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61" r:id="rId4"/>
    <p:sldId id="262" r:id="rId5"/>
    <p:sldId id="264" r:id="rId6"/>
    <p:sldId id="263" r:id="rId7"/>
    <p:sldId id="259" r:id="rId8"/>
    <p:sldId id="266" r:id="rId9"/>
    <p:sldId id="267" r:id="rId10"/>
    <p:sldId id="275" r:id="rId11"/>
    <p:sldId id="268" r:id="rId12"/>
    <p:sldId id="276" r:id="rId13"/>
    <p:sldId id="277" r:id="rId14"/>
    <p:sldId id="273" r:id="rId15"/>
    <p:sldId id="257" r:id="rId16"/>
    <p:sldId id="269" r:id="rId17"/>
    <p:sldId id="270" r:id="rId18"/>
    <p:sldId id="258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2CAD0-9CF3-CC4E-B055-5813B7DC8EE9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65CE7F96-D5EA-0340-9618-B2C3DD79D982}">
      <dgm:prSet phldrT="[Text]"/>
      <dgm:spPr/>
      <dgm:t>
        <a:bodyPr/>
        <a:lstStyle/>
        <a:p>
          <a:r>
            <a:rPr lang="en-US" dirty="0" err="1" smtClean="0"/>
            <a:t>Origin</a:t>
          </a:r>
          <a:r>
            <a:rPr lang="en-US" dirty="0" err="1" smtClean="0"/>
            <a:t>ária</a:t>
          </a:r>
          <a:endParaRPr lang="en-US" dirty="0"/>
        </a:p>
      </dgm:t>
    </dgm:pt>
    <dgm:pt modelId="{F3DA8C07-412F-B04F-AE76-42D9516F4FB1}" type="parTrans" cxnId="{FD0C7CC0-1B87-D942-AF04-A07E4EE6271F}">
      <dgm:prSet/>
      <dgm:spPr/>
      <dgm:t>
        <a:bodyPr/>
        <a:lstStyle/>
        <a:p>
          <a:endParaRPr lang="en-US"/>
        </a:p>
      </dgm:t>
    </dgm:pt>
    <dgm:pt modelId="{BDA5D29C-7708-D34C-A6B6-AFDB5B755BA1}" type="sibTrans" cxnId="{FD0C7CC0-1B87-D942-AF04-A07E4EE6271F}">
      <dgm:prSet/>
      <dgm:spPr/>
      <dgm:t>
        <a:bodyPr/>
        <a:lstStyle/>
        <a:p>
          <a:endParaRPr lang="en-US"/>
        </a:p>
      </dgm:t>
    </dgm:pt>
    <dgm:pt modelId="{9C6236B6-FEE1-EC4B-B8D4-C93E330A63D1}">
      <dgm:prSet phldrT="[Text]"/>
      <dgm:spPr/>
      <dgm:t>
        <a:bodyPr/>
        <a:lstStyle/>
        <a:p>
          <a:r>
            <a:rPr lang="en-US" dirty="0" err="1" smtClean="0"/>
            <a:t>Recursal</a:t>
          </a:r>
          <a:r>
            <a:rPr lang="en-US" dirty="0" smtClean="0"/>
            <a:t> </a:t>
          </a:r>
          <a:r>
            <a:rPr lang="en-US" dirty="0" err="1" smtClean="0"/>
            <a:t>Ordin</a:t>
          </a:r>
          <a:r>
            <a:rPr lang="en-US" dirty="0" err="1" smtClean="0"/>
            <a:t>ária</a:t>
          </a:r>
          <a:endParaRPr lang="en-US" dirty="0"/>
        </a:p>
      </dgm:t>
    </dgm:pt>
    <dgm:pt modelId="{8C1E1463-663E-B544-808F-E02DA755610D}" type="parTrans" cxnId="{3BC2BFD6-E483-D24A-971D-CD311BEF0F49}">
      <dgm:prSet/>
      <dgm:spPr/>
      <dgm:t>
        <a:bodyPr/>
        <a:lstStyle/>
        <a:p>
          <a:endParaRPr lang="en-US"/>
        </a:p>
      </dgm:t>
    </dgm:pt>
    <dgm:pt modelId="{D4795A34-4DC5-3746-80D3-E6E9D2777AB4}" type="sibTrans" cxnId="{3BC2BFD6-E483-D24A-971D-CD311BEF0F49}">
      <dgm:prSet/>
      <dgm:spPr/>
      <dgm:t>
        <a:bodyPr/>
        <a:lstStyle/>
        <a:p>
          <a:endParaRPr lang="en-US"/>
        </a:p>
      </dgm:t>
    </dgm:pt>
    <dgm:pt modelId="{82CFF7CD-62ED-0548-A396-17344147E9C1}">
      <dgm:prSet phldrT="[Text]"/>
      <dgm:spPr/>
      <dgm:t>
        <a:bodyPr/>
        <a:lstStyle/>
        <a:p>
          <a:r>
            <a:rPr lang="en-US" dirty="0" err="1" smtClean="0"/>
            <a:t>Recursal</a:t>
          </a:r>
          <a:r>
            <a:rPr lang="en-US" dirty="0" smtClean="0"/>
            <a:t> </a:t>
          </a:r>
          <a:r>
            <a:rPr lang="en-US" dirty="0" err="1" smtClean="0"/>
            <a:t>Extraordin</a:t>
          </a:r>
          <a:r>
            <a:rPr lang="en-US" dirty="0" err="1" smtClean="0"/>
            <a:t>ária</a:t>
          </a:r>
          <a:endParaRPr lang="en-US" dirty="0"/>
        </a:p>
      </dgm:t>
    </dgm:pt>
    <dgm:pt modelId="{FDBA57E1-1AFC-734D-8D77-C3EE5006F20C}" type="parTrans" cxnId="{9BAD8E21-D592-2E48-B84F-FE13DB82834D}">
      <dgm:prSet/>
      <dgm:spPr/>
      <dgm:t>
        <a:bodyPr/>
        <a:lstStyle/>
        <a:p>
          <a:endParaRPr lang="en-US"/>
        </a:p>
      </dgm:t>
    </dgm:pt>
    <dgm:pt modelId="{64B99E61-B9C2-9246-87A9-65422F477672}" type="sibTrans" cxnId="{9BAD8E21-D592-2E48-B84F-FE13DB82834D}">
      <dgm:prSet/>
      <dgm:spPr/>
      <dgm:t>
        <a:bodyPr/>
        <a:lstStyle/>
        <a:p>
          <a:endParaRPr lang="en-US"/>
        </a:p>
      </dgm:t>
    </dgm:pt>
    <dgm:pt modelId="{99C67448-DD05-D54D-9F6A-644E67E00FD1}">
      <dgm:prSet phldrT="[Text]"/>
      <dgm:spPr/>
      <dgm:t>
        <a:bodyPr/>
        <a:lstStyle/>
        <a:p>
          <a:r>
            <a:rPr lang="en-US" dirty="0" err="1" smtClean="0"/>
            <a:t>Recursal</a:t>
          </a:r>
          <a:r>
            <a:rPr lang="en-US" dirty="0" smtClean="0"/>
            <a:t> Especial</a:t>
          </a:r>
          <a:endParaRPr lang="en-US" dirty="0"/>
        </a:p>
      </dgm:t>
    </dgm:pt>
    <dgm:pt modelId="{BA213A55-AF07-BE4C-AAC1-94E9706532DC}" type="parTrans" cxnId="{4DF827D1-7247-9D40-8121-BA347116F055}">
      <dgm:prSet/>
      <dgm:spPr/>
      <dgm:t>
        <a:bodyPr/>
        <a:lstStyle/>
        <a:p>
          <a:endParaRPr lang="en-US"/>
        </a:p>
      </dgm:t>
    </dgm:pt>
    <dgm:pt modelId="{FC9282C3-4057-DE4C-9D68-FF36B0794A40}" type="sibTrans" cxnId="{4DF827D1-7247-9D40-8121-BA347116F055}">
      <dgm:prSet/>
      <dgm:spPr/>
      <dgm:t>
        <a:bodyPr/>
        <a:lstStyle/>
        <a:p>
          <a:endParaRPr lang="en-US"/>
        </a:p>
      </dgm:t>
    </dgm:pt>
    <dgm:pt modelId="{BD9152A4-6D24-2F46-9AEC-ED51C367E724}" type="pres">
      <dgm:prSet presAssocID="{D432CAD0-9CF3-CC4E-B055-5813B7DC8EE9}" presName="linearFlow" presStyleCnt="0">
        <dgm:presLayoutVars>
          <dgm:dir/>
          <dgm:resizeHandles val="exact"/>
        </dgm:presLayoutVars>
      </dgm:prSet>
      <dgm:spPr/>
    </dgm:pt>
    <dgm:pt modelId="{3125B2B3-877D-7944-BF7C-3CBF8D3E4749}" type="pres">
      <dgm:prSet presAssocID="{65CE7F96-D5EA-0340-9618-B2C3DD79D982}" presName="composite" presStyleCnt="0"/>
      <dgm:spPr/>
    </dgm:pt>
    <dgm:pt modelId="{61F5AC8F-6690-4B48-95EE-597068D6F990}" type="pres">
      <dgm:prSet presAssocID="{65CE7F96-D5EA-0340-9618-B2C3DD79D982}" presName="imgShp" presStyleLbl="fgImgPlace1" presStyleIdx="0" presStyleCnt="4"/>
      <dgm:spPr/>
    </dgm:pt>
    <dgm:pt modelId="{E1DDB59A-DD3D-1F45-84CB-1943D6E0F696}" type="pres">
      <dgm:prSet presAssocID="{65CE7F96-D5EA-0340-9618-B2C3DD79D982}" presName="txShp" presStyleLbl="node1" presStyleIdx="0" presStyleCnt="4">
        <dgm:presLayoutVars>
          <dgm:bulletEnabled val="1"/>
        </dgm:presLayoutVars>
      </dgm:prSet>
      <dgm:spPr/>
    </dgm:pt>
    <dgm:pt modelId="{7AD4F74D-E6FE-AF44-B6DA-7DA280F6AB3A}" type="pres">
      <dgm:prSet presAssocID="{BDA5D29C-7708-D34C-A6B6-AFDB5B755BA1}" presName="spacing" presStyleCnt="0"/>
      <dgm:spPr/>
    </dgm:pt>
    <dgm:pt modelId="{7CED8350-E8B8-1F4A-88B5-40D8051FE306}" type="pres">
      <dgm:prSet presAssocID="{9C6236B6-FEE1-EC4B-B8D4-C93E330A63D1}" presName="composite" presStyleCnt="0"/>
      <dgm:spPr/>
    </dgm:pt>
    <dgm:pt modelId="{BBDCB636-20B5-AD4F-9FC2-B708FE6DB5BB}" type="pres">
      <dgm:prSet presAssocID="{9C6236B6-FEE1-EC4B-B8D4-C93E330A63D1}" presName="imgShp" presStyleLbl="fgImgPlace1" presStyleIdx="1" presStyleCnt="4"/>
      <dgm:spPr/>
    </dgm:pt>
    <dgm:pt modelId="{D2367E73-58A7-5243-BA47-4AB5BC864CE4}" type="pres">
      <dgm:prSet presAssocID="{9C6236B6-FEE1-EC4B-B8D4-C93E330A63D1}" presName="txShp" presStyleLbl="node1" presStyleIdx="1" presStyleCnt="4">
        <dgm:presLayoutVars>
          <dgm:bulletEnabled val="1"/>
        </dgm:presLayoutVars>
      </dgm:prSet>
      <dgm:spPr/>
    </dgm:pt>
    <dgm:pt modelId="{ECE73F7B-C4E5-614A-9AF1-89D1A2AF937D}" type="pres">
      <dgm:prSet presAssocID="{D4795A34-4DC5-3746-80D3-E6E9D2777AB4}" presName="spacing" presStyleCnt="0"/>
      <dgm:spPr/>
    </dgm:pt>
    <dgm:pt modelId="{874FE036-ABC3-AC44-A13E-6D8D1FD5AAE5}" type="pres">
      <dgm:prSet presAssocID="{82CFF7CD-62ED-0548-A396-17344147E9C1}" presName="composite" presStyleCnt="0"/>
      <dgm:spPr/>
    </dgm:pt>
    <dgm:pt modelId="{C49E6C3F-A7F1-A344-9250-E5A5C7BCE8D9}" type="pres">
      <dgm:prSet presAssocID="{82CFF7CD-62ED-0548-A396-17344147E9C1}" presName="imgShp" presStyleLbl="fgImgPlace1" presStyleIdx="2" presStyleCnt="4"/>
      <dgm:spPr/>
    </dgm:pt>
    <dgm:pt modelId="{4E0A26A5-8793-4B4D-B4E2-611852669AA6}" type="pres">
      <dgm:prSet presAssocID="{82CFF7CD-62ED-0548-A396-17344147E9C1}" presName="txShp" presStyleLbl="node1" presStyleIdx="2" presStyleCnt="4">
        <dgm:presLayoutVars>
          <dgm:bulletEnabled val="1"/>
        </dgm:presLayoutVars>
      </dgm:prSet>
      <dgm:spPr/>
    </dgm:pt>
    <dgm:pt modelId="{8A30F4F4-84CC-3146-9DB2-852581A0BAB9}" type="pres">
      <dgm:prSet presAssocID="{64B99E61-B9C2-9246-87A9-65422F477672}" presName="spacing" presStyleCnt="0"/>
      <dgm:spPr/>
    </dgm:pt>
    <dgm:pt modelId="{404670BA-ACA0-E148-8A0D-FDB83EFE42FF}" type="pres">
      <dgm:prSet presAssocID="{99C67448-DD05-D54D-9F6A-644E67E00FD1}" presName="composite" presStyleCnt="0"/>
      <dgm:spPr/>
    </dgm:pt>
    <dgm:pt modelId="{939F7458-6035-2B40-B9BD-51DB5169CBD9}" type="pres">
      <dgm:prSet presAssocID="{99C67448-DD05-D54D-9F6A-644E67E00FD1}" presName="imgShp" presStyleLbl="fgImgPlace1" presStyleIdx="3" presStyleCnt="4"/>
      <dgm:spPr/>
    </dgm:pt>
    <dgm:pt modelId="{24C12693-16BD-FC44-95B5-BC085BD348D1}" type="pres">
      <dgm:prSet presAssocID="{99C67448-DD05-D54D-9F6A-644E67E00FD1}" presName="txShp" presStyleLbl="node1" presStyleIdx="3" presStyleCnt="4">
        <dgm:presLayoutVars>
          <dgm:bulletEnabled val="1"/>
        </dgm:presLayoutVars>
      </dgm:prSet>
      <dgm:spPr/>
    </dgm:pt>
  </dgm:ptLst>
  <dgm:cxnLst>
    <dgm:cxn modelId="{9A200CF2-DCA4-9842-A3C9-8AE02C50C490}" type="presOf" srcId="{65CE7F96-D5EA-0340-9618-B2C3DD79D982}" destId="{E1DDB59A-DD3D-1F45-84CB-1943D6E0F696}" srcOrd="0" destOrd="0" presId="urn:microsoft.com/office/officeart/2005/8/layout/vList3"/>
    <dgm:cxn modelId="{4DF827D1-7247-9D40-8121-BA347116F055}" srcId="{D432CAD0-9CF3-CC4E-B055-5813B7DC8EE9}" destId="{99C67448-DD05-D54D-9F6A-644E67E00FD1}" srcOrd="3" destOrd="0" parTransId="{BA213A55-AF07-BE4C-AAC1-94E9706532DC}" sibTransId="{FC9282C3-4057-DE4C-9D68-FF36B0794A40}"/>
    <dgm:cxn modelId="{DFF6C255-C2E3-9D49-BD7A-61037520DFF9}" type="presOf" srcId="{9C6236B6-FEE1-EC4B-B8D4-C93E330A63D1}" destId="{D2367E73-58A7-5243-BA47-4AB5BC864CE4}" srcOrd="0" destOrd="0" presId="urn:microsoft.com/office/officeart/2005/8/layout/vList3"/>
    <dgm:cxn modelId="{3BC2BFD6-E483-D24A-971D-CD311BEF0F49}" srcId="{D432CAD0-9CF3-CC4E-B055-5813B7DC8EE9}" destId="{9C6236B6-FEE1-EC4B-B8D4-C93E330A63D1}" srcOrd="1" destOrd="0" parTransId="{8C1E1463-663E-B544-808F-E02DA755610D}" sibTransId="{D4795A34-4DC5-3746-80D3-E6E9D2777AB4}"/>
    <dgm:cxn modelId="{341A0886-CBC2-9845-A242-6138A320AB72}" type="presOf" srcId="{82CFF7CD-62ED-0548-A396-17344147E9C1}" destId="{4E0A26A5-8793-4B4D-B4E2-611852669AA6}" srcOrd="0" destOrd="0" presId="urn:microsoft.com/office/officeart/2005/8/layout/vList3"/>
    <dgm:cxn modelId="{D5D0553C-3967-3148-B8AD-7F1C1583B272}" type="presOf" srcId="{D432CAD0-9CF3-CC4E-B055-5813B7DC8EE9}" destId="{BD9152A4-6D24-2F46-9AEC-ED51C367E724}" srcOrd="0" destOrd="0" presId="urn:microsoft.com/office/officeart/2005/8/layout/vList3"/>
    <dgm:cxn modelId="{B3018B39-25F3-F34C-B5E7-2A727E34FEFE}" type="presOf" srcId="{99C67448-DD05-D54D-9F6A-644E67E00FD1}" destId="{24C12693-16BD-FC44-95B5-BC085BD348D1}" srcOrd="0" destOrd="0" presId="urn:microsoft.com/office/officeart/2005/8/layout/vList3"/>
    <dgm:cxn modelId="{9BAD8E21-D592-2E48-B84F-FE13DB82834D}" srcId="{D432CAD0-9CF3-CC4E-B055-5813B7DC8EE9}" destId="{82CFF7CD-62ED-0548-A396-17344147E9C1}" srcOrd="2" destOrd="0" parTransId="{FDBA57E1-1AFC-734D-8D77-C3EE5006F20C}" sibTransId="{64B99E61-B9C2-9246-87A9-65422F477672}"/>
    <dgm:cxn modelId="{FD0C7CC0-1B87-D942-AF04-A07E4EE6271F}" srcId="{D432CAD0-9CF3-CC4E-B055-5813B7DC8EE9}" destId="{65CE7F96-D5EA-0340-9618-B2C3DD79D982}" srcOrd="0" destOrd="0" parTransId="{F3DA8C07-412F-B04F-AE76-42D9516F4FB1}" sibTransId="{BDA5D29C-7708-D34C-A6B6-AFDB5B755BA1}"/>
    <dgm:cxn modelId="{11DDBF16-6C58-F94D-8EAD-FA49C8412CC4}" type="presParOf" srcId="{BD9152A4-6D24-2F46-9AEC-ED51C367E724}" destId="{3125B2B3-877D-7944-BF7C-3CBF8D3E4749}" srcOrd="0" destOrd="0" presId="urn:microsoft.com/office/officeart/2005/8/layout/vList3"/>
    <dgm:cxn modelId="{C098ECA9-ED82-A348-879C-ACFA172065B5}" type="presParOf" srcId="{3125B2B3-877D-7944-BF7C-3CBF8D3E4749}" destId="{61F5AC8F-6690-4B48-95EE-597068D6F990}" srcOrd="0" destOrd="0" presId="urn:microsoft.com/office/officeart/2005/8/layout/vList3"/>
    <dgm:cxn modelId="{264FEA0B-77B1-FF4E-BE4C-B52B65F6D293}" type="presParOf" srcId="{3125B2B3-877D-7944-BF7C-3CBF8D3E4749}" destId="{E1DDB59A-DD3D-1F45-84CB-1943D6E0F696}" srcOrd="1" destOrd="0" presId="urn:microsoft.com/office/officeart/2005/8/layout/vList3"/>
    <dgm:cxn modelId="{BD2974D8-4DF3-044F-B51F-342419A9AB61}" type="presParOf" srcId="{BD9152A4-6D24-2F46-9AEC-ED51C367E724}" destId="{7AD4F74D-E6FE-AF44-B6DA-7DA280F6AB3A}" srcOrd="1" destOrd="0" presId="urn:microsoft.com/office/officeart/2005/8/layout/vList3"/>
    <dgm:cxn modelId="{30D93F7B-BBD7-C444-8968-49056F870CAA}" type="presParOf" srcId="{BD9152A4-6D24-2F46-9AEC-ED51C367E724}" destId="{7CED8350-E8B8-1F4A-88B5-40D8051FE306}" srcOrd="2" destOrd="0" presId="urn:microsoft.com/office/officeart/2005/8/layout/vList3"/>
    <dgm:cxn modelId="{5454C3D7-0773-894C-830B-C2BF3013D979}" type="presParOf" srcId="{7CED8350-E8B8-1F4A-88B5-40D8051FE306}" destId="{BBDCB636-20B5-AD4F-9FC2-B708FE6DB5BB}" srcOrd="0" destOrd="0" presId="urn:microsoft.com/office/officeart/2005/8/layout/vList3"/>
    <dgm:cxn modelId="{4DCCC6B6-5D62-0F42-90FB-97B301DFB060}" type="presParOf" srcId="{7CED8350-E8B8-1F4A-88B5-40D8051FE306}" destId="{D2367E73-58A7-5243-BA47-4AB5BC864CE4}" srcOrd="1" destOrd="0" presId="urn:microsoft.com/office/officeart/2005/8/layout/vList3"/>
    <dgm:cxn modelId="{C88F9059-0234-6E40-B19A-A3D7D6B70DB2}" type="presParOf" srcId="{BD9152A4-6D24-2F46-9AEC-ED51C367E724}" destId="{ECE73F7B-C4E5-614A-9AF1-89D1A2AF937D}" srcOrd="3" destOrd="0" presId="urn:microsoft.com/office/officeart/2005/8/layout/vList3"/>
    <dgm:cxn modelId="{E29E2191-444C-A649-9BD8-75C2B401DCC1}" type="presParOf" srcId="{BD9152A4-6D24-2F46-9AEC-ED51C367E724}" destId="{874FE036-ABC3-AC44-A13E-6D8D1FD5AAE5}" srcOrd="4" destOrd="0" presId="urn:microsoft.com/office/officeart/2005/8/layout/vList3"/>
    <dgm:cxn modelId="{AAFC37A2-89F6-9B4B-B88D-FF9DC2594180}" type="presParOf" srcId="{874FE036-ABC3-AC44-A13E-6D8D1FD5AAE5}" destId="{C49E6C3F-A7F1-A344-9250-E5A5C7BCE8D9}" srcOrd="0" destOrd="0" presId="urn:microsoft.com/office/officeart/2005/8/layout/vList3"/>
    <dgm:cxn modelId="{A750F80D-6773-1448-8DFF-E935F9CB73DB}" type="presParOf" srcId="{874FE036-ABC3-AC44-A13E-6D8D1FD5AAE5}" destId="{4E0A26A5-8793-4B4D-B4E2-611852669AA6}" srcOrd="1" destOrd="0" presId="urn:microsoft.com/office/officeart/2005/8/layout/vList3"/>
    <dgm:cxn modelId="{06B7C552-E4FC-FF46-A26E-1F206DFA52C6}" type="presParOf" srcId="{BD9152A4-6D24-2F46-9AEC-ED51C367E724}" destId="{8A30F4F4-84CC-3146-9DB2-852581A0BAB9}" srcOrd="5" destOrd="0" presId="urn:microsoft.com/office/officeart/2005/8/layout/vList3"/>
    <dgm:cxn modelId="{9369005A-F86D-AA46-A84C-B9C2769BEB8B}" type="presParOf" srcId="{BD9152A4-6D24-2F46-9AEC-ED51C367E724}" destId="{404670BA-ACA0-E148-8A0D-FDB83EFE42FF}" srcOrd="6" destOrd="0" presId="urn:microsoft.com/office/officeart/2005/8/layout/vList3"/>
    <dgm:cxn modelId="{16BD257B-8B7C-F641-BCE1-EB68969596AF}" type="presParOf" srcId="{404670BA-ACA0-E148-8A0D-FDB83EFE42FF}" destId="{939F7458-6035-2B40-B9BD-51DB5169CBD9}" srcOrd="0" destOrd="0" presId="urn:microsoft.com/office/officeart/2005/8/layout/vList3"/>
    <dgm:cxn modelId="{3A7D8830-7F7B-3B4F-81AA-F446A778C62F}" type="presParOf" srcId="{404670BA-ACA0-E148-8A0D-FDB83EFE42FF}" destId="{24C12693-16BD-FC44-95B5-BC085BD348D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4057EA-5696-B846-B63C-0F486FFA03A4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CAD9489-BA05-DD49-B398-C50086669EEF}">
      <dgm:prSet phldrT="[Text]"/>
      <dgm:spPr/>
      <dgm:t>
        <a:bodyPr/>
        <a:lstStyle/>
        <a:p>
          <a:r>
            <a:rPr lang="en-US" dirty="0" smtClean="0"/>
            <a:t>STF</a:t>
          </a:r>
          <a:endParaRPr lang="en-US" dirty="0"/>
        </a:p>
      </dgm:t>
    </dgm:pt>
    <dgm:pt modelId="{AC2ADC06-03B1-1E44-9C66-47E2BFF56CEA}" type="parTrans" cxnId="{0AD5C889-B85E-B149-AF31-CCAAC784AA3D}">
      <dgm:prSet/>
      <dgm:spPr/>
      <dgm:t>
        <a:bodyPr/>
        <a:lstStyle/>
        <a:p>
          <a:endParaRPr lang="en-US"/>
        </a:p>
      </dgm:t>
    </dgm:pt>
    <dgm:pt modelId="{83529F3E-C19D-DE42-973F-B1E79551B285}" type="sibTrans" cxnId="{0AD5C889-B85E-B149-AF31-CCAAC784AA3D}">
      <dgm:prSet/>
      <dgm:spPr/>
      <dgm:t>
        <a:bodyPr/>
        <a:lstStyle/>
        <a:p>
          <a:endParaRPr lang="en-US"/>
        </a:p>
      </dgm:t>
    </dgm:pt>
    <dgm:pt modelId="{C2C232E7-0C9D-E043-8B13-08580461DCE5}">
      <dgm:prSet phldrT="[Text]"/>
      <dgm:spPr/>
      <dgm:t>
        <a:bodyPr/>
        <a:lstStyle/>
        <a:p>
          <a:r>
            <a:rPr lang="en-US" dirty="0" smtClean="0"/>
            <a:t>ADI / ADC</a:t>
          </a:r>
          <a:endParaRPr lang="en-US" dirty="0"/>
        </a:p>
      </dgm:t>
    </dgm:pt>
    <dgm:pt modelId="{D7F527D5-6E13-274B-B5A3-414FED60EF20}" type="parTrans" cxnId="{73CCE1D7-F484-4343-B7CA-E9643E5B1A57}">
      <dgm:prSet/>
      <dgm:spPr/>
      <dgm:t>
        <a:bodyPr/>
        <a:lstStyle/>
        <a:p>
          <a:endParaRPr lang="en-US"/>
        </a:p>
      </dgm:t>
    </dgm:pt>
    <dgm:pt modelId="{DF54308B-6E20-0847-94D6-70995F2BB455}" type="sibTrans" cxnId="{73CCE1D7-F484-4343-B7CA-E9643E5B1A57}">
      <dgm:prSet/>
      <dgm:spPr/>
      <dgm:t>
        <a:bodyPr/>
        <a:lstStyle/>
        <a:p>
          <a:endParaRPr lang="en-US"/>
        </a:p>
      </dgm:t>
    </dgm:pt>
    <dgm:pt modelId="{6BBB2309-2D8A-674D-AB75-E4A457088024}">
      <dgm:prSet phldrT="[Text]"/>
      <dgm:spPr/>
      <dgm:t>
        <a:bodyPr/>
        <a:lstStyle/>
        <a:p>
          <a:r>
            <a:rPr lang="en-US" dirty="0" smtClean="0"/>
            <a:t>MS / HD</a:t>
          </a:r>
          <a:endParaRPr lang="en-US" dirty="0"/>
        </a:p>
      </dgm:t>
    </dgm:pt>
    <dgm:pt modelId="{8D77A9FA-47A5-F34D-9CF4-A4B91B331849}" type="parTrans" cxnId="{AEB38683-92A5-294F-B306-2BB12AB9E7B8}">
      <dgm:prSet/>
      <dgm:spPr/>
      <dgm:t>
        <a:bodyPr/>
        <a:lstStyle/>
        <a:p>
          <a:endParaRPr lang="en-US"/>
        </a:p>
      </dgm:t>
    </dgm:pt>
    <dgm:pt modelId="{D83FE664-B622-A44A-92FD-701FAF205B74}" type="sibTrans" cxnId="{AEB38683-92A5-294F-B306-2BB12AB9E7B8}">
      <dgm:prSet/>
      <dgm:spPr/>
      <dgm:t>
        <a:bodyPr/>
        <a:lstStyle/>
        <a:p>
          <a:endParaRPr lang="en-US"/>
        </a:p>
      </dgm:t>
    </dgm:pt>
    <dgm:pt modelId="{38FF17A8-0B16-A144-92E3-B943D884F78A}">
      <dgm:prSet phldrT="[Text]"/>
      <dgm:spPr/>
      <dgm:t>
        <a:bodyPr/>
        <a:lstStyle/>
        <a:p>
          <a:r>
            <a:rPr lang="en-US" dirty="0" smtClean="0"/>
            <a:t>Estado </a:t>
          </a:r>
          <a:r>
            <a:rPr lang="en-US" dirty="0" err="1" smtClean="0"/>
            <a:t>Estrangeiro</a:t>
          </a:r>
          <a:endParaRPr lang="en-US" dirty="0"/>
        </a:p>
      </dgm:t>
    </dgm:pt>
    <dgm:pt modelId="{DA2D0309-054B-3146-9E0D-6401BFF164AA}" type="parTrans" cxnId="{3D251317-E928-AA40-A360-55DDFB6E67C2}">
      <dgm:prSet/>
      <dgm:spPr/>
      <dgm:t>
        <a:bodyPr/>
        <a:lstStyle/>
        <a:p>
          <a:endParaRPr lang="en-US"/>
        </a:p>
      </dgm:t>
    </dgm:pt>
    <dgm:pt modelId="{6CC1CA6C-B503-4A4E-8B07-BE9D4CD3E673}" type="sibTrans" cxnId="{3D251317-E928-AA40-A360-55DDFB6E67C2}">
      <dgm:prSet/>
      <dgm:spPr/>
      <dgm:t>
        <a:bodyPr/>
        <a:lstStyle/>
        <a:p>
          <a:endParaRPr lang="en-US"/>
        </a:p>
      </dgm:t>
    </dgm:pt>
    <dgm:pt modelId="{59747343-89DD-E14C-8D5C-174EE6DDD532}">
      <dgm:prSet phldrT="[Text]"/>
      <dgm:spPr/>
      <dgm:t>
        <a:bodyPr/>
        <a:lstStyle/>
        <a:p>
          <a:r>
            <a:rPr lang="en-US" dirty="0" err="1" smtClean="0"/>
            <a:t>Conflitos</a:t>
          </a:r>
          <a:r>
            <a:rPr lang="en-US" dirty="0" smtClean="0"/>
            <a:t> </a:t>
          </a:r>
          <a:r>
            <a:rPr lang="en-US" dirty="0" err="1" smtClean="0"/>
            <a:t>Federativos</a:t>
          </a:r>
          <a:endParaRPr lang="en-US" dirty="0"/>
        </a:p>
      </dgm:t>
    </dgm:pt>
    <dgm:pt modelId="{DBB43388-52B2-E24B-8624-38A3BE30AA3C}" type="parTrans" cxnId="{D0CD36A6-DF70-C846-B1F4-C466DC1229F0}">
      <dgm:prSet/>
      <dgm:spPr/>
      <dgm:t>
        <a:bodyPr/>
        <a:lstStyle/>
        <a:p>
          <a:endParaRPr lang="en-US"/>
        </a:p>
      </dgm:t>
    </dgm:pt>
    <dgm:pt modelId="{FD4CA14D-6CAB-024A-979B-FD403AFCBCFF}" type="sibTrans" cxnId="{D0CD36A6-DF70-C846-B1F4-C466DC1229F0}">
      <dgm:prSet/>
      <dgm:spPr/>
      <dgm:t>
        <a:bodyPr/>
        <a:lstStyle/>
        <a:p>
          <a:endParaRPr lang="en-US"/>
        </a:p>
      </dgm:t>
    </dgm:pt>
    <dgm:pt modelId="{8C8E0AC8-FC44-0D42-A6A0-C9B8E262615F}">
      <dgm:prSet phldrT="[Text]"/>
      <dgm:spPr/>
      <dgm:t>
        <a:bodyPr/>
        <a:lstStyle/>
        <a:p>
          <a:r>
            <a:rPr lang="en-US" dirty="0" err="1" smtClean="0"/>
            <a:t>Extradi</a:t>
          </a:r>
          <a:r>
            <a:rPr lang="en-US" dirty="0" err="1" smtClean="0"/>
            <a:t>ção</a:t>
          </a:r>
          <a:endParaRPr lang="en-US" dirty="0" smtClean="0"/>
        </a:p>
      </dgm:t>
    </dgm:pt>
    <dgm:pt modelId="{3A0EE2A0-6B30-4C4F-AF7C-8F0E93E2F8C2}" type="parTrans" cxnId="{BCD1F8F4-3981-F84D-B71D-2C80212A2CA4}">
      <dgm:prSet/>
      <dgm:spPr/>
      <dgm:t>
        <a:bodyPr/>
        <a:lstStyle/>
        <a:p>
          <a:endParaRPr lang="en-US"/>
        </a:p>
      </dgm:t>
    </dgm:pt>
    <dgm:pt modelId="{A29EC368-C598-934B-93BB-7896F4DE2F2B}" type="sibTrans" cxnId="{BCD1F8F4-3981-F84D-B71D-2C80212A2CA4}">
      <dgm:prSet/>
      <dgm:spPr/>
      <dgm:t>
        <a:bodyPr/>
        <a:lstStyle/>
        <a:p>
          <a:endParaRPr lang="en-US"/>
        </a:p>
      </dgm:t>
    </dgm:pt>
    <dgm:pt modelId="{CF8664E4-7A51-D34E-BB8F-065E3091A840}">
      <dgm:prSet phldrT="[Text]"/>
      <dgm:spPr/>
      <dgm:t>
        <a:bodyPr/>
        <a:lstStyle/>
        <a:p>
          <a:r>
            <a:rPr lang="en-US" dirty="0" err="1" smtClean="0"/>
            <a:t>Reclamação</a:t>
          </a:r>
          <a:endParaRPr lang="en-US" dirty="0" smtClean="0"/>
        </a:p>
      </dgm:t>
    </dgm:pt>
    <dgm:pt modelId="{792B1000-6BC3-7743-B576-9DE995002DC2}" type="parTrans" cxnId="{9A7DB419-E936-5E4F-87D0-A0E07608AE3A}">
      <dgm:prSet/>
      <dgm:spPr/>
      <dgm:t>
        <a:bodyPr/>
        <a:lstStyle/>
        <a:p>
          <a:endParaRPr lang="en-US"/>
        </a:p>
      </dgm:t>
    </dgm:pt>
    <dgm:pt modelId="{7424D9D9-92A6-CA44-9595-BDEB4F0C1338}" type="sibTrans" cxnId="{9A7DB419-E936-5E4F-87D0-A0E07608AE3A}">
      <dgm:prSet/>
      <dgm:spPr/>
      <dgm:t>
        <a:bodyPr/>
        <a:lstStyle/>
        <a:p>
          <a:endParaRPr lang="en-US"/>
        </a:p>
      </dgm:t>
    </dgm:pt>
    <dgm:pt modelId="{8DC34A83-8C7D-4B41-B957-DB14070FB448}">
      <dgm:prSet phldrT="[Text]"/>
      <dgm:spPr/>
      <dgm:t>
        <a:bodyPr/>
        <a:lstStyle/>
        <a:p>
          <a:r>
            <a:rPr lang="en-US" dirty="0" err="1" smtClean="0"/>
            <a:t>Magistratura</a:t>
          </a:r>
          <a:endParaRPr lang="en-US" dirty="0" smtClean="0"/>
        </a:p>
      </dgm:t>
    </dgm:pt>
    <dgm:pt modelId="{3C750C6D-516D-BC42-BEF9-F3ECCDB6A654}" type="parTrans" cxnId="{484B714D-8182-A94D-88A7-8482E0584674}">
      <dgm:prSet/>
      <dgm:spPr/>
      <dgm:t>
        <a:bodyPr/>
        <a:lstStyle/>
        <a:p>
          <a:endParaRPr lang="en-US"/>
        </a:p>
      </dgm:t>
    </dgm:pt>
    <dgm:pt modelId="{240B0334-2052-414A-97F3-E2514A16F883}" type="sibTrans" cxnId="{484B714D-8182-A94D-88A7-8482E0584674}">
      <dgm:prSet/>
      <dgm:spPr/>
      <dgm:t>
        <a:bodyPr/>
        <a:lstStyle/>
        <a:p>
          <a:endParaRPr lang="en-US"/>
        </a:p>
      </dgm:t>
    </dgm:pt>
    <dgm:pt modelId="{B6B3922D-D87E-914F-923F-D31FB6E2A988}">
      <dgm:prSet phldrT="[Text]"/>
      <dgm:spPr/>
      <dgm:t>
        <a:bodyPr/>
        <a:lstStyle/>
        <a:p>
          <a:r>
            <a:rPr lang="en-US" dirty="0" err="1" smtClean="0"/>
            <a:t>Conflito</a:t>
          </a:r>
          <a:r>
            <a:rPr lang="en-US" dirty="0" smtClean="0"/>
            <a:t> de </a:t>
          </a:r>
          <a:r>
            <a:rPr lang="en-US" dirty="0" err="1" smtClean="0"/>
            <a:t>Competência</a:t>
          </a:r>
          <a:r>
            <a:rPr lang="en-US" dirty="0" smtClean="0"/>
            <a:t> </a:t>
          </a:r>
        </a:p>
      </dgm:t>
    </dgm:pt>
    <dgm:pt modelId="{0805EC7B-C54D-4243-9D53-652030D666A4}" type="parTrans" cxnId="{D5D8C97F-4C8B-DC41-85CA-EF7CD006A6BD}">
      <dgm:prSet/>
      <dgm:spPr/>
      <dgm:t>
        <a:bodyPr/>
        <a:lstStyle/>
        <a:p>
          <a:endParaRPr lang="en-US"/>
        </a:p>
      </dgm:t>
    </dgm:pt>
    <dgm:pt modelId="{2AC2247C-F275-CE46-893D-66329DE63480}" type="sibTrans" cxnId="{D5D8C97F-4C8B-DC41-85CA-EF7CD006A6BD}">
      <dgm:prSet/>
      <dgm:spPr/>
      <dgm:t>
        <a:bodyPr/>
        <a:lstStyle/>
        <a:p>
          <a:endParaRPr lang="en-US"/>
        </a:p>
      </dgm:t>
    </dgm:pt>
    <dgm:pt modelId="{2C7BB7B5-D99D-6B46-B4DB-E5E24F46276E}">
      <dgm:prSet phldrT="[Text]"/>
      <dgm:spPr/>
      <dgm:t>
        <a:bodyPr/>
        <a:lstStyle/>
        <a:p>
          <a:r>
            <a:rPr lang="en-US" dirty="0" smtClean="0"/>
            <a:t>MI </a:t>
          </a:r>
        </a:p>
      </dgm:t>
    </dgm:pt>
    <dgm:pt modelId="{5DAF9867-A9BA-BA4F-BC5B-69865D8B1254}" type="parTrans" cxnId="{7A131337-1394-AE4D-8491-F43F6A979151}">
      <dgm:prSet/>
      <dgm:spPr/>
      <dgm:t>
        <a:bodyPr/>
        <a:lstStyle/>
        <a:p>
          <a:endParaRPr lang="en-US"/>
        </a:p>
      </dgm:t>
    </dgm:pt>
    <dgm:pt modelId="{FCDCE6B7-543E-5849-B41A-BCC31A2298A6}" type="sibTrans" cxnId="{7A131337-1394-AE4D-8491-F43F6A979151}">
      <dgm:prSet/>
      <dgm:spPr/>
      <dgm:t>
        <a:bodyPr/>
        <a:lstStyle/>
        <a:p>
          <a:endParaRPr lang="en-US"/>
        </a:p>
      </dgm:t>
    </dgm:pt>
    <dgm:pt modelId="{5B3A9929-D9E1-8940-8482-B1B083BB3B22}">
      <dgm:prSet phldrT="[Text]"/>
      <dgm:spPr/>
      <dgm:t>
        <a:bodyPr/>
        <a:lstStyle/>
        <a:p>
          <a:r>
            <a:rPr lang="en-US" dirty="0" err="1" smtClean="0"/>
            <a:t>CNj</a:t>
          </a:r>
          <a:r>
            <a:rPr lang="en-US" dirty="0" smtClean="0"/>
            <a:t> / CNMP</a:t>
          </a:r>
        </a:p>
      </dgm:t>
    </dgm:pt>
    <dgm:pt modelId="{B89F67EE-4146-0E4B-88E2-F30A89C623D9}" type="parTrans" cxnId="{5D62D438-8075-2A47-B817-440021BDE325}">
      <dgm:prSet/>
      <dgm:spPr/>
      <dgm:t>
        <a:bodyPr/>
        <a:lstStyle/>
        <a:p>
          <a:endParaRPr lang="en-US"/>
        </a:p>
      </dgm:t>
    </dgm:pt>
    <dgm:pt modelId="{61BDEDAB-467E-0D43-930F-A7A1BE22492C}" type="sibTrans" cxnId="{5D62D438-8075-2A47-B817-440021BDE325}">
      <dgm:prSet/>
      <dgm:spPr/>
      <dgm:t>
        <a:bodyPr/>
        <a:lstStyle/>
        <a:p>
          <a:endParaRPr lang="en-US"/>
        </a:p>
      </dgm:t>
    </dgm:pt>
    <dgm:pt modelId="{F080FD5E-EA75-B74B-8B22-97AD5FB01F5A}" type="pres">
      <dgm:prSet presAssocID="{CB4057EA-5696-B846-B63C-0F486FFA03A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0E6C46-9157-5048-ABEF-8AACC9C76D30}" type="pres">
      <dgm:prSet presAssocID="{3CAD9489-BA05-DD49-B398-C50086669EEF}" presName="centerShape" presStyleLbl="node0" presStyleIdx="0" presStyleCnt="1"/>
      <dgm:spPr/>
    </dgm:pt>
    <dgm:pt modelId="{48B067F7-49E3-474F-B5D6-2B90F10B3637}" type="pres">
      <dgm:prSet presAssocID="{D7F527D5-6E13-274B-B5A3-414FED60EF20}" presName="parTrans" presStyleLbl="bgSibTrans2D1" presStyleIdx="0" presStyleCnt="10"/>
      <dgm:spPr/>
    </dgm:pt>
    <dgm:pt modelId="{06E7B754-BDF7-134B-8FE0-FFF29CB3A214}" type="pres">
      <dgm:prSet presAssocID="{C2C232E7-0C9D-E043-8B13-08580461DCE5}" presName="node" presStyleLbl="node1" presStyleIdx="0" presStyleCnt="10">
        <dgm:presLayoutVars>
          <dgm:bulletEnabled val="1"/>
        </dgm:presLayoutVars>
      </dgm:prSet>
      <dgm:spPr/>
    </dgm:pt>
    <dgm:pt modelId="{943E1068-1D6F-A74A-873E-6CD7E758A30F}" type="pres">
      <dgm:prSet presAssocID="{8D77A9FA-47A5-F34D-9CF4-A4B91B331849}" presName="parTrans" presStyleLbl="bgSibTrans2D1" presStyleIdx="1" presStyleCnt="10"/>
      <dgm:spPr/>
    </dgm:pt>
    <dgm:pt modelId="{1789E9B5-BAE9-5741-98D1-70C05F6A510B}" type="pres">
      <dgm:prSet presAssocID="{6BBB2309-2D8A-674D-AB75-E4A457088024}" presName="node" presStyleLbl="node1" presStyleIdx="1" presStyleCnt="10">
        <dgm:presLayoutVars>
          <dgm:bulletEnabled val="1"/>
        </dgm:presLayoutVars>
      </dgm:prSet>
      <dgm:spPr/>
    </dgm:pt>
    <dgm:pt modelId="{36F4C8AB-5C87-004B-931B-CC808F70CC95}" type="pres">
      <dgm:prSet presAssocID="{DA2D0309-054B-3146-9E0D-6401BFF164AA}" presName="parTrans" presStyleLbl="bgSibTrans2D1" presStyleIdx="2" presStyleCnt="10"/>
      <dgm:spPr/>
    </dgm:pt>
    <dgm:pt modelId="{93E26036-FFFC-0D49-B40E-026D2BB9CE4E}" type="pres">
      <dgm:prSet presAssocID="{38FF17A8-0B16-A144-92E3-B943D884F78A}" presName="node" presStyleLbl="node1" presStyleIdx="2" presStyleCnt="10">
        <dgm:presLayoutVars>
          <dgm:bulletEnabled val="1"/>
        </dgm:presLayoutVars>
      </dgm:prSet>
      <dgm:spPr/>
    </dgm:pt>
    <dgm:pt modelId="{99695EB9-7DA5-C241-83AD-AF6A2B29C785}" type="pres">
      <dgm:prSet presAssocID="{DBB43388-52B2-E24B-8624-38A3BE30AA3C}" presName="parTrans" presStyleLbl="bgSibTrans2D1" presStyleIdx="3" presStyleCnt="10"/>
      <dgm:spPr/>
    </dgm:pt>
    <dgm:pt modelId="{4582BEF1-B354-4941-99E5-2DDDD4D6FF0F}" type="pres">
      <dgm:prSet presAssocID="{59747343-89DD-E14C-8D5C-174EE6DDD532}" presName="node" presStyleLbl="node1" presStyleIdx="3" presStyleCnt="10">
        <dgm:presLayoutVars>
          <dgm:bulletEnabled val="1"/>
        </dgm:presLayoutVars>
      </dgm:prSet>
      <dgm:spPr/>
    </dgm:pt>
    <dgm:pt modelId="{3629640C-820D-DA46-9CB0-1716C8D32E0D}" type="pres">
      <dgm:prSet presAssocID="{3A0EE2A0-6B30-4C4F-AF7C-8F0E93E2F8C2}" presName="parTrans" presStyleLbl="bgSibTrans2D1" presStyleIdx="4" presStyleCnt="10"/>
      <dgm:spPr/>
    </dgm:pt>
    <dgm:pt modelId="{00CFD153-C4B4-3A4F-9AF4-2453076EECAF}" type="pres">
      <dgm:prSet presAssocID="{8C8E0AC8-FC44-0D42-A6A0-C9B8E262615F}" presName="node" presStyleLbl="node1" presStyleIdx="4" presStyleCnt="10">
        <dgm:presLayoutVars>
          <dgm:bulletEnabled val="1"/>
        </dgm:presLayoutVars>
      </dgm:prSet>
      <dgm:spPr/>
    </dgm:pt>
    <dgm:pt modelId="{30194439-363A-D04A-9067-9EB198032913}" type="pres">
      <dgm:prSet presAssocID="{792B1000-6BC3-7743-B576-9DE995002DC2}" presName="parTrans" presStyleLbl="bgSibTrans2D1" presStyleIdx="5" presStyleCnt="10"/>
      <dgm:spPr/>
    </dgm:pt>
    <dgm:pt modelId="{07A90C89-9D05-1B40-ADF6-E22B47BEFD58}" type="pres">
      <dgm:prSet presAssocID="{CF8664E4-7A51-D34E-BB8F-065E3091A840}" presName="node" presStyleLbl="node1" presStyleIdx="5" presStyleCnt="10">
        <dgm:presLayoutVars>
          <dgm:bulletEnabled val="1"/>
        </dgm:presLayoutVars>
      </dgm:prSet>
      <dgm:spPr/>
    </dgm:pt>
    <dgm:pt modelId="{610F8649-78BC-A64A-B63A-B32442B276FD}" type="pres">
      <dgm:prSet presAssocID="{3C750C6D-516D-BC42-BEF9-F3ECCDB6A654}" presName="parTrans" presStyleLbl="bgSibTrans2D1" presStyleIdx="6" presStyleCnt="10"/>
      <dgm:spPr/>
    </dgm:pt>
    <dgm:pt modelId="{21916C95-F571-3A49-B0E8-AC5363029420}" type="pres">
      <dgm:prSet presAssocID="{8DC34A83-8C7D-4B41-B957-DB14070FB448}" presName="node" presStyleLbl="node1" presStyleIdx="6" presStyleCnt="10">
        <dgm:presLayoutVars>
          <dgm:bulletEnabled val="1"/>
        </dgm:presLayoutVars>
      </dgm:prSet>
      <dgm:spPr/>
    </dgm:pt>
    <dgm:pt modelId="{1395B771-0B80-9C46-8E56-95F482402881}" type="pres">
      <dgm:prSet presAssocID="{0805EC7B-C54D-4243-9D53-652030D666A4}" presName="parTrans" presStyleLbl="bgSibTrans2D1" presStyleIdx="7" presStyleCnt="10"/>
      <dgm:spPr/>
    </dgm:pt>
    <dgm:pt modelId="{2728D5FB-6015-3645-8B3C-D9C456CFD756}" type="pres">
      <dgm:prSet presAssocID="{B6B3922D-D87E-914F-923F-D31FB6E2A988}" presName="node" presStyleLbl="node1" presStyleIdx="7" presStyleCnt="10">
        <dgm:presLayoutVars>
          <dgm:bulletEnabled val="1"/>
        </dgm:presLayoutVars>
      </dgm:prSet>
      <dgm:spPr/>
    </dgm:pt>
    <dgm:pt modelId="{C9758A5F-8478-3C4E-9C38-0FE0A1F7DD0B}" type="pres">
      <dgm:prSet presAssocID="{5DAF9867-A9BA-BA4F-BC5B-69865D8B1254}" presName="parTrans" presStyleLbl="bgSibTrans2D1" presStyleIdx="8" presStyleCnt="10"/>
      <dgm:spPr/>
    </dgm:pt>
    <dgm:pt modelId="{895F08A3-2FC0-B245-8E39-ABC66AC05EB3}" type="pres">
      <dgm:prSet presAssocID="{2C7BB7B5-D99D-6B46-B4DB-E5E24F46276E}" presName="node" presStyleLbl="node1" presStyleIdx="8" presStyleCnt="10">
        <dgm:presLayoutVars>
          <dgm:bulletEnabled val="1"/>
        </dgm:presLayoutVars>
      </dgm:prSet>
      <dgm:spPr/>
    </dgm:pt>
    <dgm:pt modelId="{7F276376-6C57-1B44-8B4C-FAC715132E21}" type="pres">
      <dgm:prSet presAssocID="{B89F67EE-4146-0E4B-88E2-F30A89C623D9}" presName="parTrans" presStyleLbl="bgSibTrans2D1" presStyleIdx="9" presStyleCnt="10"/>
      <dgm:spPr/>
    </dgm:pt>
    <dgm:pt modelId="{2B95523E-DE12-C74D-A48B-FA8239713522}" type="pres">
      <dgm:prSet presAssocID="{5B3A9929-D9E1-8940-8482-B1B083BB3B22}" presName="node" presStyleLbl="node1" presStyleIdx="9" presStyleCnt="10">
        <dgm:presLayoutVars>
          <dgm:bulletEnabled val="1"/>
        </dgm:presLayoutVars>
      </dgm:prSet>
      <dgm:spPr/>
    </dgm:pt>
  </dgm:ptLst>
  <dgm:cxnLst>
    <dgm:cxn modelId="{5E775B18-9724-F340-82CE-073B816A9306}" type="presOf" srcId="{3CAD9489-BA05-DD49-B398-C50086669EEF}" destId="{5B0E6C46-9157-5048-ABEF-8AACC9C76D30}" srcOrd="0" destOrd="0" presId="urn:microsoft.com/office/officeart/2005/8/layout/radial4"/>
    <dgm:cxn modelId="{41B3724C-1C3A-2D4E-87DA-8D0C4CBAC9BD}" type="presOf" srcId="{5B3A9929-D9E1-8940-8482-B1B083BB3B22}" destId="{2B95523E-DE12-C74D-A48B-FA8239713522}" srcOrd="0" destOrd="0" presId="urn:microsoft.com/office/officeart/2005/8/layout/radial4"/>
    <dgm:cxn modelId="{AEB38683-92A5-294F-B306-2BB12AB9E7B8}" srcId="{3CAD9489-BA05-DD49-B398-C50086669EEF}" destId="{6BBB2309-2D8A-674D-AB75-E4A457088024}" srcOrd="1" destOrd="0" parTransId="{8D77A9FA-47A5-F34D-9CF4-A4B91B331849}" sibTransId="{D83FE664-B622-A44A-92FD-701FAF205B74}"/>
    <dgm:cxn modelId="{484B714D-8182-A94D-88A7-8482E0584674}" srcId="{3CAD9489-BA05-DD49-B398-C50086669EEF}" destId="{8DC34A83-8C7D-4B41-B957-DB14070FB448}" srcOrd="6" destOrd="0" parTransId="{3C750C6D-516D-BC42-BEF9-F3ECCDB6A654}" sibTransId="{240B0334-2052-414A-97F3-E2514A16F883}"/>
    <dgm:cxn modelId="{73CCE1D7-F484-4343-B7CA-E9643E5B1A57}" srcId="{3CAD9489-BA05-DD49-B398-C50086669EEF}" destId="{C2C232E7-0C9D-E043-8B13-08580461DCE5}" srcOrd="0" destOrd="0" parTransId="{D7F527D5-6E13-274B-B5A3-414FED60EF20}" sibTransId="{DF54308B-6E20-0847-94D6-70995F2BB455}"/>
    <dgm:cxn modelId="{5EF9A701-B5C7-1549-B5E6-1347F485343E}" type="presOf" srcId="{2C7BB7B5-D99D-6B46-B4DB-E5E24F46276E}" destId="{895F08A3-2FC0-B245-8E39-ABC66AC05EB3}" srcOrd="0" destOrd="0" presId="urn:microsoft.com/office/officeart/2005/8/layout/radial4"/>
    <dgm:cxn modelId="{D0CD36A6-DF70-C846-B1F4-C466DC1229F0}" srcId="{3CAD9489-BA05-DD49-B398-C50086669EEF}" destId="{59747343-89DD-E14C-8D5C-174EE6DDD532}" srcOrd="3" destOrd="0" parTransId="{DBB43388-52B2-E24B-8624-38A3BE30AA3C}" sibTransId="{FD4CA14D-6CAB-024A-979B-FD403AFCBCFF}"/>
    <dgm:cxn modelId="{0236667F-D892-7540-971E-58F68F3006EE}" type="presOf" srcId="{59747343-89DD-E14C-8D5C-174EE6DDD532}" destId="{4582BEF1-B354-4941-99E5-2DDDD4D6FF0F}" srcOrd="0" destOrd="0" presId="urn:microsoft.com/office/officeart/2005/8/layout/radial4"/>
    <dgm:cxn modelId="{43E1098A-B5B7-8547-8A87-458C43B1AD47}" type="presOf" srcId="{D7F527D5-6E13-274B-B5A3-414FED60EF20}" destId="{48B067F7-49E3-474F-B5D6-2B90F10B3637}" srcOrd="0" destOrd="0" presId="urn:microsoft.com/office/officeart/2005/8/layout/radial4"/>
    <dgm:cxn modelId="{B8C50CF3-DC4C-1549-A550-086938F4D389}" type="presOf" srcId="{CB4057EA-5696-B846-B63C-0F486FFA03A4}" destId="{F080FD5E-EA75-B74B-8B22-97AD5FB01F5A}" srcOrd="0" destOrd="0" presId="urn:microsoft.com/office/officeart/2005/8/layout/radial4"/>
    <dgm:cxn modelId="{BE6527D0-FD7E-4C48-9DAF-DDF044A1A691}" type="presOf" srcId="{3A0EE2A0-6B30-4C4F-AF7C-8F0E93E2F8C2}" destId="{3629640C-820D-DA46-9CB0-1716C8D32E0D}" srcOrd="0" destOrd="0" presId="urn:microsoft.com/office/officeart/2005/8/layout/radial4"/>
    <dgm:cxn modelId="{2C0D7197-88CE-7945-A016-23F102C41C1D}" type="presOf" srcId="{DBB43388-52B2-E24B-8624-38A3BE30AA3C}" destId="{99695EB9-7DA5-C241-83AD-AF6A2B29C785}" srcOrd="0" destOrd="0" presId="urn:microsoft.com/office/officeart/2005/8/layout/radial4"/>
    <dgm:cxn modelId="{9330050F-1E6E-1E49-B7E6-B22A3C27F1BB}" type="presOf" srcId="{0805EC7B-C54D-4243-9D53-652030D666A4}" destId="{1395B771-0B80-9C46-8E56-95F482402881}" srcOrd="0" destOrd="0" presId="urn:microsoft.com/office/officeart/2005/8/layout/radial4"/>
    <dgm:cxn modelId="{98B6D314-618F-B246-BB2E-828315D99775}" type="presOf" srcId="{8C8E0AC8-FC44-0D42-A6A0-C9B8E262615F}" destId="{00CFD153-C4B4-3A4F-9AF4-2453076EECAF}" srcOrd="0" destOrd="0" presId="urn:microsoft.com/office/officeart/2005/8/layout/radial4"/>
    <dgm:cxn modelId="{FFC259C6-3DB7-F143-BF26-45614DB994A3}" type="presOf" srcId="{8D77A9FA-47A5-F34D-9CF4-A4B91B331849}" destId="{943E1068-1D6F-A74A-873E-6CD7E758A30F}" srcOrd="0" destOrd="0" presId="urn:microsoft.com/office/officeart/2005/8/layout/radial4"/>
    <dgm:cxn modelId="{FC51E848-5360-4549-B6A8-7CD00E800A77}" type="presOf" srcId="{38FF17A8-0B16-A144-92E3-B943D884F78A}" destId="{93E26036-FFFC-0D49-B40E-026D2BB9CE4E}" srcOrd="0" destOrd="0" presId="urn:microsoft.com/office/officeart/2005/8/layout/radial4"/>
    <dgm:cxn modelId="{7A131337-1394-AE4D-8491-F43F6A979151}" srcId="{3CAD9489-BA05-DD49-B398-C50086669EEF}" destId="{2C7BB7B5-D99D-6B46-B4DB-E5E24F46276E}" srcOrd="8" destOrd="0" parTransId="{5DAF9867-A9BA-BA4F-BC5B-69865D8B1254}" sibTransId="{FCDCE6B7-543E-5849-B41A-BCC31A2298A6}"/>
    <dgm:cxn modelId="{E8988A38-C0F5-FB4D-BC19-B8A28DC6829B}" type="presOf" srcId="{6BBB2309-2D8A-674D-AB75-E4A457088024}" destId="{1789E9B5-BAE9-5741-98D1-70C05F6A510B}" srcOrd="0" destOrd="0" presId="urn:microsoft.com/office/officeart/2005/8/layout/radial4"/>
    <dgm:cxn modelId="{BCD1F8F4-3981-F84D-B71D-2C80212A2CA4}" srcId="{3CAD9489-BA05-DD49-B398-C50086669EEF}" destId="{8C8E0AC8-FC44-0D42-A6A0-C9B8E262615F}" srcOrd="4" destOrd="0" parTransId="{3A0EE2A0-6B30-4C4F-AF7C-8F0E93E2F8C2}" sibTransId="{A29EC368-C598-934B-93BB-7896F4DE2F2B}"/>
    <dgm:cxn modelId="{1ABFB6D4-B19A-3B4C-BC80-59EC6171C5E2}" type="presOf" srcId="{8DC34A83-8C7D-4B41-B957-DB14070FB448}" destId="{21916C95-F571-3A49-B0E8-AC5363029420}" srcOrd="0" destOrd="0" presId="urn:microsoft.com/office/officeart/2005/8/layout/radial4"/>
    <dgm:cxn modelId="{01FC747F-BEC0-854B-BF48-E5B8345EE3E7}" type="presOf" srcId="{B89F67EE-4146-0E4B-88E2-F30A89C623D9}" destId="{7F276376-6C57-1B44-8B4C-FAC715132E21}" srcOrd="0" destOrd="0" presId="urn:microsoft.com/office/officeart/2005/8/layout/radial4"/>
    <dgm:cxn modelId="{E9D85884-4F1E-8A47-A1A0-5124AC5D96C4}" type="presOf" srcId="{5DAF9867-A9BA-BA4F-BC5B-69865D8B1254}" destId="{C9758A5F-8478-3C4E-9C38-0FE0A1F7DD0B}" srcOrd="0" destOrd="0" presId="urn:microsoft.com/office/officeart/2005/8/layout/radial4"/>
    <dgm:cxn modelId="{820460D0-0C7B-124C-8DE6-962D096CE464}" type="presOf" srcId="{3C750C6D-516D-BC42-BEF9-F3ECCDB6A654}" destId="{610F8649-78BC-A64A-B63A-B32442B276FD}" srcOrd="0" destOrd="0" presId="urn:microsoft.com/office/officeart/2005/8/layout/radial4"/>
    <dgm:cxn modelId="{FB6C3996-855D-EC40-87AE-F1A588E04E0D}" type="presOf" srcId="{DA2D0309-054B-3146-9E0D-6401BFF164AA}" destId="{36F4C8AB-5C87-004B-931B-CC808F70CC95}" srcOrd="0" destOrd="0" presId="urn:microsoft.com/office/officeart/2005/8/layout/radial4"/>
    <dgm:cxn modelId="{DB45490B-0766-E24D-9036-16478DDC67E8}" type="presOf" srcId="{CF8664E4-7A51-D34E-BB8F-065E3091A840}" destId="{07A90C89-9D05-1B40-ADF6-E22B47BEFD58}" srcOrd="0" destOrd="0" presId="urn:microsoft.com/office/officeart/2005/8/layout/radial4"/>
    <dgm:cxn modelId="{2D7FE8F6-39C2-AF43-A87C-09EBEEB046D9}" type="presOf" srcId="{C2C232E7-0C9D-E043-8B13-08580461DCE5}" destId="{06E7B754-BDF7-134B-8FE0-FFF29CB3A214}" srcOrd="0" destOrd="0" presId="urn:microsoft.com/office/officeart/2005/8/layout/radial4"/>
    <dgm:cxn modelId="{D5D8C97F-4C8B-DC41-85CA-EF7CD006A6BD}" srcId="{3CAD9489-BA05-DD49-B398-C50086669EEF}" destId="{B6B3922D-D87E-914F-923F-D31FB6E2A988}" srcOrd="7" destOrd="0" parTransId="{0805EC7B-C54D-4243-9D53-652030D666A4}" sibTransId="{2AC2247C-F275-CE46-893D-66329DE63480}"/>
    <dgm:cxn modelId="{5D62D438-8075-2A47-B817-440021BDE325}" srcId="{3CAD9489-BA05-DD49-B398-C50086669EEF}" destId="{5B3A9929-D9E1-8940-8482-B1B083BB3B22}" srcOrd="9" destOrd="0" parTransId="{B89F67EE-4146-0E4B-88E2-F30A89C623D9}" sibTransId="{61BDEDAB-467E-0D43-930F-A7A1BE22492C}"/>
    <dgm:cxn modelId="{0AD5C889-B85E-B149-AF31-CCAAC784AA3D}" srcId="{CB4057EA-5696-B846-B63C-0F486FFA03A4}" destId="{3CAD9489-BA05-DD49-B398-C50086669EEF}" srcOrd="0" destOrd="0" parTransId="{AC2ADC06-03B1-1E44-9C66-47E2BFF56CEA}" sibTransId="{83529F3E-C19D-DE42-973F-B1E79551B285}"/>
    <dgm:cxn modelId="{96EEBBF0-D692-8341-8231-3886C97200DC}" type="presOf" srcId="{B6B3922D-D87E-914F-923F-D31FB6E2A988}" destId="{2728D5FB-6015-3645-8B3C-D9C456CFD756}" srcOrd="0" destOrd="0" presId="urn:microsoft.com/office/officeart/2005/8/layout/radial4"/>
    <dgm:cxn modelId="{9A7DB419-E936-5E4F-87D0-A0E07608AE3A}" srcId="{3CAD9489-BA05-DD49-B398-C50086669EEF}" destId="{CF8664E4-7A51-D34E-BB8F-065E3091A840}" srcOrd="5" destOrd="0" parTransId="{792B1000-6BC3-7743-B576-9DE995002DC2}" sibTransId="{7424D9D9-92A6-CA44-9595-BDEB4F0C1338}"/>
    <dgm:cxn modelId="{205F0660-7E83-A24F-A26E-D8F767162A0C}" type="presOf" srcId="{792B1000-6BC3-7743-B576-9DE995002DC2}" destId="{30194439-363A-D04A-9067-9EB198032913}" srcOrd="0" destOrd="0" presId="urn:microsoft.com/office/officeart/2005/8/layout/radial4"/>
    <dgm:cxn modelId="{3D251317-E928-AA40-A360-55DDFB6E67C2}" srcId="{3CAD9489-BA05-DD49-B398-C50086669EEF}" destId="{38FF17A8-0B16-A144-92E3-B943D884F78A}" srcOrd="2" destOrd="0" parTransId="{DA2D0309-054B-3146-9E0D-6401BFF164AA}" sibTransId="{6CC1CA6C-B503-4A4E-8B07-BE9D4CD3E673}"/>
    <dgm:cxn modelId="{7D42B1B2-F9B7-D042-BC1C-FA5901418883}" type="presParOf" srcId="{F080FD5E-EA75-B74B-8B22-97AD5FB01F5A}" destId="{5B0E6C46-9157-5048-ABEF-8AACC9C76D30}" srcOrd="0" destOrd="0" presId="urn:microsoft.com/office/officeart/2005/8/layout/radial4"/>
    <dgm:cxn modelId="{ED7F9770-A64D-DA4A-A10E-83C6A7C0AAFD}" type="presParOf" srcId="{F080FD5E-EA75-B74B-8B22-97AD5FB01F5A}" destId="{48B067F7-49E3-474F-B5D6-2B90F10B3637}" srcOrd="1" destOrd="0" presId="urn:microsoft.com/office/officeart/2005/8/layout/radial4"/>
    <dgm:cxn modelId="{03E03AED-63CF-4643-ADBC-A5138F70A5DD}" type="presParOf" srcId="{F080FD5E-EA75-B74B-8B22-97AD5FB01F5A}" destId="{06E7B754-BDF7-134B-8FE0-FFF29CB3A214}" srcOrd="2" destOrd="0" presId="urn:microsoft.com/office/officeart/2005/8/layout/radial4"/>
    <dgm:cxn modelId="{6A347150-7FF3-9741-AB67-760936DFB847}" type="presParOf" srcId="{F080FD5E-EA75-B74B-8B22-97AD5FB01F5A}" destId="{943E1068-1D6F-A74A-873E-6CD7E758A30F}" srcOrd="3" destOrd="0" presId="urn:microsoft.com/office/officeart/2005/8/layout/radial4"/>
    <dgm:cxn modelId="{C0735CBA-B104-2C42-9C1E-EA35ECB87C86}" type="presParOf" srcId="{F080FD5E-EA75-B74B-8B22-97AD5FB01F5A}" destId="{1789E9B5-BAE9-5741-98D1-70C05F6A510B}" srcOrd="4" destOrd="0" presId="urn:microsoft.com/office/officeart/2005/8/layout/radial4"/>
    <dgm:cxn modelId="{594550AB-8696-0A4F-A884-CBF008407DDD}" type="presParOf" srcId="{F080FD5E-EA75-B74B-8B22-97AD5FB01F5A}" destId="{36F4C8AB-5C87-004B-931B-CC808F70CC95}" srcOrd="5" destOrd="0" presId="urn:microsoft.com/office/officeart/2005/8/layout/radial4"/>
    <dgm:cxn modelId="{EC71C62D-EE3E-5F4D-B131-E3BB6B52AC49}" type="presParOf" srcId="{F080FD5E-EA75-B74B-8B22-97AD5FB01F5A}" destId="{93E26036-FFFC-0D49-B40E-026D2BB9CE4E}" srcOrd="6" destOrd="0" presId="urn:microsoft.com/office/officeart/2005/8/layout/radial4"/>
    <dgm:cxn modelId="{046105DE-AF83-784B-AA6A-ED1BAFEE8933}" type="presParOf" srcId="{F080FD5E-EA75-B74B-8B22-97AD5FB01F5A}" destId="{99695EB9-7DA5-C241-83AD-AF6A2B29C785}" srcOrd="7" destOrd="0" presId="urn:microsoft.com/office/officeart/2005/8/layout/radial4"/>
    <dgm:cxn modelId="{4B8462E8-F50C-0F41-9C49-76341F4F4C65}" type="presParOf" srcId="{F080FD5E-EA75-B74B-8B22-97AD5FB01F5A}" destId="{4582BEF1-B354-4941-99E5-2DDDD4D6FF0F}" srcOrd="8" destOrd="0" presId="urn:microsoft.com/office/officeart/2005/8/layout/radial4"/>
    <dgm:cxn modelId="{4A349C68-0C07-F245-950D-B4252D3155D8}" type="presParOf" srcId="{F080FD5E-EA75-B74B-8B22-97AD5FB01F5A}" destId="{3629640C-820D-DA46-9CB0-1716C8D32E0D}" srcOrd="9" destOrd="0" presId="urn:microsoft.com/office/officeart/2005/8/layout/radial4"/>
    <dgm:cxn modelId="{5225C25D-0C36-334C-B00B-CC5E0BEB7A1F}" type="presParOf" srcId="{F080FD5E-EA75-B74B-8B22-97AD5FB01F5A}" destId="{00CFD153-C4B4-3A4F-9AF4-2453076EECAF}" srcOrd="10" destOrd="0" presId="urn:microsoft.com/office/officeart/2005/8/layout/radial4"/>
    <dgm:cxn modelId="{70645420-63D2-B04B-923F-0609CCA47346}" type="presParOf" srcId="{F080FD5E-EA75-B74B-8B22-97AD5FB01F5A}" destId="{30194439-363A-D04A-9067-9EB198032913}" srcOrd="11" destOrd="0" presId="urn:microsoft.com/office/officeart/2005/8/layout/radial4"/>
    <dgm:cxn modelId="{59940CE7-9883-1541-9486-92D2334D626F}" type="presParOf" srcId="{F080FD5E-EA75-B74B-8B22-97AD5FB01F5A}" destId="{07A90C89-9D05-1B40-ADF6-E22B47BEFD58}" srcOrd="12" destOrd="0" presId="urn:microsoft.com/office/officeart/2005/8/layout/radial4"/>
    <dgm:cxn modelId="{1544191A-B825-C74B-9B47-4B4286DA61F5}" type="presParOf" srcId="{F080FD5E-EA75-B74B-8B22-97AD5FB01F5A}" destId="{610F8649-78BC-A64A-B63A-B32442B276FD}" srcOrd="13" destOrd="0" presId="urn:microsoft.com/office/officeart/2005/8/layout/radial4"/>
    <dgm:cxn modelId="{3D633CA8-38BE-BE41-A4E2-39DBD361C2BA}" type="presParOf" srcId="{F080FD5E-EA75-B74B-8B22-97AD5FB01F5A}" destId="{21916C95-F571-3A49-B0E8-AC5363029420}" srcOrd="14" destOrd="0" presId="urn:microsoft.com/office/officeart/2005/8/layout/radial4"/>
    <dgm:cxn modelId="{1993D900-A801-C943-86EC-F4F84CD9E200}" type="presParOf" srcId="{F080FD5E-EA75-B74B-8B22-97AD5FB01F5A}" destId="{1395B771-0B80-9C46-8E56-95F482402881}" srcOrd="15" destOrd="0" presId="urn:microsoft.com/office/officeart/2005/8/layout/radial4"/>
    <dgm:cxn modelId="{310932C5-DD2C-884C-A300-B906D3CF3261}" type="presParOf" srcId="{F080FD5E-EA75-B74B-8B22-97AD5FB01F5A}" destId="{2728D5FB-6015-3645-8B3C-D9C456CFD756}" srcOrd="16" destOrd="0" presId="urn:microsoft.com/office/officeart/2005/8/layout/radial4"/>
    <dgm:cxn modelId="{D9329064-D009-EA4C-9CA5-FC65BDE0789E}" type="presParOf" srcId="{F080FD5E-EA75-B74B-8B22-97AD5FB01F5A}" destId="{C9758A5F-8478-3C4E-9C38-0FE0A1F7DD0B}" srcOrd="17" destOrd="0" presId="urn:microsoft.com/office/officeart/2005/8/layout/radial4"/>
    <dgm:cxn modelId="{4128D2A2-BDEA-1D47-AF5A-5C3E66BFAE04}" type="presParOf" srcId="{F080FD5E-EA75-B74B-8B22-97AD5FB01F5A}" destId="{895F08A3-2FC0-B245-8E39-ABC66AC05EB3}" srcOrd="18" destOrd="0" presId="urn:microsoft.com/office/officeart/2005/8/layout/radial4"/>
    <dgm:cxn modelId="{D88463E5-C479-C648-A5E4-9223EE94B440}" type="presParOf" srcId="{F080FD5E-EA75-B74B-8B22-97AD5FB01F5A}" destId="{7F276376-6C57-1B44-8B4C-FAC715132E21}" srcOrd="19" destOrd="0" presId="urn:microsoft.com/office/officeart/2005/8/layout/radial4"/>
    <dgm:cxn modelId="{9EB4559D-69B5-EE43-9A44-55D79BA7FBD0}" type="presParOf" srcId="{F080FD5E-EA75-B74B-8B22-97AD5FB01F5A}" destId="{2B95523E-DE12-C74D-A48B-FA8239713522}" srcOrd="2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4057EA-5696-B846-B63C-0F486FFA03A4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CAD9489-BA05-DD49-B398-C50086669EEF}">
      <dgm:prSet phldrT="[Text]"/>
      <dgm:spPr/>
      <dgm:t>
        <a:bodyPr/>
        <a:lstStyle/>
        <a:p>
          <a:r>
            <a:rPr lang="en-US" dirty="0" smtClean="0"/>
            <a:t>SUPERIOR TRIBUNAL DE JUSTI</a:t>
          </a:r>
          <a:r>
            <a:rPr lang="en-US" dirty="0" smtClean="0"/>
            <a:t>ÇA</a:t>
          </a:r>
          <a:endParaRPr lang="en-US" dirty="0"/>
        </a:p>
      </dgm:t>
    </dgm:pt>
    <dgm:pt modelId="{AC2ADC06-03B1-1E44-9C66-47E2BFF56CEA}" type="parTrans" cxnId="{0AD5C889-B85E-B149-AF31-CCAAC784AA3D}">
      <dgm:prSet/>
      <dgm:spPr/>
      <dgm:t>
        <a:bodyPr/>
        <a:lstStyle/>
        <a:p>
          <a:endParaRPr lang="en-US"/>
        </a:p>
      </dgm:t>
    </dgm:pt>
    <dgm:pt modelId="{83529F3E-C19D-DE42-973F-B1E79551B285}" type="sibTrans" cxnId="{0AD5C889-B85E-B149-AF31-CCAAC784AA3D}">
      <dgm:prSet/>
      <dgm:spPr/>
      <dgm:t>
        <a:bodyPr/>
        <a:lstStyle/>
        <a:p>
          <a:endParaRPr lang="en-US"/>
        </a:p>
      </dgm:t>
    </dgm:pt>
    <dgm:pt modelId="{6BBB2309-2D8A-674D-AB75-E4A457088024}">
      <dgm:prSet phldrT="[Text]"/>
      <dgm:spPr/>
      <dgm:t>
        <a:bodyPr/>
        <a:lstStyle/>
        <a:p>
          <a:r>
            <a:rPr lang="en-US" dirty="0" smtClean="0"/>
            <a:t>MS / HD</a:t>
          </a:r>
          <a:endParaRPr lang="en-US" dirty="0"/>
        </a:p>
      </dgm:t>
    </dgm:pt>
    <dgm:pt modelId="{8D77A9FA-47A5-F34D-9CF4-A4B91B331849}" type="parTrans" cxnId="{AEB38683-92A5-294F-B306-2BB12AB9E7B8}">
      <dgm:prSet/>
      <dgm:spPr/>
      <dgm:t>
        <a:bodyPr/>
        <a:lstStyle/>
        <a:p>
          <a:endParaRPr lang="en-US"/>
        </a:p>
      </dgm:t>
    </dgm:pt>
    <dgm:pt modelId="{D83FE664-B622-A44A-92FD-701FAF205B74}" type="sibTrans" cxnId="{AEB38683-92A5-294F-B306-2BB12AB9E7B8}">
      <dgm:prSet/>
      <dgm:spPr/>
      <dgm:t>
        <a:bodyPr/>
        <a:lstStyle/>
        <a:p>
          <a:endParaRPr lang="en-US"/>
        </a:p>
      </dgm:t>
    </dgm:pt>
    <dgm:pt modelId="{CF8664E4-7A51-D34E-BB8F-065E3091A840}">
      <dgm:prSet phldrT="[Text]"/>
      <dgm:spPr/>
      <dgm:t>
        <a:bodyPr/>
        <a:lstStyle/>
        <a:p>
          <a:r>
            <a:rPr lang="en-US" dirty="0" err="1" smtClean="0"/>
            <a:t>Reclamação</a:t>
          </a:r>
          <a:endParaRPr lang="en-US" dirty="0" smtClean="0"/>
        </a:p>
      </dgm:t>
    </dgm:pt>
    <dgm:pt modelId="{792B1000-6BC3-7743-B576-9DE995002DC2}" type="parTrans" cxnId="{9A7DB419-E936-5E4F-87D0-A0E07608AE3A}">
      <dgm:prSet/>
      <dgm:spPr/>
      <dgm:t>
        <a:bodyPr/>
        <a:lstStyle/>
        <a:p>
          <a:endParaRPr lang="en-US"/>
        </a:p>
      </dgm:t>
    </dgm:pt>
    <dgm:pt modelId="{7424D9D9-92A6-CA44-9595-BDEB4F0C1338}" type="sibTrans" cxnId="{9A7DB419-E936-5E4F-87D0-A0E07608AE3A}">
      <dgm:prSet/>
      <dgm:spPr/>
      <dgm:t>
        <a:bodyPr/>
        <a:lstStyle/>
        <a:p>
          <a:endParaRPr lang="en-US"/>
        </a:p>
      </dgm:t>
    </dgm:pt>
    <dgm:pt modelId="{B6B3922D-D87E-914F-923F-D31FB6E2A988}">
      <dgm:prSet phldrT="[Text]"/>
      <dgm:spPr/>
      <dgm:t>
        <a:bodyPr/>
        <a:lstStyle/>
        <a:p>
          <a:r>
            <a:rPr lang="en-US" dirty="0" err="1" smtClean="0"/>
            <a:t>Conflito</a:t>
          </a:r>
          <a:r>
            <a:rPr lang="en-US" dirty="0" smtClean="0"/>
            <a:t> de </a:t>
          </a:r>
          <a:r>
            <a:rPr lang="en-US" dirty="0" err="1" smtClean="0"/>
            <a:t>Competência</a:t>
          </a:r>
          <a:r>
            <a:rPr lang="en-US" dirty="0" smtClean="0"/>
            <a:t> </a:t>
          </a:r>
        </a:p>
      </dgm:t>
    </dgm:pt>
    <dgm:pt modelId="{0805EC7B-C54D-4243-9D53-652030D666A4}" type="parTrans" cxnId="{D5D8C97F-4C8B-DC41-85CA-EF7CD006A6BD}">
      <dgm:prSet/>
      <dgm:spPr/>
      <dgm:t>
        <a:bodyPr/>
        <a:lstStyle/>
        <a:p>
          <a:endParaRPr lang="en-US"/>
        </a:p>
      </dgm:t>
    </dgm:pt>
    <dgm:pt modelId="{2AC2247C-F275-CE46-893D-66329DE63480}" type="sibTrans" cxnId="{D5D8C97F-4C8B-DC41-85CA-EF7CD006A6BD}">
      <dgm:prSet/>
      <dgm:spPr/>
      <dgm:t>
        <a:bodyPr/>
        <a:lstStyle/>
        <a:p>
          <a:endParaRPr lang="en-US"/>
        </a:p>
      </dgm:t>
    </dgm:pt>
    <dgm:pt modelId="{2C7BB7B5-D99D-6B46-B4DB-E5E24F46276E}">
      <dgm:prSet phldrT="[Text]"/>
      <dgm:spPr/>
      <dgm:t>
        <a:bodyPr/>
        <a:lstStyle/>
        <a:p>
          <a:r>
            <a:rPr lang="en-US" dirty="0" err="1" smtClean="0"/>
            <a:t>Mandado</a:t>
          </a:r>
          <a:r>
            <a:rPr lang="en-US" dirty="0" smtClean="0"/>
            <a:t> de </a:t>
          </a:r>
          <a:r>
            <a:rPr lang="en-US" dirty="0" err="1" smtClean="0"/>
            <a:t>Injunção</a:t>
          </a:r>
          <a:endParaRPr lang="en-US" dirty="0" smtClean="0"/>
        </a:p>
      </dgm:t>
    </dgm:pt>
    <dgm:pt modelId="{5DAF9867-A9BA-BA4F-BC5B-69865D8B1254}" type="parTrans" cxnId="{7A131337-1394-AE4D-8491-F43F6A979151}">
      <dgm:prSet/>
      <dgm:spPr/>
      <dgm:t>
        <a:bodyPr/>
        <a:lstStyle/>
        <a:p>
          <a:endParaRPr lang="en-US"/>
        </a:p>
      </dgm:t>
    </dgm:pt>
    <dgm:pt modelId="{FCDCE6B7-543E-5849-B41A-BCC31A2298A6}" type="sibTrans" cxnId="{7A131337-1394-AE4D-8491-F43F6A979151}">
      <dgm:prSet/>
      <dgm:spPr/>
      <dgm:t>
        <a:bodyPr/>
        <a:lstStyle/>
        <a:p>
          <a:endParaRPr lang="en-US"/>
        </a:p>
      </dgm:t>
    </dgm:pt>
    <dgm:pt modelId="{5B3A9929-D9E1-8940-8482-B1B083BB3B22}">
      <dgm:prSet phldrT="[Text]"/>
      <dgm:spPr/>
      <dgm:t>
        <a:bodyPr/>
        <a:lstStyle/>
        <a:p>
          <a:r>
            <a:rPr lang="en-US" dirty="0" err="1" smtClean="0"/>
            <a:t>Homologação</a:t>
          </a:r>
          <a:r>
            <a:rPr lang="en-US" dirty="0" smtClean="0"/>
            <a:t> de </a:t>
          </a:r>
          <a:r>
            <a:rPr lang="en-US" dirty="0" err="1" smtClean="0"/>
            <a:t>Sentença</a:t>
          </a:r>
          <a:r>
            <a:rPr lang="en-US" dirty="0" smtClean="0"/>
            <a:t> </a:t>
          </a:r>
          <a:r>
            <a:rPr lang="en-US" dirty="0" err="1" smtClean="0"/>
            <a:t>Estrangeira</a:t>
          </a:r>
          <a:endParaRPr lang="en-US" dirty="0" smtClean="0"/>
        </a:p>
      </dgm:t>
    </dgm:pt>
    <dgm:pt modelId="{B89F67EE-4146-0E4B-88E2-F30A89C623D9}" type="parTrans" cxnId="{5D62D438-8075-2A47-B817-440021BDE325}">
      <dgm:prSet/>
      <dgm:spPr/>
      <dgm:t>
        <a:bodyPr/>
        <a:lstStyle/>
        <a:p>
          <a:endParaRPr lang="en-US"/>
        </a:p>
      </dgm:t>
    </dgm:pt>
    <dgm:pt modelId="{61BDEDAB-467E-0D43-930F-A7A1BE22492C}" type="sibTrans" cxnId="{5D62D438-8075-2A47-B817-440021BDE325}">
      <dgm:prSet/>
      <dgm:spPr/>
      <dgm:t>
        <a:bodyPr/>
        <a:lstStyle/>
        <a:p>
          <a:endParaRPr lang="en-US"/>
        </a:p>
      </dgm:t>
    </dgm:pt>
    <dgm:pt modelId="{60E9F5C6-49D1-1E4B-ADA7-D335231A0D7F}">
      <dgm:prSet phldrT="[Text]"/>
      <dgm:spPr/>
      <dgm:t>
        <a:bodyPr/>
        <a:lstStyle/>
        <a:p>
          <a:r>
            <a:rPr lang="en-US" dirty="0" err="1" smtClean="0"/>
            <a:t>Conflito</a:t>
          </a:r>
          <a:r>
            <a:rPr lang="en-US" dirty="0" smtClean="0"/>
            <a:t> de </a:t>
          </a:r>
          <a:r>
            <a:rPr lang="en-US" dirty="0" err="1" smtClean="0"/>
            <a:t>Atribuições</a:t>
          </a:r>
          <a:endParaRPr lang="en-US" dirty="0" smtClean="0"/>
        </a:p>
      </dgm:t>
    </dgm:pt>
    <dgm:pt modelId="{991E13D2-3D98-1247-A842-683931E3CA91}" type="parTrans" cxnId="{AFB32EEB-8D77-C64B-88AA-2CB769F3319A}">
      <dgm:prSet/>
      <dgm:spPr/>
      <dgm:t>
        <a:bodyPr/>
        <a:lstStyle/>
        <a:p>
          <a:endParaRPr lang="en-US"/>
        </a:p>
      </dgm:t>
    </dgm:pt>
    <dgm:pt modelId="{46633FD6-6B41-744B-9441-27EAE1A11504}" type="sibTrans" cxnId="{AFB32EEB-8D77-C64B-88AA-2CB769F3319A}">
      <dgm:prSet/>
      <dgm:spPr/>
      <dgm:t>
        <a:bodyPr/>
        <a:lstStyle/>
        <a:p>
          <a:endParaRPr lang="en-US"/>
        </a:p>
      </dgm:t>
    </dgm:pt>
    <dgm:pt modelId="{F76DF2EC-A794-A845-BCCC-3BA9548AA486}" type="pres">
      <dgm:prSet presAssocID="{CB4057EA-5696-B846-B63C-0F486FFA03A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A8D3AF7-3B75-4048-BE5A-871FF0A70903}" type="pres">
      <dgm:prSet presAssocID="{3CAD9489-BA05-DD49-B398-C50086669EEF}" presName="root1" presStyleCnt="0"/>
      <dgm:spPr/>
    </dgm:pt>
    <dgm:pt modelId="{92B6C8A9-6CF6-2D42-A571-B8359E3F8BFB}" type="pres">
      <dgm:prSet presAssocID="{3CAD9489-BA05-DD49-B398-C50086669EEF}" presName="LevelOneTextNode" presStyleLbl="node0" presStyleIdx="0" presStyleCnt="1" custScaleX="137722" custScaleY="180093" custLinFactX="-25700" custLinFactNeighborX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ACD554-1395-B341-8E18-96C9B30F5D75}" type="pres">
      <dgm:prSet presAssocID="{3CAD9489-BA05-DD49-B398-C50086669EEF}" presName="level2hierChild" presStyleCnt="0"/>
      <dgm:spPr/>
    </dgm:pt>
    <dgm:pt modelId="{C07B956B-1022-564A-B4D0-1537CE253064}" type="pres">
      <dgm:prSet presAssocID="{8D77A9FA-47A5-F34D-9CF4-A4B91B331849}" presName="conn2-1" presStyleLbl="parChTrans1D2" presStyleIdx="0" presStyleCnt="6"/>
      <dgm:spPr/>
    </dgm:pt>
    <dgm:pt modelId="{A77C4E5F-C0B5-3C42-8CAA-571D7F0BBB4D}" type="pres">
      <dgm:prSet presAssocID="{8D77A9FA-47A5-F34D-9CF4-A4B91B331849}" presName="connTx" presStyleLbl="parChTrans1D2" presStyleIdx="0" presStyleCnt="6"/>
      <dgm:spPr/>
    </dgm:pt>
    <dgm:pt modelId="{B7C586F8-9115-C244-B545-0A8202BF8800}" type="pres">
      <dgm:prSet presAssocID="{6BBB2309-2D8A-674D-AB75-E4A457088024}" presName="root2" presStyleCnt="0"/>
      <dgm:spPr/>
    </dgm:pt>
    <dgm:pt modelId="{39E659E8-EFE8-514A-8467-E8F2D26D0500}" type="pres">
      <dgm:prSet presAssocID="{6BBB2309-2D8A-674D-AB75-E4A457088024}" presName="LevelTwoTextNode" presStyleLbl="node2" presStyleIdx="0" presStyleCnt="6" custScaleX="298665">
        <dgm:presLayoutVars>
          <dgm:chPref val="3"/>
        </dgm:presLayoutVars>
      </dgm:prSet>
      <dgm:spPr/>
    </dgm:pt>
    <dgm:pt modelId="{AFF5C1BE-207D-F640-821D-E427B846FED2}" type="pres">
      <dgm:prSet presAssocID="{6BBB2309-2D8A-674D-AB75-E4A457088024}" presName="level3hierChild" presStyleCnt="0"/>
      <dgm:spPr/>
    </dgm:pt>
    <dgm:pt modelId="{24B5E0F8-DFFB-A44B-AABA-4F57E9C2AE2B}" type="pres">
      <dgm:prSet presAssocID="{792B1000-6BC3-7743-B576-9DE995002DC2}" presName="conn2-1" presStyleLbl="parChTrans1D2" presStyleIdx="1" presStyleCnt="6"/>
      <dgm:spPr/>
    </dgm:pt>
    <dgm:pt modelId="{DE02EFF7-4538-1C4B-8E30-D42ED19FA999}" type="pres">
      <dgm:prSet presAssocID="{792B1000-6BC3-7743-B576-9DE995002DC2}" presName="connTx" presStyleLbl="parChTrans1D2" presStyleIdx="1" presStyleCnt="6"/>
      <dgm:spPr/>
    </dgm:pt>
    <dgm:pt modelId="{FDA1981C-DC26-BF47-A56B-48355C67CC3F}" type="pres">
      <dgm:prSet presAssocID="{CF8664E4-7A51-D34E-BB8F-065E3091A840}" presName="root2" presStyleCnt="0"/>
      <dgm:spPr/>
    </dgm:pt>
    <dgm:pt modelId="{26002EE8-6894-CE4F-ADF1-9F61D644E31A}" type="pres">
      <dgm:prSet presAssocID="{CF8664E4-7A51-D34E-BB8F-065E3091A840}" presName="LevelTwoTextNode" presStyleLbl="node2" presStyleIdx="1" presStyleCnt="6" custScaleX="295684">
        <dgm:presLayoutVars>
          <dgm:chPref val="3"/>
        </dgm:presLayoutVars>
      </dgm:prSet>
      <dgm:spPr/>
    </dgm:pt>
    <dgm:pt modelId="{30D77D67-C54C-F74A-8F96-3B20E14D7417}" type="pres">
      <dgm:prSet presAssocID="{CF8664E4-7A51-D34E-BB8F-065E3091A840}" presName="level3hierChild" presStyleCnt="0"/>
      <dgm:spPr/>
    </dgm:pt>
    <dgm:pt modelId="{97238F4C-BC8D-134D-A12F-EFA9AF88FD72}" type="pres">
      <dgm:prSet presAssocID="{0805EC7B-C54D-4243-9D53-652030D666A4}" presName="conn2-1" presStyleLbl="parChTrans1D2" presStyleIdx="2" presStyleCnt="6"/>
      <dgm:spPr/>
    </dgm:pt>
    <dgm:pt modelId="{A19FFF44-F982-5242-B991-4BCE6AC161B5}" type="pres">
      <dgm:prSet presAssocID="{0805EC7B-C54D-4243-9D53-652030D666A4}" presName="connTx" presStyleLbl="parChTrans1D2" presStyleIdx="2" presStyleCnt="6"/>
      <dgm:spPr/>
    </dgm:pt>
    <dgm:pt modelId="{3248E8C0-E563-7A42-91DF-220B5356561F}" type="pres">
      <dgm:prSet presAssocID="{B6B3922D-D87E-914F-923F-D31FB6E2A988}" presName="root2" presStyleCnt="0"/>
      <dgm:spPr/>
    </dgm:pt>
    <dgm:pt modelId="{ED62D754-BB12-D14F-B412-19AE9F57AEF1}" type="pres">
      <dgm:prSet presAssocID="{B6B3922D-D87E-914F-923F-D31FB6E2A988}" presName="LevelTwoTextNode" presStyleLbl="node2" presStyleIdx="2" presStyleCnt="6" custScaleX="296150">
        <dgm:presLayoutVars>
          <dgm:chPref val="3"/>
        </dgm:presLayoutVars>
      </dgm:prSet>
      <dgm:spPr/>
    </dgm:pt>
    <dgm:pt modelId="{02E4B2F5-146D-8743-BE6C-F2C4AE290CAC}" type="pres">
      <dgm:prSet presAssocID="{B6B3922D-D87E-914F-923F-D31FB6E2A988}" presName="level3hierChild" presStyleCnt="0"/>
      <dgm:spPr/>
    </dgm:pt>
    <dgm:pt modelId="{89B91AAA-A350-274D-AD1C-7392872114F7}" type="pres">
      <dgm:prSet presAssocID="{991E13D2-3D98-1247-A842-683931E3CA91}" presName="conn2-1" presStyleLbl="parChTrans1D2" presStyleIdx="3" presStyleCnt="6"/>
      <dgm:spPr/>
    </dgm:pt>
    <dgm:pt modelId="{293492DB-180D-C449-91E9-A7B390459831}" type="pres">
      <dgm:prSet presAssocID="{991E13D2-3D98-1247-A842-683931E3CA91}" presName="connTx" presStyleLbl="parChTrans1D2" presStyleIdx="3" presStyleCnt="6"/>
      <dgm:spPr/>
    </dgm:pt>
    <dgm:pt modelId="{54670C04-2A75-504B-BC40-D2C2315EAE9B}" type="pres">
      <dgm:prSet presAssocID="{60E9F5C6-49D1-1E4B-ADA7-D335231A0D7F}" presName="root2" presStyleCnt="0"/>
      <dgm:spPr/>
    </dgm:pt>
    <dgm:pt modelId="{322A6B9D-04F3-6F4E-A3EC-CEE80ED94735}" type="pres">
      <dgm:prSet presAssocID="{60E9F5C6-49D1-1E4B-ADA7-D335231A0D7F}" presName="LevelTwoTextNode" presStyleLbl="node2" presStyleIdx="3" presStyleCnt="6" custScaleX="298665">
        <dgm:presLayoutVars>
          <dgm:chPref val="3"/>
        </dgm:presLayoutVars>
      </dgm:prSet>
      <dgm:spPr/>
    </dgm:pt>
    <dgm:pt modelId="{8797CE40-8624-9B41-8C5F-BB3FAC270A70}" type="pres">
      <dgm:prSet presAssocID="{60E9F5C6-49D1-1E4B-ADA7-D335231A0D7F}" presName="level3hierChild" presStyleCnt="0"/>
      <dgm:spPr/>
    </dgm:pt>
    <dgm:pt modelId="{DC33D0A2-537F-584A-A6D3-B49560F1DDC1}" type="pres">
      <dgm:prSet presAssocID="{5DAF9867-A9BA-BA4F-BC5B-69865D8B1254}" presName="conn2-1" presStyleLbl="parChTrans1D2" presStyleIdx="4" presStyleCnt="6"/>
      <dgm:spPr/>
    </dgm:pt>
    <dgm:pt modelId="{7DA2026A-55FE-9F4C-87CF-26B5D76D3E27}" type="pres">
      <dgm:prSet presAssocID="{5DAF9867-A9BA-BA4F-BC5B-69865D8B1254}" presName="connTx" presStyleLbl="parChTrans1D2" presStyleIdx="4" presStyleCnt="6"/>
      <dgm:spPr/>
    </dgm:pt>
    <dgm:pt modelId="{8714DB7B-D157-7349-81AE-BA0E011202D2}" type="pres">
      <dgm:prSet presAssocID="{2C7BB7B5-D99D-6B46-B4DB-E5E24F46276E}" presName="root2" presStyleCnt="0"/>
      <dgm:spPr/>
    </dgm:pt>
    <dgm:pt modelId="{4C8F355C-D16D-2E48-94AA-7FA7BDF05761}" type="pres">
      <dgm:prSet presAssocID="{2C7BB7B5-D99D-6B46-B4DB-E5E24F46276E}" presName="LevelTwoTextNode" presStyleLbl="node2" presStyleIdx="4" presStyleCnt="6" custScaleX="2986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05F06F-3C56-9643-B97D-996D7AD486C0}" type="pres">
      <dgm:prSet presAssocID="{2C7BB7B5-D99D-6B46-B4DB-E5E24F46276E}" presName="level3hierChild" presStyleCnt="0"/>
      <dgm:spPr/>
    </dgm:pt>
    <dgm:pt modelId="{63B284EC-3014-8340-8443-2ADF2AAA678F}" type="pres">
      <dgm:prSet presAssocID="{B89F67EE-4146-0E4B-88E2-F30A89C623D9}" presName="conn2-1" presStyleLbl="parChTrans1D2" presStyleIdx="5" presStyleCnt="6"/>
      <dgm:spPr/>
    </dgm:pt>
    <dgm:pt modelId="{8FC94FA9-56EB-CD4A-80D0-CA7C18D39388}" type="pres">
      <dgm:prSet presAssocID="{B89F67EE-4146-0E4B-88E2-F30A89C623D9}" presName="connTx" presStyleLbl="parChTrans1D2" presStyleIdx="5" presStyleCnt="6"/>
      <dgm:spPr/>
    </dgm:pt>
    <dgm:pt modelId="{427EB2BE-380A-EF49-A413-FD0A286537E6}" type="pres">
      <dgm:prSet presAssocID="{5B3A9929-D9E1-8940-8482-B1B083BB3B22}" presName="root2" presStyleCnt="0"/>
      <dgm:spPr/>
    </dgm:pt>
    <dgm:pt modelId="{C2640161-6589-7149-8E80-4EDB86ADDDEA}" type="pres">
      <dgm:prSet presAssocID="{5B3A9929-D9E1-8940-8482-B1B083BB3B22}" presName="LevelTwoTextNode" presStyleLbl="node2" presStyleIdx="5" presStyleCnt="6" custScaleX="296150">
        <dgm:presLayoutVars>
          <dgm:chPref val="3"/>
        </dgm:presLayoutVars>
      </dgm:prSet>
      <dgm:spPr/>
    </dgm:pt>
    <dgm:pt modelId="{85115FA1-F731-1143-B9D9-529225B1A255}" type="pres">
      <dgm:prSet presAssocID="{5B3A9929-D9E1-8940-8482-B1B083BB3B22}" presName="level3hierChild" presStyleCnt="0"/>
      <dgm:spPr/>
    </dgm:pt>
  </dgm:ptLst>
  <dgm:cxnLst>
    <dgm:cxn modelId="{9478DC61-161B-C849-972E-EBB357B89C9C}" type="presOf" srcId="{B6B3922D-D87E-914F-923F-D31FB6E2A988}" destId="{ED62D754-BB12-D14F-B412-19AE9F57AEF1}" srcOrd="0" destOrd="0" presId="urn:microsoft.com/office/officeart/2005/8/layout/hierarchy2"/>
    <dgm:cxn modelId="{46F11291-D1DC-5842-B6AF-38C87A590489}" type="presOf" srcId="{6BBB2309-2D8A-674D-AB75-E4A457088024}" destId="{39E659E8-EFE8-514A-8467-E8F2D26D0500}" srcOrd="0" destOrd="0" presId="urn:microsoft.com/office/officeart/2005/8/layout/hierarchy2"/>
    <dgm:cxn modelId="{5C55FA79-D273-DA46-A27F-5983C07C8F43}" type="presOf" srcId="{991E13D2-3D98-1247-A842-683931E3CA91}" destId="{89B91AAA-A350-274D-AD1C-7392872114F7}" srcOrd="0" destOrd="0" presId="urn:microsoft.com/office/officeart/2005/8/layout/hierarchy2"/>
    <dgm:cxn modelId="{D5D8C97F-4C8B-DC41-85CA-EF7CD006A6BD}" srcId="{3CAD9489-BA05-DD49-B398-C50086669EEF}" destId="{B6B3922D-D87E-914F-923F-D31FB6E2A988}" srcOrd="2" destOrd="0" parTransId="{0805EC7B-C54D-4243-9D53-652030D666A4}" sibTransId="{2AC2247C-F275-CE46-893D-66329DE63480}"/>
    <dgm:cxn modelId="{AEB38683-92A5-294F-B306-2BB12AB9E7B8}" srcId="{3CAD9489-BA05-DD49-B398-C50086669EEF}" destId="{6BBB2309-2D8A-674D-AB75-E4A457088024}" srcOrd="0" destOrd="0" parTransId="{8D77A9FA-47A5-F34D-9CF4-A4B91B331849}" sibTransId="{D83FE664-B622-A44A-92FD-701FAF205B74}"/>
    <dgm:cxn modelId="{8F09561F-7663-074A-8230-74D444E6298D}" type="presOf" srcId="{0805EC7B-C54D-4243-9D53-652030D666A4}" destId="{A19FFF44-F982-5242-B991-4BCE6AC161B5}" srcOrd="1" destOrd="0" presId="urn:microsoft.com/office/officeart/2005/8/layout/hierarchy2"/>
    <dgm:cxn modelId="{E5E2F744-E6CB-AF47-A3B8-A41142E9AB1C}" type="presOf" srcId="{60E9F5C6-49D1-1E4B-ADA7-D335231A0D7F}" destId="{322A6B9D-04F3-6F4E-A3EC-CEE80ED94735}" srcOrd="0" destOrd="0" presId="urn:microsoft.com/office/officeart/2005/8/layout/hierarchy2"/>
    <dgm:cxn modelId="{7757734A-9087-DD4E-8281-C9CEE0412E3B}" type="presOf" srcId="{0805EC7B-C54D-4243-9D53-652030D666A4}" destId="{97238F4C-BC8D-134D-A12F-EFA9AF88FD72}" srcOrd="0" destOrd="0" presId="urn:microsoft.com/office/officeart/2005/8/layout/hierarchy2"/>
    <dgm:cxn modelId="{D057C1B7-C4A1-1249-B14C-4992E23587FF}" type="presOf" srcId="{792B1000-6BC3-7743-B576-9DE995002DC2}" destId="{24B5E0F8-DFFB-A44B-AABA-4F57E9C2AE2B}" srcOrd="0" destOrd="0" presId="urn:microsoft.com/office/officeart/2005/8/layout/hierarchy2"/>
    <dgm:cxn modelId="{75E61858-69D9-BA41-BB0C-72A41AB8D6C4}" type="presOf" srcId="{B89F67EE-4146-0E4B-88E2-F30A89C623D9}" destId="{63B284EC-3014-8340-8443-2ADF2AAA678F}" srcOrd="0" destOrd="0" presId="urn:microsoft.com/office/officeart/2005/8/layout/hierarchy2"/>
    <dgm:cxn modelId="{56B33D05-2CC0-3645-A6A6-3222B78801C0}" type="presOf" srcId="{8D77A9FA-47A5-F34D-9CF4-A4B91B331849}" destId="{C07B956B-1022-564A-B4D0-1537CE253064}" srcOrd="0" destOrd="0" presId="urn:microsoft.com/office/officeart/2005/8/layout/hierarchy2"/>
    <dgm:cxn modelId="{24719306-C550-4743-9629-93729C739F62}" type="presOf" srcId="{5DAF9867-A9BA-BA4F-BC5B-69865D8B1254}" destId="{DC33D0A2-537F-584A-A6D3-B49560F1DDC1}" srcOrd="0" destOrd="0" presId="urn:microsoft.com/office/officeart/2005/8/layout/hierarchy2"/>
    <dgm:cxn modelId="{194B93B7-2BE5-F841-A91F-CFCCE2CA9C20}" type="presOf" srcId="{3CAD9489-BA05-DD49-B398-C50086669EEF}" destId="{92B6C8A9-6CF6-2D42-A571-B8359E3F8BFB}" srcOrd="0" destOrd="0" presId="urn:microsoft.com/office/officeart/2005/8/layout/hierarchy2"/>
    <dgm:cxn modelId="{0DDD3BC2-B748-F342-9D19-9779FF848AC1}" type="presOf" srcId="{B89F67EE-4146-0E4B-88E2-F30A89C623D9}" destId="{8FC94FA9-56EB-CD4A-80D0-CA7C18D39388}" srcOrd="1" destOrd="0" presId="urn:microsoft.com/office/officeart/2005/8/layout/hierarchy2"/>
    <dgm:cxn modelId="{0AD5C889-B85E-B149-AF31-CCAAC784AA3D}" srcId="{CB4057EA-5696-B846-B63C-0F486FFA03A4}" destId="{3CAD9489-BA05-DD49-B398-C50086669EEF}" srcOrd="0" destOrd="0" parTransId="{AC2ADC06-03B1-1E44-9C66-47E2BFF56CEA}" sibTransId="{83529F3E-C19D-DE42-973F-B1E79551B285}"/>
    <dgm:cxn modelId="{35454EB7-3835-4441-81EF-8D1889DA46AF}" type="presOf" srcId="{792B1000-6BC3-7743-B576-9DE995002DC2}" destId="{DE02EFF7-4538-1C4B-8E30-D42ED19FA999}" srcOrd="1" destOrd="0" presId="urn:microsoft.com/office/officeart/2005/8/layout/hierarchy2"/>
    <dgm:cxn modelId="{FF125BAA-2217-E24F-A9B8-37F259DCD8B4}" type="presOf" srcId="{2C7BB7B5-D99D-6B46-B4DB-E5E24F46276E}" destId="{4C8F355C-D16D-2E48-94AA-7FA7BDF05761}" srcOrd="0" destOrd="0" presId="urn:microsoft.com/office/officeart/2005/8/layout/hierarchy2"/>
    <dgm:cxn modelId="{5D62D438-8075-2A47-B817-440021BDE325}" srcId="{3CAD9489-BA05-DD49-B398-C50086669EEF}" destId="{5B3A9929-D9E1-8940-8482-B1B083BB3B22}" srcOrd="5" destOrd="0" parTransId="{B89F67EE-4146-0E4B-88E2-F30A89C623D9}" sibTransId="{61BDEDAB-467E-0D43-930F-A7A1BE22492C}"/>
    <dgm:cxn modelId="{43595381-CCD3-2D40-8986-DD3AC2437EBA}" type="presOf" srcId="{5DAF9867-A9BA-BA4F-BC5B-69865D8B1254}" destId="{7DA2026A-55FE-9F4C-87CF-26B5D76D3E27}" srcOrd="1" destOrd="0" presId="urn:microsoft.com/office/officeart/2005/8/layout/hierarchy2"/>
    <dgm:cxn modelId="{7A131337-1394-AE4D-8491-F43F6A979151}" srcId="{3CAD9489-BA05-DD49-B398-C50086669EEF}" destId="{2C7BB7B5-D99D-6B46-B4DB-E5E24F46276E}" srcOrd="4" destOrd="0" parTransId="{5DAF9867-A9BA-BA4F-BC5B-69865D8B1254}" sibTransId="{FCDCE6B7-543E-5849-B41A-BCC31A2298A6}"/>
    <dgm:cxn modelId="{BBC14963-BF88-0549-B4E1-C26F01DC2B6C}" type="presOf" srcId="{991E13D2-3D98-1247-A842-683931E3CA91}" destId="{293492DB-180D-C449-91E9-A7B390459831}" srcOrd="1" destOrd="0" presId="urn:microsoft.com/office/officeart/2005/8/layout/hierarchy2"/>
    <dgm:cxn modelId="{ECAFFC5A-A7B8-FC44-B027-320A5DC9C035}" type="presOf" srcId="{5B3A9929-D9E1-8940-8482-B1B083BB3B22}" destId="{C2640161-6589-7149-8E80-4EDB86ADDDEA}" srcOrd="0" destOrd="0" presId="urn:microsoft.com/office/officeart/2005/8/layout/hierarchy2"/>
    <dgm:cxn modelId="{9A7DB419-E936-5E4F-87D0-A0E07608AE3A}" srcId="{3CAD9489-BA05-DD49-B398-C50086669EEF}" destId="{CF8664E4-7A51-D34E-BB8F-065E3091A840}" srcOrd="1" destOrd="0" parTransId="{792B1000-6BC3-7743-B576-9DE995002DC2}" sibTransId="{7424D9D9-92A6-CA44-9595-BDEB4F0C1338}"/>
    <dgm:cxn modelId="{680C0824-28F2-F645-9951-3E514996C7F9}" type="presOf" srcId="{CB4057EA-5696-B846-B63C-0F486FFA03A4}" destId="{F76DF2EC-A794-A845-BCCC-3BA9548AA486}" srcOrd="0" destOrd="0" presId="urn:microsoft.com/office/officeart/2005/8/layout/hierarchy2"/>
    <dgm:cxn modelId="{6215CEC1-7E17-934D-B712-1951A2D2E5B9}" type="presOf" srcId="{CF8664E4-7A51-D34E-BB8F-065E3091A840}" destId="{26002EE8-6894-CE4F-ADF1-9F61D644E31A}" srcOrd="0" destOrd="0" presId="urn:microsoft.com/office/officeart/2005/8/layout/hierarchy2"/>
    <dgm:cxn modelId="{AFB32EEB-8D77-C64B-88AA-2CB769F3319A}" srcId="{3CAD9489-BA05-DD49-B398-C50086669EEF}" destId="{60E9F5C6-49D1-1E4B-ADA7-D335231A0D7F}" srcOrd="3" destOrd="0" parTransId="{991E13D2-3D98-1247-A842-683931E3CA91}" sibTransId="{46633FD6-6B41-744B-9441-27EAE1A11504}"/>
    <dgm:cxn modelId="{2C687BBC-27F6-254D-906C-8F484D7CF811}" type="presOf" srcId="{8D77A9FA-47A5-F34D-9CF4-A4B91B331849}" destId="{A77C4E5F-C0B5-3C42-8CAA-571D7F0BBB4D}" srcOrd="1" destOrd="0" presId="urn:microsoft.com/office/officeart/2005/8/layout/hierarchy2"/>
    <dgm:cxn modelId="{4EF764D8-D999-5C46-87E6-9ED1B5563A50}" type="presParOf" srcId="{F76DF2EC-A794-A845-BCCC-3BA9548AA486}" destId="{9A8D3AF7-3B75-4048-BE5A-871FF0A70903}" srcOrd="0" destOrd="0" presId="urn:microsoft.com/office/officeart/2005/8/layout/hierarchy2"/>
    <dgm:cxn modelId="{6EF0127E-CBCB-4E4B-8DEB-B0AFF1EA55F9}" type="presParOf" srcId="{9A8D3AF7-3B75-4048-BE5A-871FF0A70903}" destId="{92B6C8A9-6CF6-2D42-A571-B8359E3F8BFB}" srcOrd="0" destOrd="0" presId="urn:microsoft.com/office/officeart/2005/8/layout/hierarchy2"/>
    <dgm:cxn modelId="{0C8CD0D4-034F-A64E-AF93-2BA910907E89}" type="presParOf" srcId="{9A8D3AF7-3B75-4048-BE5A-871FF0A70903}" destId="{21ACD554-1395-B341-8E18-96C9B30F5D75}" srcOrd="1" destOrd="0" presId="urn:microsoft.com/office/officeart/2005/8/layout/hierarchy2"/>
    <dgm:cxn modelId="{47D234EE-6889-4842-8CB4-21CED62A7E56}" type="presParOf" srcId="{21ACD554-1395-B341-8E18-96C9B30F5D75}" destId="{C07B956B-1022-564A-B4D0-1537CE253064}" srcOrd="0" destOrd="0" presId="urn:microsoft.com/office/officeart/2005/8/layout/hierarchy2"/>
    <dgm:cxn modelId="{BE69205A-C6D7-9B4F-9E61-A4C5BA75C136}" type="presParOf" srcId="{C07B956B-1022-564A-B4D0-1537CE253064}" destId="{A77C4E5F-C0B5-3C42-8CAA-571D7F0BBB4D}" srcOrd="0" destOrd="0" presId="urn:microsoft.com/office/officeart/2005/8/layout/hierarchy2"/>
    <dgm:cxn modelId="{96741466-B569-FC4A-A864-17EE7B92DEDC}" type="presParOf" srcId="{21ACD554-1395-B341-8E18-96C9B30F5D75}" destId="{B7C586F8-9115-C244-B545-0A8202BF8800}" srcOrd="1" destOrd="0" presId="urn:microsoft.com/office/officeart/2005/8/layout/hierarchy2"/>
    <dgm:cxn modelId="{AB1F461A-161D-8A46-91F9-9F61F3E7496F}" type="presParOf" srcId="{B7C586F8-9115-C244-B545-0A8202BF8800}" destId="{39E659E8-EFE8-514A-8467-E8F2D26D0500}" srcOrd="0" destOrd="0" presId="urn:microsoft.com/office/officeart/2005/8/layout/hierarchy2"/>
    <dgm:cxn modelId="{77FD12A8-AA81-434C-8EAA-C32F8C999F21}" type="presParOf" srcId="{B7C586F8-9115-C244-B545-0A8202BF8800}" destId="{AFF5C1BE-207D-F640-821D-E427B846FED2}" srcOrd="1" destOrd="0" presId="urn:microsoft.com/office/officeart/2005/8/layout/hierarchy2"/>
    <dgm:cxn modelId="{5F825A8D-B516-DD4B-A038-407E12C51AC6}" type="presParOf" srcId="{21ACD554-1395-B341-8E18-96C9B30F5D75}" destId="{24B5E0F8-DFFB-A44B-AABA-4F57E9C2AE2B}" srcOrd="2" destOrd="0" presId="urn:microsoft.com/office/officeart/2005/8/layout/hierarchy2"/>
    <dgm:cxn modelId="{1BB061F6-E295-3047-9246-0BE230D1F82B}" type="presParOf" srcId="{24B5E0F8-DFFB-A44B-AABA-4F57E9C2AE2B}" destId="{DE02EFF7-4538-1C4B-8E30-D42ED19FA999}" srcOrd="0" destOrd="0" presId="urn:microsoft.com/office/officeart/2005/8/layout/hierarchy2"/>
    <dgm:cxn modelId="{E38444BA-F21C-C347-A480-E32810404F7B}" type="presParOf" srcId="{21ACD554-1395-B341-8E18-96C9B30F5D75}" destId="{FDA1981C-DC26-BF47-A56B-48355C67CC3F}" srcOrd="3" destOrd="0" presId="urn:microsoft.com/office/officeart/2005/8/layout/hierarchy2"/>
    <dgm:cxn modelId="{5A00298C-B0B4-5F4D-8C49-C442FF39CD91}" type="presParOf" srcId="{FDA1981C-DC26-BF47-A56B-48355C67CC3F}" destId="{26002EE8-6894-CE4F-ADF1-9F61D644E31A}" srcOrd="0" destOrd="0" presId="urn:microsoft.com/office/officeart/2005/8/layout/hierarchy2"/>
    <dgm:cxn modelId="{7C01C4DA-CCCF-7448-9B13-0CE696703EFB}" type="presParOf" srcId="{FDA1981C-DC26-BF47-A56B-48355C67CC3F}" destId="{30D77D67-C54C-F74A-8F96-3B20E14D7417}" srcOrd="1" destOrd="0" presId="urn:microsoft.com/office/officeart/2005/8/layout/hierarchy2"/>
    <dgm:cxn modelId="{FF600EA4-57A9-6745-B3B8-F1A32199DC7C}" type="presParOf" srcId="{21ACD554-1395-B341-8E18-96C9B30F5D75}" destId="{97238F4C-BC8D-134D-A12F-EFA9AF88FD72}" srcOrd="4" destOrd="0" presId="urn:microsoft.com/office/officeart/2005/8/layout/hierarchy2"/>
    <dgm:cxn modelId="{E02F40BA-2FED-AC49-8180-7D00E885EFA5}" type="presParOf" srcId="{97238F4C-BC8D-134D-A12F-EFA9AF88FD72}" destId="{A19FFF44-F982-5242-B991-4BCE6AC161B5}" srcOrd="0" destOrd="0" presId="urn:microsoft.com/office/officeart/2005/8/layout/hierarchy2"/>
    <dgm:cxn modelId="{6E941B6A-75DC-2D46-8FF8-4E5856231792}" type="presParOf" srcId="{21ACD554-1395-B341-8E18-96C9B30F5D75}" destId="{3248E8C0-E563-7A42-91DF-220B5356561F}" srcOrd="5" destOrd="0" presId="urn:microsoft.com/office/officeart/2005/8/layout/hierarchy2"/>
    <dgm:cxn modelId="{05EAFDE1-E3FB-0D40-BE42-6BE7CA8A52A6}" type="presParOf" srcId="{3248E8C0-E563-7A42-91DF-220B5356561F}" destId="{ED62D754-BB12-D14F-B412-19AE9F57AEF1}" srcOrd="0" destOrd="0" presId="urn:microsoft.com/office/officeart/2005/8/layout/hierarchy2"/>
    <dgm:cxn modelId="{D91AD551-0ACE-3143-AB40-10EFDBAC31D2}" type="presParOf" srcId="{3248E8C0-E563-7A42-91DF-220B5356561F}" destId="{02E4B2F5-146D-8743-BE6C-F2C4AE290CAC}" srcOrd="1" destOrd="0" presId="urn:microsoft.com/office/officeart/2005/8/layout/hierarchy2"/>
    <dgm:cxn modelId="{8E0BD8F4-F863-C349-AED8-E7FF54BE686E}" type="presParOf" srcId="{21ACD554-1395-B341-8E18-96C9B30F5D75}" destId="{89B91AAA-A350-274D-AD1C-7392872114F7}" srcOrd="6" destOrd="0" presId="urn:microsoft.com/office/officeart/2005/8/layout/hierarchy2"/>
    <dgm:cxn modelId="{7E597B28-8851-A44D-BA51-49281F55B1DB}" type="presParOf" srcId="{89B91AAA-A350-274D-AD1C-7392872114F7}" destId="{293492DB-180D-C449-91E9-A7B390459831}" srcOrd="0" destOrd="0" presId="urn:microsoft.com/office/officeart/2005/8/layout/hierarchy2"/>
    <dgm:cxn modelId="{97A9AC67-8731-684A-985D-6DAF1980BAB4}" type="presParOf" srcId="{21ACD554-1395-B341-8E18-96C9B30F5D75}" destId="{54670C04-2A75-504B-BC40-D2C2315EAE9B}" srcOrd="7" destOrd="0" presId="urn:microsoft.com/office/officeart/2005/8/layout/hierarchy2"/>
    <dgm:cxn modelId="{3DFB209B-92CC-C54A-98DE-76759FF4966C}" type="presParOf" srcId="{54670C04-2A75-504B-BC40-D2C2315EAE9B}" destId="{322A6B9D-04F3-6F4E-A3EC-CEE80ED94735}" srcOrd="0" destOrd="0" presId="urn:microsoft.com/office/officeart/2005/8/layout/hierarchy2"/>
    <dgm:cxn modelId="{5374C694-7607-4746-B032-2FFE9B968A46}" type="presParOf" srcId="{54670C04-2A75-504B-BC40-D2C2315EAE9B}" destId="{8797CE40-8624-9B41-8C5F-BB3FAC270A70}" srcOrd="1" destOrd="0" presId="urn:microsoft.com/office/officeart/2005/8/layout/hierarchy2"/>
    <dgm:cxn modelId="{74051092-B6F6-8449-A52A-FB1AC2BA8211}" type="presParOf" srcId="{21ACD554-1395-B341-8E18-96C9B30F5D75}" destId="{DC33D0A2-537F-584A-A6D3-B49560F1DDC1}" srcOrd="8" destOrd="0" presId="urn:microsoft.com/office/officeart/2005/8/layout/hierarchy2"/>
    <dgm:cxn modelId="{90C2DC57-0C19-D140-BFBB-228BFD319DAA}" type="presParOf" srcId="{DC33D0A2-537F-584A-A6D3-B49560F1DDC1}" destId="{7DA2026A-55FE-9F4C-87CF-26B5D76D3E27}" srcOrd="0" destOrd="0" presId="urn:microsoft.com/office/officeart/2005/8/layout/hierarchy2"/>
    <dgm:cxn modelId="{CC0A9FB7-08B8-1E4C-AB26-015F6379E085}" type="presParOf" srcId="{21ACD554-1395-B341-8E18-96C9B30F5D75}" destId="{8714DB7B-D157-7349-81AE-BA0E011202D2}" srcOrd="9" destOrd="0" presId="urn:microsoft.com/office/officeart/2005/8/layout/hierarchy2"/>
    <dgm:cxn modelId="{07812804-D4B8-4F40-95F1-28830D579561}" type="presParOf" srcId="{8714DB7B-D157-7349-81AE-BA0E011202D2}" destId="{4C8F355C-D16D-2E48-94AA-7FA7BDF05761}" srcOrd="0" destOrd="0" presId="urn:microsoft.com/office/officeart/2005/8/layout/hierarchy2"/>
    <dgm:cxn modelId="{ABAB724E-9018-A64F-B935-642C02E21CF3}" type="presParOf" srcId="{8714DB7B-D157-7349-81AE-BA0E011202D2}" destId="{3405F06F-3C56-9643-B97D-996D7AD486C0}" srcOrd="1" destOrd="0" presId="urn:microsoft.com/office/officeart/2005/8/layout/hierarchy2"/>
    <dgm:cxn modelId="{A0E337FC-100E-4040-9B52-4A129C142AD3}" type="presParOf" srcId="{21ACD554-1395-B341-8E18-96C9B30F5D75}" destId="{63B284EC-3014-8340-8443-2ADF2AAA678F}" srcOrd="10" destOrd="0" presId="urn:microsoft.com/office/officeart/2005/8/layout/hierarchy2"/>
    <dgm:cxn modelId="{523C1A47-2392-C64B-90E8-8364DB7D7ADD}" type="presParOf" srcId="{63B284EC-3014-8340-8443-2ADF2AAA678F}" destId="{8FC94FA9-56EB-CD4A-80D0-CA7C18D39388}" srcOrd="0" destOrd="0" presId="urn:microsoft.com/office/officeart/2005/8/layout/hierarchy2"/>
    <dgm:cxn modelId="{6BAA8FE7-B9D6-6C42-A3DB-1E1E0B1AD02A}" type="presParOf" srcId="{21ACD554-1395-B341-8E18-96C9B30F5D75}" destId="{427EB2BE-380A-EF49-A413-FD0A286537E6}" srcOrd="11" destOrd="0" presId="urn:microsoft.com/office/officeart/2005/8/layout/hierarchy2"/>
    <dgm:cxn modelId="{7285C33D-AA3C-1C45-B1FF-7EEA49D9AEDC}" type="presParOf" srcId="{427EB2BE-380A-EF49-A413-FD0A286537E6}" destId="{C2640161-6589-7149-8E80-4EDB86ADDDEA}" srcOrd="0" destOrd="0" presId="urn:microsoft.com/office/officeart/2005/8/layout/hierarchy2"/>
    <dgm:cxn modelId="{1A675220-28F7-B846-B346-53F34A1CC07C}" type="presParOf" srcId="{427EB2BE-380A-EF49-A413-FD0A286537E6}" destId="{85115FA1-F731-1143-B9D9-529225B1A25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B503E2-107E-DD4B-994C-D88BB3540B1F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117C27-6F2D-C64D-B176-E7CE6F700A8F}">
      <dgm:prSet phldrT="[Text]"/>
      <dgm:spPr/>
      <dgm:t>
        <a:bodyPr/>
        <a:lstStyle/>
        <a:p>
          <a:r>
            <a:rPr lang="en-US" dirty="0" err="1" smtClean="0"/>
            <a:t>Ordin</a:t>
          </a:r>
          <a:r>
            <a:rPr lang="en-US" dirty="0" err="1" smtClean="0"/>
            <a:t>ária</a:t>
          </a:r>
          <a:endParaRPr lang="en-US" dirty="0"/>
        </a:p>
      </dgm:t>
    </dgm:pt>
    <dgm:pt modelId="{1960F526-A0DA-7E43-AF47-488CD2DDB6EB}" type="parTrans" cxnId="{6364068F-924F-B447-A37D-24EF52CC8B8C}">
      <dgm:prSet/>
      <dgm:spPr/>
      <dgm:t>
        <a:bodyPr/>
        <a:lstStyle/>
        <a:p>
          <a:endParaRPr lang="en-US"/>
        </a:p>
      </dgm:t>
    </dgm:pt>
    <dgm:pt modelId="{43B45167-CDEE-0A45-BED3-D6DCB39B549F}" type="sibTrans" cxnId="{6364068F-924F-B447-A37D-24EF52CC8B8C}">
      <dgm:prSet/>
      <dgm:spPr/>
      <dgm:t>
        <a:bodyPr/>
        <a:lstStyle/>
        <a:p>
          <a:endParaRPr lang="en-US"/>
        </a:p>
      </dgm:t>
    </dgm:pt>
    <dgm:pt modelId="{0183EE33-6285-1043-8739-DC30221D42C8}">
      <dgm:prSet phldrT="[Text]"/>
      <dgm:spPr/>
      <dgm:t>
        <a:bodyPr/>
        <a:lstStyle/>
        <a:p>
          <a:r>
            <a:rPr lang="en-US" b="1" dirty="0" smtClean="0"/>
            <a:t>STF: art. 102, II, CF/88 </a:t>
          </a:r>
          <a:endParaRPr lang="en-US" b="1" dirty="0"/>
        </a:p>
      </dgm:t>
    </dgm:pt>
    <dgm:pt modelId="{B0D1071C-C880-3A42-826D-D42662BA56C4}" type="parTrans" cxnId="{740FD7ED-FFDB-4043-A195-016A6129F42B}">
      <dgm:prSet/>
      <dgm:spPr/>
      <dgm:t>
        <a:bodyPr/>
        <a:lstStyle/>
        <a:p>
          <a:endParaRPr lang="en-US"/>
        </a:p>
      </dgm:t>
    </dgm:pt>
    <dgm:pt modelId="{51AFD23B-4219-C542-8532-8DBCA796A686}" type="sibTrans" cxnId="{740FD7ED-FFDB-4043-A195-016A6129F42B}">
      <dgm:prSet/>
      <dgm:spPr/>
      <dgm:t>
        <a:bodyPr/>
        <a:lstStyle/>
        <a:p>
          <a:endParaRPr lang="en-US"/>
        </a:p>
      </dgm:t>
    </dgm:pt>
    <dgm:pt modelId="{F8271D8E-5899-384F-B7D6-A70210D453B4}">
      <dgm:prSet phldrT="[Text]"/>
      <dgm:spPr/>
      <dgm:t>
        <a:bodyPr/>
        <a:lstStyle/>
        <a:p>
          <a:r>
            <a:rPr lang="en-US" b="1" dirty="0" smtClean="0"/>
            <a:t>STJ: art. 105, II, CF/88</a:t>
          </a:r>
          <a:endParaRPr lang="en-US" b="1" dirty="0"/>
        </a:p>
      </dgm:t>
    </dgm:pt>
    <dgm:pt modelId="{CE8EDA6E-9ECD-A043-BAD1-C302D1BAC783}" type="parTrans" cxnId="{FA4DDEF2-014E-7C41-8D57-3D690DCFD0A6}">
      <dgm:prSet/>
      <dgm:spPr/>
      <dgm:t>
        <a:bodyPr/>
        <a:lstStyle/>
        <a:p>
          <a:endParaRPr lang="en-US"/>
        </a:p>
      </dgm:t>
    </dgm:pt>
    <dgm:pt modelId="{F0F74A9D-170D-954E-8DD5-A973FF33F13B}" type="sibTrans" cxnId="{FA4DDEF2-014E-7C41-8D57-3D690DCFD0A6}">
      <dgm:prSet/>
      <dgm:spPr/>
      <dgm:t>
        <a:bodyPr/>
        <a:lstStyle/>
        <a:p>
          <a:endParaRPr lang="en-US"/>
        </a:p>
      </dgm:t>
    </dgm:pt>
    <dgm:pt modelId="{599743BB-A0C8-554A-884F-7CD98CB2FDDD}">
      <dgm:prSet phldrT="[Text]"/>
      <dgm:spPr/>
      <dgm:t>
        <a:bodyPr/>
        <a:lstStyle/>
        <a:p>
          <a:r>
            <a:rPr lang="en-US" dirty="0" err="1" smtClean="0"/>
            <a:t>Extraordin</a:t>
          </a:r>
          <a:r>
            <a:rPr lang="en-US" dirty="0" err="1" smtClean="0"/>
            <a:t>ária</a:t>
          </a:r>
          <a:endParaRPr lang="en-US" dirty="0"/>
        </a:p>
      </dgm:t>
    </dgm:pt>
    <dgm:pt modelId="{C4DCB527-2010-0049-8837-4E3B7EB8258E}" type="parTrans" cxnId="{2A51374A-FC70-9F40-BF8D-B4C5F392CE04}">
      <dgm:prSet/>
      <dgm:spPr/>
      <dgm:t>
        <a:bodyPr/>
        <a:lstStyle/>
        <a:p>
          <a:endParaRPr lang="en-US"/>
        </a:p>
      </dgm:t>
    </dgm:pt>
    <dgm:pt modelId="{A0218F99-4C06-1446-8334-8071B7531A04}" type="sibTrans" cxnId="{2A51374A-FC70-9F40-BF8D-B4C5F392CE04}">
      <dgm:prSet/>
      <dgm:spPr/>
      <dgm:t>
        <a:bodyPr/>
        <a:lstStyle/>
        <a:p>
          <a:endParaRPr lang="en-US"/>
        </a:p>
      </dgm:t>
    </dgm:pt>
    <dgm:pt modelId="{23EAB3C6-C5DC-3E46-AEC3-303BA6A26266}">
      <dgm:prSet phldrT="[Text]"/>
      <dgm:spPr/>
      <dgm:t>
        <a:bodyPr/>
        <a:lstStyle/>
        <a:p>
          <a:r>
            <a:rPr lang="en-US" b="1" dirty="0" smtClean="0"/>
            <a:t>STF: art. 102, III, CF/88</a:t>
          </a:r>
          <a:endParaRPr lang="en-US" b="1" dirty="0"/>
        </a:p>
      </dgm:t>
    </dgm:pt>
    <dgm:pt modelId="{9ACD0EE7-A1AF-474E-A485-CBBD30BF1B0A}" type="parTrans" cxnId="{077B9EAA-EB5B-9A44-B04A-9010BB634C37}">
      <dgm:prSet/>
      <dgm:spPr/>
      <dgm:t>
        <a:bodyPr/>
        <a:lstStyle/>
        <a:p>
          <a:endParaRPr lang="en-US"/>
        </a:p>
      </dgm:t>
    </dgm:pt>
    <dgm:pt modelId="{2F5C571D-C783-AB49-BFEC-10AC644F5EC1}" type="sibTrans" cxnId="{077B9EAA-EB5B-9A44-B04A-9010BB634C37}">
      <dgm:prSet/>
      <dgm:spPr/>
      <dgm:t>
        <a:bodyPr/>
        <a:lstStyle/>
        <a:p>
          <a:endParaRPr lang="en-US"/>
        </a:p>
      </dgm:t>
    </dgm:pt>
    <dgm:pt modelId="{4BC785B3-0E09-844D-B661-C37531DE2CCE}">
      <dgm:prSet phldrT="[Text]"/>
      <dgm:spPr/>
      <dgm:t>
        <a:bodyPr/>
        <a:lstStyle/>
        <a:p>
          <a:r>
            <a:rPr lang="en-US" dirty="0" smtClean="0"/>
            <a:t>Especial</a:t>
          </a:r>
          <a:endParaRPr lang="en-US" dirty="0"/>
        </a:p>
      </dgm:t>
    </dgm:pt>
    <dgm:pt modelId="{50939F72-3B3F-7C4A-88EB-E0A012BB4762}" type="parTrans" cxnId="{786122B7-9AF5-C344-8958-0E866D311891}">
      <dgm:prSet/>
      <dgm:spPr/>
      <dgm:t>
        <a:bodyPr/>
        <a:lstStyle/>
        <a:p>
          <a:endParaRPr lang="en-US"/>
        </a:p>
      </dgm:t>
    </dgm:pt>
    <dgm:pt modelId="{D2077FF5-E491-5E40-985E-EEDFB553351B}" type="sibTrans" cxnId="{786122B7-9AF5-C344-8958-0E866D311891}">
      <dgm:prSet/>
      <dgm:spPr/>
      <dgm:t>
        <a:bodyPr/>
        <a:lstStyle/>
        <a:p>
          <a:endParaRPr lang="en-US"/>
        </a:p>
      </dgm:t>
    </dgm:pt>
    <dgm:pt modelId="{4024B086-01C4-4F49-91E0-1A7AE91A01B7}">
      <dgm:prSet phldrT="[Text]"/>
      <dgm:spPr/>
      <dgm:t>
        <a:bodyPr/>
        <a:lstStyle/>
        <a:p>
          <a:r>
            <a:rPr lang="en-US" b="1" dirty="0" smtClean="0"/>
            <a:t>STJ: art. 105, III, CF/88</a:t>
          </a:r>
          <a:endParaRPr lang="en-US" b="1" dirty="0"/>
        </a:p>
      </dgm:t>
    </dgm:pt>
    <dgm:pt modelId="{F58CFC23-F9A5-B449-A3F9-F8687752DC14}" type="parTrans" cxnId="{F101A940-FBE5-E945-9690-C5B726CAA3D9}">
      <dgm:prSet/>
      <dgm:spPr/>
      <dgm:t>
        <a:bodyPr/>
        <a:lstStyle/>
        <a:p>
          <a:endParaRPr lang="en-US"/>
        </a:p>
      </dgm:t>
    </dgm:pt>
    <dgm:pt modelId="{99D9F05E-4F4B-E745-AA3C-AF70A6AF00C5}" type="sibTrans" cxnId="{F101A940-FBE5-E945-9690-C5B726CAA3D9}">
      <dgm:prSet/>
      <dgm:spPr/>
      <dgm:t>
        <a:bodyPr/>
        <a:lstStyle/>
        <a:p>
          <a:endParaRPr lang="en-US"/>
        </a:p>
      </dgm:t>
    </dgm:pt>
    <dgm:pt modelId="{92BB3E01-6D8F-6E43-92C9-0A24C77AC8A4}" type="pres">
      <dgm:prSet presAssocID="{09B503E2-107E-DD4B-994C-D88BB3540B1F}" presName="Name0" presStyleCnt="0">
        <dgm:presLayoutVars>
          <dgm:dir/>
          <dgm:animLvl val="lvl"/>
          <dgm:resizeHandles val="exact"/>
        </dgm:presLayoutVars>
      </dgm:prSet>
      <dgm:spPr/>
    </dgm:pt>
    <dgm:pt modelId="{7A56F629-4253-BC4D-A3F2-FA435F4863D6}" type="pres">
      <dgm:prSet presAssocID="{A0117C27-6F2D-C64D-B176-E7CE6F700A8F}" presName="linNode" presStyleCnt="0"/>
      <dgm:spPr/>
    </dgm:pt>
    <dgm:pt modelId="{9C2697A9-7964-6E42-8783-7DF16E2C9449}" type="pres">
      <dgm:prSet presAssocID="{A0117C27-6F2D-C64D-B176-E7CE6F700A8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9F2DBFA-ACC1-CD4D-B94C-2F1E51A0EE2B}" type="pres">
      <dgm:prSet presAssocID="{A0117C27-6F2D-C64D-B176-E7CE6F700A8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C20B6-CB92-4A4F-9989-0A4A555AC9DB}" type="pres">
      <dgm:prSet presAssocID="{43B45167-CDEE-0A45-BED3-D6DCB39B549F}" presName="sp" presStyleCnt="0"/>
      <dgm:spPr/>
    </dgm:pt>
    <dgm:pt modelId="{4973DE03-C8B4-7A41-9FCD-CA35C1C232F7}" type="pres">
      <dgm:prSet presAssocID="{599743BB-A0C8-554A-884F-7CD98CB2FDDD}" presName="linNode" presStyleCnt="0"/>
      <dgm:spPr/>
    </dgm:pt>
    <dgm:pt modelId="{EE09D152-1CAD-A343-9171-93E0F287BA84}" type="pres">
      <dgm:prSet presAssocID="{599743BB-A0C8-554A-884F-7CD98CB2FDD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EC7C133-9645-6044-8B9A-6B3818A1876C}" type="pres">
      <dgm:prSet presAssocID="{599743BB-A0C8-554A-884F-7CD98CB2FDD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D2C14B-59C5-734D-9B4F-C97D30D30198}" type="pres">
      <dgm:prSet presAssocID="{A0218F99-4C06-1446-8334-8071B7531A04}" presName="sp" presStyleCnt="0"/>
      <dgm:spPr/>
    </dgm:pt>
    <dgm:pt modelId="{FE334270-0865-B64C-984E-907DA72C8A75}" type="pres">
      <dgm:prSet presAssocID="{4BC785B3-0E09-844D-B661-C37531DE2CCE}" presName="linNode" presStyleCnt="0"/>
      <dgm:spPr/>
    </dgm:pt>
    <dgm:pt modelId="{4A21D831-9224-C641-9343-574F97D69967}" type="pres">
      <dgm:prSet presAssocID="{4BC785B3-0E09-844D-B661-C37531DE2CCE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9A5C84A-8729-CD45-995F-07F3F10EA75A}" type="pres">
      <dgm:prSet presAssocID="{4BC785B3-0E09-844D-B661-C37531DE2CC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7B9EAA-EB5B-9A44-B04A-9010BB634C37}" srcId="{599743BB-A0C8-554A-884F-7CD98CB2FDDD}" destId="{23EAB3C6-C5DC-3E46-AEC3-303BA6A26266}" srcOrd="0" destOrd="0" parTransId="{9ACD0EE7-A1AF-474E-A485-CBBD30BF1B0A}" sibTransId="{2F5C571D-C783-AB49-BFEC-10AC644F5EC1}"/>
    <dgm:cxn modelId="{43417825-983E-4840-BB96-86784F8F44F3}" type="presOf" srcId="{4024B086-01C4-4F49-91E0-1A7AE91A01B7}" destId="{49A5C84A-8729-CD45-995F-07F3F10EA75A}" srcOrd="0" destOrd="0" presId="urn:microsoft.com/office/officeart/2005/8/layout/vList5"/>
    <dgm:cxn modelId="{F101A940-FBE5-E945-9690-C5B726CAA3D9}" srcId="{4BC785B3-0E09-844D-B661-C37531DE2CCE}" destId="{4024B086-01C4-4F49-91E0-1A7AE91A01B7}" srcOrd="0" destOrd="0" parTransId="{F58CFC23-F9A5-B449-A3F9-F8687752DC14}" sibTransId="{99D9F05E-4F4B-E745-AA3C-AF70A6AF00C5}"/>
    <dgm:cxn modelId="{2A51374A-FC70-9F40-BF8D-B4C5F392CE04}" srcId="{09B503E2-107E-DD4B-994C-D88BB3540B1F}" destId="{599743BB-A0C8-554A-884F-7CD98CB2FDDD}" srcOrd="1" destOrd="0" parTransId="{C4DCB527-2010-0049-8837-4E3B7EB8258E}" sibTransId="{A0218F99-4C06-1446-8334-8071B7531A04}"/>
    <dgm:cxn modelId="{251453C7-9603-8B4E-9511-D7307CDDA903}" type="presOf" srcId="{A0117C27-6F2D-C64D-B176-E7CE6F700A8F}" destId="{9C2697A9-7964-6E42-8783-7DF16E2C9449}" srcOrd="0" destOrd="0" presId="urn:microsoft.com/office/officeart/2005/8/layout/vList5"/>
    <dgm:cxn modelId="{23092B44-D8F1-5040-B011-8FCCCF0723EF}" type="presOf" srcId="{0183EE33-6285-1043-8739-DC30221D42C8}" destId="{C9F2DBFA-ACC1-CD4D-B94C-2F1E51A0EE2B}" srcOrd="0" destOrd="0" presId="urn:microsoft.com/office/officeart/2005/8/layout/vList5"/>
    <dgm:cxn modelId="{740FD7ED-FFDB-4043-A195-016A6129F42B}" srcId="{A0117C27-6F2D-C64D-B176-E7CE6F700A8F}" destId="{0183EE33-6285-1043-8739-DC30221D42C8}" srcOrd="0" destOrd="0" parTransId="{B0D1071C-C880-3A42-826D-D42662BA56C4}" sibTransId="{51AFD23B-4219-C542-8532-8DBCA796A686}"/>
    <dgm:cxn modelId="{786122B7-9AF5-C344-8958-0E866D311891}" srcId="{09B503E2-107E-DD4B-994C-D88BB3540B1F}" destId="{4BC785B3-0E09-844D-B661-C37531DE2CCE}" srcOrd="2" destOrd="0" parTransId="{50939F72-3B3F-7C4A-88EB-E0A012BB4762}" sibTransId="{D2077FF5-E491-5E40-985E-EEDFB553351B}"/>
    <dgm:cxn modelId="{0C9AB7E0-9C94-0E47-8C0F-AF41F206C67D}" type="presOf" srcId="{F8271D8E-5899-384F-B7D6-A70210D453B4}" destId="{C9F2DBFA-ACC1-CD4D-B94C-2F1E51A0EE2B}" srcOrd="0" destOrd="1" presId="urn:microsoft.com/office/officeart/2005/8/layout/vList5"/>
    <dgm:cxn modelId="{8C497E03-5C1C-6046-98A6-905CA874E186}" type="presOf" srcId="{09B503E2-107E-DD4B-994C-D88BB3540B1F}" destId="{92BB3E01-6D8F-6E43-92C9-0A24C77AC8A4}" srcOrd="0" destOrd="0" presId="urn:microsoft.com/office/officeart/2005/8/layout/vList5"/>
    <dgm:cxn modelId="{29C879EC-02B8-674D-B02C-606C49371B99}" type="presOf" srcId="{23EAB3C6-C5DC-3E46-AEC3-303BA6A26266}" destId="{CEC7C133-9645-6044-8B9A-6B3818A1876C}" srcOrd="0" destOrd="0" presId="urn:microsoft.com/office/officeart/2005/8/layout/vList5"/>
    <dgm:cxn modelId="{6364068F-924F-B447-A37D-24EF52CC8B8C}" srcId="{09B503E2-107E-DD4B-994C-D88BB3540B1F}" destId="{A0117C27-6F2D-C64D-B176-E7CE6F700A8F}" srcOrd="0" destOrd="0" parTransId="{1960F526-A0DA-7E43-AF47-488CD2DDB6EB}" sibTransId="{43B45167-CDEE-0A45-BED3-D6DCB39B549F}"/>
    <dgm:cxn modelId="{56B1E53A-F726-CF4E-B985-DF7D25FC0807}" type="presOf" srcId="{599743BB-A0C8-554A-884F-7CD98CB2FDDD}" destId="{EE09D152-1CAD-A343-9171-93E0F287BA84}" srcOrd="0" destOrd="0" presId="urn:microsoft.com/office/officeart/2005/8/layout/vList5"/>
    <dgm:cxn modelId="{FA4DDEF2-014E-7C41-8D57-3D690DCFD0A6}" srcId="{A0117C27-6F2D-C64D-B176-E7CE6F700A8F}" destId="{F8271D8E-5899-384F-B7D6-A70210D453B4}" srcOrd="1" destOrd="0" parTransId="{CE8EDA6E-9ECD-A043-BAD1-C302D1BAC783}" sibTransId="{F0F74A9D-170D-954E-8DD5-A973FF33F13B}"/>
    <dgm:cxn modelId="{40FF9FB7-C51A-FD4D-8015-F5DA0FE447DA}" type="presOf" srcId="{4BC785B3-0E09-844D-B661-C37531DE2CCE}" destId="{4A21D831-9224-C641-9343-574F97D69967}" srcOrd="0" destOrd="0" presId="urn:microsoft.com/office/officeart/2005/8/layout/vList5"/>
    <dgm:cxn modelId="{EA50F993-128F-EE4F-8C13-F012CAB31298}" type="presParOf" srcId="{92BB3E01-6D8F-6E43-92C9-0A24C77AC8A4}" destId="{7A56F629-4253-BC4D-A3F2-FA435F4863D6}" srcOrd="0" destOrd="0" presId="urn:microsoft.com/office/officeart/2005/8/layout/vList5"/>
    <dgm:cxn modelId="{5AC03652-F86D-EB4E-BD64-58A9009236B3}" type="presParOf" srcId="{7A56F629-4253-BC4D-A3F2-FA435F4863D6}" destId="{9C2697A9-7964-6E42-8783-7DF16E2C9449}" srcOrd="0" destOrd="0" presId="urn:microsoft.com/office/officeart/2005/8/layout/vList5"/>
    <dgm:cxn modelId="{27AC6D2A-C03A-8C4B-A853-A91487EFD994}" type="presParOf" srcId="{7A56F629-4253-BC4D-A3F2-FA435F4863D6}" destId="{C9F2DBFA-ACC1-CD4D-B94C-2F1E51A0EE2B}" srcOrd="1" destOrd="0" presId="urn:microsoft.com/office/officeart/2005/8/layout/vList5"/>
    <dgm:cxn modelId="{FEB0069F-8F22-F248-82D1-26089E5E78FE}" type="presParOf" srcId="{92BB3E01-6D8F-6E43-92C9-0A24C77AC8A4}" destId="{3DBC20B6-CB92-4A4F-9989-0A4A555AC9DB}" srcOrd="1" destOrd="0" presId="urn:microsoft.com/office/officeart/2005/8/layout/vList5"/>
    <dgm:cxn modelId="{6316AF35-21F0-E242-B0E8-E4964D4564E6}" type="presParOf" srcId="{92BB3E01-6D8F-6E43-92C9-0A24C77AC8A4}" destId="{4973DE03-C8B4-7A41-9FCD-CA35C1C232F7}" srcOrd="2" destOrd="0" presId="urn:microsoft.com/office/officeart/2005/8/layout/vList5"/>
    <dgm:cxn modelId="{7FB24086-4786-8041-9536-B1893C68F474}" type="presParOf" srcId="{4973DE03-C8B4-7A41-9FCD-CA35C1C232F7}" destId="{EE09D152-1CAD-A343-9171-93E0F287BA84}" srcOrd="0" destOrd="0" presId="urn:microsoft.com/office/officeart/2005/8/layout/vList5"/>
    <dgm:cxn modelId="{67600CA9-DC47-8E4F-B71D-E443F79D8FA7}" type="presParOf" srcId="{4973DE03-C8B4-7A41-9FCD-CA35C1C232F7}" destId="{CEC7C133-9645-6044-8B9A-6B3818A1876C}" srcOrd="1" destOrd="0" presId="urn:microsoft.com/office/officeart/2005/8/layout/vList5"/>
    <dgm:cxn modelId="{BBF448B6-9B8D-0747-B89F-7DFB007A1AEF}" type="presParOf" srcId="{92BB3E01-6D8F-6E43-92C9-0A24C77AC8A4}" destId="{06D2C14B-59C5-734D-9B4F-C97D30D30198}" srcOrd="3" destOrd="0" presId="urn:microsoft.com/office/officeart/2005/8/layout/vList5"/>
    <dgm:cxn modelId="{5F6040D4-BA80-B941-AFC3-A65D750F75CE}" type="presParOf" srcId="{92BB3E01-6D8F-6E43-92C9-0A24C77AC8A4}" destId="{FE334270-0865-B64C-984E-907DA72C8A75}" srcOrd="4" destOrd="0" presId="urn:microsoft.com/office/officeart/2005/8/layout/vList5"/>
    <dgm:cxn modelId="{14182860-3EC3-AD40-884F-50A6FD798FED}" type="presParOf" srcId="{FE334270-0865-B64C-984E-907DA72C8A75}" destId="{4A21D831-9224-C641-9343-574F97D69967}" srcOrd="0" destOrd="0" presId="urn:microsoft.com/office/officeart/2005/8/layout/vList5"/>
    <dgm:cxn modelId="{DB7D1A9D-885D-0E42-B86A-6771EDC00B3B}" type="presParOf" srcId="{FE334270-0865-B64C-984E-907DA72C8A75}" destId="{49A5C84A-8729-CD45-995F-07F3F10EA75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DE469E-58FA-0F4E-8FF6-00BE02754295}" type="doc">
      <dgm:prSet loTypeId="urn:microsoft.com/office/officeart/2005/8/layout/lProcess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50FB35C-0F5B-1746-B00E-733C35C2E501}">
      <dgm:prSet phldrT="[Text]"/>
      <dgm:spPr/>
      <dgm:t>
        <a:bodyPr/>
        <a:lstStyle/>
        <a:p>
          <a:r>
            <a:rPr lang="en-US" dirty="0" err="1" smtClean="0"/>
            <a:t>Regra</a:t>
          </a:r>
          <a:endParaRPr lang="en-US" dirty="0"/>
        </a:p>
      </dgm:t>
    </dgm:pt>
    <dgm:pt modelId="{015BBE73-F345-C446-ABF0-5041680753D6}" type="parTrans" cxnId="{D7133688-513E-9349-B3C9-AE5C637F3154}">
      <dgm:prSet/>
      <dgm:spPr/>
      <dgm:t>
        <a:bodyPr/>
        <a:lstStyle/>
        <a:p>
          <a:endParaRPr lang="en-US"/>
        </a:p>
      </dgm:t>
    </dgm:pt>
    <dgm:pt modelId="{C0A8568A-5E97-9D40-862D-3A2959FA7698}" type="sibTrans" cxnId="{D7133688-513E-9349-B3C9-AE5C637F3154}">
      <dgm:prSet/>
      <dgm:spPr/>
      <dgm:t>
        <a:bodyPr/>
        <a:lstStyle/>
        <a:p>
          <a:endParaRPr lang="en-US"/>
        </a:p>
      </dgm:t>
    </dgm:pt>
    <dgm:pt modelId="{84179805-B460-0F4C-83E9-0FFD3404C18B}">
      <dgm:prSet phldrT="[Text]"/>
      <dgm:spPr/>
      <dgm:t>
        <a:bodyPr/>
        <a:lstStyle/>
        <a:p>
          <a:r>
            <a:rPr lang="en-US" dirty="0" err="1" smtClean="0"/>
            <a:t>Sem</a:t>
          </a:r>
          <a:r>
            <a:rPr lang="en-US" dirty="0" smtClean="0"/>
            <a:t> </a:t>
          </a:r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suspensivo</a:t>
          </a:r>
          <a:endParaRPr lang="en-US" dirty="0"/>
        </a:p>
      </dgm:t>
    </dgm:pt>
    <dgm:pt modelId="{4B5FCC49-0E06-F248-8784-F20A6B80872E}" type="parTrans" cxnId="{393752B4-08D1-7D4C-BC9B-7815DF946ADD}">
      <dgm:prSet/>
      <dgm:spPr/>
      <dgm:t>
        <a:bodyPr/>
        <a:lstStyle/>
        <a:p>
          <a:endParaRPr lang="en-US"/>
        </a:p>
      </dgm:t>
    </dgm:pt>
    <dgm:pt modelId="{4CD14ADD-1E88-E94F-93C2-790596BF860C}" type="sibTrans" cxnId="{393752B4-08D1-7D4C-BC9B-7815DF946ADD}">
      <dgm:prSet/>
      <dgm:spPr/>
      <dgm:t>
        <a:bodyPr/>
        <a:lstStyle/>
        <a:p>
          <a:endParaRPr lang="en-US"/>
        </a:p>
      </dgm:t>
    </dgm:pt>
    <dgm:pt modelId="{4B707770-62CF-4346-9593-857B7583FC6D}">
      <dgm:prSet phldrT="[Text]"/>
      <dgm:spPr/>
      <dgm:t>
        <a:bodyPr/>
        <a:lstStyle/>
        <a:p>
          <a:r>
            <a:rPr lang="en-US" dirty="0" smtClean="0"/>
            <a:t>Art. 995, c/c art. 1.012, CPC</a:t>
          </a:r>
          <a:endParaRPr lang="en-US" dirty="0"/>
        </a:p>
      </dgm:t>
    </dgm:pt>
    <dgm:pt modelId="{EF23E17E-4974-6042-A830-7FD5C80AAC8E}" type="parTrans" cxnId="{6673CFC4-7DDC-FE40-A252-BFB34F00DECE}">
      <dgm:prSet/>
      <dgm:spPr/>
      <dgm:t>
        <a:bodyPr/>
        <a:lstStyle/>
        <a:p>
          <a:endParaRPr lang="en-US"/>
        </a:p>
      </dgm:t>
    </dgm:pt>
    <dgm:pt modelId="{0AB697B5-5369-4C49-8A09-A93DE3844819}" type="sibTrans" cxnId="{6673CFC4-7DDC-FE40-A252-BFB34F00DECE}">
      <dgm:prSet/>
      <dgm:spPr/>
      <dgm:t>
        <a:bodyPr/>
        <a:lstStyle/>
        <a:p>
          <a:endParaRPr lang="en-US"/>
        </a:p>
      </dgm:t>
    </dgm:pt>
    <dgm:pt modelId="{EB266839-D2CC-5449-B573-52C6AAED2FB2}">
      <dgm:prSet phldrT="[Text]"/>
      <dgm:spPr/>
      <dgm:t>
        <a:bodyPr/>
        <a:lstStyle/>
        <a:p>
          <a:r>
            <a:rPr lang="en-US" dirty="0" err="1" smtClean="0"/>
            <a:t>Exce</a:t>
          </a:r>
          <a:r>
            <a:rPr lang="en-US" dirty="0" err="1" smtClean="0"/>
            <a:t>ção</a:t>
          </a:r>
          <a:endParaRPr lang="en-US" dirty="0"/>
        </a:p>
      </dgm:t>
    </dgm:pt>
    <dgm:pt modelId="{750B94FA-C393-BF4D-9AD0-A7C53B15BEC2}" type="parTrans" cxnId="{A3C60136-668C-8C4E-9B12-4960700C549A}">
      <dgm:prSet/>
      <dgm:spPr/>
      <dgm:t>
        <a:bodyPr/>
        <a:lstStyle/>
        <a:p>
          <a:endParaRPr lang="en-US"/>
        </a:p>
      </dgm:t>
    </dgm:pt>
    <dgm:pt modelId="{CBAF3EC3-FA16-B74C-9817-8F40BFCC63D8}" type="sibTrans" cxnId="{A3C60136-668C-8C4E-9B12-4960700C549A}">
      <dgm:prSet/>
      <dgm:spPr/>
      <dgm:t>
        <a:bodyPr/>
        <a:lstStyle/>
        <a:p>
          <a:endParaRPr lang="en-US"/>
        </a:p>
      </dgm:t>
    </dgm:pt>
    <dgm:pt modelId="{A9A59482-597A-4B4F-A532-B26E3B139378}">
      <dgm:prSet phldrT="[Text]"/>
      <dgm:spPr/>
      <dgm:t>
        <a:bodyPr/>
        <a:lstStyle/>
        <a:p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Suspensivo</a:t>
          </a:r>
          <a:endParaRPr lang="en-US" dirty="0"/>
        </a:p>
      </dgm:t>
    </dgm:pt>
    <dgm:pt modelId="{CCADF081-CC95-8643-A55B-4284579AF404}" type="parTrans" cxnId="{3BBCC53F-34E2-7B49-83CF-0EEC128E6769}">
      <dgm:prSet/>
      <dgm:spPr/>
      <dgm:t>
        <a:bodyPr/>
        <a:lstStyle/>
        <a:p>
          <a:endParaRPr lang="en-US"/>
        </a:p>
      </dgm:t>
    </dgm:pt>
    <dgm:pt modelId="{DE74EFA5-B5E1-324C-8F5E-10E2F3F227C7}" type="sibTrans" cxnId="{3BBCC53F-34E2-7B49-83CF-0EEC128E6769}">
      <dgm:prSet/>
      <dgm:spPr/>
      <dgm:t>
        <a:bodyPr/>
        <a:lstStyle/>
        <a:p>
          <a:endParaRPr lang="en-US"/>
        </a:p>
      </dgm:t>
    </dgm:pt>
    <dgm:pt modelId="{947908B4-9A64-7D4F-B6CC-B15FB9D38F77}">
      <dgm:prSet phldrT="[Text]"/>
      <dgm:spPr/>
      <dgm:t>
        <a:bodyPr/>
        <a:lstStyle/>
        <a:p>
          <a:r>
            <a:rPr lang="en-US" dirty="0" smtClean="0"/>
            <a:t>Art. 1.029, 5o, CPC</a:t>
          </a:r>
          <a:endParaRPr lang="en-US" dirty="0"/>
        </a:p>
      </dgm:t>
    </dgm:pt>
    <dgm:pt modelId="{CE4E35EE-4599-3D48-B273-F0931E5E6C0C}" type="parTrans" cxnId="{5B91C867-FB84-6741-82DB-345FC63EEEE5}">
      <dgm:prSet/>
      <dgm:spPr/>
      <dgm:t>
        <a:bodyPr/>
        <a:lstStyle/>
        <a:p>
          <a:endParaRPr lang="en-US"/>
        </a:p>
      </dgm:t>
    </dgm:pt>
    <dgm:pt modelId="{17B0445D-141F-C64E-BF3D-E20D9CD4AE68}" type="sibTrans" cxnId="{5B91C867-FB84-6741-82DB-345FC63EEEE5}">
      <dgm:prSet/>
      <dgm:spPr/>
      <dgm:t>
        <a:bodyPr/>
        <a:lstStyle/>
        <a:p>
          <a:endParaRPr lang="en-US"/>
        </a:p>
      </dgm:t>
    </dgm:pt>
    <dgm:pt modelId="{511C10D3-1424-5F44-9A68-ADD865342DE9}">
      <dgm:prSet phldrT="[Text]"/>
      <dgm:spPr/>
      <dgm:t>
        <a:bodyPr/>
        <a:lstStyle/>
        <a:p>
          <a:r>
            <a:rPr lang="en-US" dirty="0" err="1" smtClean="0"/>
            <a:t>Momento</a:t>
          </a:r>
          <a:r>
            <a:rPr lang="en-US" dirty="0" smtClean="0"/>
            <a:t> e </a:t>
          </a:r>
          <a:r>
            <a:rPr lang="en-US" dirty="0" err="1" smtClean="0"/>
            <a:t>dire</a:t>
          </a:r>
          <a:r>
            <a:rPr lang="en-US" dirty="0" err="1" smtClean="0"/>
            <a:t>ção</a:t>
          </a:r>
          <a:r>
            <a:rPr lang="en-US" dirty="0" smtClean="0"/>
            <a:t> do </a:t>
          </a:r>
          <a:r>
            <a:rPr lang="en-US" dirty="0" err="1" smtClean="0"/>
            <a:t>pedido</a:t>
          </a:r>
          <a:endParaRPr lang="en-US" dirty="0"/>
        </a:p>
      </dgm:t>
    </dgm:pt>
    <dgm:pt modelId="{7A097E5F-8F4A-864E-B835-A7836D9416FD}" type="parTrans" cxnId="{071287F9-8D17-E947-8095-4D3F5BF149ED}">
      <dgm:prSet/>
      <dgm:spPr/>
      <dgm:t>
        <a:bodyPr/>
        <a:lstStyle/>
        <a:p>
          <a:endParaRPr lang="en-US"/>
        </a:p>
      </dgm:t>
    </dgm:pt>
    <dgm:pt modelId="{41468577-7C77-E246-8A06-210D89C2D740}" type="sibTrans" cxnId="{071287F9-8D17-E947-8095-4D3F5BF149ED}">
      <dgm:prSet/>
      <dgm:spPr/>
      <dgm:t>
        <a:bodyPr/>
        <a:lstStyle/>
        <a:p>
          <a:endParaRPr lang="en-US"/>
        </a:p>
      </dgm:t>
    </dgm:pt>
    <dgm:pt modelId="{57546FB7-69F2-334D-8AA5-A07D819BD04F}" type="pres">
      <dgm:prSet presAssocID="{ECDE469E-58FA-0F4E-8FF6-00BE02754295}" presName="Name0" presStyleCnt="0">
        <dgm:presLayoutVars>
          <dgm:dir/>
          <dgm:animLvl val="lvl"/>
          <dgm:resizeHandles val="exact"/>
        </dgm:presLayoutVars>
      </dgm:prSet>
      <dgm:spPr/>
    </dgm:pt>
    <dgm:pt modelId="{C667C87C-A2BC-5049-9071-9A8F0DB1B005}" type="pres">
      <dgm:prSet presAssocID="{050FB35C-0F5B-1746-B00E-733C35C2E501}" presName="vertFlow" presStyleCnt="0"/>
      <dgm:spPr/>
    </dgm:pt>
    <dgm:pt modelId="{AD3E26AE-F4DA-9445-BC9B-9F27BBB13200}" type="pres">
      <dgm:prSet presAssocID="{050FB35C-0F5B-1746-B00E-733C35C2E501}" presName="header" presStyleLbl="node1" presStyleIdx="0" presStyleCnt="2"/>
      <dgm:spPr/>
      <dgm:t>
        <a:bodyPr/>
        <a:lstStyle/>
        <a:p>
          <a:endParaRPr lang="en-US"/>
        </a:p>
      </dgm:t>
    </dgm:pt>
    <dgm:pt modelId="{FC428295-E9F2-894D-927E-EBD199C9AE69}" type="pres">
      <dgm:prSet presAssocID="{4B5FCC49-0E06-F248-8784-F20A6B80872E}" presName="parTrans" presStyleLbl="sibTrans2D1" presStyleIdx="0" presStyleCnt="5"/>
      <dgm:spPr/>
    </dgm:pt>
    <dgm:pt modelId="{76519ADC-A721-C742-A585-02D3561BE1D2}" type="pres">
      <dgm:prSet presAssocID="{84179805-B460-0F4C-83E9-0FFD3404C18B}" presName="child" presStyleLbl="alignAccFollow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172E91-C2D8-E24E-9092-808A926C8318}" type="pres">
      <dgm:prSet presAssocID="{4CD14ADD-1E88-E94F-93C2-790596BF860C}" presName="sibTrans" presStyleLbl="sibTrans2D1" presStyleIdx="1" presStyleCnt="5"/>
      <dgm:spPr/>
    </dgm:pt>
    <dgm:pt modelId="{7D84166F-77B9-3D48-9C4C-5FD53219EFBF}" type="pres">
      <dgm:prSet presAssocID="{4B707770-62CF-4346-9593-857B7583FC6D}" presName="child" presStyleLbl="alignAccFollowNode1" presStyleIdx="1" presStyleCnt="5">
        <dgm:presLayoutVars>
          <dgm:chMax val="0"/>
          <dgm:bulletEnabled val="1"/>
        </dgm:presLayoutVars>
      </dgm:prSet>
      <dgm:spPr/>
    </dgm:pt>
    <dgm:pt modelId="{C6C92D92-5B08-B54E-90FD-AF9CBCFB1742}" type="pres">
      <dgm:prSet presAssocID="{050FB35C-0F5B-1746-B00E-733C35C2E501}" presName="hSp" presStyleCnt="0"/>
      <dgm:spPr/>
    </dgm:pt>
    <dgm:pt modelId="{7EA756E6-3D54-4845-9C6F-1786FB989AD0}" type="pres">
      <dgm:prSet presAssocID="{EB266839-D2CC-5449-B573-52C6AAED2FB2}" presName="vertFlow" presStyleCnt="0"/>
      <dgm:spPr/>
    </dgm:pt>
    <dgm:pt modelId="{45E055B9-C6F3-7943-8D27-769FBF690CD3}" type="pres">
      <dgm:prSet presAssocID="{EB266839-D2CC-5449-B573-52C6AAED2FB2}" presName="header" presStyleLbl="node1" presStyleIdx="1" presStyleCnt="2"/>
      <dgm:spPr/>
    </dgm:pt>
    <dgm:pt modelId="{6F2A802E-1518-CD4F-8F05-531A368B3E2D}" type="pres">
      <dgm:prSet presAssocID="{CCADF081-CC95-8643-A55B-4284579AF404}" presName="parTrans" presStyleLbl="sibTrans2D1" presStyleIdx="2" presStyleCnt="5"/>
      <dgm:spPr/>
    </dgm:pt>
    <dgm:pt modelId="{1FCAAF47-BCB1-3941-982E-3ACF28B43065}" type="pres">
      <dgm:prSet presAssocID="{A9A59482-597A-4B4F-A532-B26E3B139378}" presName="child" presStyleLbl="alignAccFollowNode1" presStyleIdx="2" presStyleCnt="5">
        <dgm:presLayoutVars>
          <dgm:chMax val="0"/>
          <dgm:bulletEnabled val="1"/>
        </dgm:presLayoutVars>
      </dgm:prSet>
      <dgm:spPr/>
    </dgm:pt>
    <dgm:pt modelId="{B43225EF-9E2C-B548-B806-C3AA72ADED74}" type="pres">
      <dgm:prSet presAssocID="{DE74EFA5-B5E1-324C-8F5E-10E2F3F227C7}" presName="sibTrans" presStyleLbl="sibTrans2D1" presStyleIdx="3" presStyleCnt="5"/>
      <dgm:spPr/>
    </dgm:pt>
    <dgm:pt modelId="{13B25184-4552-ED4D-A576-63450A5502DA}" type="pres">
      <dgm:prSet presAssocID="{947908B4-9A64-7D4F-B6CC-B15FB9D38F77}" presName="child" presStyleLbl="alignAccFollow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62D725-967C-A447-B753-B1A99E265C07}" type="pres">
      <dgm:prSet presAssocID="{17B0445D-141F-C64E-BF3D-E20D9CD4AE68}" presName="sibTrans" presStyleLbl="sibTrans2D1" presStyleIdx="4" presStyleCnt="5"/>
      <dgm:spPr/>
    </dgm:pt>
    <dgm:pt modelId="{DA7EC78B-417E-5744-BC5C-D16B91FFBCD8}" type="pres">
      <dgm:prSet presAssocID="{511C10D3-1424-5F44-9A68-ADD865342DE9}" presName="child" presStyleLbl="alignAccFollow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580ACD-D764-6346-B504-01FE5B0285E1}" type="presOf" srcId="{4B5FCC49-0E06-F248-8784-F20A6B80872E}" destId="{FC428295-E9F2-894D-927E-EBD199C9AE69}" srcOrd="0" destOrd="0" presId="urn:microsoft.com/office/officeart/2005/8/layout/lProcess1"/>
    <dgm:cxn modelId="{8ACEE58F-C9DE-AF41-A971-3005A0E84ECE}" type="presOf" srcId="{4B707770-62CF-4346-9593-857B7583FC6D}" destId="{7D84166F-77B9-3D48-9C4C-5FD53219EFBF}" srcOrd="0" destOrd="0" presId="urn:microsoft.com/office/officeart/2005/8/layout/lProcess1"/>
    <dgm:cxn modelId="{A3C60136-668C-8C4E-9B12-4960700C549A}" srcId="{ECDE469E-58FA-0F4E-8FF6-00BE02754295}" destId="{EB266839-D2CC-5449-B573-52C6AAED2FB2}" srcOrd="1" destOrd="0" parTransId="{750B94FA-C393-BF4D-9AD0-A7C53B15BEC2}" sibTransId="{CBAF3EC3-FA16-B74C-9817-8F40BFCC63D8}"/>
    <dgm:cxn modelId="{5ADB8D60-87FF-C048-BAA4-BEED48C359EA}" type="presOf" srcId="{DE74EFA5-B5E1-324C-8F5E-10E2F3F227C7}" destId="{B43225EF-9E2C-B548-B806-C3AA72ADED74}" srcOrd="0" destOrd="0" presId="urn:microsoft.com/office/officeart/2005/8/layout/lProcess1"/>
    <dgm:cxn modelId="{D7133688-513E-9349-B3C9-AE5C637F3154}" srcId="{ECDE469E-58FA-0F4E-8FF6-00BE02754295}" destId="{050FB35C-0F5B-1746-B00E-733C35C2E501}" srcOrd="0" destOrd="0" parTransId="{015BBE73-F345-C446-ABF0-5041680753D6}" sibTransId="{C0A8568A-5E97-9D40-862D-3A2959FA7698}"/>
    <dgm:cxn modelId="{3AEAEF1B-05A9-824C-8A38-E3B5347A788C}" type="presOf" srcId="{4CD14ADD-1E88-E94F-93C2-790596BF860C}" destId="{16172E91-C2D8-E24E-9092-808A926C8318}" srcOrd="0" destOrd="0" presId="urn:microsoft.com/office/officeart/2005/8/layout/lProcess1"/>
    <dgm:cxn modelId="{7DB6671E-7C8A-8244-B18D-20043C3AAD2E}" type="presOf" srcId="{050FB35C-0F5B-1746-B00E-733C35C2E501}" destId="{AD3E26AE-F4DA-9445-BC9B-9F27BBB13200}" srcOrd="0" destOrd="0" presId="urn:microsoft.com/office/officeart/2005/8/layout/lProcess1"/>
    <dgm:cxn modelId="{58E336BB-82F5-AD40-928F-F0F20D50F3D4}" type="presOf" srcId="{A9A59482-597A-4B4F-A532-B26E3B139378}" destId="{1FCAAF47-BCB1-3941-982E-3ACF28B43065}" srcOrd="0" destOrd="0" presId="urn:microsoft.com/office/officeart/2005/8/layout/lProcess1"/>
    <dgm:cxn modelId="{6673CFC4-7DDC-FE40-A252-BFB34F00DECE}" srcId="{050FB35C-0F5B-1746-B00E-733C35C2E501}" destId="{4B707770-62CF-4346-9593-857B7583FC6D}" srcOrd="1" destOrd="0" parTransId="{EF23E17E-4974-6042-A830-7FD5C80AAC8E}" sibTransId="{0AB697B5-5369-4C49-8A09-A93DE3844819}"/>
    <dgm:cxn modelId="{A97F82BA-719C-D646-BD66-D6963E4E7180}" type="presOf" srcId="{947908B4-9A64-7D4F-B6CC-B15FB9D38F77}" destId="{13B25184-4552-ED4D-A576-63450A5502DA}" srcOrd="0" destOrd="0" presId="urn:microsoft.com/office/officeart/2005/8/layout/lProcess1"/>
    <dgm:cxn modelId="{5B91C867-FB84-6741-82DB-345FC63EEEE5}" srcId="{EB266839-D2CC-5449-B573-52C6AAED2FB2}" destId="{947908B4-9A64-7D4F-B6CC-B15FB9D38F77}" srcOrd="1" destOrd="0" parTransId="{CE4E35EE-4599-3D48-B273-F0931E5E6C0C}" sibTransId="{17B0445D-141F-C64E-BF3D-E20D9CD4AE68}"/>
    <dgm:cxn modelId="{842A461A-4B2A-E346-BD84-770F4EE378B0}" type="presOf" srcId="{17B0445D-141F-C64E-BF3D-E20D9CD4AE68}" destId="{8862D725-967C-A447-B753-B1A99E265C07}" srcOrd="0" destOrd="0" presId="urn:microsoft.com/office/officeart/2005/8/layout/lProcess1"/>
    <dgm:cxn modelId="{1B9821B2-29DB-7A4A-B1DA-0A16EEA74139}" type="presOf" srcId="{CCADF081-CC95-8643-A55B-4284579AF404}" destId="{6F2A802E-1518-CD4F-8F05-531A368B3E2D}" srcOrd="0" destOrd="0" presId="urn:microsoft.com/office/officeart/2005/8/layout/lProcess1"/>
    <dgm:cxn modelId="{83F8249F-1E4D-E346-B198-FDF06C46D355}" type="presOf" srcId="{511C10D3-1424-5F44-9A68-ADD865342DE9}" destId="{DA7EC78B-417E-5744-BC5C-D16B91FFBCD8}" srcOrd="0" destOrd="0" presId="urn:microsoft.com/office/officeart/2005/8/layout/lProcess1"/>
    <dgm:cxn modelId="{3BBCC53F-34E2-7B49-83CF-0EEC128E6769}" srcId="{EB266839-D2CC-5449-B573-52C6AAED2FB2}" destId="{A9A59482-597A-4B4F-A532-B26E3B139378}" srcOrd="0" destOrd="0" parTransId="{CCADF081-CC95-8643-A55B-4284579AF404}" sibTransId="{DE74EFA5-B5E1-324C-8F5E-10E2F3F227C7}"/>
    <dgm:cxn modelId="{CDEFD673-8700-4E46-8883-7545A69EB4E3}" type="presOf" srcId="{ECDE469E-58FA-0F4E-8FF6-00BE02754295}" destId="{57546FB7-69F2-334D-8AA5-A07D819BD04F}" srcOrd="0" destOrd="0" presId="urn:microsoft.com/office/officeart/2005/8/layout/lProcess1"/>
    <dgm:cxn modelId="{CC1525F0-36A4-2544-B47C-4E999CF39CDF}" type="presOf" srcId="{84179805-B460-0F4C-83E9-0FFD3404C18B}" destId="{76519ADC-A721-C742-A585-02D3561BE1D2}" srcOrd="0" destOrd="0" presId="urn:microsoft.com/office/officeart/2005/8/layout/lProcess1"/>
    <dgm:cxn modelId="{393752B4-08D1-7D4C-BC9B-7815DF946ADD}" srcId="{050FB35C-0F5B-1746-B00E-733C35C2E501}" destId="{84179805-B460-0F4C-83E9-0FFD3404C18B}" srcOrd="0" destOrd="0" parTransId="{4B5FCC49-0E06-F248-8784-F20A6B80872E}" sibTransId="{4CD14ADD-1E88-E94F-93C2-790596BF860C}"/>
    <dgm:cxn modelId="{071287F9-8D17-E947-8095-4D3F5BF149ED}" srcId="{EB266839-D2CC-5449-B573-52C6AAED2FB2}" destId="{511C10D3-1424-5F44-9A68-ADD865342DE9}" srcOrd="2" destOrd="0" parTransId="{7A097E5F-8F4A-864E-B835-A7836D9416FD}" sibTransId="{41468577-7C77-E246-8A06-210D89C2D740}"/>
    <dgm:cxn modelId="{3518FCBA-5054-F447-A156-9AD80442559B}" type="presOf" srcId="{EB266839-D2CC-5449-B573-52C6AAED2FB2}" destId="{45E055B9-C6F3-7943-8D27-769FBF690CD3}" srcOrd="0" destOrd="0" presId="urn:microsoft.com/office/officeart/2005/8/layout/lProcess1"/>
    <dgm:cxn modelId="{02C64D6E-DCF9-D74C-8CD3-A2CF3FBC4BA6}" type="presParOf" srcId="{57546FB7-69F2-334D-8AA5-A07D819BD04F}" destId="{C667C87C-A2BC-5049-9071-9A8F0DB1B005}" srcOrd="0" destOrd="0" presId="urn:microsoft.com/office/officeart/2005/8/layout/lProcess1"/>
    <dgm:cxn modelId="{FA4F88AC-E5B8-0F4A-AB14-961378931AFE}" type="presParOf" srcId="{C667C87C-A2BC-5049-9071-9A8F0DB1B005}" destId="{AD3E26AE-F4DA-9445-BC9B-9F27BBB13200}" srcOrd="0" destOrd="0" presId="urn:microsoft.com/office/officeart/2005/8/layout/lProcess1"/>
    <dgm:cxn modelId="{C4A72D9A-93BA-1442-A084-0E74575AFAEA}" type="presParOf" srcId="{C667C87C-A2BC-5049-9071-9A8F0DB1B005}" destId="{FC428295-E9F2-894D-927E-EBD199C9AE69}" srcOrd="1" destOrd="0" presId="urn:microsoft.com/office/officeart/2005/8/layout/lProcess1"/>
    <dgm:cxn modelId="{5951138C-3431-F648-9578-98E12FE902EC}" type="presParOf" srcId="{C667C87C-A2BC-5049-9071-9A8F0DB1B005}" destId="{76519ADC-A721-C742-A585-02D3561BE1D2}" srcOrd="2" destOrd="0" presId="urn:microsoft.com/office/officeart/2005/8/layout/lProcess1"/>
    <dgm:cxn modelId="{108339A8-12E9-6A4A-9D42-DA3022E8BFE8}" type="presParOf" srcId="{C667C87C-A2BC-5049-9071-9A8F0DB1B005}" destId="{16172E91-C2D8-E24E-9092-808A926C8318}" srcOrd="3" destOrd="0" presId="urn:microsoft.com/office/officeart/2005/8/layout/lProcess1"/>
    <dgm:cxn modelId="{6AD287C0-3277-B941-AF6A-A3457B3CF57B}" type="presParOf" srcId="{C667C87C-A2BC-5049-9071-9A8F0DB1B005}" destId="{7D84166F-77B9-3D48-9C4C-5FD53219EFBF}" srcOrd="4" destOrd="0" presId="urn:microsoft.com/office/officeart/2005/8/layout/lProcess1"/>
    <dgm:cxn modelId="{1B5B10DD-3D65-3043-9B48-A5E55AD0F551}" type="presParOf" srcId="{57546FB7-69F2-334D-8AA5-A07D819BD04F}" destId="{C6C92D92-5B08-B54E-90FD-AF9CBCFB1742}" srcOrd="1" destOrd="0" presId="urn:microsoft.com/office/officeart/2005/8/layout/lProcess1"/>
    <dgm:cxn modelId="{551FCE93-1D3A-1B45-8B9C-04C5DDBA70CD}" type="presParOf" srcId="{57546FB7-69F2-334D-8AA5-A07D819BD04F}" destId="{7EA756E6-3D54-4845-9C6F-1786FB989AD0}" srcOrd="2" destOrd="0" presId="urn:microsoft.com/office/officeart/2005/8/layout/lProcess1"/>
    <dgm:cxn modelId="{78E24E68-52A5-244C-82C5-43C76FFFA355}" type="presParOf" srcId="{7EA756E6-3D54-4845-9C6F-1786FB989AD0}" destId="{45E055B9-C6F3-7943-8D27-769FBF690CD3}" srcOrd="0" destOrd="0" presId="urn:microsoft.com/office/officeart/2005/8/layout/lProcess1"/>
    <dgm:cxn modelId="{5E1F267E-E306-0241-9331-59559D7FFE9A}" type="presParOf" srcId="{7EA756E6-3D54-4845-9C6F-1786FB989AD0}" destId="{6F2A802E-1518-CD4F-8F05-531A368B3E2D}" srcOrd="1" destOrd="0" presId="urn:microsoft.com/office/officeart/2005/8/layout/lProcess1"/>
    <dgm:cxn modelId="{C51FF223-DFDE-4140-9994-C0C874A89CD9}" type="presParOf" srcId="{7EA756E6-3D54-4845-9C6F-1786FB989AD0}" destId="{1FCAAF47-BCB1-3941-982E-3ACF28B43065}" srcOrd="2" destOrd="0" presId="urn:microsoft.com/office/officeart/2005/8/layout/lProcess1"/>
    <dgm:cxn modelId="{962E8C95-D9C5-7F42-AC5C-A29BF2A05DED}" type="presParOf" srcId="{7EA756E6-3D54-4845-9C6F-1786FB989AD0}" destId="{B43225EF-9E2C-B548-B806-C3AA72ADED74}" srcOrd="3" destOrd="0" presId="urn:microsoft.com/office/officeart/2005/8/layout/lProcess1"/>
    <dgm:cxn modelId="{334C958B-F807-BB44-982A-525091AA9364}" type="presParOf" srcId="{7EA756E6-3D54-4845-9C6F-1786FB989AD0}" destId="{13B25184-4552-ED4D-A576-63450A5502DA}" srcOrd="4" destOrd="0" presId="urn:microsoft.com/office/officeart/2005/8/layout/lProcess1"/>
    <dgm:cxn modelId="{F884BBFB-44B1-DE46-8BD2-9A6617B02978}" type="presParOf" srcId="{7EA756E6-3D54-4845-9C6F-1786FB989AD0}" destId="{8862D725-967C-A447-B753-B1A99E265C07}" srcOrd="5" destOrd="0" presId="urn:microsoft.com/office/officeart/2005/8/layout/lProcess1"/>
    <dgm:cxn modelId="{1507C4C4-873A-5745-A624-DFE4248FE396}" type="presParOf" srcId="{7EA756E6-3D54-4845-9C6F-1786FB989AD0}" destId="{DA7EC78B-417E-5744-BC5C-D16B91FFBCD8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5A9C68-A74D-A64B-AA1F-03450CBE382B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FB8E9AB8-E8FA-FD47-B5C9-1693E6B0B3FD}">
      <dgm:prSet phldrT="[Text]"/>
      <dgm:spPr/>
      <dgm:t>
        <a:bodyPr/>
        <a:lstStyle/>
        <a:p>
          <a:r>
            <a:rPr lang="en-US" dirty="0" smtClean="0"/>
            <a:t>Art. 1.013</a:t>
          </a:r>
          <a:endParaRPr lang="en-US" dirty="0"/>
        </a:p>
      </dgm:t>
    </dgm:pt>
    <dgm:pt modelId="{D6D47FA6-8B95-724B-B34D-FA0DEE8C9285}" type="parTrans" cxnId="{FA300459-EF31-C84F-8F31-529DD03F2E18}">
      <dgm:prSet/>
      <dgm:spPr/>
      <dgm:t>
        <a:bodyPr/>
        <a:lstStyle/>
        <a:p>
          <a:endParaRPr lang="en-US"/>
        </a:p>
      </dgm:t>
    </dgm:pt>
    <dgm:pt modelId="{4567F44B-D2D3-CD49-AED2-8B971FF25433}" type="sibTrans" cxnId="{FA300459-EF31-C84F-8F31-529DD03F2E18}">
      <dgm:prSet/>
      <dgm:spPr/>
      <dgm:t>
        <a:bodyPr/>
        <a:lstStyle/>
        <a:p>
          <a:endParaRPr lang="en-US"/>
        </a:p>
      </dgm:t>
    </dgm:pt>
    <dgm:pt modelId="{AF6743FD-D340-9541-9D8C-BBCAB103DEAA}">
      <dgm:prSet phldrT="[Text]"/>
      <dgm:spPr/>
      <dgm:t>
        <a:bodyPr/>
        <a:lstStyle/>
        <a:p>
          <a:r>
            <a:rPr lang="en-US" dirty="0" smtClean="0"/>
            <a:t>Art. 1.028</a:t>
          </a:r>
          <a:endParaRPr lang="en-US" dirty="0"/>
        </a:p>
      </dgm:t>
    </dgm:pt>
    <dgm:pt modelId="{0384D9AD-FD81-474B-940C-CB90982B2AEB}" type="parTrans" cxnId="{AB47CD84-BDFB-1345-8CC8-5B6F189A5DF0}">
      <dgm:prSet/>
      <dgm:spPr/>
      <dgm:t>
        <a:bodyPr/>
        <a:lstStyle/>
        <a:p>
          <a:endParaRPr lang="en-US"/>
        </a:p>
      </dgm:t>
    </dgm:pt>
    <dgm:pt modelId="{D917011B-1C66-D147-952F-1E3A208F5C16}" type="sibTrans" cxnId="{AB47CD84-BDFB-1345-8CC8-5B6F189A5DF0}">
      <dgm:prSet/>
      <dgm:spPr/>
      <dgm:t>
        <a:bodyPr/>
        <a:lstStyle/>
        <a:p>
          <a:endParaRPr lang="en-US"/>
        </a:p>
      </dgm:t>
    </dgm:pt>
    <dgm:pt modelId="{EB50CADD-29E6-A146-984F-E5D528A0839A}">
      <dgm:prSet phldrT="[Text]"/>
      <dgm:spPr/>
      <dgm:t>
        <a:bodyPr/>
        <a:lstStyle/>
        <a:p>
          <a:r>
            <a:rPr lang="en-US" dirty="0" smtClean="0"/>
            <a:t>Art. 1.027, 2o c/c art. 1.013, </a:t>
          </a:r>
          <a:endParaRPr lang="en-US" dirty="0"/>
        </a:p>
      </dgm:t>
    </dgm:pt>
    <dgm:pt modelId="{8001E1A8-B259-BD4F-8042-136AF27956FC}" type="parTrans" cxnId="{F3676957-3B90-D247-83F3-E5804CD6B57D}">
      <dgm:prSet/>
      <dgm:spPr/>
      <dgm:t>
        <a:bodyPr/>
        <a:lstStyle/>
        <a:p>
          <a:endParaRPr lang="en-US"/>
        </a:p>
      </dgm:t>
    </dgm:pt>
    <dgm:pt modelId="{BE1B99F5-E51A-6D47-9690-18ED6BC57315}" type="sibTrans" cxnId="{F3676957-3B90-D247-83F3-E5804CD6B57D}">
      <dgm:prSet/>
      <dgm:spPr/>
      <dgm:t>
        <a:bodyPr/>
        <a:lstStyle/>
        <a:p>
          <a:endParaRPr lang="en-US"/>
        </a:p>
      </dgm:t>
    </dgm:pt>
    <dgm:pt modelId="{F00A7258-4D8B-BC41-9FE6-49F1C36D79A6}" type="pres">
      <dgm:prSet presAssocID="{2C5A9C68-A74D-A64B-AA1F-03450CBE382B}" presName="linearFlow" presStyleCnt="0">
        <dgm:presLayoutVars>
          <dgm:dir/>
          <dgm:resizeHandles val="exact"/>
        </dgm:presLayoutVars>
      </dgm:prSet>
      <dgm:spPr/>
    </dgm:pt>
    <dgm:pt modelId="{99ED149E-8AB0-134E-9CD4-A67B025CFA38}" type="pres">
      <dgm:prSet presAssocID="{FB8E9AB8-E8FA-FD47-B5C9-1693E6B0B3FD}" presName="composite" presStyleCnt="0"/>
      <dgm:spPr/>
    </dgm:pt>
    <dgm:pt modelId="{3BEE2C82-7F6A-1840-929D-A8E9BFD34714}" type="pres">
      <dgm:prSet presAssocID="{FB8E9AB8-E8FA-FD47-B5C9-1693E6B0B3FD}" presName="imgShp" presStyleLbl="fgImgPlace1" presStyleIdx="0" presStyleCnt="3"/>
      <dgm:spPr/>
    </dgm:pt>
    <dgm:pt modelId="{792DFF6B-B7A1-7D45-83F9-634F1AC6D981}" type="pres">
      <dgm:prSet presAssocID="{FB8E9AB8-E8FA-FD47-B5C9-1693E6B0B3FD}" presName="txShp" presStyleLbl="node1" presStyleIdx="0" presStyleCnt="3">
        <dgm:presLayoutVars>
          <dgm:bulletEnabled val="1"/>
        </dgm:presLayoutVars>
      </dgm:prSet>
      <dgm:spPr/>
    </dgm:pt>
    <dgm:pt modelId="{2E52A974-F30F-5B4A-9C04-321E806F42BA}" type="pres">
      <dgm:prSet presAssocID="{4567F44B-D2D3-CD49-AED2-8B971FF25433}" presName="spacing" presStyleCnt="0"/>
      <dgm:spPr/>
    </dgm:pt>
    <dgm:pt modelId="{7B2A675B-6237-1B40-A0F8-B005219313C9}" type="pres">
      <dgm:prSet presAssocID="{AF6743FD-D340-9541-9D8C-BBCAB103DEAA}" presName="composite" presStyleCnt="0"/>
      <dgm:spPr/>
    </dgm:pt>
    <dgm:pt modelId="{76F71A3D-EFF0-0948-877B-9FB360E1A516}" type="pres">
      <dgm:prSet presAssocID="{AF6743FD-D340-9541-9D8C-BBCAB103DEAA}" presName="imgShp" presStyleLbl="fgImgPlace1" presStyleIdx="1" presStyleCnt="3"/>
      <dgm:spPr/>
    </dgm:pt>
    <dgm:pt modelId="{32688C26-A1BE-2246-B802-02B2F03D7A99}" type="pres">
      <dgm:prSet presAssocID="{AF6743FD-D340-9541-9D8C-BBCAB103DEA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8EE28-864B-5847-B886-C325FF8F1417}" type="pres">
      <dgm:prSet presAssocID="{D917011B-1C66-D147-952F-1E3A208F5C16}" presName="spacing" presStyleCnt="0"/>
      <dgm:spPr/>
    </dgm:pt>
    <dgm:pt modelId="{E68C371E-7EE9-E442-8F9E-97730F0649BB}" type="pres">
      <dgm:prSet presAssocID="{EB50CADD-29E6-A146-984F-E5D528A0839A}" presName="composite" presStyleCnt="0"/>
      <dgm:spPr/>
    </dgm:pt>
    <dgm:pt modelId="{FEB7AF59-B8C4-6C41-870F-3D718005304E}" type="pres">
      <dgm:prSet presAssocID="{EB50CADD-29E6-A146-984F-E5D528A0839A}" presName="imgShp" presStyleLbl="fgImgPlace1" presStyleIdx="2" presStyleCnt="3"/>
      <dgm:spPr/>
    </dgm:pt>
    <dgm:pt modelId="{067BAF6C-7424-5E4C-98D6-0E5CD455819D}" type="pres">
      <dgm:prSet presAssocID="{EB50CADD-29E6-A146-984F-E5D528A0839A}" presName="txShp" presStyleLbl="node1" presStyleIdx="2" presStyleCnt="3">
        <dgm:presLayoutVars>
          <dgm:bulletEnabled val="1"/>
        </dgm:presLayoutVars>
      </dgm:prSet>
      <dgm:spPr/>
    </dgm:pt>
  </dgm:ptLst>
  <dgm:cxnLst>
    <dgm:cxn modelId="{7B23CB3B-42E2-F34E-BD19-32CC50365738}" type="presOf" srcId="{AF6743FD-D340-9541-9D8C-BBCAB103DEAA}" destId="{32688C26-A1BE-2246-B802-02B2F03D7A99}" srcOrd="0" destOrd="0" presId="urn:microsoft.com/office/officeart/2005/8/layout/vList3"/>
    <dgm:cxn modelId="{AB47CD84-BDFB-1345-8CC8-5B6F189A5DF0}" srcId="{2C5A9C68-A74D-A64B-AA1F-03450CBE382B}" destId="{AF6743FD-D340-9541-9D8C-BBCAB103DEAA}" srcOrd="1" destOrd="0" parTransId="{0384D9AD-FD81-474B-940C-CB90982B2AEB}" sibTransId="{D917011B-1C66-D147-952F-1E3A208F5C16}"/>
    <dgm:cxn modelId="{4DE46334-864A-5D48-898C-F717BC658BF8}" type="presOf" srcId="{2C5A9C68-A74D-A64B-AA1F-03450CBE382B}" destId="{F00A7258-4D8B-BC41-9FE6-49F1C36D79A6}" srcOrd="0" destOrd="0" presId="urn:microsoft.com/office/officeart/2005/8/layout/vList3"/>
    <dgm:cxn modelId="{F3676957-3B90-D247-83F3-E5804CD6B57D}" srcId="{2C5A9C68-A74D-A64B-AA1F-03450CBE382B}" destId="{EB50CADD-29E6-A146-984F-E5D528A0839A}" srcOrd="2" destOrd="0" parTransId="{8001E1A8-B259-BD4F-8042-136AF27956FC}" sibTransId="{BE1B99F5-E51A-6D47-9690-18ED6BC57315}"/>
    <dgm:cxn modelId="{65DEF300-2CA3-2944-AD87-4CC1F1EBB362}" type="presOf" srcId="{FB8E9AB8-E8FA-FD47-B5C9-1693E6B0B3FD}" destId="{792DFF6B-B7A1-7D45-83F9-634F1AC6D981}" srcOrd="0" destOrd="0" presId="urn:microsoft.com/office/officeart/2005/8/layout/vList3"/>
    <dgm:cxn modelId="{FBB7A6B4-3C52-2B43-8D1F-66C99545863D}" type="presOf" srcId="{EB50CADD-29E6-A146-984F-E5D528A0839A}" destId="{067BAF6C-7424-5E4C-98D6-0E5CD455819D}" srcOrd="0" destOrd="0" presId="urn:microsoft.com/office/officeart/2005/8/layout/vList3"/>
    <dgm:cxn modelId="{FA300459-EF31-C84F-8F31-529DD03F2E18}" srcId="{2C5A9C68-A74D-A64B-AA1F-03450CBE382B}" destId="{FB8E9AB8-E8FA-FD47-B5C9-1693E6B0B3FD}" srcOrd="0" destOrd="0" parTransId="{D6D47FA6-8B95-724B-B34D-FA0DEE8C9285}" sibTransId="{4567F44B-D2D3-CD49-AED2-8B971FF25433}"/>
    <dgm:cxn modelId="{65D5334F-3BD4-8D46-B2E5-35E23478C434}" type="presParOf" srcId="{F00A7258-4D8B-BC41-9FE6-49F1C36D79A6}" destId="{99ED149E-8AB0-134E-9CD4-A67B025CFA38}" srcOrd="0" destOrd="0" presId="urn:microsoft.com/office/officeart/2005/8/layout/vList3"/>
    <dgm:cxn modelId="{4CAE8D29-6F9C-854C-BB31-E5FAD98C99EB}" type="presParOf" srcId="{99ED149E-8AB0-134E-9CD4-A67B025CFA38}" destId="{3BEE2C82-7F6A-1840-929D-A8E9BFD34714}" srcOrd="0" destOrd="0" presId="urn:microsoft.com/office/officeart/2005/8/layout/vList3"/>
    <dgm:cxn modelId="{55BF2B91-25E3-E64D-A666-4C18F0F457F1}" type="presParOf" srcId="{99ED149E-8AB0-134E-9CD4-A67B025CFA38}" destId="{792DFF6B-B7A1-7D45-83F9-634F1AC6D981}" srcOrd="1" destOrd="0" presId="urn:microsoft.com/office/officeart/2005/8/layout/vList3"/>
    <dgm:cxn modelId="{69EE3AA5-05EC-9742-90E7-38E24558B0AD}" type="presParOf" srcId="{F00A7258-4D8B-BC41-9FE6-49F1C36D79A6}" destId="{2E52A974-F30F-5B4A-9C04-321E806F42BA}" srcOrd="1" destOrd="0" presId="urn:microsoft.com/office/officeart/2005/8/layout/vList3"/>
    <dgm:cxn modelId="{16032FE8-C7C1-2845-82C0-1944AFB56D6E}" type="presParOf" srcId="{F00A7258-4D8B-BC41-9FE6-49F1C36D79A6}" destId="{7B2A675B-6237-1B40-A0F8-B005219313C9}" srcOrd="2" destOrd="0" presId="urn:microsoft.com/office/officeart/2005/8/layout/vList3"/>
    <dgm:cxn modelId="{1E259B7A-2BAC-9743-AE8C-1BF16A19C710}" type="presParOf" srcId="{7B2A675B-6237-1B40-A0F8-B005219313C9}" destId="{76F71A3D-EFF0-0948-877B-9FB360E1A516}" srcOrd="0" destOrd="0" presId="urn:microsoft.com/office/officeart/2005/8/layout/vList3"/>
    <dgm:cxn modelId="{7F029411-B6A0-0E4E-B9B1-A76C9B5D8870}" type="presParOf" srcId="{7B2A675B-6237-1B40-A0F8-B005219313C9}" destId="{32688C26-A1BE-2246-B802-02B2F03D7A99}" srcOrd="1" destOrd="0" presId="urn:microsoft.com/office/officeart/2005/8/layout/vList3"/>
    <dgm:cxn modelId="{99969880-C197-704C-9931-A423D8632DAD}" type="presParOf" srcId="{F00A7258-4D8B-BC41-9FE6-49F1C36D79A6}" destId="{24D8EE28-864B-5847-B886-C325FF8F1417}" srcOrd="3" destOrd="0" presId="urn:microsoft.com/office/officeart/2005/8/layout/vList3"/>
    <dgm:cxn modelId="{3120BA26-5BEF-CB48-A4DE-FFFB2B85D4DE}" type="presParOf" srcId="{F00A7258-4D8B-BC41-9FE6-49F1C36D79A6}" destId="{E68C371E-7EE9-E442-8F9E-97730F0649BB}" srcOrd="4" destOrd="0" presId="urn:microsoft.com/office/officeart/2005/8/layout/vList3"/>
    <dgm:cxn modelId="{98A5B353-2470-564A-A6EE-F2AA002FC76E}" type="presParOf" srcId="{E68C371E-7EE9-E442-8F9E-97730F0649BB}" destId="{FEB7AF59-B8C4-6C41-870F-3D718005304E}" srcOrd="0" destOrd="0" presId="urn:microsoft.com/office/officeart/2005/8/layout/vList3"/>
    <dgm:cxn modelId="{079442E0-ACD3-714D-967C-8AB24776FACA}" type="presParOf" srcId="{E68C371E-7EE9-E442-8F9E-97730F0649BB}" destId="{067BAF6C-7424-5E4C-98D6-0E5CD455819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DB59A-DD3D-1F45-84CB-1943D6E0F696}">
      <dsp:nvSpPr>
        <dsp:cNvPr id="0" name=""/>
        <dsp:cNvSpPr/>
      </dsp:nvSpPr>
      <dsp:spPr>
        <a:xfrm rot="10800000">
          <a:off x="1228486" y="1270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Origin</a:t>
          </a:r>
          <a:r>
            <a:rPr lang="en-US" sz="2600" kern="1200" dirty="0" err="1" smtClean="0"/>
            <a:t>ária</a:t>
          </a:r>
          <a:endParaRPr lang="en-US" sz="2600" kern="1200" dirty="0"/>
        </a:p>
      </dsp:txBody>
      <dsp:txXfrm rot="10800000">
        <a:off x="1435893" y="1270"/>
        <a:ext cx="3846433" cy="829627"/>
      </dsp:txXfrm>
    </dsp:sp>
    <dsp:sp modelId="{61F5AC8F-6690-4B48-95EE-597068D6F990}">
      <dsp:nvSpPr>
        <dsp:cNvPr id="0" name=""/>
        <dsp:cNvSpPr/>
      </dsp:nvSpPr>
      <dsp:spPr>
        <a:xfrm>
          <a:off x="813673" y="1270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367E73-58A7-5243-BA47-4AB5BC864CE4}">
      <dsp:nvSpPr>
        <dsp:cNvPr id="0" name=""/>
        <dsp:cNvSpPr/>
      </dsp:nvSpPr>
      <dsp:spPr>
        <a:xfrm rot="10800000">
          <a:off x="1228486" y="1078547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Recursal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Ordin</a:t>
          </a:r>
          <a:r>
            <a:rPr lang="en-US" sz="2600" kern="1200" dirty="0" err="1" smtClean="0"/>
            <a:t>ária</a:t>
          </a:r>
          <a:endParaRPr lang="en-US" sz="2600" kern="1200" dirty="0"/>
        </a:p>
      </dsp:txBody>
      <dsp:txXfrm rot="10800000">
        <a:off x="1435893" y="1078547"/>
        <a:ext cx="3846433" cy="829627"/>
      </dsp:txXfrm>
    </dsp:sp>
    <dsp:sp modelId="{BBDCB636-20B5-AD4F-9FC2-B708FE6DB5BB}">
      <dsp:nvSpPr>
        <dsp:cNvPr id="0" name=""/>
        <dsp:cNvSpPr/>
      </dsp:nvSpPr>
      <dsp:spPr>
        <a:xfrm>
          <a:off x="813673" y="1078547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0A26A5-8793-4B4D-B4E2-611852669AA6}">
      <dsp:nvSpPr>
        <dsp:cNvPr id="0" name=""/>
        <dsp:cNvSpPr/>
      </dsp:nvSpPr>
      <dsp:spPr>
        <a:xfrm rot="10800000">
          <a:off x="1228486" y="2155825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Recursal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Extraordin</a:t>
          </a:r>
          <a:r>
            <a:rPr lang="en-US" sz="2600" kern="1200" dirty="0" err="1" smtClean="0"/>
            <a:t>ária</a:t>
          </a:r>
          <a:endParaRPr lang="en-US" sz="2600" kern="1200" dirty="0"/>
        </a:p>
      </dsp:txBody>
      <dsp:txXfrm rot="10800000">
        <a:off x="1435893" y="2155825"/>
        <a:ext cx="3846433" cy="829627"/>
      </dsp:txXfrm>
    </dsp:sp>
    <dsp:sp modelId="{C49E6C3F-A7F1-A344-9250-E5A5C7BCE8D9}">
      <dsp:nvSpPr>
        <dsp:cNvPr id="0" name=""/>
        <dsp:cNvSpPr/>
      </dsp:nvSpPr>
      <dsp:spPr>
        <a:xfrm>
          <a:off x="813673" y="2155825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C12693-16BD-FC44-95B5-BC085BD348D1}">
      <dsp:nvSpPr>
        <dsp:cNvPr id="0" name=""/>
        <dsp:cNvSpPr/>
      </dsp:nvSpPr>
      <dsp:spPr>
        <a:xfrm rot="10800000">
          <a:off x="1228486" y="3233102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Recursal</a:t>
          </a:r>
          <a:r>
            <a:rPr lang="en-US" sz="2600" kern="1200" dirty="0" smtClean="0"/>
            <a:t> Especial</a:t>
          </a:r>
          <a:endParaRPr lang="en-US" sz="2600" kern="1200" dirty="0"/>
        </a:p>
      </dsp:txBody>
      <dsp:txXfrm rot="10800000">
        <a:off x="1435893" y="3233102"/>
        <a:ext cx="3846433" cy="829627"/>
      </dsp:txXfrm>
    </dsp:sp>
    <dsp:sp modelId="{939F7458-6035-2B40-B9BD-51DB5169CBD9}">
      <dsp:nvSpPr>
        <dsp:cNvPr id="0" name=""/>
        <dsp:cNvSpPr/>
      </dsp:nvSpPr>
      <dsp:spPr>
        <a:xfrm>
          <a:off x="813673" y="3233102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E6C46-9157-5048-ABEF-8AACC9C76D30}">
      <dsp:nvSpPr>
        <dsp:cNvPr id="0" name=""/>
        <dsp:cNvSpPr/>
      </dsp:nvSpPr>
      <dsp:spPr>
        <a:xfrm>
          <a:off x="2915131" y="2857422"/>
          <a:ext cx="1134981" cy="1134981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STF</a:t>
          </a:r>
          <a:endParaRPr lang="en-US" sz="3800" kern="1200" dirty="0"/>
        </a:p>
      </dsp:txBody>
      <dsp:txXfrm>
        <a:off x="3081345" y="3023636"/>
        <a:ext cx="802553" cy="802553"/>
      </dsp:txXfrm>
    </dsp:sp>
    <dsp:sp modelId="{48B067F7-49E3-474F-B5D6-2B90F10B3637}">
      <dsp:nvSpPr>
        <dsp:cNvPr id="0" name=""/>
        <dsp:cNvSpPr/>
      </dsp:nvSpPr>
      <dsp:spPr>
        <a:xfrm rot="10800000">
          <a:off x="400271" y="3263178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E7B754-BDF7-134B-8FE0-FFF29CB3A214}">
      <dsp:nvSpPr>
        <dsp:cNvPr id="0" name=""/>
        <dsp:cNvSpPr/>
      </dsp:nvSpPr>
      <dsp:spPr>
        <a:xfrm>
          <a:off x="3028" y="3107118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ADI / ADC</a:t>
          </a:r>
          <a:endParaRPr lang="en-US" sz="1000" kern="1200" dirty="0"/>
        </a:p>
      </dsp:txBody>
      <dsp:txXfrm>
        <a:off x="21644" y="3125734"/>
        <a:ext cx="757254" cy="598357"/>
      </dsp:txXfrm>
    </dsp:sp>
    <dsp:sp modelId="{943E1068-1D6F-A74A-873E-6CD7E758A30F}">
      <dsp:nvSpPr>
        <dsp:cNvPr id="0" name=""/>
        <dsp:cNvSpPr/>
      </dsp:nvSpPr>
      <dsp:spPr>
        <a:xfrm rot="12000000">
          <a:off x="514498" y="2615365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89E9B5-BAE9-5741-98D1-70C05F6A510B}">
      <dsp:nvSpPr>
        <dsp:cNvPr id="0" name=""/>
        <dsp:cNvSpPr/>
      </dsp:nvSpPr>
      <dsp:spPr>
        <a:xfrm>
          <a:off x="188916" y="2052892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MS / HD</a:t>
          </a:r>
          <a:endParaRPr lang="en-US" sz="1000" kern="1200" dirty="0"/>
        </a:p>
      </dsp:txBody>
      <dsp:txXfrm>
        <a:off x="207532" y="2071508"/>
        <a:ext cx="757254" cy="598357"/>
      </dsp:txXfrm>
    </dsp:sp>
    <dsp:sp modelId="{36F4C8AB-5C87-004B-931B-CC808F70CC95}">
      <dsp:nvSpPr>
        <dsp:cNvPr id="0" name=""/>
        <dsp:cNvSpPr/>
      </dsp:nvSpPr>
      <dsp:spPr>
        <a:xfrm rot="13200000">
          <a:off x="843402" y="2045687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E26036-FFFC-0D49-B40E-026D2BB9CE4E}">
      <dsp:nvSpPr>
        <dsp:cNvPr id="0" name=""/>
        <dsp:cNvSpPr/>
      </dsp:nvSpPr>
      <dsp:spPr>
        <a:xfrm>
          <a:off x="724161" y="1125821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Estado </a:t>
          </a:r>
          <a:r>
            <a:rPr lang="en-US" sz="1000" kern="1200" dirty="0" err="1" smtClean="0"/>
            <a:t>Estrangeiro</a:t>
          </a:r>
          <a:endParaRPr lang="en-US" sz="1000" kern="1200" dirty="0"/>
        </a:p>
      </dsp:txBody>
      <dsp:txXfrm>
        <a:off x="742777" y="1144437"/>
        <a:ext cx="757254" cy="598357"/>
      </dsp:txXfrm>
    </dsp:sp>
    <dsp:sp modelId="{99695EB9-7DA5-C241-83AD-AF6A2B29C785}">
      <dsp:nvSpPr>
        <dsp:cNvPr id="0" name=""/>
        <dsp:cNvSpPr/>
      </dsp:nvSpPr>
      <dsp:spPr>
        <a:xfrm rot="14400000">
          <a:off x="1347311" y="1622857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82BEF1-B354-4941-99E5-2DDDD4D6FF0F}">
      <dsp:nvSpPr>
        <dsp:cNvPr id="0" name=""/>
        <dsp:cNvSpPr/>
      </dsp:nvSpPr>
      <dsp:spPr>
        <a:xfrm>
          <a:off x="1544203" y="437724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Conflitos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Federativos</a:t>
          </a:r>
          <a:endParaRPr lang="en-US" sz="1000" kern="1200" dirty="0"/>
        </a:p>
      </dsp:txBody>
      <dsp:txXfrm>
        <a:off x="1562819" y="456340"/>
        <a:ext cx="757254" cy="598357"/>
      </dsp:txXfrm>
    </dsp:sp>
    <dsp:sp modelId="{3629640C-820D-DA46-9CB0-1716C8D32E0D}">
      <dsp:nvSpPr>
        <dsp:cNvPr id="0" name=""/>
        <dsp:cNvSpPr/>
      </dsp:nvSpPr>
      <dsp:spPr>
        <a:xfrm rot="15600000">
          <a:off x="1965447" y="1397874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CFD153-C4B4-3A4F-9AF4-2453076EECAF}">
      <dsp:nvSpPr>
        <dsp:cNvPr id="0" name=""/>
        <dsp:cNvSpPr/>
      </dsp:nvSpPr>
      <dsp:spPr>
        <a:xfrm>
          <a:off x="2550134" y="71595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Extradi</a:t>
          </a:r>
          <a:r>
            <a:rPr lang="en-US" sz="1000" kern="1200" dirty="0" err="1" smtClean="0"/>
            <a:t>ção</a:t>
          </a:r>
          <a:endParaRPr lang="en-US" sz="1000" kern="1200" dirty="0" smtClean="0"/>
        </a:p>
      </dsp:txBody>
      <dsp:txXfrm>
        <a:off x="2568750" y="90211"/>
        <a:ext cx="757254" cy="598357"/>
      </dsp:txXfrm>
    </dsp:sp>
    <dsp:sp modelId="{30194439-363A-D04A-9067-9EB198032913}">
      <dsp:nvSpPr>
        <dsp:cNvPr id="0" name=""/>
        <dsp:cNvSpPr/>
      </dsp:nvSpPr>
      <dsp:spPr>
        <a:xfrm rot="16800000">
          <a:off x="2623254" y="1397874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A90C89-9D05-1B40-ADF6-E22B47BEFD58}">
      <dsp:nvSpPr>
        <dsp:cNvPr id="0" name=""/>
        <dsp:cNvSpPr/>
      </dsp:nvSpPr>
      <dsp:spPr>
        <a:xfrm>
          <a:off x="3620623" y="71595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Reclamação</a:t>
          </a:r>
          <a:endParaRPr lang="en-US" sz="1000" kern="1200" dirty="0" smtClean="0"/>
        </a:p>
      </dsp:txBody>
      <dsp:txXfrm>
        <a:off x="3639239" y="90211"/>
        <a:ext cx="757254" cy="598357"/>
      </dsp:txXfrm>
    </dsp:sp>
    <dsp:sp modelId="{610F8649-78BC-A64A-B63A-B32442B276FD}">
      <dsp:nvSpPr>
        <dsp:cNvPr id="0" name=""/>
        <dsp:cNvSpPr/>
      </dsp:nvSpPr>
      <dsp:spPr>
        <a:xfrm rot="18000000">
          <a:off x="3241390" y="1622857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916C95-F571-3A49-B0E8-AC5363029420}">
      <dsp:nvSpPr>
        <dsp:cNvPr id="0" name=""/>
        <dsp:cNvSpPr/>
      </dsp:nvSpPr>
      <dsp:spPr>
        <a:xfrm>
          <a:off x="4626554" y="437724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Magistratura</a:t>
          </a:r>
          <a:endParaRPr lang="en-US" sz="1000" kern="1200" dirty="0" smtClean="0"/>
        </a:p>
      </dsp:txBody>
      <dsp:txXfrm>
        <a:off x="4645170" y="456340"/>
        <a:ext cx="757254" cy="598357"/>
      </dsp:txXfrm>
    </dsp:sp>
    <dsp:sp modelId="{1395B771-0B80-9C46-8E56-95F482402881}">
      <dsp:nvSpPr>
        <dsp:cNvPr id="0" name=""/>
        <dsp:cNvSpPr/>
      </dsp:nvSpPr>
      <dsp:spPr>
        <a:xfrm rot="19200000">
          <a:off x="3745300" y="2045687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28D5FB-6015-3645-8B3C-D9C456CFD756}">
      <dsp:nvSpPr>
        <dsp:cNvPr id="0" name=""/>
        <dsp:cNvSpPr/>
      </dsp:nvSpPr>
      <dsp:spPr>
        <a:xfrm>
          <a:off x="5446596" y="1125821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Conflito</a:t>
          </a:r>
          <a:r>
            <a:rPr lang="en-US" sz="1000" kern="1200" dirty="0" smtClean="0"/>
            <a:t> de </a:t>
          </a:r>
          <a:r>
            <a:rPr lang="en-US" sz="1000" kern="1200" dirty="0" err="1" smtClean="0"/>
            <a:t>Competência</a:t>
          </a:r>
          <a:r>
            <a:rPr lang="en-US" sz="1000" kern="1200" dirty="0" smtClean="0"/>
            <a:t> </a:t>
          </a:r>
        </a:p>
      </dsp:txBody>
      <dsp:txXfrm>
        <a:off x="5465212" y="1144437"/>
        <a:ext cx="757254" cy="598357"/>
      </dsp:txXfrm>
    </dsp:sp>
    <dsp:sp modelId="{C9758A5F-8478-3C4E-9C38-0FE0A1F7DD0B}">
      <dsp:nvSpPr>
        <dsp:cNvPr id="0" name=""/>
        <dsp:cNvSpPr/>
      </dsp:nvSpPr>
      <dsp:spPr>
        <a:xfrm rot="20400000">
          <a:off x="4074203" y="2615365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5F08A3-2FC0-B245-8E39-ABC66AC05EB3}">
      <dsp:nvSpPr>
        <dsp:cNvPr id="0" name=""/>
        <dsp:cNvSpPr/>
      </dsp:nvSpPr>
      <dsp:spPr>
        <a:xfrm>
          <a:off x="5981841" y="2052892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MI </a:t>
          </a:r>
        </a:p>
      </dsp:txBody>
      <dsp:txXfrm>
        <a:off x="6000457" y="2071508"/>
        <a:ext cx="757254" cy="598357"/>
      </dsp:txXfrm>
    </dsp:sp>
    <dsp:sp modelId="{7F276376-6C57-1B44-8B4C-FAC715132E21}">
      <dsp:nvSpPr>
        <dsp:cNvPr id="0" name=""/>
        <dsp:cNvSpPr/>
      </dsp:nvSpPr>
      <dsp:spPr>
        <a:xfrm>
          <a:off x="4188430" y="3263178"/>
          <a:ext cx="2376542" cy="32346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95523E-DE12-C74D-A48B-FA8239713522}">
      <dsp:nvSpPr>
        <dsp:cNvPr id="0" name=""/>
        <dsp:cNvSpPr/>
      </dsp:nvSpPr>
      <dsp:spPr>
        <a:xfrm>
          <a:off x="6167729" y="3107118"/>
          <a:ext cx="794486" cy="635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CNj</a:t>
          </a:r>
          <a:r>
            <a:rPr lang="en-US" sz="1000" kern="1200" dirty="0" smtClean="0"/>
            <a:t> / CNMP</a:t>
          </a:r>
        </a:p>
      </dsp:txBody>
      <dsp:txXfrm>
        <a:off x="6186345" y="3125734"/>
        <a:ext cx="757254" cy="5983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6C8A9-6CF6-2D42-A571-B8359E3F8BFB}">
      <dsp:nvSpPr>
        <dsp:cNvPr id="0" name=""/>
        <dsp:cNvSpPr/>
      </dsp:nvSpPr>
      <dsp:spPr>
        <a:xfrm>
          <a:off x="0" y="1490581"/>
          <a:ext cx="1656150" cy="1082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SUPERIOR TRIBUNAL DE JUSTI</a:t>
          </a:r>
          <a:r>
            <a:rPr lang="en-US" sz="1500" kern="1200" dirty="0" smtClean="0"/>
            <a:t>ÇA</a:t>
          </a:r>
          <a:endParaRPr lang="en-US" sz="1500" kern="1200" dirty="0"/>
        </a:p>
      </dsp:txBody>
      <dsp:txXfrm>
        <a:off x="31715" y="1522296"/>
        <a:ext cx="1592720" cy="1019407"/>
      </dsp:txXfrm>
    </dsp:sp>
    <dsp:sp modelId="{C07B956B-1022-564A-B4D0-1537CE253064}">
      <dsp:nvSpPr>
        <dsp:cNvPr id="0" name=""/>
        <dsp:cNvSpPr/>
      </dsp:nvSpPr>
      <dsp:spPr>
        <a:xfrm rot="18147197">
          <a:off x="1181509" y="1154365"/>
          <a:ext cx="204856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048564" y="133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154577" y="1116466"/>
        <a:ext cx="102428" cy="102428"/>
      </dsp:txXfrm>
    </dsp:sp>
    <dsp:sp modelId="{39E659E8-EFE8-514A-8467-E8F2D26D0500}">
      <dsp:nvSpPr>
        <dsp:cNvPr id="0" name=""/>
        <dsp:cNvSpPr/>
      </dsp:nvSpPr>
      <dsp:spPr>
        <a:xfrm>
          <a:off x="2755433" y="2728"/>
          <a:ext cx="3591539" cy="60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MS / HD</a:t>
          </a:r>
          <a:endParaRPr lang="en-US" sz="1500" kern="1200" dirty="0"/>
        </a:p>
      </dsp:txBody>
      <dsp:txXfrm>
        <a:off x="2773043" y="20338"/>
        <a:ext cx="3556319" cy="566045"/>
      </dsp:txXfrm>
    </dsp:sp>
    <dsp:sp modelId="{24B5E0F8-DFFB-A44B-AABA-4F57E9C2AE2B}">
      <dsp:nvSpPr>
        <dsp:cNvPr id="0" name=""/>
        <dsp:cNvSpPr/>
      </dsp:nvSpPr>
      <dsp:spPr>
        <a:xfrm rot="18999897">
          <a:off x="1450117" y="1500092"/>
          <a:ext cx="151134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11348" y="133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68008" y="1475624"/>
        <a:ext cx="75567" cy="75567"/>
      </dsp:txXfrm>
    </dsp:sp>
    <dsp:sp modelId="{26002EE8-6894-CE4F-ADF1-9F61D644E31A}">
      <dsp:nvSpPr>
        <dsp:cNvPr id="0" name=""/>
        <dsp:cNvSpPr/>
      </dsp:nvSpPr>
      <dsp:spPr>
        <a:xfrm>
          <a:off x="2755433" y="694183"/>
          <a:ext cx="3555692" cy="60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Reclamação</a:t>
          </a:r>
          <a:endParaRPr lang="en-US" sz="1500" kern="1200" dirty="0" smtClean="0"/>
        </a:p>
      </dsp:txBody>
      <dsp:txXfrm>
        <a:off x="2773043" y="711793"/>
        <a:ext cx="3520472" cy="566045"/>
      </dsp:txXfrm>
    </dsp:sp>
    <dsp:sp modelId="{97238F4C-BC8D-134D-A12F-EFA9AF88FD72}">
      <dsp:nvSpPr>
        <dsp:cNvPr id="0" name=""/>
        <dsp:cNvSpPr/>
      </dsp:nvSpPr>
      <dsp:spPr>
        <a:xfrm rot="20552490">
          <a:off x="1629607" y="1845820"/>
          <a:ext cx="115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52368" y="133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6982" y="1830326"/>
        <a:ext cx="57618" cy="57618"/>
      </dsp:txXfrm>
    </dsp:sp>
    <dsp:sp modelId="{ED62D754-BB12-D14F-B412-19AE9F57AEF1}">
      <dsp:nvSpPr>
        <dsp:cNvPr id="0" name=""/>
        <dsp:cNvSpPr/>
      </dsp:nvSpPr>
      <dsp:spPr>
        <a:xfrm>
          <a:off x="2755433" y="1385639"/>
          <a:ext cx="3561296" cy="60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Conflito</a:t>
          </a:r>
          <a:r>
            <a:rPr lang="en-US" sz="1500" kern="1200" dirty="0" smtClean="0"/>
            <a:t> de </a:t>
          </a:r>
          <a:r>
            <a:rPr lang="en-US" sz="1500" kern="1200" dirty="0" err="1" smtClean="0"/>
            <a:t>Competência</a:t>
          </a:r>
          <a:r>
            <a:rPr lang="en-US" sz="1500" kern="1200" dirty="0" smtClean="0"/>
            <a:t> </a:t>
          </a:r>
        </a:p>
      </dsp:txBody>
      <dsp:txXfrm>
        <a:off x="2773043" y="1403249"/>
        <a:ext cx="3526076" cy="566045"/>
      </dsp:txXfrm>
    </dsp:sp>
    <dsp:sp modelId="{89B91AAA-A350-274D-AD1C-7392872114F7}">
      <dsp:nvSpPr>
        <dsp:cNvPr id="0" name=""/>
        <dsp:cNvSpPr/>
      </dsp:nvSpPr>
      <dsp:spPr>
        <a:xfrm rot="1047510">
          <a:off x="1629607" y="2191548"/>
          <a:ext cx="115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52368" y="133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6982" y="2176054"/>
        <a:ext cx="57618" cy="57618"/>
      </dsp:txXfrm>
    </dsp:sp>
    <dsp:sp modelId="{322A6B9D-04F3-6F4E-A3EC-CEE80ED94735}">
      <dsp:nvSpPr>
        <dsp:cNvPr id="0" name=""/>
        <dsp:cNvSpPr/>
      </dsp:nvSpPr>
      <dsp:spPr>
        <a:xfrm>
          <a:off x="2755433" y="2077094"/>
          <a:ext cx="3591539" cy="60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Conflito</a:t>
          </a:r>
          <a:r>
            <a:rPr lang="en-US" sz="1500" kern="1200" dirty="0" smtClean="0"/>
            <a:t> de </a:t>
          </a:r>
          <a:r>
            <a:rPr lang="en-US" sz="1500" kern="1200" dirty="0" err="1" smtClean="0"/>
            <a:t>Atribuições</a:t>
          </a:r>
          <a:endParaRPr lang="en-US" sz="1500" kern="1200" dirty="0" smtClean="0"/>
        </a:p>
      </dsp:txBody>
      <dsp:txXfrm>
        <a:off x="2773043" y="2094704"/>
        <a:ext cx="3556319" cy="566045"/>
      </dsp:txXfrm>
    </dsp:sp>
    <dsp:sp modelId="{DC33D0A2-537F-584A-A6D3-B49560F1DDC1}">
      <dsp:nvSpPr>
        <dsp:cNvPr id="0" name=""/>
        <dsp:cNvSpPr/>
      </dsp:nvSpPr>
      <dsp:spPr>
        <a:xfrm rot="2600103">
          <a:off x="1450117" y="2537276"/>
          <a:ext cx="151134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11348" y="133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68008" y="2512807"/>
        <a:ext cx="75567" cy="75567"/>
      </dsp:txXfrm>
    </dsp:sp>
    <dsp:sp modelId="{4C8F355C-D16D-2E48-94AA-7FA7BDF05761}">
      <dsp:nvSpPr>
        <dsp:cNvPr id="0" name=""/>
        <dsp:cNvSpPr/>
      </dsp:nvSpPr>
      <dsp:spPr>
        <a:xfrm>
          <a:off x="2755433" y="2768550"/>
          <a:ext cx="3591539" cy="60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Mandado</a:t>
          </a:r>
          <a:r>
            <a:rPr lang="en-US" sz="1500" kern="1200" dirty="0" smtClean="0"/>
            <a:t> de </a:t>
          </a:r>
          <a:r>
            <a:rPr lang="en-US" sz="1500" kern="1200" dirty="0" err="1" smtClean="0"/>
            <a:t>Injunção</a:t>
          </a:r>
          <a:endParaRPr lang="en-US" sz="1500" kern="1200" dirty="0" smtClean="0"/>
        </a:p>
      </dsp:txBody>
      <dsp:txXfrm>
        <a:off x="2773043" y="2786160"/>
        <a:ext cx="3556319" cy="566045"/>
      </dsp:txXfrm>
    </dsp:sp>
    <dsp:sp modelId="{63B284EC-3014-8340-8443-2ADF2AAA678F}">
      <dsp:nvSpPr>
        <dsp:cNvPr id="0" name=""/>
        <dsp:cNvSpPr/>
      </dsp:nvSpPr>
      <dsp:spPr>
        <a:xfrm rot="3452803">
          <a:off x="1181509" y="2883003"/>
          <a:ext cx="204856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048564" y="133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154577" y="2845105"/>
        <a:ext cx="102428" cy="102428"/>
      </dsp:txXfrm>
    </dsp:sp>
    <dsp:sp modelId="{C2640161-6589-7149-8E80-4EDB86ADDDEA}">
      <dsp:nvSpPr>
        <dsp:cNvPr id="0" name=""/>
        <dsp:cNvSpPr/>
      </dsp:nvSpPr>
      <dsp:spPr>
        <a:xfrm>
          <a:off x="2755433" y="3460005"/>
          <a:ext cx="3561296" cy="6012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Homologação</a:t>
          </a:r>
          <a:r>
            <a:rPr lang="en-US" sz="1500" kern="1200" dirty="0" smtClean="0"/>
            <a:t> de </a:t>
          </a:r>
          <a:r>
            <a:rPr lang="en-US" sz="1500" kern="1200" dirty="0" err="1" smtClean="0"/>
            <a:t>Sentença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Estrangeira</a:t>
          </a:r>
          <a:endParaRPr lang="en-US" sz="1500" kern="1200" dirty="0" smtClean="0"/>
        </a:p>
      </dsp:txBody>
      <dsp:txXfrm>
        <a:off x="2773043" y="3477615"/>
        <a:ext cx="3526076" cy="5660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2DBFA-ACC1-CD4D-B94C-2F1E51A0EE2B}">
      <dsp:nvSpPr>
        <dsp:cNvPr id="0" name=""/>
        <dsp:cNvSpPr/>
      </dsp:nvSpPr>
      <dsp:spPr>
        <a:xfrm rot="5400000">
          <a:off x="4212491" y="-1572050"/>
          <a:ext cx="1047750" cy="445775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kern="1200" dirty="0" smtClean="0"/>
            <a:t>STF: art. 102, II, CF/88 </a:t>
          </a:r>
          <a:endParaRPr lang="en-US" sz="2700" b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kern="1200" dirty="0" smtClean="0"/>
            <a:t>STJ: art. 105, II, CF/88</a:t>
          </a:r>
          <a:endParaRPr lang="en-US" sz="2700" b="1" kern="1200" dirty="0"/>
        </a:p>
      </dsp:txBody>
      <dsp:txXfrm rot="-5400000">
        <a:off x="2507489" y="184099"/>
        <a:ext cx="4406609" cy="945456"/>
      </dsp:txXfrm>
    </dsp:sp>
    <dsp:sp modelId="{9C2697A9-7964-6E42-8783-7DF16E2C9449}">
      <dsp:nvSpPr>
        <dsp:cNvPr id="0" name=""/>
        <dsp:cNvSpPr/>
      </dsp:nvSpPr>
      <dsp:spPr>
        <a:xfrm>
          <a:off x="0" y="1984"/>
          <a:ext cx="2507488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Ordin</a:t>
          </a:r>
          <a:r>
            <a:rPr lang="en-US" sz="2700" kern="1200" dirty="0" err="1" smtClean="0"/>
            <a:t>ária</a:t>
          </a:r>
          <a:endParaRPr lang="en-US" sz="2700" kern="1200" dirty="0"/>
        </a:p>
      </dsp:txBody>
      <dsp:txXfrm>
        <a:off x="63934" y="65918"/>
        <a:ext cx="2379620" cy="1181819"/>
      </dsp:txXfrm>
    </dsp:sp>
    <dsp:sp modelId="{CEC7C133-9645-6044-8B9A-6B3818A1876C}">
      <dsp:nvSpPr>
        <dsp:cNvPr id="0" name=""/>
        <dsp:cNvSpPr/>
      </dsp:nvSpPr>
      <dsp:spPr>
        <a:xfrm rot="5400000">
          <a:off x="4212491" y="-196878"/>
          <a:ext cx="1047750" cy="445775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kern="1200" dirty="0" smtClean="0"/>
            <a:t>STF: art. 102, III, CF/88</a:t>
          </a:r>
          <a:endParaRPr lang="en-US" sz="2700" b="1" kern="1200" dirty="0"/>
        </a:p>
      </dsp:txBody>
      <dsp:txXfrm rot="-5400000">
        <a:off x="2507489" y="1559271"/>
        <a:ext cx="4406609" cy="945456"/>
      </dsp:txXfrm>
    </dsp:sp>
    <dsp:sp modelId="{EE09D152-1CAD-A343-9171-93E0F287BA84}">
      <dsp:nvSpPr>
        <dsp:cNvPr id="0" name=""/>
        <dsp:cNvSpPr/>
      </dsp:nvSpPr>
      <dsp:spPr>
        <a:xfrm>
          <a:off x="0" y="1377156"/>
          <a:ext cx="2507488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Extraordin</a:t>
          </a:r>
          <a:r>
            <a:rPr lang="en-US" sz="2700" kern="1200" dirty="0" err="1" smtClean="0"/>
            <a:t>ária</a:t>
          </a:r>
          <a:endParaRPr lang="en-US" sz="2700" kern="1200" dirty="0"/>
        </a:p>
      </dsp:txBody>
      <dsp:txXfrm>
        <a:off x="63934" y="1441090"/>
        <a:ext cx="2379620" cy="1181819"/>
      </dsp:txXfrm>
    </dsp:sp>
    <dsp:sp modelId="{49A5C84A-8729-CD45-995F-07F3F10EA75A}">
      <dsp:nvSpPr>
        <dsp:cNvPr id="0" name=""/>
        <dsp:cNvSpPr/>
      </dsp:nvSpPr>
      <dsp:spPr>
        <a:xfrm rot="5400000">
          <a:off x="4212491" y="1178293"/>
          <a:ext cx="1047750" cy="445775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kern="1200" dirty="0" smtClean="0"/>
            <a:t>STJ: art. 105, III, CF/88</a:t>
          </a:r>
          <a:endParaRPr lang="en-US" sz="2700" b="1" kern="1200" dirty="0"/>
        </a:p>
      </dsp:txBody>
      <dsp:txXfrm rot="-5400000">
        <a:off x="2507489" y="2934443"/>
        <a:ext cx="4406609" cy="945456"/>
      </dsp:txXfrm>
    </dsp:sp>
    <dsp:sp modelId="{4A21D831-9224-C641-9343-574F97D69967}">
      <dsp:nvSpPr>
        <dsp:cNvPr id="0" name=""/>
        <dsp:cNvSpPr/>
      </dsp:nvSpPr>
      <dsp:spPr>
        <a:xfrm>
          <a:off x="0" y="2752328"/>
          <a:ext cx="2507488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Especial</a:t>
          </a:r>
          <a:endParaRPr lang="en-US" sz="2700" kern="1200" dirty="0"/>
        </a:p>
      </dsp:txBody>
      <dsp:txXfrm>
        <a:off x="63934" y="2816262"/>
        <a:ext cx="2379620" cy="1181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E26AE-F4DA-9445-BC9B-9F27BBB13200}">
      <dsp:nvSpPr>
        <dsp:cNvPr id="0" name=""/>
        <dsp:cNvSpPr/>
      </dsp:nvSpPr>
      <dsp:spPr>
        <a:xfrm>
          <a:off x="3214" y="235718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Regra</a:t>
          </a:r>
          <a:endParaRPr lang="en-US" sz="4000" kern="1200" dirty="0"/>
        </a:p>
      </dsp:txBody>
      <dsp:txXfrm>
        <a:off x="24050" y="256554"/>
        <a:ext cx="2803921" cy="669726"/>
      </dsp:txXfrm>
    </dsp:sp>
    <dsp:sp modelId="{FC428295-E9F2-894D-927E-EBD199C9AE69}">
      <dsp:nvSpPr>
        <dsp:cNvPr id="0" name=""/>
        <dsp:cNvSpPr/>
      </dsp:nvSpPr>
      <dsp:spPr>
        <a:xfrm rot="5400000">
          <a:off x="1363764" y="1009364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519ADC-A721-C742-A585-02D3561BE1D2}">
      <dsp:nvSpPr>
        <dsp:cNvPr id="0" name=""/>
        <dsp:cNvSpPr/>
      </dsp:nvSpPr>
      <dsp:spPr>
        <a:xfrm>
          <a:off x="3214" y="1196106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Sem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efeito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suspensivo</a:t>
          </a:r>
          <a:endParaRPr lang="en-US" sz="2200" kern="1200" dirty="0"/>
        </a:p>
      </dsp:txBody>
      <dsp:txXfrm>
        <a:off x="24050" y="1216942"/>
        <a:ext cx="2803921" cy="669726"/>
      </dsp:txXfrm>
    </dsp:sp>
    <dsp:sp modelId="{16172E91-C2D8-E24E-9092-808A926C8318}">
      <dsp:nvSpPr>
        <dsp:cNvPr id="0" name=""/>
        <dsp:cNvSpPr/>
      </dsp:nvSpPr>
      <dsp:spPr>
        <a:xfrm rot="5400000">
          <a:off x="1363764" y="1969752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4166F-77B9-3D48-9C4C-5FD53219EFBF}">
      <dsp:nvSpPr>
        <dsp:cNvPr id="0" name=""/>
        <dsp:cNvSpPr/>
      </dsp:nvSpPr>
      <dsp:spPr>
        <a:xfrm>
          <a:off x="3214" y="2156494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Art. 995, c/c art. 1.012, CPC</a:t>
          </a:r>
          <a:endParaRPr lang="en-US" sz="2200" kern="1200" dirty="0"/>
        </a:p>
      </dsp:txBody>
      <dsp:txXfrm>
        <a:off x="24050" y="2177330"/>
        <a:ext cx="2803921" cy="669726"/>
      </dsp:txXfrm>
    </dsp:sp>
    <dsp:sp modelId="{45E055B9-C6F3-7943-8D27-769FBF690CD3}">
      <dsp:nvSpPr>
        <dsp:cNvPr id="0" name=""/>
        <dsp:cNvSpPr/>
      </dsp:nvSpPr>
      <dsp:spPr>
        <a:xfrm>
          <a:off x="3247191" y="235718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Exce</a:t>
          </a:r>
          <a:r>
            <a:rPr lang="en-US" sz="4000" kern="1200" dirty="0" err="1" smtClean="0"/>
            <a:t>ção</a:t>
          </a:r>
          <a:endParaRPr lang="en-US" sz="4000" kern="1200" dirty="0"/>
        </a:p>
      </dsp:txBody>
      <dsp:txXfrm>
        <a:off x="3268027" y="256554"/>
        <a:ext cx="2803921" cy="669726"/>
      </dsp:txXfrm>
    </dsp:sp>
    <dsp:sp modelId="{6F2A802E-1518-CD4F-8F05-531A368B3E2D}">
      <dsp:nvSpPr>
        <dsp:cNvPr id="0" name=""/>
        <dsp:cNvSpPr/>
      </dsp:nvSpPr>
      <dsp:spPr>
        <a:xfrm rot="5400000">
          <a:off x="4607741" y="1009364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CAAF47-BCB1-3941-982E-3ACF28B43065}">
      <dsp:nvSpPr>
        <dsp:cNvPr id="0" name=""/>
        <dsp:cNvSpPr/>
      </dsp:nvSpPr>
      <dsp:spPr>
        <a:xfrm>
          <a:off x="3247191" y="1196106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Efeito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Suspensivo</a:t>
          </a:r>
          <a:endParaRPr lang="en-US" sz="2200" kern="1200" dirty="0"/>
        </a:p>
      </dsp:txBody>
      <dsp:txXfrm>
        <a:off x="3268027" y="1216942"/>
        <a:ext cx="2803921" cy="669726"/>
      </dsp:txXfrm>
    </dsp:sp>
    <dsp:sp modelId="{B43225EF-9E2C-B548-B806-C3AA72ADED74}">
      <dsp:nvSpPr>
        <dsp:cNvPr id="0" name=""/>
        <dsp:cNvSpPr/>
      </dsp:nvSpPr>
      <dsp:spPr>
        <a:xfrm rot="5400000">
          <a:off x="4607741" y="1969752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B25184-4552-ED4D-A576-63450A5502DA}">
      <dsp:nvSpPr>
        <dsp:cNvPr id="0" name=""/>
        <dsp:cNvSpPr/>
      </dsp:nvSpPr>
      <dsp:spPr>
        <a:xfrm>
          <a:off x="3247191" y="2156494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Art. 1.029, 5o, CPC</a:t>
          </a:r>
          <a:endParaRPr lang="en-US" sz="2200" kern="1200" dirty="0"/>
        </a:p>
      </dsp:txBody>
      <dsp:txXfrm>
        <a:off x="3268027" y="2177330"/>
        <a:ext cx="2803921" cy="669726"/>
      </dsp:txXfrm>
    </dsp:sp>
    <dsp:sp modelId="{8862D725-967C-A447-B753-B1A99E265C07}">
      <dsp:nvSpPr>
        <dsp:cNvPr id="0" name=""/>
        <dsp:cNvSpPr/>
      </dsp:nvSpPr>
      <dsp:spPr>
        <a:xfrm rot="5400000">
          <a:off x="4607741" y="2930140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7EC78B-417E-5744-BC5C-D16B91FFBCD8}">
      <dsp:nvSpPr>
        <dsp:cNvPr id="0" name=""/>
        <dsp:cNvSpPr/>
      </dsp:nvSpPr>
      <dsp:spPr>
        <a:xfrm>
          <a:off x="3247191" y="3116882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Momento</a:t>
          </a:r>
          <a:r>
            <a:rPr lang="en-US" sz="2200" kern="1200" dirty="0" smtClean="0"/>
            <a:t> e </a:t>
          </a:r>
          <a:r>
            <a:rPr lang="en-US" sz="2200" kern="1200" dirty="0" err="1" smtClean="0"/>
            <a:t>dire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pedido</a:t>
          </a:r>
          <a:endParaRPr lang="en-US" sz="2200" kern="1200" dirty="0"/>
        </a:p>
      </dsp:txBody>
      <dsp:txXfrm>
        <a:off x="3268027" y="3137718"/>
        <a:ext cx="2803921" cy="6697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DFF6B-B7A1-7D45-83F9-634F1AC6D981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Art. 1.013</a:t>
          </a:r>
          <a:endParaRPr lang="en-US" sz="3100" kern="1200" dirty="0"/>
        </a:p>
      </dsp:txBody>
      <dsp:txXfrm rot="10800000">
        <a:off x="1585466" y="1895"/>
        <a:ext cx="3771647" cy="1128772"/>
      </dsp:txXfrm>
    </dsp:sp>
    <dsp:sp modelId="{3BEE2C82-7F6A-1840-929D-A8E9BFD34714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688C26-A1BE-2246-B802-02B2F03D7A99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Art. 1.028</a:t>
          </a:r>
          <a:endParaRPr lang="en-US" sz="3100" kern="1200" dirty="0"/>
        </a:p>
      </dsp:txBody>
      <dsp:txXfrm rot="10800000">
        <a:off x="1585466" y="1467613"/>
        <a:ext cx="3771647" cy="1128772"/>
      </dsp:txXfrm>
    </dsp:sp>
    <dsp:sp modelId="{76F71A3D-EFF0-0948-877B-9FB360E1A516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67BAF6C-7424-5E4C-98D6-0E5CD455819D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Art. 1.027, 2o c/c art. 1.013, </a:t>
          </a:r>
          <a:endParaRPr lang="en-US" sz="3100" kern="1200" dirty="0"/>
        </a:p>
      </dsp:txBody>
      <dsp:txXfrm rot="10800000">
        <a:off x="1585466" y="2933332"/>
        <a:ext cx="3771647" cy="1128772"/>
      </dsp:txXfrm>
    </dsp:sp>
    <dsp:sp modelId="{FEB7AF59-B8C4-6C41-870F-3D718005304E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AA55416-5196-1D42-837B-7E8807658EB3}" type="datetimeFigureOut">
              <a:rPr lang="en-US" smtClean="0"/>
              <a:t>17/05/17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CBB486D-12D3-8B4B-A607-75C5AADD4C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2112413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Compet</a:t>
            </a:r>
            <a:r>
              <a:rPr lang="en-US" b="1" dirty="0" err="1" smtClean="0"/>
              <a:t>ência</a:t>
            </a:r>
            <a:r>
              <a:rPr lang="en-US" b="1" dirty="0" smtClean="0"/>
              <a:t> </a:t>
            </a:r>
            <a:r>
              <a:rPr lang="en-US" b="1" dirty="0" err="1" smtClean="0"/>
              <a:t>Recursal</a:t>
            </a:r>
            <a:r>
              <a:rPr lang="en-US" b="1" dirty="0" smtClean="0"/>
              <a:t> </a:t>
            </a:r>
            <a:r>
              <a:rPr lang="en-US" b="1" dirty="0" err="1" smtClean="0"/>
              <a:t>Cível</a:t>
            </a:r>
            <a:r>
              <a:rPr lang="en-US" b="1" dirty="0" smtClean="0"/>
              <a:t> do STF e do STJ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i="1" dirty="0" smtClean="0"/>
          </a:p>
          <a:p>
            <a:r>
              <a:rPr lang="en-US" b="1" i="1" dirty="0" smtClean="0"/>
              <a:t>Prof. Dr. Rafael Menezes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525130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Compet</a:t>
            </a:r>
            <a:r>
              <a:rPr lang="en-US" sz="3400" b="1" dirty="0" err="1" smtClean="0"/>
              <a:t>ência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Constitucional</a:t>
            </a:r>
            <a:endParaRPr lang="en-US" sz="34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23871642"/>
              </p:ext>
            </p:extLst>
          </p:nvPr>
        </p:nvGraphicFramePr>
        <p:xfrm>
          <a:off x="1524000" y="20200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6904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Compet</a:t>
            </a:r>
            <a:r>
              <a:rPr lang="en-US" sz="3400" b="1" dirty="0" err="1" smtClean="0"/>
              <a:t>ência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Originária</a:t>
            </a: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400" b="1" dirty="0" smtClean="0"/>
              <a:t> </a:t>
            </a:r>
            <a:r>
              <a:rPr lang="en-US" sz="3400" b="1" dirty="0" err="1" smtClean="0"/>
              <a:t>Cível</a:t>
            </a:r>
            <a:r>
              <a:rPr lang="en-US" sz="3400" b="1" dirty="0" smtClean="0"/>
              <a:t> (Art. 102, I, CF)</a:t>
            </a:r>
            <a:endParaRPr lang="en-US" sz="34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82493348"/>
              </p:ext>
            </p:extLst>
          </p:nvPr>
        </p:nvGraphicFramePr>
        <p:xfrm>
          <a:off x="1095023" y="1926137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6294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Compet</a:t>
            </a:r>
            <a:r>
              <a:rPr lang="en-US" sz="3400" b="1" dirty="0" err="1" smtClean="0"/>
              <a:t>ência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Originária</a:t>
            </a: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400" b="1" dirty="0" smtClean="0"/>
              <a:t> </a:t>
            </a:r>
            <a:r>
              <a:rPr lang="en-US" sz="3400" b="1" dirty="0" err="1" smtClean="0"/>
              <a:t>Cível</a:t>
            </a:r>
            <a:r>
              <a:rPr lang="en-US" sz="3400" b="1" dirty="0" smtClean="0"/>
              <a:t> (Art. 105, I, CF)</a:t>
            </a:r>
            <a:endParaRPr lang="en-US" sz="34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75319085"/>
              </p:ext>
            </p:extLst>
          </p:nvPr>
        </p:nvGraphicFramePr>
        <p:xfrm>
          <a:off x="1095023" y="2092435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26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Compet</a:t>
            </a:r>
            <a:r>
              <a:rPr lang="en-US" sz="3400" b="1" dirty="0" err="1" smtClean="0"/>
              <a:t>ência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Recursal</a:t>
            </a:r>
            <a:endParaRPr lang="en-US" sz="3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458654"/>
              </p:ext>
            </p:extLst>
          </p:nvPr>
        </p:nvGraphicFramePr>
        <p:xfrm>
          <a:off x="1095023" y="1889775"/>
          <a:ext cx="6965244" cy="3976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311"/>
                <a:gridCol w="1741311"/>
                <a:gridCol w="1741311"/>
                <a:gridCol w="1741311"/>
              </a:tblGrid>
              <a:tr h="994023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 smtClean="0"/>
                        <a:t>Recurso</a:t>
                      </a:r>
                      <a:endParaRPr lang="en-US" sz="17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 smtClean="0"/>
                        <a:t>Fundamenta</a:t>
                      </a:r>
                      <a:r>
                        <a:rPr lang="en-US" sz="1700" dirty="0" err="1" smtClean="0"/>
                        <a:t>ção</a:t>
                      </a:r>
                      <a:endParaRPr lang="en-US" sz="17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Pr</a:t>
                      </a:r>
                      <a:r>
                        <a:rPr lang="en-US" sz="1700" dirty="0" smtClean="0"/>
                        <a:t>é-</a:t>
                      </a:r>
                      <a:r>
                        <a:rPr lang="en-US" sz="1700" dirty="0" err="1" smtClean="0"/>
                        <a:t>Questionamento</a:t>
                      </a:r>
                      <a:endParaRPr lang="en-US" sz="17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 smtClean="0"/>
                        <a:t>Repercuss</a:t>
                      </a:r>
                      <a:r>
                        <a:rPr lang="en-US" sz="1700" dirty="0" err="1" smtClean="0"/>
                        <a:t>ão</a:t>
                      </a:r>
                      <a:r>
                        <a:rPr lang="en-US" sz="1700" dirty="0" smtClean="0"/>
                        <a:t> </a:t>
                      </a:r>
                      <a:r>
                        <a:rPr lang="en-US" sz="1700" dirty="0" err="1" smtClean="0"/>
                        <a:t>Geral</a:t>
                      </a:r>
                      <a:endParaRPr lang="en-US" sz="17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</a:tr>
              <a:tr h="994023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Ordin</a:t>
                      </a:r>
                      <a:r>
                        <a:rPr lang="en-US" b="1" dirty="0" err="1" smtClean="0"/>
                        <a:t>ário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Constitucional</a:t>
                      </a:r>
                      <a:endParaRPr lang="en-US" b="1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Livre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dirty="0" smtClean="0"/>
                        <a:t>ÃO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dirty="0" smtClean="0"/>
                        <a:t>ÃO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94023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Recurso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Extraordin</a:t>
                      </a:r>
                      <a:r>
                        <a:rPr lang="en-US" b="1" dirty="0" err="1" smtClean="0"/>
                        <a:t>ário</a:t>
                      </a:r>
                      <a:endParaRPr lang="en-US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Restrita</a:t>
                      </a:r>
                      <a:r>
                        <a:rPr lang="en-US" dirty="0" smtClean="0"/>
                        <a:t> e </a:t>
                      </a:r>
                      <a:r>
                        <a:rPr lang="en-US" dirty="0" err="1" smtClean="0"/>
                        <a:t>Vinculada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994023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Recurso</a:t>
                      </a:r>
                      <a:r>
                        <a:rPr lang="en-US" b="1" dirty="0" smtClean="0"/>
                        <a:t> Especial</a:t>
                      </a:r>
                      <a:endParaRPr lang="en-US" b="1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Restrita</a:t>
                      </a:r>
                      <a:r>
                        <a:rPr lang="en-US" dirty="0" smtClean="0"/>
                        <a:t> e </a:t>
                      </a:r>
                      <a:r>
                        <a:rPr lang="en-US" dirty="0" err="1" smtClean="0"/>
                        <a:t>Vinculada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dirty="0" smtClean="0"/>
                        <a:t>ÃO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94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Compet</a:t>
            </a:r>
            <a:r>
              <a:rPr lang="en-US" sz="3400" b="1" dirty="0" err="1" smtClean="0"/>
              <a:t>ência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Recursal</a:t>
            </a:r>
            <a:endParaRPr lang="en-US" sz="34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95727443"/>
              </p:ext>
            </p:extLst>
          </p:nvPr>
        </p:nvGraphicFramePr>
        <p:xfrm>
          <a:off x="1095023" y="2020067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5252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2354301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Recurso</a:t>
            </a:r>
            <a:r>
              <a:rPr lang="en-US" b="1" dirty="0" smtClean="0"/>
              <a:t> </a:t>
            </a:r>
            <a:r>
              <a:rPr lang="en-US" b="1" dirty="0" err="1" smtClean="0"/>
              <a:t>Ordin</a:t>
            </a:r>
            <a:r>
              <a:rPr lang="en-US" b="1" dirty="0" err="1" smtClean="0"/>
              <a:t>ário</a:t>
            </a:r>
            <a:r>
              <a:rPr lang="en-US" b="1" dirty="0" smtClean="0"/>
              <a:t> </a:t>
            </a:r>
            <a:r>
              <a:rPr lang="en-US" b="1" dirty="0" err="1" smtClean="0"/>
              <a:t>Constitucional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(Arts. 102 c/c 105, da CF/88 e Arts. 1.027 e 1.028, CPC</a:t>
            </a:r>
            <a:endParaRPr lang="en-US" sz="3100" b="1" dirty="0"/>
          </a:p>
        </p:txBody>
      </p:sp>
    </p:spTree>
    <p:extLst>
      <p:ext uri="{BB962C8B-B14F-4D97-AF65-F5344CB8AC3E}">
        <p14:creationId xmlns:p14="http://schemas.microsoft.com/office/powerpoint/2010/main" val="3944720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44979" y="1604474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Abrang</a:t>
            </a:r>
            <a:r>
              <a:rPr lang="en-US" b="1" dirty="0" err="1" smtClean="0"/>
              <a:t>ência</a:t>
            </a:r>
            <a:r>
              <a:rPr lang="en-US" b="1" dirty="0" smtClean="0"/>
              <a:t> e </a:t>
            </a:r>
            <a:r>
              <a:rPr lang="en-US" b="1" dirty="0" err="1" smtClean="0"/>
              <a:t>Procedimento</a:t>
            </a:r>
            <a:r>
              <a:rPr lang="en-US" b="1" dirty="0" smtClean="0"/>
              <a:t> similar </a:t>
            </a:r>
            <a:r>
              <a:rPr lang="en-US" b="1" dirty="0" err="1" smtClean="0"/>
              <a:t>ao</a:t>
            </a:r>
            <a:r>
              <a:rPr lang="en-US" b="1" dirty="0" smtClean="0"/>
              <a:t> </a:t>
            </a:r>
            <a:r>
              <a:rPr lang="en-US" b="1" dirty="0" err="1" smtClean="0"/>
              <a:t>Recurso</a:t>
            </a:r>
            <a:r>
              <a:rPr lang="en-US" b="1" dirty="0" smtClean="0"/>
              <a:t> de </a:t>
            </a:r>
            <a:r>
              <a:rPr lang="en-US" b="1" dirty="0" err="1" smtClean="0"/>
              <a:t>Apelação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456267" y="3189941"/>
            <a:ext cx="6231467" cy="2479387"/>
          </a:xfrm>
        </p:spPr>
        <p:txBody>
          <a:bodyPr>
            <a:no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400" dirty="0" smtClean="0"/>
              <a:t>STF e STJ </a:t>
            </a:r>
            <a:r>
              <a:rPr lang="en-US" sz="2400" dirty="0" err="1" smtClean="0"/>
              <a:t>atuam</a:t>
            </a:r>
            <a:r>
              <a:rPr lang="en-US" sz="2400" dirty="0" smtClean="0"/>
              <a:t> </a:t>
            </a:r>
            <a:r>
              <a:rPr lang="en-US" sz="2400" dirty="0" err="1" smtClean="0"/>
              <a:t>como</a:t>
            </a:r>
            <a:r>
              <a:rPr lang="en-US" sz="2400" dirty="0" smtClean="0"/>
              <a:t> </a:t>
            </a:r>
            <a:r>
              <a:rPr lang="en-US" sz="2400" dirty="0" err="1" smtClean="0"/>
              <a:t>Tribunais</a:t>
            </a:r>
            <a:r>
              <a:rPr lang="en-US" sz="2400" dirty="0" smtClean="0"/>
              <a:t> de </a:t>
            </a:r>
            <a:r>
              <a:rPr lang="en-US" sz="2400" dirty="0" err="1" smtClean="0"/>
              <a:t>Segunda</a:t>
            </a:r>
            <a:r>
              <a:rPr lang="en-US" sz="2400" dirty="0" smtClean="0"/>
              <a:t> </a:t>
            </a:r>
            <a:r>
              <a:rPr lang="en-US" sz="2400" dirty="0" err="1" smtClean="0"/>
              <a:t>Inst</a:t>
            </a:r>
            <a:r>
              <a:rPr lang="en-US" sz="2400" dirty="0" err="1" smtClean="0"/>
              <a:t>ância</a:t>
            </a: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r>
              <a:rPr lang="en-US" sz="2400" dirty="0"/>
              <a:t> </a:t>
            </a:r>
            <a:r>
              <a:rPr lang="en-US" sz="2400" dirty="0" err="1" smtClean="0"/>
              <a:t>Prazo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interposição</a:t>
            </a:r>
            <a:r>
              <a:rPr lang="en-US" sz="2400" dirty="0" smtClean="0"/>
              <a:t>: 15 </a:t>
            </a:r>
            <a:r>
              <a:rPr lang="en-US" sz="2400" dirty="0" err="1" smtClean="0"/>
              <a:t>dias</a:t>
            </a: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  <a:p>
            <a:pPr marL="342900" indent="-342900">
              <a:buFont typeface="Wingdings" charset="2"/>
              <a:buChar char="Ø"/>
            </a:pPr>
            <a:r>
              <a:rPr lang="en-US" sz="2400" dirty="0" err="1" smtClean="0"/>
              <a:t>Prazo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resposta</a:t>
            </a:r>
            <a:r>
              <a:rPr lang="en-US" sz="2400" dirty="0" smtClean="0"/>
              <a:t>: 15 </a:t>
            </a:r>
            <a:r>
              <a:rPr lang="en-US" sz="2400" dirty="0" err="1" smtClean="0"/>
              <a:t>dias</a:t>
            </a: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  <a:p>
            <a:pPr marL="342900" indent="-342900">
              <a:buFont typeface="Wingdings" charset="2"/>
              <a:buChar char="Ø"/>
            </a:pP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5024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44979" y="1498648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Abrang</a:t>
            </a:r>
            <a:r>
              <a:rPr lang="en-US" b="1" dirty="0" err="1" smtClean="0"/>
              <a:t>ência</a:t>
            </a:r>
            <a:r>
              <a:rPr lang="en-US" b="1" dirty="0" smtClean="0"/>
              <a:t> e </a:t>
            </a:r>
            <a:r>
              <a:rPr lang="en-US" b="1" dirty="0" err="1" smtClean="0"/>
              <a:t>Procedimento</a:t>
            </a:r>
            <a:r>
              <a:rPr lang="en-US" b="1" dirty="0" smtClean="0"/>
              <a:t> similar </a:t>
            </a:r>
            <a:r>
              <a:rPr lang="en-US" b="1" dirty="0" err="1" smtClean="0"/>
              <a:t>ao</a:t>
            </a:r>
            <a:r>
              <a:rPr lang="en-US" b="1" dirty="0" smtClean="0"/>
              <a:t> </a:t>
            </a:r>
            <a:r>
              <a:rPr lang="en-US" b="1" dirty="0" err="1" smtClean="0"/>
              <a:t>Recurso</a:t>
            </a:r>
            <a:r>
              <a:rPr lang="en-US" b="1" dirty="0" smtClean="0"/>
              <a:t> de </a:t>
            </a:r>
            <a:r>
              <a:rPr lang="en-US" b="1" dirty="0" err="1" smtClean="0"/>
              <a:t>Apelação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456267" y="3159705"/>
            <a:ext cx="6231467" cy="3008525"/>
          </a:xfrm>
        </p:spPr>
        <p:txBody>
          <a:bodyPr>
            <a:no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400" b="1" dirty="0" err="1" smtClean="0"/>
              <a:t>Não</a:t>
            </a:r>
            <a:r>
              <a:rPr lang="en-US" sz="2400" b="1" dirty="0" smtClean="0"/>
              <a:t> se </a:t>
            </a:r>
            <a:r>
              <a:rPr lang="en-US" sz="2400" b="1" dirty="0" err="1" smtClean="0"/>
              <a:t>aplica</a:t>
            </a:r>
            <a:r>
              <a:rPr lang="en-US" sz="2400" b="1" dirty="0" smtClean="0"/>
              <a:t> o art. 942, do CPC </a:t>
            </a:r>
          </a:p>
          <a:p>
            <a:r>
              <a:rPr lang="en-US" sz="2400" i="1" dirty="0" smtClean="0"/>
              <a:t>(</a:t>
            </a:r>
            <a:r>
              <a:rPr lang="en-US" sz="2400" i="1" dirty="0" err="1" smtClean="0"/>
              <a:t>técnica</a:t>
            </a:r>
            <a:r>
              <a:rPr lang="en-US" sz="2400" i="1" dirty="0" smtClean="0"/>
              <a:t> de </a:t>
            </a:r>
            <a:r>
              <a:rPr lang="en-US" sz="2400" i="1" dirty="0" err="1" smtClean="0"/>
              <a:t>julgamento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não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unânime</a:t>
            </a:r>
            <a:r>
              <a:rPr lang="en-US" sz="2400" i="1" dirty="0" smtClean="0"/>
              <a:t>)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r>
              <a:rPr lang="en-US" sz="2400" b="1" dirty="0" err="1" smtClean="0"/>
              <a:t>Não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é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cabível</a:t>
            </a:r>
            <a:r>
              <a:rPr lang="en-US" sz="2400" b="1" dirty="0" smtClean="0"/>
              <a:t> o </a:t>
            </a:r>
            <a:r>
              <a:rPr lang="en-US" sz="2400" b="1" dirty="0" err="1" smtClean="0"/>
              <a:t>recurso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adesivo</a:t>
            </a:r>
            <a:r>
              <a:rPr lang="en-US" sz="2400" b="1" dirty="0" smtClean="0"/>
              <a:t> (*)</a:t>
            </a:r>
          </a:p>
          <a:p>
            <a:r>
              <a:rPr lang="en-US" sz="2400" i="1" dirty="0" smtClean="0"/>
              <a:t>(</a:t>
            </a:r>
            <a:r>
              <a:rPr lang="en-US" sz="2400" i="1" dirty="0" err="1" smtClean="0"/>
              <a:t>exceto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nas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hipóteses</a:t>
            </a:r>
            <a:r>
              <a:rPr lang="en-US" sz="2400" i="1" dirty="0" smtClean="0"/>
              <a:t> de ROC do art. 105, II, “c”) 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6169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44979" y="1498648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Abrang</a:t>
            </a:r>
            <a:r>
              <a:rPr lang="en-US" b="1" dirty="0" err="1" smtClean="0"/>
              <a:t>ência</a:t>
            </a:r>
            <a:r>
              <a:rPr lang="en-US" b="1" dirty="0" smtClean="0"/>
              <a:t> e </a:t>
            </a:r>
            <a:r>
              <a:rPr lang="en-US" b="1" dirty="0" err="1" smtClean="0"/>
              <a:t>Procedimento</a:t>
            </a:r>
            <a:r>
              <a:rPr lang="en-US" b="1" dirty="0" smtClean="0"/>
              <a:t> similar </a:t>
            </a:r>
            <a:r>
              <a:rPr lang="en-US" b="1" dirty="0" err="1" smtClean="0"/>
              <a:t>ao</a:t>
            </a:r>
            <a:r>
              <a:rPr lang="en-US" b="1" dirty="0" smtClean="0"/>
              <a:t> </a:t>
            </a:r>
            <a:r>
              <a:rPr lang="en-US" b="1" dirty="0" err="1" smtClean="0"/>
              <a:t>Recurso</a:t>
            </a:r>
            <a:r>
              <a:rPr lang="en-US" b="1" dirty="0" smtClean="0"/>
              <a:t> de </a:t>
            </a:r>
            <a:r>
              <a:rPr lang="en-US" b="1" dirty="0" err="1" smtClean="0"/>
              <a:t>Apelação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456267" y="2978289"/>
            <a:ext cx="6231467" cy="3008525"/>
          </a:xfrm>
        </p:spPr>
        <p:txBody>
          <a:bodyPr>
            <a:no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400" dirty="0" err="1" smtClean="0"/>
              <a:t>Regimento</a:t>
            </a:r>
            <a:r>
              <a:rPr lang="en-US" sz="2400" dirty="0" smtClean="0"/>
              <a:t> </a:t>
            </a:r>
            <a:r>
              <a:rPr lang="en-US" sz="2400" dirty="0" err="1" smtClean="0"/>
              <a:t>Interno</a:t>
            </a:r>
            <a:r>
              <a:rPr lang="en-US" sz="2400" dirty="0" smtClean="0"/>
              <a:t> do STF (art, 304 - 306)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  <a:p>
            <a:pPr marL="342900" indent="-342900">
              <a:buFont typeface="Wingdings" charset="2"/>
              <a:buChar char="Ø"/>
            </a:pPr>
            <a:r>
              <a:rPr lang="en-US" sz="2400" dirty="0" err="1" smtClean="0"/>
              <a:t>Regimento</a:t>
            </a:r>
            <a:r>
              <a:rPr lang="en-US" sz="2400" dirty="0" smtClean="0"/>
              <a:t> </a:t>
            </a:r>
            <a:r>
              <a:rPr lang="en-US" sz="2400" dirty="0" err="1" smtClean="0"/>
              <a:t>Interno</a:t>
            </a:r>
            <a:r>
              <a:rPr lang="en-US" sz="2400" dirty="0" smtClean="0"/>
              <a:t> do STJ (art. 247-251)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  <a:p>
            <a:pPr marL="342900" indent="-342900">
              <a:buFont typeface="Wingdings" charset="2"/>
              <a:buChar char="Ø"/>
            </a:pPr>
            <a:r>
              <a:rPr lang="en-US" sz="2400" dirty="0" smtClean="0"/>
              <a:t>Lei 8.038/90 (art. 33 </a:t>
            </a:r>
            <a:r>
              <a:rPr lang="mr-IN" sz="2400" dirty="0" smtClean="0"/>
              <a:t>–</a:t>
            </a:r>
            <a:r>
              <a:rPr lang="en-US" sz="2400" dirty="0" smtClean="0"/>
              <a:t> 41)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6627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Efeito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Suspensivo</a:t>
            </a:r>
            <a:endParaRPr lang="en-US" sz="3400" b="1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69423440"/>
              </p:ext>
            </p:extLst>
          </p:nvPr>
        </p:nvGraphicFramePr>
        <p:xfrm>
          <a:off x="1524000" y="17295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9290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Efeito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Devolutivo</a:t>
            </a:r>
            <a:r>
              <a:rPr lang="en-US" sz="3400" b="1" dirty="0" smtClean="0"/>
              <a:t> e </a:t>
            </a:r>
            <a:r>
              <a:rPr lang="en-US" sz="3400" b="1" dirty="0" err="1" smtClean="0"/>
              <a:t>Translativo</a:t>
            </a:r>
            <a:endParaRPr lang="en-US" sz="3400" b="1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49115898"/>
              </p:ext>
            </p:extLst>
          </p:nvPr>
        </p:nvGraphicFramePr>
        <p:xfrm>
          <a:off x="1524000" y="195637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58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857" y="955692"/>
            <a:ext cx="7076299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1.013.  A </a:t>
            </a:r>
            <a:r>
              <a:rPr lang="en-US" dirty="0" err="1"/>
              <a:t>apelação</a:t>
            </a:r>
            <a:r>
              <a:rPr lang="en-US" dirty="0"/>
              <a:t> </a:t>
            </a:r>
            <a:r>
              <a:rPr lang="en-US" dirty="0" err="1"/>
              <a:t>devolverá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tribunal o </a:t>
            </a:r>
            <a:r>
              <a:rPr lang="en-US" dirty="0" err="1"/>
              <a:t>conhecimento</a:t>
            </a:r>
            <a:r>
              <a:rPr lang="en-US" dirty="0"/>
              <a:t> da </a:t>
            </a:r>
            <a:r>
              <a:rPr lang="en-US" dirty="0" err="1"/>
              <a:t>matéria</a:t>
            </a:r>
            <a:r>
              <a:rPr lang="en-US" dirty="0"/>
              <a:t> </a:t>
            </a:r>
            <a:r>
              <a:rPr lang="en-US" dirty="0" err="1"/>
              <a:t>impugnada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, </a:t>
            </a:r>
            <a:r>
              <a:rPr lang="en-US" dirty="0" err="1"/>
              <a:t>porém</a:t>
            </a:r>
            <a:r>
              <a:rPr lang="en-US" dirty="0"/>
              <a:t>, </a:t>
            </a:r>
            <a:r>
              <a:rPr lang="en-US" dirty="0" err="1"/>
              <a:t>objeto</a:t>
            </a:r>
            <a:r>
              <a:rPr lang="en-US" dirty="0"/>
              <a:t> de </a:t>
            </a:r>
            <a:r>
              <a:rPr lang="en-US" dirty="0" err="1"/>
              <a:t>apreciação</a:t>
            </a:r>
            <a:r>
              <a:rPr lang="en-US" dirty="0"/>
              <a:t> e </a:t>
            </a:r>
            <a:r>
              <a:rPr lang="en-US" dirty="0" err="1"/>
              <a:t>julgamento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tribunal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questões</a:t>
            </a:r>
            <a:r>
              <a:rPr lang="en-US" dirty="0"/>
              <a:t> </a:t>
            </a:r>
            <a:r>
              <a:rPr lang="en-US" dirty="0" err="1"/>
              <a:t>suscitadas</a:t>
            </a:r>
            <a:r>
              <a:rPr lang="en-US" dirty="0"/>
              <a:t> e </a:t>
            </a:r>
            <a:r>
              <a:rPr lang="en-US" dirty="0" err="1"/>
              <a:t>discutidas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ainda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tenham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solucionadas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relativas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 </a:t>
            </a:r>
            <a:r>
              <a:rPr lang="en-US" dirty="0" err="1"/>
              <a:t>impugnado</a:t>
            </a:r>
            <a:r>
              <a:rPr lang="en-US" dirty="0"/>
              <a:t>.</a:t>
            </a:r>
          </a:p>
          <a:p>
            <a:pPr algn="just"/>
            <a:r>
              <a:rPr lang="en-US" dirty="0" smtClean="0"/>
              <a:t>[...]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</a:t>
            </a:r>
            <a:r>
              <a:rPr lang="en-US" baseline="30000" dirty="0"/>
              <a:t>o</a:t>
            </a:r>
            <a:r>
              <a:rPr lang="en-US" dirty="0"/>
              <a:t> Se 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estiver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condições</a:t>
            </a:r>
            <a:r>
              <a:rPr lang="en-US" dirty="0"/>
              <a:t> de </a:t>
            </a:r>
            <a:r>
              <a:rPr lang="en-US" dirty="0" err="1"/>
              <a:t>imediato</a:t>
            </a:r>
            <a:r>
              <a:rPr lang="en-US" dirty="0"/>
              <a:t> </a:t>
            </a:r>
            <a:r>
              <a:rPr lang="en-US" dirty="0" err="1"/>
              <a:t>julgamento</a:t>
            </a:r>
            <a:r>
              <a:rPr lang="en-US" dirty="0"/>
              <a:t>, o tribunal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decidir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logo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: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I </a:t>
            </a:r>
            <a:r>
              <a:rPr lang="en-US" b="1" dirty="0"/>
              <a:t>- </a:t>
            </a:r>
            <a:r>
              <a:rPr lang="en-US" b="1" dirty="0" err="1"/>
              <a:t>reformar</a:t>
            </a:r>
            <a:r>
              <a:rPr lang="en-US" b="1" dirty="0"/>
              <a:t> </a:t>
            </a:r>
            <a:r>
              <a:rPr lang="en-US" b="1" dirty="0" err="1"/>
              <a:t>sentença</a:t>
            </a:r>
            <a:r>
              <a:rPr lang="en-US" b="1" dirty="0"/>
              <a:t> </a:t>
            </a:r>
            <a:r>
              <a:rPr lang="en-US" b="1" dirty="0" err="1"/>
              <a:t>fundada</a:t>
            </a:r>
            <a:r>
              <a:rPr lang="en-US" b="1" dirty="0"/>
              <a:t> no art. 485;</a:t>
            </a:r>
          </a:p>
          <a:p>
            <a:pPr algn="just"/>
            <a:endParaRPr lang="en-US" b="1" dirty="0" smtClean="0"/>
          </a:p>
          <a:p>
            <a:pPr algn="just"/>
            <a:r>
              <a:rPr lang="en-US" b="1" dirty="0" smtClean="0"/>
              <a:t>II </a:t>
            </a:r>
            <a:r>
              <a:rPr lang="en-US" b="1" dirty="0"/>
              <a:t>- </a:t>
            </a:r>
            <a:r>
              <a:rPr lang="en-US" b="1" dirty="0" err="1"/>
              <a:t>decretar</a:t>
            </a:r>
            <a:r>
              <a:rPr lang="en-US" b="1" dirty="0"/>
              <a:t> a </a:t>
            </a:r>
            <a:r>
              <a:rPr lang="en-US" b="1" dirty="0" err="1"/>
              <a:t>nulidade</a:t>
            </a:r>
            <a:r>
              <a:rPr lang="en-US" b="1" dirty="0"/>
              <a:t> da </a:t>
            </a:r>
            <a:r>
              <a:rPr lang="en-US" b="1" dirty="0" err="1"/>
              <a:t>sentença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ser</a:t>
            </a:r>
            <a:r>
              <a:rPr lang="en-US" b="1" dirty="0"/>
              <a:t> </a:t>
            </a:r>
            <a:r>
              <a:rPr lang="en-US" b="1" dirty="0" err="1"/>
              <a:t>ela</a:t>
            </a:r>
            <a:r>
              <a:rPr lang="en-US" b="1" dirty="0"/>
              <a:t> </a:t>
            </a:r>
            <a:r>
              <a:rPr lang="en-US" b="1" dirty="0" err="1"/>
              <a:t>congruente</a:t>
            </a:r>
            <a:r>
              <a:rPr lang="en-US" b="1" dirty="0"/>
              <a:t> com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limites</a:t>
            </a:r>
            <a:r>
              <a:rPr lang="en-US" b="1" dirty="0"/>
              <a:t> do </a:t>
            </a:r>
            <a:r>
              <a:rPr lang="en-US" b="1" dirty="0" err="1"/>
              <a:t>pedido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da </a:t>
            </a:r>
            <a:r>
              <a:rPr lang="en-US" b="1" dirty="0" err="1"/>
              <a:t>causa</a:t>
            </a:r>
            <a:r>
              <a:rPr lang="en-US" b="1" dirty="0"/>
              <a:t> de </a:t>
            </a:r>
            <a:r>
              <a:rPr lang="en-US" b="1" dirty="0" err="1"/>
              <a:t>pedir</a:t>
            </a:r>
            <a:r>
              <a:rPr lang="en-US" b="1" dirty="0"/>
              <a:t>;</a:t>
            </a:r>
          </a:p>
          <a:p>
            <a:pPr algn="just"/>
            <a:endParaRPr lang="en-US" b="1" dirty="0" smtClean="0"/>
          </a:p>
          <a:p>
            <a:pPr algn="just"/>
            <a:r>
              <a:rPr lang="en-US" b="1" dirty="0" smtClean="0"/>
              <a:t>III </a:t>
            </a:r>
            <a:r>
              <a:rPr lang="en-US" b="1" dirty="0"/>
              <a:t>- </a:t>
            </a:r>
            <a:r>
              <a:rPr lang="en-US" b="1" dirty="0" err="1"/>
              <a:t>constatar</a:t>
            </a:r>
            <a:r>
              <a:rPr lang="en-US" b="1" dirty="0"/>
              <a:t> a </a:t>
            </a:r>
            <a:r>
              <a:rPr lang="en-US" b="1" dirty="0" err="1"/>
              <a:t>omissão</a:t>
            </a:r>
            <a:r>
              <a:rPr lang="en-US" b="1" dirty="0"/>
              <a:t> no </a:t>
            </a:r>
            <a:r>
              <a:rPr lang="en-US" b="1" dirty="0" err="1"/>
              <a:t>exame</a:t>
            </a:r>
            <a:r>
              <a:rPr lang="en-US" b="1" dirty="0"/>
              <a:t> de um dos </a:t>
            </a:r>
            <a:r>
              <a:rPr lang="en-US" b="1" dirty="0" err="1"/>
              <a:t>pedidos</a:t>
            </a:r>
            <a:r>
              <a:rPr lang="en-US" b="1" dirty="0"/>
              <a:t>, </a:t>
            </a:r>
            <a:r>
              <a:rPr lang="en-US" b="1" dirty="0" err="1"/>
              <a:t>hipótese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julgá</a:t>
            </a:r>
            <a:r>
              <a:rPr lang="en-US" b="1" dirty="0"/>
              <a:t>-lo</a:t>
            </a:r>
            <a:r>
              <a:rPr lang="en-US" b="1" dirty="0" smtClean="0"/>
              <a:t>;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IV - </a:t>
            </a:r>
            <a:r>
              <a:rPr lang="en-US" b="1" dirty="0" err="1"/>
              <a:t>decretar</a:t>
            </a:r>
            <a:r>
              <a:rPr lang="en-US" b="1" dirty="0"/>
              <a:t> a </a:t>
            </a:r>
            <a:r>
              <a:rPr lang="en-US" b="1" dirty="0" err="1"/>
              <a:t>nulidade</a:t>
            </a:r>
            <a:r>
              <a:rPr lang="en-US" b="1" dirty="0"/>
              <a:t> de </a:t>
            </a:r>
            <a:r>
              <a:rPr lang="en-US" b="1" dirty="0" err="1"/>
              <a:t>sentença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falta</a:t>
            </a:r>
            <a:r>
              <a:rPr lang="en-US" b="1" dirty="0"/>
              <a:t> de </a:t>
            </a:r>
            <a:r>
              <a:rPr lang="en-US" b="1" dirty="0" err="1"/>
              <a:t>fundamentação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2225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Sustenta</a:t>
            </a:r>
            <a:r>
              <a:rPr lang="en-US" sz="3400" b="1" dirty="0" err="1" smtClean="0"/>
              <a:t>ção</a:t>
            </a:r>
            <a:r>
              <a:rPr lang="en-US" sz="3400" b="1" dirty="0" smtClean="0"/>
              <a:t> Oral</a:t>
            </a:r>
            <a:endParaRPr lang="en-US" sz="3400" b="1" dirty="0"/>
          </a:p>
        </p:txBody>
      </p:sp>
      <p:sp>
        <p:nvSpPr>
          <p:cNvPr id="2" name="Rectangle 1"/>
          <p:cNvSpPr/>
          <p:nvPr/>
        </p:nvSpPr>
        <p:spPr>
          <a:xfrm>
            <a:off x="1095023" y="1874658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937.  Na </a:t>
            </a:r>
            <a:r>
              <a:rPr lang="en-US" dirty="0" err="1"/>
              <a:t>sessão</a:t>
            </a:r>
            <a:r>
              <a:rPr lang="en-US" dirty="0"/>
              <a:t> de </a:t>
            </a:r>
            <a:r>
              <a:rPr lang="en-US" dirty="0" err="1"/>
              <a:t>julgamento</a:t>
            </a:r>
            <a:r>
              <a:rPr lang="en-US" dirty="0"/>
              <a:t>, </a:t>
            </a:r>
            <a:r>
              <a:rPr lang="en-US" dirty="0" err="1"/>
              <a:t>depois</a:t>
            </a:r>
            <a:r>
              <a:rPr lang="en-US" dirty="0"/>
              <a:t> da </a:t>
            </a:r>
            <a:r>
              <a:rPr lang="en-US" dirty="0" err="1"/>
              <a:t>exposição</a:t>
            </a:r>
            <a:r>
              <a:rPr lang="en-US" dirty="0"/>
              <a:t> da </a:t>
            </a:r>
            <a:r>
              <a:rPr lang="en-US" dirty="0" err="1"/>
              <a:t>causa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relator, o </a:t>
            </a:r>
            <a:r>
              <a:rPr lang="en-US" dirty="0" err="1"/>
              <a:t>presidente</a:t>
            </a:r>
            <a:r>
              <a:rPr lang="en-US" dirty="0"/>
              <a:t> </a:t>
            </a:r>
            <a:r>
              <a:rPr lang="en-US" dirty="0" err="1"/>
              <a:t>dará</a:t>
            </a:r>
            <a:r>
              <a:rPr lang="en-US" dirty="0"/>
              <a:t> a </a:t>
            </a:r>
            <a:r>
              <a:rPr lang="en-US" dirty="0" err="1"/>
              <a:t>palavra</a:t>
            </a:r>
            <a:r>
              <a:rPr lang="en-US" dirty="0"/>
              <a:t>, </a:t>
            </a:r>
            <a:r>
              <a:rPr lang="en-US" dirty="0" err="1"/>
              <a:t>sucessivamente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recorrente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recorrido</a:t>
            </a:r>
            <a:r>
              <a:rPr lang="en-US" dirty="0"/>
              <a:t> e,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intervenção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membro</a:t>
            </a:r>
            <a:r>
              <a:rPr lang="en-US" dirty="0"/>
              <a:t> do </a:t>
            </a:r>
            <a:r>
              <a:rPr lang="en-US" dirty="0" err="1"/>
              <a:t>Ministério</a:t>
            </a:r>
            <a:r>
              <a:rPr lang="en-US" dirty="0"/>
              <a:t> </a:t>
            </a:r>
            <a:r>
              <a:rPr lang="en-US" dirty="0" err="1"/>
              <a:t>Público</a:t>
            </a:r>
            <a:r>
              <a:rPr lang="en-US" dirty="0"/>
              <a:t>,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improrrogável</a:t>
            </a:r>
            <a:r>
              <a:rPr lang="en-US" dirty="0"/>
              <a:t> de 15 (</a:t>
            </a:r>
            <a:r>
              <a:rPr lang="en-US" dirty="0" err="1"/>
              <a:t>quinze</a:t>
            </a:r>
            <a:r>
              <a:rPr lang="en-US" dirty="0"/>
              <a:t>) </a:t>
            </a:r>
            <a:r>
              <a:rPr lang="en-US" dirty="0" err="1"/>
              <a:t>minutos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um, a </a:t>
            </a:r>
            <a:r>
              <a:rPr lang="en-US" dirty="0" err="1"/>
              <a:t>fim</a:t>
            </a:r>
            <a:r>
              <a:rPr lang="en-US" dirty="0"/>
              <a:t> de </a:t>
            </a:r>
            <a:r>
              <a:rPr lang="en-US" dirty="0" err="1"/>
              <a:t>sustentarem</a:t>
            </a:r>
            <a:r>
              <a:rPr lang="en-US" dirty="0"/>
              <a:t>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razões</a:t>
            </a:r>
            <a:r>
              <a:rPr lang="en-US" dirty="0"/>
              <a:t>,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seguintes</a:t>
            </a:r>
            <a:r>
              <a:rPr lang="en-US" dirty="0"/>
              <a:t> </a:t>
            </a:r>
            <a:r>
              <a:rPr lang="en-US" dirty="0" err="1"/>
              <a:t>hipóteses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termos</a:t>
            </a:r>
            <a:r>
              <a:rPr lang="en-US" dirty="0"/>
              <a:t> da parte final do caput do art. 1.021:</a:t>
            </a:r>
          </a:p>
          <a:p>
            <a:endParaRPr lang="en-US" dirty="0" smtClean="0"/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u="sng" dirty="0"/>
          </a:p>
          <a:p>
            <a:endParaRPr lang="en-US" b="1" dirty="0" smtClean="0"/>
          </a:p>
          <a:p>
            <a:r>
              <a:rPr lang="en-US" b="1" dirty="0" smtClean="0"/>
              <a:t>II </a:t>
            </a:r>
            <a:r>
              <a:rPr lang="en-US" b="1" dirty="0"/>
              <a:t>- no </a:t>
            </a:r>
            <a:r>
              <a:rPr lang="en-US" b="1" dirty="0" err="1"/>
              <a:t>recurso</a:t>
            </a:r>
            <a:r>
              <a:rPr lang="en-US" b="1" dirty="0"/>
              <a:t> </a:t>
            </a:r>
            <a:r>
              <a:rPr lang="en-US" b="1" dirty="0" err="1"/>
              <a:t>ordinário</a:t>
            </a:r>
            <a:r>
              <a:rPr lang="en-US" b="1" dirty="0" smtClean="0"/>
              <a:t>;</a:t>
            </a:r>
          </a:p>
          <a:p>
            <a:endParaRPr lang="en-US" b="1" dirty="0"/>
          </a:p>
          <a:p>
            <a:r>
              <a:rPr lang="en-US" b="1" dirty="0"/>
              <a:t>III - no </a:t>
            </a:r>
            <a:r>
              <a:rPr lang="en-US" b="1" dirty="0" err="1"/>
              <a:t>recurso</a:t>
            </a:r>
            <a:r>
              <a:rPr lang="en-US" b="1" dirty="0"/>
              <a:t> especial</a:t>
            </a:r>
            <a:r>
              <a:rPr lang="en-US" b="1" dirty="0" smtClean="0"/>
              <a:t>;</a:t>
            </a:r>
          </a:p>
          <a:p>
            <a:endParaRPr lang="en-US" b="1" dirty="0"/>
          </a:p>
          <a:p>
            <a:r>
              <a:rPr lang="en-US" b="1" dirty="0"/>
              <a:t>IV - no </a:t>
            </a:r>
            <a:r>
              <a:rPr lang="en-US" b="1" dirty="0" err="1"/>
              <a:t>recurso</a:t>
            </a:r>
            <a:r>
              <a:rPr lang="en-US" b="1" dirty="0"/>
              <a:t> </a:t>
            </a:r>
            <a:r>
              <a:rPr lang="en-US" b="1" dirty="0" err="1"/>
              <a:t>extraordinário</a:t>
            </a:r>
            <a:r>
              <a:rPr lang="en-US" b="1" dirty="0" smtClean="0"/>
              <a:t>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84645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6583690" cy="386256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102. Compete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precipuamente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guarda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Constituição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cabendo-lhe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just">
              <a:buNone/>
            </a:pP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II 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-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julgar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ordinário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a) o</a:t>
            </a:r>
            <a:r>
              <a:rPr lang="en-US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 habeas corpus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mandado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segurança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habeas data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e o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mandado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injunção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decididos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única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pelos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Superiores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, se </a:t>
            </a:r>
            <a:r>
              <a:rPr lang="en-US" sz="2000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denegatória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) o </a:t>
            </a:r>
            <a:r>
              <a:rPr lang="en-US" sz="2000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crime </a:t>
            </a:r>
            <a:r>
              <a:rPr lang="en-US" sz="2000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político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Cabimento</a:t>
            </a:r>
            <a:r>
              <a:rPr lang="en-US" sz="3200" b="1" dirty="0"/>
              <a:t> e </a:t>
            </a:r>
            <a:r>
              <a:rPr lang="en-US" sz="3200" b="1" dirty="0" err="1"/>
              <a:t>Competência</a:t>
            </a:r>
            <a:r>
              <a:rPr lang="en-US" sz="3200" b="1" dirty="0"/>
              <a:t> </a:t>
            </a:r>
            <a:r>
              <a:rPr lang="en-US" sz="3200" b="1" dirty="0" err="1"/>
              <a:t>Recursal</a:t>
            </a:r>
            <a:r>
              <a:rPr lang="en-US" sz="3200" b="1" dirty="0"/>
              <a:t> </a:t>
            </a:r>
            <a:r>
              <a:rPr lang="en-US" sz="3200" b="1" dirty="0" err="1"/>
              <a:t>Ordinária</a:t>
            </a:r>
            <a:r>
              <a:rPr lang="en-US" sz="3200" b="1" dirty="0"/>
              <a:t> </a:t>
            </a:r>
            <a:r>
              <a:rPr lang="en-US" sz="3200" b="1" dirty="0" err="1"/>
              <a:t>Cível</a:t>
            </a:r>
            <a:r>
              <a:rPr lang="en-US" sz="3200" b="1" dirty="0"/>
              <a:t> do STF</a:t>
            </a:r>
          </a:p>
        </p:txBody>
      </p:sp>
    </p:spTree>
    <p:extLst>
      <p:ext uri="{BB962C8B-B14F-4D97-AF65-F5344CB8AC3E}">
        <p14:creationId xmlns:p14="http://schemas.microsoft.com/office/powerpoint/2010/main" val="859710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/>
              <a:t>Cabimento</a:t>
            </a:r>
            <a:r>
              <a:rPr lang="en-US" sz="3200" b="1" dirty="0"/>
              <a:t> e </a:t>
            </a:r>
            <a:r>
              <a:rPr lang="en-US" sz="3200" b="1" dirty="0" err="1"/>
              <a:t>Competência</a:t>
            </a:r>
            <a:r>
              <a:rPr lang="en-US" sz="3200" b="1" dirty="0"/>
              <a:t> </a:t>
            </a:r>
            <a:r>
              <a:rPr lang="en-US" sz="3200" b="1" dirty="0" err="1"/>
              <a:t>Recursal</a:t>
            </a:r>
            <a:r>
              <a:rPr lang="en-US" sz="3200" b="1" dirty="0"/>
              <a:t> </a:t>
            </a:r>
            <a:r>
              <a:rPr lang="en-US" sz="3200" b="1" dirty="0" err="1"/>
              <a:t>Ordinária</a:t>
            </a:r>
            <a:r>
              <a:rPr lang="en-US" sz="3200" b="1" dirty="0"/>
              <a:t> </a:t>
            </a:r>
            <a:r>
              <a:rPr lang="en-US" sz="3200" b="1" dirty="0" err="1"/>
              <a:t>Cível</a:t>
            </a:r>
            <a:r>
              <a:rPr lang="en-US" sz="3200" b="1" dirty="0"/>
              <a:t> do STF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2121407"/>
            <a:ext cx="6965245" cy="386256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102. 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II, a: </a:t>
            </a: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sz="2000" b="1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habeas corpus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mandado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segurança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habeas data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e o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mandado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injunção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decididos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única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pelos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20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Superiores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, se </a:t>
            </a:r>
            <a:r>
              <a:rPr lang="en-US" sz="2000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denegatória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contra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ac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órdãos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(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ecisões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finais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mr-IN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–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podem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provisória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monocráticos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)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prolatados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ações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competência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originária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Superiores</a:t>
            </a:r>
            <a:endParaRPr lang="en-US" sz="20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Denegatória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(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entido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amplo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terminativas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, inclusive)</a:t>
            </a: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Capítulos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conteúdo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diferentes</a:t>
            </a: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Pedido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Subsidiário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(art. 326, CPC)</a:t>
            </a: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286734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/>
              <a:t>Cabimento</a:t>
            </a:r>
            <a:r>
              <a:rPr lang="en-US" sz="3200" b="1" dirty="0"/>
              <a:t> e </a:t>
            </a:r>
            <a:r>
              <a:rPr lang="en-US" sz="3200" b="1" dirty="0" err="1"/>
              <a:t>Competência</a:t>
            </a:r>
            <a:r>
              <a:rPr lang="en-US" sz="3200" b="1" dirty="0"/>
              <a:t> </a:t>
            </a:r>
            <a:r>
              <a:rPr lang="en-US" sz="3200" b="1" dirty="0" err="1"/>
              <a:t>Recursal</a:t>
            </a:r>
            <a:r>
              <a:rPr lang="en-US" sz="3200" b="1" dirty="0"/>
              <a:t> </a:t>
            </a:r>
            <a:r>
              <a:rPr lang="en-US" sz="3200" b="1" dirty="0" err="1"/>
              <a:t>Ordinária</a:t>
            </a:r>
            <a:r>
              <a:rPr lang="en-US" sz="3200" b="1" dirty="0"/>
              <a:t> </a:t>
            </a:r>
            <a:r>
              <a:rPr lang="en-US" sz="3200" b="1" dirty="0" err="1"/>
              <a:t>Cível</a:t>
            </a:r>
            <a:r>
              <a:rPr lang="en-US" sz="3200" b="1" dirty="0"/>
              <a:t> do STF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2121407"/>
            <a:ext cx="6965245" cy="386256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102. 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II, b: </a:t>
            </a: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Crime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pol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ítico</a:t>
            </a: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20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Lei 7.170/83</a:t>
            </a: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1º -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Lei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prevê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crimes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lesam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expõem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perigo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lesão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 -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integridade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territorial e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soberania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nacional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Il - o regime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representativo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democrático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Federação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 o Estado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Ill -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pessoa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chefes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União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965329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663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sz="3600" b="1" dirty="0" err="1"/>
              <a:t>Cabimento</a:t>
            </a:r>
            <a:r>
              <a:rPr lang="en-US" sz="3600" b="1" dirty="0"/>
              <a:t> e </a:t>
            </a:r>
            <a:r>
              <a:rPr lang="en-US" sz="3600" b="1" dirty="0" err="1"/>
              <a:t>Competência</a:t>
            </a:r>
            <a:r>
              <a:rPr lang="en-US" sz="3600" b="1" dirty="0"/>
              <a:t> </a:t>
            </a:r>
            <a:r>
              <a:rPr lang="en-US" sz="3600" b="1" dirty="0" err="1"/>
              <a:t>Recursal</a:t>
            </a:r>
            <a:r>
              <a:rPr lang="en-US" sz="3600" b="1" dirty="0"/>
              <a:t> </a:t>
            </a:r>
            <a:r>
              <a:rPr lang="en-US" sz="3600" b="1" dirty="0" err="1"/>
              <a:t>Ordinária</a:t>
            </a:r>
            <a:r>
              <a:rPr lang="en-US" sz="3600" b="1" dirty="0"/>
              <a:t> </a:t>
            </a:r>
            <a:r>
              <a:rPr lang="en-US" sz="3600" b="1" dirty="0" err="1"/>
              <a:t>Cível</a:t>
            </a:r>
            <a:r>
              <a:rPr lang="en-US" sz="3600" b="1" dirty="0"/>
              <a:t> do </a:t>
            </a:r>
            <a:r>
              <a:rPr lang="en-US" sz="3600" b="1" dirty="0" smtClean="0"/>
              <a:t>STJ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1780789"/>
            <a:ext cx="6965245" cy="4085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105. Compete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Superior Tribunal de </a:t>
            </a:r>
            <a:r>
              <a:rPr lang="en-US" sz="1800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Justiça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just">
              <a:buNone/>
            </a:pP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…]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II 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-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ordinário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just">
              <a:buNone/>
            </a:pPr>
            <a:endParaRPr lang="en-US" sz="18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a)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habeas corpus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sz="18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última</a:t>
            </a:r>
            <a:r>
              <a:rPr lang="en-US" sz="18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sz="18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Regionais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Federais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do Distrito Federal 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Territórios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for </a:t>
            </a:r>
            <a:r>
              <a:rPr lang="en-US" sz="18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denegatória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b)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mandados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segurança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sz="1800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Regionais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Federais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do Distrito Federal 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Territórios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denegatória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c) as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forem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Estado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estrangeiro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organismo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internacional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de um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lado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e, do outro,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Município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pessoa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residente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domiciliada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no País;</a:t>
            </a:r>
            <a:endParaRPr lang="en-US" sz="18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97803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6638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Cabimento</a:t>
            </a:r>
            <a:r>
              <a:rPr lang="en-US" sz="3200" b="1" dirty="0"/>
              <a:t> e </a:t>
            </a:r>
            <a:r>
              <a:rPr lang="en-US" sz="3200" b="1" dirty="0" err="1"/>
              <a:t>Competência</a:t>
            </a:r>
            <a:r>
              <a:rPr lang="en-US" sz="3200" b="1" dirty="0"/>
              <a:t> </a:t>
            </a:r>
            <a:r>
              <a:rPr lang="en-US" sz="3200" b="1" dirty="0" err="1"/>
              <a:t>Recursal</a:t>
            </a:r>
            <a:r>
              <a:rPr lang="en-US" sz="3200" b="1" dirty="0"/>
              <a:t> </a:t>
            </a:r>
            <a:r>
              <a:rPr lang="en-US" sz="3200" b="1" dirty="0" err="1"/>
              <a:t>Ordinária</a:t>
            </a:r>
            <a:r>
              <a:rPr lang="en-US" sz="3200" b="1" dirty="0"/>
              <a:t> </a:t>
            </a:r>
            <a:r>
              <a:rPr lang="en-US" sz="3200" b="1" dirty="0" err="1"/>
              <a:t>Cível</a:t>
            </a:r>
            <a:r>
              <a:rPr lang="en-US" sz="3200" b="1" dirty="0"/>
              <a:t> do STJ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1780789"/>
            <a:ext cx="6965245" cy="4085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Art. 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105, II, b:</a:t>
            </a:r>
            <a:endParaRPr lang="en-US" sz="2000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mandados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segurança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sz="2000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Regionais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Federais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, do Distrito Federal e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Territórios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denegatória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endParaRPr lang="en-US" sz="2000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dirty="0" err="1">
                <a:solidFill>
                  <a:srgbClr val="000000"/>
                </a:solidFill>
                <a:cs typeface="Franklin Gothic Book"/>
              </a:rPr>
              <a:t>Recurso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 contra </a:t>
            </a:r>
            <a:r>
              <a:rPr lang="en-US" sz="1800" dirty="0" err="1">
                <a:solidFill>
                  <a:srgbClr val="000000"/>
                </a:solidFill>
                <a:cs typeface="Franklin Gothic Book"/>
              </a:rPr>
              <a:t>acórdãos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>
                <a:solidFill>
                  <a:srgbClr val="000000"/>
                </a:solidFill>
                <a:cs typeface="Franklin Gothic Book"/>
              </a:rPr>
              <a:t>(</a:t>
            </a:r>
            <a:r>
              <a:rPr lang="en-US" sz="1800" b="1" dirty="0" err="1">
                <a:solidFill>
                  <a:srgbClr val="000000"/>
                </a:solidFill>
                <a:cs typeface="Franklin Gothic Book"/>
              </a:rPr>
              <a:t>decisões</a:t>
            </a:r>
            <a:r>
              <a:rPr lang="en-US" sz="1800" b="1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cs typeface="Franklin Gothic Book"/>
              </a:rPr>
              <a:t>finais</a:t>
            </a:r>
            <a:r>
              <a:rPr lang="en-US" sz="1800" b="1" dirty="0">
                <a:solidFill>
                  <a:srgbClr val="000000"/>
                </a:solidFill>
                <a:cs typeface="Franklin Gothic Book"/>
              </a:rPr>
              <a:t>) </a:t>
            </a:r>
            <a:r>
              <a:rPr lang="en-US" sz="1800" dirty="0" err="1">
                <a:solidFill>
                  <a:srgbClr val="000000"/>
                </a:solidFill>
                <a:cs typeface="Franklin Gothic Book"/>
              </a:rPr>
              <a:t>prolatados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Franklin Gothic Book"/>
              </a:rPr>
              <a:t>em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Franklin Gothic Book"/>
              </a:rPr>
              <a:t>ações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cs typeface="Franklin Gothic Book"/>
              </a:rPr>
              <a:t>competência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cs typeface="Franklin Gothic Book"/>
              </a:rPr>
              <a:t>originária</a:t>
            </a:r>
            <a:r>
              <a:rPr lang="en-US" sz="1800" dirty="0" smtClean="0">
                <a:solidFill>
                  <a:srgbClr val="000000"/>
                </a:solidFill>
                <a:cs typeface="Franklin Gothic Book"/>
              </a:rPr>
              <a:t> (MS) </a:t>
            </a:r>
            <a:r>
              <a:rPr lang="en-US" sz="1800" dirty="0">
                <a:solidFill>
                  <a:srgbClr val="000000"/>
                </a:solidFill>
                <a:cs typeface="Franklin Gothic Book"/>
              </a:rPr>
              <a:t>dos 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TRF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’s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ou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TJ’s</a:t>
            </a:r>
          </a:p>
          <a:p>
            <a:pPr algn="just">
              <a:buFont typeface="Wingdings" charset="2"/>
              <a:buChar char="Ø"/>
            </a:pPr>
            <a:endParaRPr lang="en-US" sz="1800" b="1" dirty="0" smtClean="0">
              <a:solidFill>
                <a:srgbClr val="000000"/>
              </a:solidFill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Não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cabe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contr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acórdão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de TRT’s, TRE’s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ou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Turmas</a:t>
            </a:r>
            <a:r>
              <a:rPr lang="en-US" sz="1800" b="1" dirty="0" smtClean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cs typeface="Franklin Gothic Book"/>
              </a:rPr>
              <a:t>Recursais</a:t>
            </a:r>
            <a:endParaRPr lang="en-US" sz="1800" b="1" dirty="0">
              <a:solidFill>
                <a:srgbClr val="000000"/>
              </a:solidFill>
              <a:cs typeface="Franklin Gothic Book"/>
            </a:endParaRPr>
          </a:p>
          <a:p>
            <a:pPr marL="0" indent="0" algn="just">
              <a:buNone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406603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6638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Cabimento</a:t>
            </a:r>
            <a:r>
              <a:rPr lang="en-US" sz="3200" b="1" dirty="0"/>
              <a:t> e </a:t>
            </a:r>
            <a:r>
              <a:rPr lang="en-US" sz="3200" b="1" dirty="0" err="1"/>
              <a:t>Competência</a:t>
            </a:r>
            <a:r>
              <a:rPr lang="en-US" sz="3200" b="1" dirty="0"/>
              <a:t> </a:t>
            </a:r>
            <a:r>
              <a:rPr lang="en-US" sz="3200" b="1" dirty="0" err="1"/>
              <a:t>Recursal</a:t>
            </a:r>
            <a:r>
              <a:rPr lang="en-US" sz="3200" b="1" dirty="0"/>
              <a:t> </a:t>
            </a:r>
            <a:r>
              <a:rPr lang="en-US" sz="3200" b="1" dirty="0" err="1"/>
              <a:t>Ordinária</a:t>
            </a:r>
            <a:r>
              <a:rPr lang="en-US" sz="3200" b="1" dirty="0"/>
              <a:t> </a:t>
            </a:r>
            <a:r>
              <a:rPr lang="en-US" sz="3200" b="1" dirty="0" err="1"/>
              <a:t>Cível</a:t>
            </a:r>
            <a:r>
              <a:rPr lang="en-US" sz="3200" b="1" dirty="0"/>
              <a:t> do STJ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1780789"/>
            <a:ext cx="6965245" cy="4085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Art. 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105, II, c:</a:t>
            </a:r>
            <a:endParaRPr lang="en-US" sz="2000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as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causas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em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que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forem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partes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i="1" dirty="0">
                <a:solidFill>
                  <a:prstClr val="black"/>
                </a:solidFill>
                <a:cs typeface="Franklin Gothic Book"/>
              </a:rPr>
              <a:t>Estado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estrangeiro</a:t>
            </a:r>
            <a:r>
              <a:rPr lang="en-US" sz="2000" b="1" i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ou</a:t>
            </a:r>
            <a:r>
              <a:rPr lang="en-US" sz="2000" b="1" i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organismo</a:t>
            </a:r>
            <a:r>
              <a:rPr lang="en-US" sz="2000" b="1" i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internacional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, de um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lado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, e, do outro,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Município</a:t>
            </a:r>
            <a:r>
              <a:rPr lang="en-US" sz="2000" b="1" i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ou</a:t>
            </a:r>
            <a:r>
              <a:rPr lang="en-US" sz="2000" b="1" i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cs typeface="Franklin Gothic Book"/>
              </a:rPr>
              <a:t>pessoa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residente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ou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Franklin Gothic Book"/>
              </a:rPr>
              <a:t>domiciliada</a:t>
            </a:r>
            <a:r>
              <a:rPr lang="en-US" sz="2000" b="1" dirty="0">
                <a:solidFill>
                  <a:prstClr val="black"/>
                </a:solidFill>
                <a:cs typeface="Franklin Gothic Book"/>
              </a:rPr>
              <a:t> no País;</a:t>
            </a:r>
            <a:endParaRPr lang="en-US" sz="2000" b="1" dirty="0">
              <a:solidFill>
                <a:srgbClr val="000000"/>
              </a:solidFill>
              <a:cs typeface="Franklin Gothic Book"/>
            </a:endParaRPr>
          </a:p>
          <a:p>
            <a:pPr marL="0" indent="0" algn="just">
              <a:buNone/>
            </a:pPr>
            <a:endParaRPr lang="en-US" sz="18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contra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senten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ça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proferida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federal (art. 109, II, CF/88)</a:t>
            </a:r>
          </a:p>
          <a:p>
            <a:pPr algn="just">
              <a:buFont typeface="Wingdings" charset="2"/>
              <a:buChar char="Ø"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Aplicável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juízo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retratação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(Art. 485, 7o, CPC)</a:t>
            </a:r>
          </a:p>
          <a:p>
            <a:pPr algn="just">
              <a:buFont typeface="Wingdings" charset="2"/>
              <a:buChar char="Ø"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Decisões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Interlocutórias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(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agraváveis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agraváveis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)</a:t>
            </a:r>
          </a:p>
          <a:p>
            <a:pPr algn="just">
              <a:buFont typeface="Wingdings" charset="2"/>
              <a:buChar char="Ø"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1027, 1o, CPC</a:t>
            </a: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440478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9669</TotalTime>
  <Words>878</Words>
  <Application>Microsoft Macintosh PowerPoint</Application>
  <PresentationFormat>On-screen Show (4:3)</PresentationFormat>
  <Paragraphs>160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Pushpin</vt:lpstr>
      <vt:lpstr>Competência Recursal Cível do STF e do STJ</vt:lpstr>
      <vt:lpstr>Competência Constitucional</vt:lpstr>
      <vt:lpstr>Competência Originária  Cível (Art. 102, I, CF)</vt:lpstr>
      <vt:lpstr>Competência Originária  Cível (Art. 105, I, CF)</vt:lpstr>
      <vt:lpstr>Competência Recursal</vt:lpstr>
      <vt:lpstr>Competência Recursal</vt:lpstr>
      <vt:lpstr>Recurso Ordinário Constitucional (Arts. 102 c/c 105, da CF/88 e Arts. 1.027 e 1.028, CPC</vt:lpstr>
      <vt:lpstr>Abrangência e Procedimento similar ao Recurso de Apelação</vt:lpstr>
      <vt:lpstr>Abrangência e Procedimento similar ao Recurso de Apelação</vt:lpstr>
      <vt:lpstr>Abrangência e Procedimento similar ao Recurso de Apelação</vt:lpstr>
      <vt:lpstr>Efeito Suspensivo</vt:lpstr>
      <vt:lpstr>Efeito Devolutivo e Translativo</vt:lpstr>
      <vt:lpstr>PowerPoint Presentation</vt:lpstr>
      <vt:lpstr>Sustentação Oral</vt:lpstr>
      <vt:lpstr>Cabimento e Competência Recursal Ordinária Cível do STF</vt:lpstr>
      <vt:lpstr>Cabimento e Competência Recursal Ordinária Cível do STF</vt:lpstr>
      <vt:lpstr>Cabimento e Competência Recursal Ordinária Cível do STF</vt:lpstr>
      <vt:lpstr>Cabimento e Competência Recursal Ordinária Cível do STJ</vt:lpstr>
      <vt:lpstr>Cabimento e Competência Recursal Ordinária Cível do STJ</vt:lpstr>
      <vt:lpstr>Cabimento e Competência Recursal Ordinária Cível do STJ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 Ordinário Constitucional</dc:title>
  <dc:creator>Rafael Menezes</dc:creator>
  <cp:lastModifiedBy>Rafael Menezes</cp:lastModifiedBy>
  <cp:revision>22</cp:revision>
  <dcterms:created xsi:type="dcterms:W3CDTF">2017-05-17T21:12:24Z</dcterms:created>
  <dcterms:modified xsi:type="dcterms:W3CDTF">2017-05-24T14:22:22Z</dcterms:modified>
</cp:coreProperties>
</file>