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65" r:id="rId13"/>
    <p:sldId id="285" r:id="rId14"/>
    <p:sldId id="297" r:id="rId15"/>
    <p:sldId id="277" r:id="rId16"/>
    <p:sldId id="269" r:id="rId17"/>
    <p:sldId id="278" r:id="rId18"/>
    <p:sldId id="266" r:id="rId19"/>
    <p:sldId id="279" r:id="rId20"/>
    <p:sldId id="267" r:id="rId21"/>
    <p:sldId id="268" r:id="rId22"/>
    <p:sldId id="280" r:id="rId23"/>
    <p:sldId id="286" r:id="rId24"/>
    <p:sldId id="270" r:id="rId25"/>
    <p:sldId id="281" r:id="rId26"/>
    <p:sldId id="287" r:id="rId27"/>
    <p:sldId id="271" r:id="rId28"/>
    <p:sldId id="272" r:id="rId29"/>
    <p:sldId id="273" r:id="rId30"/>
    <p:sldId id="282" r:id="rId31"/>
    <p:sldId id="288" r:id="rId32"/>
    <p:sldId id="289" r:id="rId33"/>
    <p:sldId id="274" r:id="rId34"/>
    <p:sldId id="294" r:id="rId35"/>
    <p:sldId id="283" r:id="rId36"/>
    <p:sldId id="295" r:id="rId37"/>
    <p:sldId id="284" r:id="rId38"/>
    <p:sldId id="290" r:id="rId39"/>
    <p:sldId id="291" r:id="rId40"/>
    <p:sldId id="275" r:id="rId41"/>
    <p:sldId id="293" r:id="rId42"/>
    <p:sldId id="29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C405D7-1EE5-D142-8E3C-F95B70C807E5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09AAACD-E9E5-694B-9368-CDE215CFBAE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</a:t>
          </a:r>
          <a:r>
            <a:rPr lang="en-US" dirty="0" err="1" smtClean="0"/>
            <a:t>ça</a:t>
          </a:r>
          <a:endParaRPr lang="en-US" dirty="0"/>
        </a:p>
      </dgm:t>
    </dgm:pt>
    <dgm:pt modelId="{962B80F6-C477-D348-BBE7-9DB94F2B9E1A}" type="parTrans" cxnId="{524BB6FD-D6CB-1841-84D8-29C0113DB018}">
      <dgm:prSet/>
      <dgm:spPr/>
      <dgm:t>
        <a:bodyPr/>
        <a:lstStyle/>
        <a:p>
          <a:endParaRPr lang="en-US"/>
        </a:p>
      </dgm:t>
    </dgm:pt>
    <dgm:pt modelId="{DE91B52D-BD2E-1040-A547-C795C25D45F5}" type="sibTrans" cxnId="{524BB6FD-D6CB-1841-84D8-29C0113DB018}">
      <dgm:prSet/>
      <dgm:spPr/>
      <dgm:t>
        <a:bodyPr/>
        <a:lstStyle/>
        <a:p>
          <a:endParaRPr lang="en-US"/>
        </a:p>
      </dgm:t>
    </dgm:pt>
    <dgm:pt modelId="{96C510FE-8E36-0A49-AEC2-CA1C05928569}">
      <dgm:prSet phldrT="[Text]"/>
      <dgm:spPr/>
      <dgm:t>
        <a:bodyPr/>
        <a:lstStyle/>
        <a:p>
          <a:r>
            <a:rPr lang="en-US" dirty="0" smtClean="0"/>
            <a:t>Art. 536-537, CPC</a:t>
          </a:r>
          <a:endParaRPr lang="en-US" dirty="0"/>
        </a:p>
      </dgm:t>
    </dgm:pt>
    <dgm:pt modelId="{81418CC2-E7B0-1341-A558-B84946B5FF8D}" type="parTrans" cxnId="{8CE2A1B9-8030-E049-AAEE-EBC9A52F9D5A}">
      <dgm:prSet/>
      <dgm:spPr/>
      <dgm:t>
        <a:bodyPr/>
        <a:lstStyle/>
        <a:p>
          <a:endParaRPr lang="en-US"/>
        </a:p>
      </dgm:t>
    </dgm:pt>
    <dgm:pt modelId="{30DF2FC6-2039-9D49-94EF-5BC89ECC2067}" type="sibTrans" cxnId="{8CE2A1B9-8030-E049-AAEE-EBC9A52F9D5A}">
      <dgm:prSet/>
      <dgm:spPr/>
      <dgm:t>
        <a:bodyPr/>
        <a:lstStyle/>
        <a:p>
          <a:endParaRPr lang="en-US"/>
        </a:p>
      </dgm:t>
    </dgm:pt>
    <dgm:pt modelId="{C9F5C8FD-79BB-BB4B-B406-5D32E3F9C728}">
      <dgm:prSet phldrT="[Text]"/>
      <dgm:spPr/>
      <dgm:t>
        <a:bodyPr/>
        <a:lstStyle/>
        <a:p>
          <a:r>
            <a:rPr lang="en-US" dirty="0" err="1" smtClean="0"/>
            <a:t>Processo</a:t>
          </a:r>
          <a:r>
            <a:rPr lang="en-US" dirty="0" smtClean="0"/>
            <a:t> de </a:t>
          </a:r>
          <a:r>
            <a:rPr lang="en-US" dirty="0" err="1" smtClean="0"/>
            <a:t>Execu</a:t>
          </a:r>
          <a:r>
            <a:rPr lang="en-US" dirty="0" err="1" smtClean="0"/>
            <a:t>ção</a:t>
          </a:r>
          <a:endParaRPr lang="en-US" dirty="0"/>
        </a:p>
      </dgm:t>
    </dgm:pt>
    <dgm:pt modelId="{F19622AD-FC41-F849-A2E0-2F6DCB311E50}" type="parTrans" cxnId="{83446D6A-BE5A-7B47-91A9-710B3B1514C3}">
      <dgm:prSet/>
      <dgm:spPr/>
      <dgm:t>
        <a:bodyPr/>
        <a:lstStyle/>
        <a:p>
          <a:endParaRPr lang="en-US"/>
        </a:p>
      </dgm:t>
    </dgm:pt>
    <dgm:pt modelId="{2E07FA96-B71A-7B4F-A0F0-50E1305F9BD6}" type="sibTrans" cxnId="{83446D6A-BE5A-7B47-91A9-710B3B1514C3}">
      <dgm:prSet/>
      <dgm:spPr/>
      <dgm:t>
        <a:bodyPr/>
        <a:lstStyle/>
        <a:p>
          <a:endParaRPr lang="en-US"/>
        </a:p>
      </dgm:t>
    </dgm:pt>
    <dgm:pt modelId="{0E6EAD87-E860-DE46-B055-E44F6724F18B}">
      <dgm:prSet phldrT="[Text]"/>
      <dgm:spPr/>
      <dgm:t>
        <a:bodyPr/>
        <a:lstStyle/>
        <a:p>
          <a:r>
            <a:rPr lang="en-US" dirty="0" smtClean="0"/>
            <a:t>Art. 823, CPC</a:t>
          </a:r>
          <a:endParaRPr lang="en-US" dirty="0"/>
        </a:p>
      </dgm:t>
    </dgm:pt>
    <dgm:pt modelId="{DF989B85-D08D-3A46-A1F8-1D6589C2DA86}" type="parTrans" cxnId="{3622F343-7244-EA46-99D2-6B45D04DF2FF}">
      <dgm:prSet/>
      <dgm:spPr/>
      <dgm:t>
        <a:bodyPr/>
        <a:lstStyle/>
        <a:p>
          <a:endParaRPr lang="en-US"/>
        </a:p>
      </dgm:t>
    </dgm:pt>
    <dgm:pt modelId="{64EC75CB-3E5E-E645-B099-081E4F8858D5}" type="sibTrans" cxnId="{3622F343-7244-EA46-99D2-6B45D04DF2FF}">
      <dgm:prSet/>
      <dgm:spPr/>
      <dgm:t>
        <a:bodyPr/>
        <a:lstStyle/>
        <a:p>
          <a:endParaRPr lang="en-US"/>
        </a:p>
      </dgm:t>
    </dgm:pt>
    <dgm:pt modelId="{0B8F01D9-655F-D24F-9CED-CFD2EB2F58A8}" type="pres">
      <dgm:prSet presAssocID="{95C405D7-1EE5-D142-8E3C-F95B70C807E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E7CBF9-5C75-3C4C-AF56-7FC95EA8C7B3}" type="pres">
      <dgm:prSet presAssocID="{109AAACD-E9E5-694B-9368-CDE215CFBAEA}" presName="root" presStyleCnt="0"/>
      <dgm:spPr/>
    </dgm:pt>
    <dgm:pt modelId="{5D84DF1C-C9F0-A148-B1C7-724F9918CBC3}" type="pres">
      <dgm:prSet presAssocID="{109AAACD-E9E5-694B-9368-CDE215CFBAEA}" presName="rootComposite" presStyleCnt="0"/>
      <dgm:spPr/>
    </dgm:pt>
    <dgm:pt modelId="{21C3B6F3-0B42-FC44-8CFD-7A5094BBCB0B}" type="pres">
      <dgm:prSet presAssocID="{109AAACD-E9E5-694B-9368-CDE215CFBAEA}" presName="rootText" presStyleLbl="node1" presStyleIdx="0" presStyleCnt="2"/>
      <dgm:spPr/>
    </dgm:pt>
    <dgm:pt modelId="{8D0F0477-ECF6-0946-BAD3-576F02324B42}" type="pres">
      <dgm:prSet presAssocID="{109AAACD-E9E5-694B-9368-CDE215CFBAEA}" presName="rootConnector" presStyleLbl="node1" presStyleIdx="0" presStyleCnt="2"/>
      <dgm:spPr/>
    </dgm:pt>
    <dgm:pt modelId="{5862CAB7-0F61-7A41-99DB-EEE41F200410}" type="pres">
      <dgm:prSet presAssocID="{109AAACD-E9E5-694B-9368-CDE215CFBAEA}" presName="childShape" presStyleCnt="0"/>
      <dgm:spPr/>
    </dgm:pt>
    <dgm:pt modelId="{C39C9628-5246-8A48-9A04-F8F81D544B03}" type="pres">
      <dgm:prSet presAssocID="{81418CC2-E7B0-1341-A558-B84946B5FF8D}" presName="Name13" presStyleLbl="parChTrans1D2" presStyleIdx="0" presStyleCnt="2"/>
      <dgm:spPr/>
    </dgm:pt>
    <dgm:pt modelId="{868B69FC-2EC6-B44E-B0AC-503CCA7A065B}" type="pres">
      <dgm:prSet presAssocID="{96C510FE-8E36-0A49-AEC2-CA1C0592856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E88075-6635-D84B-985C-5FEFBC6C8355}" type="pres">
      <dgm:prSet presAssocID="{C9F5C8FD-79BB-BB4B-B406-5D32E3F9C728}" presName="root" presStyleCnt="0"/>
      <dgm:spPr/>
    </dgm:pt>
    <dgm:pt modelId="{E6AC73D3-6D4D-1E4D-A172-424F5E7A7892}" type="pres">
      <dgm:prSet presAssocID="{C9F5C8FD-79BB-BB4B-B406-5D32E3F9C728}" presName="rootComposite" presStyleCnt="0"/>
      <dgm:spPr/>
    </dgm:pt>
    <dgm:pt modelId="{48224196-3942-AA4B-A035-5E6ED868A564}" type="pres">
      <dgm:prSet presAssocID="{C9F5C8FD-79BB-BB4B-B406-5D32E3F9C728}" presName="rootText" presStyleLbl="node1" presStyleIdx="1" presStyleCnt="2"/>
      <dgm:spPr/>
    </dgm:pt>
    <dgm:pt modelId="{9E1436E8-720D-824B-943E-1F4C8831CFFC}" type="pres">
      <dgm:prSet presAssocID="{C9F5C8FD-79BB-BB4B-B406-5D32E3F9C728}" presName="rootConnector" presStyleLbl="node1" presStyleIdx="1" presStyleCnt="2"/>
      <dgm:spPr/>
    </dgm:pt>
    <dgm:pt modelId="{5A392CAC-516B-C64E-8749-8517AF981156}" type="pres">
      <dgm:prSet presAssocID="{C9F5C8FD-79BB-BB4B-B406-5D32E3F9C728}" presName="childShape" presStyleCnt="0"/>
      <dgm:spPr/>
    </dgm:pt>
    <dgm:pt modelId="{40333039-647D-2B43-9150-931C320E4D10}" type="pres">
      <dgm:prSet presAssocID="{DF989B85-D08D-3A46-A1F8-1D6589C2DA86}" presName="Name13" presStyleLbl="parChTrans1D2" presStyleIdx="1" presStyleCnt="2"/>
      <dgm:spPr/>
    </dgm:pt>
    <dgm:pt modelId="{5B182729-1BA3-A949-8C87-A9917FA50C47}" type="pres">
      <dgm:prSet presAssocID="{0E6EAD87-E860-DE46-B055-E44F6724F18B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692532-1D08-5841-9BA3-AF2FB3B88369}" type="presOf" srcId="{C9F5C8FD-79BB-BB4B-B406-5D32E3F9C728}" destId="{9E1436E8-720D-824B-943E-1F4C8831CFFC}" srcOrd="1" destOrd="0" presId="urn:microsoft.com/office/officeart/2005/8/layout/hierarchy3"/>
    <dgm:cxn modelId="{524BB6FD-D6CB-1841-84D8-29C0113DB018}" srcId="{95C405D7-1EE5-D142-8E3C-F95B70C807E5}" destId="{109AAACD-E9E5-694B-9368-CDE215CFBAEA}" srcOrd="0" destOrd="0" parTransId="{962B80F6-C477-D348-BBE7-9DB94F2B9E1A}" sibTransId="{DE91B52D-BD2E-1040-A547-C795C25D45F5}"/>
    <dgm:cxn modelId="{FC83FECF-0B30-2E45-8E44-8D4B26A97609}" type="presOf" srcId="{C9F5C8FD-79BB-BB4B-B406-5D32E3F9C728}" destId="{48224196-3942-AA4B-A035-5E6ED868A564}" srcOrd="0" destOrd="0" presId="urn:microsoft.com/office/officeart/2005/8/layout/hierarchy3"/>
    <dgm:cxn modelId="{83446D6A-BE5A-7B47-91A9-710B3B1514C3}" srcId="{95C405D7-1EE5-D142-8E3C-F95B70C807E5}" destId="{C9F5C8FD-79BB-BB4B-B406-5D32E3F9C728}" srcOrd="1" destOrd="0" parTransId="{F19622AD-FC41-F849-A2E0-2F6DCB311E50}" sibTransId="{2E07FA96-B71A-7B4F-A0F0-50E1305F9BD6}"/>
    <dgm:cxn modelId="{3622F343-7244-EA46-99D2-6B45D04DF2FF}" srcId="{C9F5C8FD-79BB-BB4B-B406-5D32E3F9C728}" destId="{0E6EAD87-E860-DE46-B055-E44F6724F18B}" srcOrd="0" destOrd="0" parTransId="{DF989B85-D08D-3A46-A1F8-1D6589C2DA86}" sibTransId="{64EC75CB-3E5E-E645-B099-081E4F8858D5}"/>
    <dgm:cxn modelId="{7940D1CF-CB2E-CC43-B511-1A01BAA68B5A}" type="presOf" srcId="{95C405D7-1EE5-D142-8E3C-F95B70C807E5}" destId="{0B8F01D9-655F-D24F-9CED-CFD2EB2F58A8}" srcOrd="0" destOrd="0" presId="urn:microsoft.com/office/officeart/2005/8/layout/hierarchy3"/>
    <dgm:cxn modelId="{4A1DF98A-DA50-C642-BA4B-35A87A405635}" type="presOf" srcId="{109AAACD-E9E5-694B-9368-CDE215CFBAEA}" destId="{21C3B6F3-0B42-FC44-8CFD-7A5094BBCB0B}" srcOrd="0" destOrd="0" presId="urn:microsoft.com/office/officeart/2005/8/layout/hierarchy3"/>
    <dgm:cxn modelId="{8B7F6F7B-A0FE-9B45-AC1C-2094589C3B0A}" type="presOf" srcId="{96C510FE-8E36-0A49-AEC2-CA1C05928569}" destId="{868B69FC-2EC6-B44E-B0AC-503CCA7A065B}" srcOrd="0" destOrd="0" presId="urn:microsoft.com/office/officeart/2005/8/layout/hierarchy3"/>
    <dgm:cxn modelId="{FFA9E531-8752-6441-A026-E646D5C4E90A}" type="presOf" srcId="{81418CC2-E7B0-1341-A558-B84946B5FF8D}" destId="{C39C9628-5246-8A48-9A04-F8F81D544B03}" srcOrd="0" destOrd="0" presId="urn:microsoft.com/office/officeart/2005/8/layout/hierarchy3"/>
    <dgm:cxn modelId="{8CE2A1B9-8030-E049-AAEE-EBC9A52F9D5A}" srcId="{109AAACD-E9E5-694B-9368-CDE215CFBAEA}" destId="{96C510FE-8E36-0A49-AEC2-CA1C05928569}" srcOrd="0" destOrd="0" parTransId="{81418CC2-E7B0-1341-A558-B84946B5FF8D}" sibTransId="{30DF2FC6-2039-9D49-94EF-5BC89ECC2067}"/>
    <dgm:cxn modelId="{BD6EFF44-77FC-234D-A44F-284DCBD450C6}" type="presOf" srcId="{109AAACD-E9E5-694B-9368-CDE215CFBAEA}" destId="{8D0F0477-ECF6-0946-BAD3-576F02324B42}" srcOrd="1" destOrd="0" presId="urn:microsoft.com/office/officeart/2005/8/layout/hierarchy3"/>
    <dgm:cxn modelId="{A3FBC2D0-1F82-8C4B-9F4F-45FF702D6020}" type="presOf" srcId="{DF989B85-D08D-3A46-A1F8-1D6589C2DA86}" destId="{40333039-647D-2B43-9150-931C320E4D10}" srcOrd="0" destOrd="0" presId="urn:microsoft.com/office/officeart/2005/8/layout/hierarchy3"/>
    <dgm:cxn modelId="{578BEE8D-4041-7D43-BBCC-87E6F60FED6F}" type="presOf" srcId="{0E6EAD87-E860-DE46-B055-E44F6724F18B}" destId="{5B182729-1BA3-A949-8C87-A9917FA50C47}" srcOrd="0" destOrd="0" presId="urn:microsoft.com/office/officeart/2005/8/layout/hierarchy3"/>
    <dgm:cxn modelId="{DB22FFE6-39B7-CC45-B7F1-B37F53DC79E0}" type="presParOf" srcId="{0B8F01D9-655F-D24F-9CED-CFD2EB2F58A8}" destId="{51E7CBF9-5C75-3C4C-AF56-7FC95EA8C7B3}" srcOrd="0" destOrd="0" presId="urn:microsoft.com/office/officeart/2005/8/layout/hierarchy3"/>
    <dgm:cxn modelId="{3181E620-1D10-D643-8C0E-27D76E29D053}" type="presParOf" srcId="{51E7CBF9-5C75-3C4C-AF56-7FC95EA8C7B3}" destId="{5D84DF1C-C9F0-A148-B1C7-724F9918CBC3}" srcOrd="0" destOrd="0" presId="urn:microsoft.com/office/officeart/2005/8/layout/hierarchy3"/>
    <dgm:cxn modelId="{26DBAEB2-1E29-F248-8D79-53F370A31892}" type="presParOf" srcId="{5D84DF1C-C9F0-A148-B1C7-724F9918CBC3}" destId="{21C3B6F3-0B42-FC44-8CFD-7A5094BBCB0B}" srcOrd="0" destOrd="0" presId="urn:microsoft.com/office/officeart/2005/8/layout/hierarchy3"/>
    <dgm:cxn modelId="{3C3906E7-E73A-B84B-8981-D21A909C8358}" type="presParOf" srcId="{5D84DF1C-C9F0-A148-B1C7-724F9918CBC3}" destId="{8D0F0477-ECF6-0946-BAD3-576F02324B42}" srcOrd="1" destOrd="0" presId="urn:microsoft.com/office/officeart/2005/8/layout/hierarchy3"/>
    <dgm:cxn modelId="{803A0D50-4BBC-114F-8148-C94158623C03}" type="presParOf" srcId="{51E7CBF9-5C75-3C4C-AF56-7FC95EA8C7B3}" destId="{5862CAB7-0F61-7A41-99DB-EEE41F200410}" srcOrd="1" destOrd="0" presId="urn:microsoft.com/office/officeart/2005/8/layout/hierarchy3"/>
    <dgm:cxn modelId="{2E825E7F-5503-234F-A814-9B65117016D8}" type="presParOf" srcId="{5862CAB7-0F61-7A41-99DB-EEE41F200410}" destId="{C39C9628-5246-8A48-9A04-F8F81D544B03}" srcOrd="0" destOrd="0" presId="urn:microsoft.com/office/officeart/2005/8/layout/hierarchy3"/>
    <dgm:cxn modelId="{87848357-D6D3-D940-8E0B-F4CE686F4228}" type="presParOf" srcId="{5862CAB7-0F61-7A41-99DB-EEE41F200410}" destId="{868B69FC-2EC6-B44E-B0AC-503CCA7A065B}" srcOrd="1" destOrd="0" presId="urn:microsoft.com/office/officeart/2005/8/layout/hierarchy3"/>
    <dgm:cxn modelId="{C5816202-37A2-A14B-BBF6-0937D1BD7F5C}" type="presParOf" srcId="{0B8F01D9-655F-D24F-9CED-CFD2EB2F58A8}" destId="{24E88075-6635-D84B-985C-5FEFBC6C8355}" srcOrd="1" destOrd="0" presId="urn:microsoft.com/office/officeart/2005/8/layout/hierarchy3"/>
    <dgm:cxn modelId="{FCE27270-2B6A-5146-9158-9970EFE701AA}" type="presParOf" srcId="{24E88075-6635-D84B-985C-5FEFBC6C8355}" destId="{E6AC73D3-6D4D-1E4D-A172-424F5E7A7892}" srcOrd="0" destOrd="0" presId="urn:microsoft.com/office/officeart/2005/8/layout/hierarchy3"/>
    <dgm:cxn modelId="{B26FAA61-B1EF-894E-A767-FB2735027C6E}" type="presParOf" srcId="{E6AC73D3-6D4D-1E4D-A172-424F5E7A7892}" destId="{48224196-3942-AA4B-A035-5E6ED868A564}" srcOrd="0" destOrd="0" presId="urn:microsoft.com/office/officeart/2005/8/layout/hierarchy3"/>
    <dgm:cxn modelId="{661D173B-70F4-4040-937D-09231D7756C7}" type="presParOf" srcId="{E6AC73D3-6D4D-1E4D-A172-424F5E7A7892}" destId="{9E1436E8-720D-824B-943E-1F4C8831CFFC}" srcOrd="1" destOrd="0" presId="urn:microsoft.com/office/officeart/2005/8/layout/hierarchy3"/>
    <dgm:cxn modelId="{A3966302-3283-F242-A4DA-6CBF6604B61A}" type="presParOf" srcId="{24E88075-6635-D84B-985C-5FEFBC6C8355}" destId="{5A392CAC-516B-C64E-8749-8517AF981156}" srcOrd="1" destOrd="0" presId="urn:microsoft.com/office/officeart/2005/8/layout/hierarchy3"/>
    <dgm:cxn modelId="{33E6512B-2CD6-4442-8B1D-EE3FA26965CC}" type="presParOf" srcId="{5A392CAC-516B-C64E-8749-8517AF981156}" destId="{40333039-647D-2B43-9150-931C320E4D10}" srcOrd="0" destOrd="0" presId="urn:microsoft.com/office/officeart/2005/8/layout/hierarchy3"/>
    <dgm:cxn modelId="{D75F9A3E-1BD8-754C-B826-8D190281D4E6}" type="presParOf" srcId="{5A392CAC-516B-C64E-8749-8517AF981156}" destId="{5B182729-1BA3-A949-8C87-A9917FA50C4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96950-709A-324E-A8E4-F4D215D70D31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C42858-F1A5-404F-B9D8-AD44C41375DE}">
      <dgm:prSet phldrT="[Text]"/>
      <dgm:spPr/>
      <dgm:t>
        <a:bodyPr/>
        <a:lstStyle/>
        <a:p>
          <a:r>
            <a:rPr lang="en-US" b="1" dirty="0" err="1" smtClean="0"/>
            <a:t>T</a:t>
          </a:r>
          <a:r>
            <a:rPr lang="en-US" b="1" dirty="0" err="1" smtClean="0"/>
            <a:t>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 </a:t>
          </a:r>
          <a:r>
            <a:rPr lang="en-US" b="1" dirty="0" err="1" smtClean="0"/>
            <a:t>Judiciais</a:t>
          </a:r>
          <a:endParaRPr lang="en-US" b="1" dirty="0"/>
        </a:p>
      </dgm:t>
    </dgm:pt>
    <dgm:pt modelId="{ECF75EB5-F485-4D47-82B3-7E05E26A8B0E}" type="parTrans" cxnId="{795934AD-3DFE-2641-8093-BCCB727F4509}">
      <dgm:prSet/>
      <dgm:spPr/>
      <dgm:t>
        <a:bodyPr/>
        <a:lstStyle/>
        <a:p>
          <a:endParaRPr lang="en-US" b="1"/>
        </a:p>
      </dgm:t>
    </dgm:pt>
    <dgm:pt modelId="{369A1308-B18A-5B44-9FDF-F88BB10B0E56}" type="sibTrans" cxnId="{795934AD-3DFE-2641-8093-BCCB727F4509}">
      <dgm:prSet/>
      <dgm:spPr/>
      <dgm:t>
        <a:bodyPr/>
        <a:lstStyle/>
        <a:p>
          <a:endParaRPr lang="en-US" b="1"/>
        </a:p>
      </dgm:t>
    </dgm:pt>
    <dgm:pt modelId="{117C851F-B395-8C45-81B8-06421408DF9D}">
      <dgm:prSet phldrT="[Text]"/>
      <dgm:spPr/>
      <dgm:t>
        <a:bodyPr/>
        <a:lstStyle/>
        <a:p>
          <a:r>
            <a:rPr lang="en-US" b="1" dirty="0" smtClean="0"/>
            <a:t>I - V</a:t>
          </a:r>
          <a:endParaRPr lang="en-US" b="1" dirty="0"/>
        </a:p>
      </dgm:t>
    </dgm:pt>
    <dgm:pt modelId="{71949A8E-8AA8-344F-9B3C-4C29EFDF20C0}" type="parTrans" cxnId="{017A1735-A182-EC48-B0D4-18C20F6B2040}">
      <dgm:prSet/>
      <dgm:spPr/>
      <dgm:t>
        <a:bodyPr/>
        <a:lstStyle/>
        <a:p>
          <a:endParaRPr lang="en-US" b="1"/>
        </a:p>
      </dgm:t>
    </dgm:pt>
    <dgm:pt modelId="{5C79A531-A6FC-BC47-9DDF-AD13E9353775}" type="sibTrans" cxnId="{017A1735-A182-EC48-B0D4-18C20F6B2040}">
      <dgm:prSet/>
      <dgm:spPr/>
      <dgm:t>
        <a:bodyPr/>
        <a:lstStyle/>
        <a:p>
          <a:endParaRPr lang="en-US" b="1"/>
        </a:p>
      </dgm:t>
    </dgm:pt>
    <dgm:pt modelId="{A7421B69-617D-F74F-AC01-7D4BA5CEF3DE}">
      <dgm:prSet phldrT="[Text]"/>
      <dgm:spPr/>
      <dgm:t>
        <a:bodyPr/>
        <a:lstStyle/>
        <a:p>
          <a:r>
            <a:rPr lang="en-US" b="1" dirty="0" err="1" smtClean="0"/>
            <a:t>Pode</a:t>
          </a:r>
          <a:r>
            <a:rPr lang="en-US" b="1" dirty="0" smtClean="0"/>
            <a:t> </a:t>
          </a:r>
          <a:r>
            <a:rPr lang="en-US" b="1" dirty="0" err="1" smtClean="0"/>
            <a:t>ser</a:t>
          </a:r>
          <a:r>
            <a:rPr lang="en-US" b="1" dirty="0" smtClean="0"/>
            <a:t> </a:t>
          </a:r>
          <a:r>
            <a:rPr lang="en-US" b="1" dirty="0" err="1" smtClean="0"/>
            <a:t>iniciada</a:t>
          </a:r>
          <a:r>
            <a:rPr lang="en-US" b="1" dirty="0" smtClean="0"/>
            <a:t> </a:t>
          </a:r>
          <a:r>
            <a:rPr lang="en-US" b="1" i="1" dirty="0" smtClean="0"/>
            <a:t>ex officio</a:t>
          </a:r>
        </a:p>
        <a:p>
          <a:r>
            <a:rPr lang="en-US" b="1" i="1" dirty="0" smtClean="0"/>
            <a:t>(</a:t>
          </a:r>
          <a:r>
            <a:rPr lang="en-US" b="1" i="1" dirty="0" err="1" smtClean="0"/>
            <a:t>execu</a:t>
          </a:r>
          <a:r>
            <a:rPr lang="en-US" b="1" i="1" dirty="0" err="1" smtClean="0"/>
            <a:t>ção</a:t>
          </a:r>
          <a:r>
            <a:rPr lang="en-US" b="1" i="1" dirty="0" smtClean="0"/>
            <a:t> </a:t>
          </a:r>
          <a:r>
            <a:rPr lang="en-US" b="1" i="1" dirty="0" err="1" smtClean="0"/>
            <a:t>definitiva</a:t>
          </a:r>
          <a:r>
            <a:rPr lang="en-US" b="1" i="1" dirty="0" smtClean="0"/>
            <a:t>)</a:t>
          </a:r>
          <a:endParaRPr lang="en-US" b="1" i="1" dirty="0"/>
        </a:p>
      </dgm:t>
    </dgm:pt>
    <dgm:pt modelId="{627EBC66-C804-7947-8024-2A89344C2ACB}" type="parTrans" cxnId="{FEB35245-F589-364F-9D39-619C2265082D}">
      <dgm:prSet/>
      <dgm:spPr/>
      <dgm:t>
        <a:bodyPr/>
        <a:lstStyle/>
        <a:p>
          <a:endParaRPr lang="en-US" b="1"/>
        </a:p>
      </dgm:t>
    </dgm:pt>
    <dgm:pt modelId="{DAA8F8F3-B60A-F74A-BD6C-DE80CFB20DA8}" type="sibTrans" cxnId="{FEB35245-F589-364F-9D39-619C2265082D}">
      <dgm:prSet/>
      <dgm:spPr/>
      <dgm:t>
        <a:bodyPr/>
        <a:lstStyle/>
        <a:p>
          <a:endParaRPr lang="en-US" b="1"/>
        </a:p>
      </dgm:t>
    </dgm:pt>
    <dgm:pt modelId="{9E30EA63-68C9-984E-A6D4-EAE1EC5D9A9B}">
      <dgm:prSet phldrT="[Text]"/>
      <dgm:spPr/>
      <dgm:t>
        <a:bodyPr/>
        <a:lstStyle/>
        <a:p>
          <a:r>
            <a:rPr lang="en-US" b="1" dirty="0" smtClean="0"/>
            <a:t>VI - IX</a:t>
          </a:r>
          <a:endParaRPr lang="en-US" b="1" dirty="0"/>
        </a:p>
      </dgm:t>
    </dgm:pt>
    <dgm:pt modelId="{000BCD07-0641-1E45-AB24-89C6C90347A0}" type="parTrans" cxnId="{CB079B0C-1B00-D84B-B039-1C767A0B5DDC}">
      <dgm:prSet/>
      <dgm:spPr/>
      <dgm:t>
        <a:bodyPr/>
        <a:lstStyle/>
        <a:p>
          <a:endParaRPr lang="en-US" b="1"/>
        </a:p>
      </dgm:t>
    </dgm:pt>
    <dgm:pt modelId="{99AD97C5-E75A-CE44-AE6B-BBBB48B1EFA5}" type="sibTrans" cxnId="{CB079B0C-1B00-D84B-B039-1C767A0B5DDC}">
      <dgm:prSet/>
      <dgm:spPr/>
      <dgm:t>
        <a:bodyPr/>
        <a:lstStyle/>
        <a:p>
          <a:endParaRPr lang="en-US" b="1"/>
        </a:p>
      </dgm:t>
    </dgm:pt>
    <dgm:pt modelId="{9FA0CD69-B405-414D-857B-58AFD745FE2B}">
      <dgm:prSet phldrT="[Text]"/>
      <dgm:spPr/>
      <dgm:t>
        <a:bodyPr/>
        <a:lstStyle/>
        <a:p>
          <a:r>
            <a:rPr lang="en-US" b="1" dirty="0" err="1" smtClean="0"/>
            <a:t>In</a:t>
          </a:r>
          <a:r>
            <a:rPr lang="en-US" b="1" dirty="0" err="1" smtClean="0"/>
            <a:t>ício</a:t>
          </a:r>
          <a:r>
            <a:rPr lang="en-US" b="1" dirty="0" smtClean="0"/>
            <a:t> </a:t>
          </a:r>
          <a:r>
            <a:rPr lang="en-US" b="1" dirty="0" err="1" smtClean="0"/>
            <a:t>depende</a:t>
          </a:r>
          <a:r>
            <a:rPr lang="en-US" b="1" dirty="0" smtClean="0"/>
            <a:t> </a:t>
          </a:r>
          <a:r>
            <a:rPr lang="en-US" b="1" dirty="0" err="1" smtClean="0"/>
            <a:t>sempre</a:t>
          </a:r>
          <a:r>
            <a:rPr lang="en-US" b="1" dirty="0" smtClean="0"/>
            <a:t> da </a:t>
          </a:r>
          <a:r>
            <a:rPr lang="en-US" b="1" dirty="0" err="1" smtClean="0"/>
            <a:t>iniciativa</a:t>
          </a:r>
          <a:r>
            <a:rPr lang="en-US" b="1" dirty="0" smtClean="0"/>
            <a:t> do </a:t>
          </a:r>
          <a:r>
            <a:rPr lang="en-US" b="1" dirty="0" err="1" smtClean="0"/>
            <a:t>interessado</a:t>
          </a:r>
          <a:endParaRPr lang="en-US" b="1" dirty="0"/>
        </a:p>
      </dgm:t>
    </dgm:pt>
    <dgm:pt modelId="{79E862F7-319D-4F47-B427-559C370A30D3}" type="parTrans" cxnId="{F1C01C95-8D7D-A64D-98EE-6413B273D054}">
      <dgm:prSet/>
      <dgm:spPr/>
      <dgm:t>
        <a:bodyPr/>
        <a:lstStyle/>
        <a:p>
          <a:endParaRPr lang="en-US" b="1"/>
        </a:p>
      </dgm:t>
    </dgm:pt>
    <dgm:pt modelId="{43CC45B0-6B04-9948-AA72-B2B4E69F6D12}" type="sibTrans" cxnId="{F1C01C95-8D7D-A64D-98EE-6413B273D054}">
      <dgm:prSet/>
      <dgm:spPr/>
      <dgm:t>
        <a:bodyPr/>
        <a:lstStyle/>
        <a:p>
          <a:endParaRPr lang="en-US" b="1"/>
        </a:p>
      </dgm:t>
    </dgm:pt>
    <dgm:pt modelId="{C44BB374-9BEE-E048-BC39-B62461B95197}" type="pres">
      <dgm:prSet presAssocID="{9A696950-709A-324E-A8E4-F4D215D70D3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D20CB66-CB37-BD4E-A197-ACEB21326071}" type="pres">
      <dgm:prSet presAssocID="{4FC42858-F1A5-404F-B9D8-AD44C41375DE}" presName="root1" presStyleCnt="0"/>
      <dgm:spPr/>
    </dgm:pt>
    <dgm:pt modelId="{A19C2A3E-4155-7840-9DF9-A97775A4D146}" type="pres">
      <dgm:prSet presAssocID="{4FC42858-F1A5-404F-B9D8-AD44C41375DE}" presName="LevelOneTextNode" presStyleLbl="node0" presStyleIdx="0" presStyleCnt="1">
        <dgm:presLayoutVars>
          <dgm:chPref val="3"/>
        </dgm:presLayoutVars>
      </dgm:prSet>
      <dgm:spPr/>
    </dgm:pt>
    <dgm:pt modelId="{2A77F861-DF1C-0F4C-B7D7-E6A48D209608}" type="pres">
      <dgm:prSet presAssocID="{4FC42858-F1A5-404F-B9D8-AD44C41375DE}" presName="level2hierChild" presStyleCnt="0"/>
      <dgm:spPr/>
    </dgm:pt>
    <dgm:pt modelId="{496F3B40-3B12-C645-8CA2-9BB805910F4E}" type="pres">
      <dgm:prSet presAssocID="{71949A8E-8AA8-344F-9B3C-4C29EFDF20C0}" presName="conn2-1" presStyleLbl="parChTrans1D2" presStyleIdx="0" presStyleCnt="2"/>
      <dgm:spPr/>
    </dgm:pt>
    <dgm:pt modelId="{66656EBB-FDAA-6848-91C9-07EE0B5DF5F3}" type="pres">
      <dgm:prSet presAssocID="{71949A8E-8AA8-344F-9B3C-4C29EFDF20C0}" presName="connTx" presStyleLbl="parChTrans1D2" presStyleIdx="0" presStyleCnt="2"/>
      <dgm:spPr/>
    </dgm:pt>
    <dgm:pt modelId="{449132C4-220C-6147-81B0-CC92F1E615ED}" type="pres">
      <dgm:prSet presAssocID="{117C851F-B395-8C45-81B8-06421408DF9D}" presName="root2" presStyleCnt="0"/>
      <dgm:spPr/>
    </dgm:pt>
    <dgm:pt modelId="{159C7B78-F91A-F643-8EA6-6730E1C549C8}" type="pres">
      <dgm:prSet presAssocID="{117C851F-B395-8C45-81B8-06421408DF9D}" presName="LevelTwoTextNode" presStyleLbl="node2" presStyleIdx="0" presStyleCnt="2">
        <dgm:presLayoutVars>
          <dgm:chPref val="3"/>
        </dgm:presLayoutVars>
      </dgm:prSet>
      <dgm:spPr/>
    </dgm:pt>
    <dgm:pt modelId="{84CF0546-7CAD-AC42-BE30-C4BD0ACD3C48}" type="pres">
      <dgm:prSet presAssocID="{117C851F-B395-8C45-81B8-06421408DF9D}" presName="level3hierChild" presStyleCnt="0"/>
      <dgm:spPr/>
    </dgm:pt>
    <dgm:pt modelId="{1523FBC1-7D83-5640-8045-67239DCBAF9C}" type="pres">
      <dgm:prSet presAssocID="{627EBC66-C804-7947-8024-2A89344C2ACB}" presName="conn2-1" presStyleLbl="parChTrans1D3" presStyleIdx="0" presStyleCnt="2"/>
      <dgm:spPr/>
    </dgm:pt>
    <dgm:pt modelId="{9800008E-694F-6141-90B9-2AEA80E2D121}" type="pres">
      <dgm:prSet presAssocID="{627EBC66-C804-7947-8024-2A89344C2ACB}" presName="connTx" presStyleLbl="parChTrans1D3" presStyleIdx="0" presStyleCnt="2"/>
      <dgm:spPr/>
    </dgm:pt>
    <dgm:pt modelId="{56CAFB1B-D986-A648-A999-2C39299D573E}" type="pres">
      <dgm:prSet presAssocID="{A7421B69-617D-F74F-AC01-7D4BA5CEF3DE}" presName="root2" presStyleCnt="0"/>
      <dgm:spPr/>
    </dgm:pt>
    <dgm:pt modelId="{FEA57340-51DB-F344-A9EE-FF6EB07EDF45}" type="pres">
      <dgm:prSet presAssocID="{A7421B69-617D-F74F-AC01-7D4BA5CEF3DE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E37659-5E5C-D64E-A322-0B16239CE0D0}" type="pres">
      <dgm:prSet presAssocID="{A7421B69-617D-F74F-AC01-7D4BA5CEF3DE}" presName="level3hierChild" presStyleCnt="0"/>
      <dgm:spPr/>
    </dgm:pt>
    <dgm:pt modelId="{6079D145-1CC6-8647-9683-CE93CE393F00}" type="pres">
      <dgm:prSet presAssocID="{000BCD07-0641-1E45-AB24-89C6C90347A0}" presName="conn2-1" presStyleLbl="parChTrans1D2" presStyleIdx="1" presStyleCnt="2"/>
      <dgm:spPr/>
    </dgm:pt>
    <dgm:pt modelId="{E075BA85-6ADA-6543-A1FE-7F1BA1AD727F}" type="pres">
      <dgm:prSet presAssocID="{000BCD07-0641-1E45-AB24-89C6C90347A0}" presName="connTx" presStyleLbl="parChTrans1D2" presStyleIdx="1" presStyleCnt="2"/>
      <dgm:spPr/>
    </dgm:pt>
    <dgm:pt modelId="{F515FC23-094D-0C4F-96E3-C574EF32027E}" type="pres">
      <dgm:prSet presAssocID="{9E30EA63-68C9-984E-A6D4-EAE1EC5D9A9B}" presName="root2" presStyleCnt="0"/>
      <dgm:spPr/>
    </dgm:pt>
    <dgm:pt modelId="{22504234-461C-7E41-84CD-8DABA83EA1B5}" type="pres">
      <dgm:prSet presAssocID="{9E30EA63-68C9-984E-A6D4-EAE1EC5D9A9B}" presName="LevelTwoTextNode" presStyleLbl="node2" presStyleIdx="1" presStyleCnt="2">
        <dgm:presLayoutVars>
          <dgm:chPref val="3"/>
        </dgm:presLayoutVars>
      </dgm:prSet>
      <dgm:spPr/>
    </dgm:pt>
    <dgm:pt modelId="{F8C76648-9DBA-5049-91D7-B3A7EFD0132C}" type="pres">
      <dgm:prSet presAssocID="{9E30EA63-68C9-984E-A6D4-EAE1EC5D9A9B}" presName="level3hierChild" presStyleCnt="0"/>
      <dgm:spPr/>
    </dgm:pt>
    <dgm:pt modelId="{B290D17B-0FFE-FF41-A7C1-F9052FF3E409}" type="pres">
      <dgm:prSet presAssocID="{79E862F7-319D-4F47-B427-559C370A30D3}" presName="conn2-1" presStyleLbl="parChTrans1D3" presStyleIdx="1" presStyleCnt="2"/>
      <dgm:spPr/>
    </dgm:pt>
    <dgm:pt modelId="{ED09D46C-193D-5B49-9BF6-08706F8902F9}" type="pres">
      <dgm:prSet presAssocID="{79E862F7-319D-4F47-B427-559C370A30D3}" presName="connTx" presStyleLbl="parChTrans1D3" presStyleIdx="1" presStyleCnt="2"/>
      <dgm:spPr/>
    </dgm:pt>
    <dgm:pt modelId="{E21BAF4E-F0A8-C542-8B1E-278ACE18D58E}" type="pres">
      <dgm:prSet presAssocID="{9FA0CD69-B405-414D-857B-58AFD745FE2B}" presName="root2" presStyleCnt="0"/>
      <dgm:spPr/>
    </dgm:pt>
    <dgm:pt modelId="{C26767B8-871D-FA4F-8FCB-E6C6603F9E0A}" type="pres">
      <dgm:prSet presAssocID="{9FA0CD69-B405-414D-857B-58AFD745FE2B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4ADFEC-F4CA-CA48-B318-6C64EDF2D289}" type="pres">
      <dgm:prSet presAssocID="{9FA0CD69-B405-414D-857B-58AFD745FE2B}" presName="level3hierChild" presStyleCnt="0"/>
      <dgm:spPr/>
    </dgm:pt>
  </dgm:ptLst>
  <dgm:cxnLst>
    <dgm:cxn modelId="{30779BC4-C583-A643-ABA8-F41D5CDD3985}" type="presOf" srcId="{627EBC66-C804-7947-8024-2A89344C2ACB}" destId="{1523FBC1-7D83-5640-8045-67239DCBAF9C}" srcOrd="0" destOrd="0" presId="urn:microsoft.com/office/officeart/2005/8/layout/hierarchy2"/>
    <dgm:cxn modelId="{84BA4283-0327-A143-AB7F-84F4100D6641}" type="presOf" srcId="{117C851F-B395-8C45-81B8-06421408DF9D}" destId="{159C7B78-F91A-F643-8EA6-6730E1C549C8}" srcOrd="0" destOrd="0" presId="urn:microsoft.com/office/officeart/2005/8/layout/hierarchy2"/>
    <dgm:cxn modelId="{FF13EE60-59AC-8945-B894-2BF36068D7AF}" type="presOf" srcId="{627EBC66-C804-7947-8024-2A89344C2ACB}" destId="{9800008E-694F-6141-90B9-2AEA80E2D121}" srcOrd="1" destOrd="0" presId="urn:microsoft.com/office/officeart/2005/8/layout/hierarchy2"/>
    <dgm:cxn modelId="{3B66FFFF-6A1B-894C-B29F-C7F5A012CAD9}" type="presOf" srcId="{79E862F7-319D-4F47-B427-559C370A30D3}" destId="{ED09D46C-193D-5B49-9BF6-08706F8902F9}" srcOrd="1" destOrd="0" presId="urn:microsoft.com/office/officeart/2005/8/layout/hierarchy2"/>
    <dgm:cxn modelId="{A5956251-2635-9E4A-AA6D-0AF4CCC62693}" type="presOf" srcId="{A7421B69-617D-F74F-AC01-7D4BA5CEF3DE}" destId="{FEA57340-51DB-F344-A9EE-FF6EB07EDF45}" srcOrd="0" destOrd="0" presId="urn:microsoft.com/office/officeart/2005/8/layout/hierarchy2"/>
    <dgm:cxn modelId="{77CEF72D-BEF0-4F4A-BC2B-1704B932CB86}" type="presOf" srcId="{9E30EA63-68C9-984E-A6D4-EAE1EC5D9A9B}" destId="{22504234-461C-7E41-84CD-8DABA83EA1B5}" srcOrd="0" destOrd="0" presId="urn:microsoft.com/office/officeart/2005/8/layout/hierarchy2"/>
    <dgm:cxn modelId="{F1C01C95-8D7D-A64D-98EE-6413B273D054}" srcId="{9E30EA63-68C9-984E-A6D4-EAE1EC5D9A9B}" destId="{9FA0CD69-B405-414D-857B-58AFD745FE2B}" srcOrd="0" destOrd="0" parTransId="{79E862F7-319D-4F47-B427-559C370A30D3}" sibTransId="{43CC45B0-6B04-9948-AA72-B2B4E69F6D12}"/>
    <dgm:cxn modelId="{152AEB32-FEFC-914B-A998-8F5617DA5C4B}" type="presOf" srcId="{9A696950-709A-324E-A8E4-F4D215D70D31}" destId="{C44BB374-9BEE-E048-BC39-B62461B95197}" srcOrd="0" destOrd="0" presId="urn:microsoft.com/office/officeart/2005/8/layout/hierarchy2"/>
    <dgm:cxn modelId="{5E44DE98-C8B4-9B46-AA38-E51BBB4FF944}" type="presOf" srcId="{71949A8E-8AA8-344F-9B3C-4C29EFDF20C0}" destId="{496F3B40-3B12-C645-8CA2-9BB805910F4E}" srcOrd="0" destOrd="0" presId="urn:microsoft.com/office/officeart/2005/8/layout/hierarchy2"/>
    <dgm:cxn modelId="{EE4FF1D1-7705-EE44-8BCB-1F9A6F49E1A6}" type="presOf" srcId="{79E862F7-319D-4F47-B427-559C370A30D3}" destId="{B290D17B-0FFE-FF41-A7C1-F9052FF3E409}" srcOrd="0" destOrd="0" presId="urn:microsoft.com/office/officeart/2005/8/layout/hierarchy2"/>
    <dgm:cxn modelId="{CB079B0C-1B00-D84B-B039-1C767A0B5DDC}" srcId="{4FC42858-F1A5-404F-B9D8-AD44C41375DE}" destId="{9E30EA63-68C9-984E-A6D4-EAE1EC5D9A9B}" srcOrd="1" destOrd="0" parTransId="{000BCD07-0641-1E45-AB24-89C6C90347A0}" sibTransId="{99AD97C5-E75A-CE44-AE6B-BBBB48B1EFA5}"/>
    <dgm:cxn modelId="{1EC17ECA-4EE3-B04F-945E-FE2D1A2411A6}" type="presOf" srcId="{71949A8E-8AA8-344F-9B3C-4C29EFDF20C0}" destId="{66656EBB-FDAA-6848-91C9-07EE0B5DF5F3}" srcOrd="1" destOrd="0" presId="urn:microsoft.com/office/officeart/2005/8/layout/hierarchy2"/>
    <dgm:cxn modelId="{017A1735-A182-EC48-B0D4-18C20F6B2040}" srcId="{4FC42858-F1A5-404F-B9D8-AD44C41375DE}" destId="{117C851F-B395-8C45-81B8-06421408DF9D}" srcOrd="0" destOrd="0" parTransId="{71949A8E-8AA8-344F-9B3C-4C29EFDF20C0}" sibTransId="{5C79A531-A6FC-BC47-9DDF-AD13E9353775}"/>
    <dgm:cxn modelId="{FEB35245-F589-364F-9D39-619C2265082D}" srcId="{117C851F-B395-8C45-81B8-06421408DF9D}" destId="{A7421B69-617D-F74F-AC01-7D4BA5CEF3DE}" srcOrd="0" destOrd="0" parTransId="{627EBC66-C804-7947-8024-2A89344C2ACB}" sibTransId="{DAA8F8F3-B60A-F74A-BD6C-DE80CFB20DA8}"/>
    <dgm:cxn modelId="{FCBA92A9-9D22-5140-94AC-067C6BB52B23}" type="presOf" srcId="{000BCD07-0641-1E45-AB24-89C6C90347A0}" destId="{E075BA85-6ADA-6543-A1FE-7F1BA1AD727F}" srcOrd="1" destOrd="0" presId="urn:microsoft.com/office/officeart/2005/8/layout/hierarchy2"/>
    <dgm:cxn modelId="{5DF3A2E7-7C97-7B4B-9636-77AA53079ADF}" type="presOf" srcId="{4FC42858-F1A5-404F-B9D8-AD44C41375DE}" destId="{A19C2A3E-4155-7840-9DF9-A97775A4D146}" srcOrd="0" destOrd="0" presId="urn:microsoft.com/office/officeart/2005/8/layout/hierarchy2"/>
    <dgm:cxn modelId="{9B4B91D9-5176-CF45-94ED-EF16B4CF15D2}" type="presOf" srcId="{9FA0CD69-B405-414D-857B-58AFD745FE2B}" destId="{C26767B8-871D-FA4F-8FCB-E6C6603F9E0A}" srcOrd="0" destOrd="0" presId="urn:microsoft.com/office/officeart/2005/8/layout/hierarchy2"/>
    <dgm:cxn modelId="{10F074AB-5645-2849-86AD-6D263806D8F7}" type="presOf" srcId="{000BCD07-0641-1E45-AB24-89C6C90347A0}" destId="{6079D145-1CC6-8647-9683-CE93CE393F00}" srcOrd="0" destOrd="0" presId="urn:microsoft.com/office/officeart/2005/8/layout/hierarchy2"/>
    <dgm:cxn modelId="{795934AD-3DFE-2641-8093-BCCB727F4509}" srcId="{9A696950-709A-324E-A8E4-F4D215D70D31}" destId="{4FC42858-F1A5-404F-B9D8-AD44C41375DE}" srcOrd="0" destOrd="0" parTransId="{ECF75EB5-F485-4D47-82B3-7E05E26A8B0E}" sibTransId="{369A1308-B18A-5B44-9FDF-F88BB10B0E56}"/>
    <dgm:cxn modelId="{85D8854F-9EFB-0C43-A397-596794E927AA}" type="presParOf" srcId="{C44BB374-9BEE-E048-BC39-B62461B95197}" destId="{5D20CB66-CB37-BD4E-A197-ACEB21326071}" srcOrd="0" destOrd="0" presId="urn:microsoft.com/office/officeart/2005/8/layout/hierarchy2"/>
    <dgm:cxn modelId="{15F91C61-6052-0441-988A-6FA4AC8397C8}" type="presParOf" srcId="{5D20CB66-CB37-BD4E-A197-ACEB21326071}" destId="{A19C2A3E-4155-7840-9DF9-A97775A4D146}" srcOrd="0" destOrd="0" presId="urn:microsoft.com/office/officeart/2005/8/layout/hierarchy2"/>
    <dgm:cxn modelId="{70A10A86-CA6F-E943-8103-379AFA43A77D}" type="presParOf" srcId="{5D20CB66-CB37-BD4E-A197-ACEB21326071}" destId="{2A77F861-DF1C-0F4C-B7D7-E6A48D209608}" srcOrd="1" destOrd="0" presId="urn:microsoft.com/office/officeart/2005/8/layout/hierarchy2"/>
    <dgm:cxn modelId="{9A657589-13A0-4D40-84BF-BADBDB98FD1C}" type="presParOf" srcId="{2A77F861-DF1C-0F4C-B7D7-E6A48D209608}" destId="{496F3B40-3B12-C645-8CA2-9BB805910F4E}" srcOrd="0" destOrd="0" presId="urn:microsoft.com/office/officeart/2005/8/layout/hierarchy2"/>
    <dgm:cxn modelId="{2ED2C785-81F1-894C-9ABD-340DB99A8966}" type="presParOf" srcId="{496F3B40-3B12-C645-8CA2-9BB805910F4E}" destId="{66656EBB-FDAA-6848-91C9-07EE0B5DF5F3}" srcOrd="0" destOrd="0" presId="urn:microsoft.com/office/officeart/2005/8/layout/hierarchy2"/>
    <dgm:cxn modelId="{1DB8C6BC-A62C-1C44-977C-A805E73B8CEF}" type="presParOf" srcId="{2A77F861-DF1C-0F4C-B7D7-E6A48D209608}" destId="{449132C4-220C-6147-81B0-CC92F1E615ED}" srcOrd="1" destOrd="0" presId="urn:microsoft.com/office/officeart/2005/8/layout/hierarchy2"/>
    <dgm:cxn modelId="{F623B7B0-2D86-B84F-834D-9171C24CFA32}" type="presParOf" srcId="{449132C4-220C-6147-81B0-CC92F1E615ED}" destId="{159C7B78-F91A-F643-8EA6-6730E1C549C8}" srcOrd="0" destOrd="0" presId="urn:microsoft.com/office/officeart/2005/8/layout/hierarchy2"/>
    <dgm:cxn modelId="{D02068D8-7EE1-4C4E-AA46-08A1755968D4}" type="presParOf" srcId="{449132C4-220C-6147-81B0-CC92F1E615ED}" destId="{84CF0546-7CAD-AC42-BE30-C4BD0ACD3C48}" srcOrd="1" destOrd="0" presId="urn:microsoft.com/office/officeart/2005/8/layout/hierarchy2"/>
    <dgm:cxn modelId="{B8D25A93-70DC-0B48-BF0F-2B26F7F544A9}" type="presParOf" srcId="{84CF0546-7CAD-AC42-BE30-C4BD0ACD3C48}" destId="{1523FBC1-7D83-5640-8045-67239DCBAF9C}" srcOrd="0" destOrd="0" presId="urn:microsoft.com/office/officeart/2005/8/layout/hierarchy2"/>
    <dgm:cxn modelId="{7432C0B5-8FE3-A44C-BF13-4C03FD7F37EA}" type="presParOf" srcId="{1523FBC1-7D83-5640-8045-67239DCBAF9C}" destId="{9800008E-694F-6141-90B9-2AEA80E2D121}" srcOrd="0" destOrd="0" presId="urn:microsoft.com/office/officeart/2005/8/layout/hierarchy2"/>
    <dgm:cxn modelId="{3AC9245A-F226-E04B-8927-B295974B4B44}" type="presParOf" srcId="{84CF0546-7CAD-AC42-BE30-C4BD0ACD3C48}" destId="{56CAFB1B-D986-A648-A999-2C39299D573E}" srcOrd="1" destOrd="0" presId="urn:microsoft.com/office/officeart/2005/8/layout/hierarchy2"/>
    <dgm:cxn modelId="{36AB4F3D-9790-7549-9D43-FE398B52D4DD}" type="presParOf" srcId="{56CAFB1B-D986-A648-A999-2C39299D573E}" destId="{FEA57340-51DB-F344-A9EE-FF6EB07EDF45}" srcOrd="0" destOrd="0" presId="urn:microsoft.com/office/officeart/2005/8/layout/hierarchy2"/>
    <dgm:cxn modelId="{01C640B4-C15B-4242-826A-7217D6854047}" type="presParOf" srcId="{56CAFB1B-D986-A648-A999-2C39299D573E}" destId="{64E37659-5E5C-D64E-A322-0B16239CE0D0}" srcOrd="1" destOrd="0" presId="urn:microsoft.com/office/officeart/2005/8/layout/hierarchy2"/>
    <dgm:cxn modelId="{FD70C8C2-86D7-1848-A0D2-006B66A7225C}" type="presParOf" srcId="{2A77F861-DF1C-0F4C-B7D7-E6A48D209608}" destId="{6079D145-1CC6-8647-9683-CE93CE393F00}" srcOrd="2" destOrd="0" presId="urn:microsoft.com/office/officeart/2005/8/layout/hierarchy2"/>
    <dgm:cxn modelId="{02CCAA92-3A26-3B49-932F-38A8BB139769}" type="presParOf" srcId="{6079D145-1CC6-8647-9683-CE93CE393F00}" destId="{E075BA85-6ADA-6543-A1FE-7F1BA1AD727F}" srcOrd="0" destOrd="0" presId="urn:microsoft.com/office/officeart/2005/8/layout/hierarchy2"/>
    <dgm:cxn modelId="{3A6C0B21-CF24-154E-9725-8E8ADF1BD529}" type="presParOf" srcId="{2A77F861-DF1C-0F4C-B7D7-E6A48D209608}" destId="{F515FC23-094D-0C4F-96E3-C574EF32027E}" srcOrd="3" destOrd="0" presId="urn:microsoft.com/office/officeart/2005/8/layout/hierarchy2"/>
    <dgm:cxn modelId="{D4DC3D2D-3B05-544E-B0DE-C1FF824F3649}" type="presParOf" srcId="{F515FC23-094D-0C4F-96E3-C574EF32027E}" destId="{22504234-461C-7E41-84CD-8DABA83EA1B5}" srcOrd="0" destOrd="0" presId="urn:microsoft.com/office/officeart/2005/8/layout/hierarchy2"/>
    <dgm:cxn modelId="{E98871C9-BA4A-FA4E-AFA8-7E507A98E965}" type="presParOf" srcId="{F515FC23-094D-0C4F-96E3-C574EF32027E}" destId="{F8C76648-9DBA-5049-91D7-B3A7EFD0132C}" srcOrd="1" destOrd="0" presId="urn:microsoft.com/office/officeart/2005/8/layout/hierarchy2"/>
    <dgm:cxn modelId="{B8085AF7-4C42-D04F-AD3A-774958A5F0AF}" type="presParOf" srcId="{F8C76648-9DBA-5049-91D7-B3A7EFD0132C}" destId="{B290D17B-0FFE-FF41-A7C1-F9052FF3E409}" srcOrd="0" destOrd="0" presId="urn:microsoft.com/office/officeart/2005/8/layout/hierarchy2"/>
    <dgm:cxn modelId="{5CA6EA4D-1F32-BB41-9E31-B95D38148D1E}" type="presParOf" srcId="{B290D17B-0FFE-FF41-A7C1-F9052FF3E409}" destId="{ED09D46C-193D-5B49-9BF6-08706F8902F9}" srcOrd="0" destOrd="0" presId="urn:microsoft.com/office/officeart/2005/8/layout/hierarchy2"/>
    <dgm:cxn modelId="{61DB43F6-17D1-A043-87BB-BFD4042C92E8}" type="presParOf" srcId="{F8C76648-9DBA-5049-91D7-B3A7EFD0132C}" destId="{E21BAF4E-F0A8-C542-8B1E-278ACE18D58E}" srcOrd="1" destOrd="0" presId="urn:microsoft.com/office/officeart/2005/8/layout/hierarchy2"/>
    <dgm:cxn modelId="{9E5E982A-6806-B243-9C70-7E032AFCAB80}" type="presParOf" srcId="{E21BAF4E-F0A8-C542-8B1E-278ACE18D58E}" destId="{C26767B8-871D-FA4F-8FCB-E6C6603F9E0A}" srcOrd="0" destOrd="0" presId="urn:microsoft.com/office/officeart/2005/8/layout/hierarchy2"/>
    <dgm:cxn modelId="{1281FFC4-0420-F045-AA86-50516634D6B4}" type="presParOf" srcId="{E21BAF4E-F0A8-C542-8B1E-278ACE18D58E}" destId="{E34ADFEC-F4CA-CA48-B318-6C64EDF2D2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B1A9AE-6E9B-3F4B-A5A8-D11EDB7400D2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063909-A6C5-8540-82A9-F36EEB047573}">
      <dgm:prSet phldrT="[Text]"/>
      <dgm:spPr/>
      <dgm:t>
        <a:bodyPr/>
        <a:lstStyle/>
        <a:p>
          <a:r>
            <a:rPr lang="en-US" b="1" dirty="0" err="1" smtClean="0"/>
            <a:t>Cumprimento</a:t>
          </a:r>
          <a:r>
            <a:rPr lang="en-US" b="1" dirty="0" smtClean="0"/>
            <a:t> de </a:t>
          </a:r>
          <a:r>
            <a:rPr lang="en-US" b="1" dirty="0" err="1" smtClean="0"/>
            <a:t>Senten</a:t>
          </a:r>
          <a:r>
            <a:rPr lang="en-US" b="1" dirty="0" err="1" smtClean="0"/>
            <a:t>ça</a:t>
          </a:r>
          <a:endParaRPr lang="en-US" b="1" dirty="0"/>
        </a:p>
      </dgm:t>
    </dgm:pt>
    <dgm:pt modelId="{7BD4232E-D7ED-F04B-97F5-71C9BDA766D6}" type="parTrans" cxnId="{2FD7936D-0F32-354C-A38A-A9E575F25F5F}">
      <dgm:prSet/>
      <dgm:spPr/>
      <dgm:t>
        <a:bodyPr/>
        <a:lstStyle/>
        <a:p>
          <a:endParaRPr lang="en-US"/>
        </a:p>
      </dgm:t>
    </dgm:pt>
    <dgm:pt modelId="{E4FDDFD5-2D42-2E42-94A5-C141432EADB5}" type="sibTrans" cxnId="{2FD7936D-0F32-354C-A38A-A9E575F25F5F}">
      <dgm:prSet/>
      <dgm:spPr/>
      <dgm:t>
        <a:bodyPr/>
        <a:lstStyle/>
        <a:p>
          <a:endParaRPr lang="en-US"/>
        </a:p>
      </dgm:t>
    </dgm:pt>
    <dgm:pt modelId="{A9EC784B-EAED-394A-AB02-625C54DCC0CD}">
      <dgm:prSet phldrT="[Text]"/>
      <dgm:spPr/>
      <dgm:t>
        <a:bodyPr/>
        <a:lstStyle/>
        <a:p>
          <a:r>
            <a:rPr lang="en-US" b="1" dirty="0" err="1" smtClean="0"/>
            <a:t>Pagar</a:t>
          </a:r>
          <a:r>
            <a:rPr lang="en-US" b="1" dirty="0" smtClean="0"/>
            <a:t> </a:t>
          </a:r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endParaRPr lang="en-US" b="1" dirty="0"/>
        </a:p>
      </dgm:t>
    </dgm:pt>
    <dgm:pt modelId="{03CFB24A-E882-9246-977B-9BB389081871}" type="parTrans" cxnId="{ADA6F317-FF09-8342-954D-74F44E43551D}">
      <dgm:prSet/>
      <dgm:spPr/>
      <dgm:t>
        <a:bodyPr/>
        <a:lstStyle/>
        <a:p>
          <a:endParaRPr lang="en-US"/>
        </a:p>
      </dgm:t>
    </dgm:pt>
    <dgm:pt modelId="{A90ADEAE-C594-1042-B85C-CF9D126268E6}" type="sibTrans" cxnId="{ADA6F317-FF09-8342-954D-74F44E43551D}">
      <dgm:prSet/>
      <dgm:spPr/>
      <dgm:t>
        <a:bodyPr/>
        <a:lstStyle/>
        <a:p>
          <a:endParaRPr lang="en-US"/>
        </a:p>
      </dgm:t>
    </dgm:pt>
    <dgm:pt modelId="{E977EE65-F482-094F-AA9C-4C3A8D7643BA}">
      <dgm:prSet phldrT="[Text]"/>
      <dgm:spPr/>
      <dgm:t>
        <a:bodyPr/>
        <a:lstStyle/>
        <a:p>
          <a:r>
            <a:rPr lang="en-US" dirty="0" smtClean="0"/>
            <a:t>Arts. 520-527</a:t>
          </a:r>
          <a:endParaRPr lang="en-US" dirty="0"/>
        </a:p>
      </dgm:t>
    </dgm:pt>
    <dgm:pt modelId="{619C233F-265D-9740-A3E7-9976C40D59DB}" type="parTrans" cxnId="{5F4403CD-1FC7-9240-9E3D-FE86C625895A}">
      <dgm:prSet/>
      <dgm:spPr/>
      <dgm:t>
        <a:bodyPr/>
        <a:lstStyle/>
        <a:p>
          <a:endParaRPr lang="en-US"/>
        </a:p>
      </dgm:t>
    </dgm:pt>
    <dgm:pt modelId="{19A8601B-57F0-A649-83DE-EF8E9843D5D2}" type="sibTrans" cxnId="{5F4403CD-1FC7-9240-9E3D-FE86C625895A}">
      <dgm:prSet/>
      <dgm:spPr/>
      <dgm:t>
        <a:bodyPr/>
        <a:lstStyle/>
        <a:p>
          <a:endParaRPr lang="en-US"/>
        </a:p>
      </dgm:t>
    </dgm:pt>
    <dgm:pt modelId="{1924204A-59BD-9149-AFF9-2EFA990AAEC1}">
      <dgm:prSet phldrT="[Text]"/>
      <dgm:spPr/>
      <dgm:t>
        <a:bodyPr/>
        <a:lstStyle/>
        <a:p>
          <a:r>
            <a:rPr lang="en-US" b="1" dirty="0" err="1" smtClean="0"/>
            <a:t>Prestar</a:t>
          </a:r>
          <a:r>
            <a:rPr lang="en-US" b="1" dirty="0" smtClean="0"/>
            <a:t> </a:t>
          </a:r>
          <a:r>
            <a:rPr lang="en-US" b="1" dirty="0" err="1" smtClean="0"/>
            <a:t>Alimentos</a:t>
          </a:r>
          <a:endParaRPr lang="en-US" b="1" dirty="0"/>
        </a:p>
      </dgm:t>
    </dgm:pt>
    <dgm:pt modelId="{AFA57B39-D159-674E-B751-274C827C7A44}" type="parTrans" cxnId="{C6BCC649-382A-024E-9029-30C4429AC4FA}">
      <dgm:prSet/>
      <dgm:spPr/>
      <dgm:t>
        <a:bodyPr/>
        <a:lstStyle/>
        <a:p>
          <a:endParaRPr lang="en-US"/>
        </a:p>
      </dgm:t>
    </dgm:pt>
    <dgm:pt modelId="{B7B09BE3-89E5-7E41-AE8F-D6B6BD5E6A50}" type="sibTrans" cxnId="{C6BCC649-382A-024E-9029-30C4429AC4FA}">
      <dgm:prSet/>
      <dgm:spPr/>
      <dgm:t>
        <a:bodyPr/>
        <a:lstStyle/>
        <a:p>
          <a:endParaRPr lang="en-US"/>
        </a:p>
      </dgm:t>
    </dgm:pt>
    <dgm:pt modelId="{27DD765F-F1EC-B44E-8D10-BD15EAACE542}">
      <dgm:prSet phldrT="[Text]"/>
      <dgm:spPr/>
      <dgm:t>
        <a:bodyPr/>
        <a:lstStyle/>
        <a:p>
          <a:r>
            <a:rPr lang="en-US" dirty="0" smtClean="0"/>
            <a:t>Arts. 528-533</a:t>
          </a:r>
          <a:endParaRPr lang="en-US" dirty="0"/>
        </a:p>
      </dgm:t>
    </dgm:pt>
    <dgm:pt modelId="{9FC0A58E-186C-6E4C-8E67-E099E4B5DF1C}" type="parTrans" cxnId="{DC4DB7B4-55A6-824C-A5DC-75392042EB11}">
      <dgm:prSet/>
      <dgm:spPr/>
      <dgm:t>
        <a:bodyPr/>
        <a:lstStyle/>
        <a:p>
          <a:endParaRPr lang="en-US"/>
        </a:p>
      </dgm:t>
    </dgm:pt>
    <dgm:pt modelId="{46FFC65E-00BF-A74F-9462-032F8E75A099}" type="sibTrans" cxnId="{DC4DB7B4-55A6-824C-A5DC-75392042EB11}">
      <dgm:prSet/>
      <dgm:spPr/>
      <dgm:t>
        <a:bodyPr/>
        <a:lstStyle/>
        <a:p>
          <a:endParaRPr lang="en-US"/>
        </a:p>
      </dgm:t>
    </dgm:pt>
    <dgm:pt modelId="{C210EAC6-C8C5-1A46-8B17-CB02A0907AC5}">
      <dgm:prSet/>
      <dgm:spPr/>
      <dgm:t>
        <a:bodyPr/>
        <a:lstStyle/>
        <a:p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r>
            <a:rPr lang="en-US" b="1" dirty="0" smtClean="0"/>
            <a:t> </a:t>
          </a:r>
          <a:r>
            <a:rPr lang="en-US" b="1" dirty="0" err="1" smtClean="0"/>
            <a:t>pela</a:t>
          </a:r>
          <a:r>
            <a:rPr lang="en-US" b="1" dirty="0" smtClean="0"/>
            <a:t> </a:t>
          </a:r>
          <a:r>
            <a:rPr lang="en-US" b="1" dirty="0" err="1" smtClean="0"/>
            <a:t>Fazenda</a:t>
          </a:r>
          <a:r>
            <a:rPr lang="en-US" b="1" dirty="0" smtClean="0"/>
            <a:t> </a:t>
          </a:r>
          <a:r>
            <a:rPr lang="en-US" b="1" dirty="0" err="1" smtClean="0"/>
            <a:t>P</a:t>
          </a:r>
          <a:r>
            <a:rPr lang="en-US" b="1" dirty="0" err="1" smtClean="0"/>
            <a:t>ública</a:t>
          </a:r>
          <a:endParaRPr lang="en-US" b="1" dirty="0"/>
        </a:p>
      </dgm:t>
    </dgm:pt>
    <dgm:pt modelId="{86410023-ED28-7D45-9502-CE01F7D89CD3}" type="parTrans" cxnId="{F49A7766-73ED-1448-A965-5AEACA2AA66B}">
      <dgm:prSet/>
      <dgm:spPr/>
      <dgm:t>
        <a:bodyPr/>
        <a:lstStyle/>
        <a:p>
          <a:endParaRPr lang="en-US"/>
        </a:p>
      </dgm:t>
    </dgm:pt>
    <dgm:pt modelId="{2DC04804-64DC-EE42-9E26-CCEB57B1DE96}" type="sibTrans" cxnId="{F49A7766-73ED-1448-A965-5AEACA2AA66B}">
      <dgm:prSet/>
      <dgm:spPr/>
      <dgm:t>
        <a:bodyPr/>
        <a:lstStyle/>
        <a:p>
          <a:endParaRPr lang="en-US"/>
        </a:p>
      </dgm:t>
    </dgm:pt>
    <dgm:pt modelId="{528FE512-9091-F240-8A2B-BAF7746B897E}">
      <dgm:prSet/>
      <dgm:spPr/>
      <dgm:t>
        <a:bodyPr/>
        <a:lstStyle/>
        <a:p>
          <a:r>
            <a:rPr lang="en-US" b="1" dirty="0" err="1" smtClean="0"/>
            <a:t>Fazer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N</a:t>
          </a:r>
          <a:r>
            <a:rPr lang="en-US" b="1" dirty="0" err="1" smtClean="0"/>
            <a:t>ão</a:t>
          </a:r>
          <a:r>
            <a:rPr lang="en-US" b="1" dirty="0" smtClean="0"/>
            <a:t> </a:t>
          </a:r>
          <a:r>
            <a:rPr lang="en-US" b="1" dirty="0" err="1" smtClean="0"/>
            <a:t>Fazer</a:t>
          </a:r>
          <a:endParaRPr lang="en-US" b="1" dirty="0"/>
        </a:p>
      </dgm:t>
    </dgm:pt>
    <dgm:pt modelId="{74E035F0-435C-4447-94B8-52D18EF20092}" type="parTrans" cxnId="{8981B864-C5B2-C241-8AEA-872914E05FA3}">
      <dgm:prSet/>
      <dgm:spPr/>
      <dgm:t>
        <a:bodyPr/>
        <a:lstStyle/>
        <a:p>
          <a:endParaRPr lang="en-US"/>
        </a:p>
      </dgm:t>
    </dgm:pt>
    <dgm:pt modelId="{C6D94BF1-2057-6F42-B643-2EB2A626B161}" type="sibTrans" cxnId="{8981B864-C5B2-C241-8AEA-872914E05FA3}">
      <dgm:prSet/>
      <dgm:spPr/>
      <dgm:t>
        <a:bodyPr/>
        <a:lstStyle/>
        <a:p>
          <a:endParaRPr lang="en-US"/>
        </a:p>
      </dgm:t>
    </dgm:pt>
    <dgm:pt modelId="{306E9A3F-38E1-3E47-A4AA-0533C0E2D9EC}">
      <dgm:prSet/>
      <dgm:spPr/>
      <dgm:t>
        <a:bodyPr/>
        <a:lstStyle/>
        <a:p>
          <a:r>
            <a:rPr lang="en-US" dirty="0" smtClean="0"/>
            <a:t>Arts. 534-535</a:t>
          </a:r>
          <a:endParaRPr lang="en-US" dirty="0"/>
        </a:p>
      </dgm:t>
    </dgm:pt>
    <dgm:pt modelId="{45D368A9-844B-7146-AEFF-EEE22B9439E1}" type="parTrans" cxnId="{75796507-A5D1-F049-8917-7025E66B1D67}">
      <dgm:prSet/>
      <dgm:spPr/>
      <dgm:t>
        <a:bodyPr/>
        <a:lstStyle/>
        <a:p>
          <a:endParaRPr lang="en-US"/>
        </a:p>
      </dgm:t>
    </dgm:pt>
    <dgm:pt modelId="{0E144460-976E-9042-AE9C-DF5180FE02BC}" type="sibTrans" cxnId="{75796507-A5D1-F049-8917-7025E66B1D67}">
      <dgm:prSet/>
      <dgm:spPr/>
      <dgm:t>
        <a:bodyPr/>
        <a:lstStyle/>
        <a:p>
          <a:endParaRPr lang="en-US"/>
        </a:p>
      </dgm:t>
    </dgm:pt>
    <dgm:pt modelId="{788CA033-A02E-EB47-9E06-DB2BD6DBF138}">
      <dgm:prSet/>
      <dgm:spPr/>
      <dgm:t>
        <a:bodyPr/>
        <a:lstStyle/>
        <a:p>
          <a:r>
            <a:rPr lang="en-US" b="1" dirty="0" err="1" smtClean="0"/>
            <a:t>Entregar</a:t>
          </a:r>
          <a:r>
            <a:rPr lang="en-US" b="1" dirty="0" smtClean="0"/>
            <a:t> </a:t>
          </a:r>
          <a:r>
            <a:rPr lang="en-US" b="1" dirty="0" err="1" smtClean="0"/>
            <a:t>Coisa</a:t>
          </a:r>
          <a:endParaRPr lang="en-US" b="1" dirty="0"/>
        </a:p>
      </dgm:t>
    </dgm:pt>
    <dgm:pt modelId="{09BE8C0D-5964-1C43-9C0B-BCDF4E6CE45E}" type="parTrans" cxnId="{324BF9A1-5623-CF45-839D-B5219FA7127A}">
      <dgm:prSet/>
      <dgm:spPr/>
      <dgm:t>
        <a:bodyPr/>
        <a:lstStyle/>
        <a:p>
          <a:endParaRPr lang="en-US"/>
        </a:p>
      </dgm:t>
    </dgm:pt>
    <dgm:pt modelId="{628C907E-34AB-1941-98A3-370C365F6CF1}" type="sibTrans" cxnId="{324BF9A1-5623-CF45-839D-B5219FA7127A}">
      <dgm:prSet/>
      <dgm:spPr/>
      <dgm:t>
        <a:bodyPr/>
        <a:lstStyle/>
        <a:p>
          <a:endParaRPr lang="en-US"/>
        </a:p>
      </dgm:t>
    </dgm:pt>
    <dgm:pt modelId="{88EBD68F-4F46-2143-BB9D-5ED553B21CDD}">
      <dgm:prSet/>
      <dgm:spPr/>
      <dgm:t>
        <a:bodyPr/>
        <a:lstStyle/>
        <a:p>
          <a:r>
            <a:rPr lang="en-US" dirty="0" smtClean="0"/>
            <a:t>Arts. 536-537</a:t>
          </a:r>
          <a:endParaRPr lang="en-US" dirty="0"/>
        </a:p>
      </dgm:t>
    </dgm:pt>
    <dgm:pt modelId="{C70192A9-DB15-5A40-B810-DED026439F4D}" type="parTrans" cxnId="{71ED95C9-6A18-1240-92D2-67C09E65F60E}">
      <dgm:prSet/>
      <dgm:spPr/>
      <dgm:t>
        <a:bodyPr/>
        <a:lstStyle/>
        <a:p>
          <a:endParaRPr lang="en-US"/>
        </a:p>
      </dgm:t>
    </dgm:pt>
    <dgm:pt modelId="{F5D6995D-293D-B54B-817A-D4746270FA21}" type="sibTrans" cxnId="{71ED95C9-6A18-1240-92D2-67C09E65F60E}">
      <dgm:prSet/>
      <dgm:spPr/>
      <dgm:t>
        <a:bodyPr/>
        <a:lstStyle/>
        <a:p>
          <a:endParaRPr lang="en-US"/>
        </a:p>
      </dgm:t>
    </dgm:pt>
    <dgm:pt modelId="{7BEA5803-E00B-7343-B0AF-112225F45B0E}">
      <dgm:prSet/>
      <dgm:spPr/>
      <dgm:t>
        <a:bodyPr/>
        <a:lstStyle/>
        <a:p>
          <a:r>
            <a:rPr lang="en-US" dirty="0" smtClean="0"/>
            <a:t>Art. 538</a:t>
          </a:r>
          <a:endParaRPr lang="en-US" dirty="0"/>
        </a:p>
      </dgm:t>
    </dgm:pt>
    <dgm:pt modelId="{96AC1028-C293-424D-8250-4936905245DE}" type="parTrans" cxnId="{EEF5CFA5-FFD1-0E41-B6CC-6B20F37DC853}">
      <dgm:prSet/>
      <dgm:spPr/>
      <dgm:t>
        <a:bodyPr/>
        <a:lstStyle/>
        <a:p>
          <a:endParaRPr lang="en-US"/>
        </a:p>
      </dgm:t>
    </dgm:pt>
    <dgm:pt modelId="{02C3B965-EDD2-AD46-A4F4-D5615A1AFADF}" type="sibTrans" cxnId="{EEF5CFA5-FFD1-0E41-B6CC-6B20F37DC853}">
      <dgm:prSet/>
      <dgm:spPr/>
      <dgm:t>
        <a:bodyPr/>
        <a:lstStyle/>
        <a:p>
          <a:endParaRPr lang="en-US"/>
        </a:p>
      </dgm:t>
    </dgm:pt>
    <dgm:pt modelId="{434BEC4B-590D-F04A-B377-554A061C4CC2}" type="pres">
      <dgm:prSet presAssocID="{02B1A9AE-6E9B-3F4B-A5A8-D11EDB7400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FC127CE-9625-824E-BF60-4995E619803D}" type="pres">
      <dgm:prSet presAssocID="{3E063909-A6C5-8540-82A9-F36EEB047573}" presName="hierRoot1" presStyleCnt="0"/>
      <dgm:spPr/>
    </dgm:pt>
    <dgm:pt modelId="{E66B567E-DB41-DE48-919F-B78BF7CED372}" type="pres">
      <dgm:prSet presAssocID="{3E063909-A6C5-8540-82A9-F36EEB047573}" presName="composite" presStyleCnt="0"/>
      <dgm:spPr/>
    </dgm:pt>
    <dgm:pt modelId="{22DB5149-6404-2E44-A500-566384092E57}" type="pres">
      <dgm:prSet presAssocID="{3E063909-A6C5-8540-82A9-F36EEB047573}" presName="background" presStyleLbl="node0" presStyleIdx="0" presStyleCnt="1"/>
      <dgm:spPr/>
    </dgm:pt>
    <dgm:pt modelId="{2525C094-4AC6-6B4C-BFFA-BCE01E6142B3}" type="pres">
      <dgm:prSet presAssocID="{3E063909-A6C5-8540-82A9-F36EEB047573}" presName="text" presStyleLbl="fgAcc0" presStyleIdx="0" presStyleCnt="1">
        <dgm:presLayoutVars>
          <dgm:chPref val="3"/>
        </dgm:presLayoutVars>
      </dgm:prSet>
      <dgm:spPr/>
    </dgm:pt>
    <dgm:pt modelId="{4EE793D0-2AB7-C845-A7CD-5E3691DF149C}" type="pres">
      <dgm:prSet presAssocID="{3E063909-A6C5-8540-82A9-F36EEB047573}" presName="hierChild2" presStyleCnt="0"/>
      <dgm:spPr/>
    </dgm:pt>
    <dgm:pt modelId="{D6842608-787B-9340-94E2-7418FD9735D7}" type="pres">
      <dgm:prSet presAssocID="{03CFB24A-E882-9246-977B-9BB389081871}" presName="Name10" presStyleLbl="parChTrans1D2" presStyleIdx="0" presStyleCnt="5"/>
      <dgm:spPr/>
    </dgm:pt>
    <dgm:pt modelId="{E6BB337C-D93B-BE48-97CB-B0D45E8FC348}" type="pres">
      <dgm:prSet presAssocID="{A9EC784B-EAED-394A-AB02-625C54DCC0CD}" presName="hierRoot2" presStyleCnt="0"/>
      <dgm:spPr/>
    </dgm:pt>
    <dgm:pt modelId="{96E80386-CF47-FD4C-BCEF-595B7E98C513}" type="pres">
      <dgm:prSet presAssocID="{A9EC784B-EAED-394A-AB02-625C54DCC0CD}" presName="composite2" presStyleCnt="0"/>
      <dgm:spPr/>
    </dgm:pt>
    <dgm:pt modelId="{0AF1A2D3-5225-8347-A7C9-DB83AA6D12DC}" type="pres">
      <dgm:prSet presAssocID="{A9EC784B-EAED-394A-AB02-625C54DCC0CD}" presName="background2" presStyleLbl="node2" presStyleIdx="0" presStyleCnt="5"/>
      <dgm:spPr/>
    </dgm:pt>
    <dgm:pt modelId="{6C9E9C9A-5E10-DE4D-87BE-1BCBE61009D6}" type="pres">
      <dgm:prSet presAssocID="{A9EC784B-EAED-394A-AB02-625C54DCC0CD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107632-C67D-9649-983C-6727565B59EC}" type="pres">
      <dgm:prSet presAssocID="{A9EC784B-EAED-394A-AB02-625C54DCC0CD}" presName="hierChild3" presStyleCnt="0"/>
      <dgm:spPr/>
    </dgm:pt>
    <dgm:pt modelId="{9F41B6C6-0C25-2345-A159-09419B967956}" type="pres">
      <dgm:prSet presAssocID="{619C233F-265D-9740-A3E7-9976C40D59DB}" presName="Name17" presStyleLbl="parChTrans1D3" presStyleIdx="0" presStyleCnt="5"/>
      <dgm:spPr/>
    </dgm:pt>
    <dgm:pt modelId="{0E56002F-A655-684E-8DB9-4FD8B549848B}" type="pres">
      <dgm:prSet presAssocID="{E977EE65-F482-094F-AA9C-4C3A8D7643BA}" presName="hierRoot3" presStyleCnt="0"/>
      <dgm:spPr/>
    </dgm:pt>
    <dgm:pt modelId="{CC7F99FE-3107-A649-99EC-3557F1D6059A}" type="pres">
      <dgm:prSet presAssocID="{E977EE65-F482-094F-AA9C-4C3A8D7643BA}" presName="composite3" presStyleCnt="0"/>
      <dgm:spPr/>
    </dgm:pt>
    <dgm:pt modelId="{A23B35E8-9087-7F48-9586-AAA25DF4E022}" type="pres">
      <dgm:prSet presAssocID="{E977EE65-F482-094F-AA9C-4C3A8D7643BA}" presName="background3" presStyleLbl="node3" presStyleIdx="0" presStyleCnt="5"/>
      <dgm:spPr/>
    </dgm:pt>
    <dgm:pt modelId="{CE6C13BE-F228-F849-AC89-069E8EF36A07}" type="pres">
      <dgm:prSet presAssocID="{E977EE65-F482-094F-AA9C-4C3A8D7643BA}" presName="text3" presStyleLbl="fgAcc3" presStyleIdx="0" presStyleCnt="5">
        <dgm:presLayoutVars>
          <dgm:chPref val="3"/>
        </dgm:presLayoutVars>
      </dgm:prSet>
      <dgm:spPr/>
    </dgm:pt>
    <dgm:pt modelId="{844FA74F-FAAB-3C4D-8369-137BF7BB4F8D}" type="pres">
      <dgm:prSet presAssocID="{E977EE65-F482-094F-AA9C-4C3A8D7643BA}" presName="hierChild4" presStyleCnt="0"/>
      <dgm:spPr/>
    </dgm:pt>
    <dgm:pt modelId="{56D37BF2-7932-F441-AAC4-CBAB32ED1AF1}" type="pres">
      <dgm:prSet presAssocID="{AFA57B39-D159-674E-B751-274C827C7A44}" presName="Name10" presStyleLbl="parChTrans1D2" presStyleIdx="1" presStyleCnt="5"/>
      <dgm:spPr/>
    </dgm:pt>
    <dgm:pt modelId="{58A00C9C-ED1D-EB4E-A55E-C30CA48F4B68}" type="pres">
      <dgm:prSet presAssocID="{1924204A-59BD-9149-AFF9-2EFA990AAEC1}" presName="hierRoot2" presStyleCnt="0"/>
      <dgm:spPr/>
    </dgm:pt>
    <dgm:pt modelId="{E939FF7A-1D32-E64A-AAFB-97E339902694}" type="pres">
      <dgm:prSet presAssocID="{1924204A-59BD-9149-AFF9-2EFA990AAEC1}" presName="composite2" presStyleCnt="0"/>
      <dgm:spPr/>
    </dgm:pt>
    <dgm:pt modelId="{2BF399E4-2813-2A4A-8E86-0B9E651F693D}" type="pres">
      <dgm:prSet presAssocID="{1924204A-59BD-9149-AFF9-2EFA990AAEC1}" presName="background2" presStyleLbl="node2" presStyleIdx="1" presStyleCnt="5"/>
      <dgm:spPr/>
    </dgm:pt>
    <dgm:pt modelId="{BFE01B97-57B8-0041-93FB-CE5C6810E6EA}" type="pres">
      <dgm:prSet presAssocID="{1924204A-59BD-9149-AFF9-2EFA990AAEC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9B9E48-105D-6146-BFDF-6D41E3B2671C}" type="pres">
      <dgm:prSet presAssocID="{1924204A-59BD-9149-AFF9-2EFA990AAEC1}" presName="hierChild3" presStyleCnt="0"/>
      <dgm:spPr/>
    </dgm:pt>
    <dgm:pt modelId="{DE8DB6B3-BD35-8D4F-A4AD-C56D140A4AE7}" type="pres">
      <dgm:prSet presAssocID="{9FC0A58E-186C-6E4C-8E67-E099E4B5DF1C}" presName="Name17" presStyleLbl="parChTrans1D3" presStyleIdx="1" presStyleCnt="5"/>
      <dgm:spPr/>
    </dgm:pt>
    <dgm:pt modelId="{9A41E3D1-BFE0-654C-BE56-D6BDCD7AED41}" type="pres">
      <dgm:prSet presAssocID="{27DD765F-F1EC-B44E-8D10-BD15EAACE542}" presName="hierRoot3" presStyleCnt="0"/>
      <dgm:spPr/>
    </dgm:pt>
    <dgm:pt modelId="{EE9270E8-641C-2A4F-9662-8AF9B02999E2}" type="pres">
      <dgm:prSet presAssocID="{27DD765F-F1EC-B44E-8D10-BD15EAACE542}" presName="composite3" presStyleCnt="0"/>
      <dgm:spPr/>
    </dgm:pt>
    <dgm:pt modelId="{85E83404-53FC-0849-AF21-EF00B3E14D6D}" type="pres">
      <dgm:prSet presAssocID="{27DD765F-F1EC-B44E-8D10-BD15EAACE542}" presName="background3" presStyleLbl="node3" presStyleIdx="1" presStyleCnt="5"/>
      <dgm:spPr/>
    </dgm:pt>
    <dgm:pt modelId="{47FA841B-EB23-C64A-86DE-A05794E7E5FE}" type="pres">
      <dgm:prSet presAssocID="{27DD765F-F1EC-B44E-8D10-BD15EAACE542}" presName="text3" presStyleLbl="fgAcc3" presStyleIdx="1" presStyleCnt="5">
        <dgm:presLayoutVars>
          <dgm:chPref val="3"/>
        </dgm:presLayoutVars>
      </dgm:prSet>
      <dgm:spPr/>
    </dgm:pt>
    <dgm:pt modelId="{5AF505D9-3B3D-9544-861E-D4B7AB5F5059}" type="pres">
      <dgm:prSet presAssocID="{27DD765F-F1EC-B44E-8D10-BD15EAACE542}" presName="hierChild4" presStyleCnt="0"/>
      <dgm:spPr/>
    </dgm:pt>
    <dgm:pt modelId="{9590A022-02D4-874F-B611-5543D8ED7FE9}" type="pres">
      <dgm:prSet presAssocID="{86410023-ED28-7D45-9502-CE01F7D89CD3}" presName="Name10" presStyleLbl="parChTrans1D2" presStyleIdx="2" presStyleCnt="5"/>
      <dgm:spPr/>
    </dgm:pt>
    <dgm:pt modelId="{C8BAD15B-93E5-2D48-BA18-1B957EC81A65}" type="pres">
      <dgm:prSet presAssocID="{C210EAC6-C8C5-1A46-8B17-CB02A0907AC5}" presName="hierRoot2" presStyleCnt="0"/>
      <dgm:spPr/>
    </dgm:pt>
    <dgm:pt modelId="{D4CC8BFE-4FD2-4743-9487-B80987F5FC5A}" type="pres">
      <dgm:prSet presAssocID="{C210EAC6-C8C5-1A46-8B17-CB02A0907AC5}" presName="composite2" presStyleCnt="0"/>
      <dgm:spPr/>
    </dgm:pt>
    <dgm:pt modelId="{B4FC6FDC-23E5-5741-895C-A57A9637053F}" type="pres">
      <dgm:prSet presAssocID="{C210EAC6-C8C5-1A46-8B17-CB02A0907AC5}" presName="background2" presStyleLbl="node2" presStyleIdx="2" presStyleCnt="5"/>
      <dgm:spPr/>
    </dgm:pt>
    <dgm:pt modelId="{AFF68DB0-5CDF-CE4C-B4D8-76B7E754585B}" type="pres">
      <dgm:prSet presAssocID="{C210EAC6-C8C5-1A46-8B17-CB02A0907AC5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CBCF73-AD0C-664B-877C-6560EEF523FF}" type="pres">
      <dgm:prSet presAssocID="{C210EAC6-C8C5-1A46-8B17-CB02A0907AC5}" presName="hierChild3" presStyleCnt="0"/>
      <dgm:spPr/>
    </dgm:pt>
    <dgm:pt modelId="{BC3A2CFA-FFCF-C142-8EBD-73947DF3EC98}" type="pres">
      <dgm:prSet presAssocID="{45D368A9-844B-7146-AEFF-EEE22B9439E1}" presName="Name17" presStyleLbl="parChTrans1D3" presStyleIdx="2" presStyleCnt="5"/>
      <dgm:spPr/>
    </dgm:pt>
    <dgm:pt modelId="{F1B2A233-668C-2941-97C5-61CF4794B1DB}" type="pres">
      <dgm:prSet presAssocID="{306E9A3F-38E1-3E47-A4AA-0533C0E2D9EC}" presName="hierRoot3" presStyleCnt="0"/>
      <dgm:spPr/>
    </dgm:pt>
    <dgm:pt modelId="{FA9EF666-DA46-894B-8E90-5EA616A8BDB5}" type="pres">
      <dgm:prSet presAssocID="{306E9A3F-38E1-3E47-A4AA-0533C0E2D9EC}" presName="composite3" presStyleCnt="0"/>
      <dgm:spPr/>
    </dgm:pt>
    <dgm:pt modelId="{66D754E0-CEBB-3048-80FC-61AD72A3A1F9}" type="pres">
      <dgm:prSet presAssocID="{306E9A3F-38E1-3E47-A4AA-0533C0E2D9EC}" presName="background3" presStyleLbl="node3" presStyleIdx="2" presStyleCnt="5"/>
      <dgm:spPr/>
    </dgm:pt>
    <dgm:pt modelId="{B62B2205-FF3D-D543-9096-CF2426ED9B42}" type="pres">
      <dgm:prSet presAssocID="{306E9A3F-38E1-3E47-A4AA-0533C0E2D9EC}" presName="text3" presStyleLbl="fgAcc3" presStyleIdx="2" presStyleCnt="5">
        <dgm:presLayoutVars>
          <dgm:chPref val="3"/>
        </dgm:presLayoutVars>
      </dgm:prSet>
      <dgm:spPr/>
    </dgm:pt>
    <dgm:pt modelId="{25F9B2E1-A389-5A42-B933-096785E163C0}" type="pres">
      <dgm:prSet presAssocID="{306E9A3F-38E1-3E47-A4AA-0533C0E2D9EC}" presName="hierChild4" presStyleCnt="0"/>
      <dgm:spPr/>
    </dgm:pt>
    <dgm:pt modelId="{5EBFBB10-2545-C546-9019-9C4E0458BC12}" type="pres">
      <dgm:prSet presAssocID="{74E035F0-435C-4447-94B8-52D18EF20092}" presName="Name10" presStyleLbl="parChTrans1D2" presStyleIdx="3" presStyleCnt="5"/>
      <dgm:spPr/>
    </dgm:pt>
    <dgm:pt modelId="{131416C1-2534-1647-B074-F5A35404F974}" type="pres">
      <dgm:prSet presAssocID="{528FE512-9091-F240-8A2B-BAF7746B897E}" presName="hierRoot2" presStyleCnt="0"/>
      <dgm:spPr/>
    </dgm:pt>
    <dgm:pt modelId="{16D7C99F-8FAB-694B-A512-E4C01EC18EA7}" type="pres">
      <dgm:prSet presAssocID="{528FE512-9091-F240-8A2B-BAF7746B897E}" presName="composite2" presStyleCnt="0"/>
      <dgm:spPr/>
    </dgm:pt>
    <dgm:pt modelId="{2F60A2F5-C188-0246-8451-929E525DBBFA}" type="pres">
      <dgm:prSet presAssocID="{528FE512-9091-F240-8A2B-BAF7746B897E}" presName="background2" presStyleLbl="node2" presStyleIdx="3" presStyleCnt="5"/>
      <dgm:spPr/>
    </dgm:pt>
    <dgm:pt modelId="{3A843CDB-35A1-2A47-AA57-83B923186ED1}" type="pres">
      <dgm:prSet presAssocID="{528FE512-9091-F240-8A2B-BAF7746B897E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B3B9B1-11B6-D846-9784-D00EA78E4F52}" type="pres">
      <dgm:prSet presAssocID="{528FE512-9091-F240-8A2B-BAF7746B897E}" presName="hierChild3" presStyleCnt="0"/>
      <dgm:spPr/>
    </dgm:pt>
    <dgm:pt modelId="{F6AC726D-64E6-5F46-9CB1-823096011A69}" type="pres">
      <dgm:prSet presAssocID="{C70192A9-DB15-5A40-B810-DED026439F4D}" presName="Name17" presStyleLbl="parChTrans1D3" presStyleIdx="3" presStyleCnt="5"/>
      <dgm:spPr/>
    </dgm:pt>
    <dgm:pt modelId="{C2CA2C92-669E-F648-9C92-0DFDDFF0E595}" type="pres">
      <dgm:prSet presAssocID="{88EBD68F-4F46-2143-BB9D-5ED553B21CDD}" presName="hierRoot3" presStyleCnt="0"/>
      <dgm:spPr/>
    </dgm:pt>
    <dgm:pt modelId="{B3CF953F-C0DB-8244-8761-AE6C59FB7274}" type="pres">
      <dgm:prSet presAssocID="{88EBD68F-4F46-2143-BB9D-5ED553B21CDD}" presName="composite3" presStyleCnt="0"/>
      <dgm:spPr/>
    </dgm:pt>
    <dgm:pt modelId="{DCFFCC28-A40A-9C42-BF68-6F08A48111CC}" type="pres">
      <dgm:prSet presAssocID="{88EBD68F-4F46-2143-BB9D-5ED553B21CDD}" presName="background3" presStyleLbl="node3" presStyleIdx="3" presStyleCnt="5"/>
      <dgm:spPr/>
    </dgm:pt>
    <dgm:pt modelId="{4EFB2F2A-B20D-6A44-929A-6AC8B3480E78}" type="pres">
      <dgm:prSet presAssocID="{88EBD68F-4F46-2143-BB9D-5ED553B21CDD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07F364-4958-F647-9365-BF35C7B04C3F}" type="pres">
      <dgm:prSet presAssocID="{88EBD68F-4F46-2143-BB9D-5ED553B21CDD}" presName="hierChild4" presStyleCnt="0"/>
      <dgm:spPr/>
    </dgm:pt>
    <dgm:pt modelId="{A673875B-7D41-4A4D-812B-C37B7BE9AD4D}" type="pres">
      <dgm:prSet presAssocID="{09BE8C0D-5964-1C43-9C0B-BCDF4E6CE45E}" presName="Name10" presStyleLbl="parChTrans1D2" presStyleIdx="4" presStyleCnt="5"/>
      <dgm:spPr/>
    </dgm:pt>
    <dgm:pt modelId="{C490746C-CC1F-6646-A620-B239F1C62125}" type="pres">
      <dgm:prSet presAssocID="{788CA033-A02E-EB47-9E06-DB2BD6DBF138}" presName="hierRoot2" presStyleCnt="0"/>
      <dgm:spPr/>
    </dgm:pt>
    <dgm:pt modelId="{A39D3F16-D6A5-874A-94F7-630184B235EA}" type="pres">
      <dgm:prSet presAssocID="{788CA033-A02E-EB47-9E06-DB2BD6DBF138}" presName="composite2" presStyleCnt="0"/>
      <dgm:spPr/>
    </dgm:pt>
    <dgm:pt modelId="{3BC4220C-F32D-6A4C-AB70-408008A95D13}" type="pres">
      <dgm:prSet presAssocID="{788CA033-A02E-EB47-9E06-DB2BD6DBF138}" presName="background2" presStyleLbl="node2" presStyleIdx="4" presStyleCnt="5"/>
      <dgm:spPr/>
    </dgm:pt>
    <dgm:pt modelId="{DE810987-324A-5D41-BC9D-1EAC2F21EEC8}" type="pres">
      <dgm:prSet presAssocID="{788CA033-A02E-EB47-9E06-DB2BD6DBF138}" presName="text2" presStyleLbl="fgAcc2" presStyleIdx="4" presStyleCnt="5">
        <dgm:presLayoutVars>
          <dgm:chPref val="3"/>
        </dgm:presLayoutVars>
      </dgm:prSet>
      <dgm:spPr/>
    </dgm:pt>
    <dgm:pt modelId="{51547C26-37F3-5244-8BC2-FF4DAA982527}" type="pres">
      <dgm:prSet presAssocID="{788CA033-A02E-EB47-9E06-DB2BD6DBF138}" presName="hierChild3" presStyleCnt="0"/>
      <dgm:spPr/>
    </dgm:pt>
    <dgm:pt modelId="{E7F218A6-58E0-4E48-8ACB-D1CC7590D4FF}" type="pres">
      <dgm:prSet presAssocID="{96AC1028-C293-424D-8250-4936905245DE}" presName="Name17" presStyleLbl="parChTrans1D3" presStyleIdx="4" presStyleCnt="5"/>
      <dgm:spPr/>
    </dgm:pt>
    <dgm:pt modelId="{6FD4570B-15BF-9B4D-959D-5BDACDEA1381}" type="pres">
      <dgm:prSet presAssocID="{7BEA5803-E00B-7343-B0AF-112225F45B0E}" presName="hierRoot3" presStyleCnt="0"/>
      <dgm:spPr/>
    </dgm:pt>
    <dgm:pt modelId="{A92932CA-D5AD-0F44-AEB5-3F2846A390F4}" type="pres">
      <dgm:prSet presAssocID="{7BEA5803-E00B-7343-B0AF-112225F45B0E}" presName="composite3" presStyleCnt="0"/>
      <dgm:spPr/>
    </dgm:pt>
    <dgm:pt modelId="{AA6A1CE6-5BC8-5D42-8DDC-BC09BC8CA8C0}" type="pres">
      <dgm:prSet presAssocID="{7BEA5803-E00B-7343-B0AF-112225F45B0E}" presName="background3" presStyleLbl="node3" presStyleIdx="4" presStyleCnt="5"/>
      <dgm:spPr/>
    </dgm:pt>
    <dgm:pt modelId="{9A43990B-CE76-3040-B6BC-32AE8B25BEEA}" type="pres">
      <dgm:prSet presAssocID="{7BEA5803-E00B-7343-B0AF-112225F45B0E}" presName="text3" presStyleLbl="fgAcc3" presStyleIdx="4" presStyleCnt="5">
        <dgm:presLayoutVars>
          <dgm:chPref val="3"/>
        </dgm:presLayoutVars>
      </dgm:prSet>
      <dgm:spPr/>
    </dgm:pt>
    <dgm:pt modelId="{0BFD2A56-3C9D-1D48-8371-42E5190A7FB2}" type="pres">
      <dgm:prSet presAssocID="{7BEA5803-E00B-7343-B0AF-112225F45B0E}" presName="hierChild4" presStyleCnt="0"/>
      <dgm:spPr/>
    </dgm:pt>
  </dgm:ptLst>
  <dgm:cxnLst>
    <dgm:cxn modelId="{C6BCC649-382A-024E-9029-30C4429AC4FA}" srcId="{3E063909-A6C5-8540-82A9-F36EEB047573}" destId="{1924204A-59BD-9149-AFF9-2EFA990AAEC1}" srcOrd="1" destOrd="0" parTransId="{AFA57B39-D159-674E-B751-274C827C7A44}" sibTransId="{B7B09BE3-89E5-7E41-AE8F-D6B6BD5E6A50}"/>
    <dgm:cxn modelId="{E76466E4-B98E-9548-8D7C-0B0E469CA6C0}" type="presOf" srcId="{AFA57B39-D159-674E-B751-274C827C7A44}" destId="{56D37BF2-7932-F441-AAC4-CBAB32ED1AF1}" srcOrd="0" destOrd="0" presId="urn:microsoft.com/office/officeart/2005/8/layout/hierarchy1"/>
    <dgm:cxn modelId="{59C3C273-4A7C-5B4D-B65F-D65347F4E184}" type="presOf" srcId="{02B1A9AE-6E9B-3F4B-A5A8-D11EDB7400D2}" destId="{434BEC4B-590D-F04A-B377-554A061C4CC2}" srcOrd="0" destOrd="0" presId="urn:microsoft.com/office/officeart/2005/8/layout/hierarchy1"/>
    <dgm:cxn modelId="{34360261-2CFB-9D49-A3EE-559D836113B5}" type="presOf" srcId="{88EBD68F-4F46-2143-BB9D-5ED553B21CDD}" destId="{4EFB2F2A-B20D-6A44-929A-6AC8B3480E78}" srcOrd="0" destOrd="0" presId="urn:microsoft.com/office/officeart/2005/8/layout/hierarchy1"/>
    <dgm:cxn modelId="{D74BFDAF-B08E-564D-AE23-7C25E92B88E8}" type="presOf" srcId="{1924204A-59BD-9149-AFF9-2EFA990AAEC1}" destId="{BFE01B97-57B8-0041-93FB-CE5C6810E6EA}" srcOrd="0" destOrd="0" presId="urn:microsoft.com/office/officeart/2005/8/layout/hierarchy1"/>
    <dgm:cxn modelId="{D5964B73-0322-B34B-9A3C-464A56EAB4FE}" type="presOf" srcId="{A9EC784B-EAED-394A-AB02-625C54DCC0CD}" destId="{6C9E9C9A-5E10-DE4D-87BE-1BCBE61009D6}" srcOrd="0" destOrd="0" presId="urn:microsoft.com/office/officeart/2005/8/layout/hierarchy1"/>
    <dgm:cxn modelId="{2FD7936D-0F32-354C-A38A-A9E575F25F5F}" srcId="{02B1A9AE-6E9B-3F4B-A5A8-D11EDB7400D2}" destId="{3E063909-A6C5-8540-82A9-F36EEB047573}" srcOrd="0" destOrd="0" parTransId="{7BD4232E-D7ED-F04B-97F5-71C9BDA766D6}" sibTransId="{E4FDDFD5-2D42-2E42-94A5-C141432EADB5}"/>
    <dgm:cxn modelId="{11DA2914-8868-1E4C-84D5-58DF83D6122F}" type="presOf" srcId="{74E035F0-435C-4447-94B8-52D18EF20092}" destId="{5EBFBB10-2545-C546-9019-9C4E0458BC12}" srcOrd="0" destOrd="0" presId="urn:microsoft.com/office/officeart/2005/8/layout/hierarchy1"/>
    <dgm:cxn modelId="{8217183F-B625-844A-9E1A-9A17D17525FC}" type="presOf" srcId="{528FE512-9091-F240-8A2B-BAF7746B897E}" destId="{3A843CDB-35A1-2A47-AA57-83B923186ED1}" srcOrd="0" destOrd="0" presId="urn:microsoft.com/office/officeart/2005/8/layout/hierarchy1"/>
    <dgm:cxn modelId="{71ED95C9-6A18-1240-92D2-67C09E65F60E}" srcId="{528FE512-9091-F240-8A2B-BAF7746B897E}" destId="{88EBD68F-4F46-2143-BB9D-5ED553B21CDD}" srcOrd="0" destOrd="0" parTransId="{C70192A9-DB15-5A40-B810-DED026439F4D}" sibTransId="{F5D6995D-293D-B54B-817A-D4746270FA21}"/>
    <dgm:cxn modelId="{EEF5CFA5-FFD1-0E41-B6CC-6B20F37DC853}" srcId="{788CA033-A02E-EB47-9E06-DB2BD6DBF138}" destId="{7BEA5803-E00B-7343-B0AF-112225F45B0E}" srcOrd="0" destOrd="0" parTransId="{96AC1028-C293-424D-8250-4936905245DE}" sibTransId="{02C3B965-EDD2-AD46-A4F4-D5615A1AFADF}"/>
    <dgm:cxn modelId="{C00A3784-CE94-284E-9D41-1ADFC136631F}" type="presOf" srcId="{C70192A9-DB15-5A40-B810-DED026439F4D}" destId="{F6AC726D-64E6-5F46-9CB1-823096011A69}" srcOrd="0" destOrd="0" presId="urn:microsoft.com/office/officeart/2005/8/layout/hierarchy1"/>
    <dgm:cxn modelId="{ADCC4FA4-6C1D-C042-8B86-7B3081AD2200}" type="presOf" srcId="{45D368A9-844B-7146-AEFF-EEE22B9439E1}" destId="{BC3A2CFA-FFCF-C142-8EBD-73947DF3EC98}" srcOrd="0" destOrd="0" presId="urn:microsoft.com/office/officeart/2005/8/layout/hierarchy1"/>
    <dgm:cxn modelId="{0CFA3B31-B369-904D-BB8E-2DC226DDCC97}" type="presOf" srcId="{27DD765F-F1EC-B44E-8D10-BD15EAACE542}" destId="{47FA841B-EB23-C64A-86DE-A05794E7E5FE}" srcOrd="0" destOrd="0" presId="urn:microsoft.com/office/officeart/2005/8/layout/hierarchy1"/>
    <dgm:cxn modelId="{48A82E02-D4DE-A646-84F1-D097CC2E8B39}" type="presOf" srcId="{86410023-ED28-7D45-9502-CE01F7D89CD3}" destId="{9590A022-02D4-874F-B611-5543D8ED7FE9}" srcOrd="0" destOrd="0" presId="urn:microsoft.com/office/officeart/2005/8/layout/hierarchy1"/>
    <dgm:cxn modelId="{DC4DB7B4-55A6-824C-A5DC-75392042EB11}" srcId="{1924204A-59BD-9149-AFF9-2EFA990AAEC1}" destId="{27DD765F-F1EC-B44E-8D10-BD15EAACE542}" srcOrd="0" destOrd="0" parTransId="{9FC0A58E-186C-6E4C-8E67-E099E4B5DF1C}" sibTransId="{46FFC65E-00BF-A74F-9462-032F8E75A099}"/>
    <dgm:cxn modelId="{5F4403CD-1FC7-9240-9E3D-FE86C625895A}" srcId="{A9EC784B-EAED-394A-AB02-625C54DCC0CD}" destId="{E977EE65-F482-094F-AA9C-4C3A8D7643BA}" srcOrd="0" destOrd="0" parTransId="{619C233F-265D-9740-A3E7-9976C40D59DB}" sibTransId="{19A8601B-57F0-A649-83DE-EF8E9843D5D2}"/>
    <dgm:cxn modelId="{50AB26E9-5CF6-A745-96F6-37338D110EEC}" type="presOf" srcId="{3E063909-A6C5-8540-82A9-F36EEB047573}" destId="{2525C094-4AC6-6B4C-BFFA-BCE01E6142B3}" srcOrd="0" destOrd="0" presId="urn:microsoft.com/office/officeart/2005/8/layout/hierarchy1"/>
    <dgm:cxn modelId="{402C81B5-E303-4846-B4A0-2E471D38141D}" type="presOf" srcId="{03CFB24A-E882-9246-977B-9BB389081871}" destId="{D6842608-787B-9340-94E2-7418FD9735D7}" srcOrd="0" destOrd="0" presId="urn:microsoft.com/office/officeart/2005/8/layout/hierarchy1"/>
    <dgm:cxn modelId="{75796507-A5D1-F049-8917-7025E66B1D67}" srcId="{C210EAC6-C8C5-1A46-8B17-CB02A0907AC5}" destId="{306E9A3F-38E1-3E47-A4AA-0533C0E2D9EC}" srcOrd="0" destOrd="0" parTransId="{45D368A9-844B-7146-AEFF-EEE22B9439E1}" sibTransId="{0E144460-976E-9042-AE9C-DF5180FE02BC}"/>
    <dgm:cxn modelId="{3A1E9CA6-8B08-0B49-A24A-2B815830E85D}" type="presOf" srcId="{619C233F-265D-9740-A3E7-9976C40D59DB}" destId="{9F41B6C6-0C25-2345-A159-09419B967956}" srcOrd="0" destOrd="0" presId="urn:microsoft.com/office/officeart/2005/8/layout/hierarchy1"/>
    <dgm:cxn modelId="{B8A92876-F278-5C40-9FD4-2D77597B9067}" type="presOf" srcId="{9FC0A58E-186C-6E4C-8E67-E099E4B5DF1C}" destId="{DE8DB6B3-BD35-8D4F-A4AD-C56D140A4AE7}" srcOrd="0" destOrd="0" presId="urn:microsoft.com/office/officeart/2005/8/layout/hierarchy1"/>
    <dgm:cxn modelId="{00436F64-B058-FB43-90A3-57D32BF7B674}" type="presOf" srcId="{C210EAC6-C8C5-1A46-8B17-CB02A0907AC5}" destId="{AFF68DB0-5CDF-CE4C-B4D8-76B7E754585B}" srcOrd="0" destOrd="0" presId="urn:microsoft.com/office/officeart/2005/8/layout/hierarchy1"/>
    <dgm:cxn modelId="{324BF9A1-5623-CF45-839D-B5219FA7127A}" srcId="{3E063909-A6C5-8540-82A9-F36EEB047573}" destId="{788CA033-A02E-EB47-9E06-DB2BD6DBF138}" srcOrd="4" destOrd="0" parTransId="{09BE8C0D-5964-1C43-9C0B-BCDF4E6CE45E}" sibTransId="{628C907E-34AB-1941-98A3-370C365F6CF1}"/>
    <dgm:cxn modelId="{080BC4B3-0A88-1643-9C52-51C89CC2B53C}" type="presOf" srcId="{09BE8C0D-5964-1C43-9C0B-BCDF4E6CE45E}" destId="{A673875B-7D41-4A4D-812B-C37B7BE9AD4D}" srcOrd="0" destOrd="0" presId="urn:microsoft.com/office/officeart/2005/8/layout/hierarchy1"/>
    <dgm:cxn modelId="{1FC851FB-07A2-DD45-9238-E3051359A9E0}" type="presOf" srcId="{788CA033-A02E-EB47-9E06-DB2BD6DBF138}" destId="{DE810987-324A-5D41-BC9D-1EAC2F21EEC8}" srcOrd="0" destOrd="0" presId="urn:microsoft.com/office/officeart/2005/8/layout/hierarchy1"/>
    <dgm:cxn modelId="{F49A7766-73ED-1448-A965-5AEACA2AA66B}" srcId="{3E063909-A6C5-8540-82A9-F36EEB047573}" destId="{C210EAC6-C8C5-1A46-8B17-CB02A0907AC5}" srcOrd="2" destOrd="0" parTransId="{86410023-ED28-7D45-9502-CE01F7D89CD3}" sibTransId="{2DC04804-64DC-EE42-9E26-CCEB57B1DE96}"/>
    <dgm:cxn modelId="{21CF365D-2F19-094F-895B-222D2F4C3AB8}" type="presOf" srcId="{306E9A3F-38E1-3E47-A4AA-0533C0E2D9EC}" destId="{B62B2205-FF3D-D543-9096-CF2426ED9B42}" srcOrd="0" destOrd="0" presId="urn:microsoft.com/office/officeart/2005/8/layout/hierarchy1"/>
    <dgm:cxn modelId="{BCAB1259-8F9C-9C43-AB47-B6402A015109}" type="presOf" srcId="{7BEA5803-E00B-7343-B0AF-112225F45B0E}" destId="{9A43990B-CE76-3040-B6BC-32AE8B25BEEA}" srcOrd="0" destOrd="0" presId="urn:microsoft.com/office/officeart/2005/8/layout/hierarchy1"/>
    <dgm:cxn modelId="{8981B864-C5B2-C241-8AEA-872914E05FA3}" srcId="{3E063909-A6C5-8540-82A9-F36EEB047573}" destId="{528FE512-9091-F240-8A2B-BAF7746B897E}" srcOrd="3" destOrd="0" parTransId="{74E035F0-435C-4447-94B8-52D18EF20092}" sibTransId="{C6D94BF1-2057-6F42-B643-2EB2A626B161}"/>
    <dgm:cxn modelId="{069B86C4-0370-3A42-BE5A-44F9F06F8CB3}" type="presOf" srcId="{E977EE65-F482-094F-AA9C-4C3A8D7643BA}" destId="{CE6C13BE-F228-F849-AC89-069E8EF36A07}" srcOrd="0" destOrd="0" presId="urn:microsoft.com/office/officeart/2005/8/layout/hierarchy1"/>
    <dgm:cxn modelId="{ADA6F317-FF09-8342-954D-74F44E43551D}" srcId="{3E063909-A6C5-8540-82A9-F36EEB047573}" destId="{A9EC784B-EAED-394A-AB02-625C54DCC0CD}" srcOrd="0" destOrd="0" parTransId="{03CFB24A-E882-9246-977B-9BB389081871}" sibTransId="{A90ADEAE-C594-1042-B85C-CF9D126268E6}"/>
    <dgm:cxn modelId="{121ED9F4-23F8-5248-BF53-B56DF9B54D64}" type="presOf" srcId="{96AC1028-C293-424D-8250-4936905245DE}" destId="{E7F218A6-58E0-4E48-8ACB-D1CC7590D4FF}" srcOrd="0" destOrd="0" presId="urn:microsoft.com/office/officeart/2005/8/layout/hierarchy1"/>
    <dgm:cxn modelId="{90735DE8-7811-024A-A12D-EBC0E2F9A4B3}" type="presParOf" srcId="{434BEC4B-590D-F04A-B377-554A061C4CC2}" destId="{EFC127CE-9625-824E-BF60-4995E619803D}" srcOrd="0" destOrd="0" presId="urn:microsoft.com/office/officeart/2005/8/layout/hierarchy1"/>
    <dgm:cxn modelId="{2B401704-A62C-2A43-94C2-C13CE8C937FF}" type="presParOf" srcId="{EFC127CE-9625-824E-BF60-4995E619803D}" destId="{E66B567E-DB41-DE48-919F-B78BF7CED372}" srcOrd="0" destOrd="0" presId="urn:microsoft.com/office/officeart/2005/8/layout/hierarchy1"/>
    <dgm:cxn modelId="{8D1858D2-C839-C148-A916-736B731876E2}" type="presParOf" srcId="{E66B567E-DB41-DE48-919F-B78BF7CED372}" destId="{22DB5149-6404-2E44-A500-566384092E57}" srcOrd="0" destOrd="0" presId="urn:microsoft.com/office/officeart/2005/8/layout/hierarchy1"/>
    <dgm:cxn modelId="{DFC4EF41-EA74-4A44-A5E0-FEE593542AE2}" type="presParOf" srcId="{E66B567E-DB41-DE48-919F-B78BF7CED372}" destId="{2525C094-4AC6-6B4C-BFFA-BCE01E6142B3}" srcOrd="1" destOrd="0" presId="urn:microsoft.com/office/officeart/2005/8/layout/hierarchy1"/>
    <dgm:cxn modelId="{EB0BE396-793F-6F45-97F0-B5B3DF339B5B}" type="presParOf" srcId="{EFC127CE-9625-824E-BF60-4995E619803D}" destId="{4EE793D0-2AB7-C845-A7CD-5E3691DF149C}" srcOrd="1" destOrd="0" presId="urn:microsoft.com/office/officeart/2005/8/layout/hierarchy1"/>
    <dgm:cxn modelId="{C5FA4C0F-A0B8-B046-B211-0F07699066B7}" type="presParOf" srcId="{4EE793D0-2AB7-C845-A7CD-5E3691DF149C}" destId="{D6842608-787B-9340-94E2-7418FD9735D7}" srcOrd="0" destOrd="0" presId="urn:microsoft.com/office/officeart/2005/8/layout/hierarchy1"/>
    <dgm:cxn modelId="{1E613AE7-5223-EE48-90F8-F1F3E341C99F}" type="presParOf" srcId="{4EE793D0-2AB7-C845-A7CD-5E3691DF149C}" destId="{E6BB337C-D93B-BE48-97CB-B0D45E8FC348}" srcOrd="1" destOrd="0" presId="urn:microsoft.com/office/officeart/2005/8/layout/hierarchy1"/>
    <dgm:cxn modelId="{254485B7-5345-5D44-9A75-2BAED93C2438}" type="presParOf" srcId="{E6BB337C-D93B-BE48-97CB-B0D45E8FC348}" destId="{96E80386-CF47-FD4C-BCEF-595B7E98C513}" srcOrd="0" destOrd="0" presId="urn:microsoft.com/office/officeart/2005/8/layout/hierarchy1"/>
    <dgm:cxn modelId="{3C226775-FBE1-704E-9231-5243217F2B4D}" type="presParOf" srcId="{96E80386-CF47-FD4C-BCEF-595B7E98C513}" destId="{0AF1A2D3-5225-8347-A7C9-DB83AA6D12DC}" srcOrd="0" destOrd="0" presId="urn:microsoft.com/office/officeart/2005/8/layout/hierarchy1"/>
    <dgm:cxn modelId="{330CE395-AC6B-204E-A1EB-012CAF46E15B}" type="presParOf" srcId="{96E80386-CF47-FD4C-BCEF-595B7E98C513}" destId="{6C9E9C9A-5E10-DE4D-87BE-1BCBE61009D6}" srcOrd="1" destOrd="0" presId="urn:microsoft.com/office/officeart/2005/8/layout/hierarchy1"/>
    <dgm:cxn modelId="{3CA7DE8B-C756-EA49-853D-178C7402DA26}" type="presParOf" srcId="{E6BB337C-D93B-BE48-97CB-B0D45E8FC348}" destId="{6B107632-C67D-9649-983C-6727565B59EC}" srcOrd="1" destOrd="0" presId="urn:microsoft.com/office/officeart/2005/8/layout/hierarchy1"/>
    <dgm:cxn modelId="{135FC4BE-3990-5545-A364-603876735FDC}" type="presParOf" srcId="{6B107632-C67D-9649-983C-6727565B59EC}" destId="{9F41B6C6-0C25-2345-A159-09419B967956}" srcOrd="0" destOrd="0" presId="urn:microsoft.com/office/officeart/2005/8/layout/hierarchy1"/>
    <dgm:cxn modelId="{528471AD-4DBB-BF4F-9F4C-DA2061452A44}" type="presParOf" srcId="{6B107632-C67D-9649-983C-6727565B59EC}" destId="{0E56002F-A655-684E-8DB9-4FD8B549848B}" srcOrd="1" destOrd="0" presId="urn:microsoft.com/office/officeart/2005/8/layout/hierarchy1"/>
    <dgm:cxn modelId="{4C8673B5-5A25-F24C-BE85-699058FCEE79}" type="presParOf" srcId="{0E56002F-A655-684E-8DB9-4FD8B549848B}" destId="{CC7F99FE-3107-A649-99EC-3557F1D6059A}" srcOrd="0" destOrd="0" presId="urn:microsoft.com/office/officeart/2005/8/layout/hierarchy1"/>
    <dgm:cxn modelId="{BD708A6E-72A0-FD44-AA2F-839A960AAEF1}" type="presParOf" srcId="{CC7F99FE-3107-A649-99EC-3557F1D6059A}" destId="{A23B35E8-9087-7F48-9586-AAA25DF4E022}" srcOrd="0" destOrd="0" presId="urn:microsoft.com/office/officeart/2005/8/layout/hierarchy1"/>
    <dgm:cxn modelId="{FF90F7BE-F9EC-AE4C-ADE0-994CACFA1D42}" type="presParOf" srcId="{CC7F99FE-3107-A649-99EC-3557F1D6059A}" destId="{CE6C13BE-F228-F849-AC89-069E8EF36A07}" srcOrd="1" destOrd="0" presId="urn:microsoft.com/office/officeart/2005/8/layout/hierarchy1"/>
    <dgm:cxn modelId="{51E8860B-CBD5-CA42-A13C-4A9CC865BF47}" type="presParOf" srcId="{0E56002F-A655-684E-8DB9-4FD8B549848B}" destId="{844FA74F-FAAB-3C4D-8369-137BF7BB4F8D}" srcOrd="1" destOrd="0" presId="urn:microsoft.com/office/officeart/2005/8/layout/hierarchy1"/>
    <dgm:cxn modelId="{CB788C57-571E-D04E-A172-5672C47EDE16}" type="presParOf" srcId="{4EE793D0-2AB7-C845-A7CD-5E3691DF149C}" destId="{56D37BF2-7932-F441-AAC4-CBAB32ED1AF1}" srcOrd="2" destOrd="0" presId="urn:microsoft.com/office/officeart/2005/8/layout/hierarchy1"/>
    <dgm:cxn modelId="{D6E4B102-B40B-7C46-9FD0-199423B2E8F8}" type="presParOf" srcId="{4EE793D0-2AB7-C845-A7CD-5E3691DF149C}" destId="{58A00C9C-ED1D-EB4E-A55E-C30CA48F4B68}" srcOrd="3" destOrd="0" presId="urn:microsoft.com/office/officeart/2005/8/layout/hierarchy1"/>
    <dgm:cxn modelId="{047D3EE2-58BF-F047-A65C-26B1D25C537B}" type="presParOf" srcId="{58A00C9C-ED1D-EB4E-A55E-C30CA48F4B68}" destId="{E939FF7A-1D32-E64A-AAFB-97E339902694}" srcOrd="0" destOrd="0" presId="urn:microsoft.com/office/officeart/2005/8/layout/hierarchy1"/>
    <dgm:cxn modelId="{2C094A1A-61D2-CF40-9A9B-78D8509A87A9}" type="presParOf" srcId="{E939FF7A-1D32-E64A-AAFB-97E339902694}" destId="{2BF399E4-2813-2A4A-8E86-0B9E651F693D}" srcOrd="0" destOrd="0" presId="urn:microsoft.com/office/officeart/2005/8/layout/hierarchy1"/>
    <dgm:cxn modelId="{08FB36F0-61C1-C449-83D9-EFEEF56164DB}" type="presParOf" srcId="{E939FF7A-1D32-E64A-AAFB-97E339902694}" destId="{BFE01B97-57B8-0041-93FB-CE5C6810E6EA}" srcOrd="1" destOrd="0" presId="urn:microsoft.com/office/officeart/2005/8/layout/hierarchy1"/>
    <dgm:cxn modelId="{F9679451-CB06-114A-8476-9119CBC2928E}" type="presParOf" srcId="{58A00C9C-ED1D-EB4E-A55E-C30CA48F4B68}" destId="{D09B9E48-105D-6146-BFDF-6D41E3B2671C}" srcOrd="1" destOrd="0" presId="urn:microsoft.com/office/officeart/2005/8/layout/hierarchy1"/>
    <dgm:cxn modelId="{6A51EE87-62EF-194E-A431-CA37CC7321E6}" type="presParOf" srcId="{D09B9E48-105D-6146-BFDF-6D41E3B2671C}" destId="{DE8DB6B3-BD35-8D4F-A4AD-C56D140A4AE7}" srcOrd="0" destOrd="0" presId="urn:microsoft.com/office/officeart/2005/8/layout/hierarchy1"/>
    <dgm:cxn modelId="{69FD2F4B-B67C-C947-92AA-5AF8E9C81863}" type="presParOf" srcId="{D09B9E48-105D-6146-BFDF-6D41E3B2671C}" destId="{9A41E3D1-BFE0-654C-BE56-D6BDCD7AED41}" srcOrd="1" destOrd="0" presId="urn:microsoft.com/office/officeart/2005/8/layout/hierarchy1"/>
    <dgm:cxn modelId="{67947736-778B-684E-96E7-1371ACE62FC0}" type="presParOf" srcId="{9A41E3D1-BFE0-654C-BE56-D6BDCD7AED41}" destId="{EE9270E8-641C-2A4F-9662-8AF9B02999E2}" srcOrd="0" destOrd="0" presId="urn:microsoft.com/office/officeart/2005/8/layout/hierarchy1"/>
    <dgm:cxn modelId="{A6725D82-1B4F-AA45-A2CC-13ED6B003FF7}" type="presParOf" srcId="{EE9270E8-641C-2A4F-9662-8AF9B02999E2}" destId="{85E83404-53FC-0849-AF21-EF00B3E14D6D}" srcOrd="0" destOrd="0" presId="urn:microsoft.com/office/officeart/2005/8/layout/hierarchy1"/>
    <dgm:cxn modelId="{A70D1590-1A82-2F46-B91C-1F1C56407573}" type="presParOf" srcId="{EE9270E8-641C-2A4F-9662-8AF9B02999E2}" destId="{47FA841B-EB23-C64A-86DE-A05794E7E5FE}" srcOrd="1" destOrd="0" presId="urn:microsoft.com/office/officeart/2005/8/layout/hierarchy1"/>
    <dgm:cxn modelId="{3C194DB8-0E0F-1145-88CD-847E0AD5A84D}" type="presParOf" srcId="{9A41E3D1-BFE0-654C-BE56-D6BDCD7AED41}" destId="{5AF505D9-3B3D-9544-861E-D4B7AB5F5059}" srcOrd="1" destOrd="0" presId="urn:microsoft.com/office/officeart/2005/8/layout/hierarchy1"/>
    <dgm:cxn modelId="{C1B02842-5963-0842-9471-B5CC060F94E2}" type="presParOf" srcId="{4EE793D0-2AB7-C845-A7CD-5E3691DF149C}" destId="{9590A022-02D4-874F-B611-5543D8ED7FE9}" srcOrd="4" destOrd="0" presId="urn:microsoft.com/office/officeart/2005/8/layout/hierarchy1"/>
    <dgm:cxn modelId="{A3822017-1938-5C43-9202-F4ED90756A1C}" type="presParOf" srcId="{4EE793D0-2AB7-C845-A7CD-5E3691DF149C}" destId="{C8BAD15B-93E5-2D48-BA18-1B957EC81A65}" srcOrd="5" destOrd="0" presId="urn:microsoft.com/office/officeart/2005/8/layout/hierarchy1"/>
    <dgm:cxn modelId="{8609E3D7-6CB0-504C-B381-8594B4358A1F}" type="presParOf" srcId="{C8BAD15B-93E5-2D48-BA18-1B957EC81A65}" destId="{D4CC8BFE-4FD2-4743-9487-B80987F5FC5A}" srcOrd="0" destOrd="0" presId="urn:microsoft.com/office/officeart/2005/8/layout/hierarchy1"/>
    <dgm:cxn modelId="{4B283446-E7F5-C84E-A8AE-227C3F8B5D10}" type="presParOf" srcId="{D4CC8BFE-4FD2-4743-9487-B80987F5FC5A}" destId="{B4FC6FDC-23E5-5741-895C-A57A9637053F}" srcOrd="0" destOrd="0" presId="urn:microsoft.com/office/officeart/2005/8/layout/hierarchy1"/>
    <dgm:cxn modelId="{185972C5-A395-4246-BB36-764455B42A46}" type="presParOf" srcId="{D4CC8BFE-4FD2-4743-9487-B80987F5FC5A}" destId="{AFF68DB0-5CDF-CE4C-B4D8-76B7E754585B}" srcOrd="1" destOrd="0" presId="urn:microsoft.com/office/officeart/2005/8/layout/hierarchy1"/>
    <dgm:cxn modelId="{27354478-2BCA-434A-B8AB-79F03C5197BA}" type="presParOf" srcId="{C8BAD15B-93E5-2D48-BA18-1B957EC81A65}" destId="{8FCBCF73-AD0C-664B-877C-6560EEF523FF}" srcOrd="1" destOrd="0" presId="urn:microsoft.com/office/officeart/2005/8/layout/hierarchy1"/>
    <dgm:cxn modelId="{7E27BF65-7943-814F-B240-39B02D4DE426}" type="presParOf" srcId="{8FCBCF73-AD0C-664B-877C-6560EEF523FF}" destId="{BC3A2CFA-FFCF-C142-8EBD-73947DF3EC98}" srcOrd="0" destOrd="0" presId="urn:microsoft.com/office/officeart/2005/8/layout/hierarchy1"/>
    <dgm:cxn modelId="{374E7F1A-BD15-5B4B-990A-175ECC2230C9}" type="presParOf" srcId="{8FCBCF73-AD0C-664B-877C-6560EEF523FF}" destId="{F1B2A233-668C-2941-97C5-61CF4794B1DB}" srcOrd="1" destOrd="0" presId="urn:microsoft.com/office/officeart/2005/8/layout/hierarchy1"/>
    <dgm:cxn modelId="{727E210B-AF89-CA47-A1DB-72E00EBDB8E6}" type="presParOf" srcId="{F1B2A233-668C-2941-97C5-61CF4794B1DB}" destId="{FA9EF666-DA46-894B-8E90-5EA616A8BDB5}" srcOrd="0" destOrd="0" presId="urn:microsoft.com/office/officeart/2005/8/layout/hierarchy1"/>
    <dgm:cxn modelId="{689D2505-38C7-504C-9E4B-6EB4B60F401F}" type="presParOf" srcId="{FA9EF666-DA46-894B-8E90-5EA616A8BDB5}" destId="{66D754E0-CEBB-3048-80FC-61AD72A3A1F9}" srcOrd="0" destOrd="0" presId="urn:microsoft.com/office/officeart/2005/8/layout/hierarchy1"/>
    <dgm:cxn modelId="{A8257968-385A-794B-8889-230E62DB03CD}" type="presParOf" srcId="{FA9EF666-DA46-894B-8E90-5EA616A8BDB5}" destId="{B62B2205-FF3D-D543-9096-CF2426ED9B42}" srcOrd="1" destOrd="0" presId="urn:microsoft.com/office/officeart/2005/8/layout/hierarchy1"/>
    <dgm:cxn modelId="{29F8A941-429A-1944-8500-5353CCE8B4F2}" type="presParOf" srcId="{F1B2A233-668C-2941-97C5-61CF4794B1DB}" destId="{25F9B2E1-A389-5A42-B933-096785E163C0}" srcOrd="1" destOrd="0" presId="urn:microsoft.com/office/officeart/2005/8/layout/hierarchy1"/>
    <dgm:cxn modelId="{B0EA3982-76C3-CD43-8823-5F5E126034A6}" type="presParOf" srcId="{4EE793D0-2AB7-C845-A7CD-5E3691DF149C}" destId="{5EBFBB10-2545-C546-9019-9C4E0458BC12}" srcOrd="6" destOrd="0" presId="urn:microsoft.com/office/officeart/2005/8/layout/hierarchy1"/>
    <dgm:cxn modelId="{81698C36-53F8-644C-844A-E32150965AFB}" type="presParOf" srcId="{4EE793D0-2AB7-C845-A7CD-5E3691DF149C}" destId="{131416C1-2534-1647-B074-F5A35404F974}" srcOrd="7" destOrd="0" presId="urn:microsoft.com/office/officeart/2005/8/layout/hierarchy1"/>
    <dgm:cxn modelId="{428ABDFD-A168-3147-AF5F-47269915D3DC}" type="presParOf" srcId="{131416C1-2534-1647-B074-F5A35404F974}" destId="{16D7C99F-8FAB-694B-A512-E4C01EC18EA7}" srcOrd="0" destOrd="0" presId="urn:microsoft.com/office/officeart/2005/8/layout/hierarchy1"/>
    <dgm:cxn modelId="{F06BD058-4352-6B44-8C3F-CF7C3377546E}" type="presParOf" srcId="{16D7C99F-8FAB-694B-A512-E4C01EC18EA7}" destId="{2F60A2F5-C188-0246-8451-929E525DBBFA}" srcOrd="0" destOrd="0" presId="urn:microsoft.com/office/officeart/2005/8/layout/hierarchy1"/>
    <dgm:cxn modelId="{4066122E-6517-0E46-AE74-F3D55383591B}" type="presParOf" srcId="{16D7C99F-8FAB-694B-A512-E4C01EC18EA7}" destId="{3A843CDB-35A1-2A47-AA57-83B923186ED1}" srcOrd="1" destOrd="0" presId="urn:microsoft.com/office/officeart/2005/8/layout/hierarchy1"/>
    <dgm:cxn modelId="{CAC1B38D-4610-6A47-B9D1-27C47A771998}" type="presParOf" srcId="{131416C1-2534-1647-B074-F5A35404F974}" destId="{ABB3B9B1-11B6-D846-9784-D00EA78E4F52}" srcOrd="1" destOrd="0" presId="urn:microsoft.com/office/officeart/2005/8/layout/hierarchy1"/>
    <dgm:cxn modelId="{A790FC35-1CFE-6448-9142-54AE5C4DDF0D}" type="presParOf" srcId="{ABB3B9B1-11B6-D846-9784-D00EA78E4F52}" destId="{F6AC726D-64E6-5F46-9CB1-823096011A69}" srcOrd="0" destOrd="0" presId="urn:microsoft.com/office/officeart/2005/8/layout/hierarchy1"/>
    <dgm:cxn modelId="{0D736D78-83FD-1A46-A5E9-5077BA734865}" type="presParOf" srcId="{ABB3B9B1-11B6-D846-9784-D00EA78E4F52}" destId="{C2CA2C92-669E-F648-9C92-0DFDDFF0E595}" srcOrd="1" destOrd="0" presId="urn:microsoft.com/office/officeart/2005/8/layout/hierarchy1"/>
    <dgm:cxn modelId="{BF3D841B-E780-D94B-8D12-E488B846EAB6}" type="presParOf" srcId="{C2CA2C92-669E-F648-9C92-0DFDDFF0E595}" destId="{B3CF953F-C0DB-8244-8761-AE6C59FB7274}" srcOrd="0" destOrd="0" presId="urn:microsoft.com/office/officeart/2005/8/layout/hierarchy1"/>
    <dgm:cxn modelId="{FA99D653-E788-754C-A890-A22C65816C47}" type="presParOf" srcId="{B3CF953F-C0DB-8244-8761-AE6C59FB7274}" destId="{DCFFCC28-A40A-9C42-BF68-6F08A48111CC}" srcOrd="0" destOrd="0" presId="urn:microsoft.com/office/officeart/2005/8/layout/hierarchy1"/>
    <dgm:cxn modelId="{CE452608-9031-134D-8F18-741D47B18AFE}" type="presParOf" srcId="{B3CF953F-C0DB-8244-8761-AE6C59FB7274}" destId="{4EFB2F2A-B20D-6A44-929A-6AC8B3480E78}" srcOrd="1" destOrd="0" presId="urn:microsoft.com/office/officeart/2005/8/layout/hierarchy1"/>
    <dgm:cxn modelId="{8F258BC2-2DBF-BB44-9212-FAA2FF538B13}" type="presParOf" srcId="{C2CA2C92-669E-F648-9C92-0DFDDFF0E595}" destId="{8507F364-4958-F647-9365-BF35C7B04C3F}" srcOrd="1" destOrd="0" presId="urn:microsoft.com/office/officeart/2005/8/layout/hierarchy1"/>
    <dgm:cxn modelId="{0BC58DD8-E860-3C4B-8ACF-F1E7D4A8040D}" type="presParOf" srcId="{4EE793D0-2AB7-C845-A7CD-5E3691DF149C}" destId="{A673875B-7D41-4A4D-812B-C37B7BE9AD4D}" srcOrd="8" destOrd="0" presId="urn:microsoft.com/office/officeart/2005/8/layout/hierarchy1"/>
    <dgm:cxn modelId="{550DB543-5FEF-0F4B-AF62-B4DBA9E0C814}" type="presParOf" srcId="{4EE793D0-2AB7-C845-A7CD-5E3691DF149C}" destId="{C490746C-CC1F-6646-A620-B239F1C62125}" srcOrd="9" destOrd="0" presId="urn:microsoft.com/office/officeart/2005/8/layout/hierarchy1"/>
    <dgm:cxn modelId="{8559B7B2-0204-C640-8BE5-669E6FF4DD45}" type="presParOf" srcId="{C490746C-CC1F-6646-A620-B239F1C62125}" destId="{A39D3F16-D6A5-874A-94F7-630184B235EA}" srcOrd="0" destOrd="0" presId="urn:microsoft.com/office/officeart/2005/8/layout/hierarchy1"/>
    <dgm:cxn modelId="{BA2FC49D-CC6B-4A42-8465-7DAE99C018C5}" type="presParOf" srcId="{A39D3F16-D6A5-874A-94F7-630184B235EA}" destId="{3BC4220C-F32D-6A4C-AB70-408008A95D13}" srcOrd="0" destOrd="0" presId="urn:microsoft.com/office/officeart/2005/8/layout/hierarchy1"/>
    <dgm:cxn modelId="{BC8273C1-1574-1746-9A66-276774046303}" type="presParOf" srcId="{A39D3F16-D6A5-874A-94F7-630184B235EA}" destId="{DE810987-324A-5D41-BC9D-1EAC2F21EEC8}" srcOrd="1" destOrd="0" presId="urn:microsoft.com/office/officeart/2005/8/layout/hierarchy1"/>
    <dgm:cxn modelId="{3521AD83-E1A8-BF4E-AA14-8134336E205B}" type="presParOf" srcId="{C490746C-CC1F-6646-A620-B239F1C62125}" destId="{51547C26-37F3-5244-8BC2-FF4DAA982527}" srcOrd="1" destOrd="0" presId="urn:microsoft.com/office/officeart/2005/8/layout/hierarchy1"/>
    <dgm:cxn modelId="{6E804C70-F9FA-E043-86BA-BC2A25CC52AA}" type="presParOf" srcId="{51547C26-37F3-5244-8BC2-FF4DAA982527}" destId="{E7F218A6-58E0-4E48-8ACB-D1CC7590D4FF}" srcOrd="0" destOrd="0" presId="urn:microsoft.com/office/officeart/2005/8/layout/hierarchy1"/>
    <dgm:cxn modelId="{D706C57E-42F6-9D43-9F34-A6272234DF2B}" type="presParOf" srcId="{51547C26-37F3-5244-8BC2-FF4DAA982527}" destId="{6FD4570B-15BF-9B4D-959D-5BDACDEA1381}" srcOrd="1" destOrd="0" presId="urn:microsoft.com/office/officeart/2005/8/layout/hierarchy1"/>
    <dgm:cxn modelId="{EAFF43F9-BE65-FB49-9461-A83404ECBB35}" type="presParOf" srcId="{6FD4570B-15BF-9B4D-959D-5BDACDEA1381}" destId="{A92932CA-D5AD-0F44-AEB5-3F2846A390F4}" srcOrd="0" destOrd="0" presId="urn:microsoft.com/office/officeart/2005/8/layout/hierarchy1"/>
    <dgm:cxn modelId="{18CB3148-ADE1-2D40-AF3A-F0247E32E490}" type="presParOf" srcId="{A92932CA-D5AD-0F44-AEB5-3F2846A390F4}" destId="{AA6A1CE6-5BC8-5D42-8DDC-BC09BC8CA8C0}" srcOrd="0" destOrd="0" presId="urn:microsoft.com/office/officeart/2005/8/layout/hierarchy1"/>
    <dgm:cxn modelId="{05793017-AE70-4244-8F16-ADA588AAA589}" type="presParOf" srcId="{A92932CA-D5AD-0F44-AEB5-3F2846A390F4}" destId="{9A43990B-CE76-3040-B6BC-32AE8B25BEEA}" srcOrd="1" destOrd="0" presId="urn:microsoft.com/office/officeart/2005/8/layout/hierarchy1"/>
    <dgm:cxn modelId="{0F0ADCEC-E38B-5C42-BE39-C60B88315C64}" type="presParOf" srcId="{6FD4570B-15BF-9B4D-959D-5BDACDEA1381}" destId="{0BFD2A56-3C9D-1D48-8371-42E5190A7F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F0B261-A74F-FC44-83AE-E2D887121370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0E361E40-F3D0-F341-B32B-36A4DE816BEB}">
      <dgm:prSet phldrT="[Text]"/>
      <dgm:spPr/>
      <dgm:t>
        <a:bodyPr/>
        <a:lstStyle/>
        <a:p>
          <a:r>
            <a:rPr lang="en-US" dirty="0" err="1" smtClean="0"/>
            <a:t>T</a:t>
          </a:r>
          <a:r>
            <a:rPr lang="en-US" dirty="0" err="1" smtClean="0"/>
            <a:t>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Judicial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reconhece</a:t>
          </a:r>
          <a:r>
            <a:rPr lang="en-US" dirty="0" smtClean="0"/>
            <a:t> a </a:t>
          </a:r>
          <a:r>
            <a:rPr lang="en-US" dirty="0" err="1" smtClean="0"/>
            <a:t>exixibilidade</a:t>
          </a:r>
          <a:r>
            <a:rPr lang="en-US" dirty="0" smtClean="0"/>
            <a:t> da </a:t>
          </a:r>
          <a:r>
            <a:rPr lang="en-US" dirty="0" err="1" smtClean="0"/>
            <a:t>obriga</a:t>
          </a:r>
          <a:r>
            <a:rPr lang="en-US" dirty="0" err="1" smtClean="0"/>
            <a:t>ção</a:t>
          </a:r>
          <a:endParaRPr lang="en-US" dirty="0"/>
        </a:p>
      </dgm:t>
    </dgm:pt>
    <dgm:pt modelId="{88174E52-18A6-6641-8726-6FADEEDA983D}" type="parTrans" cxnId="{453756DC-1AD0-7547-95FF-73133553FDB5}">
      <dgm:prSet/>
      <dgm:spPr/>
      <dgm:t>
        <a:bodyPr/>
        <a:lstStyle/>
        <a:p>
          <a:endParaRPr lang="en-US"/>
        </a:p>
      </dgm:t>
    </dgm:pt>
    <dgm:pt modelId="{280337F4-9A68-474A-977A-1258BD799D11}" type="sibTrans" cxnId="{453756DC-1AD0-7547-95FF-73133553FDB5}">
      <dgm:prSet/>
      <dgm:spPr/>
      <dgm:t>
        <a:bodyPr/>
        <a:lstStyle/>
        <a:p>
          <a:endParaRPr lang="en-US"/>
        </a:p>
      </dgm:t>
    </dgm:pt>
    <dgm:pt modelId="{4BADF6D9-19D2-5540-A6E5-9A36D7636F2C}">
      <dgm:prSet phldrT="[Text]"/>
      <dgm:spPr/>
      <dgm:t>
        <a:bodyPr/>
        <a:lstStyle/>
        <a:p>
          <a:r>
            <a:rPr lang="en-US" dirty="0" err="1" smtClean="0"/>
            <a:t>Prazo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Adimplemento</a:t>
          </a:r>
          <a:r>
            <a:rPr lang="en-US" dirty="0" smtClean="0"/>
            <a:t> </a:t>
          </a:r>
          <a:r>
            <a:rPr lang="en-US" dirty="0" err="1" smtClean="0"/>
            <a:t>Volunt</a:t>
          </a:r>
          <a:r>
            <a:rPr lang="en-US" dirty="0" err="1" smtClean="0"/>
            <a:t>ário</a:t>
          </a:r>
          <a:endParaRPr lang="en-US" dirty="0" smtClean="0"/>
        </a:p>
        <a:p>
          <a:r>
            <a:rPr lang="en-US" i="1" dirty="0" smtClean="0"/>
            <a:t>(</a:t>
          </a:r>
          <a:r>
            <a:rPr lang="en-US" i="1" dirty="0" err="1" smtClean="0"/>
            <a:t>Pode</a:t>
          </a:r>
          <a:r>
            <a:rPr lang="en-US" i="1" dirty="0" smtClean="0"/>
            <a:t> </a:t>
          </a:r>
          <a:r>
            <a:rPr lang="en-US" i="1" dirty="0" err="1" smtClean="0"/>
            <a:t>estar</a:t>
          </a:r>
          <a:r>
            <a:rPr lang="en-US" i="1" dirty="0" smtClean="0"/>
            <a:t> </a:t>
          </a:r>
          <a:r>
            <a:rPr lang="en-US" i="1" dirty="0" err="1" smtClean="0"/>
            <a:t>previsto</a:t>
          </a:r>
          <a:r>
            <a:rPr lang="en-US" i="1" dirty="0" smtClean="0"/>
            <a:t> no </a:t>
          </a:r>
          <a:r>
            <a:rPr lang="en-US" i="1" dirty="0" err="1" smtClean="0"/>
            <a:t>próprio</a:t>
          </a:r>
          <a:r>
            <a:rPr lang="en-US" i="1" dirty="0" smtClean="0"/>
            <a:t> </a:t>
          </a:r>
          <a:r>
            <a:rPr lang="en-US" i="1" dirty="0" err="1" smtClean="0"/>
            <a:t>título</a:t>
          </a:r>
          <a:r>
            <a:rPr lang="en-US" i="1" dirty="0" smtClean="0"/>
            <a:t> e se </a:t>
          </a:r>
          <a:r>
            <a:rPr lang="en-US" i="1" dirty="0" err="1" smtClean="0"/>
            <a:t>estiver</a:t>
          </a:r>
          <a:r>
            <a:rPr lang="en-US" i="1" dirty="0" smtClean="0"/>
            <a:t> </a:t>
          </a:r>
          <a:r>
            <a:rPr lang="en-US" i="1" dirty="0" err="1" smtClean="0"/>
            <a:t>é</a:t>
          </a:r>
          <a:r>
            <a:rPr lang="en-US" i="1" dirty="0" smtClean="0"/>
            <a:t> </a:t>
          </a:r>
          <a:r>
            <a:rPr lang="en-US" i="1" dirty="0" err="1" smtClean="0"/>
            <a:t>vinculativo</a:t>
          </a:r>
          <a:r>
            <a:rPr lang="en-US" i="1" dirty="0" smtClean="0"/>
            <a:t>)</a:t>
          </a:r>
          <a:endParaRPr lang="en-US" i="1" dirty="0"/>
        </a:p>
      </dgm:t>
    </dgm:pt>
    <dgm:pt modelId="{EC928F24-8F18-2848-912A-B11FCF6E6FBA}" type="parTrans" cxnId="{CED11780-7700-6847-A40B-C5CA2AB681AA}">
      <dgm:prSet/>
      <dgm:spPr/>
      <dgm:t>
        <a:bodyPr/>
        <a:lstStyle/>
        <a:p>
          <a:endParaRPr lang="en-US"/>
        </a:p>
      </dgm:t>
    </dgm:pt>
    <dgm:pt modelId="{E79137F8-BC35-9044-A1C0-138B21552FEC}" type="sibTrans" cxnId="{CED11780-7700-6847-A40B-C5CA2AB681AA}">
      <dgm:prSet/>
      <dgm:spPr/>
      <dgm:t>
        <a:bodyPr/>
        <a:lstStyle/>
        <a:p>
          <a:endParaRPr lang="en-US"/>
        </a:p>
      </dgm:t>
    </dgm:pt>
    <dgm:pt modelId="{E4DCAC4C-62C4-744F-A00B-0C555B167FFD}">
      <dgm:prSet phldrT="[Text]"/>
      <dgm:spPr/>
      <dgm:t>
        <a:bodyPr/>
        <a:lstStyle/>
        <a:p>
          <a:r>
            <a:rPr lang="en-US" dirty="0" err="1" smtClean="0"/>
            <a:t>Vencimento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endParaRPr lang="en-US" dirty="0"/>
        </a:p>
      </dgm:t>
    </dgm:pt>
    <dgm:pt modelId="{90734D4C-8C0F-2648-BF04-16B7F04EAE3D}" type="parTrans" cxnId="{A76FF756-0BD4-D34E-AB66-1407E01AFAC1}">
      <dgm:prSet/>
      <dgm:spPr/>
      <dgm:t>
        <a:bodyPr/>
        <a:lstStyle/>
        <a:p>
          <a:endParaRPr lang="en-US"/>
        </a:p>
      </dgm:t>
    </dgm:pt>
    <dgm:pt modelId="{D56E9915-EE44-EB47-A236-1A006A783C26}" type="sibTrans" cxnId="{A76FF756-0BD4-D34E-AB66-1407E01AFAC1}">
      <dgm:prSet/>
      <dgm:spPr/>
      <dgm:t>
        <a:bodyPr/>
        <a:lstStyle/>
        <a:p>
          <a:endParaRPr lang="en-US"/>
        </a:p>
      </dgm:t>
    </dgm:pt>
    <dgm:pt modelId="{EDB5A97B-3C8C-8342-8DA4-DD58B1B3BC67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smtClean="0"/>
            <a:t>INADIMPLEMENTO</a:t>
          </a:r>
          <a:endParaRPr lang="en-US" dirty="0"/>
        </a:p>
      </dgm:t>
    </dgm:pt>
    <dgm:pt modelId="{98A98CD0-D0D8-1E41-B0F0-FD91EB653C79}" type="parTrans" cxnId="{738D2F43-6CC9-4145-A275-583823F7C1F1}">
      <dgm:prSet/>
      <dgm:spPr/>
      <dgm:t>
        <a:bodyPr/>
        <a:lstStyle/>
        <a:p>
          <a:endParaRPr lang="en-US"/>
        </a:p>
      </dgm:t>
    </dgm:pt>
    <dgm:pt modelId="{B13C2323-868E-2E44-B9DA-3DAE69A474B1}" type="sibTrans" cxnId="{738D2F43-6CC9-4145-A275-583823F7C1F1}">
      <dgm:prSet/>
      <dgm:spPr/>
      <dgm:t>
        <a:bodyPr/>
        <a:lstStyle/>
        <a:p>
          <a:endParaRPr lang="en-US"/>
        </a:p>
      </dgm:t>
    </dgm:pt>
    <dgm:pt modelId="{BC6714CE-219F-E243-9135-69D1E57D28C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</a:t>
          </a:r>
          <a:r>
            <a:rPr lang="en-US" dirty="0" err="1" smtClean="0"/>
            <a:t>ça</a:t>
          </a:r>
          <a:endParaRPr lang="en-US" dirty="0"/>
        </a:p>
      </dgm:t>
    </dgm:pt>
    <dgm:pt modelId="{25D4F2EC-6201-EC41-A416-10DE5ECCABEC}" type="parTrans" cxnId="{7468E6FA-3D3C-3048-9853-2CF8F9A12755}">
      <dgm:prSet/>
      <dgm:spPr/>
      <dgm:t>
        <a:bodyPr/>
        <a:lstStyle/>
        <a:p>
          <a:endParaRPr lang="en-US"/>
        </a:p>
      </dgm:t>
    </dgm:pt>
    <dgm:pt modelId="{FD930BAC-D300-E24C-A493-7E6BABFFCEBE}" type="sibTrans" cxnId="{7468E6FA-3D3C-3048-9853-2CF8F9A12755}">
      <dgm:prSet/>
      <dgm:spPr/>
      <dgm:t>
        <a:bodyPr/>
        <a:lstStyle/>
        <a:p>
          <a:endParaRPr lang="en-US"/>
        </a:p>
      </dgm:t>
    </dgm:pt>
    <dgm:pt modelId="{B6DA0899-B094-FD42-B861-2F9CE5D20F2A}" type="pres">
      <dgm:prSet presAssocID="{88F0B261-A74F-FC44-83AE-E2D887121370}" presName="CompostProcess" presStyleCnt="0">
        <dgm:presLayoutVars>
          <dgm:dir/>
          <dgm:resizeHandles val="exact"/>
        </dgm:presLayoutVars>
      </dgm:prSet>
      <dgm:spPr/>
    </dgm:pt>
    <dgm:pt modelId="{3684CFDD-4564-BE42-9DAB-1B89F2251365}" type="pres">
      <dgm:prSet presAssocID="{88F0B261-A74F-FC44-83AE-E2D887121370}" presName="arrow" presStyleLbl="bgShp" presStyleIdx="0" presStyleCnt="1"/>
      <dgm:spPr/>
    </dgm:pt>
    <dgm:pt modelId="{4180A7AF-38F6-B54E-B437-4473F394811B}" type="pres">
      <dgm:prSet presAssocID="{88F0B261-A74F-FC44-83AE-E2D887121370}" presName="linearProcess" presStyleCnt="0"/>
      <dgm:spPr/>
    </dgm:pt>
    <dgm:pt modelId="{F7A44A0C-A6FE-C547-A5EC-A3C3789B9633}" type="pres">
      <dgm:prSet presAssocID="{0E361E40-F3D0-F341-B32B-36A4DE816BEB}" presName="textNode" presStyleLbl="node1" presStyleIdx="0" presStyleCnt="5">
        <dgm:presLayoutVars>
          <dgm:bulletEnabled val="1"/>
        </dgm:presLayoutVars>
      </dgm:prSet>
      <dgm:spPr/>
    </dgm:pt>
    <dgm:pt modelId="{6E83B5CF-98B1-0C49-93E4-61C31DAFC5D5}" type="pres">
      <dgm:prSet presAssocID="{280337F4-9A68-474A-977A-1258BD799D11}" presName="sibTrans" presStyleCnt="0"/>
      <dgm:spPr/>
    </dgm:pt>
    <dgm:pt modelId="{859B7FC7-70A3-C94D-BC0A-3E1404DEE8EE}" type="pres">
      <dgm:prSet presAssocID="{4BADF6D9-19D2-5540-A6E5-9A36D7636F2C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588E3-4BF2-334B-9222-00B3C790456C}" type="pres">
      <dgm:prSet presAssocID="{E79137F8-BC35-9044-A1C0-138B21552FEC}" presName="sibTrans" presStyleCnt="0"/>
      <dgm:spPr/>
    </dgm:pt>
    <dgm:pt modelId="{1F4545DA-A046-0146-BCB6-C4A780EE16A3}" type="pres">
      <dgm:prSet presAssocID="{E4DCAC4C-62C4-744F-A00B-0C555B167FF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DCAEB-4979-644F-8A25-6D3029698F2B}" type="pres">
      <dgm:prSet presAssocID="{D56E9915-EE44-EB47-A236-1A006A783C26}" presName="sibTrans" presStyleCnt="0"/>
      <dgm:spPr/>
    </dgm:pt>
    <dgm:pt modelId="{4AC41AC6-A609-5144-BE25-7D022D223441}" type="pres">
      <dgm:prSet presAssocID="{EDB5A97B-3C8C-8342-8DA4-DD58B1B3BC67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0A82C-9DB9-5D47-915C-6915E4D3B25D}" type="pres">
      <dgm:prSet presAssocID="{B13C2323-868E-2E44-B9DA-3DAE69A474B1}" presName="sibTrans" presStyleCnt="0"/>
      <dgm:spPr/>
    </dgm:pt>
    <dgm:pt modelId="{F5E391B1-AE8C-1C48-9C18-C7E294F114C8}" type="pres">
      <dgm:prSet presAssocID="{BC6714CE-219F-E243-9135-69D1E57D28C0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873561E6-0CE8-7E47-BC6A-FD2CAD458FA4}" type="presOf" srcId="{88F0B261-A74F-FC44-83AE-E2D887121370}" destId="{B6DA0899-B094-FD42-B861-2F9CE5D20F2A}" srcOrd="0" destOrd="0" presId="urn:microsoft.com/office/officeart/2005/8/layout/hProcess9"/>
    <dgm:cxn modelId="{738D2F43-6CC9-4145-A275-583823F7C1F1}" srcId="{88F0B261-A74F-FC44-83AE-E2D887121370}" destId="{EDB5A97B-3C8C-8342-8DA4-DD58B1B3BC67}" srcOrd="3" destOrd="0" parTransId="{98A98CD0-D0D8-1E41-B0F0-FD91EB653C79}" sibTransId="{B13C2323-868E-2E44-B9DA-3DAE69A474B1}"/>
    <dgm:cxn modelId="{A76FF756-0BD4-D34E-AB66-1407E01AFAC1}" srcId="{88F0B261-A74F-FC44-83AE-E2D887121370}" destId="{E4DCAC4C-62C4-744F-A00B-0C555B167FFD}" srcOrd="2" destOrd="0" parTransId="{90734D4C-8C0F-2648-BF04-16B7F04EAE3D}" sibTransId="{D56E9915-EE44-EB47-A236-1A006A783C26}"/>
    <dgm:cxn modelId="{C9034868-6703-1A4D-A489-F71EC5B61E9D}" type="presOf" srcId="{BC6714CE-219F-E243-9135-69D1E57D28C0}" destId="{F5E391B1-AE8C-1C48-9C18-C7E294F114C8}" srcOrd="0" destOrd="0" presId="urn:microsoft.com/office/officeart/2005/8/layout/hProcess9"/>
    <dgm:cxn modelId="{07CE2753-87C9-D042-AF16-CC7E04990DEF}" type="presOf" srcId="{EDB5A97B-3C8C-8342-8DA4-DD58B1B3BC67}" destId="{4AC41AC6-A609-5144-BE25-7D022D223441}" srcOrd="0" destOrd="0" presId="urn:microsoft.com/office/officeart/2005/8/layout/hProcess9"/>
    <dgm:cxn modelId="{4D00A63D-67DC-6B4D-A82E-23A4437D499A}" type="presOf" srcId="{4BADF6D9-19D2-5540-A6E5-9A36D7636F2C}" destId="{859B7FC7-70A3-C94D-BC0A-3E1404DEE8EE}" srcOrd="0" destOrd="0" presId="urn:microsoft.com/office/officeart/2005/8/layout/hProcess9"/>
    <dgm:cxn modelId="{7468E6FA-3D3C-3048-9853-2CF8F9A12755}" srcId="{88F0B261-A74F-FC44-83AE-E2D887121370}" destId="{BC6714CE-219F-E243-9135-69D1E57D28C0}" srcOrd="4" destOrd="0" parTransId="{25D4F2EC-6201-EC41-A416-10DE5ECCABEC}" sibTransId="{FD930BAC-D300-E24C-A493-7E6BABFFCEBE}"/>
    <dgm:cxn modelId="{2955A52D-6336-2347-B50C-6D478CA15821}" type="presOf" srcId="{0E361E40-F3D0-F341-B32B-36A4DE816BEB}" destId="{F7A44A0C-A6FE-C547-A5EC-A3C3789B9633}" srcOrd="0" destOrd="0" presId="urn:microsoft.com/office/officeart/2005/8/layout/hProcess9"/>
    <dgm:cxn modelId="{CED11780-7700-6847-A40B-C5CA2AB681AA}" srcId="{88F0B261-A74F-FC44-83AE-E2D887121370}" destId="{4BADF6D9-19D2-5540-A6E5-9A36D7636F2C}" srcOrd="1" destOrd="0" parTransId="{EC928F24-8F18-2848-912A-B11FCF6E6FBA}" sibTransId="{E79137F8-BC35-9044-A1C0-138B21552FEC}"/>
    <dgm:cxn modelId="{453756DC-1AD0-7547-95FF-73133553FDB5}" srcId="{88F0B261-A74F-FC44-83AE-E2D887121370}" destId="{0E361E40-F3D0-F341-B32B-36A4DE816BEB}" srcOrd="0" destOrd="0" parTransId="{88174E52-18A6-6641-8726-6FADEEDA983D}" sibTransId="{280337F4-9A68-474A-977A-1258BD799D11}"/>
    <dgm:cxn modelId="{6AC3D9AE-7BB8-C44E-BB8E-E8EC12D6AB6A}" type="presOf" srcId="{E4DCAC4C-62C4-744F-A00B-0C555B167FFD}" destId="{1F4545DA-A046-0146-BCB6-C4A780EE16A3}" srcOrd="0" destOrd="0" presId="urn:microsoft.com/office/officeart/2005/8/layout/hProcess9"/>
    <dgm:cxn modelId="{28102A0D-DC7B-1741-A78D-947BC7D93270}" type="presParOf" srcId="{B6DA0899-B094-FD42-B861-2F9CE5D20F2A}" destId="{3684CFDD-4564-BE42-9DAB-1B89F2251365}" srcOrd="0" destOrd="0" presId="urn:microsoft.com/office/officeart/2005/8/layout/hProcess9"/>
    <dgm:cxn modelId="{985FE44A-8961-0548-B67C-9AE45502FCDC}" type="presParOf" srcId="{B6DA0899-B094-FD42-B861-2F9CE5D20F2A}" destId="{4180A7AF-38F6-B54E-B437-4473F394811B}" srcOrd="1" destOrd="0" presId="urn:microsoft.com/office/officeart/2005/8/layout/hProcess9"/>
    <dgm:cxn modelId="{DEF038CD-7F42-8448-BB3C-8D36EA939C36}" type="presParOf" srcId="{4180A7AF-38F6-B54E-B437-4473F394811B}" destId="{F7A44A0C-A6FE-C547-A5EC-A3C3789B9633}" srcOrd="0" destOrd="0" presId="urn:microsoft.com/office/officeart/2005/8/layout/hProcess9"/>
    <dgm:cxn modelId="{EDCC7CCE-B641-9F44-88F0-AEB0AC963A2B}" type="presParOf" srcId="{4180A7AF-38F6-B54E-B437-4473F394811B}" destId="{6E83B5CF-98B1-0C49-93E4-61C31DAFC5D5}" srcOrd="1" destOrd="0" presId="urn:microsoft.com/office/officeart/2005/8/layout/hProcess9"/>
    <dgm:cxn modelId="{4800EB70-E308-9D44-9CD1-6E1DFDE41BE6}" type="presParOf" srcId="{4180A7AF-38F6-B54E-B437-4473F394811B}" destId="{859B7FC7-70A3-C94D-BC0A-3E1404DEE8EE}" srcOrd="2" destOrd="0" presId="urn:microsoft.com/office/officeart/2005/8/layout/hProcess9"/>
    <dgm:cxn modelId="{09F806E7-A39A-654B-9D4A-538E490D42EA}" type="presParOf" srcId="{4180A7AF-38F6-B54E-B437-4473F394811B}" destId="{1D1588E3-4BF2-334B-9222-00B3C790456C}" srcOrd="3" destOrd="0" presId="urn:microsoft.com/office/officeart/2005/8/layout/hProcess9"/>
    <dgm:cxn modelId="{23502A3B-FECF-0F47-A016-1C7210F66329}" type="presParOf" srcId="{4180A7AF-38F6-B54E-B437-4473F394811B}" destId="{1F4545DA-A046-0146-BCB6-C4A780EE16A3}" srcOrd="4" destOrd="0" presId="urn:microsoft.com/office/officeart/2005/8/layout/hProcess9"/>
    <dgm:cxn modelId="{F16F0FA1-245E-6946-AE25-3709216094BF}" type="presParOf" srcId="{4180A7AF-38F6-B54E-B437-4473F394811B}" destId="{8C6DCAEB-4979-644F-8A25-6D3029698F2B}" srcOrd="5" destOrd="0" presId="urn:microsoft.com/office/officeart/2005/8/layout/hProcess9"/>
    <dgm:cxn modelId="{923C395E-1678-5344-B460-F5A66C90234C}" type="presParOf" srcId="{4180A7AF-38F6-B54E-B437-4473F394811B}" destId="{4AC41AC6-A609-5144-BE25-7D022D223441}" srcOrd="6" destOrd="0" presId="urn:microsoft.com/office/officeart/2005/8/layout/hProcess9"/>
    <dgm:cxn modelId="{41315B1B-2981-DC46-B34C-3D506E7B5F95}" type="presParOf" srcId="{4180A7AF-38F6-B54E-B437-4473F394811B}" destId="{7010A82C-9DB9-5D47-915C-6915E4D3B25D}" srcOrd="7" destOrd="0" presId="urn:microsoft.com/office/officeart/2005/8/layout/hProcess9"/>
    <dgm:cxn modelId="{BDC17F38-A6D2-8040-AB50-B4A519A0D4A9}" type="presParOf" srcId="{4180A7AF-38F6-B54E-B437-4473F394811B}" destId="{F5E391B1-AE8C-1C48-9C18-C7E294F114C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92B43B-5518-3C48-A2DB-3F1C5604030E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A351F0-B378-6041-82BC-2D3F5FA4BB85}">
      <dgm:prSet phldrT="[Text]"/>
      <dgm:spPr/>
      <dgm:t>
        <a:bodyPr/>
        <a:lstStyle/>
        <a:p>
          <a:r>
            <a:rPr lang="en-US" dirty="0" err="1" smtClean="0"/>
            <a:t>Di</a:t>
          </a:r>
          <a:r>
            <a:rPr lang="en-US" dirty="0" err="1" smtClean="0"/>
            <a:t>ário</a:t>
          </a:r>
          <a:r>
            <a:rPr lang="en-US" dirty="0" smtClean="0"/>
            <a:t> </a:t>
          </a:r>
          <a:r>
            <a:rPr lang="en-US" dirty="0" err="1" smtClean="0"/>
            <a:t>Oficial</a:t>
          </a:r>
          <a:endParaRPr lang="en-US" dirty="0"/>
        </a:p>
      </dgm:t>
    </dgm:pt>
    <dgm:pt modelId="{9E8880B7-673C-BC43-96B0-7741A60375B3}" type="parTrans" cxnId="{C7EAD6A2-E526-E849-A255-6CDC30C628C1}">
      <dgm:prSet/>
      <dgm:spPr/>
      <dgm:t>
        <a:bodyPr/>
        <a:lstStyle/>
        <a:p>
          <a:endParaRPr lang="en-US"/>
        </a:p>
      </dgm:t>
    </dgm:pt>
    <dgm:pt modelId="{7DD1544B-8F5F-1741-B65A-9DF2146283BE}" type="sibTrans" cxnId="{C7EAD6A2-E526-E849-A255-6CDC30C628C1}">
      <dgm:prSet/>
      <dgm:spPr/>
      <dgm:t>
        <a:bodyPr/>
        <a:lstStyle/>
        <a:p>
          <a:endParaRPr lang="en-US"/>
        </a:p>
      </dgm:t>
    </dgm:pt>
    <dgm:pt modelId="{AF07FC41-65E2-F041-961E-89BE6E927155}">
      <dgm:prSet phldrT="[Text]"/>
      <dgm:spPr/>
      <dgm:t>
        <a:bodyPr/>
        <a:lstStyle/>
        <a:p>
          <a:pPr algn="ctr"/>
          <a:r>
            <a:rPr lang="en-US" dirty="0" smtClean="0"/>
            <a:t>Na </a:t>
          </a:r>
          <a:r>
            <a:rPr lang="en-US" dirty="0" err="1" smtClean="0"/>
            <a:t>pessoa</a:t>
          </a:r>
          <a:r>
            <a:rPr lang="en-US" dirty="0" smtClean="0"/>
            <a:t> de </a:t>
          </a:r>
          <a:r>
            <a:rPr lang="en-US" dirty="0" err="1" smtClean="0"/>
            <a:t>seu</a:t>
          </a:r>
          <a:r>
            <a:rPr lang="en-US" dirty="0" smtClean="0"/>
            <a:t> </a:t>
          </a:r>
          <a:r>
            <a:rPr lang="en-US" dirty="0" err="1" smtClean="0"/>
            <a:t>advogado</a:t>
          </a:r>
          <a:endParaRPr lang="en-US" dirty="0"/>
        </a:p>
      </dgm:t>
    </dgm:pt>
    <dgm:pt modelId="{768C64D1-05D6-6B44-92FC-B79A40509B18}" type="parTrans" cxnId="{F154D65D-02C2-D24A-9CA7-B21F8F0EF333}">
      <dgm:prSet/>
      <dgm:spPr/>
      <dgm:t>
        <a:bodyPr/>
        <a:lstStyle/>
        <a:p>
          <a:endParaRPr lang="en-US"/>
        </a:p>
      </dgm:t>
    </dgm:pt>
    <dgm:pt modelId="{FC80082F-F0E8-2746-B5B1-CB9668E7C05D}" type="sibTrans" cxnId="{F154D65D-02C2-D24A-9CA7-B21F8F0EF333}">
      <dgm:prSet/>
      <dgm:spPr/>
      <dgm:t>
        <a:bodyPr/>
        <a:lstStyle/>
        <a:p>
          <a:endParaRPr lang="en-US"/>
        </a:p>
      </dgm:t>
    </dgm:pt>
    <dgm:pt modelId="{17CFE8E3-6AE0-6141-9556-E73804827FD0}">
      <dgm:prSet phldrT="[Text]"/>
      <dgm:spPr/>
      <dgm:t>
        <a:bodyPr/>
        <a:lstStyle/>
        <a:p>
          <a:r>
            <a:rPr lang="en-US" dirty="0" err="1" smtClean="0"/>
            <a:t>Carta</a:t>
          </a:r>
          <a:r>
            <a:rPr lang="en-US" dirty="0" smtClean="0"/>
            <a:t> com AR</a:t>
          </a:r>
          <a:endParaRPr lang="en-US" dirty="0"/>
        </a:p>
      </dgm:t>
    </dgm:pt>
    <dgm:pt modelId="{91618AB5-C546-E84A-B879-064989FDB92D}" type="parTrans" cxnId="{9F025235-9AA7-2C47-B040-5773DC237DCE}">
      <dgm:prSet/>
      <dgm:spPr/>
      <dgm:t>
        <a:bodyPr/>
        <a:lstStyle/>
        <a:p>
          <a:endParaRPr lang="en-US"/>
        </a:p>
      </dgm:t>
    </dgm:pt>
    <dgm:pt modelId="{4E8563E4-6155-4B42-B945-7F4BB3C35F82}" type="sibTrans" cxnId="{9F025235-9AA7-2C47-B040-5773DC237DCE}">
      <dgm:prSet/>
      <dgm:spPr/>
      <dgm:t>
        <a:bodyPr/>
        <a:lstStyle/>
        <a:p>
          <a:endParaRPr lang="en-US"/>
        </a:p>
      </dgm:t>
    </dgm:pt>
    <dgm:pt modelId="{090E6BDD-8DEC-C34A-9AEE-59BE09088292}">
      <dgm:prSet phldrT="[Text]"/>
      <dgm:spPr/>
      <dgm:t>
        <a:bodyPr/>
        <a:lstStyle/>
        <a:p>
          <a:r>
            <a:rPr lang="en-US" dirty="0" err="1" smtClean="0"/>
            <a:t>Representado</a:t>
          </a:r>
          <a:r>
            <a:rPr lang="en-US" dirty="0" smtClean="0"/>
            <a:t> </a:t>
          </a:r>
          <a:r>
            <a:rPr lang="en-US" dirty="0" err="1" smtClean="0"/>
            <a:t>pela</a:t>
          </a:r>
          <a:r>
            <a:rPr lang="en-US" dirty="0" smtClean="0"/>
            <a:t> </a:t>
          </a:r>
          <a:r>
            <a:rPr lang="en-US" dirty="0" err="1" smtClean="0"/>
            <a:t>Defensoria</a:t>
          </a:r>
          <a:endParaRPr lang="en-US" dirty="0"/>
        </a:p>
      </dgm:t>
    </dgm:pt>
    <dgm:pt modelId="{FFE29631-D0D4-D340-B300-556BBC5BE617}" type="parTrans" cxnId="{D5BA404C-AA96-B540-BDAA-1A70528652C7}">
      <dgm:prSet/>
      <dgm:spPr/>
      <dgm:t>
        <a:bodyPr/>
        <a:lstStyle/>
        <a:p>
          <a:endParaRPr lang="en-US"/>
        </a:p>
      </dgm:t>
    </dgm:pt>
    <dgm:pt modelId="{CC8D7D3C-7ABC-8244-B28B-E943C0AFF08A}" type="sibTrans" cxnId="{D5BA404C-AA96-B540-BDAA-1A70528652C7}">
      <dgm:prSet/>
      <dgm:spPr/>
      <dgm:t>
        <a:bodyPr/>
        <a:lstStyle/>
        <a:p>
          <a:endParaRPr lang="en-US"/>
        </a:p>
      </dgm:t>
    </dgm:pt>
    <dgm:pt modelId="{6915CBF9-A5CE-6549-8018-9E32D1675FC4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tiver</a:t>
          </a:r>
          <a:r>
            <a:rPr lang="en-US" dirty="0" smtClean="0"/>
            <a:t> </a:t>
          </a:r>
          <a:r>
            <a:rPr lang="en-US" dirty="0" err="1" smtClean="0"/>
            <a:t>advogado</a:t>
          </a:r>
          <a:r>
            <a:rPr lang="en-US" dirty="0" smtClean="0"/>
            <a:t> </a:t>
          </a:r>
          <a:r>
            <a:rPr lang="en-US" dirty="0" err="1" smtClean="0"/>
            <a:t>constituído</a:t>
          </a:r>
          <a:r>
            <a:rPr lang="en-US" dirty="0" smtClean="0"/>
            <a:t>*</a:t>
          </a:r>
          <a:endParaRPr lang="en-US" dirty="0"/>
        </a:p>
      </dgm:t>
    </dgm:pt>
    <dgm:pt modelId="{C19E7A6B-0EE3-4C41-B449-9F6DC8471CE3}" type="parTrans" cxnId="{ED2BEBC6-4528-3E43-9248-7680478BA492}">
      <dgm:prSet/>
      <dgm:spPr/>
      <dgm:t>
        <a:bodyPr/>
        <a:lstStyle/>
        <a:p>
          <a:endParaRPr lang="en-US"/>
        </a:p>
      </dgm:t>
    </dgm:pt>
    <dgm:pt modelId="{66322B0F-5BFB-2E4E-A0EC-AE27E82B8E54}" type="sibTrans" cxnId="{ED2BEBC6-4528-3E43-9248-7680478BA492}">
      <dgm:prSet/>
      <dgm:spPr/>
      <dgm:t>
        <a:bodyPr/>
        <a:lstStyle/>
        <a:p>
          <a:endParaRPr lang="en-US"/>
        </a:p>
      </dgm:t>
    </dgm:pt>
    <dgm:pt modelId="{4C8D3DC6-9F6E-364A-953F-2A9572F36769}">
      <dgm:prSet phldrT="[Text]"/>
      <dgm:spPr/>
      <dgm:t>
        <a:bodyPr/>
        <a:lstStyle/>
        <a:p>
          <a:r>
            <a:rPr lang="en-US" dirty="0" err="1" smtClean="0"/>
            <a:t>Meio</a:t>
          </a:r>
          <a:r>
            <a:rPr lang="en-US" dirty="0" smtClean="0"/>
            <a:t> </a:t>
          </a:r>
          <a:r>
            <a:rPr lang="en-US" dirty="0" err="1" smtClean="0"/>
            <a:t>Eletr</a:t>
          </a:r>
          <a:r>
            <a:rPr lang="en-US" dirty="0" err="1" smtClean="0"/>
            <a:t>ônico</a:t>
          </a:r>
          <a:endParaRPr lang="en-US" dirty="0"/>
        </a:p>
      </dgm:t>
    </dgm:pt>
    <dgm:pt modelId="{28D5312F-3733-9048-B2EA-F34CD9C40909}" type="parTrans" cxnId="{5BAB12E5-73C7-0B4B-8FEC-41ADFF778FBC}">
      <dgm:prSet/>
      <dgm:spPr/>
      <dgm:t>
        <a:bodyPr/>
        <a:lstStyle/>
        <a:p>
          <a:endParaRPr lang="en-US"/>
        </a:p>
      </dgm:t>
    </dgm:pt>
    <dgm:pt modelId="{7482AE43-42F2-9D49-BA00-C88BB4EF515B}" type="sibTrans" cxnId="{5BAB12E5-73C7-0B4B-8FEC-41ADFF778FBC}">
      <dgm:prSet/>
      <dgm:spPr/>
      <dgm:t>
        <a:bodyPr/>
        <a:lstStyle/>
        <a:p>
          <a:endParaRPr lang="en-US"/>
        </a:p>
      </dgm:t>
    </dgm:pt>
    <dgm:pt modelId="{4AABB732-5C07-2F48-B0C0-8C2591094121}">
      <dgm:prSet phldrT="[Text]"/>
      <dgm:spPr/>
      <dgm:t>
        <a:bodyPr/>
        <a:lstStyle/>
        <a:p>
          <a:pPr algn="ctr"/>
          <a:r>
            <a:rPr lang="en-US" dirty="0" err="1" smtClean="0"/>
            <a:t>Empresas</a:t>
          </a:r>
          <a:r>
            <a:rPr lang="en-US" dirty="0" smtClean="0"/>
            <a:t> </a:t>
          </a:r>
          <a:r>
            <a:rPr lang="en-US" dirty="0" err="1" smtClean="0"/>
            <a:t>p</a:t>
          </a:r>
          <a:r>
            <a:rPr lang="en-US" dirty="0" err="1" smtClean="0"/>
            <a:t>úblicas</a:t>
          </a:r>
          <a:r>
            <a:rPr lang="en-US" dirty="0" smtClean="0"/>
            <a:t> e </a:t>
          </a:r>
          <a:r>
            <a:rPr lang="en-US" dirty="0" err="1" smtClean="0"/>
            <a:t>privadas</a:t>
          </a:r>
          <a:r>
            <a:rPr lang="en-US" dirty="0" smtClean="0"/>
            <a:t> (</a:t>
          </a:r>
          <a:r>
            <a:rPr lang="en-US" dirty="0" err="1" smtClean="0"/>
            <a:t>exceção</a:t>
          </a:r>
          <a:r>
            <a:rPr lang="en-US" dirty="0" smtClean="0"/>
            <a:t>: </a:t>
          </a:r>
          <a:r>
            <a:rPr lang="en-US" dirty="0" err="1" smtClean="0"/>
            <a:t>epp</a:t>
          </a:r>
          <a:r>
            <a:rPr lang="en-US" dirty="0" smtClean="0"/>
            <a:t> e </a:t>
          </a:r>
          <a:r>
            <a:rPr lang="en-US" dirty="0" err="1" smtClean="0"/>
            <a:t>microempresa</a:t>
          </a:r>
          <a:r>
            <a:rPr lang="en-US" dirty="0" smtClean="0"/>
            <a:t>)</a:t>
          </a:r>
          <a:endParaRPr lang="en-US" dirty="0"/>
        </a:p>
      </dgm:t>
    </dgm:pt>
    <dgm:pt modelId="{F2DF3857-6B57-9541-B716-E77BCA9FD193}" type="parTrans" cxnId="{CB9C6C2E-82B7-B64F-B18E-BB4555B280A0}">
      <dgm:prSet/>
      <dgm:spPr/>
      <dgm:t>
        <a:bodyPr/>
        <a:lstStyle/>
        <a:p>
          <a:endParaRPr lang="en-US"/>
        </a:p>
      </dgm:t>
    </dgm:pt>
    <dgm:pt modelId="{5F3A4640-E796-0F4C-9AFE-ED2A32AB0B51}" type="sibTrans" cxnId="{CB9C6C2E-82B7-B64F-B18E-BB4555B280A0}">
      <dgm:prSet/>
      <dgm:spPr/>
      <dgm:t>
        <a:bodyPr/>
        <a:lstStyle/>
        <a:p>
          <a:endParaRPr lang="en-US"/>
        </a:p>
      </dgm:t>
    </dgm:pt>
    <dgm:pt modelId="{CFCDE142-DF3D-DD40-91D8-DCBA950CEFA6}">
      <dgm:prSet phldrT="[Text]"/>
      <dgm:spPr/>
      <dgm:t>
        <a:bodyPr/>
        <a:lstStyle/>
        <a:p>
          <a:r>
            <a:rPr lang="en-US" dirty="0" err="1" smtClean="0"/>
            <a:t>Edital</a:t>
          </a:r>
          <a:endParaRPr lang="en-US" dirty="0"/>
        </a:p>
      </dgm:t>
    </dgm:pt>
    <dgm:pt modelId="{FF7A4521-DABA-FE4A-8BE8-59C56390379C}" type="parTrans" cxnId="{8D94B38E-C86E-7346-AECF-15226C446F14}">
      <dgm:prSet/>
      <dgm:spPr/>
      <dgm:t>
        <a:bodyPr/>
        <a:lstStyle/>
        <a:p>
          <a:endParaRPr lang="en-US"/>
        </a:p>
      </dgm:t>
    </dgm:pt>
    <dgm:pt modelId="{6DBA402E-ECEA-D349-839E-F9213CE83B5A}" type="sibTrans" cxnId="{8D94B38E-C86E-7346-AECF-15226C446F14}">
      <dgm:prSet/>
      <dgm:spPr/>
      <dgm:t>
        <a:bodyPr/>
        <a:lstStyle/>
        <a:p>
          <a:endParaRPr lang="en-US"/>
        </a:p>
      </dgm:t>
    </dgm:pt>
    <dgm:pt modelId="{9884687F-D9A8-A347-86C4-39178A533937}">
      <dgm:prSet phldrT="[Text]"/>
      <dgm:spPr/>
      <dgm:t>
        <a:bodyPr/>
        <a:lstStyle/>
        <a:p>
          <a:pPr algn="ctr"/>
          <a:r>
            <a:rPr lang="en-US" dirty="0" err="1" smtClean="0"/>
            <a:t>Tenha</a:t>
          </a:r>
          <a:r>
            <a:rPr lang="en-US" dirty="0" smtClean="0"/>
            <a:t> </a:t>
          </a:r>
          <a:r>
            <a:rPr lang="en-US" dirty="0" err="1" smtClean="0"/>
            <a:t>havido</a:t>
          </a:r>
          <a:r>
            <a:rPr lang="en-US" dirty="0" smtClean="0"/>
            <a:t> </a:t>
          </a:r>
          <a:r>
            <a:rPr lang="en-US" dirty="0" err="1" smtClean="0"/>
            <a:t>cita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edital</a:t>
          </a:r>
          <a:r>
            <a:rPr lang="en-US" dirty="0" smtClean="0"/>
            <a:t> e o </a:t>
          </a:r>
          <a:r>
            <a:rPr lang="en-US" dirty="0" err="1" smtClean="0"/>
            <a:t>réu</a:t>
          </a:r>
          <a:r>
            <a:rPr lang="en-US" dirty="0" smtClean="0"/>
            <a:t> for revel</a:t>
          </a:r>
          <a:endParaRPr lang="en-US" dirty="0"/>
        </a:p>
      </dgm:t>
    </dgm:pt>
    <dgm:pt modelId="{CC748F3F-B51D-5A4F-9C73-3E843B6D345F}" type="parTrans" cxnId="{644155DB-D74D-0B48-86E9-1AC7E77DE80F}">
      <dgm:prSet/>
      <dgm:spPr/>
      <dgm:t>
        <a:bodyPr/>
        <a:lstStyle/>
        <a:p>
          <a:endParaRPr lang="en-US"/>
        </a:p>
      </dgm:t>
    </dgm:pt>
    <dgm:pt modelId="{3688FEB1-C7C4-9544-ABBB-67BED1D75894}" type="sibTrans" cxnId="{644155DB-D74D-0B48-86E9-1AC7E77DE80F}">
      <dgm:prSet/>
      <dgm:spPr/>
      <dgm:t>
        <a:bodyPr/>
        <a:lstStyle/>
        <a:p>
          <a:endParaRPr lang="en-US"/>
        </a:p>
      </dgm:t>
    </dgm:pt>
    <dgm:pt modelId="{5BE9C705-97AA-A84D-B7F1-F148BA02ED76}" type="pres">
      <dgm:prSet presAssocID="{5592B43B-5518-3C48-A2DB-3F1C5604030E}" presName="Name0" presStyleCnt="0">
        <dgm:presLayoutVars>
          <dgm:dir/>
          <dgm:animLvl val="lvl"/>
          <dgm:resizeHandles val="exact"/>
        </dgm:presLayoutVars>
      </dgm:prSet>
      <dgm:spPr/>
    </dgm:pt>
    <dgm:pt modelId="{BD905510-800C-D644-8974-5A4E594FA03A}" type="pres">
      <dgm:prSet presAssocID="{FAA351F0-B378-6041-82BC-2D3F5FA4BB85}" presName="linNode" presStyleCnt="0"/>
      <dgm:spPr/>
    </dgm:pt>
    <dgm:pt modelId="{3606E0B1-AD04-9B43-A25E-0DB8212B12A6}" type="pres">
      <dgm:prSet presAssocID="{FAA351F0-B378-6041-82BC-2D3F5FA4BB85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8573D32F-25F7-6D4D-B454-941B6B13D50B}" type="pres">
      <dgm:prSet presAssocID="{FAA351F0-B378-6041-82BC-2D3F5FA4BB8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DD12E1-B35C-F747-B0B5-A91A590B9C50}" type="pres">
      <dgm:prSet presAssocID="{7DD1544B-8F5F-1741-B65A-9DF2146283BE}" presName="sp" presStyleCnt="0"/>
      <dgm:spPr/>
    </dgm:pt>
    <dgm:pt modelId="{188C7C59-300D-F94B-9921-ED894D8FA053}" type="pres">
      <dgm:prSet presAssocID="{17CFE8E3-6AE0-6141-9556-E73804827FD0}" presName="linNode" presStyleCnt="0"/>
      <dgm:spPr/>
    </dgm:pt>
    <dgm:pt modelId="{4120A98E-B924-744F-BDB5-089F471C0B3B}" type="pres">
      <dgm:prSet presAssocID="{17CFE8E3-6AE0-6141-9556-E73804827FD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3508A6C7-F03C-0648-8709-EA00F77B9C8F}" type="pres">
      <dgm:prSet presAssocID="{17CFE8E3-6AE0-6141-9556-E73804827FD0}" presName="descendantText" presStyleLbl="alignAccFollowNode1" presStyleIdx="1" presStyleCnt="4">
        <dgm:presLayoutVars>
          <dgm:bulletEnabled val="1"/>
        </dgm:presLayoutVars>
      </dgm:prSet>
      <dgm:spPr/>
    </dgm:pt>
    <dgm:pt modelId="{FDDA8757-8372-C44D-8509-CB9B570C2196}" type="pres">
      <dgm:prSet presAssocID="{4E8563E4-6155-4B42-B945-7F4BB3C35F82}" presName="sp" presStyleCnt="0"/>
      <dgm:spPr/>
    </dgm:pt>
    <dgm:pt modelId="{13DB9BD8-5F83-9649-A7B8-ABB639BA4955}" type="pres">
      <dgm:prSet presAssocID="{4C8D3DC6-9F6E-364A-953F-2A9572F36769}" presName="linNode" presStyleCnt="0"/>
      <dgm:spPr/>
    </dgm:pt>
    <dgm:pt modelId="{CE430FFC-48D1-A44C-89E6-58DCDB017CCD}" type="pres">
      <dgm:prSet presAssocID="{4C8D3DC6-9F6E-364A-953F-2A9572F36769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38181F-46C4-9249-A894-A1C2919271C1}" type="pres">
      <dgm:prSet presAssocID="{4C8D3DC6-9F6E-364A-953F-2A9572F36769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8DD67-1A4C-C849-BC41-C6FEE60D7EFC}" type="pres">
      <dgm:prSet presAssocID="{7482AE43-42F2-9D49-BA00-C88BB4EF515B}" presName="sp" presStyleCnt="0"/>
      <dgm:spPr/>
    </dgm:pt>
    <dgm:pt modelId="{22E35CBA-5CBC-B944-8E48-65E9817CDA5C}" type="pres">
      <dgm:prSet presAssocID="{CFCDE142-DF3D-DD40-91D8-DCBA950CEFA6}" presName="linNode" presStyleCnt="0"/>
      <dgm:spPr/>
    </dgm:pt>
    <dgm:pt modelId="{B1C5C7AE-161B-BB4C-B137-4D0218EDD2CB}" type="pres">
      <dgm:prSet presAssocID="{CFCDE142-DF3D-DD40-91D8-DCBA950CEFA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2920B199-89C0-4A49-8222-D8F6C7E29BDA}" type="pres">
      <dgm:prSet presAssocID="{CFCDE142-DF3D-DD40-91D8-DCBA950CEFA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025235-9AA7-2C47-B040-5773DC237DCE}" srcId="{5592B43B-5518-3C48-A2DB-3F1C5604030E}" destId="{17CFE8E3-6AE0-6141-9556-E73804827FD0}" srcOrd="1" destOrd="0" parTransId="{91618AB5-C546-E84A-B879-064989FDB92D}" sibTransId="{4E8563E4-6155-4B42-B945-7F4BB3C35F82}"/>
    <dgm:cxn modelId="{004587D4-9EF2-0845-873F-24F53D2285EE}" type="presOf" srcId="{FAA351F0-B378-6041-82BC-2D3F5FA4BB85}" destId="{3606E0B1-AD04-9B43-A25E-0DB8212B12A6}" srcOrd="0" destOrd="0" presId="urn:microsoft.com/office/officeart/2005/8/layout/vList5"/>
    <dgm:cxn modelId="{41E49FBB-B24A-624D-B5EE-1C6E7EB2A467}" type="presOf" srcId="{4C8D3DC6-9F6E-364A-953F-2A9572F36769}" destId="{CE430FFC-48D1-A44C-89E6-58DCDB017CCD}" srcOrd="0" destOrd="0" presId="urn:microsoft.com/office/officeart/2005/8/layout/vList5"/>
    <dgm:cxn modelId="{80DA3EC2-3638-104D-8092-61427166700E}" type="presOf" srcId="{17CFE8E3-6AE0-6141-9556-E73804827FD0}" destId="{4120A98E-B924-744F-BDB5-089F471C0B3B}" srcOrd="0" destOrd="0" presId="urn:microsoft.com/office/officeart/2005/8/layout/vList5"/>
    <dgm:cxn modelId="{F154D65D-02C2-D24A-9CA7-B21F8F0EF333}" srcId="{FAA351F0-B378-6041-82BC-2D3F5FA4BB85}" destId="{AF07FC41-65E2-F041-961E-89BE6E927155}" srcOrd="0" destOrd="0" parTransId="{768C64D1-05D6-6B44-92FC-B79A40509B18}" sibTransId="{FC80082F-F0E8-2746-B5B1-CB9668E7C05D}"/>
    <dgm:cxn modelId="{F9FAB8A4-059A-0848-B49D-30FACCCC3880}" type="presOf" srcId="{9884687F-D9A8-A347-86C4-39178A533937}" destId="{2920B199-89C0-4A49-8222-D8F6C7E29BDA}" srcOrd="0" destOrd="0" presId="urn:microsoft.com/office/officeart/2005/8/layout/vList5"/>
    <dgm:cxn modelId="{A40232D1-9BF4-164D-80CF-F32F0BDE0863}" type="presOf" srcId="{CFCDE142-DF3D-DD40-91D8-DCBA950CEFA6}" destId="{B1C5C7AE-161B-BB4C-B137-4D0218EDD2CB}" srcOrd="0" destOrd="0" presId="urn:microsoft.com/office/officeart/2005/8/layout/vList5"/>
    <dgm:cxn modelId="{994B4DE5-CDFB-214E-83F5-AA962CE09638}" type="presOf" srcId="{4AABB732-5C07-2F48-B0C0-8C2591094121}" destId="{8B38181F-46C4-9249-A894-A1C2919271C1}" srcOrd="0" destOrd="0" presId="urn:microsoft.com/office/officeart/2005/8/layout/vList5"/>
    <dgm:cxn modelId="{9B84B030-5C24-D149-9A40-28BE24D00C1B}" type="presOf" srcId="{090E6BDD-8DEC-C34A-9AEE-59BE09088292}" destId="{3508A6C7-F03C-0648-8709-EA00F77B9C8F}" srcOrd="0" destOrd="0" presId="urn:microsoft.com/office/officeart/2005/8/layout/vList5"/>
    <dgm:cxn modelId="{5BAB12E5-73C7-0B4B-8FEC-41ADFF778FBC}" srcId="{5592B43B-5518-3C48-A2DB-3F1C5604030E}" destId="{4C8D3DC6-9F6E-364A-953F-2A9572F36769}" srcOrd="2" destOrd="0" parTransId="{28D5312F-3733-9048-B2EA-F34CD9C40909}" sibTransId="{7482AE43-42F2-9D49-BA00-C88BB4EF515B}"/>
    <dgm:cxn modelId="{D5BA404C-AA96-B540-BDAA-1A70528652C7}" srcId="{17CFE8E3-6AE0-6141-9556-E73804827FD0}" destId="{090E6BDD-8DEC-C34A-9AEE-59BE09088292}" srcOrd="0" destOrd="0" parTransId="{FFE29631-D0D4-D340-B300-556BBC5BE617}" sibTransId="{CC8D7D3C-7ABC-8244-B28B-E943C0AFF08A}"/>
    <dgm:cxn modelId="{26F16D60-C118-D244-85A2-BD8E7CF7C4A1}" type="presOf" srcId="{6915CBF9-A5CE-6549-8018-9E32D1675FC4}" destId="{3508A6C7-F03C-0648-8709-EA00F77B9C8F}" srcOrd="0" destOrd="1" presId="urn:microsoft.com/office/officeart/2005/8/layout/vList5"/>
    <dgm:cxn modelId="{8D94B38E-C86E-7346-AECF-15226C446F14}" srcId="{5592B43B-5518-3C48-A2DB-3F1C5604030E}" destId="{CFCDE142-DF3D-DD40-91D8-DCBA950CEFA6}" srcOrd="3" destOrd="0" parTransId="{FF7A4521-DABA-FE4A-8BE8-59C56390379C}" sibTransId="{6DBA402E-ECEA-D349-839E-F9213CE83B5A}"/>
    <dgm:cxn modelId="{C7EAD6A2-E526-E849-A255-6CDC30C628C1}" srcId="{5592B43B-5518-3C48-A2DB-3F1C5604030E}" destId="{FAA351F0-B378-6041-82BC-2D3F5FA4BB85}" srcOrd="0" destOrd="0" parTransId="{9E8880B7-673C-BC43-96B0-7741A60375B3}" sibTransId="{7DD1544B-8F5F-1741-B65A-9DF2146283BE}"/>
    <dgm:cxn modelId="{ED2BEBC6-4528-3E43-9248-7680478BA492}" srcId="{17CFE8E3-6AE0-6141-9556-E73804827FD0}" destId="{6915CBF9-A5CE-6549-8018-9E32D1675FC4}" srcOrd="1" destOrd="0" parTransId="{C19E7A6B-0EE3-4C41-B449-9F6DC8471CE3}" sibTransId="{66322B0F-5BFB-2E4E-A0EC-AE27E82B8E54}"/>
    <dgm:cxn modelId="{644155DB-D74D-0B48-86E9-1AC7E77DE80F}" srcId="{CFCDE142-DF3D-DD40-91D8-DCBA950CEFA6}" destId="{9884687F-D9A8-A347-86C4-39178A533937}" srcOrd="0" destOrd="0" parTransId="{CC748F3F-B51D-5A4F-9C73-3E843B6D345F}" sibTransId="{3688FEB1-C7C4-9544-ABBB-67BED1D75894}"/>
    <dgm:cxn modelId="{76C63EDB-E873-4D40-96F7-A3A132470FAA}" type="presOf" srcId="{AF07FC41-65E2-F041-961E-89BE6E927155}" destId="{8573D32F-25F7-6D4D-B454-941B6B13D50B}" srcOrd="0" destOrd="0" presId="urn:microsoft.com/office/officeart/2005/8/layout/vList5"/>
    <dgm:cxn modelId="{1366144A-814E-6D43-A1C0-748F6FC17776}" type="presOf" srcId="{5592B43B-5518-3C48-A2DB-3F1C5604030E}" destId="{5BE9C705-97AA-A84D-B7F1-F148BA02ED76}" srcOrd="0" destOrd="0" presId="urn:microsoft.com/office/officeart/2005/8/layout/vList5"/>
    <dgm:cxn modelId="{CB9C6C2E-82B7-B64F-B18E-BB4555B280A0}" srcId="{4C8D3DC6-9F6E-364A-953F-2A9572F36769}" destId="{4AABB732-5C07-2F48-B0C0-8C2591094121}" srcOrd="0" destOrd="0" parTransId="{F2DF3857-6B57-9541-B716-E77BCA9FD193}" sibTransId="{5F3A4640-E796-0F4C-9AFE-ED2A32AB0B51}"/>
    <dgm:cxn modelId="{7231CF1A-F188-9742-B52A-7C75E1580FB9}" type="presParOf" srcId="{5BE9C705-97AA-A84D-B7F1-F148BA02ED76}" destId="{BD905510-800C-D644-8974-5A4E594FA03A}" srcOrd="0" destOrd="0" presId="urn:microsoft.com/office/officeart/2005/8/layout/vList5"/>
    <dgm:cxn modelId="{821A8F79-2A4E-4F48-8450-2F76B10565BC}" type="presParOf" srcId="{BD905510-800C-D644-8974-5A4E594FA03A}" destId="{3606E0B1-AD04-9B43-A25E-0DB8212B12A6}" srcOrd="0" destOrd="0" presId="urn:microsoft.com/office/officeart/2005/8/layout/vList5"/>
    <dgm:cxn modelId="{3A5C16EC-DE1F-844B-BAA3-CD4126D272FA}" type="presParOf" srcId="{BD905510-800C-D644-8974-5A4E594FA03A}" destId="{8573D32F-25F7-6D4D-B454-941B6B13D50B}" srcOrd="1" destOrd="0" presId="urn:microsoft.com/office/officeart/2005/8/layout/vList5"/>
    <dgm:cxn modelId="{A5CBF2AA-970E-E243-BB56-516F084F88C4}" type="presParOf" srcId="{5BE9C705-97AA-A84D-B7F1-F148BA02ED76}" destId="{0ADD12E1-B35C-F747-B0B5-A91A590B9C50}" srcOrd="1" destOrd="0" presId="urn:microsoft.com/office/officeart/2005/8/layout/vList5"/>
    <dgm:cxn modelId="{2BC5092D-CEEF-344D-9A8C-E892C272E1B7}" type="presParOf" srcId="{5BE9C705-97AA-A84D-B7F1-F148BA02ED76}" destId="{188C7C59-300D-F94B-9921-ED894D8FA053}" srcOrd="2" destOrd="0" presId="urn:microsoft.com/office/officeart/2005/8/layout/vList5"/>
    <dgm:cxn modelId="{EF426571-1145-7042-8311-FF193D5DF4BC}" type="presParOf" srcId="{188C7C59-300D-F94B-9921-ED894D8FA053}" destId="{4120A98E-B924-744F-BDB5-089F471C0B3B}" srcOrd="0" destOrd="0" presId="urn:microsoft.com/office/officeart/2005/8/layout/vList5"/>
    <dgm:cxn modelId="{525AA370-4A71-024C-AA40-94E38030593E}" type="presParOf" srcId="{188C7C59-300D-F94B-9921-ED894D8FA053}" destId="{3508A6C7-F03C-0648-8709-EA00F77B9C8F}" srcOrd="1" destOrd="0" presId="urn:microsoft.com/office/officeart/2005/8/layout/vList5"/>
    <dgm:cxn modelId="{FF59A24D-A788-6145-914F-D3EA7933F706}" type="presParOf" srcId="{5BE9C705-97AA-A84D-B7F1-F148BA02ED76}" destId="{FDDA8757-8372-C44D-8509-CB9B570C2196}" srcOrd="3" destOrd="0" presId="urn:microsoft.com/office/officeart/2005/8/layout/vList5"/>
    <dgm:cxn modelId="{626248F3-4B0F-0A48-B99E-5729F12989AF}" type="presParOf" srcId="{5BE9C705-97AA-A84D-B7F1-F148BA02ED76}" destId="{13DB9BD8-5F83-9649-A7B8-ABB639BA4955}" srcOrd="4" destOrd="0" presId="urn:microsoft.com/office/officeart/2005/8/layout/vList5"/>
    <dgm:cxn modelId="{2EA6F5E8-44A3-3F4F-B69C-F15D39F11283}" type="presParOf" srcId="{13DB9BD8-5F83-9649-A7B8-ABB639BA4955}" destId="{CE430FFC-48D1-A44C-89E6-58DCDB017CCD}" srcOrd="0" destOrd="0" presId="urn:microsoft.com/office/officeart/2005/8/layout/vList5"/>
    <dgm:cxn modelId="{DC30D8F7-DFAA-8142-8CDB-512D32DD9EA2}" type="presParOf" srcId="{13DB9BD8-5F83-9649-A7B8-ABB639BA4955}" destId="{8B38181F-46C4-9249-A894-A1C2919271C1}" srcOrd="1" destOrd="0" presId="urn:microsoft.com/office/officeart/2005/8/layout/vList5"/>
    <dgm:cxn modelId="{6C768E22-8BB5-654F-AA83-853085CBDEFF}" type="presParOf" srcId="{5BE9C705-97AA-A84D-B7F1-F148BA02ED76}" destId="{5818DD67-1A4C-C849-BC41-C6FEE60D7EFC}" srcOrd="5" destOrd="0" presId="urn:microsoft.com/office/officeart/2005/8/layout/vList5"/>
    <dgm:cxn modelId="{DAA2C734-D91E-A141-BC22-A32340DC11AD}" type="presParOf" srcId="{5BE9C705-97AA-A84D-B7F1-F148BA02ED76}" destId="{22E35CBA-5CBC-B944-8E48-65E9817CDA5C}" srcOrd="6" destOrd="0" presId="urn:microsoft.com/office/officeart/2005/8/layout/vList5"/>
    <dgm:cxn modelId="{14FDE0D5-F1D5-6248-9667-103D26EEA09D}" type="presParOf" srcId="{22E35CBA-5CBC-B944-8E48-65E9817CDA5C}" destId="{B1C5C7AE-161B-BB4C-B137-4D0218EDD2CB}" srcOrd="0" destOrd="0" presId="urn:microsoft.com/office/officeart/2005/8/layout/vList5"/>
    <dgm:cxn modelId="{9D992165-DFCB-4C4E-8A9B-761E2C1B56C5}" type="presParOf" srcId="{22E35CBA-5CBC-B944-8E48-65E9817CDA5C}" destId="{2920B199-89C0-4A49-8222-D8F6C7E29BD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D97371-36AE-0840-B989-BFEDC5B68AB1}" type="doc">
      <dgm:prSet loTypeId="urn:microsoft.com/office/officeart/2005/8/layout/orgChar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1BDE7F0-A580-E848-8D4C-877836833640}">
      <dgm:prSet phldrT="[Text]"/>
      <dgm:spPr/>
      <dgm:t>
        <a:bodyPr/>
        <a:lstStyle/>
        <a:p>
          <a:r>
            <a:rPr lang="en-US" i="1" dirty="0" smtClean="0"/>
            <a:t>Ex officio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Requerimento</a:t>
          </a:r>
          <a:endParaRPr lang="en-US" dirty="0"/>
        </a:p>
      </dgm:t>
    </dgm:pt>
    <dgm:pt modelId="{4CF456C1-92F4-CF49-B42B-02474D65C9E4}" type="parTrans" cxnId="{DF4FBB7F-D699-464A-8322-04E1BC2E3871}">
      <dgm:prSet/>
      <dgm:spPr/>
      <dgm:t>
        <a:bodyPr/>
        <a:lstStyle/>
        <a:p>
          <a:endParaRPr lang="en-US"/>
        </a:p>
      </dgm:t>
    </dgm:pt>
    <dgm:pt modelId="{DDE88294-BC33-F242-9CF6-B455C709B14D}" type="sibTrans" cxnId="{DF4FBB7F-D699-464A-8322-04E1BC2E3871}">
      <dgm:prSet/>
      <dgm:spPr/>
      <dgm:t>
        <a:bodyPr/>
        <a:lstStyle/>
        <a:p>
          <a:endParaRPr lang="en-US"/>
        </a:p>
      </dgm:t>
    </dgm:pt>
    <dgm:pt modelId="{60A0623D-A2B0-454A-AF7B-A91D1B2BA0DA}">
      <dgm:prSet phldrT="[Text]"/>
      <dgm:spPr/>
      <dgm:t>
        <a:bodyPr/>
        <a:lstStyle/>
        <a:p>
          <a:r>
            <a:rPr lang="en-US" dirty="0" err="1" smtClean="0"/>
            <a:t>Tutela</a:t>
          </a:r>
          <a:r>
            <a:rPr lang="en-US" dirty="0" smtClean="0"/>
            <a:t> </a:t>
          </a:r>
          <a:r>
            <a:rPr lang="en-US" dirty="0" err="1" smtClean="0"/>
            <a:t>Espec</a:t>
          </a:r>
          <a:r>
            <a:rPr lang="en-US" dirty="0" err="1" smtClean="0"/>
            <a:t>ífica</a:t>
          </a:r>
          <a:endParaRPr lang="en-US" dirty="0"/>
        </a:p>
      </dgm:t>
    </dgm:pt>
    <dgm:pt modelId="{632F316A-0350-1741-8688-430A585161D1}" type="parTrans" cxnId="{F9F49598-2612-7143-B76E-84945D0D9DB5}">
      <dgm:prSet/>
      <dgm:spPr/>
      <dgm:t>
        <a:bodyPr/>
        <a:lstStyle/>
        <a:p>
          <a:endParaRPr lang="en-US"/>
        </a:p>
      </dgm:t>
    </dgm:pt>
    <dgm:pt modelId="{4BD84E42-3566-E54A-ABE7-C2535B9A7B28}" type="sibTrans" cxnId="{F9F49598-2612-7143-B76E-84945D0D9DB5}">
      <dgm:prSet/>
      <dgm:spPr/>
      <dgm:t>
        <a:bodyPr/>
        <a:lstStyle/>
        <a:p>
          <a:endParaRPr lang="en-US"/>
        </a:p>
      </dgm:t>
    </dgm:pt>
    <dgm:pt modelId="{6E56CAB3-E8FD-9442-A59E-98CDFA693493}">
      <dgm:prSet phldrT="[Text]"/>
      <dgm:spPr/>
      <dgm:t>
        <a:bodyPr/>
        <a:lstStyle/>
        <a:p>
          <a:r>
            <a:rPr lang="en-US" dirty="0" err="1" smtClean="0"/>
            <a:t>Resultado</a:t>
          </a:r>
          <a:r>
            <a:rPr lang="en-US" dirty="0" smtClean="0"/>
            <a:t> </a:t>
          </a:r>
          <a:r>
            <a:rPr lang="en-US" dirty="0" err="1" smtClean="0"/>
            <a:t>Pr</a:t>
          </a:r>
          <a:r>
            <a:rPr lang="en-US" dirty="0" err="1" smtClean="0"/>
            <a:t>ático</a:t>
          </a:r>
          <a:r>
            <a:rPr lang="en-US" dirty="0" smtClean="0"/>
            <a:t> </a:t>
          </a:r>
          <a:r>
            <a:rPr lang="en-US" dirty="0" err="1" smtClean="0"/>
            <a:t>Equivalente</a:t>
          </a:r>
          <a:endParaRPr lang="en-US" dirty="0"/>
        </a:p>
      </dgm:t>
    </dgm:pt>
    <dgm:pt modelId="{907C780C-6290-A545-985A-1D9BFE0CC821}" type="parTrans" cxnId="{10E353C3-D2D6-DB48-9A5C-2D44AF51F47F}">
      <dgm:prSet/>
      <dgm:spPr/>
      <dgm:t>
        <a:bodyPr/>
        <a:lstStyle/>
        <a:p>
          <a:endParaRPr lang="en-US"/>
        </a:p>
      </dgm:t>
    </dgm:pt>
    <dgm:pt modelId="{2062958F-C1AE-A347-9670-DE329E05B5B9}" type="sibTrans" cxnId="{10E353C3-D2D6-DB48-9A5C-2D44AF51F47F}">
      <dgm:prSet/>
      <dgm:spPr/>
      <dgm:t>
        <a:bodyPr/>
        <a:lstStyle/>
        <a:p>
          <a:endParaRPr lang="en-US"/>
        </a:p>
      </dgm:t>
    </dgm:pt>
    <dgm:pt modelId="{16D9D15B-0BB0-824D-BA27-D986E7D5AA09}">
      <dgm:prSet phldrT="[Text]"/>
      <dgm:spPr/>
      <dgm:t>
        <a:bodyPr/>
        <a:lstStyle/>
        <a:p>
          <a:r>
            <a:rPr lang="en-US" dirty="0" err="1" smtClean="0"/>
            <a:t>Convers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Perdas</a:t>
          </a:r>
          <a:r>
            <a:rPr lang="en-US" dirty="0" smtClean="0"/>
            <a:t> e </a:t>
          </a:r>
          <a:r>
            <a:rPr lang="en-US" dirty="0" err="1" smtClean="0"/>
            <a:t>Danos</a:t>
          </a:r>
          <a:endParaRPr lang="en-US" dirty="0"/>
        </a:p>
      </dgm:t>
    </dgm:pt>
    <dgm:pt modelId="{9ED0B44C-4395-2749-9F9D-59182D8D1880}" type="parTrans" cxnId="{1CDAEF80-57DC-EE41-B6DD-D096F51EF47D}">
      <dgm:prSet/>
      <dgm:spPr/>
      <dgm:t>
        <a:bodyPr/>
        <a:lstStyle/>
        <a:p>
          <a:endParaRPr lang="en-US"/>
        </a:p>
      </dgm:t>
    </dgm:pt>
    <dgm:pt modelId="{0977BF39-4588-E543-8972-30BB152FE91F}" type="sibTrans" cxnId="{1CDAEF80-57DC-EE41-B6DD-D096F51EF47D}">
      <dgm:prSet/>
      <dgm:spPr/>
      <dgm:t>
        <a:bodyPr/>
        <a:lstStyle/>
        <a:p>
          <a:endParaRPr lang="en-US"/>
        </a:p>
      </dgm:t>
    </dgm:pt>
    <dgm:pt modelId="{E57AA036-E045-034A-BF91-04C7C7A6431F}" type="pres">
      <dgm:prSet presAssocID="{15D97371-36AE-0840-B989-BFEDC5B68AB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E0F2AD1-59A5-3B41-9088-A53DC3EF9345}" type="pres">
      <dgm:prSet presAssocID="{81BDE7F0-A580-E848-8D4C-877836833640}" presName="hierRoot1" presStyleCnt="0">
        <dgm:presLayoutVars>
          <dgm:hierBranch val="init"/>
        </dgm:presLayoutVars>
      </dgm:prSet>
      <dgm:spPr/>
    </dgm:pt>
    <dgm:pt modelId="{51CD7A5C-BAFD-4F4C-B581-462333B1F502}" type="pres">
      <dgm:prSet presAssocID="{81BDE7F0-A580-E848-8D4C-877836833640}" presName="rootComposite1" presStyleCnt="0"/>
      <dgm:spPr/>
    </dgm:pt>
    <dgm:pt modelId="{5F7159F1-E128-4B44-BA12-ABB593FF2F7B}" type="pres">
      <dgm:prSet presAssocID="{81BDE7F0-A580-E848-8D4C-877836833640}" presName="rootText1" presStyleLbl="node0" presStyleIdx="0" presStyleCnt="1" custLinFactNeighborY="-55610">
        <dgm:presLayoutVars>
          <dgm:chPref val="3"/>
        </dgm:presLayoutVars>
      </dgm:prSet>
      <dgm:spPr/>
    </dgm:pt>
    <dgm:pt modelId="{2D4285A5-60E7-4547-BE7A-4ABAECDD4684}" type="pres">
      <dgm:prSet presAssocID="{81BDE7F0-A580-E848-8D4C-877836833640}" presName="rootConnector1" presStyleLbl="node1" presStyleIdx="0" presStyleCnt="0"/>
      <dgm:spPr/>
    </dgm:pt>
    <dgm:pt modelId="{C716B3AA-DED2-BF4F-B76C-B253A70719E7}" type="pres">
      <dgm:prSet presAssocID="{81BDE7F0-A580-E848-8D4C-877836833640}" presName="hierChild2" presStyleCnt="0"/>
      <dgm:spPr/>
    </dgm:pt>
    <dgm:pt modelId="{924F48DB-C799-FD46-8F97-94724C55D90D}" type="pres">
      <dgm:prSet presAssocID="{632F316A-0350-1741-8688-430A585161D1}" presName="Name37" presStyleLbl="parChTrans1D2" presStyleIdx="0" presStyleCnt="3"/>
      <dgm:spPr/>
    </dgm:pt>
    <dgm:pt modelId="{C8C0E2E5-A6C8-8949-99F6-96E75EC28B23}" type="pres">
      <dgm:prSet presAssocID="{60A0623D-A2B0-454A-AF7B-A91D1B2BA0DA}" presName="hierRoot2" presStyleCnt="0">
        <dgm:presLayoutVars>
          <dgm:hierBranch val="init"/>
        </dgm:presLayoutVars>
      </dgm:prSet>
      <dgm:spPr/>
    </dgm:pt>
    <dgm:pt modelId="{3FA8BB31-7350-FF43-AE12-5B1777E52E2C}" type="pres">
      <dgm:prSet presAssocID="{60A0623D-A2B0-454A-AF7B-A91D1B2BA0DA}" presName="rootComposite" presStyleCnt="0"/>
      <dgm:spPr/>
    </dgm:pt>
    <dgm:pt modelId="{41381028-EAFE-8444-9E1E-25A87E51FD65}" type="pres">
      <dgm:prSet presAssocID="{60A0623D-A2B0-454A-AF7B-A91D1B2BA0DA}" presName="rootText" presStyleLbl="node2" presStyleIdx="0" presStyleCnt="3">
        <dgm:presLayoutVars>
          <dgm:chPref val="3"/>
        </dgm:presLayoutVars>
      </dgm:prSet>
      <dgm:spPr/>
    </dgm:pt>
    <dgm:pt modelId="{CCEACAAE-59A0-DE45-837C-CAD83484ACFC}" type="pres">
      <dgm:prSet presAssocID="{60A0623D-A2B0-454A-AF7B-A91D1B2BA0DA}" presName="rootConnector" presStyleLbl="node2" presStyleIdx="0" presStyleCnt="3"/>
      <dgm:spPr/>
    </dgm:pt>
    <dgm:pt modelId="{C98525D9-48B4-CE4D-9761-F38134B34441}" type="pres">
      <dgm:prSet presAssocID="{60A0623D-A2B0-454A-AF7B-A91D1B2BA0DA}" presName="hierChild4" presStyleCnt="0"/>
      <dgm:spPr/>
    </dgm:pt>
    <dgm:pt modelId="{F8D6249A-2EBC-6E42-894C-CB87AC36095E}" type="pres">
      <dgm:prSet presAssocID="{60A0623D-A2B0-454A-AF7B-A91D1B2BA0DA}" presName="hierChild5" presStyleCnt="0"/>
      <dgm:spPr/>
    </dgm:pt>
    <dgm:pt modelId="{9711074A-5C5D-9042-BF7A-FF66C6D9A142}" type="pres">
      <dgm:prSet presAssocID="{907C780C-6290-A545-985A-1D9BFE0CC821}" presName="Name37" presStyleLbl="parChTrans1D2" presStyleIdx="1" presStyleCnt="3"/>
      <dgm:spPr/>
    </dgm:pt>
    <dgm:pt modelId="{1DB6413A-8888-FB48-8F3D-77B22CDBF798}" type="pres">
      <dgm:prSet presAssocID="{6E56CAB3-E8FD-9442-A59E-98CDFA693493}" presName="hierRoot2" presStyleCnt="0">
        <dgm:presLayoutVars>
          <dgm:hierBranch val="init"/>
        </dgm:presLayoutVars>
      </dgm:prSet>
      <dgm:spPr/>
    </dgm:pt>
    <dgm:pt modelId="{9DC34286-4DF4-8847-87C7-DD55E037C4E1}" type="pres">
      <dgm:prSet presAssocID="{6E56CAB3-E8FD-9442-A59E-98CDFA693493}" presName="rootComposite" presStyleCnt="0"/>
      <dgm:spPr/>
    </dgm:pt>
    <dgm:pt modelId="{FAA48750-C318-A748-8110-A207077F1F18}" type="pres">
      <dgm:prSet presAssocID="{6E56CAB3-E8FD-9442-A59E-98CDFA693493}" presName="rootText" presStyleLbl="node2" presStyleIdx="1" presStyleCnt="3">
        <dgm:presLayoutVars>
          <dgm:chPref val="3"/>
        </dgm:presLayoutVars>
      </dgm:prSet>
      <dgm:spPr/>
    </dgm:pt>
    <dgm:pt modelId="{3CC7FEE9-B542-6E4B-B7B9-C072C0180ADE}" type="pres">
      <dgm:prSet presAssocID="{6E56CAB3-E8FD-9442-A59E-98CDFA693493}" presName="rootConnector" presStyleLbl="node2" presStyleIdx="1" presStyleCnt="3"/>
      <dgm:spPr/>
    </dgm:pt>
    <dgm:pt modelId="{05C4F870-AE7B-784C-AB97-7B672B0FC555}" type="pres">
      <dgm:prSet presAssocID="{6E56CAB3-E8FD-9442-A59E-98CDFA693493}" presName="hierChild4" presStyleCnt="0"/>
      <dgm:spPr/>
    </dgm:pt>
    <dgm:pt modelId="{1C51A823-54EB-F94B-BC6A-17D39049E752}" type="pres">
      <dgm:prSet presAssocID="{6E56CAB3-E8FD-9442-A59E-98CDFA693493}" presName="hierChild5" presStyleCnt="0"/>
      <dgm:spPr/>
    </dgm:pt>
    <dgm:pt modelId="{C5BFF5C2-835F-6241-B7CB-75D68CC75EBF}" type="pres">
      <dgm:prSet presAssocID="{9ED0B44C-4395-2749-9F9D-59182D8D1880}" presName="Name37" presStyleLbl="parChTrans1D2" presStyleIdx="2" presStyleCnt="3"/>
      <dgm:spPr/>
    </dgm:pt>
    <dgm:pt modelId="{A4242465-B991-594A-9C16-99D0051C9F12}" type="pres">
      <dgm:prSet presAssocID="{16D9D15B-0BB0-824D-BA27-D986E7D5AA09}" presName="hierRoot2" presStyleCnt="0">
        <dgm:presLayoutVars>
          <dgm:hierBranch val="init"/>
        </dgm:presLayoutVars>
      </dgm:prSet>
      <dgm:spPr/>
    </dgm:pt>
    <dgm:pt modelId="{2C6B9FC5-99C3-2149-BA75-FC5660229674}" type="pres">
      <dgm:prSet presAssocID="{16D9D15B-0BB0-824D-BA27-D986E7D5AA09}" presName="rootComposite" presStyleCnt="0"/>
      <dgm:spPr/>
    </dgm:pt>
    <dgm:pt modelId="{3233E571-13AA-9349-8CDC-294D6723B72F}" type="pres">
      <dgm:prSet presAssocID="{16D9D15B-0BB0-824D-BA27-D986E7D5AA09}" presName="rootText" presStyleLbl="node2" presStyleIdx="2" presStyleCnt="3">
        <dgm:presLayoutVars>
          <dgm:chPref val="3"/>
        </dgm:presLayoutVars>
      </dgm:prSet>
      <dgm:spPr/>
    </dgm:pt>
    <dgm:pt modelId="{084FE7BB-1880-0B4F-BE62-C58784C67F37}" type="pres">
      <dgm:prSet presAssocID="{16D9D15B-0BB0-824D-BA27-D986E7D5AA09}" presName="rootConnector" presStyleLbl="node2" presStyleIdx="2" presStyleCnt="3"/>
      <dgm:spPr/>
    </dgm:pt>
    <dgm:pt modelId="{66C6501C-9CCB-154C-9B42-146560EEB8E8}" type="pres">
      <dgm:prSet presAssocID="{16D9D15B-0BB0-824D-BA27-D986E7D5AA09}" presName="hierChild4" presStyleCnt="0"/>
      <dgm:spPr/>
    </dgm:pt>
    <dgm:pt modelId="{AA255AD2-F7C0-9346-9CF6-7C6CFCC58952}" type="pres">
      <dgm:prSet presAssocID="{16D9D15B-0BB0-824D-BA27-D986E7D5AA09}" presName="hierChild5" presStyleCnt="0"/>
      <dgm:spPr/>
    </dgm:pt>
    <dgm:pt modelId="{F0963F14-77F9-6A41-971D-5023E91E7852}" type="pres">
      <dgm:prSet presAssocID="{81BDE7F0-A580-E848-8D4C-877836833640}" presName="hierChild3" presStyleCnt="0"/>
      <dgm:spPr/>
    </dgm:pt>
  </dgm:ptLst>
  <dgm:cxnLst>
    <dgm:cxn modelId="{8F3AE16E-5EA1-334D-B157-675168B766CB}" type="presOf" srcId="{81BDE7F0-A580-E848-8D4C-877836833640}" destId="{2D4285A5-60E7-4547-BE7A-4ABAECDD4684}" srcOrd="1" destOrd="0" presId="urn:microsoft.com/office/officeart/2005/8/layout/orgChart1"/>
    <dgm:cxn modelId="{F9F49598-2612-7143-B76E-84945D0D9DB5}" srcId="{81BDE7F0-A580-E848-8D4C-877836833640}" destId="{60A0623D-A2B0-454A-AF7B-A91D1B2BA0DA}" srcOrd="0" destOrd="0" parTransId="{632F316A-0350-1741-8688-430A585161D1}" sibTransId="{4BD84E42-3566-E54A-ABE7-C2535B9A7B28}"/>
    <dgm:cxn modelId="{ECF51630-AF63-8941-9B8C-545CDEC5A66A}" type="presOf" srcId="{16D9D15B-0BB0-824D-BA27-D986E7D5AA09}" destId="{3233E571-13AA-9349-8CDC-294D6723B72F}" srcOrd="0" destOrd="0" presId="urn:microsoft.com/office/officeart/2005/8/layout/orgChart1"/>
    <dgm:cxn modelId="{8F04DCDC-7FC6-524D-AB57-BCDC45FAA256}" type="presOf" srcId="{6E56CAB3-E8FD-9442-A59E-98CDFA693493}" destId="{3CC7FEE9-B542-6E4B-B7B9-C072C0180ADE}" srcOrd="1" destOrd="0" presId="urn:microsoft.com/office/officeart/2005/8/layout/orgChart1"/>
    <dgm:cxn modelId="{17CC46FF-EC0F-AC49-A1B6-3A6602D1105E}" type="presOf" srcId="{6E56CAB3-E8FD-9442-A59E-98CDFA693493}" destId="{FAA48750-C318-A748-8110-A207077F1F18}" srcOrd="0" destOrd="0" presId="urn:microsoft.com/office/officeart/2005/8/layout/orgChart1"/>
    <dgm:cxn modelId="{FCCEC339-3D1F-0D41-91DC-F02C4778B51A}" type="presOf" srcId="{907C780C-6290-A545-985A-1D9BFE0CC821}" destId="{9711074A-5C5D-9042-BF7A-FF66C6D9A142}" srcOrd="0" destOrd="0" presId="urn:microsoft.com/office/officeart/2005/8/layout/orgChart1"/>
    <dgm:cxn modelId="{DF4FBB7F-D699-464A-8322-04E1BC2E3871}" srcId="{15D97371-36AE-0840-B989-BFEDC5B68AB1}" destId="{81BDE7F0-A580-E848-8D4C-877836833640}" srcOrd="0" destOrd="0" parTransId="{4CF456C1-92F4-CF49-B42B-02474D65C9E4}" sibTransId="{DDE88294-BC33-F242-9CF6-B455C709B14D}"/>
    <dgm:cxn modelId="{1CDAEF80-57DC-EE41-B6DD-D096F51EF47D}" srcId="{81BDE7F0-A580-E848-8D4C-877836833640}" destId="{16D9D15B-0BB0-824D-BA27-D986E7D5AA09}" srcOrd="2" destOrd="0" parTransId="{9ED0B44C-4395-2749-9F9D-59182D8D1880}" sibTransId="{0977BF39-4588-E543-8972-30BB152FE91F}"/>
    <dgm:cxn modelId="{10E353C3-D2D6-DB48-9A5C-2D44AF51F47F}" srcId="{81BDE7F0-A580-E848-8D4C-877836833640}" destId="{6E56CAB3-E8FD-9442-A59E-98CDFA693493}" srcOrd="1" destOrd="0" parTransId="{907C780C-6290-A545-985A-1D9BFE0CC821}" sibTransId="{2062958F-C1AE-A347-9670-DE329E05B5B9}"/>
    <dgm:cxn modelId="{85ECFCAE-3461-4A4C-A410-5F28E9DE89EF}" type="presOf" srcId="{16D9D15B-0BB0-824D-BA27-D986E7D5AA09}" destId="{084FE7BB-1880-0B4F-BE62-C58784C67F37}" srcOrd="1" destOrd="0" presId="urn:microsoft.com/office/officeart/2005/8/layout/orgChart1"/>
    <dgm:cxn modelId="{D78347BB-A9EA-CC47-8A79-2BB67DD9974B}" type="presOf" srcId="{81BDE7F0-A580-E848-8D4C-877836833640}" destId="{5F7159F1-E128-4B44-BA12-ABB593FF2F7B}" srcOrd="0" destOrd="0" presId="urn:microsoft.com/office/officeart/2005/8/layout/orgChart1"/>
    <dgm:cxn modelId="{8312A319-B9C0-8C41-A17A-FF8BFF87262F}" type="presOf" srcId="{9ED0B44C-4395-2749-9F9D-59182D8D1880}" destId="{C5BFF5C2-835F-6241-B7CB-75D68CC75EBF}" srcOrd="0" destOrd="0" presId="urn:microsoft.com/office/officeart/2005/8/layout/orgChart1"/>
    <dgm:cxn modelId="{40265AF6-3A1C-1145-8EE6-1DA669E982D9}" type="presOf" srcId="{632F316A-0350-1741-8688-430A585161D1}" destId="{924F48DB-C799-FD46-8F97-94724C55D90D}" srcOrd="0" destOrd="0" presId="urn:microsoft.com/office/officeart/2005/8/layout/orgChart1"/>
    <dgm:cxn modelId="{CB70D209-61EC-9A43-9664-A4AE3C45A6EC}" type="presOf" srcId="{15D97371-36AE-0840-B989-BFEDC5B68AB1}" destId="{E57AA036-E045-034A-BF91-04C7C7A6431F}" srcOrd="0" destOrd="0" presId="urn:microsoft.com/office/officeart/2005/8/layout/orgChart1"/>
    <dgm:cxn modelId="{50DDAF10-26E8-3843-98E0-266E58F4471F}" type="presOf" srcId="{60A0623D-A2B0-454A-AF7B-A91D1B2BA0DA}" destId="{41381028-EAFE-8444-9E1E-25A87E51FD65}" srcOrd="0" destOrd="0" presId="urn:microsoft.com/office/officeart/2005/8/layout/orgChart1"/>
    <dgm:cxn modelId="{36E595CE-352A-A545-B85B-D4502A8F5D37}" type="presOf" srcId="{60A0623D-A2B0-454A-AF7B-A91D1B2BA0DA}" destId="{CCEACAAE-59A0-DE45-837C-CAD83484ACFC}" srcOrd="1" destOrd="0" presId="urn:microsoft.com/office/officeart/2005/8/layout/orgChart1"/>
    <dgm:cxn modelId="{E961089F-7EDE-B943-8793-BC89BA5A98F6}" type="presParOf" srcId="{E57AA036-E045-034A-BF91-04C7C7A6431F}" destId="{CE0F2AD1-59A5-3B41-9088-A53DC3EF9345}" srcOrd="0" destOrd="0" presId="urn:microsoft.com/office/officeart/2005/8/layout/orgChart1"/>
    <dgm:cxn modelId="{7111AF42-7BC4-1B46-AE8A-9A245E698407}" type="presParOf" srcId="{CE0F2AD1-59A5-3B41-9088-A53DC3EF9345}" destId="{51CD7A5C-BAFD-4F4C-B581-462333B1F502}" srcOrd="0" destOrd="0" presId="urn:microsoft.com/office/officeart/2005/8/layout/orgChart1"/>
    <dgm:cxn modelId="{3BC6F30B-3C44-714F-AC84-5F3EFB04698E}" type="presParOf" srcId="{51CD7A5C-BAFD-4F4C-B581-462333B1F502}" destId="{5F7159F1-E128-4B44-BA12-ABB593FF2F7B}" srcOrd="0" destOrd="0" presId="urn:microsoft.com/office/officeart/2005/8/layout/orgChart1"/>
    <dgm:cxn modelId="{5A12A574-FD3E-EF40-83A6-17BF15308C3C}" type="presParOf" srcId="{51CD7A5C-BAFD-4F4C-B581-462333B1F502}" destId="{2D4285A5-60E7-4547-BE7A-4ABAECDD4684}" srcOrd="1" destOrd="0" presId="urn:microsoft.com/office/officeart/2005/8/layout/orgChart1"/>
    <dgm:cxn modelId="{4C02C270-2F2D-964D-B5C0-CBC6F43633BB}" type="presParOf" srcId="{CE0F2AD1-59A5-3B41-9088-A53DC3EF9345}" destId="{C716B3AA-DED2-BF4F-B76C-B253A70719E7}" srcOrd="1" destOrd="0" presId="urn:microsoft.com/office/officeart/2005/8/layout/orgChart1"/>
    <dgm:cxn modelId="{FF58CB6C-769A-4E4E-B429-554A986CCD6F}" type="presParOf" srcId="{C716B3AA-DED2-BF4F-B76C-B253A70719E7}" destId="{924F48DB-C799-FD46-8F97-94724C55D90D}" srcOrd="0" destOrd="0" presId="urn:microsoft.com/office/officeart/2005/8/layout/orgChart1"/>
    <dgm:cxn modelId="{56BBB65D-918D-2C43-8EB2-3C730CEAF7A0}" type="presParOf" srcId="{C716B3AA-DED2-BF4F-B76C-B253A70719E7}" destId="{C8C0E2E5-A6C8-8949-99F6-96E75EC28B23}" srcOrd="1" destOrd="0" presId="urn:microsoft.com/office/officeart/2005/8/layout/orgChart1"/>
    <dgm:cxn modelId="{F24FE87E-FECE-ED49-89C6-C3AC806F2FE8}" type="presParOf" srcId="{C8C0E2E5-A6C8-8949-99F6-96E75EC28B23}" destId="{3FA8BB31-7350-FF43-AE12-5B1777E52E2C}" srcOrd="0" destOrd="0" presId="urn:microsoft.com/office/officeart/2005/8/layout/orgChart1"/>
    <dgm:cxn modelId="{A6E98D98-4FDD-9446-A08E-30F1D216EED2}" type="presParOf" srcId="{3FA8BB31-7350-FF43-AE12-5B1777E52E2C}" destId="{41381028-EAFE-8444-9E1E-25A87E51FD65}" srcOrd="0" destOrd="0" presId="urn:microsoft.com/office/officeart/2005/8/layout/orgChart1"/>
    <dgm:cxn modelId="{150873CC-88EB-F34A-869B-930D8E1EA374}" type="presParOf" srcId="{3FA8BB31-7350-FF43-AE12-5B1777E52E2C}" destId="{CCEACAAE-59A0-DE45-837C-CAD83484ACFC}" srcOrd="1" destOrd="0" presId="urn:microsoft.com/office/officeart/2005/8/layout/orgChart1"/>
    <dgm:cxn modelId="{C597E4F2-BEF8-814C-AFBD-98F958C38C6C}" type="presParOf" srcId="{C8C0E2E5-A6C8-8949-99F6-96E75EC28B23}" destId="{C98525D9-48B4-CE4D-9761-F38134B34441}" srcOrd="1" destOrd="0" presId="urn:microsoft.com/office/officeart/2005/8/layout/orgChart1"/>
    <dgm:cxn modelId="{80C3963A-35BB-024A-8C1E-6026BE830E31}" type="presParOf" srcId="{C8C0E2E5-A6C8-8949-99F6-96E75EC28B23}" destId="{F8D6249A-2EBC-6E42-894C-CB87AC36095E}" srcOrd="2" destOrd="0" presId="urn:microsoft.com/office/officeart/2005/8/layout/orgChart1"/>
    <dgm:cxn modelId="{CEEC3FDF-E5A7-034D-B186-7A743CB830C7}" type="presParOf" srcId="{C716B3AA-DED2-BF4F-B76C-B253A70719E7}" destId="{9711074A-5C5D-9042-BF7A-FF66C6D9A142}" srcOrd="2" destOrd="0" presId="urn:microsoft.com/office/officeart/2005/8/layout/orgChart1"/>
    <dgm:cxn modelId="{10CD4C04-EB6B-944D-B20A-F609F67A90CA}" type="presParOf" srcId="{C716B3AA-DED2-BF4F-B76C-B253A70719E7}" destId="{1DB6413A-8888-FB48-8F3D-77B22CDBF798}" srcOrd="3" destOrd="0" presId="urn:microsoft.com/office/officeart/2005/8/layout/orgChart1"/>
    <dgm:cxn modelId="{6E9A784F-7189-BA4F-832D-3D5A1754FCE9}" type="presParOf" srcId="{1DB6413A-8888-FB48-8F3D-77B22CDBF798}" destId="{9DC34286-4DF4-8847-87C7-DD55E037C4E1}" srcOrd="0" destOrd="0" presId="urn:microsoft.com/office/officeart/2005/8/layout/orgChart1"/>
    <dgm:cxn modelId="{15EDB64D-30F6-6449-95A4-FFF9B8F7B5AC}" type="presParOf" srcId="{9DC34286-4DF4-8847-87C7-DD55E037C4E1}" destId="{FAA48750-C318-A748-8110-A207077F1F18}" srcOrd="0" destOrd="0" presId="urn:microsoft.com/office/officeart/2005/8/layout/orgChart1"/>
    <dgm:cxn modelId="{1396572E-9195-8345-AE73-689DE8B22C13}" type="presParOf" srcId="{9DC34286-4DF4-8847-87C7-DD55E037C4E1}" destId="{3CC7FEE9-B542-6E4B-B7B9-C072C0180ADE}" srcOrd="1" destOrd="0" presId="urn:microsoft.com/office/officeart/2005/8/layout/orgChart1"/>
    <dgm:cxn modelId="{7A0949F1-1324-494F-8737-2D91060E1072}" type="presParOf" srcId="{1DB6413A-8888-FB48-8F3D-77B22CDBF798}" destId="{05C4F870-AE7B-784C-AB97-7B672B0FC555}" srcOrd="1" destOrd="0" presId="urn:microsoft.com/office/officeart/2005/8/layout/orgChart1"/>
    <dgm:cxn modelId="{7B6DE07C-CF59-6740-89DA-773002829DC4}" type="presParOf" srcId="{1DB6413A-8888-FB48-8F3D-77B22CDBF798}" destId="{1C51A823-54EB-F94B-BC6A-17D39049E752}" srcOrd="2" destOrd="0" presId="urn:microsoft.com/office/officeart/2005/8/layout/orgChart1"/>
    <dgm:cxn modelId="{F6AE4200-9150-DC46-B846-2FDD3B48174F}" type="presParOf" srcId="{C716B3AA-DED2-BF4F-B76C-B253A70719E7}" destId="{C5BFF5C2-835F-6241-B7CB-75D68CC75EBF}" srcOrd="4" destOrd="0" presId="urn:microsoft.com/office/officeart/2005/8/layout/orgChart1"/>
    <dgm:cxn modelId="{6B0ADAAA-F761-894F-B388-DBBD679C6872}" type="presParOf" srcId="{C716B3AA-DED2-BF4F-B76C-B253A70719E7}" destId="{A4242465-B991-594A-9C16-99D0051C9F12}" srcOrd="5" destOrd="0" presId="urn:microsoft.com/office/officeart/2005/8/layout/orgChart1"/>
    <dgm:cxn modelId="{768826B8-9D77-3F4C-902D-D4428DE3AF32}" type="presParOf" srcId="{A4242465-B991-594A-9C16-99D0051C9F12}" destId="{2C6B9FC5-99C3-2149-BA75-FC5660229674}" srcOrd="0" destOrd="0" presId="urn:microsoft.com/office/officeart/2005/8/layout/orgChart1"/>
    <dgm:cxn modelId="{39017F9A-13D3-D647-9A28-CB7D78A38EC3}" type="presParOf" srcId="{2C6B9FC5-99C3-2149-BA75-FC5660229674}" destId="{3233E571-13AA-9349-8CDC-294D6723B72F}" srcOrd="0" destOrd="0" presId="urn:microsoft.com/office/officeart/2005/8/layout/orgChart1"/>
    <dgm:cxn modelId="{3AE8D69C-4588-5447-9378-EDAE5BDD9C64}" type="presParOf" srcId="{2C6B9FC5-99C3-2149-BA75-FC5660229674}" destId="{084FE7BB-1880-0B4F-BE62-C58784C67F37}" srcOrd="1" destOrd="0" presId="urn:microsoft.com/office/officeart/2005/8/layout/orgChart1"/>
    <dgm:cxn modelId="{4EAF6026-1630-C34C-9583-D724776E6622}" type="presParOf" srcId="{A4242465-B991-594A-9C16-99D0051C9F12}" destId="{66C6501C-9CCB-154C-9B42-146560EEB8E8}" srcOrd="1" destOrd="0" presId="urn:microsoft.com/office/officeart/2005/8/layout/orgChart1"/>
    <dgm:cxn modelId="{221AD2B3-8083-F444-8571-A1E05BDA4511}" type="presParOf" srcId="{A4242465-B991-594A-9C16-99D0051C9F12}" destId="{AA255AD2-F7C0-9346-9CF6-7C6CFCC58952}" srcOrd="2" destOrd="0" presId="urn:microsoft.com/office/officeart/2005/8/layout/orgChart1"/>
    <dgm:cxn modelId="{0D958DA1-D20A-B94B-BCAE-9174E806837A}" type="presParOf" srcId="{CE0F2AD1-59A5-3B41-9088-A53DC3EF9345}" destId="{F0963F14-77F9-6A41-971D-5023E91E78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01343D-843F-5B4B-91CD-71658D30191D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53DB4B1-9131-454F-8C22-7C9191BEB533}">
      <dgm:prSet phldrT="[Text]"/>
      <dgm:spPr/>
      <dgm:t>
        <a:bodyPr/>
        <a:lstStyle/>
        <a:p>
          <a:r>
            <a:rPr lang="en-US" dirty="0" err="1" smtClean="0"/>
            <a:t>Impossibilidade</a:t>
          </a:r>
          <a:r>
            <a:rPr lang="en-US" dirty="0" smtClean="0"/>
            <a:t> </a:t>
          </a:r>
          <a:r>
            <a:rPr lang="en-US" dirty="0" err="1" smtClean="0"/>
            <a:t>F</a:t>
          </a:r>
          <a:r>
            <a:rPr lang="en-US" dirty="0" err="1" smtClean="0"/>
            <a:t>ática</a:t>
          </a:r>
          <a:r>
            <a:rPr lang="en-US" dirty="0" smtClean="0"/>
            <a:t> e </a:t>
          </a:r>
          <a:r>
            <a:rPr lang="en-US" dirty="0" err="1" smtClean="0"/>
            <a:t>Jurídica</a:t>
          </a:r>
          <a:endParaRPr lang="en-US" dirty="0"/>
        </a:p>
      </dgm:t>
    </dgm:pt>
    <dgm:pt modelId="{9651ACAD-ADAE-3D42-927D-DD5468A16CBB}" type="parTrans" cxnId="{CA6A0B22-32E5-B24C-A24F-15E42DE24C58}">
      <dgm:prSet/>
      <dgm:spPr/>
      <dgm:t>
        <a:bodyPr/>
        <a:lstStyle/>
        <a:p>
          <a:endParaRPr lang="en-US"/>
        </a:p>
      </dgm:t>
    </dgm:pt>
    <dgm:pt modelId="{26A59187-EAC2-DE46-A59C-DEE82B55B0F4}" type="sibTrans" cxnId="{CA6A0B22-32E5-B24C-A24F-15E42DE24C58}">
      <dgm:prSet/>
      <dgm:spPr/>
      <dgm:t>
        <a:bodyPr/>
        <a:lstStyle/>
        <a:p>
          <a:endParaRPr lang="en-US"/>
        </a:p>
      </dgm:t>
    </dgm:pt>
    <dgm:pt modelId="{8FC43E16-699B-1D43-8BE7-9207D2CA26A0}">
      <dgm:prSet phldrT="[Text]"/>
      <dgm:spPr/>
      <dgm:t>
        <a:bodyPr/>
        <a:lstStyle/>
        <a:p>
          <a:r>
            <a:rPr lang="en-US" dirty="0" err="1" smtClean="0"/>
            <a:t>Obriga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Infung</a:t>
          </a:r>
          <a:r>
            <a:rPr lang="en-US" dirty="0" err="1" smtClean="0"/>
            <a:t>íveis</a:t>
          </a:r>
          <a:endParaRPr lang="en-US" dirty="0"/>
        </a:p>
      </dgm:t>
    </dgm:pt>
    <dgm:pt modelId="{BDAF7598-2D8C-E84F-ABC3-D0D3FAFF0994}" type="parTrans" cxnId="{3B733D9F-867A-D64E-A2AE-C2FBCA9C39D3}">
      <dgm:prSet/>
      <dgm:spPr/>
      <dgm:t>
        <a:bodyPr/>
        <a:lstStyle/>
        <a:p>
          <a:endParaRPr lang="en-US"/>
        </a:p>
      </dgm:t>
    </dgm:pt>
    <dgm:pt modelId="{2180C98B-9D7F-9045-AF62-896171D84805}" type="sibTrans" cxnId="{3B733D9F-867A-D64E-A2AE-C2FBCA9C39D3}">
      <dgm:prSet/>
      <dgm:spPr/>
      <dgm:t>
        <a:bodyPr/>
        <a:lstStyle/>
        <a:p>
          <a:endParaRPr lang="en-US"/>
        </a:p>
      </dgm:t>
    </dgm:pt>
    <dgm:pt modelId="{9A46EAF9-D995-6544-9BBF-08F75D537972}">
      <dgm:prSet phldrT="[Text]"/>
      <dgm:spPr/>
      <dgm:t>
        <a:bodyPr/>
        <a:lstStyle/>
        <a:p>
          <a:r>
            <a:rPr lang="en-US" dirty="0" err="1" smtClean="0"/>
            <a:t>Obriga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Fungíveis</a:t>
          </a:r>
          <a:endParaRPr lang="en-US" dirty="0"/>
        </a:p>
      </dgm:t>
    </dgm:pt>
    <dgm:pt modelId="{4B5887FE-8BAB-F14B-9CB5-8FD93717B3E5}" type="parTrans" cxnId="{E238B5A0-6474-C242-A5A6-B1741E90AC3A}">
      <dgm:prSet/>
      <dgm:spPr/>
      <dgm:t>
        <a:bodyPr/>
        <a:lstStyle/>
        <a:p>
          <a:endParaRPr lang="en-US"/>
        </a:p>
      </dgm:t>
    </dgm:pt>
    <dgm:pt modelId="{5AC48052-E4CB-2E4F-9041-222B4164A41B}" type="sibTrans" cxnId="{E238B5A0-6474-C242-A5A6-B1741E90AC3A}">
      <dgm:prSet/>
      <dgm:spPr/>
      <dgm:t>
        <a:bodyPr/>
        <a:lstStyle/>
        <a:p>
          <a:endParaRPr lang="en-US"/>
        </a:p>
      </dgm:t>
    </dgm:pt>
    <dgm:pt modelId="{70243C7C-02CA-0746-B801-736804A3FAE9}">
      <dgm:prSet phldrT="[Text]"/>
      <dgm:spPr/>
      <dgm:t>
        <a:bodyPr/>
        <a:lstStyle/>
        <a:p>
          <a:r>
            <a:rPr lang="en-US" dirty="0" err="1" smtClean="0"/>
            <a:t>Onerosidade</a:t>
          </a:r>
          <a:r>
            <a:rPr lang="en-US" dirty="0" smtClean="0"/>
            <a:t> </a:t>
          </a:r>
          <a:r>
            <a:rPr lang="en-US" dirty="0" err="1" smtClean="0"/>
            <a:t>Excessiva</a:t>
          </a:r>
          <a:endParaRPr lang="en-US" dirty="0"/>
        </a:p>
      </dgm:t>
    </dgm:pt>
    <dgm:pt modelId="{0A6E12D5-A446-5741-A2D7-BC65ED9DD84D}" type="parTrans" cxnId="{629C96A5-9BEA-8945-962E-9096CCA040DA}">
      <dgm:prSet/>
      <dgm:spPr/>
      <dgm:t>
        <a:bodyPr/>
        <a:lstStyle/>
        <a:p>
          <a:endParaRPr lang="en-US"/>
        </a:p>
      </dgm:t>
    </dgm:pt>
    <dgm:pt modelId="{C3EDA80A-EB37-D949-BAE1-FB00F5D86192}" type="sibTrans" cxnId="{629C96A5-9BEA-8945-962E-9096CCA040DA}">
      <dgm:prSet/>
      <dgm:spPr/>
      <dgm:t>
        <a:bodyPr/>
        <a:lstStyle/>
        <a:p>
          <a:endParaRPr lang="en-US"/>
        </a:p>
      </dgm:t>
    </dgm:pt>
    <dgm:pt modelId="{2485D33F-97ED-8C4F-97A0-A00C3080A42F}">
      <dgm:prSet phldrT="[Text]"/>
      <dgm:spPr/>
      <dgm:t>
        <a:bodyPr/>
        <a:lstStyle/>
        <a:p>
          <a:r>
            <a:rPr lang="en-US" dirty="0" smtClean="0"/>
            <a:t>Art. 805, CPC/2015</a:t>
          </a:r>
          <a:endParaRPr lang="en-US" dirty="0"/>
        </a:p>
      </dgm:t>
    </dgm:pt>
    <dgm:pt modelId="{D4A32E88-1C26-F843-8D2D-FFDBEB258ECF}" type="parTrans" cxnId="{59D357A2-F7C8-9C4F-B0CE-D88A00F7B5F8}">
      <dgm:prSet/>
      <dgm:spPr/>
      <dgm:t>
        <a:bodyPr/>
        <a:lstStyle/>
        <a:p>
          <a:endParaRPr lang="en-US"/>
        </a:p>
      </dgm:t>
    </dgm:pt>
    <dgm:pt modelId="{9109C502-EBAA-8049-8C35-5BF55FB34A87}" type="sibTrans" cxnId="{59D357A2-F7C8-9C4F-B0CE-D88A00F7B5F8}">
      <dgm:prSet/>
      <dgm:spPr/>
      <dgm:t>
        <a:bodyPr/>
        <a:lstStyle/>
        <a:p>
          <a:endParaRPr lang="en-US"/>
        </a:p>
      </dgm:t>
    </dgm:pt>
    <dgm:pt modelId="{9567E690-F5C3-5147-B32D-AA3645EC41C1}">
      <dgm:prSet phldrT="[Text]" custT="1"/>
      <dgm:spPr/>
      <dgm:t>
        <a:bodyPr/>
        <a:lstStyle/>
        <a:p>
          <a:r>
            <a:rPr lang="en-US" sz="1800" dirty="0" smtClean="0"/>
            <a:t>HAVENDO PEDIDO DE CONVERS</a:t>
          </a:r>
          <a:r>
            <a:rPr lang="en-US" sz="1800" dirty="0" smtClean="0"/>
            <a:t>ÃO EM PERDAS E  DANOS OU PEDIDO DE RESULTADO PRÁTICO EQUIVALENTE, A PARTE ADEVRSA DEVE SER INTIMADA A SE MANIFESTAR NO PRAZO DE  </a:t>
          </a:r>
          <a:r>
            <a:rPr lang="en-US" sz="1800" dirty="0" smtClean="0"/>
            <a:t>5 DIAS</a:t>
          </a:r>
          <a:endParaRPr lang="en-US" sz="1800" dirty="0"/>
        </a:p>
      </dgm:t>
    </dgm:pt>
    <dgm:pt modelId="{4B3ACCCD-3C68-FE49-99E8-2DAA1964718F}" type="parTrans" cxnId="{3A2666A2-E835-324F-AF90-9A53A941D317}">
      <dgm:prSet/>
      <dgm:spPr/>
      <dgm:t>
        <a:bodyPr/>
        <a:lstStyle/>
        <a:p>
          <a:endParaRPr lang="en-US"/>
        </a:p>
      </dgm:t>
    </dgm:pt>
    <dgm:pt modelId="{DF510721-6B15-CE43-A05B-8290F769309F}" type="sibTrans" cxnId="{3A2666A2-E835-324F-AF90-9A53A941D317}">
      <dgm:prSet/>
      <dgm:spPr/>
      <dgm:t>
        <a:bodyPr/>
        <a:lstStyle/>
        <a:p>
          <a:endParaRPr lang="en-US"/>
        </a:p>
      </dgm:t>
    </dgm:pt>
    <dgm:pt modelId="{9A099BF7-BAD2-244A-AC29-5B43E0DCC110}">
      <dgm:prSet phldrT="[Text]"/>
      <dgm:spPr/>
      <dgm:t>
        <a:bodyPr/>
        <a:lstStyle/>
        <a:p>
          <a:r>
            <a:rPr lang="en-US" dirty="0" err="1" smtClean="0"/>
            <a:t>Recalcitr</a:t>
          </a:r>
          <a:r>
            <a:rPr lang="en-US" dirty="0" err="1" smtClean="0"/>
            <a:t>ância</a:t>
          </a:r>
          <a:endParaRPr lang="en-US" dirty="0"/>
        </a:p>
      </dgm:t>
    </dgm:pt>
    <dgm:pt modelId="{07601ADA-848E-C446-8B18-B59B2B9D17E3}" type="parTrans" cxnId="{B0C6770F-1CD4-2942-AC62-4B519648F241}">
      <dgm:prSet/>
      <dgm:spPr/>
      <dgm:t>
        <a:bodyPr/>
        <a:lstStyle/>
        <a:p>
          <a:endParaRPr lang="en-US"/>
        </a:p>
      </dgm:t>
    </dgm:pt>
    <dgm:pt modelId="{24EF5862-42BA-AB4A-9C89-A3CA512CB486}" type="sibTrans" cxnId="{B0C6770F-1CD4-2942-AC62-4B519648F241}">
      <dgm:prSet/>
      <dgm:spPr/>
      <dgm:t>
        <a:bodyPr/>
        <a:lstStyle/>
        <a:p>
          <a:endParaRPr lang="en-US"/>
        </a:p>
      </dgm:t>
    </dgm:pt>
    <dgm:pt modelId="{E6ACFC27-D94D-DF48-A256-CA217CA4880E}">
      <dgm:prSet phldrT="[Text]"/>
      <dgm:spPr/>
      <dgm:t>
        <a:bodyPr/>
        <a:lstStyle/>
        <a:p>
          <a:r>
            <a:rPr lang="en-US" dirty="0" err="1" smtClean="0"/>
            <a:t>Obriga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Negativas</a:t>
          </a:r>
          <a:endParaRPr lang="en-US" dirty="0"/>
        </a:p>
      </dgm:t>
    </dgm:pt>
    <dgm:pt modelId="{5798705F-2438-4041-83D3-2C32E8241B1D}" type="parTrans" cxnId="{862DF53C-6490-844B-8277-A9A7A69F4CF5}">
      <dgm:prSet/>
      <dgm:spPr/>
    </dgm:pt>
    <dgm:pt modelId="{34236DBF-8E1F-844F-9308-D681F9D3FD96}" type="sibTrans" cxnId="{862DF53C-6490-844B-8277-A9A7A69F4CF5}">
      <dgm:prSet/>
      <dgm:spPr/>
    </dgm:pt>
    <dgm:pt modelId="{FFBDFF07-6E15-8C41-91FF-CB7AE09E2A60}" type="pres">
      <dgm:prSet presAssocID="{1E01343D-843F-5B4B-91CD-71658D30191D}" presName="Name0" presStyleCnt="0">
        <dgm:presLayoutVars>
          <dgm:dir/>
          <dgm:animLvl val="lvl"/>
          <dgm:resizeHandles val="exact"/>
        </dgm:presLayoutVars>
      </dgm:prSet>
      <dgm:spPr/>
    </dgm:pt>
    <dgm:pt modelId="{39F4B307-AE80-AC47-9F4E-1854345B228C}" type="pres">
      <dgm:prSet presAssocID="{953DB4B1-9131-454F-8C22-7C9191BEB533}" presName="linNode" presStyleCnt="0"/>
      <dgm:spPr/>
    </dgm:pt>
    <dgm:pt modelId="{ACDA1600-F9D1-CF49-AD22-67BA823F2707}" type="pres">
      <dgm:prSet presAssocID="{953DB4B1-9131-454F-8C22-7C9191BEB53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CF71ED-34AD-CD43-89E7-F9EB987A3DE2}" type="pres">
      <dgm:prSet presAssocID="{953DB4B1-9131-454F-8C22-7C9191BEB53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B9EAC4-1A7B-8545-BE11-5025974A37BB}" type="pres">
      <dgm:prSet presAssocID="{26A59187-EAC2-DE46-A59C-DEE82B55B0F4}" presName="sp" presStyleCnt="0"/>
      <dgm:spPr/>
    </dgm:pt>
    <dgm:pt modelId="{F020581B-F620-964E-AB69-A081065539E7}" type="pres">
      <dgm:prSet presAssocID="{70243C7C-02CA-0746-B801-736804A3FAE9}" presName="linNode" presStyleCnt="0"/>
      <dgm:spPr/>
    </dgm:pt>
    <dgm:pt modelId="{445F5A86-929A-BE4F-846A-9A56BABC0678}" type="pres">
      <dgm:prSet presAssocID="{70243C7C-02CA-0746-B801-736804A3FAE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78B82-B4F4-F24D-94E9-DDD972DA2D19}" type="pres">
      <dgm:prSet presAssocID="{70243C7C-02CA-0746-B801-736804A3FAE9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C6090-45BA-E14D-BACD-76FC63A0E40D}" type="pres">
      <dgm:prSet presAssocID="{C3EDA80A-EB37-D949-BAE1-FB00F5D86192}" presName="sp" presStyleCnt="0"/>
      <dgm:spPr/>
    </dgm:pt>
    <dgm:pt modelId="{D4018F0F-99AC-414C-8F27-770D8C87BD2B}" type="pres">
      <dgm:prSet presAssocID="{9567E690-F5C3-5147-B32D-AA3645EC41C1}" presName="linNode" presStyleCnt="0"/>
      <dgm:spPr/>
    </dgm:pt>
    <dgm:pt modelId="{621F42CA-1427-0240-974B-9327F8D8BE77}" type="pres">
      <dgm:prSet presAssocID="{9567E690-F5C3-5147-B32D-AA3645EC41C1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7BD122-B378-6F4F-AA40-3AEF28233829}" type="presOf" srcId="{8FC43E16-699B-1D43-8BE7-9207D2CA26A0}" destId="{B3CF71ED-34AD-CD43-89E7-F9EB987A3DE2}" srcOrd="0" destOrd="0" presId="urn:microsoft.com/office/officeart/2005/8/layout/vList5"/>
    <dgm:cxn modelId="{3612051A-442D-4F43-B108-EF070C39FD34}" type="presOf" srcId="{9A099BF7-BAD2-244A-AC29-5B43E0DCC110}" destId="{B3CF71ED-34AD-CD43-89E7-F9EB987A3DE2}" srcOrd="0" destOrd="3" presId="urn:microsoft.com/office/officeart/2005/8/layout/vList5"/>
    <dgm:cxn modelId="{8AB290AA-D5C6-1C42-8509-AAFCB9F74DE9}" type="presOf" srcId="{9A46EAF9-D995-6544-9BBF-08F75D537972}" destId="{B3CF71ED-34AD-CD43-89E7-F9EB987A3DE2}" srcOrd="0" destOrd="1" presId="urn:microsoft.com/office/officeart/2005/8/layout/vList5"/>
    <dgm:cxn modelId="{629C96A5-9BEA-8945-962E-9096CCA040DA}" srcId="{1E01343D-843F-5B4B-91CD-71658D30191D}" destId="{70243C7C-02CA-0746-B801-736804A3FAE9}" srcOrd="1" destOrd="0" parTransId="{0A6E12D5-A446-5741-A2D7-BC65ED9DD84D}" sibTransId="{C3EDA80A-EB37-D949-BAE1-FB00F5D86192}"/>
    <dgm:cxn modelId="{862DF53C-6490-844B-8277-A9A7A69F4CF5}" srcId="{953DB4B1-9131-454F-8C22-7C9191BEB533}" destId="{E6ACFC27-D94D-DF48-A256-CA217CA4880E}" srcOrd="2" destOrd="0" parTransId="{5798705F-2438-4041-83D3-2C32E8241B1D}" sibTransId="{34236DBF-8E1F-844F-9308-D681F9D3FD96}"/>
    <dgm:cxn modelId="{FF5F6E5A-E677-064B-8D37-968FC40B4E3C}" type="presOf" srcId="{1E01343D-843F-5B4B-91CD-71658D30191D}" destId="{FFBDFF07-6E15-8C41-91FF-CB7AE09E2A60}" srcOrd="0" destOrd="0" presId="urn:microsoft.com/office/officeart/2005/8/layout/vList5"/>
    <dgm:cxn modelId="{45D13968-C597-4644-A0F2-17A7AD935561}" type="presOf" srcId="{70243C7C-02CA-0746-B801-736804A3FAE9}" destId="{445F5A86-929A-BE4F-846A-9A56BABC0678}" srcOrd="0" destOrd="0" presId="urn:microsoft.com/office/officeart/2005/8/layout/vList5"/>
    <dgm:cxn modelId="{226956D5-1BEA-1245-8424-8B275E660FBD}" type="presOf" srcId="{953DB4B1-9131-454F-8C22-7C9191BEB533}" destId="{ACDA1600-F9D1-CF49-AD22-67BA823F2707}" srcOrd="0" destOrd="0" presId="urn:microsoft.com/office/officeart/2005/8/layout/vList5"/>
    <dgm:cxn modelId="{E238B5A0-6474-C242-A5A6-B1741E90AC3A}" srcId="{953DB4B1-9131-454F-8C22-7C9191BEB533}" destId="{9A46EAF9-D995-6544-9BBF-08F75D537972}" srcOrd="1" destOrd="0" parTransId="{4B5887FE-8BAB-F14B-9CB5-8FD93717B3E5}" sibTransId="{5AC48052-E4CB-2E4F-9041-222B4164A41B}"/>
    <dgm:cxn modelId="{B0C6770F-1CD4-2942-AC62-4B519648F241}" srcId="{953DB4B1-9131-454F-8C22-7C9191BEB533}" destId="{9A099BF7-BAD2-244A-AC29-5B43E0DCC110}" srcOrd="3" destOrd="0" parTransId="{07601ADA-848E-C446-8B18-B59B2B9D17E3}" sibTransId="{24EF5862-42BA-AB4A-9C89-A3CA512CB486}"/>
    <dgm:cxn modelId="{CA6A0B22-32E5-B24C-A24F-15E42DE24C58}" srcId="{1E01343D-843F-5B4B-91CD-71658D30191D}" destId="{953DB4B1-9131-454F-8C22-7C9191BEB533}" srcOrd="0" destOrd="0" parTransId="{9651ACAD-ADAE-3D42-927D-DD5468A16CBB}" sibTransId="{26A59187-EAC2-DE46-A59C-DEE82B55B0F4}"/>
    <dgm:cxn modelId="{3B733D9F-867A-D64E-A2AE-C2FBCA9C39D3}" srcId="{953DB4B1-9131-454F-8C22-7C9191BEB533}" destId="{8FC43E16-699B-1D43-8BE7-9207D2CA26A0}" srcOrd="0" destOrd="0" parTransId="{BDAF7598-2D8C-E84F-ABC3-D0D3FAFF0994}" sibTransId="{2180C98B-9D7F-9045-AF62-896171D84805}"/>
    <dgm:cxn modelId="{773AD3B5-2548-5A4C-97C9-4F7A64168299}" type="presOf" srcId="{2485D33F-97ED-8C4F-97A0-A00C3080A42F}" destId="{19478B82-B4F4-F24D-94E9-DDD972DA2D19}" srcOrd="0" destOrd="0" presId="urn:microsoft.com/office/officeart/2005/8/layout/vList5"/>
    <dgm:cxn modelId="{5B2CF120-7463-3741-A1AD-71BE35B0E9D9}" type="presOf" srcId="{9567E690-F5C3-5147-B32D-AA3645EC41C1}" destId="{621F42CA-1427-0240-974B-9327F8D8BE77}" srcOrd="0" destOrd="0" presId="urn:microsoft.com/office/officeart/2005/8/layout/vList5"/>
    <dgm:cxn modelId="{3A2666A2-E835-324F-AF90-9A53A941D317}" srcId="{1E01343D-843F-5B4B-91CD-71658D30191D}" destId="{9567E690-F5C3-5147-B32D-AA3645EC41C1}" srcOrd="2" destOrd="0" parTransId="{4B3ACCCD-3C68-FE49-99E8-2DAA1964718F}" sibTransId="{DF510721-6B15-CE43-A05B-8290F769309F}"/>
    <dgm:cxn modelId="{59D357A2-F7C8-9C4F-B0CE-D88A00F7B5F8}" srcId="{70243C7C-02CA-0746-B801-736804A3FAE9}" destId="{2485D33F-97ED-8C4F-97A0-A00C3080A42F}" srcOrd="0" destOrd="0" parTransId="{D4A32E88-1C26-F843-8D2D-FFDBEB258ECF}" sibTransId="{9109C502-EBAA-8049-8C35-5BF55FB34A87}"/>
    <dgm:cxn modelId="{07D43455-5C7D-F14C-89C4-219EADD2F583}" type="presOf" srcId="{E6ACFC27-D94D-DF48-A256-CA217CA4880E}" destId="{B3CF71ED-34AD-CD43-89E7-F9EB987A3DE2}" srcOrd="0" destOrd="2" presId="urn:microsoft.com/office/officeart/2005/8/layout/vList5"/>
    <dgm:cxn modelId="{3600D3B3-1BB2-954D-BDA7-A13D4D894F23}" type="presParOf" srcId="{FFBDFF07-6E15-8C41-91FF-CB7AE09E2A60}" destId="{39F4B307-AE80-AC47-9F4E-1854345B228C}" srcOrd="0" destOrd="0" presId="urn:microsoft.com/office/officeart/2005/8/layout/vList5"/>
    <dgm:cxn modelId="{36057EFB-CA05-3C4D-A2CA-419E9DA0883D}" type="presParOf" srcId="{39F4B307-AE80-AC47-9F4E-1854345B228C}" destId="{ACDA1600-F9D1-CF49-AD22-67BA823F2707}" srcOrd="0" destOrd="0" presId="urn:microsoft.com/office/officeart/2005/8/layout/vList5"/>
    <dgm:cxn modelId="{3C9F3BBD-7294-E64B-A78D-03BCD7E17884}" type="presParOf" srcId="{39F4B307-AE80-AC47-9F4E-1854345B228C}" destId="{B3CF71ED-34AD-CD43-89E7-F9EB987A3DE2}" srcOrd="1" destOrd="0" presId="urn:microsoft.com/office/officeart/2005/8/layout/vList5"/>
    <dgm:cxn modelId="{D3109EEC-434F-804D-91FA-72DDF10D1A99}" type="presParOf" srcId="{FFBDFF07-6E15-8C41-91FF-CB7AE09E2A60}" destId="{37B9EAC4-1A7B-8545-BE11-5025974A37BB}" srcOrd="1" destOrd="0" presId="urn:microsoft.com/office/officeart/2005/8/layout/vList5"/>
    <dgm:cxn modelId="{239B1ADC-C094-7949-94B7-3D2CF7CCE328}" type="presParOf" srcId="{FFBDFF07-6E15-8C41-91FF-CB7AE09E2A60}" destId="{F020581B-F620-964E-AB69-A081065539E7}" srcOrd="2" destOrd="0" presId="urn:microsoft.com/office/officeart/2005/8/layout/vList5"/>
    <dgm:cxn modelId="{EADBF804-C33F-F54B-98B7-4CD83376CB0F}" type="presParOf" srcId="{F020581B-F620-964E-AB69-A081065539E7}" destId="{445F5A86-929A-BE4F-846A-9A56BABC0678}" srcOrd="0" destOrd="0" presId="urn:microsoft.com/office/officeart/2005/8/layout/vList5"/>
    <dgm:cxn modelId="{DCB58E77-95C7-684D-BB44-9FA8B88044EA}" type="presParOf" srcId="{F020581B-F620-964E-AB69-A081065539E7}" destId="{19478B82-B4F4-F24D-94E9-DDD972DA2D19}" srcOrd="1" destOrd="0" presId="urn:microsoft.com/office/officeart/2005/8/layout/vList5"/>
    <dgm:cxn modelId="{F9D56E3C-EC64-0146-9654-D167051E4D55}" type="presParOf" srcId="{FFBDFF07-6E15-8C41-91FF-CB7AE09E2A60}" destId="{AACC6090-45BA-E14D-BACD-76FC63A0E40D}" srcOrd="3" destOrd="0" presId="urn:microsoft.com/office/officeart/2005/8/layout/vList5"/>
    <dgm:cxn modelId="{81D4F778-05BB-9742-A0E1-4F0CD8CDD71E}" type="presParOf" srcId="{FFBDFF07-6E15-8C41-91FF-CB7AE09E2A60}" destId="{D4018F0F-99AC-414C-8F27-770D8C87BD2B}" srcOrd="4" destOrd="0" presId="urn:microsoft.com/office/officeart/2005/8/layout/vList5"/>
    <dgm:cxn modelId="{196F2290-7E11-8F41-93A5-496E466AD8E2}" type="presParOf" srcId="{D4018F0F-99AC-414C-8F27-770D8C87BD2B}" destId="{621F42CA-1427-0240-974B-9327F8D8BE7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9E4A90A-40F6-2B45-84EB-F611779E282B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15D478-0A08-8A46-9E21-9C26DBE0EC17}">
      <dgm:prSet phldrT="[Text]" custT="1"/>
      <dgm:spPr/>
      <dgm:t>
        <a:bodyPr/>
        <a:lstStyle/>
        <a:p>
          <a:pPr algn="ctr"/>
          <a:r>
            <a:rPr lang="en-US" sz="2000" dirty="0" err="1" smtClean="0"/>
            <a:t>Deve</a:t>
          </a:r>
          <a:r>
            <a:rPr lang="en-US" sz="2000" dirty="0" smtClean="0"/>
            <a:t> </a:t>
          </a:r>
          <a:r>
            <a:rPr lang="en-US" sz="2000" dirty="0" err="1" smtClean="0"/>
            <a:t>haver</a:t>
          </a:r>
          <a:r>
            <a:rPr lang="en-US" sz="2000" dirty="0" smtClean="0"/>
            <a:t> </a:t>
          </a:r>
          <a:r>
            <a:rPr lang="en-US" sz="2000" dirty="0" err="1" smtClean="0"/>
            <a:t>prazo</a:t>
          </a:r>
          <a:r>
            <a:rPr lang="en-US" sz="2000" dirty="0" smtClean="0"/>
            <a:t> </a:t>
          </a:r>
          <a:r>
            <a:rPr lang="en-US" sz="2000" dirty="0" err="1" smtClean="0"/>
            <a:t>para</a:t>
          </a:r>
          <a:r>
            <a:rPr lang="en-US" sz="2000" dirty="0" smtClean="0"/>
            <a:t> </a:t>
          </a:r>
          <a:r>
            <a:rPr lang="en-US" sz="2000" dirty="0" err="1" smtClean="0"/>
            <a:t>dura</a:t>
          </a:r>
          <a:r>
            <a:rPr lang="en-US" sz="2000" dirty="0" err="1" smtClean="0"/>
            <a:t>ção</a:t>
          </a:r>
          <a:r>
            <a:rPr lang="en-US" sz="2000" dirty="0" smtClean="0"/>
            <a:t> da </a:t>
          </a:r>
          <a:r>
            <a:rPr lang="en-US" sz="2000" dirty="0" err="1" smtClean="0"/>
            <a:t>multa</a:t>
          </a:r>
          <a:r>
            <a:rPr lang="en-US" sz="2000" dirty="0" smtClean="0"/>
            <a:t>?</a:t>
          </a:r>
          <a:endParaRPr lang="en-US" sz="2000" dirty="0"/>
        </a:p>
      </dgm:t>
    </dgm:pt>
    <dgm:pt modelId="{41220F5C-78E2-1945-AE2C-538110FC7BCF}" type="parTrans" cxnId="{47C61314-2409-7146-80A4-A898DC61B96B}">
      <dgm:prSet/>
      <dgm:spPr/>
      <dgm:t>
        <a:bodyPr/>
        <a:lstStyle/>
        <a:p>
          <a:pPr algn="ctr"/>
          <a:endParaRPr lang="en-US" sz="1800"/>
        </a:p>
      </dgm:t>
    </dgm:pt>
    <dgm:pt modelId="{78A9C451-4CEA-0A49-A6BE-3AAA16532FA8}" type="sibTrans" cxnId="{47C61314-2409-7146-80A4-A898DC61B96B}">
      <dgm:prSet/>
      <dgm:spPr/>
      <dgm:t>
        <a:bodyPr/>
        <a:lstStyle/>
        <a:p>
          <a:pPr algn="ctr"/>
          <a:endParaRPr lang="en-US" sz="1800"/>
        </a:p>
      </dgm:t>
    </dgm:pt>
    <dgm:pt modelId="{48A533CF-D362-4A49-8D66-23D56DF83B55}">
      <dgm:prSet phldrT="[Text]" custT="1"/>
      <dgm:spPr/>
      <dgm:t>
        <a:bodyPr/>
        <a:lstStyle/>
        <a:p>
          <a:pPr algn="ctr"/>
          <a:r>
            <a:rPr lang="en-US" sz="1400" dirty="0" err="1" smtClean="0"/>
            <a:t>Nos</a:t>
          </a:r>
          <a:r>
            <a:rPr lang="en-US" sz="1400" dirty="0" smtClean="0"/>
            <a:t> </a:t>
          </a:r>
          <a:r>
            <a:rPr lang="en-US" sz="1400" dirty="0" err="1" smtClean="0"/>
            <a:t>Juizados</a:t>
          </a:r>
          <a:r>
            <a:rPr lang="en-US" sz="1400" dirty="0" smtClean="0"/>
            <a:t> </a:t>
          </a:r>
          <a:r>
            <a:rPr lang="en-US" sz="1400" dirty="0" err="1" smtClean="0"/>
            <a:t>Especiais</a:t>
          </a:r>
          <a:r>
            <a:rPr lang="en-US" sz="1400" dirty="0" smtClean="0"/>
            <a:t>, o valor da </a:t>
          </a:r>
          <a:r>
            <a:rPr lang="en-US" sz="1400" dirty="0" err="1" smtClean="0"/>
            <a:t>multa</a:t>
          </a:r>
          <a:r>
            <a:rPr lang="en-US" sz="1400" dirty="0" smtClean="0"/>
            <a:t> </a:t>
          </a:r>
          <a:r>
            <a:rPr lang="en-US" sz="1400" dirty="0" err="1" smtClean="0"/>
            <a:t>pode</a:t>
          </a:r>
          <a:r>
            <a:rPr lang="en-US" sz="1400" dirty="0" smtClean="0"/>
            <a:t> </a:t>
          </a:r>
          <a:r>
            <a:rPr lang="en-US" sz="1400" dirty="0" err="1" smtClean="0"/>
            <a:t>ser</a:t>
          </a:r>
          <a:r>
            <a:rPr lang="en-US" sz="1400" dirty="0" smtClean="0"/>
            <a:t> superior </a:t>
          </a:r>
          <a:r>
            <a:rPr lang="en-US" sz="1400" dirty="0" err="1" smtClean="0"/>
            <a:t>ao</a:t>
          </a:r>
          <a:r>
            <a:rPr lang="en-US" sz="1400" dirty="0" smtClean="0"/>
            <a:t> </a:t>
          </a:r>
          <a:r>
            <a:rPr lang="en-US" sz="1400" dirty="0" err="1" smtClean="0"/>
            <a:t>limite</a:t>
          </a:r>
          <a:r>
            <a:rPr lang="en-US" sz="1400" dirty="0" smtClean="0"/>
            <a:t> do valor de </a:t>
          </a:r>
          <a:r>
            <a:rPr lang="en-US" sz="1400" dirty="0" err="1" smtClean="0"/>
            <a:t>al</a:t>
          </a:r>
          <a:r>
            <a:rPr lang="en-US" sz="1400" dirty="0" err="1" smtClean="0"/>
            <a:t>çada</a:t>
          </a:r>
          <a:r>
            <a:rPr lang="en-US" sz="1400" dirty="0" smtClean="0"/>
            <a:t>? </a:t>
          </a:r>
        </a:p>
        <a:p>
          <a:pPr algn="ctr"/>
          <a:r>
            <a:rPr lang="en-US" sz="1400" dirty="0" smtClean="0"/>
            <a:t>RESP 153771-MA e RCL 9332-MG</a:t>
          </a:r>
          <a:endParaRPr lang="en-US" sz="1400" dirty="0"/>
        </a:p>
      </dgm:t>
    </dgm:pt>
    <dgm:pt modelId="{4575B073-A8B6-2C4D-838A-156EC9A5E1AB}" type="parTrans" cxnId="{CD3D8075-7075-9C48-8DF3-0AC9CE2CF82C}">
      <dgm:prSet/>
      <dgm:spPr/>
      <dgm:t>
        <a:bodyPr/>
        <a:lstStyle/>
        <a:p>
          <a:pPr algn="ctr"/>
          <a:endParaRPr lang="en-US" sz="1800"/>
        </a:p>
      </dgm:t>
    </dgm:pt>
    <dgm:pt modelId="{4413D186-FB75-044F-9367-52BF171DB858}" type="sibTrans" cxnId="{CD3D8075-7075-9C48-8DF3-0AC9CE2CF82C}">
      <dgm:prSet/>
      <dgm:spPr/>
      <dgm:t>
        <a:bodyPr/>
        <a:lstStyle/>
        <a:p>
          <a:pPr algn="ctr"/>
          <a:endParaRPr lang="en-US" sz="1800"/>
        </a:p>
      </dgm:t>
    </dgm:pt>
    <dgm:pt modelId="{A7D19958-3EB6-D444-B407-03923FA4363B}">
      <dgm:prSet phldrT="[Text]" custT="1"/>
      <dgm:spPr/>
      <dgm:t>
        <a:bodyPr/>
        <a:lstStyle/>
        <a:p>
          <a:pPr algn="ctr"/>
          <a:r>
            <a:rPr lang="en-US" sz="1600" dirty="0" err="1" smtClean="0"/>
            <a:t>Pode</a:t>
          </a:r>
          <a:r>
            <a:rPr lang="en-US" sz="1600" dirty="0" smtClean="0"/>
            <a:t> </a:t>
          </a:r>
          <a:r>
            <a:rPr lang="en-US" sz="1600" dirty="0" err="1" smtClean="0"/>
            <a:t>ser</a:t>
          </a:r>
          <a:r>
            <a:rPr lang="en-US" sz="1600" dirty="0" smtClean="0"/>
            <a:t> </a:t>
          </a:r>
          <a:r>
            <a:rPr lang="en-US" sz="1600" dirty="0" err="1" smtClean="0"/>
            <a:t>fixada</a:t>
          </a:r>
          <a:r>
            <a:rPr lang="en-US" sz="1600" dirty="0" smtClean="0"/>
            <a:t> contra o </a:t>
          </a:r>
          <a:r>
            <a:rPr lang="en-US" sz="1600" dirty="0" err="1" smtClean="0"/>
            <a:t>agente</a:t>
          </a:r>
          <a:r>
            <a:rPr lang="en-US" sz="1600" dirty="0" smtClean="0"/>
            <a:t> </a:t>
          </a:r>
          <a:r>
            <a:rPr lang="en-US" sz="1600" dirty="0" err="1" smtClean="0"/>
            <a:t>p</a:t>
          </a:r>
          <a:r>
            <a:rPr lang="en-US" sz="1600" dirty="0" err="1" smtClean="0"/>
            <a:t>úblico</a:t>
          </a:r>
          <a:r>
            <a:rPr lang="en-US" sz="1600" dirty="0" smtClean="0"/>
            <a:t>, </a:t>
          </a:r>
          <a:r>
            <a:rPr lang="en-US" sz="1600" dirty="0" err="1" smtClean="0"/>
            <a:t>nas</a:t>
          </a:r>
          <a:r>
            <a:rPr lang="en-US" sz="1600" dirty="0" smtClean="0"/>
            <a:t> </a:t>
          </a:r>
          <a:r>
            <a:rPr lang="en-US" sz="1600" dirty="0" err="1" smtClean="0"/>
            <a:t>execuções</a:t>
          </a:r>
          <a:r>
            <a:rPr lang="en-US" sz="1600" dirty="0" smtClean="0"/>
            <a:t> contra a </a:t>
          </a:r>
          <a:r>
            <a:rPr lang="en-US" sz="1600" dirty="0" err="1" smtClean="0"/>
            <a:t>Fazenda</a:t>
          </a:r>
          <a:r>
            <a:rPr lang="en-US" sz="1600" dirty="0" smtClean="0"/>
            <a:t> </a:t>
          </a:r>
          <a:r>
            <a:rPr lang="en-US" sz="1600" dirty="0" err="1" smtClean="0"/>
            <a:t>Pública</a:t>
          </a:r>
          <a:r>
            <a:rPr lang="en-US" sz="1600" dirty="0" smtClean="0"/>
            <a:t>? </a:t>
          </a:r>
        </a:p>
        <a:p>
          <a:pPr algn="ctr"/>
          <a:r>
            <a:rPr lang="en-US" sz="1600" dirty="0" smtClean="0"/>
            <a:t>RESP 747.371-DF</a:t>
          </a:r>
          <a:endParaRPr lang="en-US" sz="1600" dirty="0"/>
        </a:p>
      </dgm:t>
    </dgm:pt>
    <dgm:pt modelId="{20913718-6951-454B-A2E2-4EBEDF699497}" type="parTrans" cxnId="{374899AD-6C1C-3D47-962B-4BBC9BC067F7}">
      <dgm:prSet/>
      <dgm:spPr/>
      <dgm:t>
        <a:bodyPr/>
        <a:lstStyle/>
        <a:p>
          <a:pPr algn="ctr"/>
          <a:endParaRPr lang="en-US" sz="1800"/>
        </a:p>
      </dgm:t>
    </dgm:pt>
    <dgm:pt modelId="{3E033485-B1EB-6444-A31B-12494276ABFD}" type="sibTrans" cxnId="{374899AD-6C1C-3D47-962B-4BBC9BC067F7}">
      <dgm:prSet/>
      <dgm:spPr/>
      <dgm:t>
        <a:bodyPr/>
        <a:lstStyle/>
        <a:p>
          <a:pPr algn="ctr"/>
          <a:endParaRPr lang="en-US" sz="1800"/>
        </a:p>
      </dgm:t>
    </dgm:pt>
    <dgm:pt modelId="{028CEFF9-498A-F945-AE4A-9C13709E7E4A}">
      <dgm:prSet phldrT="[Text]" custT="1"/>
      <dgm:spPr/>
      <dgm:t>
        <a:bodyPr/>
        <a:lstStyle/>
        <a:p>
          <a:pPr algn="ctr"/>
          <a:r>
            <a:rPr lang="en-US" sz="1300" dirty="0" err="1" smtClean="0"/>
            <a:t>É</a:t>
          </a:r>
          <a:r>
            <a:rPr lang="en-US" sz="1300" dirty="0" smtClean="0"/>
            <a:t> </a:t>
          </a:r>
          <a:r>
            <a:rPr lang="en-US" sz="1300" dirty="0" err="1" smtClean="0"/>
            <a:t>necessária</a:t>
          </a:r>
          <a:r>
            <a:rPr lang="en-US" sz="1300" dirty="0" smtClean="0"/>
            <a:t> a </a:t>
          </a:r>
          <a:r>
            <a:rPr lang="en-US" sz="1300" dirty="0" err="1" smtClean="0"/>
            <a:t>intimação</a:t>
          </a:r>
          <a:r>
            <a:rPr lang="en-US" sz="1300" dirty="0" smtClean="0"/>
            <a:t> </a:t>
          </a:r>
          <a:r>
            <a:rPr lang="en-US" sz="1300" dirty="0" err="1" smtClean="0"/>
            <a:t>pessoal</a:t>
          </a:r>
          <a:r>
            <a:rPr lang="en-US" sz="1300" dirty="0" smtClean="0"/>
            <a:t> do </a:t>
          </a:r>
          <a:r>
            <a:rPr lang="en-US" sz="1300" dirty="0" err="1" smtClean="0"/>
            <a:t>devedor</a:t>
          </a:r>
          <a:r>
            <a:rPr lang="en-US" sz="1300" dirty="0" smtClean="0"/>
            <a:t> </a:t>
          </a:r>
          <a:r>
            <a:rPr lang="en-US" sz="1300" dirty="0" err="1" smtClean="0"/>
            <a:t>para</a:t>
          </a:r>
          <a:r>
            <a:rPr lang="en-US" sz="1300" dirty="0" smtClean="0"/>
            <a:t> o </a:t>
          </a:r>
          <a:r>
            <a:rPr lang="en-US" sz="1300" dirty="0" err="1" smtClean="0"/>
            <a:t>cumprimento</a:t>
          </a:r>
          <a:r>
            <a:rPr lang="en-US" sz="1300" dirty="0" smtClean="0"/>
            <a:t> de </a:t>
          </a:r>
          <a:r>
            <a:rPr lang="en-US" sz="1300" dirty="0" err="1" smtClean="0"/>
            <a:t>sentença</a:t>
          </a:r>
          <a:r>
            <a:rPr lang="en-US" sz="1300" dirty="0" smtClean="0"/>
            <a:t>, </a:t>
          </a:r>
          <a:r>
            <a:rPr lang="en-US" sz="1300" dirty="0" err="1" smtClean="0"/>
            <a:t>relativamente</a:t>
          </a:r>
          <a:r>
            <a:rPr lang="en-US" sz="1300" dirty="0" smtClean="0"/>
            <a:t> a </a:t>
          </a:r>
          <a:r>
            <a:rPr lang="en-US" sz="1300" dirty="0" err="1" smtClean="0"/>
            <a:t>astreintes</a:t>
          </a:r>
          <a:r>
            <a:rPr lang="en-US" sz="1300" dirty="0" smtClean="0"/>
            <a:t>? </a:t>
          </a:r>
        </a:p>
        <a:p>
          <a:pPr algn="ctr"/>
          <a:r>
            <a:rPr lang="en-US" sz="1300" dirty="0" smtClean="0"/>
            <a:t>RESP 1441939 </a:t>
          </a:r>
          <a:r>
            <a:rPr lang="mr-IN" sz="1300" dirty="0" smtClean="0"/>
            <a:t>–</a:t>
          </a:r>
          <a:r>
            <a:rPr lang="en-US" sz="1300" dirty="0" smtClean="0"/>
            <a:t> RJ e EARESP 870517 </a:t>
          </a:r>
          <a:r>
            <a:rPr lang="mr-IN" sz="1300" dirty="0" smtClean="0"/>
            <a:t>–</a:t>
          </a:r>
          <a:r>
            <a:rPr lang="en-US" sz="1300" dirty="0" smtClean="0"/>
            <a:t> RS 857758-RS</a:t>
          </a:r>
          <a:endParaRPr lang="en-US" sz="1300" dirty="0"/>
        </a:p>
      </dgm:t>
    </dgm:pt>
    <dgm:pt modelId="{8A4ED9B6-B4E1-E748-9E2E-66CB5E74AA4E}" type="parTrans" cxnId="{C1A7037F-00AD-0B40-8E7B-1B78879B96AE}">
      <dgm:prSet/>
      <dgm:spPr/>
      <dgm:t>
        <a:bodyPr/>
        <a:lstStyle/>
        <a:p>
          <a:pPr algn="ctr"/>
          <a:endParaRPr lang="en-US" sz="1800"/>
        </a:p>
      </dgm:t>
    </dgm:pt>
    <dgm:pt modelId="{D10B918E-4BF0-2540-B55E-436D881594C8}" type="sibTrans" cxnId="{C1A7037F-00AD-0B40-8E7B-1B78879B96AE}">
      <dgm:prSet/>
      <dgm:spPr/>
      <dgm:t>
        <a:bodyPr/>
        <a:lstStyle/>
        <a:p>
          <a:pPr algn="ctr"/>
          <a:endParaRPr lang="en-US" sz="1800"/>
        </a:p>
      </dgm:t>
    </dgm:pt>
    <dgm:pt modelId="{DFE4BB70-1E56-7D47-A1BD-4FE9D0BB351F}" type="pres">
      <dgm:prSet presAssocID="{A9E4A90A-40F6-2B45-84EB-F611779E282B}" presName="linearFlow" presStyleCnt="0">
        <dgm:presLayoutVars>
          <dgm:dir/>
          <dgm:resizeHandles val="exact"/>
        </dgm:presLayoutVars>
      </dgm:prSet>
      <dgm:spPr/>
    </dgm:pt>
    <dgm:pt modelId="{B0E0DB0C-BB7E-3343-93F9-F12B68B27DBF}" type="pres">
      <dgm:prSet presAssocID="{A315D478-0A08-8A46-9E21-9C26DBE0EC17}" presName="composite" presStyleCnt="0"/>
      <dgm:spPr/>
    </dgm:pt>
    <dgm:pt modelId="{5757C9ED-98C0-E748-9E1A-D9C515A7812A}" type="pres">
      <dgm:prSet presAssocID="{A315D478-0A08-8A46-9E21-9C26DBE0EC17}" presName="imgShp" presStyleLbl="fgImgPlace1" presStyleIdx="0" presStyleCnt="4"/>
      <dgm:spPr/>
    </dgm:pt>
    <dgm:pt modelId="{1E5D31D5-4018-2C4B-81D8-B142C1C64D46}" type="pres">
      <dgm:prSet presAssocID="{A315D478-0A08-8A46-9E21-9C26DBE0EC17}" presName="txShp" presStyleLbl="node1" presStyleIdx="0" presStyleCnt="4">
        <dgm:presLayoutVars>
          <dgm:bulletEnabled val="1"/>
        </dgm:presLayoutVars>
      </dgm:prSet>
      <dgm:spPr/>
    </dgm:pt>
    <dgm:pt modelId="{88718632-7DC2-BE43-B5D0-7BCCBD0FD866}" type="pres">
      <dgm:prSet presAssocID="{78A9C451-4CEA-0A49-A6BE-3AAA16532FA8}" presName="spacing" presStyleCnt="0"/>
      <dgm:spPr/>
    </dgm:pt>
    <dgm:pt modelId="{C0A0779A-3526-8340-B332-3C218F5820DC}" type="pres">
      <dgm:prSet presAssocID="{48A533CF-D362-4A49-8D66-23D56DF83B55}" presName="composite" presStyleCnt="0"/>
      <dgm:spPr/>
    </dgm:pt>
    <dgm:pt modelId="{9F50CC04-A250-2845-8240-CBDED577B735}" type="pres">
      <dgm:prSet presAssocID="{48A533CF-D362-4A49-8D66-23D56DF83B55}" presName="imgShp" presStyleLbl="fgImgPlace1" presStyleIdx="1" presStyleCnt="4"/>
      <dgm:spPr/>
    </dgm:pt>
    <dgm:pt modelId="{7A08C15C-F6C5-5340-9EA1-38C5E3232C4E}" type="pres">
      <dgm:prSet presAssocID="{48A533CF-D362-4A49-8D66-23D56DF83B55}" presName="txShp" presStyleLbl="node1" presStyleIdx="1" presStyleCnt="4">
        <dgm:presLayoutVars>
          <dgm:bulletEnabled val="1"/>
        </dgm:presLayoutVars>
      </dgm:prSet>
      <dgm:spPr/>
    </dgm:pt>
    <dgm:pt modelId="{1FF468F9-F4CF-8047-A2E4-F3A46A93101E}" type="pres">
      <dgm:prSet presAssocID="{4413D186-FB75-044F-9367-52BF171DB858}" presName="spacing" presStyleCnt="0"/>
      <dgm:spPr/>
    </dgm:pt>
    <dgm:pt modelId="{E1722D5F-3C66-6E4E-B03D-1EAD5DAF90A9}" type="pres">
      <dgm:prSet presAssocID="{A7D19958-3EB6-D444-B407-03923FA4363B}" presName="composite" presStyleCnt="0"/>
      <dgm:spPr/>
    </dgm:pt>
    <dgm:pt modelId="{2B533055-49CD-334E-ADD5-91A30245C3A1}" type="pres">
      <dgm:prSet presAssocID="{A7D19958-3EB6-D444-B407-03923FA4363B}" presName="imgShp" presStyleLbl="fgImgPlace1" presStyleIdx="2" presStyleCnt="4"/>
      <dgm:spPr/>
    </dgm:pt>
    <dgm:pt modelId="{7C4F89EF-E3BF-EF40-A4C0-51560EBBC9EF}" type="pres">
      <dgm:prSet presAssocID="{A7D19958-3EB6-D444-B407-03923FA4363B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75A37-C448-7F43-A803-AE219997A3D6}" type="pres">
      <dgm:prSet presAssocID="{3E033485-B1EB-6444-A31B-12494276ABFD}" presName="spacing" presStyleCnt="0"/>
      <dgm:spPr/>
    </dgm:pt>
    <dgm:pt modelId="{E96FA280-1038-CA40-BB5A-2C64B346D438}" type="pres">
      <dgm:prSet presAssocID="{028CEFF9-498A-F945-AE4A-9C13709E7E4A}" presName="composite" presStyleCnt="0"/>
      <dgm:spPr/>
    </dgm:pt>
    <dgm:pt modelId="{0A2E88D9-B158-0943-9FBD-0D1023A4B22C}" type="pres">
      <dgm:prSet presAssocID="{028CEFF9-498A-F945-AE4A-9C13709E7E4A}" presName="imgShp" presStyleLbl="fgImgPlace1" presStyleIdx="3" presStyleCnt="4"/>
      <dgm:spPr/>
    </dgm:pt>
    <dgm:pt modelId="{A5750FC4-036E-2D42-968B-5DE2290EF73C}" type="pres">
      <dgm:prSet presAssocID="{028CEFF9-498A-F945-AE4A-9C13709E7E4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3D8075-7075-9C48-8DF3-0AC9CE2CF82C}" srcId="{A9E4A90A-40F6-2B45-84EB-F611779E282B}" destId="{48A533CF-D362-4A49-8D66-23D56DF83B55}" srcOrd="1" destOrd="0" parTransId="{4575B073-A8B6-2C4D-838A-156EC9A5E1AB}" sibTransId="{4413D186-FB75-044F-9367-52BF171DB858}"/>
    <dgm:cxn modelId="{352B3E39-517C-8A4A-A8F8-1693F097A4B5}" type="presOf" srcId="{028CEFF9-498A-F945-AE4A-9C13709E7E4A}" destId="{A5750FC4-036E-2D42-968B-5DE2290EF73C}" srcOrd="0" destOrd="0" presId="urn:microsoft.com/office/officeart/2005/8/layout/vList3"/>
    <dgm:cxn modelId="{47C61314-2409-7146-80A4-A898DC61B96B}" srcId="{A9E4A90A-40F6-2B45-84EB-F611779E282B}" destId="{A315D478-0A08-8A46-9E21-9C26DBE0EC17}" srcOrd="0" destOrd="0" parTransId="{41220F5C-78E2-1945-AE2C-538110FC7BCF}" sibTransId="{78A9C451-4CEA-0A49-A6BE-3AAA16532FA8}"/>
    <dgm:cxn modelId="{22D7FA0A-D869-6842-8E16-F816D20BBAAA}" type="presOf" srcId="{A315D478-0A08-8A46-9E21-9C26DBE0EC17}" destId="{1E5D31D5-4018-2C4B-81D8-B142C1C64D46}" srcOrd="0" destOrd="0" presId="urn:microsoft.com/office/officeart/2005/8/layout/vList3"/>
    <dgm:cxn modelId="{6493CCEA-C367-4644-B0F8-C62F378C4B32}" type="presOf" srcId="{A9E4A90A-40F6-2B45-84EB-F611779E282B}" destId="{DFE4BB70-1E56-7D47-A1BD-4FE9D0BB351F}" srcOrd="0" destOrd="0" presId="urn:microsoft.com/office/officeart/2005/8/layout/vList3"/>
    <dgm:cxn modelId="{374899AD-6C1C-3D47-962B-4BBC9BC067F7}" srcId="{A9E4A90A-40F6-2B45-84EB-F611779E282B}" destId="{A7D19958-3EB6-D444-B407-03923FA4363B}" srcOrd="2" destOrd="0" parTransId="{20913718-6951-454B-A2E2-4EBEDF699497}" sibTransId="{3E033485-B1EB-6444-A31B-12494276ABFD}"/>
    <dgm:cxn modelId="{7A039D6F-EB83-2F43-B7A8-4B0B544BEEFE}" type="presOf" srcId="{A7D19958-3EB6-D444-B407-03923FA4363B}" destId="{7C4F89EF-E3BF-EF40-A4C0-51560EBBC9EF}" srcOrd="0" destOrd="0" presId="urn:microsoft.com/office/officeart/2005/8/layout/vList3"/>
    <dgm:cxn modelId="{C1A7037F-00AD-0B40-8E7B-1B78879B96AE}" srcId="{A9E4A90A-40F6-2B45-84EB-F611779E282B}" destId="{028CEFF9-498A-F945-AE4A-9C13709E7E4A}" srcOrd="3" destOrd="0" parTransId="{8A4ED9B6-B4E1-E748-9E2E-66CB5E74AA4E}" sibTransId="{D10B918E-4BF0-2540-B55E-436D881594C8}"/>
    <dgm:cxn modelId="{AFFDE970-C0AA-A144-99C7-B82D6F5FD723}" type="presOf" srcId="{48A533CF-D362-4A49-8D66-23D56DF83B55}" destId="{7A08C15C-F6C5-5340-9EA1-38C5E3232C4E}" srcOrd="0" destOrd="0" presId="urn:microsoft.com/office/officeart/2005/8/layout/vList3"/>
    <dgm:cxn modelId="{2ADBC2C2-FEEE-C445-A8D9-80FAA008CAE8}" type="presParOf" srcId="{DFE4BB70-1E56-7D47-A1BD-4FE9D0BB351F}" destId="{B0E0DB0C-BB7E-3343-93F9-F12B68B27DBF}" srcOrd="0" destOrd="0" presId="urn:microsoft.com/office/officeart/2005/8/layout/vList3"/>
    <dgm:cxn modelId="{AC1F08B9-B391-6149-80CE-175E1C77D294}" type="presParOf" srcId="{B0E0DB0C-BB7E-3343-93F9-F12B68B27DBF}" destId="{5757C9ED-98C0-E748-9E1A-D9C515A7812A}" srcOrd="0" destOrd="0" presId="urn:microsoft.com/office/officeart/2005/8/layout/vList3"/>
    <dgm:cxn modelId="{46D930CE-019A-CD4A-913D-F7997E43E2D8}" type="presParOf" srcId="{B0E0DB0C-BB7E-3343-93F9-F12B68B27DBF}" destId="{1E5D31D5-4018-2C4B-81D8-B142C1C64D46}" srcOrd="1" destOrd="0" presId="urn:microsoft.com/office/officeart/2005/8/layout/vList3"/>
    <dgm:cxn modelId="{4AB5CE9D-45A8-CF4A-82EA-47D4285DCD00}" type="presParOf" srcId="{DFE4BB70-1E56-7D47-A1BD-4FE9D0BB351F}" destId="{88718632-7DC2-BE43-B5D0-7BCCBD0FD866}" srcOrd="1" destOrd="0" presId="urn:microsoft.com/office/officeart/2005/8/layout/vList3"/>
    <dgm:cxn modelId="{8B6CB9B2-465A-6E44-B77D-8261A8B1BF0D}" type="presParOf" srcId="{DFE4BB70-1E56-7D47-A1BD-4FE9D0BB351F}" destId="{C0A0779A-3526-8340-B332-3C218F5820DC}" srcOrd="2" destOrd="0" presId="urn:microsoft.com/office/officeart/2005/8/layout/vList3"/>
    <dgm:cxn modelId="{3794808A-FA46-1B4A-AB67-6A5B26B08B4A}" type="presParOf" srcId="{C0A0779A-3526-8340-B332-3C218F5820DC}" destId="{9F50CC04-A250-2845-8240-CBDED577B735}" srcOrd="0" destOrd="0" presId="urn:microsoft.com/office/officeart/2005/8/layout/vList3"/>
    <dgm:cxn modelId="{4A077C11-8B35-4146-9FC1-7F56F98DDDA1}" type="presParOf" srcId="{C0A0779A-3526-8340-B332-3C218F5820DC}" destId="{7A08C15C-F6C5-5340-9EA1-38C5E3232C4E}" srcOrd="1" destOrd="0" presId="urn:microsoft.com/office/officeart/2005/8/layout/vList3"/>
    <dgm:cxn modelId="{4C7758AB-8EAB-1C4C-83AF-A63984318BE8}" type="presParOf" srcId="{DFE4BB70-1E56-7D47-A1BD-4FE9D0BB351F}" destId="{1FF468F9-F4CF-8047-A2E4-F3A46A93101E}" srcOrd="3" destOrd="0" presId="urn:microsoft.com/office/officeart/2005/8/layout/vList3"/>
    <dgm:cxn modelId="{9A2C74F5-C1F2-C546-AA3D-63997075B947}" type="presParOf" srcId="{DFE4BB70-1E56-7D47-A1BD-4FE9D0BB351F}" destId="{E1722D5F-3C66-6E4E-B03D-1EAD5DAF90A9}" srcOrd="4" destOrd="0" presId="urn:microsoft.com/office/officeart/2005/8/layout/vList3"/>
    <dgm:cxn modelId="{97924667-5730-4740-ABB6-B1ECC55F6A24}" type="presParOf" srcId="{E1722D5F-3C66-6E4E-B03D-1EAD5DAF90A9}" destId="{2B533055-49CD-334E-ADD5-91A30245C3A1}" srcOrd="0" destOrd="0" presId="urn:microsoft.com/office/officeart/2005/8/layout/vList3"/>
    <dgm:cxn modelId="{4A125C29-06AD-F44A-A2AF-C60A86D00C4C}" type="presParOf" srcId="{E1722D5F-3C66-6E4E-B03D-1EAD5DAF90A9}" destId="{7C4F89EF-E3BF-EF40-A4C0-51560EBBC9EF}" srcOrd="1" destOrd="0" presId="urn:microsoft.com/office/officeart/2005/8/layout/vList3"/>
    <dgm:cxn modelId="{34E9042B-6F69-554E-B959-84DC6D9FE709}" type="presParOf" srcId="{DFE4BB70-1E56-7D47-A1BD-4FE9D0BB351F}" destId="{A5B75A37-C448-7F43-A803-AE219997A3D6}" srcOrd="5" destOrd="0" presId="urn:microsoft.com/office/officeart/2005/8/layout/vList3"/>
    <dgm:cxn modelId="{B632DB1A-F651-5348-9799-2140D896522D}" type="presParOf" srcId="{DFE4BB70-1E56-7D47-A1BD-4FE9D0BB351F}" destId="{E96FA280-1038-CA40-BB5A-2C64B346D438}" srcOrd="6" destOrd="0" presId="urn:microsoft.com/office/officeart/2005/8/layout/vList3"/>
    <dgm:cxn modelId="{00F25078-3D22-DF4A-98F7-D0A2FB5A9E08}" type="presParOf" srcId="{E96FA280-1038-CA40-BB5A-2C64B346D438}" destId="{0A2E88D9-B158-0943-9FBD-0D1023A4B22C}" srcOrd="0" destOrd="0" presId="urn:microsoft.com/office/officeart/2005/8/layout/vList3"/>
    <dgm:cxn modelId="{A4CBA567-EEC2-3349-8996-6E7397CF48F2}" type="presParOf" srcId="{E96FA280-1038-CA40-BB5A-2C64B346D438}" destId="{A5750FC4-036E-2D42-968B-5DE2290EF7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8638C7-682F-1D48-8287-23071A881311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7FB916CE-C1D6-9E45-B481-7F71DD1DF28E}">
      <dgm:prSet phldrT="[Text]"/>
      <dgm:spPr/>
      <dgm:t>
        <a:bodyPr/>
        <a:lstStyle/>
        <a:p>
          <a:r>
            <a:rPr lang="en-US" dirty="0" err="1" smtClean="0"/>
            <a:t>Litig</a:t>
          </a:r>
          <a:r>
            <a:rPr lang="en-US" dirty="0" err="1" smtClean="0"/>
            <a:t>ância</a:t>
          </a:r>
          <a:r>
            <a:rPr lang="en-US" dirty="0" smtClean="0"/>
            <a:t> de </a:t>
          </a:r>
          <a:r>
            <a:rPr lang="en-US" dirty="0" err="1" smtClean="0"/>
            <a:t>Má</a:t>
          </a:r>
          <a:r>
            <a:rPr lang="en-US" dirty="0" smtClean="0"/>
            <a:t> </a:t>
          </a:r>
          <a:r>
            <a:rPr lang="en-US" dirty="0" err="1" smtClean="0"/>
            <a:t>Fé</a:t>
          </a:r>
          <a:endParaRPr lang="en-US" dirty="0" smtClean="0"/>
        </a:p>
        <a:p>
          <a:r>
            <a:rPr lang="en-US" dirty="0" smtClean="0"/>
            <a:t>(Arts. 80-81, CPC)</a:t>
          </a:r>
          <a:endParaRPr lang="en-US" dirty="0"/>
        </a:p>
      </dgm:t>
    </dgm:pt>
    <dgm:pt modelId="{B09EC08A-7CE8-E64A-93EE-FB6ADCA101FA}" type="parTrans" cxnId="{BA809CC7-A072-5947-9A21-F0BF40C01C16}">
      <dgm:prSet/>
      <dgm:spPr/>
      <dgm:t>
        <a:bodyPr/>
        <a:lstStyle/>
        <a:p>
          <a:endParaRPr lang="en-US"/>
        </a:p>
      </dgm:t>
    </dgm:pt>
    <dgm:pt modelId="{B3DFADF2-4E99-0C4B-BCA2-ACAB84354024}" type="sibTrans" cxnId="{BA809CC7-A072-5947-9A21-F0BF40C01C16}">
      <dgm:prSet/>
      <dgm:spPr/>
      <dgm:t>
        <a:bodyPr/>
        <a:lstStyle/>
        <a:p>
          <a:endParaRPr lang="en-US"/>
        </a:p>
      </dgm:t>
    </dgm:pt>
    <dgm:pt modelId="{9D7CB2CF-2025-854C-AEF9-10BE68CCEAF3}">
      <dgm:prSet phldrT="[Text]"/>
      <dgm:spPr/>
      <dgm:t>
        <a:bodyPr/>
        <a:lstStyle/>
        <a:p>
          <a:r>
            <a:rPr lang="en-US" dirty="0" smtClean="0"/>
            <a:t>Crime de </a:t>
          </a:r>
          <a:r>
            <a:rPr lang="en-US" dirty="0" err="1" smtClean="0"/>
            <a:t>Desobedi</a:t>
          </a:r>
          <a:r>
            <a:rPr lang="en-US" dirty="0" err="1" smtClean="0"/>
            <a:t>ência</a:t>
          </a:r>
          <a:endParaRPr lang="en-US" dirty="0"/>
        </a:p>
      </dgm:t>
    </dgm:pt>
    <dgm:pt modelId="{84E8DE69-105C-ED4B-9852-8ECB9DFF50E7}" type="parTrans" cxnId="{6B084949-7EFB-DA4F-8C0E-67B9EABE53DD}">
      <dgm:prSet/>
      <dgm:spPr/>
      <dgm:t>
        <a:bodyPr/>
        <a:lstStyle/>
        <a:p>
          <a:endParaRPr lang="en-US"/>
        </a:p>
      </dgm:t>
    </dgm:pt>
    <dgm:pt modelId="{631C3DE2-0BEC-A848-9303-DDD11279E556}" type="sibTrans" cxnId="{6B084949-7EFB-DA4F-8C0E-67B9EABE53DD}">
      <dgm:prSet/>
      <dgm:spPr/>
      <dgm:t>
        <a:bodyPr/>
        <a:lstStyle/>
        <a:p>
          <a:endParaRPr lang="en-US"/>
        </a:p>
      </dgm:t>
    </dgm:pt>
    <dgm:pt modelId="{0B6B9CF9-CA34-C340-A2B2-95017F8ABF1A}">
      <dgm:prSet phldrT="[Text]"/>
      <dgm:spPr/>
      <dgm:t>
        <a:bodyPr/>
        <a:lstStyle/>
        <a:p>
          <a:r>
            <a:rPr lang="en-US" dirty="0" err="1" smtClean="0"/>
            <a:t>Ato</a:t>
          </a:r>
          <a:r>
            <a:rPr lang="en-US" dirty="0" smtClean="0"/>
            <a:t> </a:t>
          </a:r>
          <a:r>
            <a:rPr lang="en-US" dirty="0" err="1" smtClean="0"/>
            <a:t>Atentat</a:t>
          </a:r>
          <a:r>
            <a:rPr lang="en-US" dirty="0" err="1" smtClean="0"/>
            <a:t>ório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Dignidade</a:t>
          </a:r>
          <a:r>
            <a:rPr lang="en-US" dirty="0" smtClean="0"/>
            <a:t> da </a:t>
          </a:r>
          <a:r>
            <a:rPr lang="en-US" dirty="0" err="1" smtClean="0"/>
            <a:t>Justiça</a:t>
          </a:r>
          <a:endParaRPr lang="en-US" dirty="0" smtClean="0"/>
        </a:p>
        <a:p>
          <a:r>
            <a:rPr lang="en-US" dirty="0" smtClean="0"/>
            <a:t>(Art. 77, CPC)</a:t>
          </a:r>
          <a:endParaRPr lang="en-US" dirty="0"/>
        </a:p>
      </dgm:t>
    </dgm:pt>
    <dgm:pt modelId="{A280D38F-0A16-C440-B391-7C311FE044C4}" type="parTrans" cxnId="{3BBA491C-FF7F-D147-9063-63394D984372}">
      <dgm:prSet/>
      <dgm:spPr/>
      <dgm:t>
        <a:bodyPr/>
        <a:lstStyle/>
        <a:p>
          <a:endParaRPr lang="en-US"/>
        </a:p>
      </dgm:t>
    </dgm:pt>
    <dgm:pt modelId="{F88211A0-64EB-FF4F-A16D-FE70885F4D88}" type="sibTrans" cxnId="{3BBA491C-FF7F-D147-9063-63394D984372}">
      <dgm:prSet/>
      <dgm:spPr/>
      <dgm:t>
        <a:bodyPr/>
        <a:lstStyle/>
        <a:p>
          <a:endParaRPr lang="en-US"/>
        </a:p>
      </dgm:t>
    </dgm:pt>
    <dgm:pt modelId="{B54E27A1-DCAD-6D43-91A2-4CE017BEB0D1}" type="pres">
      <dgm:prSet presAssocID="{F78638C7-682F-1D48-8287-23071A881311}" presName="linearFlow" presStyleCnt="0">
        <dgm:presLayoutVars>
          <dgm:dir/>
          <dgm:resizeHandles val="exact"/>
        </dgm:presLayoutVars>
      </dgm:prSet>
      <dgm:spPr/>
    </dgm:pt>
    <dgm:pt modelId="{65B55532-7BF4-C546-AC75-CB95B9AE0FA3}" type="pres">
      <dgm:prSet presAssocID="{7FB916CE-C1D6-9E45-B481-7F71DD1DF28E}" presName="composite" presStyleCnt="0"/>
      <dgm:spPr/>
    </dgm:pt>
    <dgm:pt modelId="{A2BFD8B8-DA85-274C-930B-FC9887B9A9D3}" type="pres">
      <dgm:prSet presAssocID="{7FB916CE-C1D6-9E45-B481-7F71DD1DF28E}" presName="imgShp" presStyleLbl="fgImgPlace1" presStyleIdx="0" presStyleCnt="3"/>
      <dgm:spPr/>
    </dgm:pt>
    <dgm:pt modelId="{493FCA29-729F-5A46-8A19-E8835CD136BC}" type="pres">
      <dgm:prSet presAssocID="{7FB916CE-C1D6-9E45-B481-7F71DD1DF28E}" presName="txShp" presStyleLbl="node1" presStyleIdx="0" presStyleCnt="3">
        <dgm:presLayoutVars>
          <dgm:bulletEnabled val="1"/>
        </dgm:presLayoutVars>
      </dgm:prSet>
      <dgm:spPr/>
    </dgm:pt>
    <dgm:pt modelId="{943DE50D-19DB-7B47-BB48-86F73AFF8ECA}" type="pres">
      <dgm:prSet presAssocID="{B3DFADF2-4E99-0C4B-BCA2-ACAB84354024}" presName="spacing" presStyleCnt="0"/>
      <dgm:spPr/>
    </dgm:pt>
    <dgm:pt modelId="{19E34E62-B12B-A945-984F-9A03C245CEDF}" type="pres">
      <dgm:prSet presAssocID="{9D7CB2CF-2025-854C-AEF9-10BE68CCEAF3}" presName="composite" presStyleCnt="0"/>
      <dgm:spPr/>
    </dgm:pt>
    <dgm:pt modelId="{E1E9B7C3-62CE-E84E-B775-7CCE85B938FD}" type="pres">
      <dgm:prSet presAssocID="{9D7CB2CF-2025-854C-AEF9-10BE68CCEAF3}" presName="imgShp" presStyleLbl="fgImgPlace1" presStyleIdx="1" presStyleCnt="3"/>
      <dgm:spPr/>
    </dgm:pt>
    <dgm:pt modelId="{6DCA147C-09B6-B842-AC6F-904ADD6812B9}" type="pres">
      <dgm:prSet presAssocID="{9D7CB2CF-2025-854C-AEF9-10BE68CCEAF3}" presName="txShp" presStyleLbl="node1" presStyleIdx="1" presStyleCnt="3">
        <dgm:presLayoutVars>
          <dgm:bulletEnabled val="1"/>
        </dgm:presLayoutVars>
      </dgm:prSet>
      <dgm:spPr/>
    </dgm:pt>
    <dgm:pt modelId="{6D2CF0F9-A033-8F4A-A7EF-473A72D2C713}" type="pres">
      <dgm:prSet presAssocID="{631C3DE2-0BEC-A848-9303-DDD11279E556}" presName="spacing" presStyleCnt="0"/>
      <dgm:spPr/>
    </dgm:pt>
    <dgm:pt modelId="{4CE3CCE3-053E-B141-A5C0-15A3A0EC8A4F}" type="pres">
      <dgm:prSet presAssocID="{0B6B9CF9-CA34-C340-A2B2-95017F8ABF1A}" presName="composite" presStyleCnt="0"/>
      <dgm:spPr/>
    </dgm:pt>
    <dgm:pt modelId="{926BD434-6A1C-CC42-8654-2315874C2184}" type="pres">
      <dgm:prSet presAssocID="{0B6B9CF9-CA34-C340-A2B2-95017F8ABF1A}" presName="imgShp" presStyleLbl="fgImgPlace1" presStyleIdx="2" presStyleCnt="3"/>
      <dgm:spPr/>
    </dgm:pt>
    <dgm:pt modelId="{87FB18D1-92F6-3848-96FE-F96D3CA5624F}" type="pres">
      <dgm:prSet presAssocID="{0B6B9CF9-CA34-C340-A2B2-95017F8ABF1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5A5113-6B4C-E04E-823F-34A7676A7F1B}" type="presOf" srcId="{7FB916CE-C1D6-9E45-B481-7F71DD1DF28E}" destId="{493FCA29-729F-5A46-8A19-E8835CD136BC}" srcOrd="0" destOrd="0" presId="urn:microsoft.com/office/officeart/2005/8/layout/vList3"/>
    <dgm:cxn modelId="{C7B24BF3-4C2B-AF4C-9495-B20248892ACF}" type="presOf" srcId="{F78638C7-682F-1D48-8287-23071A881311}" destId="{B54E27A1-DCAD-6D43-91A2-4CE017BEB0D1}" srcOrd="0" destOrd="0" presId="urn:microsoft.com/office/officeart/2005/8/layout/vList3"/>
    <dgm:cxn modelId="{8F66C821-420F-094D-86BD-EC16DA4E801A}" type="presOf" srcId="{0B6B9CF9-CA34-C340-A2B2-95017F8ABF1A}" destId="{87FB18D1-92F6-3848-96FE-F96D3CA5624F}" srcOrd="0" destOrd="0" presId="urn:microsoft.com/office/officeart/2005/8/layout/vList3"/>
    <dgm:cxn modelId="{3BBA491C-FF7F-D147-9063-63394D984372}" srcId="{F78638C7-682F-1D48-8287-23071A881311}" destId="{0B6B9CF9-CA34-C340-A2B2-95017F8ABF1A}" srcOrd="2" destOrd="0" parTransId="{A280D38F-0A16-C440-B391-7C311FE044C4}" sibTransId="{F88211A0-64EB-FF4F-A16D-FE70885F4D88}"/>
    <dgm:cxn modelId="{BA809CC7-A072-5947-9A21-F0BF40C01C16}" srcId="{F78638C7-682F-1D48-8287-23071A881311}" destId="{7FB916CE-C1D6-9E45-B481-7F71DD1DF28E}" srcOrd="0" destOrd="0" parTransId="{B09EC08A-7CE8-E64A-93EE-FB6ADCA101FA}" sibTransId="{B3DFADF2-4E99-0C4B-BCA2-ACAB84354024}"/>
    <dgm:cxn modelId="{6B084949-7EFB-DA4F-8C0E-67B9EABE53DD}" srcId="{F78638C7-682F-1D48-8287-23071A881311}" destId="{9D7CB2CF-2025-854C-AEF9-10BE68CCEAF3}" srcOrd="1" destOrd="0" parTransId="{84E8DE69-105C-ED4B-9852-8ECB9DFF50E7}" sibTransId="{631C3DE2-0BEC-A848-9303-DDD11279E556}"/>
    <dgm:cxn modelId="{830FCF92-952F-F848-B547-5757DA86FE36}" type="presOf" srcId="{9D7CB2CF-2025-854C-AEF9-10BE68CCEAF3}" destId="{6DCA147C-09B6-B842-AC6F-904ADD6812B9}" srcOrd="0" destOrd="0" presId="urn:microsoft.com/office/officeart/2005/8/layout/vList3"/>
    <dgm:cxn modelId="{48FFBDB0-B94B-6648-9892-6321D46F5088}" type="presParOf" srcId="{B54E27A1-DCAD-6D43-91A2-4CE017BEB0D1}" destId="{65B55532-7BF4-C546-AC75-CB95B9AE0FA3}" srcOrd="0" destOrd="0" presId="urn:microsoft.com/office/officeart/2005/8/layout/vList3"/>
    <dgm:cxn modelId="{A206F171-AF17-2B4F-9749-F4914D082FB5}" type="presParOf" srcId="{65B55532-7BF4-C546-AC75-CB95B9AE0FA3}" destId="{A2BFD8B8-DA85-274C-930B-FC9887B9A9D3}" srcOrd="0" destOrd="0" presId="urn:microsoft.com/office/officeart/2005/8/layout/vList3"/>
    <dgm:cxn modelId="{E66D302A-803C-F040-B6D7-10FE6F611C25}" type="presParOf" srcId="{65B55532-7BF4-C546-AC75-CB95B9AE0FA3}" destId="{493FCA29-729F-5A46-8A19-E8835CD136BC}" srcOrd="1" destOrd="0" presId="urn:microsoft.com/office/officeart/2005/8/layout/vList3"/>
    <dgm:cxn modelId="{8E74E4CE-2E87-0840-BD3B-5874DE3F4AE9}" type="presParOf" srcId="{B54E27A1-DCAD-6D43-91A2-4CE017BEB0D1}" destId="{943DE50D-19DB-7B47-BB48-86F73AFF8ECA}" srcOrd="1" destOrd="0" presId="urn:microsoft.com/office/officeart/2005/8/layout/vList3"/>
    <dgm:cxn modelId="{BA6DAA56-878F-BA4C-BDBB-3DCED6135305}" type="presParOf" srcId="{B54E27A1-DCAD-6D43-91A2-4CE017BEB0D1}" destId="{19E34E62-B12B-A945-984F-9A03C245CEDF}" srcOrd="2" destOrd="0" presId="urn:microsoft.com/office/officeart/2005/8/layout/vList3"/>
    <dgm:cxn modelId="{5F6799AD-557C-2C4F-AF0A-DF144996C4FD}" type="presParOf" srcId="{19E34E62-B12B-A945-984F-9A03C245CEDF}" destId="{E1E9B7C3-62CE-E84E-B775-7CCE85B938FD}" srcOrd="0" destOrd="0" presId="urn:microsoft.com/office/officeart/2005/8/layout/vList3"/>
    <dgm:cxn modelId="{78259EF0-2D47-C843-AA40-34E8DD303771}" type="presParOf" srcId="{19E34E62-B12B-A945-984F-9A03C245CEDF}" destId="{6DCA147C-09B6-B842-AC6F-904ADD6812B9}" srcOrd="1" destOrd="0" presId="urn:microsoft.com/office/officeart/2005/8/layout/vList3"/>
    <dgm:cxn modelId="{E04AA399-5469-3C4B-8C44-C4CAC1C29274}" type="presParOf" srcId="{B54E27A1-DCAD-6D43-91A2-4CE017BEB0D1}" destId="{6D2CF0F9-A033-8F4A-A7EF-473A72D2C713}" srcOrd="3" destOrd="0" presId="urn:microsoft.com/office/officeart/2005/8/layout/vList3"/>
    <dgm:cxn modelId="{3CE15B65-6745-8B4C-AB59-DF79C1BAAE4D}" type="presParOf" srcId="{B54E27A1-DCAD-6D43-91A2-4CE017BEB0D1}" destId="{4CE3CCE3-053E-B141-A5C0-15A3A0EC8A4F}" srcOrd="4" destOrd="0" presId="urn:microsoft.com/office/officeart/2005/8/layout/vList3"/>
    <dgm:cxn modelId="{8B4317CB-61D1-874A-9178-A6C1EF77BF6D}" type="presParOf" srcId="{4CE3CCE3-053E-B141-A5C0-15A3A0EC8A4F}" destId="{926BD434-6A1C-CC42-8654-2315874C2184}" srcOrd="0" destOrd="0" presId="urn:microsoft.com/office/officeart/2005/8/layout/vList3"/>
    <dgm:cxn modelId="{79232AAE-1A6D-6844-8678-BF57F41DC92F}" type="presParOf" srcId="{4CE3CCE3-053E-B141-A5C0-15A3A0EC8A4F}" destId="{87FB18D1-92F6-3848-96FE-F96D3CA5624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87B2DE0-FFFC-6949-A1B6-E85011297E2F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FD535AC-FCDF-A84A-8894-C165F8D828B8}">
      <dgm:prSet phldrT="[Text]"/>
      <dgm:spPr/>
      <dgm:t>
        <a:bodyPr/>
        <a:lstStyle/>
        <a:p>
          <a:r>
            <a:rPr lang="en-US" dirty="0" err="1" smtClean="0"/>
            <a:t>Efic</a:t>
          </a:r>
          <a:r>
            <a:rPr lang="en-US" dirty="0" err="1" smtClean="0"/>
            <a:t>ácia</a:t>
          </a:r>
          <a:r>
            <a:rPr lang="en-US" dirty="0" smtClean="0"/>
            <a:t> </a:t>
          </a:r>
          <a:r>
            <a:rPr lang="en-US" dirty="0" err="1" smtClean="0"/>
            <a:t>Imediata</a:t>
          </a:r>
          <a:r>
            <a:rPr lang="en-US" dirty="0" smtClean="0"/>
            <a:t> das </a:t>
          </a:r>
          <a:r>
            <a:rPr lang="en-US" dirty="0" err="1" smtClean="0"/>
            <a:t>Astreintes</a:t>
          </a:r>
          <a:endParaRPr lang="en-US" dirty="0"/>
        </a:p>
      </dgm:t>
    </dgm:pt>
    <dgm:pt modelId="{8237522E-74AE-6A4B-8CBF-206526FE7A0B}" type="parTrans" cxnId="{01212CE8-7212-0A41-A3EF-825596C81DB5}">
      <dgm:prSet/>
      <dgm:spPr/>
      <dgm:t>
        <a:bodyPr/>
        <a:lstStyle/>
        <a:p>
          <a:endParaRPr lang="en-US"/>
        </a:p>
      </dgm:t>
    </dgm:pt>
    <dgm:pt modelId="{B787972D-12DC-C748-840E-2B0825D611C4}" type="sibTrans" cxnId="{01212CE8-7212-0A41-A3EF-825596C81DB5}">
      <dgm:prSet/>
      <dgm:spPr/>
      <dgm:t>
        <a:bodyPr/>
        <a:lstStyle/>
        <a:p>
          <a:endParaRPr lang="en-US"/>
        </a:p>
      </dgm:t>
    </dgm:pt>
    <dgm:pt modelId="{898F851E-CF66-264A-9F37-D765EBC84C03}">
      <dgm:prSet phldrT="[Text]"/>
      <dgm:spPr/>
      <dgm:t>
        <a:bodyPr/>
        <a:lstStyle/>
        <a:p>
          <a:r>
            <a:rPr lang="en-US" dirty="0" smtClean="0">
              <a:latin typeface="Franklin Gothic Book"/>
              <a:cs typeface="Franklin Gothic Book"/>
            </a:rPr>
            <a:t>A </a:t>
          </a:r>
          <a:r>
            <a:rPr lang="en-US" dirty="0" err="1" smtClean="0">
              <a:latin typeface="Franklin Gothic Book"/>
              <a:cs typeface="Franklin Gothic Book"/>
            </a:rPr>
            <a:t>decisão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que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fixa</a:t>
          </a:r>
          <a:r>
            <a:rPr lang="en-US" dirty="0" smtClean="0">
              <a:latin typeface="Franklin Gothic Book"/>
              <a:cs typeface="Franklin Gothic Book"/>
            </a:rPr>
            <a:t> a </a:t>
          </a:r>
          <a:r>
            <a:rPr lang="en-US" dirty="0" err="1" smtClean="0">
              <a:latin typeface="Franklin Gothic Book"/>
              <a:cs typeface="Franklin Gothic Book"/>
            </a:rPr>
            <a:t>multa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é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passível</a:t>
          </a:r>
          <a:r>
            <a:rPr lang="en-US" dirty="0" smtClean="0">
              <a:latin typeface="Franklin Gothic Book"/>
              <a:cs typeface="Franklin Gothic Book"/>
            </a:rPr>
            <a:t> de </a:t>
          </a:r>
          <a:r>
            <a:rPr lang="en-US" dirty="0" err="1" smtClean="0">
              <a:latin typeface="Franklin Gothic Book"/>
              <a:cs typeface="Franklin Gothic Book"/>
            </a:rPr>
            <a:t>cumprimento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provisório</a:t>
          </a:r>
          <a:r>
            <a:rPr lang="en-US" dirty="0" smtClean="0">
              <a:latin typeface="Franklin Gothic Book"/>
              <a:cs typeface="Franklin Gothic Book"/>
            </a:rPr>
            <a:t>, </a:t>
          </a:r>
          <a:r>
            <a:rPr lang="en-US" dirty="0" err="1" smtClean="0">
              <a:latin typeface="Franklin Gothic Book"/>
              <a:cs typeface="Franklin Gothic Book"/>
            </a:rPr>
            <a:t>devendo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ser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depositada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em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juízo</a:t>
          </a:r>
          <a:r>
            <a:rPr lang="en-US" dirty="0" smtClean="0">
              <a:latin typeface="Franklin Gothic Book"/>
              <a:cs typeface="Franklin Gothic Book"/>
            </a:rPr>
            <a:t>, </a:t>
          </a:r>
          <a:r>
            <a:rPr lang="en-US" dirty="0" err="1" smtClean="0">
              <a:latin typeface="Franklin Gothic Book"/>
              <a:cs typeface="Franklin Gothic Book"/>
            </a:rPr>
            <a:t>permitido</a:t>
          </a:r>
          <a:r>
            <a:rPr lang="en-US" dirty="0" smtClean="0">
              <a:latin typeface="Franklin Gothic Book"/>
              <a:cs typeface="Franklin Gothic Book"/>
            </a:rPr>
            <a:t> o </a:t>
          </a:r>
          <a:r>
            <a:rPr lang="en-US" dirty="0" err="1" smtClean="0">
              <a:latin typeface="Franklin Gothic Book"/>
              <a:cs typeface="Franklin Gothic Book"/>
            </a:rPr>
            <a:t>levantamento</a:t>
          </a:r>
          <a:r>
            <a:rPr lang="en-US" dirty="0" smtClean="0">
              <a:latin typeface="Franklin Gothic Book"/>
              <a:cs typeface="Franklin Gothic Book"/>
            </a:rPr>
            <a:t> do valor </a:t>
          </a:r>
          <a:r>
            <a:rPr lang="en-US" dirty="0" err="1" smtClean="0">
              <a:latin typeface="Franklin Gothic Book"/>
              <a:cs typeface="Franklin Gothic Book"/>
            </a:rPr>
            <a:t>após</a:t>
          </a:r>
          <a:r>
            <a:rPr lang="en-US" dirty="0" smtClean="0">
              <a:latin typeface="Franklin Gothic Book"/>
              <a:cs typeface="Franklin Gothic Book"/>
            </a:rPr>
            <a:t> o </a:t>
          </a:r>
          <a:r>
            <a:rPr lang="en-US" dirty="0" err="1" smtClean="0">
              <a:latin typeface="Franklin Gothic Book"/>
              <a:cs typeface="Franklin Gothic Book"/>
            </a:rPr>
            <a:t>trânsito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em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julgado</a:t>
          </a:r>
          <a:r>
            <a:rPr lang="en-US" dirty="0" smtClean="0">
              <a:latin typeface="Franklin Gothic Book"/>
              <a:cs typeface="Franklin Gothic Book"/>
            </a:rPr>
            <a:t> da </a:t>
          </a:r>
          <a:r>
            <a:rPr lang="en-US" dirty="0" err="1" smtClean="0">
              <a:latin typeface="Franklin Gothic Book"/>
              <a:cs typeface="Franklin Gothic Book"/>
            </a:rPr>
            <a:t>sentença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favorável</a:t>
          </a:r>
          <a:r>
            <a:rPr lang="en-US" dirty="0" smtClean="0">
              <a:latin typeface="Franklin Gothic Book"/>
              <a:cs typeface="Franklin Gothic Book"/>
            </a:rPr>
            <a:t> </a:t>
          </a:r>
          <a:r>
            <a:rPr lang="en-US" dirty="0" err="1" smtClean="0">
              <a:latin typeface="Franklin Gothic Book"/>
              <a:cs typeface="Franklin Gothic Book"/>
            </a:rPr>
            <a:t>à</a:t>
          </a:r>
          <a:r>
            <a:rPr lang="en-US" dirty="0" smtClean="0">
              <a:latin typeface="Franklin Gothic Book"/>
              <a:cs typeface="Franklin Gothic Book"/>
            </a:rPr>
            <a:t> parte.</a:t>
          </a:r>
        </a:p>
        <a:p>
          <a:r>
            <a:rPr lang="en-US" dirty="0" smtClean="0">
              <a:latin typeface="Franklin Gothic Book"/>
              <a:cs typeface="Franklin Gothic Book"/>
            </a:rPr>
            <a:t>(Art. 517, CPC)</a:t>
          </a:r>
          <a:endParaRPr lang="en-US" dirty="0"/>
        </a:p>
      </dgm:t>
    </dgm:pt>
    <dgm:pt modelId="{C1E30E13-050D-4547-9B86-A1F40E35074B}" type="parTrans" cxnId="{5F975273-D94D-754A-B680-F45501821B11}">
      <dgm:prSet/>
      <dgm:spPr/>
      <dgm:t>
        <a:bodyPr/>
        <a:lstStyle/>
        <a:p>
          <a:endParaRPr lang="en-US"/>
        </a:p>
      </dgm:t>
    </dgm:pt>
    <dgm:pt modelId="{C0ADC096-64D2-BD43-8A1A-36322A29F4DD}" type="sibTrans" cxnId="{5F975273-D94D-754A-B680-F45501821B11}">
      <dgm:prSet/>
      <dgm:spPr/>
      <dgm:t>
        <a:bodyPr/>
        <a:lstStyle/>
        <a:p>
          <a:endParaRPr lang="en-US"/>
        </a:p>
      </dgm:t>
    </dgm:pt>
    <dgm:pt modelId="{641C8878-3E6F-184C-AC87-50857C283FFF}">
      <dgm:prSet phldrT="[Text]"/>
      <dgm:spPr/>
      <dgm:t>
        <a:bodyPr/>
        <a:lstStyle/>
        <a:p>
          <a:r>
            <a:rPr lang="en-US" dirty="0" smtClean="0"/>
            <a:t>§ 2º A </a:t>
          </a:r>
          <a:r>
            <a:rPr lang="en-US" dirty="0" err="1" smtClean="0"/>
            <a:t>multa</a:t>
          </a:r>
          <a:r>
            <a:rPr lang="en-US" dirty="0" smtClean="0"/>
            <a:t> </a:t>
          </a:r>
          <a:r>
            <a:rPr lang="en-US" dirty="0" err="1" smtClean="0"/>
            <a:t>cominada</a:t>
          </a:r>
          <a:r>
            <a:rPr lang="en-US" dirty="0" smtClean="0"/>
            <a:t> </a:t>
          </a:r>
          <a:r>
            <a:rPr lang="en-US" dirty="0" err="1" smtClean="0"/>
            <a:t>liminarmente</a:t>
          </a:r>
          <a:r>
            <a:rPr lang="en-US" dirty="0" smtClean="0"/>
            <a:t> </a:t>
          </a:r>
          <a:r>
            <a:rPr lang="en-US" dirty="0" err="1" smtClean="0"/>
            <a:t>só</a:t>
          </a:r>
          <a:r>
            <a:rPr lang="en-US" dirty="0" smtClean="0"/>
            <a:t> </a:t>
          </a:r>
          <a:r>
            <a:rPr lang="en-US" dirty="0" err="1" smtClean="0"/>
            <a:t>será</a:t>
          </a:r>
          <a:r>
            <a:rPr lang="en-US" dirty="0" smtClean="0"/>
            <a:t> </a:t>
          </a:r>
          <a:r>
            <a:rPr lang="en-US" dirty="0" err="1" smtClean="0"/>
            <a:t>exigível</a:t>
          </a:r>
          <a:r>
            <a:rPr lang="en-US" dirty="0" smtClean="0"/>
            <a:t> do </a:t>
          </a:r>
          <a:r>
            <a:rPr lang="en-US" dirty="0" err="1" smtClean="0"/>
            <a:t>réu</a:t>
          </a:r>
          <a:r>
            <a:rPr lang="en-US" dirty="0" smtClean="0"/>
            <a:t> </a:t>
          </a:r>
          <a:r>
            <a:rPr lang="en-US" dirty="0" err="1" smtClean="0"/>
            <a:t>após</a:t>
          </a:r>
          <a:r>
            <a:rPr lang="en-US" dirty="0" smtClean="0"/>
            <a:t> o </a:t>
          </a:r>
          <a:r>
            <a:rPr lang="en-US" dirty="0" err="1" smtClean="0"/>
            <a:t>trânsito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julgado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r>
            <a:rPr lang="en-US" dirty="0" smtClean="0"/>
            <a:t> </a:t>
          </a:r>
          <a:r>
            <a:rPr lang="en-US" dirty="0" err="1" smtClean="0"/>
            <a:t>favorável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autor</a:t>
          </a:r>
          <a:r>
            <a:rPr lang="en-US" dirty="0" smtClean="0"/>
            <a:t>, mas </a:t>
          </a:r>
          <a:r>
            <a:rPr lang="en-US" dirty="0" err="1" smtClean="0"/>
            <a:t>será</a:t>
          </a:r>
          <a:r>
            <a:rPr lang="en-US" dirty="0" smtClean="0"/>
            <a:t> </a:t>
          </a:r>
          <a:r>
            <a:rPr lang="en-US" dirty="0" err="1" smtClean="0"/>
            <a:t>devida</a:t>
          </a:r>
          <a:r>
            <a:rPr lang="en-US" dirty="0" smtClean="0"/>
            <a:t> </a:t>
          </a:r>
          <a:r>
            <a:rPr lang="en-US" dirty="0" err="1" smtClean="0"/>
            <a:t>desde</a:t>
          </a:r>
          <a:r>
            <a:rPr lang="en-US" dirty="0" smtClean="0"/>
            <a:t> o </a:t>
          </a:r>
          <a:r>
            <a:rPr lang="en-US" dirty="0" err="1" smtClean="0"/>
            <a:t>dia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se </a:t>
          </a:r>
          <a:r>
            <a:rPr lang="en-US" dirty="0" err="1" smtClean="0"/>
            <a:t>houver</a:t>
          </a:r>
          <a:r>
            <a:rPr lang="en-US" dirty="0" smtClean="0"/>
            <a:t> </a:t>
          </a:r>
          <a:r>
            <a:rPr lang="en-US" dirty="0" err="1" smtClean="0"/>
            <a:t>configurado</a:t>
          </a:r>
          <a:r>
            <a:rPr lang="en-US" dirty="0" smtClean="0"/>
            <a:t> o </a:t>
          </a:r>
          <a:r>
            <a:rPr lang="en-US" dirty="0" err="1" smtClean="0"/>
            <a:t>descumprimento</a:t>
          </a:r>
          <a:r>
            <a:rPr lang="en-US" dirty="0" smtClean="0"/>
            <a:t>.</a:t>
          </a:r>
        </a:p>
        <a:p>
          <a:r>
            <a:rPr lang="en-US" dirty="0" smtClean="0"/>
            <a:t>(Art. 12, Lei 7.347/85)</a:t>
          </a:r>
          <a:endParaRPr lang="en-US" dirty="0"/>
        </a:p>
      </dgm:t>
    </dgm:pt>
    <dgm:pt modelId="{0853E470-290B-6345-85EF-0F028345394E}" type="parTrans" cxnId="{FBDC0C49-FC71-2249-B0D0-85146402B78F}">
      <dgm:prSet/>
      <dgm:spPr/>
      <dgm:t>
        <a:bodyPr/>
        <a:lstStyle/>
        <a:p>
          <a:endParaRPr lang="en-US"/>
        </a:p>
      </dgm:t>
    </dgm:pt>
    <dgm:pt modelId="{D61AD126-242C-C247-B761-A4A633FB7ED2}" type="sibTrans" cxnId="{FBDC0C49-FC71-2249-B0D0-85146402B78F}">
      <dgm:prSet/>
      <dgm:spPr/>
      <dgm:t>
        <a:bodyPr/>
        <a:lstStyle/>
        <a:p>
          <a:endParaRPr lang="en-US"/>
        </a:p>
      </dgm:t>
    </dgm:pt>
    <dgm:pt modelId="{BB87EF71-A732-3C4B-AF48-5A9BC755D915}">
      <dgm:prSet phldrT="[Text]"/>
      <dgm:spPr/>
      <dgm:t>
        <a:bodyPr/>
        <a:lstStyle/>
        <a:p>
          <a:r>
            <a:rPr lang="en-US" dirty="0" smtClean="0"/>
            <a:t>§ 3</a:t>
          </a:r>
          <a:r>
            <a:rPr lang="en-US" baseline="30000" dirty="0" smtClean="0"/>
            <a:t>o</a:t>
          </a:r>
          <a:r>
            <a:rPr lang="en-US" dirty="0" smtClean="0"/>
            <a:t> A </a:t>
          </a:r>
          <a:r>
            <a:rPr lang="en-US" dirty="0" err="1" smtClean="0"/>
            <a:t>multa</a:t>
          </a:r>
          <a:r>
            <a:rPr lang="en-US" dirty="0" smtClean="0"/>
            <a:t> </a:t>
          </a:r>
          <a:r>
            <a:rPr lang="en-US" dirty="0" err="1" smtClean="0"/>
            <a:t>só</a:t>
          </a:r>
          <a:r>
            <a:rPr lang="en-US" dirty="0" smtClean="0"/>
            <a:t> </a:t>
          </a:r>
          <a:r>
            <a:rPr lang="en-US" dirty="0" err="1" smtClean="0"/>
            <a:t>será</a:t>
          </a:r>
          <a:r>
            <a:rPr lang="en-US" dirty="0" smtClean="0"/>
            <a:t> </a:t>
          </a:r>
          <a:r>
            <a:rPr lang="en-US" dirty="0" err="1" smtClean="0"/>
            <a:t>exigível</a:t>
          </a:r>
          <a:r>
            <a:rPr lang="en-US" dirty="0" smtClean="0"/>
            <a:t> do </a:t>
          </a:r>
          <a:r>
            <a:rPr lang="en-US" dirty="0" err="1" smtClean="0"/>
            <a:t>réu</a:t>
          </a:r>
          <a:r>
            <a:rPr lang="en-US" dirty="0" smtClean="0"/>
            <a:t> </a:t>
          </a:r>
          <a:r>
            <a:rPr lang="en-US" dirty="0" err="1" smtClean="0"/>
            <a:t>após</a:t>
          </a:r>
          <a:r>
            <a:rPr lang="en-US" dirty="0" smtClean="0"/>
            <a:t> o </a:t>
          </a:r>
          <a:r>
            <a:rPr lang="en-US" dirty="0" err="1" smtClean="0"/>
            <a:t>trânsito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julgado</a:t>
          </a:r>
          <a:r>
            <a:rPr lang="en-US" dirty="0" smtClean="0"/>
            <a:t> da </a:t>
          </a:r>
          <a:r>
            <a:rPr lang="en-US" dirty="0" err="1" smtClean="0"/>
            <a:t>sentença</a:t>
          </a:r>
          <a:r>
            <a:rPr lang="en-US" dirty="0" smtClean="0"/>
            <a:t> </a:t>
          </a:r>
          <a:r>
            <a:rPr lang="en-US" dirty="0" err="1" smtClean="0"/>
            <a:t>favorável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autor</a:t>
          </a:r>
          <a:r>
            <a:rPr lang="en-US" dirty="0" smtClean="0"/>
            <a:t>, mas </a:t>
          </a:r>
          <a:r>
            <a:rPr lang="en-US" dirty="0" err="1" smtClean="0"/>
            <a:t>será</a:t>
          </a:r>
          <a:r>
            <a:rPr lang="en-US" dirty="0" smtClean="0"/>
            <a:t> </a:t>
          </a:r>
          <a:r>
            <a:rPr lang="en-US" dirty="0" err="1" smtClean="0"/>
            <a:t>devida</a:t>
          </a:r>
          <a:r>
            <a:rPr lang="en-US" dirty="0" smtClean="0"/>
            <a:t> </a:t>
          </a:r>
          <a:r>
            <a:rPr lang="en-US" dirty="0" err="1" smtClean="0"/>
            <a:t>desde</a:t>
          </a:r>
          <a:r>
            <a:rPr lang="en-US" dirty="0" smtClean="0"/>
            <a:t> o </a:t>
          </a:r>
          <a:r>
            <a:rPr lang="en-US" dirty="0" err="1" smtClean="0"/>
            <a:t>dia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se </a:t>
          </a:r>
          <a:r>
            <a:rPr lang="en-US" dirty="0" err="1" smtClean="0"/>
            <a:t>houver</a:t>
          </a:r>
          <a:r>
            <a:rPr lang="en-US" dirty="0" smtClean="0"/>
            <a:t> </a:t>
          </a:r>
          <a:r>
            <a:rPr lang="en-US" dirty="0" err="1" smtClean="0"/>
            <a:t>configurado</a:t>
          </a:r>
          <a:r>
            <a:rPr lang="en-US" dirty="0" smtClean="0"/>
            <a:t>.</a:t>
          </a:r>
        </a:p>
        <a:p>
          <a:r>
            <a:rPr lang="en-US" dirty="0" smtClean="0"/>
            <a:t>(Art. 82, </a:t>
          </a:r>
          <a:r>
            <a:rPr lang="en-US" dirty="0" err="1" smtClean="0"/>
            <a:t>Estatuto</a:t>
          </a:r>
          <a:r>
            <a:rPr lang="en-US" dirty="0" smtClean="0"/>
            <a:t> do </a:t>
          </a:r>
          <a:r>
            <a:rPr lang="en-US" dirty="0" err="1" smtClean="0"/>
            <a:t>Idoso</a:t>
          </a:r>
          <a:r>
            <a:rPr lang="en-US" dirty="0" smtClean="0"/>
            <a:t>)</a:t>
          </a:r>
          <a:endParaRPr lang="en-US" dirty="0"/>
        </a:p>
      </dgm:t>
    </dgm:pt>
    <dgm:pt modelId="{C2E5F939-6463-1F48-8A36-EEEF5E92AB26}" type="parTrans" cxnId="{22F7E0A6-E344-AB40-93A2-6B0F5C18C6DB}">
      <dgm:prSet/>
      <dgm:spPr/>
      <dgm:t>
        <a:bodyPr/>
        <a:lstStyle/>
        <a:p>
          <a:endParaRPr lang="en-US"/>
        </a:p>
      </dgm:t>
    </dgm:pt>
    <dgm:pt modelId="{A5A694E5-CC84-ED4C-AFA9-12ED4A67DDE2}" type="sibTrans" cxnId="{22F7E0A6-E344-AB40-93A2-6B0F5C18C6DB}">
      <dgm:prSet/>
      <dgm:spPr/>
      <dgm:t>
        <a:bodyPr/>
        <a:lstStyle/>
        <a:p>
          <a:endParaRPr lang="en-US"/>
        </a:p>
      </dgm:t>
    </dgm:pt>
    <dgm:pt modelId="{C9679087-A3C3-3F48-B3FE-FAC1F7BC8272}" type="pres">
      <dgm:prSet presAssocID="{887B2DE0-FFFC-6949-A1B6-E85011297E2F}" presName="composite" presStyleCnt="0">
        <dgm:presLayoutVars>
          <dgm:chMax val="1"/>
          <dgm:dir/>
          <dgm:resizeHandles val="exact"/>
        </dgm:presLayoutVars>
      </dgm:prSet>
      <dgm:spPr/>
    </dgm:pt>
    <dgm:pt modelId="{B630AFB4-C0BA-884C-A20E-157B2F1885F3}" type="pres">
      <dgm:prSet presAssocID="{7FD535AC-FCDF-A84A-8894-C165F8D828B8}" presName="roof" presStyleLbl="dkBgShp" presStyleIdx="0" presStyleCnt="2"/>
      <dgm:spPr/>
    </dgm:pt>
    <dgm:pt modelId="{FD226BB3-E3CE-3745-9731-D41EB074BA22}" type="pres">
      <dgm:prSet presAssocID="{7FD535AC-FCDF-A84A-8894-C165F8D828B8}" presName="pillars" presStyleCnt="0"/>
      <dgm:spPr/>
    </dgm:pt>
    <dgm:pt modelId="{0FC669AC-35EF-BE45-B56C-BE5674E54AB5}" type="pres">
      <dgm:prSet presAssocID="{7FD535AC-FCDF-A84A-8894-C165F8D828B8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FBE2A-D560-7F4C-8A6F-4A8A969041A6}" type="pres">
      <dgm:prSet presAssocID="{641C8878-3E6F-184C-AC87-50857C283FF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C0BFEB-A6D1-F34B-8210-C1EB4DA1BF4F}" type="pres">
      <dgm:prSet presAssocID="{BB87EF71-A732-3C4B-AF48-5A9BC755D91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FBA08-A60D-0D4C-AA9C-BB6F9A808C78}" type="pres">
      <dgm:prSet presAssocID="{7FD535AC-FCDF-A84A-8894-C165F8D828B8}" presName="base" presStyleLbl="dkBgShp" presStyleIdx="1" presStyleCnt="2"/>
      <dgm:spPr/>
    </dgm:pt>
  </dgm:ptLst>
  <dgm:cxnLst>
    <dgm:cxn modelId="{34DFA134-DD1D-3A47-823B-A97BC62508FB}" type="presOf" srcId="{641C8878-3E6F-184C-AC87-50857C283FFF}" destId="{234FBE2A-D560-7F4C-8A6F-4A8A969041A6}" srcOrd="0" destOrd="0" presId="urn:microsoft.com/office/officeart/2005/8/layout/hList3"/>
    <dgm:cxn modelId="{FBDC0C49-FC71-2249-B0D0-85146402B78F}" srcId="{7FD535AC-FCDF-A84A-8894-C165F8D828B8}" destId="{641C8878-3E6F-184C-AC87-50857C283FFF}" srcOrd="1" destOrd="0" parTransId="{0853E470-290B-6345-85EF-0F028345394E}" sibTransId="{D61AD126-242C-C247-B761-A4A633FB7ED2}"/>
    <dgm:cxn modelId="{D28B1CD7-0B03-1047-A838-6F67A0428876}" type="presOf" srcId="{BB87EF71-A732-3C4B-AF48-5A9BC755D915}" destId="{5EC0BFEB-A6D1-F34B-8210-C1EB4DA1BF4F}" srcOrd="0" destOrd="0" presId="urn:microsoft.com/office/officeart/2005/8/layout/hList3"/>
    <dgm:cxn modelId="{22F7E0A6-E344-AB40-93A2-6B0F5C18C6DB}" srcId="{7FD535AC-FCDF-A84A-8894-C165F8D828B8}" destId="{BB87EF71-A732-3C4B-AF48-5A9BC755D915}" srcOrd="2" destOrd="0" parTransId="{C2E5F939-6463-1F48-8A36-EEEF5E92AB26}" sibTransId="{A5A694E5-CC84-ED4C-AFA9-12ED4A67DDE2}"/>
    <dgm:cxn modelId="{5F975273-D94D-754A-B680-F45501821B11}" srcId="{7FD535AC-FCDF-A84A-8894-C165F8D828B8}" destId="{898F851E-CF66-264A-9F37-D765EBC84C03}" srcOrd="0" destOrd="0" parTransId="{C1E30E13-050D-4547-9B86-A1F40E35074B}" sibTransId="{C0ADC096-64D2-BD43-8A1A-36322A29F4DD}"/>
    <dgm:cxn modelId="{EDABAE6A-1E1B-5240-94F0-63FFAAAA9AB4}" type="presOf" srcId="{898F851E-CF66-264A-9F37-D765EBC84C03}" destId="{0FC669AC-35EF-BE45-B56C-BE5674E54AB5}" srcOrd="0" destOrd="0" presId="urn:microsoft.com/office/officeart/2005/8/layout/hList3"/>
    <dgm:cxn modelId="{01212CE8-7212-0A41-A3EF-825596C81DB5}" srcId="{887B2DE0-FFFC-6949-A1B6-E85011297E2F}" destId="{7FD535AC-FCDF-A84A-8894-C165F8D828B8}" srcOrd="0" destOrd="0" parTransId="{8237522E-74AE-6A4B-8CBF-206526FE7A0B}" sibTransId="{B787972D-12DC-C748-840E-2B0825D611C4}"/>
    <dgm:cxn modelId="{C5F47925-2763-FC41-AED8-64CF91CA6B07}" type="presOf" srcId="{7FD535AC-FCDF-A84A-8894-C165F8D828B8}" destId="{B630AFB4-C0BA-884C-A20E-157B2F1885F3}" srcOrd="0" destOrd="0" presId="urn:microsoft.com/office/officeart/2005/8/layout/hList3"/>
    <dgm:cxn modelId="{04240E80-EA6F-9A45-9B64-4CA494BF9DA8}" type="presOf" srcId="{887B2DE0-FFFC-6949-A1B6-E85011297E2F}" destId="{C9679087-A3C3-3F48-B3FE-FAC1F7BC8272}" srcOrd="0" destOrd="0" presId="urn:microsoft.com/office/officeart/2005/8/layout/hList3"/>
    <dgm:cxn modelId="{42DB8848-6C4F-9C49-8E40-C2E5C8BBF742}" type="presParOf" srcId="{C9679087-A3C3-3F48-B3FE-FAC1F7BC8272}" destId="{B630AFB4-C0BA-884C-A20E-157B2F1885F3}" srcOrd="0" destOrd="0" presId="urn:microsoft.com/office/officeart/2005/8/layout/hList3"/>
    <dgm:cxn modelId="{845E57DB-6845-4A4C-B4D9-CD4BD717BF80}" type="presParOf" srcId="{C9679087-A3C3-3F48-B3FE-FAC1F7BC8272}" destId="{FD226BB3-E3CE-3745-9731-D41EB074BA22}" srcOrd="1" destOrd="0" presId="urn:microsoft.com/office/officeart/2005/8/layout/hList3"/>
    <dgm:cxn modelId="{B945A2F3-165E-974A-833B-8041CA4311A0}" type="presParOf" srcId="{FD226BB3-E3CE-3745-9731-D41EB074BA22}" destId="{0FC669AC-35EF-BE45-B56C-BE5674E54AB5}" srcOrd="0" destOrd="0" presId="urn:microsoft.com/office/officeart/2005/8/layout/hList3"/>
    <dgm:cxn modelId="{0B60A814-CB7F-084C-B986-939E3F85CD0C}" type="presParOf" srcId="{FD226BB3-E3CE-3745-9731-D41EB074BA22}" destId="{234FBE2A-D560-7F4C-8A6F-4A8A969041A6}" srcOrd="1" destOrd="0" presId="urn:microsoft.com/office/officeart/2005/8/layout/hList3"/>
    <dgm:cxn modelId="{B213ABAA-3361-104C-95D6-92ECC7A38DB7}" type="presParOf" srcId="{FD226BB3-E3CE-3745-9731-D41EB074BA22}" destId="{5EC0BFEB-A6D1-F34B-8210-C1EB4DA1BF4F}" srcOrd="2" destOrd="0" presId="urn:microsoft.com/office/officeart/2005/8/layout/hList3"/>
    <dgm:cxn modelId="{2C59CD75-F96E-6242-A214-AE6F758FEBD9}" type="presParOf" srcId="{C9679087-A3C3-3F48-B3FE-FAC1F7BC8272}" destId="{7E4FBA08-A60D-0D4C-AA9C-BB6F9A808C7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5C405D7-1EE5-D142-8E3C-F95B70C807E5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09AAACD-E9E5-694B-9368-CDE215CFBAE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</a:t>
          </a:r>
          <a:r>
            <a:rPr lang="en-US" dirty="0" err="1" smtClean="0"/>
            <a:t>ça</a:t>
          </a:r>
          <a:endParaRPr lang="en-US" dirty="0"/>
        </a:p>
      </dgm:t>
    </dgm:pt>
    <dgm:pt modelId="{962B80F6-C477-D348-BBE7-9DB94F2B9E1A}" type="parTrans" cxnId="{524BB6FD-D6CB-1841-84D8-29C0113DB018}">
      <dgm:prSet/>
      <dgm:spPr/>
      <dgm:t>
        <a:bodyPr/>
        <a:lstStyle/>
        <a:p>
          <a:endParaRPr lang="en-US"/>
        </a:p>
      </dgm:t>
    </dgm:pt>
    <dgm:pt modelId="{DE91B52D-BD2E-1040-A547-C795C25D45F5}" type="sibTrans" cxnId="{524BB6FD-D6CB-1841-84D8-29C0113DB018}">
      <dgm:prSet/>
      <dgm:spPr/>
      <dgm:t>
        <a:bodyPr/>
        <a:lstStyle/>
        <a:p>
          <a:endParaRPr lang="en-US"/>
        </a:p>
      </dgm:t>
    </dgm:pt>
    <dgm:pt modelId="{96C510FE-8E36-0A49-AEC2-CA1C05928569}">
      <dgm:prSet phldrT="[Text]"/>
      <dgm:spPr/>
      <dgm:t>
        <a:bodyPr/>
        <a:lstStyle/>
        <a:p>
          <a:r>
            <a:rPr lang="en-US" dirty="0" smtClean="0"/>
            <a:t>Art. 538, CPC</a:t>
          </a:r>
          <a:endParaRPr lang="en-US" dirty="0"/>
        </a:p>
      </dgm:t>
    </dgm:pt>
    <dgm:pt modelId="{81418CC2-E7B0-1341-A558-B84946B5FF8D}" type="parTrans" cxnId="{8CE2A1B9-8030-E049-AAEE-EBC9A52F9D5A}">
      <dgm:prSet/>
      <dgm:spPr/>
      <dgm:t>
        <a:bodyPr/>
        <a:lstStyle/>
        <a:p>
          <a:endParaRPr lang="en-US"/>
        </a:p>
      </dgm:t>
    </dgm:pt>
    <dgm:pt modelId="{30DF2FC6-2039-9D49-94EF-5BC89ECC2067}" type="sibTrans" cxnId="{8CE2A1B9-8030-E049-AAEE-EBC9A52F9D5A}">
      <dgm:prSet/>
      <dgm:spPr/>
      <dgm:t>
        <a:bodyPr/>
        <a:lstStyle/>
        <a:p>
          <a:endParaRPr lang="en-US"/>
        </a:p>
      </dgm:t>
    </dgm:pt>
    <dgm:pt modelId="{C9F5C8FD-79BB-BB4B-B406-5D32E3F9C728}">
      <dgm:prSet phldrT="[Text]"/>
      <dgm:spPr/>
      <dgm:t>
        <a:bodyPr/>
        <a:lstStyle/>
        <a:p>
          <a:r>
            <a:rPr lang="en-US" dirty="0" err="1" smtClean="0"/>
            <a:t>Processo</a:t>
          </a:r>
          <a:r>
            <a:rPr lang="en-US" dirty="0" smtClean="0"/>
            <a:t> de </a:t>
          </a:r>
          <a:r>
            <a:rPr lang="en-US" dirty="0" err="1" smtClean="0"/>
            <a:t>Execu</a:t>
          </a:r>
          <a:r>
            <a:rPr lang="en-US" dirty="0" err="1" smtClean="0"/>
            <a:t>ção</a:t>
          </a:r>
          <a:endParaRPr lang="en-US" dirty="0"/>
        </a:p>
      </dgm:t>
    </dgm:pt>
    <dgm:pt modelId="{F19622AD-FC41-F849-A2E0-2F6DCB311E50}" type="parTrans" cxnId="{83446D6A-BE5A-7B47-91A9-710B3B1514C3}">
      <dgm:prSet/>
      <dgm:spPr/>
      <dgm:t>
        <a:bodyPr/>
        <a:lstStyle/>
        <a:p>
          <a:endParaRPr lang="en-US"/>
        </a:p>
      </dgm:t>
    </dgm:pt>
    <dgm:pt modelId="{2E07FA96-B71A-7B4F-A0F0-50E1305F9BD6}" type="sibTrans" cxnId="{83446D6A-BE5A-7B47-91A9-710B3B1514C3}">
      <dgm:prSet/>
      <dgm:spPr/>
      <dgm:t>
        <a:bodyPr/>
        <a:lstStyle/>
        <a:p>
          <a:endParaRPr lang="en-US"/>
        </a:p>
      </dgm:t>
    </dgm:pt>
    <dgm:pt modelId="{0E6EAD87-E860-DE46-B055-E44F6724F18B}">
      <dgm:prSet phldrT="[Text]"/>
      <dgm:spPr/>
      <dgm:t>
        <a:bodyPr/>
        <a:lstStyle/>
        <a:p>
          <a:r>
            <a:rPr lang="en-US" dirty="0" smtClean="0"/>
            <a:t>Art. 806, CPC</a:t>
          </a:r>
          <a:endParaRPr lang="en-US" dirty="0"/>
        </a:p>
      </dgm:t>
    </dgm:pt>
    <dgm:pt modelId="{DF989B85-D08D-3A46-A1F8-1D6589C2DA86}" type="parTrans" cxnId="{3622F343-7244-EA46-99D2-6B45D04DF2FF}">
      <dgm:prSet/>
      <dgm:spPr/>
      <dgm:t>
        <a:bodyPr/>
        <a:lstStyle/>
        <a:p>
          <a:endParaRPr lang="en-US"/>
        </a:p>
      </dgm:t>
    </dgm:pt>
    <dgm:pt modelId="{64EC75CB-3E5E-E645-B099-081E4F8858D5}" type="sibTrans" cxnId="{3622F343-7244-EA46-99D2-6B45D04DF2FF}">
      <dgm:prSet/>
      <dgm:spPr/>
      <dgm:t>
        <a:bodyPr/>
        <a:lstStyle/>
        <a:p>
          <a:endParaRPr lang="en-US"/>
        </a:p>
      </dgm:t>
    </dgm:pt>
    <dgm:pt modelId="{0B8F01D9-655F-D24F-9CED-CFD2EB2F58A8}" type="pres">
      <dgm:prSet presAssocID="{95C405D7-1EE5-D142-8E3C-F95B70C807E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E7CBF9-5C75-3C4C-AF56-7FC95EA8C7B3}" type="pres">
      <dgm:prSet presAssocID="{109AAACD-E9E5-694B-9368-CDE215CFBAEA}" presName="root" presStyleCnt="0"/>
      <dgm:spPr/>
    </dgm:pt>
    <dgm:pt modelId="{5D84DF1C-C9F0-A148-B1C7-724F9918CBC3}" type="pres">
      <dgm:prSet presAssocID="{109AAACD-E9E5-694B-9368-CDE215CFBAEA}" presName="rootComposite" presStyleCnt="0"/>
      <dgm:spPr/>
    </dgm:pt>
    <dgm:pt modelId="{21C3B6F3-0B42-FC44-8CFD-7A5094BBCB0B}" type="pres">
      <dgm:prSet presAssocID="{109AAACD-E9E5-694B-9368-CDE215CFBAEA}" presName="rootText" presStyleLbl="node1" presStyleIdx="0" presStyleCnt="2"/>
      <dgm:spPr/>
    </dgm:pt>
    <dgm:pt modelId="{8D0F0477-ECF6-0946-BAD3-576F02324B42}" type="pres">
      <dgm:prSet presAssocID="{109AAACD-E9E5-694B-9368-CDE215CFBAEA}" presName="rootConnector" presStyleLbl="node1" presStyleIdx="0" presStyleCnt="2"/>
      <dgm:spPr/>
    </dgm:pt>
    <dgm:pt modelId="{5862CAB7-0F61-7A41-99DB-EEE41F200410}" type="pres">
      <dgm:prSet presAssocID="{109AAACD-E9E5-694B-9368-CDE215CFBAEA}" presName="childShape" presStyleCnt="0"/>
      <dgm:spPr/>
    </dgm:pt>
    <dgm:pt modelId="{C39C9628-5246-8A48-9A04-F8F81D544B03}" type="pres">
      <dgm:prSet presAssocID="{81418CC2-E7B0-1341-A558-B84946B5FF8D}" presName="Name13" presStyleLbl="parChTrans1D2" presStyleIdx="0" presStyleCnt="2"/>
      <dgm:spPr/>
    </dgm:pt>
    <dgm:pt modelId="{868B69FC-2EC6-B44E-B0AC-503CCA7A065B}" type="pres">
      <dgm:prSet presAssocID="{96C510FE-8E36-0A49-AEC2-CA1C05928569}" presName="childText" presStyleLbl="bgAcc1" presStyleIdx="0" presStyleCnt="2">
        <dgm:presLayoutVars>
          <dgm:bulletEnabled val="1"/>
        </dgm:presLayoutVars>
      </dgm:prSet>
      <dgm:spPr/>
    </dgm:pt>
    <dgm:pt modelId="{24E88075-6635-D84B-985C-5FEFBC6C8355}" type="pres">
      <dgm:prSet presAssocID="{C9F5C8FD-79BB-BB4B-B406-5D32E3F9C728}" presName="root" presStyleCnt="0"/>
      <dgm:spPr/>
    </dgm:pt>
    <dgm:pt modelId="{E6AC73D3-6D4D-1E4D-A172-424F5E7A7892}" type="pres">
      <dgm:prSet presAssocID="{C9F5C8FD-79BB-BB4B-B406-5D32E3F9C728}" presName="rootComposite" presStyleCnt="0"/>
      <dgm:spPr/>
    </dgm:pt>
    <dgm:pt modelId="{48224196-3942-AA4B-A035-5E6ED868A564}" type="pres">
      <dgm:prSet presAssocID="{C9F5C8FD-79BB-BB4B-B406-5D32E3F9C728}" presName="rootText" presStyleLbl="node1" presStyleIdx="1" presStyleCnt="2"/>
      <dgm:spPr/>
    </dgm:pt>
    <dgm:pt modelId="{9E1436E8-720D-824B-943E-1F4C8831CFFC}" type="pres">
      <dgm:prSet presAssocID="{C9F5C8FD-79BB-BB4B-B406-5D32E3F9C728}" presName="rootConnector" presStyleLbl="node1" presStyleIdx="1" presStyleCnt="2"/>
      <dgm:spPr/>
    </dgm:pt>
    <dgm:pt modelId="{5A392CAC-516B-C64E-8749-8517AF981156}" type="pres">
      <dgm:prSet presAssocID="{C9F5C8FD-79BB-BB4B-B406-5D32E3F9C728}" presName="childShape" presStyleCnt="0"/>
      <dgm:spPr/>
    </dgm:pt>
    <dgm:pt modelId="{40333039-647D-2B43-9150-931C320E4D10}" type="pres">
      <dgm:prSet presAssocID="{DF989B85-D08D-3A46-A1F8-1D6589C2DA86}" presName="Name13" presStyleLbl="parChTrans1D2" presStyleIdx="1" presStyleCnt="2"/>
      <dgm:spPr/>
    </dgm:pt>
    <dgm:pt modelId="{5B182729-1BA3-A949-8C87-A9917FA50C47}" type="pres">
      <dgm:prSet presAssocID="{0E6EAD87-E860-DE46-B055-E44F6724F18B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524BB6FD-D6CB-1841-84D8-29C0113DB018}" srcId="{95C405D7-1EE5-D142-8E3C-F95B70C807E5}" destId="{109AAACD-E9E5-694B-9368-CDE215CFBAEA}" srcOrd="0" destOrd="0" parTransId="{962B80F6-C477-D348-BBE7-9DB94F2B9E1A}" sibTransId="{DE91B52D-BD2E-1040-A547-C795C25D45F5}"/>
    <dgm:cxn modelId="{6A840A83-7AC7-3E4E-AAA6-FA200D2709C3}" type="presOf" srcId="{81418CC2-E7B0-1341-A558-B84946B5FF8D}" destId="{C39C9628-5246-8A48-9A04-F8F81D544B03}" srcOrd="0" destOrd="0" presId="urn:microsoft.com/office/officeart/2005/8/layout/hierarchy3"/>
    <dgm:cxn modelId="{125DF811-FE62-554A-87EB-C9980D1511F4}" type="presOf" srcId="{0E6EAD87-E860-DE46-B055-E44F6724F18B}" destId="{5B182729-1BA3-A949-8C87-A9917FA50C47}" srcOrd="0" destOrd="0" presId="urn:microsoft.com/office/officeart/2005/8/layout/hierarchy3"/>
    <dgm:cxn modelId="{83446D6A-BE5A-7B47-91A9-710B3B1514C3}" srcId="{95C405D7-1EE5-D142-8E3C-F95B70C807E5}" destId="{C9F5C8FD-79BB-BB4B-B406-5D32E3F9C728}" srcOrd="1" destOrd="0" parTransId="{F19622AD-FC41-F849-A2E0-2F6DCB311E50}" sibTransId="{2E07FA96-B71A-7B4F-A0F0-50E1305F9BD6}"/>
    <dgm:cxn modelId="{3622F343-7244-EA46-99D2-6B45D04DF2FF}" srcId="{C9F5C8FD-79BB-BB4B-B406-5D32E3F9C728}" destId="{0E6EAD87-E860-DE46-B055-E44F6724F18B}" srcOrd="0" destOrd="0" parTransId="{DF989B85-D08D-3A46-A1F8-1D6589C2DA86}" sibTransId="{64EC75CB-3E5E-E645-B099-081E4F8858D5}"/>
    <dgm:cxn modelId="{E193F076-D391-024F-A22F-1C0B50473EBA}" type="presOf" srcId="{109AAACD-E9E5-694B-9368-CDE215CFBAEA}" destId="{8D0F0477-ECF6-0946-BAD3-576F02324B42}" srcOrd="1" destOrd="0" presId="urn:microsoft.com/office/officeart/2005/8/layout/hierarchy3"/>
    <dgm:cxn modelId="{48DC2687-2A4F-554E-BBA1-8BB85876EAFD}" type="presOf" srcId="{96C510FE-8E36-0A49-AEC2-CA1C05928569}" destId="{868B69FC-2EC6-B44E-B0AC-503CCA7A065B}" srcOrd="0" destOrd="0" presId="urn:microsoft.com/office/officeart/2005/8/layout/hierarchy3"/>
    <dgm:cxn modelId="{05B73651-AB43-5B49-8AD7-D08DF832644B}" type="presOf" srcId="{DF989B85-D08D-3A46-A1F8-1D6589C2DA86}" destId="{40333039-647D-2B43-9150-931C320E4D10}" srcOrd="0" destOrd="0" presId="urn:microsoft.com/office/officeart/2005/8/layout/hierarchy3"/>
    <dgm:cxn modelId="{0C579F32-4F5D-3D43-834A-E20E561CE17B}" type="presOf" srcId="{C9F5C8FD-79BB-BB4B-B406-5D32E3F9C728}" destId="{9E1436E8-720D-824B-943E-1F4C8831CFFC}" srcOrd="1" destOrd="0" presId="urn:microsoft.com/office/officeart/2005/8/layout/hierarchy3"/>
    <dgm:cxn modelId="{B6E627D6-8E3E-7C4C-BE20-78DE3DBD36E5}" type="presOf" srcId="{C9F5C8FD-79BB-BB4B-B406-5D32E3F9C728}" destId="{48224196-3942-AA4B-A035-5E6ED868A564}" srcOrd="0" destOrd="0" presId="urn:microsoft.com/office/officeart/2005/8/layout/hierarchy3"/>
    <dgm:cxn modelId="{86DA4167-1F33-EB47-9E23-43DBA595CA1D}" type="presOf" srcId="{95C405D7-1EE5-D142-8E3C-F95B70C807E5}" destId="{0B8F01D9-655F-D24F-9CED-CFD2EB2F58A8}" srcOrd="0" destOrd="0" presId="urn:microsoft.com/office/officeart/2005/8/layout/hierarchy3"/>
    <dgm:cxn modelId="{8CE2A1B9-8030-E049-AAEE-EBC9A52F9D5A}" srcId="{109AAACD-E9E5-694B-9368-CDE215CFBAEA}" destId="{96C510FE-8E36-0A49-AEC2-CA1C05928569}" srcOrd="0" destOrd="0" parTransId="{81418CC2-E7B0-1341-A558-B84946B5FF8D}" sibTransId="{30DF2FC6-2039-9D49-94EF-5BC89ECC2067}"/>
    <dgm:cxn modelId="{4B55FA15-3598-5B48-9886-E61AAE967E19}" type="presOf" srcId="{109AAACD-E9E5-694B-9368-CDE215CFBAEA}" destId="{21C3B6F3-0B42-FC44-8CFD-7A5094BBCB0B}" srcOrd="0" destOrd="0" presId="urn:microsoft.com/office/officeart/2005/8/layout/hierarchy3"/>
    <dgm:cxn modelId="{71D4146B-A97C-EA4F-A278-FC7559D08100}" type="presParOf" srcId="{0B8F01D9-655F-D24F-9CED-CFD2EB2F58A8}" destId="{51E7CBF9-5C75-3C4C-AF56-7FC95EA8C7B3}" srcOrd="0" destOrd="0" presId="urn:microsoft.com/office/officeart/2005/8/layout/hierarchy3"/>
    <dgm:cxn modelId="{02885B5C-E4F9-D944-AE7C-88EDC6B91C34}" type="presParOf" srcId="{51E7CBF9-5C75-3C4C-AF56-7FC95EA8C7B3}" destId="{5D84DF1C-C9F0-A148-B1C7-724F9918CBC3}" srcOrd="0" destOrd="0" presId="urn:microsoft.com/office/officeart/2005/8/layout/hierarchy3"/>
    <dgm:cxn modelId="{27F4B0ED-7C36-B44B-B037-52D204B2575C}" type="presParOf" srcId="{5D84DF1C-C9F0-A148-B1C7-724F9918CBC3}" destId="{21C3B6F3-0B42-FC44-8CFD-7A5094BBCB0B}" srcOrd="0" destOrd="0" presId="urn:microsoft.com/office/officeart/2005/8/layout/hierarchy3"/>
    <dgm:cxn modelId="{B1D2556F-ABE7-864E-B8E1-A41EF9855656}" type="presParOf" srcId="{5D84DF1C-C9F0-A148-B1C7-724F9918CBC3}" destId="{8D0F0477-ECF6-0946-BAD3-576F02324B42}" srcOrd="1" destOrd="0" presId="urn:microsoft.com/office/officeart/2005/8/layout/hierarchy3"/>
    <dgm:cxn modelId="{B5E6F016-4EA1-BE4E-85F4-2374B3057B73}" type="presParOf" srcId="{51E7CBF9-5C75-3C4C-AF56-7FC95EA8C7B3}" destId="{5862CAB7-0F61-7A41-99DB-EEE41F200410}" srcOrd="1" destOrd="0" presId="urn:microsoft.com/office/officeart/2005/8/layout/hierarchy3"/>
    <dgm:cxn modelId="{31B40478-A936-8049-96CA-EC59A9FC033C}" type="presParOf" srcId="{5862CAB7-0F61-7A41-99DB-EEE41F200410}" destId="{C39C9628-5246-8A48-9A04-F8F81D544B03}" srcOrd="0" destOrd="0" presId="urn:microsoft.com/office/officeart/2005/8/layout/hierarchy3"/>
    <dgm:cxn modelId="{931E0271-6FD3-CD47-8266-5394DA22F4BF}" type="presParOf" srcId="{5862CAB7-0F61-7A41-99DB-EEE41F200410}" destId="{868B69FC-2EC6-B44E-B0AC-503CCA7A065B}" srcOrd="1" destOrd="0" presId="urn:microsoft.com/office/officeart/2005/8/layout/hierarchy3"/>
    <dgm:cxn modelId="{690421B2-76B7-A643-A390-E921FF5B7686}" type="presParOf" srcId="{0B8F01D9-655F-D24F-9CED-CFD2EB2F58A8}" destId="{24E88075-6635-D84B-985C-5FEFBC6C8355}" srcOrd="1" destOrd="0" presId="urn:microsoft.com/office/officeart/2005/8/layout/hierarchy3"/>
    <dgm:cxn modelId="{77C85C11-1717-FC4A-8083-B3E166F755A7}" type="presParOf" srcId="{24E88075-6635-D84B-985C-5FEFBC6C8355}" destId="{E6AC73D3-6D4D-1E4D-A172-424F5E7A7892}" srcOrd="0" destOrd="0" presId="urn:microsoft.com/office/officeart/2005/8/layout/hierarchy3"/>
    <dgm:cxn modelId="{AA10B9A8-EB45-624E-90B4-CC858F281D61}" type="presParOf" srcId="{E6AC73D3-6D4D-1E4D-A172-424F5E7A7892}" destId="{48224196-3942-AA4B-A035-5E6ED868A564}" srcOrd="0" destOrd="0" presId="urn:microsoft.com/office/officeart/2005/8/layout/hierarchy3"/>
    <dgm:cxn modelId="{751077E3-1806-5A4D-8741-C7A2EDFB17DF}" type="presParOf" srcId="{E6AC73D3-6D4D-1E4D-A172-424F5E7A7892}" destId="{9E1436E8-720D-824B-943E-1F4C8831CFFC}" srcOrd="1" destOrd="0" presId="urn:microsoft.com/office/officeart/2005/8/layout/hierarchy3"/>
    <dgm:cxn modelId="{59830638-2270-1046-803D-79E66FF18042}" type="presParOf" srcId="{24E88075-6635-D84B-985C-5FEFBC6C8355}" destId="{5A392CAC-516B-C64E-8749-8517AF981156}" srcOrd="1" destOrd="0" presId="urn:microsoft.com/office/officeart/2005/8/layout/hierarchy3"/>
    <dgm:cxn modelId="{B3CA2348-5C81-9747-9BFD-D0A837ECDFE5}" type="presParOf" srcId="{5A392CAC-516B-C64E-8749-8517AF981156}" destId="{40333039-647D-2B43-9150-931C320E4D10}" srcOrd="0" destOrd="0" presId="urn:microsoft.com/office/officeart/2005/8/layout/hierarchy3"/>
    <dgm:cxn modelId="{C8B91520-9B50-9E48-9051-ED34737B207E}" type="presParOf" srcId="{5A392CAC-516B-C64E-8749-8517AF981156}" destId="{5B182729-1BA3-A949-8C87-A9917FA50C4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8F0B261-A74F-FC44-83AE-E2D887121370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0E361E40-F3D0-F341-B32B-36A4DE816BEB}">
      <dgm:prSet phldrT="[Text]"/>
      <dgm:spPr/>
      <dgm:t>
        <a:bodyPr/>
        <a:lstStyle/>
        <a:p>
          <a:r>
            <a:rPr lang="en-US" dirty="0" err="1" smtClean="0"/>
            <a:t>T</a:t>
          </a:r>
          <a:r>
            <a:rPr lang="en-US" dirty="0" err="1" smtClean="0"/>
            <a:t>ítulo</a:t>
          </a:r>
          <a:r>
            <a:rPr lang="en-US" dirty="0" smtClean="0"/>
            <a:t> </a:t>
          </a:r>
          <a:r>
            <a:rPr lang="en-US" dirty="0" err="1" smtClean="0"/>
            <a:t>Executivo</a:t>
          </a:r>
          <a:r>
            <a:rPr lang="en-US" dirty="0" smtClean="0"/>
            <a:t> Judicial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reconhece</a:t>
          </a:r>
          <a:r>
            <a:rPr lang="en-US" dirty="0" smtClean="0"/>
            <a:t> a </a:t>
          </a:r>
          <a:r>
            <a:rPr lang="en-US" dirty="0" err="1" smtClean="0"/>
            <a:t>exigibilidade</a:t>
          </a:r>
          <a:r>
            <a:rPr lang="en-US" dirty="0" smtClean="0"/>
            <a:t> da </a:t>
          </a:r>
          <a:r>
            <a:rPr lang="en-US" dirty="0" err="1" smtClean="0"/>
            <a:t>obriga</a:t>
          </a:r>
          <a:r>
            <a:rPr lang="en-US" dirty="0" err="1" smtClean="0"/>
            <a:t>ção</a:t>
          </a:r>
          <a:r>
            <a:rPr lang="en-US" dirty="0" smtClean="0"/>
            <a:t> e </a:t>
          </a:r>
          <a:r>
            <a:rPr lang="en-US" dirty="0" err="1" smtClean="0"/>
            <a:t>estabeleça</a:t>
          </a:r>
          <a:r>
            <a:rPr lang="en-US" dirty="0" smtClean="0"/>
            <a:t> </a:t>
          </a:r>
          <a:r>
            <a:rPr lang="en-US" dirty="0" err="1" smtClean="0"/>
            <a:t>prazo</a:t>
          </a:r>
          <a:endParaRPr lang="en-US" dirty="0"/>
        </a:p>
      </dgm:t>
    </dgm:pt>
    <dgm:pt modelId="{88174E52-18A6-6641-8726-6FADEEDA983D}" type="parTrans" cxnId="{453756DC-1AD0-7547-95FF-73133553FDB5}">
      <dgm:prSet/>
      <dgm:spPr/>
      <dgm:t>
        <a:bodyPr/>
        <a:lstStyle/>
        <a:p>
          <a:endParaRPr lang="en-US"/>
        </a:p>
      </dgm:t>
    </dgm:pt>
    <dgm:pt modelId="{280337F4-9A68-474A-977A-1258BD799D11}" type="sibTrans" cxnId="{453756DC-1AD0-7547-95FF-73133553FDB5}">
      <dgm:prSet/>
      <dgm:spPr/>
      <dgm:t>
        <a:bodyPr/>
        <a:lstStyle/>
        <a:p>
          <a:endParaRPr lang="en-US"/>
        </a:p>
      </dgm:t>
    </dgm:pt>
    <dgm:pt modelId="{E4DCAC4C-62C4-744F-A00B-0C555B167FFD}">
      <dgm:prSet phldrT="[Text]"/>
      <dgm:spPr/>
      <dgm:t>
        <a:bodyPr/>
        <a:lstStyle/>
        <a:p>
          <a:r>
            <a:rPr lang="en-US" dirty="0" err="1" smtClean="0"/>
            <a:t>Vencimento</a:t>
          </a:r>
          <a:r>
            <a:rPr lang="en-US" dirty="0" smtClean="0"/>
            <a:t> do </a:t>
          </a:r>
          <a:r>
            <a:rPr lang="en-US" dirty="0" err="1" smtClean="0"/>
            <a:t>Prazo</a:t>
          </a:r>
          <a:endParaRPr lang="en-US" dirty="0"/>
        </a:p>
      </dgm:t>
    </dgm:pt>
    <dgm:pt modelId="{90734D4C-8C0F-2648-BF04-16B7F04EAE3D}" type="parTrans" cxnId="{A76FF756-0BD4-D34E-AB66-1407E01AFAC1}">
      <dgm:prSet/>
      <dgm:spPr/>
      <dgm:t>
        <a:bodyPr/>
        <a:lstStyle/>
        <a:p>
          <a:endParaRPr lang="en-US"/>
        </a:p>
      </dgm:t>
    </dgm:pt>
    <dgm:pt modelId="{D56E9915-EE44-EB47-A236-1A006A783C26}" type="sibTrans" cxnId="{A76FF756-0BD4-D34E-AB66-1407E01AFAC1}">
      <dgm:prSet/>
      <dgm:spPr/>
      <dgm:t>
        <a:bodyPr/>
        <a:lstStyle/>
        <a:p>
          <a:endParaRPr lang="en-US"/>
        </a:p>
      </dgm:t>
    </dgm:pt>
    <dgm:pt modelId="{EDB5A97B-3C8C-8342-8DA4-DD58B1B3BC67}">
      <dgm:prSet phldrT="[Text]"/>
      <dgm:spPr>
        <a:solidFill>
          <a:srgbClr val="AA2B1E"/>
        </a:solidFill>
      </dgm:spPr>
      <dgm:t>
        <a:bodyPr/>
        <a:lstStyle/>
        <a:p>
          <a:r>
            <a:rPr lang="en-US" dirty="0" smtClean="0"/>
            <a:t>INADIMPLEMENTO</a:t>
          </a:r>
          <a:endParaRPr lang="en-US" dirty="0"/>
        </a:p>
      </dgm:t>
    </dgm:pt>
    <dgm:pt modelId="{98A98CD0-D0D8-1E41-B0F0-FD91EB653C79}" type="parTrans" cxnId="{738D2F43-6CC9-4145-A275-583823F7C1F1}">
      <dgm:prSet/>
      <dgm:spPr/>
      <dgm:t>
        <a:bodyPr/>
        <a:lstStyle/>
        <a:p>
          <a:endParaRPr lang="en-US"/>
        </a:p>
      </dgm:t>
    </dgm:pt>
    <dgm:pt modelId="{B13C2323-868E-2E44-B9DA-3DAE69A474B1}" type="sibTrans" cxnId="{738D2F43-6CC9-4145-A275-583823F7C1F1}">
      <dgm:prSet/>
      <dgm:spPr/>
      <dgm:t>
        <a:bodyPr/>
        <a:lstStyle/>
        <a:p>
          <a:endParaRPr lang="en-US"/>
        </a:p>
      </dgm:t>
    </dgm:pt>
    <dgm:pt modelId="{BC6714CE-219F-E243-9135-69D1E57D28C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de </a:t>
          </a:r>
          <a:r>
            <a:rPr lang="en-US" dirty="0" err="1" smtClean="0"/>
            <a:t>Senten</a:t>
          </a:r>
          <a:r>
            <a:rPr lang="en-US" dirty="0" err="1" smtClean="0"/>
            <a:t>ça</a:t>
          </a:r>
          <a:r>
            <a:rPr lang="en-US" dirty="0" smtClean="0"/>
            <a:t> com a </a:t>
          </a:r>
          <a:r>
            <a:rPr lang="en-US" dirty="0" err="1" smtClean="0"/>
            <a:t>expedição</a:t>
          </a:r>
          <a:r>
            <a:rPr lang="en-US" dirty="0" smtClean="0"/>
            <a:t> de </a:t>
          </a:r>
          <a:r>
            <a:rPr lang="en-US" dirty="0" err="1" smtClean="0"/>
            <a:t>Mandado</a:t>
          </a:r>
          <a:r>
            <a:rPr lang="en-US" dirty="0" smtClean="0"/>
            <a:t> de </a:t>
          </a:r>
          <a:r>
            <a:rPr lang="en-US" dirty="0" err="1" smtClean="0"/>
            <a:t>Busca</a:t>
          </a:r>
          <a:r>
            <a:rPr lang="en-US" dirty="0" smtClean="0"/>
            <a:t> e </a:t>
          </a:r>
          <a:r>
            <a:rPr lang="en-US" dirty="0" err="1" smtClean="0"/>
            <a:t>Apreensão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Imissão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Posse</a:t>
          </a:r>
          <a:endParaRPr lang="en-US" dirty="0"/>
        </a:p>
      </dgm:t>
    </dgm:pt>
    <dgm:pt modelId="{25D4F2EC-6201-EC41-A416-10DE5ECCABEC}" type="parTrans" cxnId="{7468E6FA-3D3C-3048-9853-2CF8F9A12755}">
      <dgm:prSet/>
      <dgm:spPr/>
      <dgm:t>
        <a:bodyPr/>
        <a:lstStyle/>
        <a:p>
          <a:endParaRPr lang="en-US"/>
        </a:p>
      </dgm:t>
    </dgm:pt>
    <dgm:pt modelId="{FD930BAC-D300-E24C-A493-7E6BABFFCEBE}" type="sibTrans" cxnId="{7468E6FA-3D3C-3048-9853-2CF8F9A12755}">
      <dgm:prSet/>
      <dgm:spPr/>
      <dgm:t>
        <a:bodyPr/>
        <a:lstStyle/>
        <a:p>
          <a:endParaRPr lang="en-US"/>
        </a:p>
      </dgm:t>
    </dgm:pt>
    <dgm:pt modelId="{B6DA0899-B094-FD42-B861-2F9CE5D20F2A}" type="pres">
      <dgm:prSet presAssocID="{88F0B261-A74F-FC44-83AE-E2D887121370}" presName="CompostProcess" presStyleCnt="0">
        <dgm:presLayoutVars>
          <dgm:dir/>
          <dgm:resizeHandles val="exact"/>
        </dgm:presLayoutVars>
      </dgm:prSet>
      <dgm:spPr/>
    </dgm:pt>
    <dgm:pt modelId="{3684CFDD-4564-BE42-9DAB-1B89F2251365}" type="pres">
      <dgm:prSet presAssocID="{88F0B261-A74F-FC44-83AE-E2D887121370}" presName="arrow" presStyleLbl="bgShp" presStyleIdx="0" presStyleCnt="1"/>
      <dgm:spPr/>
    </dgm:pt>
    <dgm:pt modelId="{4180A7AF-38F6-B54E-B437-4473F394811B}" type="pres">
      <dgm:prSet presAssocID="{88F0B261-A74F-FC44-83AE-E2D887121370}" presName="linearProcess" presStyleCnt="0"/>
      <dgm:spPr/>
    </dgm:pt>
    <dgm:pt modelId="{F7A44A0C-A6FE-C547-A5EC-A3C3789B9633}" type="pres">
      <dgm:prSet presAssocID="{0E361E40-F3D0-F341-B32B-36A4DE816BE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3B5CF-98B1-0C49-93E4-61C31DAFC5D5}" type="pres">
      <dgm:prSet presAssocID="{280337F4-9A68-474A-977A-1258BD799D11}" presName="sibTrans" presStyleCnt="0"/>
      <dgm:spPr/>
    </dgm:pt>
    <dgm:pt modelId="{1F4545DA-A046-0146-BCB6-C4A780EE16A3}" type="pres">
      <dgm:prSet presAssocID="{E4DCAC4C-62C4-744F-A00B-0C555B167FFD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DCAEB-4979-644F-8A25-6D3029698F2B}" type="pres">
      <dgm:prSet presAssocID="{D56E9915-EE44-EB47-A236-1A006A783C26}" presName="sibTrans" presStyleCnt="0"/>
      <dgm:spPr/>
    </dgm:pt>
    <dgm:pt modelId="{4AC41AC6-A609-5144-BE25-7D022D223441}" type="pres">
      <dgm:prSet presAssocID="{EDB5A97B-3C8C-8342-8DA4-DD58B1B3BC67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0A82C-9DB9-5D47-915C-6915E4D3B25D}" type="pres">
      <dgm:prSet presAssocID="{B13C2323-868E-2E44-B9DA-3DAE69A474B1}" presName="sibTrans" presStyleCnt="0"/>
      <dgm:spPr/>
    </dgm:pt>
    <dgm:pt modelId="{F5E391B1-AE8C-1C48-9C18-C7E294F114C8}" type="pres">
      <dgm:prSet presAssocID="{BC6714CE-219F-E243-9135-69D1E57D28C0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38D2F43-6CC9-4145-A275-583823F7C1F1}" srcId="{88F0B261-A74F-FC44-83AE-E2D887121370}" destId="{EDB5A97B-3C8C-8342-8DA4-DD58B1B3BC67}" srcOrd="2" destOrd="0" parTransId="{98A98CD0-D0D8-1E41-B0F0-FD91EB653C79}" sibTransId="{B13C2323-868E-2E44-B9DA-3DAE69A474B1}"/>
    <dgm:cxn modelId="{FD6DE4AE-24EC-374C-A470-40ECB53344AE}" type="presOf" srcId="{E4DCAC4C-62C4-744F-A00B-0C555B167FFD}" destId="{1F4545DA-A046-0146-BCB6-C4A780EE16A3}" srcOrd="0" destOrd="0" presId="urn:microsoft.com/office/officeart/2005/8/layout/hProcess9"/>
    <dgm:cxn modelId="{A76FF756-0BD4-D34E-AB66-1407E01AFAC1}" srcId="{88F0B261-A74F-FC44-83AE-E2D887121370}" destId="{E4DCAC4C-62C4-744F-A00B-0C555B167FFD}" srcOrd="1" destOrd="0" parTransId="{90734D4C-8C0F-2648-BF04-16B7F04EAE3D}" sibTransId="{D56E9915-EE44-EB47-A236-1A006A783C26}"/>
    <dgm:cxn modelId="{5CD6F671-AE2B-B04E-8757-E20AEC5E8F0E}" type="presOf" srcId="{EDB5A97B-3C8C-8342-8DA4-DD58B1B3BC67}" destId="{4AC41AC6-A609-5144-BE25-7D022D223441}" srcOrd="0" destOrd="0" presId="urn:microsoft.com/office/officeart/2005/8/layout/hProcess9"/>
    <dgm:cxn modelId="{DE3B4528-A1A4-F54C-A745-584A24F4EE78}" type="presOf" srcId="{0E361E40-F3D0-F341-B32B-36A4DE816BEB}" destId="{F7A44A0C-A6FE-C547-A5EC-A3C3789B9633}" srcOrd="0" destOrd="0" presId="urn:microsoft.com/office/officeart/2005/8/layout/hProcess9"/>
    <dgm:cxn modelId="{CECCBA69-0E54-7B45-AE30-33B435292E3A}" type="presOf" srcId="{88F0B261-A74F-FC44-83AE-E2D887121370}" destId="{B6DA0899-B094-FD42-B861-2F9CE5D20F2A}" srcOrd="0" destOrd="0" presId="urn:microsoft.com/office/officeart/2005/8/layout/hProcess9"/>
    <dgm:cxn modelId="{7468E6FA-3D3C-3048-9853-2CF8F9A12755}" srcId="{88F0B261-A74F-FC44-83AE-E2D887121370}" destId="{BC6714CE-219F-E243-9135-69D1E57D28C0}" srcOrd="3" destOrd="0" parTransId="{25D4F2EC-6201-EC41-A416-10DE5ECCABEC}" sibTransId="{FD930BAC-D300-E24C-A493-7E6BABFFCEBE}"/>
    <dgm:cxn modelId="{453756DC-1AD0-7547-95FF-73133553FDB5}" srcId="{88F0B261-A74F-FC44-83AE-E2D887121370}" destId="{0E361E40-F3D0-F341-B32B-36A4DE816BEB}" srcOrd="0" destOrd="0" parTransId="{88174E52-18A6-6641-8726-6FADEEDA983D}" sibTransId="{280337F4-9A68-474A-977A-1258BD799D11}"/>
    <dgm:cxn modelId="{E843CE12-6EE1-4C46-97B4-335C561A93C2}" type="presOf" srcId="{BC6714CE-219F-E243-9135-69D1E57D28C0}" destId="{F5E391B1-AE8C-1C48-9C18-C7E294F114C8}" srcOrd="0" destOrd="0" presId="urn:microsoft.com/office/officeart/2005/8/layout/hProcess9"/>
    <dgm:cxn modelId="{173FF21D-9E14-D445-93E2-9CFC983F685F}" type="presParOf" srcId="{B6DA0899-B094-FD42-B861-2F9CE5D20F2A}" destId="{3684CFDD-4564-BE42-9DAB-1B89F2251365}" srcOrd="0" destOrd="0" presId="urn:microsoft.com/office/officeart/2005/8/layout/hProcess9"/>
    <dgm:cxn modelId="{AA651540-A9DE-E844-B8F8-B915DB2F59F2}" type="presParOf" srcId="{B6DA0899-B094-FD42-B861-2F9CE5D20F2A}" destId="{4180A7AF-38F6-B54E-B437-4473F394811B}" srcOrd="1" destOrd="0" presId="urn:microsoft.com/office/officeart/2005/8/layout/hProcess9"/>
    <dgm:cxn modelId="{C0765E31-4702-364B-9036-7B202E860129}" type="presParOf" srcId="{4180A7AF-38F6-B54E-B437-4473F394811B}" destId="{F7A44A0C-A6FE-C547-A5EC-A3C3789B9633}" srcOrd="0" destOrd="0" presId="urn:microsoft.com/office/officeart/2005/8/layout/hProcess9"/>
    <dgm:cxn modelId="{AE2767D4-9933-E84A-8E41-3BD085F0B541}" type="presParOf" srcId="{4180A7AF-38F6-B54E-B437-4473F394811B}" destId="{6E83B5CF-98B1-0C49-93E4-61C31DAFC5D5}" srcOrd="1" destOrd="0" presId="urn:microsoft.com/office/officeart/2005/8/layout/hProcess9"/>
    <dgm:cxn modelId="{BBDCB013-3E24-2E40-A314-3A26750F4681}" type="presParOf" srcId="{4180A7AF-38F6-B54E-B437-4473F394811B}" destId="{1F4545DA-A046-0146-BCB6-C4A780EE16A3}" srcOrd="2" destOrd="0" presId="urn:microsoft.com/office/officeart/2005/8/layout/hProcess9"/>
    <dgm:cxn modelId="{9A0D18A7-ED43-5D4D-B108-3D91DD24B795}" type="presParOf" srcId="{4180A7AF-38F6-B54E-B437-4473F394811B}" destId="{8C6DCAEB-4979-644F-8A25-6D3029698F2B}" srcOrd="3" destOrd="0" presId="urn:microsoft.com/office/officeart/2005/8/layout/hProcess9"/>
    <dgm:cxn modelId="{C0F78542-C42B-D849-BFB4-C1EA23E37A34}" type="presParOf" srcId="{4180A7AF-38F6-B54E-B437-4473F394811B}" destId="{4AC41AC6-A609-5144-BE25-7D022D223441}" srcOrd="4" destOrd="0" presId="urn:microsoft.com/office/officeart/2005/8/layout/hProcess9"/>
    <dgm:cxn modelId="{D620422E-3B85-C343-A205-AAEA02F15228}" type="presParOf" srcId="{4180A7AF-38F6-B54E-B437-4473F394811B}" destId="{7010A82C-9DB9-5D47-915C-6915E4D3B25D}" srcOrd="5" destOrd="0" presId="urn:microsoft.com/office/officeart/2005/8/layout/hProcess9"/>
    <dgm:cxn modelId="{BB28F469-5BDC-F94C-A813-04BB8B6EB369}" type="presParOf" srcId="{4180A7AF-38F6-B54E-B437-4473F394811B}" destId="{F5E391B1-AE8C-1C48-9C18-C7E294F114C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3B6F3-0B42-FC44-8CFD-7A5094BBCB0B}">
      <dsp:nvSpPr>
        <dsp:cNvPr id="0" name=""/>
        <dsp:cNvSpPr/>
      </dsp:nvSpPr>
      <dsp:spPr>
        <a:xfrm>
          <a:off x="744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Cumprimento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Senten</a:t>
          </a:r>
          <a:r>
            <a:rPr lang="en-US" sz="3400" kern="1200" dirty="0" err="1" smtClean="0"/>
            <a:t>ça</a:t>
          </a:r>
          <a:endParaRPr lang="en-US" sz="3400" kern="1200" dirty="0"/>
        </a:p>
      </dsp:txBody>
      <dsp:txXfrm>
        <a:off x="40411" y="548039"/>
        <a:ext cx="2629337" cy="1275001"/>
      </dsp:txXfrm>
    </dsp:sp>
    <dsp:sp modelId="{C39C9628-5246-8A48-9A04-F8F81D544B03}">
      <dsp:nvSpPr>
        <dsp:cNvPr id="0" name=""/>
        <dsp:cNvSpPr/>
      </dsp:nvSpPr>
      <dsp:spPr>
        <a:xfrm>
          <a:off x="27161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B69FC-2EC6-B44E-B0AC-503CCA7A065B}">
      <dsp:nvSpPr>
        <dsp:cNvPr id="0" name=""/>
        <dsp:cNvSpPr/>
      </dsp:nvSpPr>
      <dsp:spPr>
        <a:xfrm>
          <a:off x="54247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536-537, CPC</a:t>
          </a:r>
          <a:endParaRPr lang="en-US" sz="2900" kern="1200" dirty="0"/>
        </a:p>
      </dsp:txBody>
      <dsp:txXfrm>
        <a:off x="582145" y="2240958"/>
        <a:ext cx="2087603" cy="1275001"/>
      </dsp:txXfrm>
    </dsp:sp>
    <dsp:sp modelId="{48224196-3942-AA4B-A035-5E6ED868A564}">
      <dsp:nvSpPr>
        <dsp:cNvPr id="0" name=""/>
        <dsp:cNvSpPr/>
      </dsp:nvSpPr>
      <dsp:spPr>
        <a:xfrm>
          <a:off x="3386583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Processo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Execu</a:t>
          </a:r>
          <a:r>
            <a:rPr lang="en-US" sz="3400" kern="1200" dirty="0" err="1" smtClean="0"/>
            <a:t>ção</a:t>
          </a:r>
          <a:endParaRPr lang="en-US" sz="3400" kern="1200" dirty="0"/>
        </a:p>
      </dsp:txBody>
      <dsp:txXfrm>
        <a:off x="3426250" y="548039"/>
        <a:ext cx="2629337" cy="1275001"/>
      </dsp:txXfrm>
    </dsp:sp>
    <dsp:sp modelId="{40333039-647D-2B43-9150-931C320E4D10}">
      <dsp:nvSpPr>
        <dsp:cNvPr id="0" name=""/>
        <dsp:cNvSpPr/>
      </dsp:nvSpPr>
      <dsp:spPr>
        <a:xfrm>
          <a:off x="365745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82729-1BA3-A949-8C87-A9917FA50C47}">
      <dsp:nvSpPr>
        <dsp:cNvPr id="0" name=""/>
        <dsp:cNvSpPr/>
      </dsp:nvSpPr>
      <dsp:spPr>
        <a:xfrm>
          <a:off x="392831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823, CPC</a:t>
          </a:r>
          <a:endParaRPr lang="en-US" sz="2900" kern="1200" dirty="0"/>
        </a:p>
      </dsp:txBody>
      <dsp:txXfrm>
        <a:off x="3967985" y="2240958"/>
        <a:ext cx="2087603" cy="1275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C2A3E-4155-7840-9DF9-A97775A4D146}">
      <dsp:nvSpPr>
        <dsp:cNvPr id="0" name=""/>
        <dsp:cNvSpPr/>
      </dsp:nvSpPr>
      <dsp:spPr>
        <a:xfrm>
          <a:off x="1587" y="163115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T</a:t>
          </a:r>
          <a:r>
            <a:rPr lang="en-US" sz="1300" b="1" kern="1200" dirty="0" err="1" smtClean="0"/>
            <a:t>ítulos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Executivos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Judiciais</a:t>
          </a:r>
          <a:endParaRPr lang="en-US" sz="1300" b="1" kern="1200" dirty="0"/>
        </a:p>
      </dsp:txBody>
      <dsp:txXfrm>
        <a:off x="25068" y="1654637"/>
        <a:ext cx="1556412" cy="754725"/>
      </dsp:txXfrm>
    </dsp:sp>
    <dsp:sp modelId="{496F3B40-3B12-C645-8CA2-9BB805910F4E}">
      <dsp:nvSpPr>
        <dsp:cNvPr id="0" name=""/>
        <dsp:cNvSpPr/>
      </dsp:nvSpPr>
      <dsp:spPr>
        <a:xfrm rot="19457599">
          <a:off x="1530725" y="1783760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05891" y="1781769"/>
        <a:ext cx="39491" cy="39491"/>
      </dsp:txXfrm>
    </dsp:sp>
    <dsp:sp modelId="{159C7B78-F91A-F643-8EA6-6730E1C549C8}">
      <dsp:nvSpPr>
        <dsp:cNvPr id="0" name=""/>
        <dsp:cNvSpPr/>
      </dsp:nvSpPr>
      <dsp:spPr>
        <a:xfrm>
          <a:off x="2246312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I - V</a:t>
          </a:r>
          <a:endParaRPr lang="en-US" sz="1300" b="1" kern="1200" dirty="0"/>
        </a:p>
      </dsp:txBody>
      <dsp:txXfrm>
        <a:off x="2269793" y="1193666"/>
        <a:ext cx="1556412" cy="754725"/>
      </dsp:txXfrm>
    </dsp:sp>
    <dsp:sp modelId="{1523FBC1-7D83-5640-8045-67239DCBAF9C}">
      <dsp:nvSpPr>
        <dsp:cNvPr id="0" name=""/>
        <dsp:cNvSpPr/>
      </dsp:nvSpPr>
      <dsp:spPr>
        <a:xfrm>
          <a:off x="3849687" y="1553275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4328" y="1554995"/>
        <a:ext cx="32067" cy="32067"/>
      </dsp:txXfrm>
    </dsp:sp>
    <dsp:sp modelId="{FEA57340-51DB-F344-A9EE-FF6EB07EDF45}">
      <dsp:nvSpPr>
        <dsp:cNvPr id="0" name=""/>
        <dsp:cNvSpPr/>
      </dsp:nvSpPr>
      <dsp:spPr>
        <a:xfrm>
          <a:off x="4491037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Pode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ser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iniciada</a:t>
          </a:r>
          <a:r>
            <a:rPr lang="en-US" sz="1300" b="1" kern="1200" dirty="0" smtClean="0"/>
            <a:t> </a:t>
          </a:r>
          <a:r>
            <a:rPr lang="en-US" sz="1300" b="1" i="1" kern="1200" dirty="0" smtClean="0"/>
            <a:t>ex officio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i="1" kern="1200" dirty="0" smtClean="0"/>
            <a:t>(</a:t>
          </a:r>
          <a:r>
            <a:rPr lang="en-US" sz="1300" b="1" i="1" kern="1200" dirty="0" err="1" smtClean="0"/>
            <a:t>execu</a:t>
          </a:r>
          <a:r>
            <a:rPr lang="en-US" sz="1300" b="1" i="1" kern="1200" dirty="0" err="1" smtClean="0"/>
            <a:t>ção</a:t>
          </a:r>
          <a:r>
            <a:rPr lang="en-US" sz="1300" b="1" i="1" kern="1200" dirty="0" smtClean="0"/>
            <a:t> </a:t>
          </a:r>
          <a:r>
            <a:rPr lang="en-US" sz="1300" b="1" i="1" kern="1200" dirty="0" err="1" smtClean="0"/>
            <a:t>definitiva</a:t>
          </a:r>
          <a:r>
            <a:rPr lang="en-US" sz="1300" b="1" i="1" kern="1200" dirty="0" smtClean="0"/>
            <a:t>)</a:t>
          </a:r>
          <a:endParaRPr lang="en-US" sz="1300" b="1" i="1" kern="1200" dirty="0"/>
        </a:p>
      </dsp:txBody>
      <dsp:txXfrm>
        <a:off x="4514518" y="1193666"/>
        <a:ext cx="1556412" cy="754725"/>
      </dsp:txXfrm>
    </dsp:sp>
    <dsp:sp modelId="{6079D145-1CC6-8647-9683-CE93CE393F00}">
      <dsp:nvSpPr>
        <dsp:cNvPr id="0" name=""/>
        <dsp:cNvSpPr/>
      </dsp:nvSpPr>
      <dsp:spPr>
        <a:xfrm rot="2142401">
          <a:off x="1530725" y="2244731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05891" y="2242739"/>
        <a:ext cx="39491" cy="39491"/>
      </dsp:txXfrm>
    </dsp:sp>
    <dsp:sp modelId="{22504234-461C-7E41-84CD-8DABA83EA1B5}">
      <dsp:nvSpPr>
        <dsp:cNvPr id="0" name=""/>
        <dsp:cNvSpPr/>
      </dsp:nvSpPr>
      <dsp:spPr>
        <a:xfrm>
          <a:off x="2246312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VI - IX</a:t>
          </a:r>
          <a:endParaRPr lang="en-US" sz="1300" b="1" kern="1200" dirty="0"/>
        </a:p>
      </dsp:txBody>
      <dsp:txXfrm>
        <a:off x="2269793" y="2115607"/>
        <a:ext cx="1556412" cy="754725"/>
      </dsp:txXfrm>
    </dsp:sp>
    <dsp:sp modelId="{B290D17B-0FFE-FF41-A7C1-F9052FF3E409}">
      <dsp:nvSpPr>
        <dsp:cNvPr id="0" name=""/>
        <dsp:cNvSpPr/>
      </dsp:nvSpPr>
      <dsp:spPr>
        <a:xfrm>
          <a:off x="3849687" y="2475216"/>
          <a:ext cx="641350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50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4328" y="2476936"/>
        <a:ext cx="32067" cy="32067"/>
      </dsp:txXfrm>
    </dsp:sp>
    <dsp:sp modelId="{C26767B8-871D-FA4F-8FCB-E6C6603F9E0A}">
      <dsp:nvSpPr>
        <dsp:cNvPr id="0" name=""/>
        <dsp:cNvSpPr/>
      </dsp:nvSpPr>
      <dsp:spPr>
        <a:xfrm>
          <a:off x="4491037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In</a:t>
          </a:r>
          <a:r>
            <a:rPr lang="en-US" sz="1300" b="1" kern="1200" dirty="0" err="1" smtClean="0"/>
            <a:t>ício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depende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sempre</a:t>
          </a:r>
          <a:r>
            <a:rPr lang="en-US" sz="1300" b="1" kern="1200" dirty="0" smtClean="0"/>
            <a:t> da </a:t>
          </a:r>
          <a:r>
            <a:rPr lang="en-US" sz="1300" b="1" kern="1200" dirty="0" err="1" smtClean="0"/>
            <a:t>iniciativa</a:t>
          </a:r>
          <a:r>
            <a:rPr lang="en-US" sz="1300" b="1" kern="1200" dirty="0" smtClean="0"/>
            <a:t> do </a:t>
          </a:r>
          <a:r>
            <a:rPr lang="en-US" sz="1300" b="1" kern="1200" dirty="0" err="1" smtClean="0"/>
            <a:t>interessado</a:t>
          </a:r>
          <a:endParaRPr lang="en-US" sz="1300" b="1" kern="1200" dirty="0"/>
        </a:p>
      </dsp:txBody>
      <dsp:txXfrm>
        <a:off x="4514518" y="2115607"/>
        <a:ext cx="1556412" cy="754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218A6-58E0-4E48-8ACB-D1CC7590D4FF}">
      <dsp:nvSpPr>
        <dsp:cNvPr id="0" name=""/>
        <dsp:cNvSpPr/>
      </dsp:nvSpPr>
      <dsp:spPr>
        <a:xfrm>
          <a:off x="6314338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3875B-7D41-4A4D-812B-C37B7BE9AD4D}">
      <dsp:nvSpPr>
        <dsp:cNvPr id="0" name=""/>
        <dsp:cNvSpPr/>
      </dsp:nvSpPr>
      <dsp:spPr>
        <a:xfrm>
          <a:off x="3476181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2883876" y="233823"/>
              </a:lnTo>
              <a:lnTo>
                <a:pt x="2883876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C726D-64E6-5F46-9CB1-823096011A69}">
      <dsp:nvSpPr>
        <dsp:cNvPr id="0" name=""/>
        <dsp:cNvSpPr/>
      </dsp:nvSpPr>
      <dsp:spPr>
        <a:xfrm>
          <a:off x="4872400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FBB10-2545-C546-9019-9C4E0458BC12}">
      <dsp:nvSpPr>
        <dsp:cNvPr id="0" name=""/>
        <dsp:cNvSpPr/>
      </dsp:nvSpPr>
      <dsp:spPr>
        <a:xfrm>
          <a:off x="3476181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1441938" y="233823"/>
              </a:lnTo>
              <a:lnTo>
                <a:pt x="1441938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A2CFA-FFCF-C142-8EBD-73947DF3EC98}">
      <dsp:nvSpPr>
        <dsp:cNvPr id="0" name=""/>
        <dsp:cNvSpPr/>
      </dsp:nvSpPr>
      <dsp:spPr>
        <a:xfrm>
          <a:off x="3430461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0A022-02D4-874F-B611-5543D8ED7FE9}">
      <dsp:nvSpPr>
        <dsp:cNvPr id="0" name=""/>
        <dsp:cNvSpPr/>
      </dsp:nvSpPr>
      <dsp:spPr>
        <a:xfrm>
          <a:off x="3430461" y="1747190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DB6B3-BD35-8D4F-A4AD-C56D140A4AE7}">
      <dsp:nvSpPr>
        <dsp:cNvPr id="0" name=""/>
        <dsp:cNvSpPr/>
      </dsp:nvSpPr>
      <dsp:spPr>
        <a:xfrm>
          <a:off x="1988523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37BF2-7932-F441-AAC4-CBAB32ED1AF1}">
      <dsp:nvSpPr>
        <dsp:cNvPr id="0" name=""/>
        <dsp:cNvSpPr/>
      </dsp:nvSpPr>
      <dsp:spPr>
        <a:xfrm>
          <a:off x="2034243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1441938" y="0"/>
              </a:moveTo>
              <a:lnTo>
                <a:pt x="1441938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1B6C6-0C25-2345-A159-09419B967956}">
      <dsp:nvSpPr>
        <dsp:cNvPr id="0" name=""/>
        <dsp:cNvSpPr/>
      </dsp:nvSpPr>
      <dsp:spPr>
        <a:xfrm>
          <a:off x="546585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42608-787B-9340-94E2-7418FD9735D7}">
      <dsp:nvSpPr>
        <dsp:cNvPr id="0" name=""/>
        <dsp:cNvSpPr/>
      </dsp:nvSpPr>
      <dsp:spPr>
        <a:xfrm>
          <a:off x="592305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2883876" y="0"/>
              </a:moveTo>
              <a:lnTo>
                <a:pt x="2883876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B5149-6404-2E44-A500-566384092E57}">
      <dsp:nvSpPr>
        <dsp:cNvPr id="0" name=""/>
        <dsp:cNvSpPr/>
      </dsp:nvSpPr>
      <dsp:spPr>
        <a:xfrm>
          <a:off x="2886297" y="998038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5C094-4AC6-6B4C-BFFA-BCE01E6142B3}">
      <dsp:nvSpPr>
        <dsp:cNvPr id="0" name=""/>
        <dsp:cNvSpPr/>
      </dsp:nvSpPr>
      <dsp:spPr>
        <a:xfrm>
          <a:off x="3017383" y="1122569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Cumprimento</a:t>
          </a:r>
          <a:r>
            <a:rPr lang="en-US" sz="1300" b="1" kern="1200" dirty="0" smtClean="0"/>
            <a:t> de </a:t>
          </a:r>
          <a:r>
            <a:rPr lang="en-US" sz="1300" b="1" kern="1200" dirty="0" err="1" smtClean="0"/>
            <a:t>Senten</a:t>
          </a:r>
          <a:r>
            <a:rPr lang="en-US" sz="1300" b="1" kern="1200" dirty="0" err="1" smtClean="0"/>
            <a:t>ça</a:t>
          </a:r>
          <a:endParaRPr lang="en-US" sz="1300" b="1" kern="1200" dirty="0"/>
        </a:p>
      </dsp:txBody>
      <dsp:txXfrm>
        <a:off x="3039325" y="1144511"/>
        <a:ext cx="1135883" cy="705268"/>
      </dsp:txXfrm>
    </dsp:sp>
    <dsp:sp modelId="{0AF1A2D3-5225-8347-A7C9-DB83AA6D12DC}">
      <dsp:nvSpPr>
        <dsp:cNvPr id="0" name=""/>
        <dsp:cNvSpPr/>
      </dsp:nvSpPr>
      <dsp:spPr>
        <a:xfrm>
          <a:off x="2421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9E9C9A-5E10-DE4D-87BE-1BCBE61009D6}">
      <dsp:nvSpPr>
        <dsp:cNvPr id="0" name=""/>
        <dsp:cNvSpPr/>
      </dsp:nvSpPr>
      <dsp:spPr>
        <a:xfrm>
          <a:off x="133506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Pagar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endParaRPr lang="en-US" sz="1300" b="1" kern="1200" dirty="0"/>
        </a:p>
      </dsp:txBody>
      <dsp:txXfrm>
        <a:off x="155448" y="2236779"/>
        <a:ext cx="1135883" cy="705268"/>
      </dsp:txXfrm>
    </dsp:sp>
    <dsp:sp modelId="{A23B35E8-9087-7F48-9586-AAA25DF4E022}">
      <dsp:nvSpPr>
        <dsp:cNvPr id="0" name=""/>
        <dsp:cNvSpPr/>
      </dsp:nvSpPr>
      <dsp:spPr>
        <a:xfrm>
          <a:off x="2421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6C13BE-F228-F849-AC89-069E8EF36A07}">
      <dsp:nvSpPr>
        <dsp:cNvPr id="0" name=""/>
        <dsp:cNvSpPr/>
      </dsp:nvSpPr>
      <dsp:spPr>
        <a:xfrm>
          <a:off x="133506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Arts. 520-527</a:t>
          </a:r>
          <a:endParaRPr lang="en-US" sz="1300" kern="1200" dirty="0"/>
        </a:p>
      </dsp:txBody>
      <dsp:txXfrm>
        <a:off x="155448" y="3329048"/>
        <a:ext cx="1135883" cy="705268"/>
      </dsp:txXfrm>
    </dsp:sp>
    <dsp:sp modelId="{2BF399E4-2813-2A4A-8E86-0B9E651F693D}">
      <dsp:nvSpPr>
        <dsp:cNvPr id="0" name=""/>
        <dsp:cNvSpPr/>
      </dsp:nvSpPr>
      <dsp:spPr>
        <a:xfrm>
          <a:off x="1444359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E01B97-57B8-0041-93FB-CE5C6810E6EA}">
      <dsp:nvSpPr>
        <dsp:cNvPr id="0" name=""/>
        <dsp:cNvSpPr/>
      </dsp:nvSpPr>
      <dsp:spPr>
        <a:xfrm>
          <a:off x="1575444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Prestar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Alimentos</a:t>
          </a:r>
          <a:endParaRPr lang="en-US" sz="1300" b="1" kern="1200" dirty="0"/>
        </a:p>
      </dsp:txBody>
      <dsp:txXfrm>
        <a:off x="1597386" y="2236779"/>
        <a:ext cx="1135883" cy="705268"/>
      </dsp:txXfrm>
    </dsp:sp>
    <dsp:sp modelId="{85E83404-53FC-0849-AF21-EF00B3E14D6D}">
      <dsp:nvSpPr>
        <dsp:cNvPr id="0" name=""/>
        <dsp:cNvSpPr/>
      </dsp:nvSpPr>
      <dsp:spPr>
        <a:xfrm>
          <a:off x="1444359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FA841B-EB23-C64A-86DE-A05794E7E5FE}">
      <dsp:nvSpPr>
        <dsp:cNvPr id="0" name=""/>
        <dsp:cNvSpPr/>
      </dsp:nvSpPr>
      <dsp:spPr>
        <a:xfrm>
          <a:off x="1575444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Arts. 528-533</a:t>
          </a:r>
          <a:endParaRPr lang="en-US" sz="1300" kern="1200" dirty="0"/>
        </a:p>
      </dsp:txBody>
      <dsp:txXfrm>
        <a:off x="1597386" y="3329048"/>
        <a:ext cx="1135883" cy="705268"/>
      </dsp:txXfrm>
    </dsp:sp>
    <dsp:sp modelId="{B4FC6FDC-23E5-5741-895C-A57A9637053F}">
      <dsp:nvSpPr>
        <dsp:cNvPr id="0" name=""/>
        <dsp:cNvSpPr/>
      </dsp:nvSpPr>
      <dsp:spPr>
        <a:xfrm>
          <a:off x="2886297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F68DB0-5CDF-CE4C-B4D8-76B7E754585B}">
      <dsp:nvSpPr>
        <dsp:cNvPr id="0" name=""/>
        <dsp:cNvSpPr/>
      </dsp:nvSpPr>
      <dsp:spPr>
        <a:xfrm>
          <a:off x="3017383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pela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Fazenda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</a:t>
          </a:r>
          <a:r>
            <a:rPr lang="en-US" sz="1300" b="1" kern="1200" dirty="0" err="1" smtClean="0"/>
            <a:t>ública</a:t>
          </a:r>
          <a:endParaRPr lang="en-US" sz="1300" b="1" kern="1200" dirty="0"/>
        </a:p>
      </dsp:txBody>
      <dsp:txXfrm>
        <a:off x="3039325" y="2236779"/>
        <a:ext cx="1135883" cy="705268"/>
      </dsp:txXfrm>
    </dsp:sp>
    <dsp:sp modelId="{66D754E0-CEBB-3048-80FC-61AD72A3A1F9}">
      <dsp:nvSpPr>
        <dsp:cNvPr id="0" name=""/>
        <dsp:cNvSpPr/>
      </dsp:nvSpPr>
      <dsp:spPr>
        <a:xfrm>
          <a:off x="2886297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2B2205-FF3D-D543-9096-CF2426ED9B42}">
      <dsp:nvSpPr>
        <dsp:cNvPr id="0" name=""/>
        <dsp:cNvSpPr/>
      </dsp:nvSpPr>
      <dsp:spPr>
        <a:xfrm>
          <a:off x="3017383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Arts. 534-535</a:t>
          </a:r>
          <a:endParaRPr lang="en-US" sz="1300" kern="1200" dirty="0"/>
        </a:p>
      </dsp:txBody>
      <dsp:txXfrm>
        <a:off x="3039325" y="3329048"/>
        <a:ext cx="1135883" cy="705268"/>
      </dsp:txXfrm>
    </dsp:sp>
    <dsp:sp modelId="{2F60A2F5-C188-0246-8451-929E525DBBFA}">
      <dsp:nvSpPr>
        <dsp:cNvPr id="0" name=""/>
        <dsp:cNvSpPr/>
      </dsp:nvSpPr>
      <dsp:spPr>
        <a:xfrm>
          <a:off x="4328236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843CDB-35A1-2A47-AA57-83B923186ED1}">
      <dsp:nvSpPr>
        <dsp:cNvPr id="0" name=""/>
        <dsp:cNvSpPr/>
      </dsp:nvSpPr>
      <dsp:spPr>
        <a:xfrm>
          <a:off x="4459321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Fazer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ou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N</a:t>
          </a:r>
          <a:r>
            <a:rPr lang="en-US" sz="1300" b="1" kern="1200" dirty="0" err="1" smtClean="0"/>
            <a:t>ão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Fazer</a:t>
          </a:r>
          <a:endParaRPr lang="en-US" sz="1300" b="1" kern="1200" dirty="0"/>
        </a:p>
      </dsp:txBody>
      <dsp:txXfrm>
        <a:off x="4481263" y="2236779"/>
        <a:ext cx="1135883" cy="705268"/>
      </dsp:txXfrm>
    </dsp:sp>
    <dsp:sp modelId="{DCFFCC28-A40A-9C42-BF68-6F08A48111CC}">
      <dsp:nvSpPr>
        <dsp:cNvPr id="0" name=""/>
        <dsp:cNvSpPr/>
      </dsp:nvSpPr>
      <dsp:spPr>
        <a:xfrm>
          <a:off x="4328236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FB2F2A-B20D-6A44-929A-6AC8B3480E78}">
      <dsp:nvSpPr>
        <dsp:cNvPr id="0" name=""/>
        <dsp:cNvSpPr/>
      </dsp:nvSpPr>
      <dsp:spPr>
        <a:xfrm>
          <a:off x="4459321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Arts. 536-537</a:t>
          </a:r>
          <a:endParaRPr lang="en-US" sz="1300" kern="1200" dirty="0"/>
        </a:p>
      </dsp:txBody>
      <dsp:txXfrm>
        <a:off x="4481263" y="3329048"/>
        <a:ext cx="1135883" cy="705268"/>
      </dsp:txXfrm>
    </dsp:sp>
    <dsp:sp modelId="{3BC4220C-F32D-6A4C-AB70-408008A95D13}">
      <dsp:nvSpPr>
        <dsp:cNvPr id="0" name=""/>
        <dsp:cNvSpPr/>
      </dsp:nvSpPr>
      <dsp:spPr>
        <a:xfrm>
          <a:off x="5770174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10987-324A-5D41-BC9D-1EAC2F21EEC8}">
      <dsp:nvSpPr>
        <dsp:cNvPr id="0" name=""/>
        <dsp:cNvSpPr/>
      </dsp:nvSpPr>
      <dsp:spPr>
        <a:xfrm>
          <a:off x="5901260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Entregar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Coisa</a:t>
          </a:r>
          <a:endParaRPr lang="en-US" sz="1300" b="1" kern="1200" dirty="0"/>
        </a:p>
      </dsp:txBody>
      <dsp:txXfrm>
        <a:off x="5923202" y="2236779"/>
        <a:ext cx="1135883" cy="705268"/>
      </dsp:txXfrm>
    </dsp:sp>
    <dsp:sp modelId="{AA6A1CE6-5BC8-5D42-8DDC-BC09BC8CA8C0}">
      <dsp:nvSpPr>
        <dsp:cNvPr id="0" name=""/>
        <dsp:cNvSpPr/>
      </dsp:nvSpPr>
      <dsp:spPr>
        <a:xfrm>
          <a:off x="5770174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43990B-CE76-3040-B6BC-32AE8B25BEEA}">
      <dsp:nvSpPr>
        <dsp:cNvPr id="0" name=""/>
        <dsp:cNvSpPr/>
      </dsp:nvSpPr>
      <dsp:spPr>
        <a:xfrm>
          <a:off x="5901260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Art. 538</a:t>
          </a:r>
          <a:endParaRPr lang="en-US" sz="1300" kern="1200" dirty="0"/>
        </a:p>
      </dsp:txBody>
      <dsp:txXfrm>
        <a:off x="5923202" y="3329048"/>
        <a:ext cx="1135883" cy="7052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CFDD-4564-BE42-9DAB-1B89F2251365}">
      <dsp:nvSpPr>
        <dsp:cNvPr id="0" name=""/>
        <dsp:cNvSpPr/>
      </dsp:nvSpPr>
      <dsp:spPr>
        <a:xfrm>
          <a:off x="527330" y="0"/>
          <a:ext cx="5976415" cy="5001921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A44A0C-A6FE-C547-A5EC-A3C3789B9633}">
      <dsp:nvSpPr>
        <dsp:cNvPr id="0" name=""/>
        <dsp:cNvSpPr/>
      </dsp:nvSpPr>
      <dsp:spPr>
        <a:xfrm>
          <a:off x="3089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T</a:t>
          </a:r>
          <a:r>
            <a:rPr lang="en-US" sz="1100" kern="1200" dirty="0" err="1" smtClean="0"/>
            <a:t>ítulo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Executivo</a:t>
          </a:r>
          <a:r>
            <a:rPr lang="en-US" sz="1100" kern="1200" dirty="0" smtClean="0"/>
            <a:t> Judicial </a:t>
          </a:r>
          <a:r>
            <a:rPr lang="en-US" sz="1100" kern="1200" dirty="0" err="1" smtClean="0"/>
            <a:t>que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reconhece</a:t>
          </a:r>
          <a:r>
            <a:rPr lang="en-US" sz="1100" kern="1200" dirty="0" smtClean="0"/>
            <a:t> a </a:t>
          </a:r>
          <a:r>
            <a:rPr lang="en-US" sz="1100" kern="1200" dirty="0" err="1" smtClean="0"/>
            <a:t>exixibilidade</a:t>
          </a:r>
          <a:r>
            <a:rPr lang="en-US" sz="1100" kern="1200" dirty="0" smtClean="0"/>
            <a:t> da </a:t>
          </a:r>
          <a:r>
            <a:rPr lang="en-US" sz="1100" kern="1200" dirty="0" err="1" smtClean="0"/>
            <a:t>obriga</a:t>
          </a:r>
          <a:r>
            <a:rPr lang="en-US" sz="1100" kern="1200" dirty="0" err="1" smtClean="0"/>
            <a:t>ção</a:t>
          </a:r>
          <a:endParaRPr lang="en-US" sz="1100" kern="1200" dirty="0"/>
        </a:p>
      </dsp:txBody>
      <dsp:txXfrm>
        <a:off x="69037" y="1566524"/>
        <a:ext cx="1219045" cy="1868872"/>
      </dsp:txXfrm>
    </dsp:sp>
    <dsp:sp modelId="{859B7FC7-70A3-C94D-BC0A-3E1404DEE8EE}">
      <dsp:nvSpPr>
        <dsp:cNvPr id="0" name=""/>
        <dsp:cNvSpPr/>
      </dsp:nvSpPr>
      <dsp:spPr>
        <a:xfrm>
          <a:off x="1421578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Prazo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para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Adimplemento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Volunt</a:t>
          </a:r>
          <a:r>
            <a:rPr lang="en-US" sz="1100" kern="1200" dirty="0" err="1" smtClean="0"/>
            <a:t>ário</a:t>
          </a: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i="1" kern="1200" dirty="0" smtClean="0"/>
            <a:t>(</a:t>
          </a:r>
          <a:r>
            <a:rPr lang="en-US" sz="1100" i="1" kern="1200" dirty="0" err="1" smtClean="0"/>
            <a:t>Pode</a:t>
          </a:r>
          <a:r>
            <a:rPr lang="en-US" sz="1100" i="1" kern="1200" dirty="0" smtClean="0"/>
            <a:t> </a:t>
          </a:r>
          <a:r>
            <a:rPr lang="en-US" sz="1100" i="1" kern="1200" dirty="0" err="1" smtClean="0"/>
            <a:t>estar</a:t>
          </a:r>
          <a:r>
            <a:rPr lang="en-US" sz="1100" i="1" kern="1200" dirty="0" smtClean="0"/>
            <a:t> </a:t>
          </a:r>
          <a:r>
            <a:rPr lang="en-US" sz="1100" i="1" kern="1200" dirty="0" err="1" smtClean="0"/>
            <a:t>previsto</a:t>
          </a:r>
          <a:r>
            <a:rPr lang="en-US" sz="1100" i="1" kern="1200" dirty="0" smtClean="0"/>
            <a:t> no </a:t>
          </a:r>
          <a:r>
            <a:rPr lang="en-US" sz="1100" i="1" kern="1200" dirty="0" err="1" smtClean="0"/>
            <a:t>próprio</a:t>
          </a:r>
          <a:r>
            <a:rPr lang="en-US" sz="1100" i="1" kern="1200" dirty="0" smtClean="0"/>
            <a:t> </a:t>
          </a:r>
          <a:r>
            <a:rPr lang="en-US" sz="1100" i="1" kern="1200" dirty="0" err="1" smtClean="0"/>
            <a:t>título</a:t>
          </a:r>
          <a:r>
            <a:rPr lang="en-US" sz="1100" i="1" kern="1200" dirty="0" smtClean="0"/>
            <a:t> e se </a:t>
          </a:r>
          <a:r>
            <a:rPr lang="en-US" sz="1100" i="1" kern="1200" dirty="0" err="1" smtClean="0"/>
            <a:t>estiver</a:t>
          </a:r>
          <a:r>
            <a:rPr lang="en-US" sz="1100" i="1" kern="1200" dirty="0" smtClean="0"/>
            <a:t> </a:t>
          </a:r>
          <a:r>
            <a:rPr lang="en-US" sz="1100" i="1" kern="1200" dirty="0" err="1" smtClean="0"/>
            <a:t>é</a:t>
          </a:r>
          <a:r>
            <a:rPr lang="en-US" sz="1100" i="1" kern="1200" dirty="0" smtClean="0"/>
            <a:t> </a:t>
          </a:r>
          <a:r>
            <a:rPr lang="en-US" sz="1100" i="1" kern="1200" dirty="0" err="1" smtClean="0"/>
            <a:t>vinculativo</a:t>
          </a:r>
          <a:r>
            <a:rPr lang="en-US" sz="1100" i="1" kern="1200" dirty="0" smtClean="0"/>
            <a:t>)</a:t>
          </a:r>
          <a:endParaRPr lang="en-US" sz="1100" i="1" kern="1200" dirty="0"/>
        </a:p>
      </dsp:txBody>
      <dsp:txXfrm>
        <a:off x="1487526" y="1566524"/>
        <a:ext cx="1219045" cy="1868872"/>
      </dsp:txXfrm>
    </dsp:sp>
    <dsp:sp modelId="{1F4545DA-A046-0146-BCB6-C4A780EE16A3}">
      <dsp:nvSpPr>
        <dsp:cNvPr id="0" name=""/>
        <dsp:cNvSpPr/>
      </dsp:nvSpPr>
      <dsp:spPr>
        <a:xfrm>
          <a:off x="2840067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Vencimento</a:t>
          </a:r>
          <a:r>
            <a:rPr lang="en-US" sz="1100" kern="1200" dirty="0" smtClean="0"/>
            <a:t> do </a:t>
          </a:r>
          <a:r>
            <a:rPr lang="en-US" sz="1100" kern="1200" dirty="0" err="1" smtClean="0"/>
            <a:t>Prazo</a:t>
          </a:r>
          <a:endParaRPr lang="en-US" sz="1100" kern="1200" dirty="0"/>
        </a:p>
      </dsp:txBody>
      <dsp:txXfrm>
        <a:off x="2906015" y="1566524"/>
        <a:ext cx="1219045" cy="1868872"/>
      </dsp:txXfrm>
    </dsp:sp>
    <dsp:sp modelId="{4AC41AC6-A609-5144-BE25-7D022D223441}">
      <dsp:nvSpPr>
        <dsp:cNvPr id="0" name=""/>
        <dsp:cNvSpPr/>
      </dsp:nvSpPr>
      <dsp:spPr>
        <a:xfrm>
          <a:off x="4258556" y="1500576"/>
          <a:ext cx="1350941" cy="2000768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INADIMPLEMENTO</a:t>
          </a:r>
          <a:endParaRPr lang="en-US" sz="1100" kern="1200" dirty="0"/>
        </a:p>
      </dsp:txBody>
      <dsp:txXfrm>
        <a:off x="4324504" y="1566524"/>
        <a:ext cx="1219045" cy="1868872"/>
      </dsp:txXfrm>
    </dsp:sp>
    <dsp:sp modelId="{F5E391B1-AE8C-1C48-9C18-C7E294F114C8}">
      <dsp:nvSpPr>
        <dsp:cNvPr id="0" name=""/>
        <dsp:cNvSpPr/>
      </dsp:nvSpPr>
      <dsp:spPr>
        <a:xfrm>
          <a:off x="5677045" y="1500576"/>
          <a:ext cx="1350941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Cumprimento</a:t>
          </a:r>
          <a:r>
            <a:rPr lang="en-US" sz="1100" kern="1200" dirty="0" smtClean="0"/>
            <a:t> de </a:t>
          </a:r>
          <a:r>
            <a:rPr lang="en-US" sz="1100" kern="1200" dirty="0" err="1" smtClean="0"/>
            <a:t>Senten</a:t>
          </a:r>
          <a:r>
            <a:rPr lang="en-US" sz="1100" kern="1200" dirty="0" err="1" smtClean="0"/>
            <a:t>ça</a:t>
          </a:r>
          <a:endParaRPr lang="en-US" sz="1100" kern="1200" dirty="0"/>
        </a:p>
      </dsp:txBody>
      <dsp:txXfrm>
        <a:off x="5742993" y="1566524"/>
        <a:ext cx="1219045" cy="18688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3D32F-25F7-6D4D-B454-941B6B13D50B}">
      <dsp:nvSpPr>
        <dsp:cNvPr id="0" name=""/>
        <dsp:cNvSpPr/>
      </dsp:nvSpPr>
      <dsp:spPr>
        <a:xfrm rot="5400000">
          <a:off x="3704865" y="-1397912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Na </a:t>
          </a:r>
          <a:r>
            <a:rPr lang="en-US" sz="2000" kern="1200" dirty="0" err="1" smtClean="0"/>
            <a:t>pessoa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seu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advogado</a:t>
          </a:r>
          <a:endParaRPr lang="en-US" sz="2000" kern="1200" dirty="0"/>
        </a:p>
      </dsp:txBody>
      <dsp:txXfrm rot="-5400000">
        <a:off x="2194560" y="155392"/>
        <a:ext cx="3858441" cy="794831"/>
      </dsp:txXfrm>
    </dsp:sp>
    <dsp:sp modelId="{3606E0B1-AD04-9B43-A25E-0DB8212B12A6}">
      <dsp:nvSpPr>
        <dsp:cNvPr id="0" name=""/>
        <dsp:cNvSpPr/>
      </dsp:nvSpPr>
      <dsp:spPr>
        <a:xfrm>
          <a:off x="0" y="2289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Di</a:t>
          </a:r>
          <a:r>
            <a:rPr lang="en-US" sz="3100" kern="1200" dirty="0" err="1" smtClean="0"/>
            <a:t>ário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Oficial</a:t>
          </a:r>
          <a:endParaRPr lang="en-US" sz="3100" kern="1200" dirty="0"/>
        </a:p>
      </dsp:txBody>
      <dsp:txXfrm>
        <a:off x="53748" y="56037"/>
        <a:ext cx="2087064" cy="993540"/>
      </dsp:txXfrm>
    </dsp:sp>
    <dsp:sp modelId="{3508A6C7-F03C-0648-8709-EA00F77B9C8F}">
      <dsp:nvSpPr>
        <dsp:cNvPr id="0" name=""/>
        <dsp:cNvSpPr/>
      </dsp:nvSpPr>
      <dsp:spPr>
        <a:xfrm rot="5400000">
          <a:off x="3704865" y="-241824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Representado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pela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Defensoria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N</a:t>
          </a:r>
          <a:r>
            <a:rPr lang="en-US" sz="2000" kern="1200" dirty="0" err="1" smtClean="0"/>
            <a:t>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tiver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advogado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constituído</a:t>
          </a:r>
          <a:r>
            <a:rPr lang="en-US" sz="2000" kern="1200" dirty="0" smtClean="0"/>
            <a:t>*</a:t>
          </a:r>
          <a:endParaRPr lang="en-US" sz="2000" kern="1200" dirty="0"/>
        </a:p>
      </dsp:txBody>
      <dsp:txXfrm rot="-5400000">
        <a:off x="2194560" y="1311480"/>
        <a:ext cx="3858441" cy="794831"/>
      </dsp:txXfrm>
    </dsp:sp>
    <dsp:sp modelId="{4120A98E-B924-744F-BDB5-089F471C0B3B}">
      <dsp:nvSpPr>
        <dsp:cNvPr id="0" name=""/>
        <dsp:cNvSpPr/>
      </dsp:nvSpPr>
      <dsp:spPr>
        <a:xfrm>
          <a:off x="0" y="1158377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Carta</a:t>
          </a:r>
          <a:r>
            <a:rPr lang="en-US" sz="3100" kern="1200" dirty="0" smtClean="0"/>
            <a:t> com AR</a:t>
          </a:r>
          <a:endParaRPr lang="en-US" sz="3100" kern="1200" dirty="0"/>
        </a:p>
      </dsp:txBody>
      <dsp:txXfrm>
        <a:off x="53748" y="1212125"/>
        <a:ext cx="2087064" cy="993540"/>
      </dsp:txXfrm>
    </dsp:sp>
    <dsp:sp modelId="{8B38181F-46C4-9249-A894-A1C2919271C1}">
      <dsp:nvSpPr>
        <dsp:cNvPr id="0" name=""/>
        <dsp:cNvSpPr/>
      </dsp:nvSpPr>
      <dsp:spPr>
        <a:xfrm rot="5400000">
          <a:off x="3704865" y="914263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Empresas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</a:t>
          </a:r>
          <a:r>
            <a:rPr lang="en-US" sz="2000" kern="1200" dirty="0" err="1" smtClean="0"/>
            <a:t>úblicas</a:t>
          </a:r>
          <a:r>
            <a:rPr lang="en-US" sz="2000" kern="1200" dirty="0" smtClean="0"/>
            <a:t> e </a:t>
          </a:r>
          <a:r>
            <a:rPr lang="en-US" sz="2000" kern="1200" dirty="0" err="1" smtClean="0"/>
            <a:t>privadas</a:t>
          </a:r>
          <a:r>
            <a:rPr lang="en-US" sz="2000" kern="1200" dirty="0" smtClean="0"/>
            <a:t> (</a:t>
          </a:r>
          <a:r>
            <a:rPr lang="en-US" sz="2000" kern="1200" dirty="0" err="1" smtClean="0"/>
            <a:t>exceção</a:t>
          </a:r>
          <a:r>
            <a:rPr lang="en-US" sz="2000" kern="1200" dirty="0" smtClean="0"/>
            <a:t>: </a:t>
          </a:r>
          <a:r>
            <a:rPr lang="en-US" sz="2000" kern="1200" dirty="0" err="1" smtClean="0"/>
            <a:t>epp</a:t>
          </a:r>
          <a:r>
            <a:rPr lang="en-US" sz="2000" kern="1200" dirty="0" smtClean="0"/>
            <a:t> e </a:t>
          </a:r>
          <a:r>
            <a:rPr lang="en-US" sz="2000" kern="1200" dirty="0" err="1" smtClean="0"/>
            <a:t>microempresa</a:t>
          </a:r>
          <a:r>
            <a:rPr lang="en-US" sz="2000" kern="1200" dirty="0" smtClean="0"/>
            <a:t>)</a:t>
          </a:r>
          <a:endParaRPr lang="en-US" sz="2000" kern="1200" dirty="0"/>
        </a:p>
      </dsp:txBody>
      <dsp:txXfrm rot="-5400000">
        <a:off x="2194560" y="2467568"/>
        <a:ext cx="3858441" cy="794831"/>
      </dsp:txXfrm>
    </dsp:sp>
    <dsp:sp modelId="{CE430FFC-48D1-A44C-89E6-58DCDB017CCD}">
      <dsp:nvSpPr>
        <dsp:cNvPr id="0" name=""/>
        <dsp:cNvSpPr/>
      </dsp:nvSpPr>
      <dsp:spPr>
        <a:xfrm>
          <a:off x="0" y="2314465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Meio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Eletr</a:t>
          </a:r>
          <a:r>
            <a:rPr lang="en-US" sz="3100" kern="1200" dirty="0" err="1" smtClean="0"/>
            <a:t>ônico</a:t>
          </a:r>
          <a:endParaRPr lang="en-US" sz="3100" kern="1200" dirty="0"/>
        </a:p>
      </dsp:txBody>
      <dsp:txXfrm>
        <a:off x="53748" y="2368213"/>
        <a:ext cx="2087064" cy="993540"/>
      </dsp:txXfrm>
    </dsp:sp>
    <dsp:sp modelId="{2920B199-89C0-4A49-8222-D8F6C7E29BDA}">
      <dsp:nvSpPr>
        <dsp:cNvPr id="0" name=""/>
        <dsp:cNvSpPr/>
      </dsp:nvSpPr>
      <dsp:spPr>
        <a:xfrm rot="5400000">
          <a:off x="3704865" y="2070351"/>
          <a:ext cx="880829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Tenha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havido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cita</a:t>
          </a:r>
          <a:r>
            <a:rPr lang="en-US" sz="2000" kern="1200" dirty="0" err="1" smtClean="0"/>
            <a:t>ção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por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edital</a:t>
          </a:r>
          <a:r>
            <a:rPr lang="en-US" sz="2000" kern="1200" dirty="0" smtClean="0"/>
            <a:t> e o </a:t>
          </a:r>
          <a:r>
            <a:rPr lang="en-US" sz="2000" kern="1200" dirty="0" err="1" smtClean="0"/>
            <a:t>réu</a:t>
          </a:r>
          <a:r>
            <a:rPr lang="en-US" sz="2000" kern="1200" dirty="0" smtClean="0"/>
            <a:t> for revel</a:t>
          </a:r>
          <a:endParaRPr lang="en-US" sz="2000" kern="1200" dirty="0"/>
        </a:p>
      </dsp:txBody>
      <dsp:txXfrm rot="-5400000">
        <a:off x="2194560" y="3623656"/>
        <a:ext cx="3858441" cy="794831"/>
      </dsp:txXfrm>
    </dsp:sp>
    <dsp:sp modelId="{B1C5C7AE-161B-BB4C-B137-4D0218EDD2CB}">
      <dsp:nvSpPr>
        <dsp:cNvPr id="0" name=""/>
        <dsp:cNvSpPr/>
      </dsp:nvSpPr>
      <dsp:spPr>
        <a:xfrm>
          <a:off x="0" y="3470553"/>
          <a:ext cx="2194560" cy="110103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Edital</a:t>
          </a:r>
          <a:endParaRPr lang="en-US" sz="3100" kern="1200" dirty="0"/>
        </a:p>
      </dsp:txBody>
      <dsp:txXfrm>
        <a:off x="53748" y="3524301"/>
        <a:ext cx="2087064" cy="9935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FF5C2-835F-6241-B7CB-75D68CC75EBF}">
      <dsp:nvSpPr>
        <dsp:cNvPr id="0" name=""/>
        <dsp:cNvSpPr/>
      </dsp:nvSpPr>
      <dsp:spPr>
        <a:xfrm>
          <a:off x="3463165" y="1686013"/>
          <a:ext cx="2450214" cy="9882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65"/>
              </a:lnTo>
              <a:lnTo>
                <a:pt x="2450214" y="775665"/>
              </a:lnTo>
              <a:lnTo>
                <a:pt x="2450214" y="98828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1074A-5C5D-9042-BF7A-FF66C6D9A142}">
      <dsp:nvSpPr>
        <dsp:cNvPr id="0" name=""/>
        <dsp:cNvSpPr/>
      </dsp:nvSpPr>
      <dsp:spPr>
        <a:xfrm>
          <a:off x="3417445" y="1686013"/>
          <a:ext cx="91440" cy="9882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828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F48DB-C799-FD46-8F97-94724C55D90D}">
      <dsp:nvSpPr>
        <dsp:cNvPr id="0" name=""/>
        <dsp:cNvSpPr/>
      </dsp:nvSpPr>
      <dsp:spPr>
        <a:xfrm>
          <a:off x="1012950" y="1686013"/>
          <a:ext cx="2450214" cy="988287"/>
        </a:xfrm>
        <a:custGeom>
          <a:avLst/>
          <a:gdLst/>
          <a:ahLst/>
          <a:cxnLst/>
          <a:rect l="0" t="0" r="0" b="0"/>
          <a:pathLst>
            <a:path>
              <a:moveTo>
                <a:pt x="2450214" y="0"/>
              </a:moveTo>
              <a:lnTo>
                <a:pt x="2450214" y="775665"/>
              </a:lnTo>
              <a:lnTo>
                <a:pt x="0" y="775665"/>
              </a:lnTo>
              <a:lnTo>
                <a:pt x="0" y="988287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159F1-E128-4B44-BA12-ABB593FF2F7B}">
      <dsp:nvSpPr>
        <dsp:cNvPr id="0" name=""/>
        <dsp:cNvSpPr/>
      </dsp:nvSpPr>
      <dsp:spPr>
        <a:xfrm>
          <a:off x="2450679" y="673527"/>
          <a:ext cx="2024971" cy="10124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i="1" kern="1200" dirty="0" smtClean="0"/>
            <a:t>Ex officio </a:t>
          </a:r>
          <a:r>
            <a:rPr lang="en-US" sz="2300" kern="1200" dirty="0" err="1" smtClean="0"/>
            <a:t>ou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Requerimento</a:t>
          </a:r>
          <a:endParaRPr lang="en-US" sz="2300" kern="1200" dirty="0"/>
        </a:p>
      </dsp:txBody>
      <dsp:txXfrm>
        <a:off x="2450679" y="673527"/>
        <a:ext cx="2024971" cy="1012485"/>
      </dsp:txXfrm>
    </dsp:sp>
    <dsp:sp modelId="{41381028-EAFE-8444-9E1E-25A87E51FD65}">
      <dsp:nvSpPr>
        <dsp:cNvPr id="0" name=""/>
        <dsp:cNvSpPr/>
      </dsp:nvSpPr>
      <dsp:spPr>
        <a:xfrm>
          <a:off x="465" y="2674300"/>
          <a:ext cx="2024971" cy="10124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Tutela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Espec</a:t>
          </a:r>
          <a:r>
            <a:rPr lang="en-US" sz="2300" kern="1200" dirty="0" err="1" smtClean="0"/>
            <a:t>ífica</a:t>
          </a:r>
          <a:endParaRPr lang="en-US" sz="2300" kern="1200" dirty="0"/>
        </a:p>
      </dsp:txBody>
      <dsp:txXfrm>
        <a:off x="465" y="2674300"/>
        <a:ext cx="2024971" cy="1012485"/>
      </dsp:txXfrm>
    </dsp:sp>
    <dsp:sp modelId="{FAA48750-C318-A748-8110-A207077F1F18}">
      <dsp:nvSpPr>
        <dsp:cNvPr id="0" name=""/>
        <dsp:cNvSpPr/>
      </dsp:nvSpPr>
      <dsp:spPr>
        <a:xfrm>
          <a:off x="2450679" y="2674300"/>
          <a:ext cx="2024971" cy="10124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Resultado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Pr</a:t>
          </a:r>
          <a:r>
            <a:rPr lang="en-US" sz="2300" kern="1200" dirty="0" err="1" smtClean="0"/>
            <a:t>ático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Equivalente</a:t>
          </a:r>
          <a:endParaRPr lang="en-US" sz="2300" kern="1200" dirty="0"/>
        </a:p>
      </dsp:txBody>
      <dsp:txXfrm>
        <a:off x="2450679" y="2674300"/>
        <a:ext cx="2024971" cy="1012485"/>
      </dsp:txXfrm>
    </dsp:sp>
    <dsp:sp modelId="{3233E571-13AA-9349-8CDC-294D6723B72F}">
      <dsp:nvSpPr>
        <dsp:cNvPr id="0" name=""/>
        <dsp:cNvSpPr/>
      </dsp:nvSpPr>
      <dsp:spPr>
        <a:xfrm>
          <a:off x="4900894" y="2674300"/>
          <a:ext cx="2024971" cy="10124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Convers</a:t>
          </a:r>
          <a:r>
            <a:rPr lang="en-US" sz="2300" kern="1200" dirty="0" err="1" smtClean="0"/>
            <a:t>ão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em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Perdas</a:t>
          </a:r>
          <a:r>
            <a:rPr lang="en-US" sz="2300" kern="1200" dirty="0" smtClean="0"/>
            <a:t> e </a:t>
          </a:r>
          <a:r>
            <a:rPr lang="en-US" sz="2300" kern="1200" dirty="0" err="1" smtClean="0"/>
            <a:t>Danos</a:t>
          </a:r>
          <a:endParaRPr lang="en-US" sz="2300" kern="1200" dirty="0"/>
        </a:p>
      </dsp:txBody>
      <dsp:txXfrm>
        <a:off x="4900894" y="2674300"/>
        <a:ext cx="2024971" cy="10124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F71ED-34AD-CD43-89E7-F9EB987A3DE2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Obriga</a:t>
          </a:r>
          <a:r>
            <a:rPr lang="en-US" sz="1400" kern="1200" dirty="0" err="1" smtClean="0"/>
            <a:t>ções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Infung</a:t>
          </a:r>
          <a:r>
            <a:rPr lang="en-US" sz="1400" kern="1200" dirty="0" err="1" smtClean="0"/>
            <a:t>íveis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Obriga</a:t>
          </a:r>
          <a:r>
            <a:rPr lang="en-US" sz="1400" kern="1200" dirty="0" err="1" smtClean="0"/>
            <a:t>ções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Fungíveis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Obriga</a:t>
          </a:r>
          <a:r>
            <a:rPr lang="en-US" sz="1400" kern="1200" dirty="0" err="1" smtClean="0"/>
            <a:t>ções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Negativas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Recalcitr</a:t>
          </a:r>
          <a:r>
            <a:rPr lang="en-US" sz="1400" kern="1200" dirty="0" err="1" smtClean="0"/>
            <a:t>ância</a:t>
          </a:r>
          <a:endParaRPr lang="en-US" sz="1400" kern="1200" dirty="0"/>
        </a:p>
      </dsp:txBody>
      <dsp:txXfrm rot="-5400000">
        <a:off x="2194561" y="184100"/>
        <a:ext cx="3850293" cy="945456"/>
      </dsp:txXfrm>
    </dsp:sp>
    <dsp:sp modelId="{ACDA1600-F9D1-CF49-AD22-67BA823F2707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Impossibilidade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F</a:t>
          </a:r>
          <a:r>
            <a:rPr lang="en-US" sz="2100" kern="1200" dirty="0" err="1" smtClean="0"/>
            <a:t>ática</a:t>
          </a:r>
          <a:r>
            <a:rPr lang="en-US" sz="2100" kern="1200" dirty="0" smtClean="0"/>
            <a:t> e </a:t>
          </a:r>
          <a:r>
            <a:rPr lang="en-US" sz="2100" kern="1200" dirty="0" err="1" smtClean="0"/>
            <a:t>Jurídica</a:t>
          </a:r>
          <a:endParaRPr lang="en-US" sz="2100" kern="1200" dirty="0"/>
        </a:p>
      </dsp:txBody>
      <dsp:txXfrm>
        <a:off x="63934" y="65918"/>
        <a:ext cx="2066692" cy="1181819"/>
      </dsp:txXfrm>
    </dsp:sp>
    <dsp:sp modelId="{19478B82-B4F4-F24D-94E9-DDD972DA2D19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Art. 805, CPC/2015</a:t>
          </a:r>
          <a:endParaRPr lang="en-US" sz="1400" kern="1200" dirty="0"/>
        </a:p>
      </dsp:txBody>
      <dsp:txXfrm rot="-5400000">
        <a:off x="2194561" y="1559271"/>
        <a:ext cx="3850293" cy="945456"/>
      </dsp:txXfrm>
    </dsp:sp>
    <dsp:sp modelId="{445F5A86-929A-BE4F-846A-9A56BABC0678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Onerosidade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Excessiva</a:t>
          </a:r>
          <a:endParaRPr lang="en-US" sz="2100" kern="1200" dirty="0"/>
        </a:p>
      </dsp:txBody>
      <dsp:txXfrm>
        <a:off x="63934" y="1441090"/>
        <a:ext cx="2066692" cy="1181819"/>
      </dsp:txXfrm>
    </dsp:sp>
    <dsp:sp modelId="{621F42CA-1427-0240-974B-9327F8D8BE77}">
      <dsp:nvSpPr>
        <dsp:cNvPr id="0" name=""/>
        <dsp:cNvSpPr/>
      </dsp:nvSpPr>
      <dsp:spPr>
        <a:xfrm>
          <a:off x="0" y="2752328"/>
          <a:ext cx="6090051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HAVENDO PEDIDO DE CONVERS</a:t>
          </a:r>
          <a:r>
            <a:rPr lang="en-US" sz="1800" kern="1200" dirty="0" smtClean="0"/>
            <a:t>ÃO EM PERDAS E  DANOS OU PEDIDO DE RESULTADO PRÁTICO EQUIVALENTE, A PARTE ADEVRSA DEVE SER INTIMADA A SE MANIFESTAR NO PRAZO DE  </a:t>
          </a:r>
          <a:r>
            <a:rPr lang="en-US" sz="1800" kern="1200" dirty="0" smtClean="0"/>
            <a:t>5 DIAS</a:t>
          </a:r>
          <a:endParaRPr lang="en-US" sz="1800" kern="1200" dirty="0"/>
        </a:p>
      </dsp:txBody>
      <dsp:txXfrm>
        <a:off x="63934" y="2816262"/>
        <a:ext cx="5962183" cy="11818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D31D5-4018-2C4B-81D8-B142C1C64D46}">
      <dsp:nvSpPr>
        <dsp:cNvPr id="0" name=""/>
        <dsp:cNvSpPr/>
      </dsp:nvSpPr>
      <dsp:spPr>
        <a:xfrm rot="10800000">
          <a:off x="1433885" y="282"/>
          <a:ext cx="4649545" cy="105103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47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Deve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haver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prazo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para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dura</a:t>
          </a:r>
          <a:r>
            <a:rPr lang="en-US" sz="2000" kern="1200" dirty="0" err="1" smtClean="0"/>
            <a:t>ção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multa</a:t>
          </a:r>
          <a:r>
            <a:rPr lang="en-US" sz="2000" kern="1200" dirty="0" smtClean="0"/>
            <a:t>?</a:t>
          </a:r>
          <a:endParaRPr lang="en-US" sz="2000" kern="1200" dirty="0"/>
        </a:p>
      </dsp:txBody>
      <dsp:txXfrm rot="10800000">
        <a:off x="1696645" y="282"/>
        <a:ext cx="4386785" cy="1051039"/>
      </dsp:txXfrm>
    </dsp:sp>
    <dsp:sp modelId="{5757C9ED-98C0-E748-9E1A-D9C515A7812A}">
      <dsp:nvSpPr>
        <dsp:cNvPr id="0" name=""/>
        <dsp:cNvSpPr/>
      </dsp:nvSpPr>
      <dsp:spPr>
        <a:xfrm>
          <a:off x="908366" y="282"/>
          <a:ext cx="1051039" cy="105103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08C15C-F6C5-5340-9EA1-38C5E3232C4E}">
      <dsp:nvSpPr>
        <dsp:cNvPr id="0" name=""/>
        <dsp:cNvSpPr/>
      </dsp:nvSpPr>
      <dsp:spPr>
        <a:xfrm rot="10800000">
          <a:off x="1433885" y="1365066"/>
          <a:ext cx="4649545" cy="105103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47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Nos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Juizados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Especiais</a:t>
          </a:r>
          <a:r>
            <a:rPr lang="en-US" sz="1400" kern="1200" dirty="0" smtClean="0"/>
            <a:t>, o valor da </a:t>
          </a:r>
          <a:r>
            <a:rPr lang="en-US" sz="1400" kern="1200" dirty="0" err="1" smtClean="0"/>
            <a:t>multa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pode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ser</a:t>
          </a:r>
          <a:r>
            <a:rPr lang="en-US" sz="1400" kern="1200" dirty="0" smtClean="0"/>
            <a:t> superior </a:t>
          </a:r>
          <a:r>
            <a:rPr lang="en-US" sz="1400" kern="1200" dirty="0" err="1" smtClean="0"/>
            <a:t>ao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limite</a:t>
          </a:r>
          <a:r>
            <a:rPr lang="en-US" sz="1400" kern="1200" dirty="0" smtClean="0"/>
            <a:t> do valor de </a:t>
          </a:r>
          <a:r>
            <a:rPr lang="en-US" sz="1400" kern="1200" dirty="0" err="1" smtClean="0"/>
            <a:t>al</a:t>
          </a:r>
          <a:r>
            <a:rPr lang="en-US" sz="1400" kern="1200" dirty="0" err="1" smtClean="0"/>
            <a:t>çada</a:t>
          </a:r>
          <a:r>
            <a:rPr lang="en-US" sz="1400" kern="1200" dirty="0" smtClean="0"/>
            <a:t>?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RESP 153771-MA e RCL 9332-MG</a:t>
          </a:r>
          <a:endParaRPr lang="en-US" sz="1400" kern="1200" dirty="0"/>
        </a:p>
      </dsp:txBody>
      <dsp:txXfrm rot="10800000">
        <a:off x="1696645" y="1365066"/>
        <a:ext cx="4386785" cy="1051039"/>
      </dsp:txXfrm>
    </dsp:sp>
    <dsp:sp modelId="{9F50CC04-A250-2845-8240-CBDED577B735}">
      <dsp:nvSpPr>
        <dsp:cNvPr id="0" name=""/>
        <dsp:cNvSpPr/>
      </dsp:nvSpPr>
      <dsp:spPr>
        <a:xfrm>
          <a:off x="908366" y="1365066"/>
          <a:ext cx="1051039" cy="105103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C4F89EF-E3BF-EF40-A4C0-51560EBBC9EF}">
      <dsp:nvSpPr>
        <dsp:cNvPr id="0" name=""/>
        <dsp:cNvSpPr/>
      </dsp:nvSpPr>
      <dsp:spPr>
        <a:xfrm rot="10800000">
          <a:off x="1433885" y="2729849"/>
          <a:ext cx="4649545" cy="105103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47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Pode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fixada</a:t>
          </a:r>
          <a:r>
            <a:rPr lang="en-US" sz="1600" kern="1200" dirty="0" smtClean="0"/>
            <a:t> contra o </a:t>
          </a:r>
          <a:r>
            <a:rPr lang="en-US" sz="1600" kern="1200" dirty="0" err="1" smtClean="0"/>
            <a:t>agente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</a:t>
          </a:r>
          <a:r>
            <a:rPr lang="en-US" sz="1600" kern="1200" dirty="0" err="1" smtClean="0"/>
            <a:t>úblico</a:t>
          </a:r>
          <a:r>
            <a:rPr lang="en-US" sz="1600" kern="1200" dirty="0" smtClean="0"/>
            <a:t>, </a:t>
          </a:r>
          <a:r>
            <a:rPr lang="en-US" sz="1600" kern="1200" dirty="0" err="1" smtClean="0"/>
            <a:t>nas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execuções</a:t>
          </a:r>
          <a:r>
            <a:rPr lang="en-US" sz="1600" kern="1200" dirty="0" smtClean="0"/>
            <a:t> contra a </a:t>
          </a:r>
          <a:r>
            <a:rPr lang="en-US" sz="1600" kern="1200" dirty="0" err="1" smtClean="0"/>
            <a:t>Fazenda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Pública</a:t>
          </a:r>
          <a:r>
            <a:rPr lang="en-US" sz="1600" kern="1200" dirty="0" smtClean="0"/>
            <a:t>?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RESP 747.371-DF</a:t>
          </a:r>
          <a:endParaRPr lang="en-US" sz="1600" kern="1200" dirty="0"/>
        </a:p>
      </dsp:txBody>
      <dsp:txXfrm rot="10800000">
        <a:off x="1696645" y="2729849"/>
        <a:ext cx="4386785" cy="1051039"/>
      </dsp:txXfrm>
    </dsp:sp>
    <dsp:sp modelId="{2B533055-49CD-334E-ADD5-91A30245C3A1}">
      <dsp:nvSpPr>
        <dsp:cNvPr id="0" name=""/>
        <dsp:cNvSpPr/>
      </dsp:nvSpPr>
      <dsp:spPr>
        <a:xfrm>
          <a:off x="908366" y="2729849"/>
          <a:ext cx="1051039" cy="105103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5750FC4-036E-2D42-968B-5DE2290EF73C}">
      <dsp:nvSpPr>
        <dsp:cNvPr id="0" name=""/>
        <dsp:cNvSpPr/>
      </dsp:nvSpPr>
      <dsp:spPr>
        <a:xfrm rot="10800000">
          <a:off x="1433885" y="4094632"/>
          <a:ext cx="4649545" cy="105103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479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É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necessária</a:t>
          </a:r>
          <a:r>
            <a:rPr lang="en-US" sz="1300" kern="1200" dirty="0" smtClean="0"/>
            <a:t> a </a:t>
          </a:r>
          <a:r>
            <a:rPr lang="en-US" sz="1300" kern="1200" dirty="0" err="1" smtClean="0"/>
            <a:t>intimação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pessoal</a:t>
          </a:r>
          <a:r>
            <a:rPr lang="en-US" sz="1300" kern="1200" dirty="0" smtClean="0"/>
            <a:t> do </a:t>
          </a:r>
          <a:r>
            <a:rPr lang="en-US" sz="1300" kern="1200" dirty="0" err="1" smtClean="0"/>
            <a:t>devedor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para</a:t>
          </a:r>
          <a:r>
            <a:rPr lang="en-US" sz="1300" kern="1200" dirty="0" smtClean="0"/>
            <a:t> o </a:t>
          </a:r>
          <a:r>
            <a:rPr lang="en-US" sz="1300" kern="1200" dirty="0" err="1" smtClean="0"/>
            <a:t>cumprimento</a:t>
          </a:r>
          <a:r>
            <a:rPr lang="en-US" sz="1300" kern="1200" dirty="0" smtClean="0"/>
            <a:t> de </a:t>
          </a:r>
          <a:r>
            <a:rPr lang="en-US" sz="1300" kern="1200" dirty="0" err="1" smtClean="0"/>
            <a:t>sentença</a:t>
          </a:r>
          <a:r>
            <a:rPr lang="en-US" sz="1300" kern="1200" dirty="0" smtClean="0"/>
            <a:t>, </a:t>
          </a:r>
          <a:r>
            <a:rPr lang="en-US" sz="1300" kern="1200" dirty="0" err="1" smtClean="0"/>
            <a:t>relativamente</a:t>
          </a:r>
          <a:r>
            <a:rPr lang="en-US" sz="1300" kern="1200" dirty="0" smtClean="0"/>
            <a:t> a </a:t>
          </a:r>
          <a:r>
            <a:rPr lang="en-US" sz="1300" kern="1200" dirty="0" err="1" smtClean="0"/>
            <a:t>astreintes</a:t>
          </a:r>
          <a:r>
            <a:rPr lang="en-US" sz="1300" kern="1200" dirty="0" smtClean="0"/>
            <a:t>?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RESP 1441939 </a:t>
          </a:r>
          <a:r>
            <a:rPr lang="mr-IN" sz="1300" kern="1200" dirty="0" smtClean="0"/>
            <a:t>–</a:t>
          </a:r>
          <a:r>
            <a:rPr lang="en-US" sz="1300" kern="1200" dirty="0" smtClean="0"/>
            <a:t> RJ e EARESP 870517 </a:t>
          </a:r>
          <a:r>
            <a:rPr lang="mr-IN" sz="1300" kern="1200" dirty="0" smtClean="0"/>
            <a:t>–</a:t>
          </a:r>
          <a:r>
            <a:rPr lang="en-US" sz="1300" kern="1200" dirty="0" smtClean="0"/>
            <a:t> RS 857758-RS</a:t>
          </a:r>
          <a:endParaRPr lang="en-US" sz="1300" kern="1200" dirty="0"/>
        </a:p>
      </dsp:txBody>
      <dsp:txXfrm rot="10800000">
        <a:off x="1696645" y="4094632"/>
        <a:ext cx="4386785" cy="1051039"/>
      </dsp:txXfrm>
    </dsp:sp>
    <dsp:sp modelId="{0A2E88D9-B158-0943-9FBD-0D1023A4B22C}">
      <dsp:nvSpPr>
        <dsp:cNvPr id="0" name=""/>
        <dsp:cNvSpPr/>
      </dsp:nvSpPr>
      <dsp:spPr>
        <a:xfrm>
          <a:off x="908366" y="4094632"/>
          <a:ext cx="1051039" cy="1051039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FCA29-729F-5A46-8A19-E8835CD136BC}">
      <dsp:nvSpPr>
        <dsp:cNvPr id="0" name=""/>
        <dsp:cNvSpPr/>
      </dsp:nvSpPr>
      <dsp:spPr>
        <a:xfrm rot="10800000">
          <a:off x="1422174" y="1667"/>
          <a:ext cx="4631887" cy="1021983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066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Litig</a:t>
          </a:r>
          <a:r>
            <a:rPr lang="en-US" sz="1800" kern="1200" dirty="0" err="1" smtClean="0"/>
            <a:t>ância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Má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Fé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(Arts. 80-81, CPC)</a:t>
          </a:r>
          <a:endParaRPr lang="en-US" sz="1800" kern="1200" dirty="0"/>
        </a:p>
      </dsp:txBody>
      <dsp:txXfrm rot="10800000">
        <a:off x="1677670" y="1667"/>
        <a:ext cx="4376391" cy="1021983"/>
      </dsp:txXfrm>
    </dsp:sp>
    <dsp:sp modelId="{A2BFD8B8-DA85-274C-930B-FC9887B9A9D3}">
      <dsp:nvSpPr>
        <dsp:cNvPr id="0" name=""/>
        <dsp:cNvSpPr/>
      </dsp:nvSpPr>
      <dsp:spPr>
        <a:xfrm>
          <a:off x="911182" y="1667"/>
          <a:ext cx="1021983" cy="1021983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CA147C-09B6-B842-AC6F-904ADD6812B9}">
      <dsp:nvSpPr>
        <dsp:cNvPr id="0" name=""/>
        <dsp:cNvSpPr/>
      </dsp:nvSpPr>
      <dsp:spPr>
        <a:xfrm rot="10800000">
          <a:off x="1422174" y="1328719"/>
          <a:ext cx="4631887" cy="1021983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066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Crime de </a:t>
          </a:r>
          <a:r>
            <a:rPr lang="en-US" sz="1800" kern="1200" dirty="0" err="1" smtClean="0"/>
            <a:t>Desobedi</a:t>
          </a:r>
          <a:r>
            <a:rPr lang="en-US" sz="1800" kern="1200" dirty="0" err="1" smtClean="0"/>
            <a:t>ência</a:t>
          </a:r>
          <a:endParaRPr lang="en-US" sz="1800" kern="1200" dirty="0"/>
        </a:p>
      </dsp:txBody>
      <dsp:txXfrm rot="10800000">
        <a:off x="1677670" y="1328719"/>
        <a:ext cx="4376391" cy="1021983"/>
      </dsp:txXfrm>
    </dsp:sp>
    <dsp:sp modelId="{E1E9B7C3-62CE-E84E-B775-7CCE85B938FD}">
      <dsp:nvSpPr>
        <dsp:cNvPr id="0" name=""/>
        <dsp:cNvSpPr/>
      </dsp:nvSpPr>
      <dsp:spPr>
        <a:xfrm>
          <a:off x="911182" y="1328719"/>
          <a:ext cx="1021983" cy="1021983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FB18D1-92F6-3848-96FE-F96D3CA5624F}">
      <dsp:nvSpPr>
        <dsp:cNvPr id="0" name=""/>
        <dsp:cNvSpPr/>
      </dsp:nvSpPr>
      <dsp:spPr>
        <a:xfrm rot="10800000">
          <a:off x="1422174" y="2655772"/>
          <a:ext cx="4631887" cy="1021983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0666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Ato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Atentat</a:t>
          </a:r>
          <a:r>
            <a:rPr lang="en-US" sz="1800" kern="1200" dirty="0" err="1" smtClean="0"/>
            <a:t>ório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à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Dignidade</a:t>
          </a:r>
          <a:r>
            <a:rPr lang="en-US" sz="1800" kern="1200" dirty="0" smtClean="0"/>
            <a:t> da </a:t>
          </a:r>
          <a:r>
            <a:rPr lang="en-US" sz="1800" kern="1200" dirty="0" err="1" smtClean="0"/>
            <a:t>Justiça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(Art. 77, CPC)</a:t>
          </a:r>
          <a:endParaRPr lang="en-US" sz="1800" kern="1200" dirty="0"/>
        </a:p>
      </dsp:txBody>
      <dsp:txXfrm rot="10800000">
        <a:off x="1677670" y="2655772"/>
        <a:ext cx="4376391" cy="1021983"/>
      </dsp:txXfrm>
    </dsp:sp>
    <dsp:sp modelId="{926BD434-6A1C-CC42-8654-2315874C2184}">
      <dsp:nvSpPr>
        <dsp:cNvPr id="0" name=""/>
        <dsp:cNvSpPr/>
      </dsp:nvSpPr>
      <dsp:spPr>
        <a:xfrm>
          <a:off x="911182" y="2655772"/>
          <a:ext cx="1021983" cy="1021983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0AFB4-C0BA-884C-A20E-157B2F1885F3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Efic</a:t>
          </a:r>
          <a:r>
            <a:rPr lang="en-US" sz="3400" kern="1200" dirty="0" err="1" smtClean="0"/>
            <a:t>ácia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Imediata</a:t>
          </a:r>
          <a:r>
            <a:rPr lang="en-US" sz="3400" kern="1200" dirty="0" smtClean="0"/>
            <a:t> das </a:t>
          </a:r>
          <a:r>
            <a:rPr lang="en-US" sz="3400" kern="1200" dirty="0" err="1" smtClean="0"/>
            <a:t>Astreintes</a:t>
          </a:r>
          <a:endParaRPr lang="en-US" sz="3400" kern="1200" dirty="0"/>
        </a:p>
      </dsp:txBody>
      <dsp:txXfrm>
        <a:off x="0" y="0"/>
        <a:ext cx="6096000" cy="1219200"/>
      </dsp:txXfrm>
    </dsp:sp>
    <dsp:sp modelId="{0FC669AC-35EF-BE45-B56C-BE5674E54AB5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Franklin Gothic Book"/>
              <a:cs typeface="Franklin Gothic Book"/>
            </a:rPr>
            <a:t>A </a:t>
          </a:r>
          <a:r>
            <a:rPr lang="en-US" sz="1500" kern="1200" dirty="0" err="1" smtClean="0">
              <a:latin typeface="Franklin Gothic Book"/>
              <a:cs typeface="Franklin Gothic Book"/>
            </a:rPr>
            <a:t>decisão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que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fixa</a:t>
          </a:r>
          <a:r>
            <a:rPr lang="en-US" sz="1500" kern="1200" dirty="0" smtClean="0">
              <a:latin typeface="Franklin Gothic Book"/>
              <a:cs typeface="Franklin Gothic Book"/>
            </a:rPr>
            <a:t> a </a:t>
          </a:r>
          <a:r>
            <a:rPr lang="en-US" sz="1500" kern="1200" dirty="0" err="1" smtClean="0">
              <a:latin typeface="Franklin Gothic Book"/>
              <a:cs typeface="Franklin Gothic Book"/>
            </a:rPr>
            <a:t>multa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é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passível</a:t>
          </a:r>
          <a:r>
            <a:rPr lang="en-US" sz="1500" kern="1200" dirty="0" smtClean="0">
              <a:latin typeface="Franklin Gothic Book"/>
              <a:cs typeface="Franklin Gothic Book"/>
            </a:rPr>
            <a:t> de </a:t>
          </a:r>
          <a:r>
            <a:rPr lang="en-US" sz="1500" kern="1200" dirty="0" err="1" smtClean="0">
              <a:latin typeface="Franklin Gothic Book"/>
              <a:cs typeface="Franklin Gothic Book"/>
            </a:rPr>
            <a:t>cumprimento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provisório</a:t>
          </a:r>
          <a:r>
            <a:rPr lang="en-US" sz="1500" kern="1200" dirty="0" smtClean="0">
              <a:latin typeface="Franklin Gothic Book"/>
              <a:cs typeface="Franklin Gothic Book"/>
            </a:rPr>
            <a:t>, </a:t>
          </a:r>
          <a:r>
            <a:rPr lang="en-US" sz="1500" kern="1200" dirty="0" err="1" smtClean="0">
              <a:latin typeface="Franklin Gothic Book"/>
              <a:cs typeface="Franklin Gothic Book"/>
            </a:rPr>
            <a:t>devendo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ser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depositada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em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juízo</a:t>
          </a:r>
          <a:r>
            <a:rPr lang="en-US" sz="1500" kern="1200" dirty="0" smtClean="0">
              <a:latin typeface="Franklin Gothic Book"/>
              <a:cs typeface="Franklin Gothic Book"/>
            </a:rPr>
            <a:t>, </a:t>
          </a:r>
          <a:r>
            <a:rPr lang="en-US" sz="1500" kern="1200" dirty="0" err="1" smtClean="0">
              <a:latin typeface="Franklin Gothic Book"/>
              <a:cs typeface="Franklin Gothic Book"/>
            </a:rPr>
            <a:t>permitido</a:t>
          </a:r>
          <a:r>
            <a:rPr lang="en-US" sz="1500" kern="1200" dirty="0" smtClean="0">
              <a:latin typeface="Franklin Gothic Book"/>
              <a:cs typeface="Franklin Gothic Book"/>
            </a:rPr>
            <a:t> o </a:t>
          </a:r>
          <a:r>
            <a:rPr lang="en-US" sz="1500" kern="1200" dirty="0" err="1" smtClean="0">
              <a:latin typeface="Franklin Gothic Book"/>
              <a:cs typeface="Franklin Gothic Book"/>
            </a:rPr>
            <a:t>levantamento</a:t>
          </a:r>
          <a:r>
            <a:rPr lang="en-US" sz="1500" kern="1200" dirty="0" smtClean="0">
              <a:latin typeface="Franklin Gothic Book"/>
              <a:cs typeface="Franklin Gothic Book"/>
            </a:rPr>
            <a:t> do valor </a:t>
          </a:r>
          <a:r>
            <a:rPr lang="en-US" sz="1500" kern="1200" dirty="0" err="1" smtClean="0">
              <a:latin typeface="Franklin Gothic Book"/>
              <a:cs typeface="Franklin Gothic Book"/>
            </a:rPr>
            <a:t>após</a:t>
          </a:r>
          <a:r>
            <a:rPr lang="en-US" sz="1500" kern="1200" dirty="0" smtClean="0">
              <a:latin typeface="Franklin Gothic Book"/>
              <a:cs typeface="Franklin Gothic Book"/>
            </a:rPr>
            <a:t> o </a:t>
          </a:r>
          <a:r>
            <a:rPr lang="en-US" sz="1500" kern="1200" dirty="0" err="1" smtClean="0">
              <a:latin typeface="Franklin Gothic Book"/>
              <a:cs typeface="Franklin Gothic Book"/>
            </a:rPr>
            <a:t>trânsito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em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julgado</a:t>
          </a:r>
          <a:r>
            <a:rPr lang="en-US" sz="1500" kern="1200" dirty="0" smtClean="0">
              <a:latin typeface="Franklin Gothic Book"/>
              <a:cs typeface="Franklin Gothic Book"/>
            </a:rPr>
            <a:t> da </a:t>
          </a:r>
          <a:r>
            <a:rPr lang="en-US" sz="1500" kern="1200" dirty="0" err="1" smtClean="0">
              <a:latin typeface="Franklin Gothic Book"/>
              <a:cs typeface="Franklin Gothic Book"/>
            </a:rPr>
            <a:t>sentença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favorável</a:t>
          </a:r>
          <a:r>
            <a:rPr lang="en-US" sz="1500" kern="1200" dirty="0" smtClean="0">
              <a:latin typeface="Franklin Gothic Book"/>
              <a:cs typeface="Franklin Gothic Book"/>
            </a:rPr>
            <a:t> </a:t>
          </a:r>
          <a:r>
            <a:rPr lang="en-US" sz="1500" kern="1200" dirty="0" err="1" smtClean="0">
              <a:latin typeface="Franklin Gothic Book"/>
              <a:cs typeface="Franklin Gothic Book"/>
            </a:rPr>
            <a:t>à</a:t>
          </a:r>
          <a:r>
            <a:rPr lang="en-US" sz="1500" kern="1200" dirty="0" smtClean="0">
              <a:latin typeface="Franklin Gothic Book"/>
              <a:cs typeface="Franklin Gothic Book"/>
            </a:rPr>
            <a:t> parte.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Franklin Gothic Book"/>
              <a:cs typeface="Franklin Gothic Book"/>
            </a:rPr>
            <a:t>(Art. 517, CPC)</a:t>
          </a:r>
          <a:endParaRPr lang="en-US" sz="1500" kern="1200" dirty="0"/>
        </a:p>
      </dsp:txBody>
      <dsp:txXfrm>
        <a:off x="2976" y="1219200"/>
        <a:ext cx="2030015" cy="2560320"/>
      </dsp:txXfrm>
    </dsp:sp>
    <dsp:sp modelId="{234FBE2A-D560-7F4C-8A6F-4A8A969041A6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§ 2º A </a:t>
          </a:r>
          <a:r>
            <a:rPr lang="en-US" sz="1500" kern="1200" dirty="0" err="1" smtClean="0"/>
            <a:t>multa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cominada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liminarmente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só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será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exigível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réu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após</a:t>
          </a:r>
          <a:r>
            <a:rPr lang="en-US" sz="1500" kern="1200" dirty="0" smtClean="0"/>
            <a:t> o </a:t>
          </a:r>
          <a:r>
            <a:rPr lang="en-US" sz="1500" kern="1200" dirty="0" err="1" smtClean="0"/>
            <a:t>trânsito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julgado</a:t>
          </a:r>
          <a:r>
            <a:rPr lang="en-US" sz="1500" kern="1200" dirty="0" smtClean="0"/>
            <a:t> da </a:t>
          </a:r>
          <a:r>
            <a:rPr lang="en-US" sz="1500" kern="1200" dirty="0" err="1" smtClean="0"/>
            <a:t>decisão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favorável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autor</a:t>
          </a:r>
          <a:r>
            <a:rPr lang="en-US" sz="1500" kern="1200" dirty="0" smtClean="0"/>
            <a:t>, mas </a:t>
          </a:r>
          <a:r>
            <a:rPr lang="en-US" sz="1500" kern="1200" dirty="0" err="1" smtClean="0"/>
            <a:t>será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devida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desde</a:t>
          </a:r>
          <a:r>
            <a:rPr lang="en-US" sz="1500" kern="1200" dirty="0" smtClean="0"/>
            <a:t> o </a:t>
          </a:r>
          <a:r>
            <a:rPr lang="en-US" sz="1500" kern="1200" dirty="0" err="1" smtClean="0"/>
            <a:t>dia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que</a:t>
          </a:r>
          <a:r>
            <a:rPr lang="en-US" sz="1500" kern="1200" dirty="0" smtClean="0"/>
            <a:t> se </a:t>
          </a:r>
          <a:r>
            <a:rPr lang="en-US" sz="1500" kern="1200" dirty="0" err="1" smtClean="0"/>
            <a:t>houver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configurado</a:t>
          </a:r>
          <a:r>
            <a:rPr lang="en-US" sz="1500" kern="1200" dirty="0" smtClean="0"/>
            <a:t> o </a:t>
          </a:r>
          <a:r>
            <a:rPr lang="en-US" sz="1500" kern="1200" dirty="0" err="1" smtClean="0"/>
            <a:t>descumprimento</a:t>
          </a:r>
          <a:r>
            <a:rPr lang="en-US" sz="1500" kern="1200" dirty="0" smtClean="0"/>
            <a:t>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12, Lei 7.347/85)</a:t>
          </a:r>
          <a:endParaRPr lang="en-US" sz="1500" kern="1200" dirty="0"/>
        </a:p>
      </dsp:txBody>
      <dsp:txXfrm>
        <a:off x="2032992" y="1219200"/>
        <a:ext cx="2030015" cy="2560320"/>
      </dsp:txXfrm>
    </dsp:sp>
    <dsp:sp modelId="{5EC0BFEB-A6D1-F34B-8210-C1EB4DA1BF4F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§ 3</a:t>
          </a:r>
          <a:r>
            <a:rPr lang="en-US" sz="1500" kern="1200" baseline="30000" dirty="0" smtClean="0"/>
            <a:t>o</a:t>
          </a:r>
          <a:r>
            <a:rPr lang="en-US" sz="1500" kern="1200" dirty="0" smtClean="0"/>
            <a:t> A </a:t>
          </a:r>
          <a:r>
            <a:rPr lang="en-US" sz="1500" kern="1200" dirty="0" err="1" smtClean="0"/>
            <a:t>multa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só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será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exigível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réu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após</a:t>
          </a:r>
          <a:r>
            <a:rPr lang="en-US" sz="1500" kern="1200" dirty="0" smtClean="0"/>
            <a:t> o </a:t>
          </a:r>
          <a:r>
            <a:rPr lang="en-US" sz="1500" kern="1200" dirty="0" err="1" smtClean="0"/>
            <a:t>trânsito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julgado</a:t>
          </a:r>
          <a:r>
            <a:rPr lang="en-US" sz="1500" kern="1200" dirty="0" smtClean="0"/>
            <a:t> da </a:t>
          </a:r>
          <a:r>
            <a:rPr lang="en-US" sz="1500" kern="1200" dirty="0" err="1" smtClean="0"/>
            <a:t>sentença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favorável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autor</a:t>
          </a:r>
          <a:r>
            <a:rPr lang="en-US" sz="1500" kern="1200" dirty="0" smtClean="0"/>
            <a:t>, mas </a:t>
          </a:r>
          <a:r>
            <a:rPr lang="en-US" sz="1500" kern="1200" dirty="0" err="1" smtClean="0"/>
            <a:t>será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devida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desde</a:t>
          </a:r>
          <a:r>
            <a:rPr lang="en-US" sz="1500" kern="1200" dirty="0" smtClean="0"/>
            <a:t> o </a:t>
          </a:r>
          <a:r>
            <a:rPr lang="en-US" sz="1500" kern="1200" dirty="0" err="1" smtClean="0"/>
            <a:t>dia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em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que</a:t>
          </a:r>
          <a:r>
            <a:rPr lang="en-US" sz="1500" kern="1200" dirty="0" smtClean="0"/>
            <a:t> se </a:t>
          </a:r>
          <a:r>
            <a:rPr lang="en-US" sz="1500" kern="1200" dirty="0" err="1" smtClean="0"/>
            <a:t>houver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configurado</a:t>
          </a:r>
          <a:r>
            <a:rPr lang="en-US" sz="1500" kern="1200" dirty="0" smtClean="0"/>
            <a:t>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82, </a:t>
          </a:r>
          <a:r>
            <a:rPr lang="en-US" sz="1500" kern="1200" dirty="0" err="1" smtClean="0"/>
            <a:t>Estatuto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Idoso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4063007" y="1219200"/>
        <a:ext cx="2030015" cy="2560320"/>
      </dsp:txXfrm>
    </dsp:sp>
    <dsp:sp modelId="{7E4FBA08-A60D-0D4C-AA9C-BB6F9A808C78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3B6F3-0B42-FC44-8CFD-7A5094BBCB0B}">
      <dsp:nvSpPr>
        <dsp:cNvPr id="0" name=""/>
        <dsp:cNvSpPr/>
      </dsp:nvSpPr>
      <dsp:spPr>
        <a:xfrm>
          <a:off x="744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Cumprimento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Senten</a:t>
          </a:r>
          <a:r>
            <a:rPr lang="en-US" sz="3400" kern="1200" dirty="0" err="1" smtClean="0"/>
            <a:t>ça</a:t>
          </a:r>
          <a:endParaRPr lang="en-US" sz="3400" kern="1200" dirty="0"/>
        </a:p>
      </dsp:txBody>
      <dsp:txXfrm>
        <a:off x="40411" y="548039"/>
        <a:ext cx="2629337" cy="1275001"/>
      </dsp:txXfrm>
    </dsp:sp>
    <dsp:sp modelId="{C39C9628-5246-8A48-9A04-F8F81D544B03}">
      <dsp:nvSpPr>
        <dsp:cNvPr id="0" name=""/>
        <dsp:cNvSpPr/>
      </dsp:nvSpPr>
      <dsp:spPr>
        <a:xfrm>
          <a:off x="27161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B69FC-2EC6-B44E-B0AC-503CCA7A065B}">
      <dsp:nvSpPr>
        <dsp:cNvPr id="0" name=""/>
        <dsp:cNvSpPr/>
      </dsp:nvSpPr>
      <dsp:spPr>
        <a:xfrm>
          <a:off x="54247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Art. 538, CPC</a:t>
          </a:r>
          <a:endParaRPr lang="en-US" sz="4100" kern="1200" dirty="0"/>
        </a:p>
      </dsp:txBody>
      <dsp:txXfrm>
        <a:off x="582145" y="2240958"/>
        <a:ext cx="2087603" cy="1275001"/>
      </dsp:txXfrm>
    </dsp:sp>
    <dsp:sp modelId="{48224196-3942-AA4B-A035-5E6ED868A564}">
      <dsp:nvSpPr>
        <dsp:cNvPr id="0" name=""/>
        <dsp:cNvSpPr/>
      </dsp:nvSpPr>
      <dsp:spPr>
        <a:xfrm>
          <a:off x="3386583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Processo</a:t>
          </a:r>
          <a:r>
            <a:rPr lang="en-US" sz="3400" kern="1200" dirty="0" smtClean="0"/>
            <a:t> de </a:t>
          </a:r>
          <a:r>
            <a:rPr lang="en-US" sz="3400" kern="1200" dirty="0" err="1" smtClean="0"/>
            <a:t>Execu</a:t>
          </a:r>
          <a:r>
            <a:rPr lang="en-US" sz="3400" kern="1200" dirty="0" err="1" smtClean="0"/>
            <a:t>ção</a:t>
          </a:r>
          <a:endParaRPr lang="en-US" sz="3400" kern="1200" dirty="0"/>
        </a:p>
      </dsp:txBody>
      <dsp:txXfrm>
        <a:off x="3426250" y="548039"/>
        <a:ext cx="2629337" cy="1275001"/>
      </dsp:txXfrm>
    </dsp:sp>
    <dsp:sp modelId="{40333039-647D-2B43-9150-931C320E4D10}">
      <dsp:nvSpPr>
        <dsp:cNvPr id="0" name=""/>
        <dsp:cNvSpPr/>
      </dsp:nvSpPr>
      <dsp:spPr>
        <a:xfrm>
          <a:off x="365745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82729-1BA3-A949-8C87-A9917FA50C47}">
      <dsp:nvSpPr>
        <dsp:cNvPr id="0" name=""/>
        <dsp:cNvSpPr/>
      </dsp:nvSpPr>
      <dsp:spPr>
        <a:xfrm>
          <a:off x="392831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Art. 806, CPC</a:t>
          </a:r>
          <a:endParaRPr lang="en-US" sz="4100" kern="1200" dirty="0"/>
        </a:p>
      </dsp:txBody>
      <dsp:txXfrm>
        <a:off x="3967985" y="2240958"/>
        <a:ext cx="2087603" cy="127500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CFDD-4564-BE42-9DAB-1B89F2251365}">
      <dsp:nvSpPr>
        <dsp:cNvPr id="0" name=""/>
        <dsp:cNvSpPr/>
      </dsp:nvSpPr>
      <dsp:spPr>
        <a:xfrm>
          <a:off x="527330" y="0"/>
          <a:ext cx="5976415" cy="5001921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A44A0C-A6FE-C547-A5EC-A3C3789B9633}">
      <dsp:nvSpPr>
        <dsp:cNvPr id="0" name=""/>
        <dsp:cNvSpPr/>
      </dsp:nvSpPr>
      <dsp:spPr>
        <a:xfrm>
          <a:off x="3518" y="1500576"/>
          <a:ext cx="1692539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T</a:t>
          </a:r>
          <a:r>
            <a:rPr lang="en-US" sz="1400" kern="1200" dirty="0" err="1" smtClean="0"/>
            <a:t>ítulo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Executivo</a:t>
          </a:r>
          <a:r>
            <a:rPr lang="en-US" sz="1400" kern="1200" dirty="0" smtClean="0"/>
            <a:t> Judicial </a:t>
          </a:r>
          <a:r>
            <a:rPr lang="en-US" sz="1400" kern="1200" dirty="0" err="1" smtClean="0"/>
            <a:t>que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reconhece</a:t>
          </a:r>
          <a:r>
            <a:rPr lang="en-US" sz="1400" kern="1200" dirty="0" smtClean="0"/>
            <a:t> a </a:t>
          </a:r>
          <a:r>
            <a:rPr lang="en-US" sz="1400" kern="1200" dirty="0" err="1" smtClean="0"/>
            <a:t>exigibilidade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obriga</a:t>
          </a:r>
          <a:r>
            <a:rPr lang="en-US" sz="1400" kern="1200" dirty="0" err="1" smtClean="0"/>
            <a:t>ção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estabeleça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prazo</a:t>
          </a:r>
          <a:endParaRPr lang="en-US" sz="1400" kern="1200" dirty="0"/>
        </a:p>
      </dsp:txBody>
      <dsp:txXfrm>
        <a:off x="86141" y="1583199"/>
        <a:ext cx="1527293" cy="1835522"/>
      </dsp:txXfrm>
    </dsp:sp>
    <dsp:sp modelId="{1F4545DA-A046-0146-BCB6-C4A780EE16A3}">
      <dsp:nvSpPr>
        <dsp:cNvPr id="0" name=""/>
        <dsp:cNvSpPr/>
      </dsp:nvSpPr>
      <dsp:spPr>
        <a:xfrm>
          <a:off x="1780685" y="1500576"/>
          <a:ext cx="1692539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Vencimento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Prazo</a:t>
          </a:r>
          <a:endParaRPr lang="en-US" sz="1400" kern="1200" dirty="0"/>
        </a:p>
      </dsp:txBody>
      <dsp:txXfrm>
        <a:off x="1863308" y="1583199"/>
        <a:ext cx="1527293" cy="1835522"/>
      </dsp:txXfrm>
    </dsp:sp>
    <dsp:sp modelId="{4AC41AC6-A609-5144-BE25-7D022D223441}">
      <dsp:nvSpPr>
        <dsp:cNvPr id="0" name=""/>
        <dsp:cNvSpPr/>
      </dsp:nvSpPr>
      <dsp:spPr>
        <a:xfrm>
          <a:off x="3557851" y="1500576"/>
          <a:ext cx="1692539" cy="2000768"/>
        </a:xfrm>
        <a:prstGeom prst="roundRect">
          <a:avLst/>
        </a:prstGeom>
        <a:solidFill>
          <a:srgbClr val="AA2B1E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INADIMPLEMENTO</a:t>
          </a:r>
          <a:endParaRPr lang="en-US" sz="1400" kern="1200" dirty="0"/>
        </a:p>
      </dsp:txBody>
      <dsp:txXfrm>
        <a:off x="3640474" y="1583199"/>
        <a:ext cx="1527293" cy="1835522"/>
      </dsp:txXfrm>
    </dsp:sp>
    <dsp:sp modelId="{F5E391B1-AE8C-1C48-9C18-C7E294F114C8}">
      <dsp:nvSpPr>
        <dsp:cNvPr id="0" name=""/>
        <dsp:cNvSpPr/>
      </dsp:nvSpPr>
      <dsp:spPr>
        <a:xfrm>
          <a:off x="5335018" y="1500576"/>
          <a:ext cx="1692539" cy="20007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Cumprimento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Senten</a:t>
          </a:r>
          <a:r>
            <a:rPr lang="en-US" sz="1400" kern="1200" dirty="0" err="1" smtClean="0"/>
            <a:t>ça</a:t>
          </a:r>
          <a:r>
            <a:rPr lang="en-US" sz="1400" kern="1200" dirty="0" smtClean="0"/>
            <a:t> com a </a:t>
          </a:r>
          <a:r>
            <a:rPr lang="en-US" sz="1400" kern="1200" dirty="0" err="1" smtClean="0"/>
            <a:t>expedição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Mandado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Busca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Apreensão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Imissão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na</a:t>
          </a:r>
          <a:r>
            <a:rPr lang="en-US" sz="1400" kern="1200" dirty="0" smtClean="0"/>
            <a:t> Posse</a:t>
          </a:r>
          <a:endParaRPr lang="en-US" sz="1400" kern="1200" dirty="0"/>
        </a:p>
      </dsp:txBody>
      <dsp:txXfrm>
        <a:off x="5417641" y="1583199"/>
        <a:ext cx="1527293" cy="1835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03/09/17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03/09/17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Exigibilidade</a:t>
            </a:r>
            <a:r>
              <a:rPr lang="en-US" dirty="0" smtClean="0"/>
              <a:t> da </a:t>
            </a:r>
            <a:r>
              <a:rPr lang="en-US" dirty="0" err="1" smtClean="0"/>
              <a:t>Obriga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Fazer</a:t>
            </a:r>
            <a:r>
              <a:rPr lang="en-US" dirty="0" smtClean="0"/>
              <a:t>,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r>
              <a:rPr lang="en-US" dirty="0" smtClean="0"/>
              <a:t> e </a:t>
            </a:r>
            <a:r>
              <a:rPr lang="en-US" dirty="0" err="1" smtClean="0"/>
              <a:t>Entregar</a:t>
            </a:r>
            <a:r>
              <a:rPr lang="en-US" dirty="0" smtClean="0"/>
              <a:t> </a:t>
            </a:r>
            <a:r>
              <a:rPr lang="en-US" dirty="0" err="1" smtClean="0"/>
              <a:t>Coisa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5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49927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774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Conceito</a:t>
            </a:r>
            <a:r>
              <a:rPr lang="en-US" b="1" dirty="0" smtClean="0"/>
              <a:t> de </a:t>
            </a:r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0613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T</a:t>
            </a:r>
            <a:r>
              <a:rPr lang="en-US" b="1" dirty="0" err="1" smtClean="0"/>
              <a:t>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633716"/>
            <a:ext cx="6965245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dirty="0" smtClean="0">
                <a:latin typeface="Franklin Gothic Book"/>
                <a:cs typeface="Franklin Gothic Book"/>
              </a:rPr>
              <a:t>Art. 515. [</a:t>
            </a:r>
            <a:r>
              <a:rPr lang="mr-IN" sz="1700" dirty="0" smtClean="0">
                <a:latin typeface="Franklin Gothic Book"/>
                <a:cs typeface="Franklin Gothic Book"/>
              </a:rPr>
              <a:t>…</a:t>
            </a:r>
            <a:r>
              <a:rPr lang="en-US" sz="17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r>
              <a:rPr lang="en-US" sz="1700" dirty="0" smtClean="0">
                <a:latin typeface="Franklin Gothic Book"/>
                <a:cs typeface="Franklin Gothic Book"/>
              </a:rPr>
              <a:t>I </a:t>
            </a:r>
            <a:r>
              <a:rPr lang="en-US" sz="1700" dirty="0">
                <a:latin typeface="Franklin Gothic Book"/>
                <a:cs typeface="Franklin Gothic Book"/>
              </a:rPr>
              <a:t>- as </a:t>
            </a:r>
            <a:r>
              <a:rPr lang="en-US" sz="1700" dirty="0" err="1">
                <a:latin typeface="Franklin Gothic Book"/>
                <a:cs typeface="Franklin Gothic Book"/>
              </a:rPr>
              <a:t>decisões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proferidas</a:t>
            </a:r>
            <a:r>
              <a:rPr lang="en-US" sz="1700" dirty="0">
                <a:latin typeface="Franklin Gothic Book"/>
                <a:cs typeface="Franklin Gothic Book"/>
              </a:rPr>
              <a:t> no </a:t>
            </a:r>
            <a:r>
              <a:rPr lang="en-US" sz="1700" dirty="0" err="1">
                <a:latin typeface="Franklin Gothic Book"/>
                <a:cs typeface="Franklin Gothic Book"/>
              </a:rPr>
              <a:t>processo</a:t>
            </a:r>
            <a:r>
              <a:rPr lang="en-US" sz="1700" dirty="0">
                <a:latin typeface="Franklin Gothic Book"/>
                <a:cs typeface="Franklin Gothic Book"/>
              </a:rPr>
              <a:t> civil </a:t>
            </a:r>
            <a:r>
              <a:rPr lang="en-US" sz="1700" dirty="0" err="1">
                <a:latin typeface="Franklin Gothic Book"/>
                <a:cs typeface="Franklin Gothic Book"/>
              </a:rPr>
              <a:t>que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reconheçam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exigibilidade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obrigação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pagar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quantia</a:t>
            </a:r>
            <a:r>
              <a:rPr lang="en-US" sz="1700" dirty="0">
                <a:latin typeface="Franklin Gothic Book"/>
                <a:cs typeface="Franklin Gothic Book"/>
              </a:rPr>
              <a:t>, de </a:t>
            </a:r>
            <a:r>
              <a:rPr lang="en-US" sz="1700" dirty="0" err="1">
                <a:latin typeface="Franklin Gothic Book"/>
                <a:cs typeface="Franklin Gothic Book"/>
              </a:rPr>
              <a:t>fazer</a:t>
            </a:r>
            <a:r>
              <a:rPr lang="en-US" sz="1700" dirty="0">
                <a:latin typeface="Franklin Gothic Book"/>
                <a:cs typeface="Franklin Gothic Book"/>
              </a:rPr>
              <a:t>, de </a:t>
            </a:r>
            <a:r>
              <a:rPr lang="en-US" sz="1700" dirty="0" err="1">
                <a:latin typeface="Franklin Gothic Book"/>
                <a:cs typeface="Franklin Gothic Book"/>
              </a:rPr>
              <a:t>não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fazer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entregar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coisa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II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homologatória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autocomposição</a:t>
            </a:r>
            <a:r>
              <a:rPr lang="en-US" sz="1700" dirty="0">
                <a:latin typeface="Franklin Gothic Book"/>
                <a:cs typeface="Franklin Gothic Book"/>
              </a:rPr>
              <a:t> judicial;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III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homologatória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autocomposição</a:t>
            </a:r>
            <a:r>
              <a:rPr lang="en-US" sz="1700" dirty="0">
                <a:latin typeface="Franklin Gothic Book"/>
                <a:cs typeface="Franklin Gothic Book"/>
              </a:rPr>
              <a:t> extrajudicial de </a:t>
            </a:r>
            <a:r>
              <a:rPr lang="en-US" sz="1700" dirty="0" err="1">
                <a:latin typeface="Franklin Gothic Book"/>
                <a:cs typeface="Franklin Gothic Book"/>
              </a:rPr>
              <a:t>qualquer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natureza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IV - o formal e a </a:t>
            </a:r>
            <a:r>
              <a:rPr lang="en-US" sz="1700" dirty="0" err="1">
                <a:latin typeface="Franklin Gothic Book"/>
                <a:cs typeface="Franklin Gothic Book"/>
              </a:rPr>
              <a:t>certidão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partilha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exclusivamente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relação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ao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inventariante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aos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herdeiros</a:t>
            </a:r>
            <a:r>
              <a:rPr lang="en-US" sz="1700" dirty="0">
                <a:latin typeface="Franklin Gothic Book"/>
                <a:cs typeface="Franklin Gothic Book"/>
              </a:rPr>
              <a:t> e </a:t>
            </a:r>
            <a:r>
              <a:rPr lang="en-US" sz="1700" dirty="0" err="1">
                <a:latin typeface="Franklin Gothic Book"/>
                <a:cs typeface="Franklin Gothic Book"/>
              </a:rPr>
              <a:t>aos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sucessores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título</a:t>
            </a:r>
            <a:r>
              <a:rPr lang="en-US" sz="1700" dirty="0">
                <a:latin typeface="Franklin Gothic Book"/>
                <a:cs typeface="Franklin Gothic Book"/>
              </a:rPr>
              <a:t> singular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universal;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 - o </a:t>
            </a:r>
            <a:r>
              <a:rPr lang="en-US" sz="1700" dirty="0" err="1">
                <a:latin typeface="Franklin Gothic Book"/>
                <a:cs typeface="Franklin Gothic Book"/>
              </a:rPr>
              <a:t>crédito</a:t>
            </a:r>
            <a:r>
              <a:rPr lang="en-US" sz="1700" dirty="0">
                <a:latin typeface="Franklin Gothic Book"/>
                <a:cs typeface="Franklin Gothic Book"/>
              </a:rPr>
              <a:t> de </a:t>
            </a:r>
            <a:r>
              <a:rPr lang="en-US" sz="1700" dirty="0" err="1">
                <a:latin typeface="Franklin Gothic Book"/>
                <a:cs typeface="Franklin Gothic Book"/>
              </a:rPr>
              <a:t>auxiliar</a:t>
            </a:r>
            <a:r>
              <a:rPr lang="en-US" sz="1700" dirty="0">
                <a:latin typeface="Franklin Gothic Book"/>
                <a:cs typeface="Franklin Gothic Book"/>
              </a:rPr>
              <a:t> da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quando</a:t>
            </a:r>
            <a:r>
              <a:rPr lang="en-US" sz="1700" dirty="0">
                <a:latin typeface="Franklin Gothic Book"/>
                <a:cs typeface="Franklin Gothic Book"/>
              </a:rPr>
              <a:t> as </a:t>
            </a:r>
            <a:r>
              <a:rPr lang="en-US" sz="1700" dirty="0" err="1">
                <a:latin typeface="Franklin Gothic Book"/>
                <a:cs typeface="Franklin Gothic Book"/>
              </a:rPr>
              <a:t>custas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emolumentos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ou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honorários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tiverem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sido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aprovados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por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judicial;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penal </a:t>
            </a:r>
            <a:r>
              <a:rPr lang="en-US" sz="1700" dirty="0" err="1">
                <a:latin typeface="Franklin Gothic Book"/>
                <a:cs typeface="Franklin Gothic Book"/>
              </a:rPr>
              <a:t>condenatória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transitada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em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julgado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arbitral;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VIII - a </a:t>
            </a:r>
            <a:r>
              <a:rPr lang="en-US" sz="1700" dirty="0" err="1">
                <a:latin typeface="Franklin Gothic Book"/>
                <a:cs typeface="Franklin Gothic Book"/>
              </a:rPr>
              <a:t>sentença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estrangeira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homologada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pelo</a:t>
            </a:r>
            <a:r>
              <a:rPr lang="en-US" sz="1700" dirty="0">
                <a:latin typeface="Franklin Gothic Book"/>
                <a:cs typeface="Franklin Gothic Book"/>
              </a:rPr>
              <a:t> Superior Tribunal de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</a:p>
          <a:p>
            <a:pPr algn="just"/>
            <a:r>
              <a:rPr lang="en-US" sz="1700" dirty="0">
                <a:latin typeface="Franklin Gothic Book"/>
                <a:cs typeface="Franklin Gothic Book"/>
              </a:rPr>
              <a:t>IX - a </a:t>
            </a:r>
            <a:r>
              <a:rPr lang="en-US" sz="1700" dirty="0" err="1">
                <a:latin typeface="Franklin Gothic Book"/>
                <a:cs typeface="Franklin Gothic Book"/>
              </a:rPr>
              <a:t>decisão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interlocutória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estrangeira</a:t>
            </a:r>
            <a:r>
              <a:rPr lang="en-US" sz="1700" dirty="0">
                <a:latin typeface="Franklin Gothic Book"/>
                <a:cs typeface="Franklin Gothic Book"/>
              </a:rPr>
              <a:t>, </a:t>
            </a:r>
            <a:r>
              <a:rPr lang="en-US" sz="1700" dirty="0" err="1">
                <a:latin typeface="Franklin Gothic Book"/>
                <a:cs typeface="Franklin Gothic Book"/>
              </a:rPr>
              <a:t>após</a:t>
            </a:r>
            <a:r>
              <a:rPr lang="en-US" sz="1700" dirty="0">
                <a:latin typeface="Franklin Gothic Book"/>
                <a:cs typeface="Franklin Gothic Book"/>
              </a:rPr>
              <a:t> a </a:t>
            </a:r>
            <a:r>
              <a:rPr lang="en-US" sz="1700" dirty="0" err="1">
                <a:latin typeface="Franklin Gothic Book"/>
                <a:cs typeface="Franklin Gothic Book"/>
              </a:rPr>
              <a:t>concessão</a:t>
            </a:r>
            <a:r>
              <a:rPr lang="en-US" sz="1700" dirty="0">
                <a:latin typeface="Franklin Gothic Book"/>
                <a:cs typeface="Franklin Gothic Book"/>
              </a:rPr>
              <a:t> do exequatur </a:t>
            </a:r>
            <a:r>
              <a:rPr lang="en-US" sz="1700" dirty="0" err="1">
                <a:latin typeface="Franklin Gothic Book"/>
                <a:cs typeface="Franklin Gothic Book"/>
              </a:rPr>
              <a:t>à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carta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rogatória</a:t>
            </a:r>
            <a:r>
              <a:rPr lang="en-US" sz="1700" dirty="0">
                <a:latin typeface="Franklin Gothic Book"/>
                <a:cs typeface="Franklin Gothic Book"/>
              </a:rPr>
              <a:t> </a:t>
            </a:r>
            <a:r>
              <a:rPr lang="en-US" sz="1700" dirty="0" err="1">
                <a:latin typeface="Franklin Gothic Book"/>
                <a:cs typeface="Franklin Gothic Book"/>
              </a:rPr>
              <a:t>pelo</a:t>
            </a:r>
            <a:r>
              <a:rPr lang="en-US" sz="1700" dirty="0">
                <a:latin typeface="Franklin Gothic Book"/>
                <a:cs typeface="Franklin Gothic Book"/>
              </a:rPr>
              <a:t> Superior Tribunal de </a:t>
            </a:r>
            <a:r>
              <a:rPr lang="en-US" sz="1700" dirty="0" err="1">
                <a:latin typeface="Franklin Gothic Book"/>
                <a:cs typeface="Franklin Gothic Book"/>
              </a:rPr>
              <a:t>Justiça</a:t>
            </a:r>
            <a:r>
              <a:rPr lang="en-US" sz="1700" dirty="0">
                <a:latin typeface="Franklin Gothic Book"/>
                <a:cs typeface="Franklin Gothic Book"/>
              </a:rPr>
              <a:t>;</a:t>
            </a:r>
            <a:endParaRPr lang="en-US" sz="17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898943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65176952"/>
              </p:ext>
            </p:extLst>
          </p:nvPr>
        </p:nvGraphicFramePr>
        <p:xfrm>
          <a:off x="1524000" y="88148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4661476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rela</a:t>
            </a:r>
            <a:r>
              <a:rPr lang="en-US" sz="2000" b="1" dirty="0" err="1" smtClean="0"/>
              <a:t>ção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cumprimento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sentença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reconheça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obrigação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pagar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quantia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qualquer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seja</a:t>
            </a:r>
            <a:r>
              <a:rPr lang="en-US" sz="2000" b="1" dirty="0" smtClean="0"/>
              <a:t> o </a:t>
            </a:r>
            <a:r>
              <a:rPr lang="en-US" sz="2000" b="1" dirty="0" err="1" smtClean="0"/>
              <a:t>t</a:t>
            </a:r>
            <a:r>
              <a:rPr lang="en-US" sz="2000" b="1" dirty="0" err="1" smtClean="0"/>
              <a:t>ítulo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</a:t>
            </a:r>
            <a:r>
              <a:rPr lang="en-US" sz="2000" b="1" dirty="0" smtClean="0"/>
              <a:t> judicial, </a:t>
            </a:r>
            <a:r>
              <a:rPr lang="en-US" sz="2000" b="1" dirty="0" err="1" smtClean="0"/>
              <a:t>não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pode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haver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início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ex officio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módulo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3046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25376977"/>
              </p:ext>
            </p:extLst>
          </p:nvPr>
        </p:nvGraphicFramePr>
        <p:xfrm>
          <a:off x="1021273" y="890393"/>
          <a:ext cx="7083449" cy="505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2468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65768449"/>
              </p:ext>
            </p:extLst>
          </p:nvPr>
        </p:nvGraphicFramePr>
        <p:xfrm>
          <a:off x="1047459" y="942769"/>
          <a:ext cx="7031077" cy="5001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295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06636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Intima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Adimplemento</a:t>
            </a:r>
            <a:r>
              <a:rPr lang="en-US" b="1" dirty="0" smtClean="0"/>
              <a:t> da </a:t>
            </a:r>
            <a:r>
              <a:rPr lang="en-US" b="1" dirty="0" err="1" smtClean="0"/>
              <a:t>Obrigação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614746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513.</a:t>
            </a:r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r>
              <a:rPr lang="en-US" dirty="0" smtClean="0"/>
              <a:t>§ </a:t>
            </a:r>
            <a:r>
              <a:rPr lang="en-US" dirty="0"/>
              <a:t>2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devedor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intimado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cumprir</a:t>
            </a:r>
            <a:r>
              <a:rPr lang="en-US" dirty="0"/>
              <a:t> a </a:t>
            </a:r>
            <a:r>
              <a:rPr lang="en-US" dirty="0" err="1"/>
              <a:t>sentença</a:t>
            </a:r>
            <a:r>
              <a:rPr lang="en-US" dirty="0"/>
              <a:t>:</a:t>
            </a:r>
          </a:p>
          <a:p>
            <a:r>
              <a:rPr lang="en-US" dirty="0"/>
              <a:t>I -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b="1" u="sng" dirty="0" err="1"/>
              <a:t>Diário</a:t>
            </a:r>
            <a:r>
              <a:rPr lang="en-US" b="1" u="sng" dirty="0"/>
              <a:t> da </a:t>
            </a:r>
            <a:r>
              <a:rPr lang="en-US" b="1" u="sng" dirty="0" err="1"/>
              <a:t>Justiça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pessoa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advogado</a:t>
            </a:r>
            <a:r>
              <a:rPr lang="en-US" dirty="0"/>
              <a:t> </a:t>
            </a:r>
            <a:r>
              <a:rPr lang="en-US" dirty="0" err="1"/>
              <a:t>constituído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autos;</a:t>
            </a:r>
          </a:p>
          <a:p>
            <a:r>
              <a:rPr lang="en-US" dirty="0"/>
              <a:t>II -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u="sng" dirty="0" err="1"/>
              <a:t>carta</a:t>
            </a:r>
            <a:r>
              <a:rPr lang="en-US" b="1" u="sng" dirty="0"/>
              <a:t> com </a:t>
            </a:r>
            <a:r>
              <a:rPr lang="en-US" b="1" u="sng" dirty="0" err="1"/>
              <a:t>aviso</a:t>
            </a:r>
            <a:r>
              <a:rPr lang="en-US" b="1" u="sng" dirty="0"/>
              <a:t> de </a:t>
            </a:r>
            <a:r>
              <a:rPr lang="en-US" b="1" u="sng" dirty="0" err="1"/>
              <a:t>recebimento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representado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Defensoria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b="1" u="sng" dirty="0" err="1"/>
              <a:t>quando</a:t>
            </a:r>
            <a:r>
              <a:rPr lang="en-US" b="1" u="sng" dirty="0"/>
              <a:t> </a:t>
            </a:r>
            <a:r>
              <a:rPr lang="en-US" b="1" u="sng" dirty="0" err="1"/>
              <a:t>não</a:t>
            </a:r>
            <a:r>
              <a:rPr lang="en-US" b="1" u="sng" dirty="0"/>
              <a:t> </a:t>
            </a:r>
            <a:r>
              <a:rPr lang="en-US" b="1" u="sng" dirty="0" err="1"/>
              <a:t>tiver</a:t>
            </a:r>
            <a:r>
              <a:rPr lang="en-US" b="1" u="sng" dirty="0"/>
              <a:t> </a:t>
            </a:r>
            <a:r>
              <a:rPr lang="en-US" b="1" u="sng" dirty="0" err="1"/>
              <a:t>procurador</a:t>
            </a:r>
            <a:r>
              <a:rPr lang="en-US" b="1" u="sng" dirty="0"/>
              <a:t> </a:t>
            </a:r>
            <a:r>
              <a:rPr lang="en-US" b="1" u="sng" dirty="0" err="1"/>
              <a:t>constituído</a:t>
            </a:r>
            <a:r>
              <a:rPr lang="en-US" b="1" u="sng" dirty="0"/>
              <a:t> </a:t>
            </a:r>
            <a:r>
              <a:rPr lang="en-US" b="1" u="sng" dirty="0" err="1"/>
              <a:t>nos</a:t>
            </a:r>
            <a:r>
              <a:rPr lang="en-US" b="1" u="sng" dirty="0"/>
              <a:t> autos, </a:t>
            </a:r>
            <a:r>
              <a:rPr lang="en-US" b="1" u="sng" dirty="0" err="1"/>
              <a:t>ressalvada</a:t>
            </a:r>
            <a:r>
              <a:rPr lang="en-US" b="1" u="sng" dirty="0"/>
              <a:t> a </a:t>
            </a:r>
            <a:r>
              <a:rPr lang="en-US" b="1" u="sng" dirty="0" err="1"/>
              <a:t>hipótese</a:t>
            </a:r>
            <a:r>
              <a:rPr lang="en-US" b="1" u="sng" dirty="0"/>
              <a:t> do </a:t>
            </a:r>
            <a:r>
              <a:rPr lang="en-US" b="1" u="sng" dirty="0" err="1"/>
              <a:t>inciso</a:t>
            </a:r>
            <a:r>
              <a:rPr lang="en-US" b="1" u="sng" dirty="0"/>
              <a:t> IV</a:t>
            </a:r>
            <a:r>
              <a:rPr lang="en-US" dirty="0"/>
              <a:t>;</a:t>
            </a:r>
          </a:p>
          <a:p>
            <a:r>
              <a:rPr lang="en-US" dirty="0"/>
              <a:t>III -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meio</a:t>
            </a:r>
            <a:r>
              <a:rPr lang="en-US" b="1" u="sng" dirty="0"/>
              <a:t> </a:t>
            </a:r>
            <a:r>
              <a:rPr lang="en-US" b="1" u="sng" dirty="0" err="1"/>
              <a:t>eletrônico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, no </a:t>
            </a:r>
            <a:r>
              <a:rPr lang="en-US" dirty="0" err="1"/>
              <a:t>caso</a:t>
            </a:r>
            <a:r>
              <a:rPr lang="en-US" dirty="0"/>
              <a:t> do § 1</a:t>
            </a:r>
            <a:r>
              <a:rPr lang="en-US" baseline="30000" dirty="0"/>
              <a:t>o</a:t>
            </a:r>
            <a:r>
              <a:rPr lang="en-US" dirty="0"/>
              <a:t> do art. 246,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procurador</a:t>
            </a:r>
            <a:r>
              <a:rPr lang="en-US" dirty="0"/>
              <a:t> </a:t>
            </a:r>
            <a:r>
              <a:rPr lang="en-US" dirty="0" err="1"/>
              <a:t>constituído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autos</a:t>
            </a:r>
          </a:p>
          <a:p>
            <a:r>
              <a:rPr lang="en-US" dirty="0"/>
              <a:t>IV -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edital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, </a:t>
            </a:r>
            <a:r>
              <a:rPr lang="en-US" dirty="0" err="1"/>
              <a:t>citado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forma do art. 256, </a:t>
            </a:r>
            <a:r>
              <a:rPr lang="en-US" dirty="0" err="1"/>
              <a:t>tiver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revel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de </a:t>
            </a:r>
            <a:r>
              <a:rPr lang="en-US" dirty="0" err="1"/>
              <a:t>conhecimento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63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26001048"/>
              </p:ext>
            </p:extLst>
          </p:nvPr>
        </p:nvGraphicFramePr>
        <p:xfrm>
          <a:off x="1524000" y="1095837"/>
          <a:ext cx="6096000" cy="4573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396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1582341"/>
            <a:ext cx="68870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513.</a:t>
            </a:r>
          </a:p>
          <a:p>
            <a:endParaRPr lang="en-US" dirty="0" smtClean="0"/>
          </a:p>
          <a:p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 Na </a:t>
            </a:r>
            <a:r>
              <a:rPr lang="en-US" dirty="0" err="1"/>
              <a:t>hipótese</a:t>
            </a:r>
            <a:r>
              <a:rPr lang="en-US" dirty="0"/>
              <a:t> do § 2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dirty="0" err="1"/>
              <a:t>incisos</a:t>
            </a:r>
            <a:r>
              <a:rPr lang="en-US" dirty="0"/>
              <a:t> II e III, </a:t>
            </a:r>
            <a:r>
              <a:rPr lang="en-US" dirty="0" err="1"/>
              <a:t>considera</a:t>
            </a:r>
            <a:r>
              <a:rPr lang="en-US" dirty="0"/>
              <a:t>-se </a:t>
            </a:r>
            <a:r>
              <a:rPr lang="en-US" dirty="0" err="1"/>
              <a:t>realizada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devedor</a:t>
            </a:r>
            <a:r>
              <a:rPr lang="en-US" dirty="0"/>
              <a:t>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b="1" i="1" u="sng" dirty="0" err="1"/>
              <a:t>mudado</a:t>
            </a:r>
            <a:r>
              <a:rPr lang="en-US" b="1" i="1" u="sng" dirty="0"/>
              <a:t> de </a:t>
            </a:r>
            <a:r>
              <a:rPr lang="en-US" b="1" i="1" u="sng" dirty="0" err="1"/>
              <a:t>endereço</a:t>
            </a:r>
            <a:r>
              <a:rPr lang="en-US" b="1" i="1" u="sng" dirty="0"/>
              <a:t> </a:t>
            </a:r>
            <a:r>
              <a:rPr lang="en-US" b="1" i="1" u="sng" dirty="0" err="1"/>
              <a:t>sem</a:t>
            </a:r>
            <a:r>
              <a:rPr lang="en-US" b="1" i="1" u="sng" dirty="0"/>
              <a:t> </a:t>
            </a:r>
            <a:r>
              <a:rPr lang="en-US" b="1" i="1" u="sng" dirty="0" err="1"/>
              <a:t>prévia</a:t>
            </a:r>
            <a:r>
              <a:rPr lang="en-US" b="1" i="1" u="sng" dirty="0"/>
              <a:t> </a:t>
            </a:r>
            <a:r>
              <a:rPr lang="en-US" b="1" i="1" u="sng" dirty="0" err="1"/>
              <a:t>comunicação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juízo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 do art. 274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4</a:t>
            </a:r>
            <a:r>
              <a:rPr lang="en-US" baseline="30000" dirty="0"/>
              <a:t>o</a:t>
            </a:r>
            <a:r>
              <a:rPr lang="en-US" dirty="0"/>
              <a:t> Se o </a:t>
            </a:r>
            <a:r>
              <a:rPr lang="en-US" dirty="0" err="1"/>
              <a:t>requerimento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alude</a:t>
            </a:r>
            <a:r>
              <a:rPr lang="en-US" dirty="0"/>
              <a:t> o § 1</a:t>
            </a:r>
            <a:r>
              <a:rPr lang="en-US" baseline="30000" dirty="0"/>
              <a:t>o</a:t>
            </a:r>
            <a:r>
              <a:rPr lang="en-US" dirty="0"/>
              <a:t> for </a:t>
            </a:r>
            <a:r>
              <a:rPr lang="en-US" dirty="0" err="1"/>
              <a:t>formulado</a:t>
            </a:r>
            <a:r>
              <a:rPr lang="en-US" dirty="0"/>
              <a:t> </a:t>
            </a:r>
            <a:r>
              <a:rPr lang="en-US" b="1" i="1" u="sng" dirty="0" err="1"/>
              <a:t>após</a:t>
            </a:r>
            <a:r>
              <a:rPr lang="en-US" b="1" i="1" u="sng" dirty="0"/>
              <a:t> 1 (um) </a:t>
            </a:r>
            <a:r>
              <a:rPr lang="en-US" b="1" i="1" u="sng" dirty="0" err="1"/>
              <a:t>ano</a:t>
            </a:r>
            <a:r>
              <a:rPr lang="en-US" b="1" i="1" u="sng" dirty="0"/>
              <a:t> do </a:t>
            </a:r>
            <a:r>
              <a:rPr lang="en-US" b="1" i="1" u="sng" dirty="0" err="1"/>
              <a:t>trânsito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julgado</a:t>
            </a:r>
            <a:r>
              <a:rPr lang="en-US" b="1" i="1" u="sng" dirty="0"/>
              <a:t> da </a:t>
            </a:r>
            <a:r>
              <a:rPr lang="en-US" b="1" i="1" u="sng" dirty="0" err="1"/>
              <a:t>sentença</a:t>
            </a:r>
            <a:r>
              <a:rPr lang="en-US" b="1" i="1" u="sng" dirty="0"/>
              <a:t>, a </a:t>
            </a:r>
            <a:r>
              <a:rPr lang="en-US" b="1" i="1" u="sng" dirty="0" err="1"/>
              <a:t>intimação</a:t>
            </a:r>
            <a:r>
              <a:rPr lang="en-US" b="1" i="1" u="sng" dirty="0"/>
              <a:t>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feita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pessoa</a:t>
            </a:r>
            <a:r>
              <a:rPr lang="en-US" b="1" i="1" u="sng" dirty="0"/>
              <a:t> do </a:t>
            </a:r>
            <a:r>
              <a:rPr lang="en-US" b="1" i="1" u="sng" dirty="0" err="1"/>
              <a:t>devedor</a:t>
            </a:r>
            <a:r>
              <a:rPr lang="en-US" b="1" i="1" u="sng" dirty="0"/>
              <a:t>,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meio</a:t>
            </a:r>
            <a:r>
              <a:rPr lang="en-US" b="1" i="1" u="sng" dirty="0"/>
              <a:t> de </a:t>
            </a:r>
            <a:r>
              <a:rPr lang="en-US" b="1" i="1" u="sng" dirty="0" err="1"/>
              <a:t>carta</a:t>
            </a:r>
            <a:r>
              <a:rPr lang="en-US" b="1" i="1" u="sng" dirty="0"/>
              <a:t> com </a:t>
            </a:r>
            <a:r>
              <a:rPr lang="en-US" b="1" i="1" u="sng" dirty="0" err="1"/>
              <a:t>aviso</a:t>
            </a:r>
            <a:r>
              <a:rPr lang="en-US" b="1" i="1" u="sng" dirty="0"/>
              <a:t> de </a:t>
            </a:r>
            <a:r>
              <a:rPr lang="en-US" b="1" i="1" u="sng" dirty="0" err="1"/>
              <a:t>recebimento</a:t>
            </a:r>
            <a:r>
              <a:rPr lang="en-US" b="1" i="1" u="sng" dirty="0"/>
              <a:t> </a:t>
            </a:r>
            <a:r>
              <a:rPr lang="en-US" b="1" i="1" u="sng" dirty="0" err="1"/>
              <a:t>encaminhada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endereço</a:t>
            </a:r>
            <a:r>
              <a:rPr lang="en-US" b="1" i="1" u="sng" dirty="0"/>
              <a:t> </a:t>
            </a:r>
            <a:r>
              <a:rPr lang="en-US" b="1" i="1" u="sng" dirty="0" err="1"/>
              <a:t>constante</a:t>
            </a:r>
            <a:r>
              <a:rPr lang="en-US" b="1" i="1" u="sng" dirty="0"/>
              <a:t> dos autos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 do art. 274 e no 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93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267" y="268462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Reconheça</a:t>
            </a:r>
            <a:r>
              <a:rPr lang="en-US" b="1" dirty="0" smtClean="0"/>
              <a:t> a </a:t>
            </a:r>
            <a:r>
              <a:rPr lang="en-US" b="1" dirty="0" err="1" smtClean="0"/>
              <a:t>Exigibilidade</a:t>
            </a:r>
            <a:r>
              <a:rPr lang="en-US" b="1" dirty="0" smtClean="0"/>
              <a:t> de </a:t>
            </a:r>
            <a:r>
              <a:rPr lang="en-US" b="1" dirty="0" err="1" smtClean="0"/>
              <a:t>Obrigação</a:t>
            </a:r>
            <a:r>
              <a:rPr lang="en-US" b="1" dirty="0" smtClean="0"/>
              <a:t> de </a:t>
            </a:r>
            <a:r>
              <a:rPr lang="en-US" b="1" dirty="0" err="1" smtClean="0"/>
              <a:t>Fazer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Não</a:t>
            </a:r>
            <a:r>
              <a:rPr lang="en-US" b="1" dirty="0" smtClean="0"/>
              <a:t> </a:t>
            </a:r>
            <a:r>
              <a:rPr lang="en-US" b="1" dirty="0" err="1" smtClean="0"/>
              <a:t>Fazer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456267" y="4249095"/>
            <a:ext cx="6231467" cy="1309511"/>
          </a:xfrm>
        </p:spPr>
        <p:txBody>
          <a:bodyPr/>
          <a:lstStyle/>
          <a:p>
            <a:r>
              <a:rPr lang="en-US" dirty="0" err="1" smtClean="0"/>
              <a:t>Obriga</a:t>
            </a:r>
            <a:r>
              <a:rPr lang="en-US" dirty="0" err="1" smtClean="0"/>
              <a:t>ções</a:t>
            </a:r>
            <a:r>
              <a:rPr lang="en-US" dirty="0" smtClean="0"/>
              <a:t> e </a:t>
            </a:r>
            <a:r>
              <a:rPr lang="en-US" dirty="0" err="1" smtClean="0"/>
              <a:t>Deveres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85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67026585"/>
              </p:ext>
            </p:extLst>
          </p:nvPr>
        </p:nvGraphicFramePr>
        <p:xfrm>
          <a:off x="1112925" y="968957"/>
          <a:ext cx="6926331" cy="492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1590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Resultado</a:t>
            </a:r>
            <a:r>
              <a:rPr lang="en-US" b="1" dirty="0" smtClean="0"/>
              <a:t> </a:t>
            </a:r>
            <a:r>
              <a:rPr lang="en-US" b="1" dirty="0" err="1" smtClean="0"/>
              <a:t>P</a:t>
            </a:r>
            <a:r>
              <a:rPr lang="en-US" b="1" dirty="0" err="1" smtClean="0"/>
              <a:t>rático</a:t>
            </a:r>
            <a:r>
              <a:rPr lang="en-US" b="1" dirty="0" smtClean="0"/>
              <a:t> </a:t>
            </a:r>
            <a:r>
              <a:rPr lang="en-US" b="1" dirty="0" err="1" smtClean="0"/>
              <a:t>Equivalente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 A </a:t>
            </a:r>
            <a:r>
              <a:rPr lang="en-US" dirty="0" err="1" smtClean="0"/>
              <a:t>obten</a:t>
            </a:r>
            <a:r>
              <a:rPr lang="en-US" dirty="0" err="1" smtClean="0"/>
              <a:t>ção</a:t>
            </a:r>
            <a:r>
              <a:rPr lang="en-US" dirty="0" smtClean="0"/>
              <a:t> d</a:t>
            </a:r>
            <a:r>
              <a:rPr lang="en-US" dirty="0" smtClean="0"/>
              <a:t>o </a:t>
            </a: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pr</a:t>
            </a:r>
            <a:r>
              <a:rPr lang="en-US" dirty="0" err="1" smtClean="0"/>
              <a:t>ático</a:t>
            </a:r>
            <a:r>
              <a:rPr lang="en-US" dirty="0" smtClean="0"/>
              <a:t> </a:t>
            </a:r>
            <a:r>
              <a:rPr lang="en-US" dirty="0" err="1" smtClean="0"/>
              <a:t>equivalente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própria</a:t>
            </a:r>
            <a:r>
              <a:rPr lang="en-US" dirty="0" smtClean="0"/>
              <a:t> </a:t>
            </a:r>
            <a:r>
              <a:rPr lang="en-US" dirty="0" err="1" smtClean="0"/>
              <a:t>sentença</a:t>
            </a:r>
            <a:r>
              <a:rPr lang="en-US" dirty="0" smtClean="0"/>
              <a:t> </a:t>
            </a:r>
            <a:r>
              <a:rPr lang="en-US" dirty="0" err="1" smtClean="0"/>
              <a:t>exequenda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executiva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A </a:t>
            </a:r>
            <a:r>
              <a:rPr lang="en-US" dirty="0" err="1"/>
              <a:t>obtenção</a:t>
            </a:r>
            <a:r>
              <a:rPr lang="en-US" dirty="0"/>
              <a:t> do </a:t>
            </a:r>
            <a:r>
              <a:rPr lang="en-US" dirty="0" err="1"/>
              <a:t>resultado</a:t>
            </a:r>
            <a:r>
              <a:rPr lang="en-US" dirty="0"/>
              <a:t> </a:t>
            </a:r>
            <a:r>
              <a:rPr lang="en-US" dirty="0" err="1"/>
              <a:t>prático</a:t>
            </a:r>
            <a:r>
              <a:rPr lang="en-US" dirty="0"/>
              <a:t> </a:t>
            </a:r>
            <a:r>
              <a:rPr lang="en-US" dirty="0" err="1" smtClean="0"/>
              <a:t>equivalente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determinada</a:t>
            </a:r>
            <a:r>
              <a:rPr lang="en-US" dirty="0" smtClean="0"/>
              <a:t> ex officio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mediante</a:t>
            </a:r>
            <a:r>
              <a:rPr lang="en-US" dirty="0" smtClean="0"/>
              <a:t> </a:t>
            </a:r>
            <a:r>
              <a:rPr lang="en-US" dirty="0" err="1" smtClean="0"/>
              <a:t>requerimento</a:t>
            </a:r>
            <a:r>
              <a:rPr lang="en-US" dirty="0" smtClean="0"/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Art. 501,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68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8180" y="850974"/>
            <a:ext cx="7148916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O </a:t>
            </a:r>
            <a:r>
              <a:rPr lang="en-US" sz="1600" i="1" dirty="0" err="1" smtClean="0"/>
              <a:t>resultado</a:t>
            </a:r>
            <a:r>
              <a:rPr lang="en-US" sz="1600" dirty="0" smtClean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i="1" dirty="0"/>
              <a:t>vale </a:t>
            </a:r>
            <a:r>
              <a:rPr lang="en-US" sz="1600" i="1" dirty="0" err="1"/>
              <a:t>igual</a:t>
            </a:r>
            <a:r>
              <a:rPr lang="en-US" sz="1600" dirty="0"/>
              <a:t> (</a:t>
            </a:r>
            <a:r>
              <a:rPr lang="en-US" sz="1600" i="1" dirty="0" err="1"/>
              <a:t>equi</a:t>
            </a:r>
            <a:r>
              <a:rPr lang="en-US" sz="1600" dirty="0"/>
              <a:t> = </a:t>
            </a:r>
            <a:r>
              <a:rPr lang="en-US" sz="1600" dirty="0" err="1"/>
              <a:t>igual</a:t>
            </a:r>
            <a:r>
              <a:rPr lang="en-US" sz="1600" dirty="0"/>
              <a:t> + </a:t>
            </a:r>
            <a:r>
              <a:rPr lang="en-US" sz="1600" i="1" dirty="0" err="1"/>
              <a:t>valente</a:t>
            </a:r>
            <a:r>
              <a:rPr lang="en-US" sz="1600" dirty="0"/>
              <a:t> = vale) </a:t>
            </a:r>
            <a:r>
              <a:rPr lang="en-US" sz="1600" dirty="0" err="1"/>
              <a:t>ao</a:t>
            </a:r>
            <a:r>
              <a:rPr lang="en-US" sz="1600" dirty="0"/>
              <a:t> da </a:t>
            </a:r>
            <a:r>
              <a:rPr lang="en-US" sz="1600" dirty="0" err="1"/>
              <a:t>tutela</a:t>
            </a:r>
            <a:r>
              <a:rPr lang="en-US" sz="1600" dirty="0"/>
              <a:t> </a:t>
            </a:r>
            <a:r>
              <a:rPr lang="en-US" sz="1600" dirty="0" err="1"/>
              <a:t>específica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é</a:t>
            </a:r>
            <a:r>
              <a:rPr lang="en-US" sz="1600" dirty="0"/>
              <a:t>, </a:t>
            </a:r>
            <a:r>
              <a:rPr lang="en-US" sz="1600" dirty="0" err="1"/>
              <a:t>obviamente</a:t>
            </a:r>
            <a:r>
              <a:rPr lang="en-US" sz="1600" dirty="0"/>
              <a:t>, o </a:t>
            </a:r>
            <a:r>
              <a:rPr lang="en-US" sz="1600" dirty="0" err="1"/>
              <a:t>mesmo</a:t>
            </a:r>
            <a:r>
              <a:rPr lang="en-US" sz="1600" dirty="0"/>
              <a:t> </a:t>
            </a:r>
            <a:r>
              <a:rPr lang="en-US" sz="1600" dirty="0" err="1"/>
              <a:t>resultado</a:t>
            </a:r>
            <a:r>
              <a:rPr lang="en-US" sz="1600" dirty="0"/>
              <a:t>. </a:t>
            </a:r>
            <a:r>
              <a:rPr lang="en-US" sz="1600" dirty="0" err="1"/>
              <a:t>Trata</a:t>
            </a:r>
            <a:r>
              <a:rPr lang="en-US" sz="1600" dirty="0"/>
              <a:t>-se de </a:t>
            </a:r>
            <a:r>
              <a:rPr lang="en-US" sz="1600" dirty="0" err="1"/>
              <a:t>resultado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se </a:t>
            </a:r>
            <a:r>
              <a:rPr lang="en-US" sz="1600" i="1" dirty="0" err="1"/>
              <a:t>equipara</a:t>
            </a:r>
            <a:r>
              <a:rPr lang="en-US" sz="1600" dirty="0"/>
              <a:t> </a:t>
            </a:r>
            <a:r>
              <a:rPr lang="en-US" sz="1600" dirty="0" err="1"/>
              <a:t>àquele</a:t>
            </a:r>
            <a:r>
              <a:rPr lang="en-US" sz="1600" dirty="0"/>
              <a:t>, </a:t>
            </a:r>
            <a:r>
              <a:rPr lang="en-US" sz="1600" dirty="0" err="1"/>
              <a:t>porque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prática</a:t>
            </a:r>
            <a:r>
              <a:rPr lang="en-US" sz="1600" dirty="0"/>
              <a:t> tem </a:t>
            </a:r>
            <a:r>
              <a:rPr lang="en-US" sz="1600" dirty="0" err="1"/>
              <a:t>igual</a:t>
            </a:r>
            <a:r>
              <a:rPr lang="en-US" sz="1600" dirty="0"/>
              <a:t> valor </a:t>
            </a:r>
            <a:r>
              <a:rPr lang="en-US" sz="1600" dirty="0" err="1"/>
              <a:t>para</a:t>
            </a:r>
            <a:r>
              <a:rPr lang="en-US" sz="1600" dirty="0"/>
              <a:t> o </a:t>
            </a:r>
            <a:r>
              <a:rPr lang="en-US" sz="1600" dirty="0" err="1"/>
              <a:t>exequente</a:t>
            </a:r>
            <a:r>
              <a:rPr lang="en-US" sz="1600" dirty="0"/>
              <a:t>, </a:t>
            </a:r>
            <a:r>
              <a:rPr lang="en-US" sz="1600" dirty="0" err="1"/>
              <a:t>além</a:t>
            </a:r>
            <a:r>
              <a:rPr lang="en-US" sz="1600" dirty="0"/>
              <a:t>, </a:t>
            </a:r>
            <a:r>
              <a:rPr lang="en-US" sz="1600" dirty="0" err="1"/>
              <a:t>é</a:t>
            </a:r>
            <a:r>
              <a:rPr lang="en-US" sz="1600" dirty="0"/>
              <a:t> </a:t>
            </a:r>
            <a:r>
              <a:rPr lang="en-US" sz="1600" dirty="0" err="1"/>
              <a:t>claro</a:t>
            </a:r>
            <a:r>
              <a:rPr lang="en-US" sz="1600" dirty="0"/>
              <a:t>, de </a:t>
            </a:r>
            <a:r>
              <a:rPr lang="en-US" sz="1600" dirty="0" err="1"/>
              <a:t>poder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suportado</a:t>
            </a:r>
            <a:r>
              <a:rPr lang="en-US" sz="1600" dirty="0"/>
              <a:t> </a:t>
            </a:r>
            <a:r>
              <a:rPr lang="en-US" sz="1600" dirty="0" err="1"/>
              <a:t>pelo</a:t>
            </a:r>
            <a:r>
              <a:rPr lang="en-US" sz="1600" dirty="0"/>
              <a:t> </a:t>
            </a:r>
            <a:r>
              <a:rPr lang="en-US" sz="1600" dirty="0" err="1"/>
              <a:t>executado</a:t>
            </a:r>
            <a:r>
              <a:rPr lang="en-US" sz="1600" dirty="0"/>
              <a:t> de forma </a:t>
            </a:r>
            <a:r>
              <a:rPr lang="en-US" sz="1600" dirty="0" err="1"/>
              <a:t>razoável</a:t>
            </a:r>
            <a:r>
              <a:rPr lang="en-US" sz="1600" dirty="0"/>
              <a:t> e </a:t>
            </a:r>
            <a:r>
              <a:rPr lang="en-US" sz="1600" dirty="0" err="1"/>
              <a:t>justa</a:t>
            </a:r>
            <a:r>
              <a:rPr lang="en-US" sz="1600" dirty="0"/>
              <a:t>. </a:t>
            </a:r>
            <a:r>
              <a:rPr lang="en-US" sz="1600" dirty="0" err="1"/>
              <a:t>Entendemos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existe</a:t>
            </a:r>
            <a:r>
              <a:rPr lang="en-US" sz="1600" dirty="0"/>
              <a:t> a </a:t>
            </a:r>
            <a:r>
              <a:rPr lang="en-US" sz="1600" dirty="0" err="1"/>
              <a:t>previsão</a:t>
            </a:r>
            <a:r>
              <a:rPr lang="en-US" sz="1600" dirty="0"/>
              <a:t> da </a:t>
            </a:r>
            <a:r>
              <a:rPr lang="en-US" sz="1600" dirty="0" err="1"/>
              <a:t>fungibilidade</a:t>
            </a:r>
            <a:r>
              <a:rPr lang="en-US" sz="1600" dirty="0"/>
              <a:t> do </a:t>
            </a:r>
            <a:r>
              <a:rPr lang="en-US" sz="1600" dirty="0" err="1"/>
              <a:t>pedido</a:t>
            </a:r>
            <a:r>
              <a:rPr lang="en-US" sz="1600" dirty="0"/>
              <a:t> </a:t>
            </a:r>
            <a:r>
              <a:rPr lang="en-US" sz="1600" dirty="0" err="1"/>
              <a:t>mediato</a:t>
            </a:r>
            <a:r>
              <a:rPr lang="en-US" sz="1600" dirty="0"/>
              <a:t> no art. 536, </a:t>
            </a:r>
            <a:r>
              <a:rPr lang="en-US" sz="1600" dirty="0" err="1"/>
              <a:t>algo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inclusive </a:t>
            </a:r>
            <a:r>
              <a:rPr lang="en-US" sz="1600" dirty="0" err="1"/>
              <a:t>já</a:t>
            </a:r>
            <a:r>
              <a:rPr lang="en-US" sz="1600" dirty="0"/>
              <a:t> </a:t>
            </a:r>
            <a:r>
              <a:rPr lang="en-US" sz="1600" dirty="0" err="1"/>
              <a:t>existe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outras</a:t>
            </a:r>
            <a:r>
              <a:rPr lang="en-US" sz="1600" dirty="0"/>
              <a:t> </a:t>
            </a:r>
            <a:r>
              <a:rPr lang="en-US" sz="1600" dirty="0" err="1"/>
              <a:t>situações</a:t>
            </a:r>
            <a:r>
              <a:rPr lang="en-US" sz="1600" dirty="0"/>
              <a:t> </a:t>
            </a:r>
            <a:r>
              <a:rPr lang="en-US" sz="1600" dirty="0" err="1"/>
              <a:t>expressamente</a:t>
            </a:r>
            <a:r>
              <a:rPr lang="en-US" sz="1600" dirty="0"/>
              <a:t> </a:t>
            </a:r>
            <a:r>
              <a:rPr lang="en-US" sz="1600" dirty="0" err="1"/>
              <a:t>previstas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lei.</a:t>
            </a:r>
            <a:r>
              <a:rPr lang="en-US" sz="1600" baseline="30000" dirty="0" smtClean="0"/>
              <a:t>6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Assim</a:t>
            </a:r>
            <a:r>
              <a:rPr lang="en-US" sz="1600" dirty="0"/>
              <a:t>,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exemplo</a:t>
            </a:r>
            <a:r>
              <a:rPr lang="en-US" sz="1600" dirty="0"/>
              <a:t>, </a:t>
            </a:r>
            <a:r>
              <a:rPr lang="en-US" sz="1600" dirty="0" err="1"/>
              <a:t>são</a:t>
            </a:r>
            <a:r>
              <a:rPr lang="en-US" sz="1600" dirty="0"/>
              <a:t> </a:t>
            </a:r>
            <a:r>
              <a:rPr lang="en-US" sz="1600" dirty="0" err="1"/>
              <a:t>casos</a:t>
            </a:r>
            <a:r>
              <a:rPr lang="en-US" sz="1600" dirty="0"/>
              <a:t> de </a:t>
            </a:r>
            <a:r>
              <a:rPr lang="en-US" sz="1600" dirty="0" err="1"/>
              <a:t>resultado</a:t>
            </a:r>
            <a:r>
              <a:rPr lang="en-US" sz="1600" dirty="0"/>
              <a:t> </a:t>
            </a:r>
            <a:r>
              <a:rPr lang="en-US" sz="1600" dirty="0" err="1"/>
              <a:t>prático</a:t>
            </a:r>
            <a:r>
              <a:rPr lang="en-US" sz="1600" dirty="0"/>
              <a:t> </a:t>
            </a:r>
            <a:r>
              <a:rPr lang="en-US" sz="1600" dirty="0" err="1"/>
              <a:t>equivalente</a:t>
            </a:r>
            <a:r>
              <a:rPr lang="en-US" sz="1600" dirty="0"/>
              <a:t> o </a:t>
            </a:r>
            <a:r>
              <a:rPr lang="en-US" sz="1600" dirty="0" err="1"/>
              <a:t>recolhimento</a:t>
            </a:r>
            <a:r>
              <a:rPr lang="en-US" sz="1600" dirty="0"/>
              <a:t> de </a:t>
            </a:r>
            <a:r>
              <a:rPr lang="en-US" sz="1600" dirty="0" err="1"/>
              <a:t>livros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poderiam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publicados</a:t>
            </a:r>
            <a:r>
              <a:rPr lang="en-US" sz="1600" dirty="0"/>
              <a:t>, o </a:t>
            </a:r>
            <a:r>
              <a:rPr lang="en-US" sz="1600" dirty="0" err="1"/>
              <a:t>desligamento</a:t>
            </a:r>
            <a:r>
              <a:rPr lang="en-US" sz="1600" dirty="0"/>
              <a:t> do </a:t>
            </a:r>
            <a:r>
              <a:rPr lang="en-US" sz="1600" dirty="0" err="1"/>
              <a:t>som</a:t>
            </a:r>
            <a:r>
              <a:rPr lang="en-US" sz="1600" dirty="0"/>
              <a:t> de bares e </a:t>
            </a:r>
            <a:r>
              <a:rPr lang="en-US" sz="1600" dirty="0" err="1"/>
              <a:t>restaurantes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violaram</a:t>
            </a:r>
            <a:r>
              <a:rPr lang="en-US" sz="1600" dirty="0"/>
              <a:t> a </a:t>
            </a:r>
            <a:r>
              <a:rPr lang="en-US" sz="1600" dirty="0" err="1"/>
              <a:t>proibição</a:t>
            </a:r>
            <a:r>
              <a:rPr lang="en-US" sz="1600" dirty="0"/>
              <a:t> de </a:t>
            </a:r>
            <a:r>
              <a:rPr lang="en-US" sz="1600" dirty="0" err="1"/>
              <a:t>música</a:t>
            </a:r>
            <a:r>
              <a:rPr lang="en-US" sz="1600" dirty="0"/>
              <a:t> </a:t>
            </a:r>
            <a:r>
              <a:rPr lang="en-US" sz="1600" dirty="0" err="1"/>
              <a:t>ao</a:t>
            </a:r>
            <a:r>
              <a:rPr lang="en-US" sz="1600" dirty="0"/>
              <a:t> vivo </a:t>
            </a:r>
            <a:r>
              <a:rPr lang="en-US" sz="1600" dirty="0" err="1"/>
              <a:t>estabelecida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lei municipal, o </a:t>
            </a:r>
            <a:r>
              <a:rPr lang="en-US" sz="1600" dirty="0" err="1"/>
              <a:t>custeio</a:t>
            </a:r>
            <a:r>
              <a:rPr lang="en-US" sz="1600" dirty="0"/>
              <a:t> </a:t>
            </a:r>
            <a:r>
              <a:rPr lang="en-US" sz="1600" dirty="0" err="1"/>
              <a:t>pelo</a:t>
            </a:r>
            <a:r>
              <a:rPr lang="en-US" sz="1600" dirty="0"/>
              <a:t> Estado de </a:t>
            </a:r>
            <a:r>
              <a:rPr lang="en-US" sz="1600" dirty="0" err="1"/>
              <a:t>consultas</a:t>
            </a:r>
            <a:r>
              <a:rPr lang="en-US" sz="1600" dirty="0"/>
              <a:t> e </a:t>
            </a:r>
            <a:r>
              <a:rPr lang="en-US" sz="1600" dirty="0" err="1"/>
              <a:t>medicamentos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deveriam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gratuitamente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ele</a:t>
            </a:r>
            <a:r>
              <a:rPr lang="en-US" sz="1600" dirty="0"/>
              <a:t> </a:t>
            </a:r>
            <a:r>
              <a:rPr lang="en-US" sz="1600" dirty="0" err="1"/>
              <a:t>fornecidos</a:t>
            </a:r>
            <a:r>
              <a:rPr lang="en-US" sz="1600" dirty="0"/>
              <a:t>, o </a:t>
            </a:r>
            <a:r>
              <a:rPr lang="en-US" sz="1600" dirty="0" err="1"/>
              <a:t>reflorestamento</a:t>
            </a:r>
            <a:r>
              <a:rPr lang="en-US" sz="1600" dirty="0"/>
              <a:t> de </a:t>
            </a:r>
            <a:r>
              <a:rPr lang="en-US" sz="1600" dirty="0" err="1"/>
              <a:t>área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deveria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desmatada</a:t>
            </a:r>
            <a:r>
              <a:rPr lang="en-US" sz="1600" dirty="0"/>
              <a:t>, a </a:t>
            </a:r>
            <a:r>
              <a:rPr lang="en-US" sz="1600" dirty="0" err="1"/>
              <a:t>entrega</a:t>
            </a:r>
            <a:r>
              <a:rPr lang="en-US" sz="1600" dirty="0"/>
              <a:t> de um </a:t>
            </a:r>
            <a:r>
              <a:rPr lang="en-US" sz="1600" dirty="0" err="1"/>
              <a:t>bem</a:t>
            </a:r>
            <a:r>
              <a:rPr lang="en-US" sz="1600" dirty="0"/>
              <a:t> </a:t>
            </a:r>
            <a:r>
              <a:rPr lang="en-US" sz="1600" dirty="0" err="1"/>
              <a:t>móvel</a:t>
            </a:r>
            <a:r>
              <a:rPr lang="en-US" sz="1600" dirty="0"/>
              <a:t> (</a:t>
            </a:r>
            <a:r>
              <a:rPr lang="en-US" sz="1600" dirty="0" err="1"/>
              <a:t>carro</a:t>
            </a:r>
            <a:r>
              <a:rPr lang="en-US" sz="1600" dirty="0"/>
              <a:t>, </a:t>
            </a:r>
            <a:r>
              <a:rPr lang="en-US" sz="1600" dirty="0" err="1"/>
              <a:t>televisor</a:t>
            </a:r>
            <a:r>
              <a:rPr lang="en-US" sz="1600" dirty="0"/>
              <a:t>, </a:t>
            </a:r>
            <a:r>
              <a:rPr lang="en-US" sz="1600" dirty="0" err="1"/>
              <a:t>geladeira</a:t>
            </a:r>
            <a:r>
              <a:rPr lang="en-US" sz="1600" dirty="0"/>
              <a:t> etc.) de </a:t>
            </a:r>
            <a:r>
              <a:rPr lang="en-US" sz="1600" dirty="0" err="1"/>
              <a:t>marca</a:t>
            </a:r>
            <a:r>
              <a:rPr lang="en-US" sz="1600" dirty="0"/>
              <a:t> </a:t>
            </a:r>
            <a:r>
              <a:rPr lang="en-US" sz="1600" dirty="0" err="1"/>
              <a:t>semelhante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qualidade</a:t>
            </a:r>
            <a:r>
              <a:rPr lang="en-US" sz="1600" dirty="0"/>
              <a:t> </a:t>
            </a:r>
            <a:r>
              <a:rPr lang="en-US" sz="1600" dirty="0" err="1"/>
              <a:t>àquela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deveria</a:t>
            </a:r>
            <a:r>
              <a:rPr lang="en-US" sz="1600" dirty="0"/>
              <a:t> </a:t>
            </a:r>
            <a:r>
              <a:rPr lang="en-US" sz="1600" dirty="0" err="1"/>
              <a:t>ser</a:t>
            </a:r>
            <a:r>
              <a:rPr lang="en-US" sz="1600" dirty="0"/>
              <a:t> </a:t>
            </a:r>
            <a:r>
              <a:rPr lang="en-US" sz="1600" dirty="0" err="1"/>
              <a:t>prestada</a:t>
            </a:r>
            <a:r>
              <a:rPr lang="en-US" sz="1600" dirty="0"/>
              <a:t> etc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nenhum</a:t>
            </a:r>
            <a:r>
              <a:rPr lang="en-US" sz="1600" dirty="0"/>
              <a:t>, </a:t>
            </a:r>
            <a:r>
              <a:rPr lang="en-US" sz="1600" dirty="0" err="1"/>
              <a:t>absolutamente</a:t>
            </a:r>
            <a:r>
              <a:rPr lang="en-US" sz="1600" dirty="0"/>
              <a:t> </a:t>
            </a:r>
            <a:r>
              <a:rPr lang="en-US" sz="1600" dirty="0" err="1"/>
              <a:t>nenhum</a:t>
            </a:r>
            <a:r>
              <a:rPr lang="en-US" sz="1600" dirty="0"/>
              <a:t>, </a:t>
            </a:r>
            <a:r>
              <a:rPr lang="en-US" sz="1600" dirty="0" err="1"/>
              <a:t>desses</a:t>
            </a:r>
            <a:r>
              <a:rPr lang="en-US" sz="1600" dirty="0"/>
              <a:t> </a:t>
            </a:r>
            <a:r>
              <a:rPr lang="en-US" sz="1600" dirty="0" err="1"/>
              <a:t>casos</a:t>
            </a:r>
            <a:r>
              <a:rPr lang="en-US" sz="1600" dirty="0"/>
              <a:t>, </a:t>
            </a:r>
            <a:r>
              <a:rPr lang="en-US" sz="1600" dirty="0" err="1"/>
              <a:t>houve</a:t>
            </a:r>
            <a:r>
              <a:rPr lang="en-US" sz="1600" dirty="0"/>
              <a:t> </a:t>
            </a:r>
            <a:r>
              <a:rPr lang="en-US" sz="1600" dirty="0" err="1"/>
              <a:t>tutela</a:t>
            </a:r>
            <a:r>
              <a:rPr lang="en-US" sz="1600" dirty="0"/>
              <a:t> </a:t>
            </a:r>
            <a:r>
              <a:rPr lang="en-US" sz="1600" dirty="0" err="1"/>
              <a:t>específica</a:t>
            </a:r>
            <a:r>
              <a:rPr lang="en-US" sz="1600" dirty="0"/>
              <a:t> da </a:t>
            </a:r>
            <a:r>
              <a:rPr lang="en-US" sz="1600" dirty="0" err="1"/>
              <a:t>obrigação</a:t>
            </a:r>
            <a:r>
              <a:rPr lang="en-US" sz="1600" dirty="0"/>
              <a:t>, </a:t>
            </a:r>
            <a:r>
              <a:rPr lang="en-US" sz="1600" dirty="0" err="1"/>
              <a:t>pois</a:t>
            </a:r>
            <a:r>
              <a:rPr lang="en-US" sz="1600" dirty="0"/>
              <a:t> o </a:t>
            </a:r>
            <a:r>
              <a:rPr lang="en-US" sz="1600" dirty="0" err="1"/>
              <a:t>resultado</a:t>
            </a:r>
            <a:r>
              <a:rPr lang="en-US" sz="1600" dirty="0"/>
              <a:t> no </a:t>
            </a:r>
            <a:r>
              <a:rPr lang="en-US" sz="1600" dirty="0" err="1"/>
              <a:t>plano</a:t>
            </a:r>
            <a:r>
              <a:rPr lang="en-US" sz="1600" dirty="0"/>
              <a:t> do </a:t>
            </a:r>
            <a:r>
              <a:rPr lang="en-US" sz="1600" dirty="0" err="1"/>
              <a:t>direito</a:t>
            </a:r>
            <a:r>
              <a:rPr lang="en-US" sz="1600" dirty="0"/>
              <a:t> material </a:t>
            </a:r>
            <a:r>
              <a:rPr lang="en-US" sz="1600" dirty="0" err="1"/>
              <a:t>não</a:t>
            </a:r>
            <a:r>
              <a:rPr lang="en-US" sz="1600" dirty="0"/>
              <a:t> </a:t>
            </a:r>
            <a:r>
              <a:rPr lang="en-US" sz="1600" dirty="0" err="1"/>
              <a:t>é</a:t>
            </a:r>
            <a:r>
              <a:rPr lang="en-US" sz="1600" dirty="0"/>
              <a:t> </a:t>
            </a:r>
            <a:r>
              <a:rPr lang="en-US" sz="1600" dirty="0" err="1"/>
              <a:t>coincidente</a:t>
            </a:r>
            <a:r>
              <a:rPr lang="en-US" sz="1600" dirty="0"/>
              <a:t> com </a:t>
            </a:r>
            <a:r>
              <a:rPr lang="en-US" sz="1600" dirty="0" err="1"/>
              <a:t>aquele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se </a:t>
            </a:r>
            <a:r>
              <a:rPr lang="en-US" sz="1600" dirty="0" err="1"/>
              <a:t>teria</a:t>
            </a:r>
            <a:r>
              <a:rPr lang="en-US" sz="1600" dirty="0"/>
              <a:t> </a:t>
            </a:r>
            <a:r>
              <a:rPr lang="en-US" sz="1600" dirty="0" err="1"/>
              <a:t>caso</a:t>
            </a:r>
            <a:r>
              <a:rPr lang="en-US" sz="1600" dirty="0"/>
              <a:t> fosse </a:t>
            </a:r>
            <a:r>
              <a:rPr lang="en-US" sz="1600" dirty="0" err="1"/>
              <a:t>espontaneamente</a:t>
            </a:r>
            <a:r>
              <a:rPr lang="en-US" sz="1600" dirty="0"/>
              <a:t> </a:t>
            </a:r>
            <a:r>
              <a:rPr lang="en-US" sz="1600" dirty="0" err="1"/>
              <a:t>cumprida</a:t>
            </a:r>
            <a:r>
              <a:rPr lang="en-US" sz="1600" dirty="0"/>
              <a:t> a </a:t>
            </a:r>
            <a:r>
              <a:rPr lang="en-US" sz="1600" dirty="0" err="1"/>
              <a:t>obrigação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o </a:t>
            </a:r>
            <a:r>
              <a:rPr lang="en-US" sz="1600" dirty="0" err="1"/>
              <a:t>dever</a:t>
            </a:r>
            <a:r>
              <a:rPr lang="en-US" sz="1600" dirty="0"/>
              <a:t> legal. </a:t>
            </a:r>
            <a:endParaRPr lang="en-US" sz="1600" dirty="0" smtClean="0"/>
          </a:p>
          <a:p>
            <a:pPr algn="just"/>
            <a:endParaRPr lang="pt-BR" sz="1600" dirty="0" smtClean="0"/>
          </a:p>
          <a:p>
            <a:pPr algn="ctr"/>
            <a:r>
              <a:rPr lang="pt-BR" sz="1600" dirty="0" smtClean="0"/>
              <a:t>ABELHA</a:t>
            </a:r>
            <a:r>
              <a:rPr lang="pt-BR" sz="1600" dirty="0"/>
              <a:t>, Marcelo. </a:t>
            </a:r>
            <a:r>
              <a:rPr lang="pt-BR" sz="1600" i="1" dirty="0"/>
              <a:t>Manual de Execução Civil, 6ª edição</a:t>
            </a:r>
            <a:r>
              <a:rPr lang="pt-BR" sz="1600" dirty="0"/>
              <a:t>. Forense, 06/2016.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8029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26225"/>
              </p:ext>
            </p:extLst>
          </p:nvPr>
        </p:nvGraphicFramePr>
        <p:xfrm>
          <a:off x="1510907" y="193385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Convers</a:t>
            </a:r>
            <a:r>
              <a:rPr lang="en-US" sz="3600" b="1" dirty="0" err="1" smtClean="0"/>
              <a:t>ão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Perdas</a:t>
            </a:r>
            <a:r>
              <a:rPr lang="en-US" sz="3600" b="1" dirty="0" smtClean="0"/>
              <a:t> e </a:t>
            </a:r>
            <a:r>
              <a:rPr lang="en-US" sz="3600" b="1" dirty="0" err="1" smtClean="0"/>
              <a:t>Danos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9741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274" y="1267009"/>
            <a:ext cx="71358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497.  Na </a:t>
            </a:r>
            <a:r>
              <a:rPr lang="en-US" dirty="0" err="1">
                <a:latin typeface="Franklin Gothic Book"/>
                <a:cs typeface="Franklin Gothic Book"/>
              </a:rPr>
              <a:t>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tenha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por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objeto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prestação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fazer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não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fazer</a:t>
            </a:r>
            <a:r>
              <a:rPr lang="en-US" dirty="0">
                <a:latin typeface="Franklin Gothic Book"/>
                <a:cs typeface="Franklin Gothic Book"/>
              </a:rPr>
              <a:t>, o </a:t>
            </a:r>
            <a:r>
              <a:rPr lang="en-US" dirty="0" err="1">
                <a:latin typeface="Franklin Gothic Book"/>
                <a:cs typeface="Franklin Gothic Book"/>
              </a:rPr>
              <a:t>juiz</a:t>
            </a:r>
            <a:r>
              <a:rPr lang="en-US" dirty="0">
                <a:latin typeface="Franklin Gothic Book"/>
                <a:cs typeface="Franklin Gothic Book"/>
              </a:rPr>
              <a:t>, se </a:t>
            </a:r>
            <a:r>
              <a:rPr lang="en-US" dirty="0" err="1">
                <a:latin typeface="Franklin Gothic Book"/>
                <a:cs typeface="Franklin Gothic Book"/>
              </a:rPr>
              <a:t>procedente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pedido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concederá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tutela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específica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determinará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providências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assegurem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obtenção</a:t>
            </a:r>
            <a:r>
              <a:rPr lang="en-US" b="1" i="1" u="sng" dirty="0"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latin typeface="Franklin Gothic Book"/>
                <a:cs typeface="Franklin Gothic Book"/>
              </a:rPr>
              <a:t>tutela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pelo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resultado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prático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equivalente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err="1">
                <a:latin typeface="Franklin Gothic Book"/>
                <a:cs typeface="Franklin Gothic Book"/>
              </a:rPr>
              <a:t>Parágrafo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único</a:t>
            </a:r>
            <a:r>
              <a:rPr lang="en-US" dirty="0">
                <a:latin typeface="Franklin Gothic Book"/>
                <a:cs typeface="Franklin Gothic Book"/>
              </a:rPr>
              <a:t>.  Para a </a:t>
            </a:r>
            <a:r>
              <a:rPr lang="en-US" dirty="0" err="1">
                <a:latin typeface="Franklin Gothic Book"/>
                <a:cs typeface="Franklin Gothic Book"/>
              </a:rPr>
              <a:t>concessão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tutela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específica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destinada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inibir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prática</a:t>
            </a:r>
            <a:r>
              <a:rPr lang="en-US" dirty="0">
                <a:latin typeface="Franklin Gothic Book"/>
                <a:cs typeface="Franklin Gothic Book"/>
              </a:rPr>
              <a:t>, a </a:t>
            </a:r>
            <a:r>
              <a:rPr lang="en-US" dirty="0" err="1">
                <a:latin typeface="Franklin Gothic Book"/>
                <a:cs typeface="Franklin Gothic Book"/>
              </a:rPr>
              <a:t>reiteração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continuação</a:t>
            </a:r>
            <a:r>
              <a:rPr lang="en-US" dirty="0">
                <a:latin typeface="Franklin Gothic Book"/>
                <a:cs typeface="Franklin Gothic Book"/>
              </a:rPr>
              <a:t> de um </a:t>
            </a:r>
            <a:r>
              <a:rPr lang="en-US" dirty="0" err="1">
                <a:latin typeface="Franklin Gothic Book"/>
                <a:cs typeface="Franklin Gothic Book"/>
              </a:rPr>
              <a:t>ilícito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sua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remoção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é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irrelevante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demonstração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ocorrência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dano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existência</a:t>
            </a:r>
            <a:r>
              <a:rPr lang="en-US" dirty="0">
                <a:latin typeface="Franklin Gothic Book"/>
                <a:cs typeface="Franklin Gothic Book"/>
              </a:rPr>
              <a:t> de culpa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dolo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Art</a:t>
            </a:r>
            <a:r>
              <a:rPr lang="en-US" dirty="0">
                <a:latin typeface="Franklin Gothic Book"/>
                <a:cs typeface="Franklin Gothic Book"/>
              </a:rPr>
              <a:t>. 499.  A </a:t>
            </a:r>
            <a:r>
              <a:rPr lang="en-US" dirty="0" err="1">
                <a:latin typeface="Franklin Gothic Book"/>
                <a:cs typeface="Franklin Gothic Book"/>
              </a:rPr>
              <a:t>obrigação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somente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será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convertida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perdas</a:t>
            </a:r>
            <a:r>
              <a:rPr lang="en-US" b="1" i="1" u="sng" dirty="0">
                <a:latin typeface="Franklin Gothic Book"/>
                <a:cs typeface="Franklin Gothic Book"/>
              </a:rPr>
              <a:t> e </a:t>
            </a:r>
            <a:r>
              <a:rPr lang="en-US" b="1" i="1" u="sng" dirty="0" err="1">
                <a:latin typeface="Franklin Gothic Book"/>
                <a:cs typeface="Franklin Gothic Book"/>
              </a:rPr>
              <a:t>danos</a:t>
            </a:r>
            <a:r>
              <a:rPr lang="en-US" b="1" i="1" u="sng" dirty="0">
                <a:latin typeface="Franklin Gothic Book"/>
                <a:cs typeface="Franklin Gothic Book"/>
              </a:rPr>
              <a:t> se o </a:t>
            </a:r>
            <a:r>
              <a:rPr lang="en-US" b="1" i="1" u="sng" dirty="0" err="1">
                <a:latin typeface="Franklin Gothic Book"/>
                <a:cs typeface="Franklin Gothic Book"/>
              </a:rPr>
              <a:t>autor</a:t>
            </a:r>
            <a:r>
              <a:rPr lang="en-US" b="1" i="1" u="sng" dirty="0"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latin typeface="Franklin Gothic Book"/>
                <a:cs typeface="Franklin Gothic Book"/>
              </a:rPr>
              <a:t>requerer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se </a:t>
            </a:r>
            <a:r>
              <a:rPr lang="en-US" b="1" i="1" u="sng" dirty="0" err="1">
                <a:latin typeface="Franklin Gothic Book"/>
                <a:cs typeface="Franklin Gothic Book"/>
              </a:rPr>
              <a:t>impossível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tutela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específica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obtenção</a:t>
            </a:r>
            <a:r>
              <a:rPr lang="en-US" b="1" i="1" u="sng" dirty="0"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latin typeface="Franklin Gothic Book"/>
                <a:cs typeface="Franklin Gothic Book"/>
              </a:rPr>
              <a:t>tutela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pelo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resultado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prático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equivalente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8301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7672" y="1481638"/>
            <a:ext cx="67037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805.  </a:t>
            </a:r>
            <a:r>
              <a:rPr lang="en-US" sz="2400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vários</a:t>
            </a:r>
            <a:r>
              <a:rPr lang="en-US" sz="2400" dirty="0"/>
              <a:t> </a:t>
            </a:r>
            <a:r>
              <a:rPr lang="en-US" sz="2400" dirty="0" err="1"/>
              <a:t>meios</a:t>
            </a:r>
            <a:r>
              <a:rPr lang="en-US" sz="2400" dirty="0"/>
              <a:t> o </a:t>
            </a:r>
            <a:r>
              <a:rPr lang="en-US" sz="2400" dirty="0" err="1"/>
              <a:t>exequente</a:t>
            </a:r>
            <a:r>
              <a:rPr lang="en-US" sz="2400" dirty="0"/>
              <a:t> </a:t>
            </a:r>
            <a:r>
              <a:rPr lang="en-US" sz="2400" dirty="0" err="1"/>
              <a:t>puder</a:t>
            </a:r>
            <a:r>
              <a:rPr lang="en-US" sz="2400" dirty="0"/>
              <a:t> </a:t>
            </a:r>
            <a:r>
              <a:rPr lang="en-US" sz="2400" dirty="0" err="1"/>
              <a:t>promover</a:t>
            </a:r>
            <a:r>
              <a:rPr lang="en-US" sz="2400" dirty="0"/>
              <a:t> a </a:t>
            </a:r>
            <a:r>
              <a:rPr lang="en-US" sz="2400" dirty="0" err="1"/>
              <a:t>execução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 </a:t>
            </a:r>
            <a:r>
              <a:rPr lang="en-US" sz="2400" dirty="0" err="1"/>
              <a:t>mandará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faça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modo</a:t>
            </a:r>
            <a:r>
              <a:rPr lang="en-US" sz="2400" dirty="0"/>
              <a:t> </a:t>
            </a:r>
            <a:r>
              <a:rPr lang="en-US" sz="2400" dirty="0" err="1"/>
              <a:t>menos</a:t>
            </a:r>
            <a:r>
              <a:rPr lang="en-US" sz="2400" dirty="0"/>
              <a:t> </a:t>
            </a:r>
            <a:r>
              <a:rPr lang="en-US" sz="2400" dirty="0" err="1"/>
              <a:t>gravoso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o </a:t>
            </a:r>
            <a:r>
              <a:rPr lang="en-US" sz="2400" dirty="0" err="1"/>
              <a:t>executado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executado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alegar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a </a:t>
            </a:r>
            <a:r>
              <a:rPr lang="en-US" sz="2400" dirty="0" err="1"/>
              <a:t>medida</a:t>
            </a:r>
            <a:r>
              <a:rPr lang="en-US" sz="2400" dirty="0"/>
              <a:t> </a:t>
            </a:r>
            <a:r>
              <a:rPr lang="en-US" sz="2400" dirty="0" err="1"/>
              <a:t>executiva</a:t>
            </a:r>
            <a:r>
              <a:rPr lang="en-US" sz="2400" dirty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gravosa</a:t>
            </a:r>
            <a:r>
              <a:rPr lang="en-US" sz="2400" dirty="0"/>
              <a:t> </a:t>
            </a:r>
            <a:r>
              <a:rPr lang="en-US" sz="2400" dirty="0" err="1"/>
              <a:t>incumbe</a:t>
            </a:r>
            <a:r>
              <a:rPr lang="en-US" sz="2400" dirty="0"/>
              <a:t> </a:t>
            </a:r>
            <a:r>
              <a:rPr lang="en-US" sz="2400" dirty="0" err="1"/>
              <a:t>indicar</a:t>
            </a:r>
            <a:r>
              <a:rPr lang="en-US" sz="2400" dirty="0"/>
              <a:t> outros </a:t>
            </a:r>
            <a:r>
              <a:rPr lang="en-US" sz="2400" dirty="0" err="1"/>
              <a:t>meios</a:t>
            </a:r>
            <a:r>
              <a:rPr lang="en-US" sz="2400" dirty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eficazes</a:t>
            </a:r>
            <a:r>
              <a:rPr lang="en-US" sz="2400" dirty="0"/>
              <a:t> e </a:t>
            </a:r>
            <a:r>
              <a:rPr lang="en-US" sz="2400" dirty="0" err="1"/>
              <a:t>menos</a:t>
            </a:r>
            <a:r>
              <a:rPr lang="en-US" sz="2400" dirty="0"/>
              <a:t> </a:t>
            </a:r>
            <a:r>
              <a:rPr lang="en-US" sz="2400" dirty="0" err="1"/>
              <a:t>onerosos</a:t>
            </a:r>
            <a:r>
              <a:rPr lang="en-US" sz="2400" dirty="0"/>
              <a:t>, sob </a:t>
            </a:r>
            <a:r>
              <a:rPr lang="en-US" sz="2400" dirty="0" err="1"/>
              <a:t>pena</a:t>
            </a:r>
            <a:r>
              <a:rPr lang="en-US" sz="2400" dirty="0"/>
              <a:t> de </a:t>
            </a:r>
            <a:r>
              <a:rPr lang="en-US" sz="2400" dirty="0" err="1"/>
              <a:t>manutenção</a:t>
            </a:r>
            <a:r>
              <a:rPr lang="en-US" sz="2400" dirty="0"/>
              <a:t> dos </a:t>
            </a:r>
            <a:r>
              <a:rPr lang="en-US" sz="2400" dirty="0" err="1"/>
              <a:t>atos</a:t>
            </a:r>
            <a:r>
              <a:rPr lang="en-US" sz="2400" dirty="0"/>
              <a:t> </a:t>
            </a:r>
            <a:r>
              <a:rPr lang="en-US" sz="2400" dirty="0" err="1"/>
              <a:t>executivos</a:t>
            </a:r>
            <a:r>
              <a:rPr lang="en-US" sz="2400" dirty="0"/>
              <a:t> </a:t>
            </a:r>
            <a:r>
              <a:rPr lang="en-US" sz="2400" dirty="0" err="1"/>
              <a:t>já</a:t>
            </a:r>
            <a:r>
              <a:rPr lang="en-US" sz="2400" dirty="0"/>
              <a:t> </a:t>
            </a:r>
            <a:r>
              <a:rPr lang="en-US" sz="2400" dirty="0" err="1"/>
              <a:t>determinados</a:t>
            </a:r>
            <a:r>
              <a:rPr lang="en-US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9348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Atipicidade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Cumulatividade</a:t>
            </a:r>
            <a:r>
              <a:rPr lang="en-US" sz="3200" b="1" dirty="0" smtClean="0"/>
              <a:t> dos </a:t>
            </a:r>
            <a:r>
              <a:rPr lang="en-US" sz="3200" b="1" dirty="0" err="1" smtClean="0"/>
              <a:t>Meios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Executivos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392146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536.  No </a:t>
            </a:r>
            <a:r>
              <a:rPr lang="en-US" dirty="0" err="1"/>
              <a:t>cumprimento</a:t>
            </a:r>
            <a:r>
              <a:rPr lang="en-US" dirty="0"/>
              <a:t> de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reconheça</a:t>
            </a:r>
            <a:r>
              <a:rPr lang="en-US" dirty="0"/>
              <a:t> a </a:t>
            </a:r>
            <a:r>
              <a:rPr lang="en-US" dirty="0" err="1"/>
              <a:t>exigibilidade</a:t>
            </a:r>
            <a:r>
              <a:rPr lang="en-US" dirty="0"/>
              <a:t> de </a:t>
            </a:r>
            <a:r>
              <a:rPr lang="en-US" dirty="0" err="1"/>
              <a:t>obrigação</a:t>
            </a:r>
            <a:r>
              <a:rPr lang="en-US" dirty="0"/>
              <a:t> de </a:t>
            </a:r>
            <a:r>
              <a:rPr lang="en-US" dirty="0" err="1"/>
              <a:t>fazer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fazer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, de </a:t>
            </a:r>
            <a:r>
              <a:rPr lang="en-US" dirty="0" err="1"/>
              <a:t>ofício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requerimento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a </a:t>
            </a:r>
            <a:r>
              <a:rPr lang="en-US" dirty="0" err="1"/>
              <a:t>efetivação</a:t>
            </a:r>
            <a:r>
              <a:rPr lang="en-US" dirty="0"/>
              <a:t> da </a:t>
            </a:r>
            <a:r>
              <a:rPr lang="en-US" dirty="0" err="1"/>
              <a:t>tutela</a:t>
            </a:r>
            <a:r>
              <a:rPr lang="en-US" dirty="0"/>
              <a:t> </a:t>
            </a:r>
            <a:r>
              <a:rPr lang="en-US" dirty="0" err="1"/>
              <a:t>específica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obtenção</a:t>
            </a:r>
            <a:r>
              <a:rPr lang="en-US" dirty="0"/>
              <a:t> de </a:t>
            </a:r>
            <a:r>
              <a:rPr lang="en-US" dirty="0" err="1"/>
              <a:t>tutela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resultado</a:t>
            </a:r>
            <a:r>
              <a:rPr lang="en-US" dirty="0"/>
              <a:t> </a:t>
            </a:r>
            <a:r>
              <a:rPr lang="en-US" dirty="0" err="1"/>
              <a:t>prático</a:t>
            </a:r>
            <a:r>
              <a:rPr lang="en-US" dirty="0"/>
              <a:t> </a:t>
            </a:r>
            <a:r>
              <a:rPr lang="en-US" dirty="0" err="1"/>
              <a:t>equivalente</a:t>
            </a:r>
            <a:r>
              <a:rPr lang="en-US" dirty="0"/>
              <a:t>, </a:t>
            </a:r>
            <a:r>
              <a:rPr lang="en-US" b="1" i="1" u="sng" dirty="0" err="1"/>
              <a:t>determinar</a:t>
            </a:r>
            <a:r>
              <a:rPr lang="en-US" b="1" i="1" u="sng" dirty="0"/>
              <a:t> as </a:t>
            </a:r>
            <a:r>
              <a:rPr lang="en-US" b="1" i="1" u="sng" dirty="0" err="1"/>
              <a:t>medidas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satisfação</a:t>
            </a:r>
            <a:r>
              <a:rPr lang="en-US" b="1" i="1" u="sng" dirty="0"/>
              <a:t> do </a:t>
            </a:r>
            <a:r>
              <a:rPr lang="en-US" b="1" i="1" u="sng" dirty="0" err="1"/>
              <a:t>exequente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Para </a:t>
            </a:r>
            <a:r>
              <a:rPr lang="en-US" dirty="0" err="1"/>
              <a:t>atender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disposto</a:t>
            </a:r>
            <a:r>
              <a:rPr lang="en-US" dirty="0"/>
              <a:t> no caput,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determinar</a:t>
            </a:r>
            <a:r>
              <a:rPr lang="en-US" dirty="0"/>
              <a:t>, </a:t>
            </a:r>
            <a:r>
              <a:rPr lang="en-US" b="1" i="1" u="sng" dirty="0"/>
              <a:t>entre </a:t>
            </a:r>
            <a:r>
              <a:rPr lang="en-US" b="1" i="1" u="sng" dirty="0" err="1"/>
              <a:t>outras</a:t>
            </a:r>
            <a:r>
              <a:rPr lang="en-US" b="1" i="1" u="sng" dirty="0"/>
              <a:t> </a:t>
            </a:r>
            <a:r>
              <a:rPr lang="en-US" b="1" i="1" u="sng" dirty="0" err="1"/>
              <a:t>medidas</a:t>
            </a:r>
            <a:r>
              <a:rPr lang="en-US" dirty="0"/>
              <a:t>, a </a:t>
            </a:r>
            <a:r>
              <a:rPr lang="en-US" dirty="0" err="1"/>
              <a:t>imposição</a:t>
            </a:r>
            <a:r>
              <a:rPr lang="en-US" dirty="0"/>
              <a:t> de </a:t>
            </a:r>
            <a:r>
              <a:rPr lang="en-US" dirty="0" err="1"/>
              <a:t>multa</a:t>
            </a:r>
            <a:r>
              <a:rPr lang="en-US" dirty="0"/>
              <a:t>, a </a:t>
            </a:r>
            <a:r>
              <a:rPr lang="en-US" dirty="0" err="1"/>
              <a:t>busca</a:t>
            </a:r>
            <a:r>
              <a:rPr lang="en-US" dirty="0"/>
              <a:t> e </a:t>
            </a:r>
            <a:r>
              <a:rPr lang="en-US" dirty="0" err="1"/>
              <a:t>apreensão</a:t>
            </a:r>
            <a:r>
              <a:rPr lang="en-US" dirty="0"/>
              <a:t>, a </a:t>
            </a:r>
            <a:r>
              <a:rPr lang="en-US" dirty="0" err="1"/>
              <a:t>remoção</a:t>
            </a:r>
            <a:r>
              <a:rPr lang="en-US" dirty="0"/>
              <a:t> de </a:t>
            </a:r>
            <a:r>
              <a:rPr lang="en-US" dirty="0" err="1"/>
              <a:t>pessoas</a:t>
            </a:r>
            <a:r>
              <a:rPr lang="en-US" dirty="0"/>
              <a:t> e </a:t>
            </a:r>
            <a:r>
              <a:rPr lang="en-US" dirty="0" err="1"/>
              <a:t>coisas</a:t>
            </a:r>
            <a:r>
              <a:rPr lang="en-US" dirty="0"/>
              <a:t>, o </a:t>
            </a:r>
            <a:r>
              <a:rPr lang="en-US" dirty="0" err="1"/>
              <a:t>desfazimento</a:t>
            </a:r>
            <a:r>
              <a:rPr lang="en-US" dirty="0"/>
              <a:t> de </a:t>
            </a:r>
            <a:r>
              <a:rPr lang="en-US" dirty="0" err="1"/>
              <a:t>obras</a:t>
            </a:r>
            <a:r>
              <a:rPr lang="en-US" dirty="0"/>
              <a:t> e o </a:t>
            </a:r>
            <a:r>
              <a:rPr lang="en-US" dirty="0" err="1"/>
              <a:t>impedimento</a:t>
            </a:r>
            <a:r>
              <a:rPr lang="en-US" dirty="0"/>
              <a:t> de </a:t>
            </a:r>
            <a:r>
              <a:rPr lang="en-US" dirty="0" err="1"/>
              <a:t>atividade</a:t>
            </a:r>
            <a:r>
              <a:rPr lang="en-US" dirty="0"/>
              <a:t> </a:t>
            </a:r>
            <a:r>
              <a:rPr lang="en-US" dirty="0" err="1"/>
              <a:t>nociva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,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necessário</a:t>
            </a:r>
            <a:r>
              <a:rPr lang="en-US" dirty="0"/>
              <a:t>, </a:t>
            </a:r>
            <a:r>
              <a:rPr lang="en-US" dirty="0" err="1"/>
              <a:t>requisitar</a:t>
            </a:r>
            <a:r>
              <a:rPr lang="en-US" dirty="0"/>
              <a:t> o </a:t>
            </a:r>
            <a:r>
              <a:rPr lang="en-US" dirty="0" err="1"/>
              <a:t>auxílio</a:t>
            </a:r>
            <a:r>
              <a:rPr lang="en-US" dirty="0"/>
              <a:t> de </a:t>
            </a:r>
            <a:r>
              <a:rPr lang="en-US" dirty="0" err="1"/>
              <a:t>força</a:t>
            </a:r>
            <a:r>
              <a:rPr lang="en-US" dirty="0"/>
              <a:t> </a:t>
            </a:r>
            <a:r>
              <a:rPr lang="en-US" dirty="0" err="1"/>
              <a:t>policial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04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5087" y="850023"/>
            <a:ext cx="7214382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PROCESSUAL CIVIL. ADMINISTRATIVO. RECURSO ESPECIAL. ADOÇÃO DE </a:t>
            </a:r>
            <a:r>
              <a:rPr lang="en-US" dirty="0" smtClean="0"/>
              <a:t>MEDIDA NECESSÁRIA </a:t>
            </a:r>
            <a:r>
              <a:rPr lang="en-US" dirty="0" err="1"/>
              <a:t>À</a:t>
            </a:r>
            <a:r>
              <a:rPr lang="en-US" dirty="0"/>
              <a:t> EFETIVAÇÃO DA TUTELA ESPECÍFICA OU </a:t>
            </a:r>
            <a:r>
              <a:rPr lang="en-US" dirty="0" err="1"/>
              <a:t>À</a:t>
            </a:r>
            <a:r>
              <a:rPr lang="en-US" dirty="0"/>
              <a:t> OBTENÇÃO </a:t>
            </a:r>
            <a:r>
              <a:rPr lang="en-US" dirty="0" smtClean="0"/>
              <a:t>DO RESULTADO </a:t>
            </a:r>
            <a:r>
              <a:rPr lang="en-US" dirty="0"/>
              <a:t>PRÁTICO EQUIVALENTE. ART. 461, § 5o. DO CPC. </a:t>
            </a:r>
            <a:r>
              <a:rPr lang="en-US" b="1" dirty="0"/>
              <a:t>BLOQUEIO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b="1" dirty="0" smtClean="0"/>
              <a:t>VERBAS </a:t>
            </a:r>
            <a:r>
              <a:rPr lang="en-US" b="1" dirty="0"/>
              <a:t>PÚBLICAS.</a:t>
            </a:r>
            <a:r>
              <a:rPr lang="en-US" dirty="0"/>
              <a:t> POSSIBILIDADE CONFERIDA AO JULGADOR, DE OFÍCIO OU </a:t>
            </a:r>
            <a:r>
              <a:rPr lang="en-US" dirty="0" smtClean="0"/>
              <a:t>A REQUERIMENTO </a:t>
            </a:r>
            <a:r>
              <a:rPr lang="en-US" dirty="0"/>
              <a:t>DA PARTE. RECURSO ESPECIAL PROVIDO. ACÓRDÃO </a:t>
            </a:r>
            <a:r>
              <a:rPr lang="en-US" dirty="0" smtClean="0"/>
              <a:t>SUBMETIDO AO </a:t>
            </a:r>
            <a:r>
              <a:rPr lang="en-US" dirty="0"/>
              <a:t>RITO DO ART. 543-C DO CPC E DA RESOLUÇÃO 08/2008 DO STJ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1.   </a:t>
            </a:r>
            <a:r>
              <a:rPr lang="en-US" dirty="0" err="1"/>
              <a:t>Tratando</a:t>
            </a:r>
            <a:r>
              <a:rPr lang="en-US" dirty="0"/>
              <a:t>-se de </a:t>
            </a:r>
            <a:r>
              <a:rPr lang="en-US" dirty="0" err="1"/>
              <a:t>fornecimento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, </a:t>
            </a:r>
            <a:r>
              <a:rPr lang="en-US" dirty="0" err="1"/>
              <a:t>cabe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smtClean="0"/>
              <a:t>Juiz </a:t>
            </a:r>
            <a:r>
              <a:rPr lang="en-US" dirty="0" err="1" smtClean="0"/>
              <a:t>adotar</a:t>
            </a:r>
            <a:r>
              <a:rPr lang="en-US" dirty="0" smtClean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eficazes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efetivação</a:t>
            </a:r>
            <a:r>
              <a:rPr lang="en-US" dirty="0"/>
              <a:t> de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decisões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, </a:t>
            </a:r>
            <a:r>
              <a:rPr lang="en-US" dirty="0" smtClean="0"/>
              <a:t>se </a:t>
            </a:r>
            <a:r>
              <a:rPr lang="en-US" dirty="0" err="1" smtClean="0"/>
              <a:t>necessário</a:t>
            </a:r>
            <a:r>
              <a:rPr lang="en-US" dirty="0"/>
              <a:t>, </a:t>
            </a:r>
            <a:r>
              <a:rPr lang="en-US" dirty="0" err="1"/>
              <a:t>determinar</a:t>
            </a:r>
            <a:r>
              <a:rPr lang="en-US" dirty="0"/>
              <a:t>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mesmo</a:t>
            </a:r>
            <a:r>
              <a:rPr lang="en-US" dirty="0"/>
              <a:t>, o </a:t>
            </a:r>
            <a:r>
              <a:rPr lang="en-US" dirty="0" err="1"/>
              <a:t>sequestro</a:t>
            </a:r>
            <a:r>
              <a:rPr lang="en-US" dirty="0"/>
              <a:t> de </a:t>
            </a:r>
            <a:r>
              <a:rPr lang="en-US" dirty="0" err="1"/>
              <a:t>valores</a:t>
            </a:r>
            <a:r>
              <a:rPr lang="en-US" dirty="0"/>
              <a:t> do </a:t>
            </a:r>
            <a:r>
              <a:rPr lang="en-US" dirty="0" err="1" smtClean="0"/>
              <a:t>devedor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b="1" dirty="0" err="1"/>
              <a:t>bloqueio</a:t>
            </a:r>
            <a:r>
              <a:rPr lang="en-US" dirty="0"/>
              <a:t>), </a:t>
            </a:r>
            <a:r>
              <a:rPr lang="en-US" dirty="0" err="1"/>
              <a:t>segundo</a:t>
            </a:r>
            <a:r>
              <a:rPr lang="en-US" dirty="0"/>
              <a:t> o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prudente</a:t>
            </a:r>
            <a:r>
              <a:rPr lang="en-US" dirty="0"/>
              <a:t> </a:t>
            </a:r>
            <a:r>
              <a:rPr lang="en-US" dirty="0" err="1"/>
              <a:t>arbítrio</a:t>
            </a:r>
            <a:r>
              <a:rPr lang="en-US" dirty="0"/>
              <a:t>, e </a:t>
            </a:r>
            <a:r>
              <a:rPr lang="en-US" dirty="0" err="1"/>
              <a:t>sempre</a:t>
            </a:r>
            <a:r>
              <a:rPr lang="en-US" dirty="0"/>
              <a:t> com </a:t>
            </a:r>
            <a:r>
              <a:rPr lang="en-US" dirty="0" err="1" smtClean="0"/>
              <a:t>adequada</a:t>
            </a:r>
            <a:r>
              <a:rPr lang="en-US" dirty="0"/>
              <a:t> </a:t>
            </a:r>
            <a:r>
              <a:rPr lang="en-US" dirty="0" err="1" smtClean="0"/>
              <a:t>fundamentação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2.   </a:t>
            </a:r>
            <a:r>
              <a:rPr lang="en-US" dirty="0" err="1"/>
              <a:t>Recurso</a:t>
            </a:r>
            <a:r>
              <a:rPr lang="en-US" dirty="0"/>
              <a:t> Especial </a:t>
            </a:r>
            <a:r>
              <a:rPr lang="en-US" dirty="0" err="1"/>
              <a:t>provido</a:t>
            </a:r>
            <a:r>
              <a:rPr lang="en-US" dirty="0"/>
              <a:t>. </a:t>
            </a:r>
            <a:r>
              <a:rPr lang="en-US" dirty="0" err="1"/>
              <a:t>Acórdão</a:t>
            </a:r>
            <a:r>
              <a:rPr lang="en-US" dirty="0"/>
              <a:t> </a:t>
            </a:r>
            <a:r>
              <a:rPr lang="en-US" dirty="0" err="1"/>
              <a:t>submetido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regime do art</a:t>
            </a:r>
            <a:r>
              <a:rPr lang="en-US" dirty="0" smtClean="0"/>
              <a:t>. 543</a:t>
            </a:r>
            <a:r>
              <a:rPr lang="en-US" dirty="0"/>
              <a:t>-C do CPC e da </a:t>
            </a:r>
            <a:r>
              <a:rPr lang="en-US" dirty="0" err="1"/>
              <a:t>Resolução</a:t>
            </a:r>
            <a:r>
              <a:rPr lang="en-US" dirty="0"/>
              <a:t> 08/2008 do STJ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(STJ. </a:t>
            </a:r>
            <a:r>
              <a:rPr lang="en-US" dirty="0" err="1" smtClean="0"/>
              <a:t>Primeira</a:t>
            </a:r>
            <a:r>
              <a:rPr lang="en-US" dirty="0" smtClean="0"/>
              <a:t> </a:t>
            </a:r>
            <a:r>
              <a:rPr lang="en-US" dirty="0" err="1" smtClean="0"/>
              <a:t>Se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>
                <a:solidFill>
                  <a:srgbClr val="454544"/>
                </a:solidFill>
                <a:latin typeface="Verdana"/>
              </a:rPr>
              <a:t>REsp</a:t>
            </a:r>
            <a:r>
              <a:rPr lang="en-US" dirty="0">
                <a:solidFill>
                  <a:srgbClr val="454544"/>
                </a:solidFill>
                <a:latin typeface="Verdana"/>
              </a:rPr>
              <a:t> 1069810 / </a:t>
            </a:r>
            <a:r>
              <a:rPr lang="en-US" dirty="0" smtClean="0">
                <a:solidFill>
                  <a:srgbClr val="454544"/>
                </a:solidFill>
                <a:latin typeface="Verdana"/>
              </a:rPr>
              <a:t>RS, Rel. Min. </a:t>
            </a:r>
            <a:r>
              <a:rPr lang="en-US" dirty="0" err="1" smtClean="0">
                <a:solidFill>
                  <a:srgbClr val="454544"/>
                </a:solidFill>
                <a:latin typeface="Verdana"/>
              </a:rPr>
              <a:t>Napole</a:t>
            </a:r>
            <a:r>
              <a:rPr lang="en-US" dirty="0" err="1" smtClean="0">
                <a:solidFill>
                  <a:srgbClr val="454544"/>
                </a:solidFill>
                <a:latin typeface="Verdana"/>
              </a:rPr>
              <a:t>ão</a:t>
            </a:r>
            <a:r>
              <a:rPr lang="en-US" dirty="0" smtClean="0">
                <a:solidFill>
                  <a:srgbClr val="454544"/>
                </a:solidFill>
                <a:latin typeface="Verdana"/>
              </a:rPr>
              <a:t> </a:t>
            </a:r>
            <a:r>
              <a:rPr lang="en-US" dirty="0" err="1" smtClean="0">
                <a:solidFill>
                  <a:srgbClr val="454544"/>
                </a:solidFill>
                <a:latin typeface="Verdana"/>
              </a:rPr>
              <a:t>Nunes</a:t>
            </a:r>
            <a:r>
              <a:rPr lang="en-US" dirty="0" smtClean="0">
                <a:solidFill>
                  <a:srgbClr val="454544"/>
                </a:solidFill>
                <a:latin typeface="Verdana"/>
              </a:rPr>
              <a:t> Maia. </a:t>
            </a:r>
            <a:r>
              <a:rPr lang="en-US" dirty="0" err="1" smtClean="0">
                <a:solidFill>
                  <a:srgbClr val="454544"/>
                </a:solidFill>
                <a:latin typeface="Verdana"/>
              </a:rPr>
              <a:t>Dje</a:t>
            </a:r>
            <a:r>
              <a:rPr lang="en-US" dirty="0" smtClean="0">
                <a:solidFill>
                  <a:srgbClr val="454544"/>
                </a:solidFill>
                <a:latin typeface="Verdana"/>
              </a:rPr>
              <a:t>. 06/11/2013)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39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Multa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</a:t>
            </a:r>
            <a:r>
              <a:rPr lang="en-US" b="1" dirty="0" err="1" smtClean="0"/>
              <a:t>Meio</a:t>
            </a:r>
            <a:r>
              <a:rPr lang="en-US" b="1" dirty="0" smtClean="0"/>
              <a:t> </a:t>
            </a:r>
            <a:r>
              <a:rPr lang="en-US" b="1" dirty="0" err="1" smtClean="0"/>
              <a:t>Coercitivo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4838"/>
            <a:ext cx="69652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537.  A </a:t>
            </a:r>
            <a:r>
              <a:rPr lang="en-US" sz="2000" dirty="0" err="1"/>
              <a:t>multa</a:t>
            </a:r>
            <a:r>
              <a:rPr lang="en-US" sz="2000" dirty="0"/>
              <a:t> </a:t>
            </a:r>
            <a:r>
              <a:rPr lang="en-US" sz="2000" b="1" i="1" u="sng" dirty="0" err="1"/>
              <a:t>independe</a:t>
            </a:r>
            <a:r>
              <a:rPr lang="en-US" sz="2000" dirty="0"/>
              <a:t> de </a:t>
            </a:r>
            <a:r>
              <a:rPr lang="en-US" sz="2000" dirty="0" err="1"/>
              <a:t>requerimento</a:t>
            </a:r>
            <a:r>
              <a:rPr lang="en-US" sz="2000" dirty="0"/>
              <a:t> da parte e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aplicada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fase</a:t>
            </a:r>
            <a:r>
              <a:rPr lang="en-US" sz="2000" dirty="0"/>
              <a:t> de </a:t>
            </a:r>
            <a:r>
              <a:rPr lang="en-US" sz="2000" b="1" i="1" u="sng" dirty="0" err="1"/>
              <a:t>conhecimento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tutela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provisória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sentença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fase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execução</a:t>
            </a:r>
            <a:r>
              <a:rPr lang="en-US" sz="2000" dirty="0"/>
              <a:t>, </a:t>
            </a:r>
            <a:r>
              <a:rPr lang="en-US" sz="2000" dirty="0" err="1"/>
              <a:t>desde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seja</a:t>
            </a:r>
            <a:r>
              <a:rPr lang="en-US" sz="2000" dirty="0"/>
              <a:t> </a:t>
            </a:r>
            <a:r>
              <a:rPr lang="en-US" sz="2000" b="1" i="1" u="sng" dirty="0" err="1"/>
              <a:t>suficiente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compatível</a:t>
            </a:r>
            <a:r>
              <a:rPr lang="en-US" sz="2000" b="1" i="1" u="sng" dirty="0"/>
              <a:t> com a </a:t>
            </a:r>
            <a:r>
              <a:rPr lang="en-US" sz="2000" b="1" i="1" u="sng" dirty="0" err="1"/>
              <a:t>obrigação</a:t>
            </a:r>
            <a:r>
              <a:rPr lang="en-US" sz="2000" dirty="0"/>
              <a:t> e </a:t>
            </a:r>
            <a:r>
              <a:rPr lang="en-US" sz="2000" dirty="0" err="1"/>
              <a:t>que</a:t>
            </a:r>
            <a:r>
              <a:rPr lang="en-US" sz="2000" dirty="0"/>
              <a:t> se determine </a:t>
            </a:r>
            <a:r>
              <a:rPr lang="en-US" sz="2000" b="1" i="1" u="sng" dirty="0" err="1"/>
              <a:t>prazo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razoável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cumprimento</a:t>
            </a:r>
            <a:r>
              <a:rPr lang="en-US" sz="2000" dirty="0"/>
              <a:t> do </a:t>
            </a:r>
            <a:r>
              <a:rPr lang="en-US" sz="2000" dirty="0" err="1"/>
              <a:t>preceito</a:t>
            </a:r>
            <a:r>
              <a:rPr lang="en-US" sz="2000" dirty="0"/>
              <a:t>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095023" y="4265108"/>
            <a:ext cx="6965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4</a:t>
            </a:r>
            <a:r>
              <a:rPr lang="en-US" sz="2000" baseline="30000" dirty="0"/>
              <a:t>o</a:t>
            </a:r>
            <a:r>
              <a:rPr lang="en-US" sz="2000" dirty="0"/>
              <a:t> A </a:t>
            </a:r>
            <a:r>
              <a:rPr lang="en-US" sz="2000" dirty="0" err="1"/>
              <a:t>multa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b="1" i="1" u="sng" dirty="0" err="1"/>
              <a:t>devida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desde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dia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se </a:t>
            </a:r>
            <a:r>
              <a:rPr lang="en-US" sz="2000" b="1" i="1" u="sng" dirty="0" err="1"/>
              <a:t>configurar</a:t>
            </a:r>
            <a:r>
              <a:rPr lang="en-US" sz="2000" b="1" i="1" u="sng" dirty="0"/>
              <a:t> o </a:t>
            </a:r>
            <a:r>
              <a:rPr lang="en-US" sz="2000" b="1" i="1" u="sng" dirty="0" err="1"/>
              <a:t>descumprimento</a:t>
            </a:r>
            <a:r>
              <a:rPr lang="en-US" sz="2000" dirty="0"/>
              <a:t> da </a:t>
            </a:r>
            <a:r>
              <a:rPr lang="en-US" sz="2000" dirty="0" err="1"/>
              <a:t>decisão</a:t>
            </a:r>
            <a:r>
              <a:rPr lang="en-US" sz="2000" dirty="0"/>
              <a:t> e </a:t>
            </a:r>
            <a:r>
              <a:rPr lang="en-US" sz="2000" dirty="0" err="1"/>
              <a:t>incidirá</a:t>
            </a:r>
            <a:r>
              <a:rPr lang="en-US" sz="2000" dirty="0"/>
              <a:t> </a:t>
            </a:r>
            <a:r>
              <a:rPr lang="en-US" sz="2000" dirty="0" err="1"/>
              <a:t>enquanto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for </a:t>
            </a:r>
            <a:r>
              <a:rPr lang="en-US" sz="2000" dirty="0" err="1"/>
              <a:t>cumprida</a:t>
            </a:r>
            <a:r>
              <a:rPr lang="en-US" sz="2000" dirty="0"/>
              <a:t> 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a </a:t>
            </a:r>
            <a:r>
              <a:rPr lang="en-US" sz="2000" dirty="0" err="1"/>
              <a:t>tiver</a:t>
            </a:r>
            <a:r>
              <a:rPr lang="en-US" sz="2000" dirty="0"/>
              <a:t> </a:t>
            </a:r>
            <a:r>
              <a:rPr lang="en-US" sz="2000" dirty="0" err="1"/>
              <a:t>cominado</a:t>
            </a:r>
            <a:r>
              <a:rPr lang="en-U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32973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Caracter</a:t>
            </a:r>
            <a:r>
              <a:rPr lang="en-US" b="1" dirty="0" err="1" smtClean="0"/>
              <a:t>ísticas</a:t>
            </a:r>
            <a:r>
              <a:rPr lang="en-US" b="1" dirty="0" smtClean="0"/>
              <a:t> da </a:t>
            </a:r>
            <a:r>
              <a:rPr lang="en-US" b="1" dirty="0" err="1" smtClean="0"/>
              <a:t>Multa</a:t>
            </a:r>
            <a:r>
              <a:rPr lang="en-US" b="1" dirty="0" smtClean="0"/>
              <a:t> </a:t>
            </a:r>
            <a:r>
              <a:rPr lang="en-US" b="1" dirty="0" err="1" smtClean="0"/>
              <a:t>como</a:t>
            </a:r>
            <a:r>
              <a:rPr lang="en-US" b="1" dirty="0" smtClean="0"/>
              <a:t> </a:t>
            </a:r>
            <a:r>
              <a:rPr lang="en-US" b="1" dirty="0" err="1" smtClean="0"/>
              <a:t>Meio</a:t>
            </a:r>
            <a:r>
              <a:rPr lang="en-US" b="1" dirty="0" smtClean="0"/>
              <a:t> </a:t>
            </a:r>
            <a:r>
              <a:rPr lang="en-US" b="1" dirty="0" err="1" smtClean="0"/>
              <a:t>Coercitivo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39880"/>
            <a:ext cx="6196405" cy="360381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 </a:t>
            </a:r>
            <a:r>
              <a:rPr lang="en-US" sz="2000" dirty="0" err="1" smtClean="0"/>
              <a:t>Peri</a:t>
            </a:r>
            <a:r>
              <a:rPr lang="en-US" sz="2000" dirty="0" err="1" smtClean="0"/>
              <a:t>ódica</a:t>
            </a:r>
            <a:r>
              <a:rPr lang="en-US" sz="2000" dirty="0" smtClean="0"/>
              <a:t> (mensal, </a:t>
            </a:r>
            <a:r>
              <a:rPr lang="en-US" sz="2000" dirty="0" err="1" smtClean="0"/>
              <a:t>diária</a:t>
            </a:r>
            <a:r>
              <a:rPr lang="en-US" sz="2000" dirty="0" smtClean="0"/>
              <a:t>)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Única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err="1" smtClean="0"/>
              <a:t>Revertida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favor do </a:t>
            </a:r>
            <a:r>
              <a:rPr lang="en-US" sz="2000" dirty="0" err="1" smtClean="0"/>
              <a:t>exequente</a:t>
            </a:r>
            <a:r>
              <a:rPr lang="en-US" sz="2000" dirty="0" smtClean="0"/>
              <a:t> (art. 537, 2o, CPC/2015)</a:t>
            </a:r>
          </a:p>
          <a:p>
            <a:endParaRPr lang="en-US" sz="2000" dirty="0"/>
          </a:p>
          <a:p>
            <a:r>
              <a:rPr lang="en-US" sz="2000" dirty="0" smtClean="0"/>
              <a:t> </a:t>
            </a:r>
            <a:r>
              <a:rPr lang="en-US" sz="2000" dirty="0" err="1"/>
              <a:t>Cabível</a:t>
            </a:r>
            <a:r>
              <a:rPr lang="en-US" sz="2000" dirty="0"/>
              <a:t> contra a </a:t>
            </a:r>
            <a:r>
              <a:rPr lang="en-US" sz="2000" dirty="0" err="1"/>
              <a:t>Fazenda</a:t>
            </a:r>
            <a:r>
              <a:rPr lang="en-US" sz="2000" dirty="0"/>
              <a:t> </a:t>
            </a:r>
            <a:r>
              <a:rPr lang="en-US" sz="2000" dirty="0" err="1" smtClean="0"/>
              <a:t>Pública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É</a:t>
            </a:r>
            <a:r>
              <a:rPr lang="en-US" sz="2000" dirty="0" smtClean="0"/>
              <a:t> </a:t>
            </a:r>
            <a:r>
              <a:rPr lang="en-US" sz="2000" dirty="0" err="1" smtClean="0"/>
              <a:t>acumulável</a:t>
            </a:r>
            <a:r>
              <a:rPr lang="en-US" sz="2000" dirty="0" smtClean="0"/>
              <a:t> com a </a:t>
            </a:r>
            <a:r>
              <a:rPr lang="en-US" sz="2000" dirty="0" err="1" smtClean="0"/>
              <a:t>indenização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perdas</a:t>
            </a:r>
            <a:r>
              <a:rPr lang="en-US" sz="2000" dirty="0" smtClean="0"/>
              <a:t> e </a:t>
            </a:r>
            <a:r>
              <a:rPr lang="en-US" sz="2000" dirty="0" err="1" smtClean="0"/>
              <a:t>danos</a:t>
            </a:r>
            <a:r>
              <a:rPr lang="en-US" sz="2000" dirty="0" smtClean="0"/>
              <a:t> (Art. 500, CPC/2015)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424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74937848"/>
              </p:ext>
            </p:extLst>
          </p:nvPr>
        </p:nvGraphicFramePr>
        <p:xfrm>
          <a:off x="1034367" y="864205"/>
          <a:ext cx="6991797" cy="5145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4474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Altera</a:t>
            </a:r>
            <a:r>
              <a:rPr lang="en-US" b="1" dirty="0" err="1" smtClean="0"/>
              <a:t>ção</a:t>
            </a:r>
            <a:r>
              <a:rPr lang="en-US" b="1" dirty="0" smtClean="0"/>
              <a:t> da </a:t>
            </a:r>
            <a:r>
              <a:rPr lang="en-US" b="1" dirty="0" err="1" smtClean="0"/>
              <a:t>Multa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413338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"</a:t>
            </a:r>
            <a:r>
              <a:rPr lang="en-US" sz="2800" b="1" dirty="0" smtClean="0"/>
              <a:t>A </a:t>
            </a:r>
            <a:r>
              <a:rPr lang="en-US" sz="2800" b="1" dirty="0" err="1"/>
              <a:t>decisão</a:t>
            </a:r>
            <a:r>
              <a:rPr lang="en-US" sz="2800" b="1" dirty="0"/>
              <a:t> </a:t>
            </a:r>
            <a:r>
              <a:rPr lang="en-US" sz="2800" b="1" dirty="0" err="1"/>
              <a:t>que</a:t>
            </a:r>
            <a:r>
              <a:rPr lang="en-US" sz="2800" b="1" dirty="0"/>
              <a:t> </a:t>
            </a:r>
            <a:r>
              <a:rPr lang="en-US" sz="2800" b="1" dirty="0" err="1"/>
              <a:t>fixa</a:t>
            </a:r>
            <a:r>
              <a:rPr lang="en-US" sz="2800" b="1" dirty="0"/>
              <a:t> as </a:t>
            </a:r>
            <a:r>
              <a:rPr lang="en-US" sz="2800" b="1" i="1" dirty="0" err="1"/>
              <a:t>astreintes</a:t>
            </a:r>
            <a:r>
              <a:rPr lang="en-US" sz="2800" b="1" dirty="0"/>
              <a:t> </a:t>
            </a:r>
            <a:r>
              <a:rPr lang="en-US" sz="2800" b="1" dirty="0" err="1"/>
              <a:t>não</a:t>
            </a:r>
            <a:r>
              <a:rPr lang="en-US" sz="2800" b="1" dirty="0"/>
              <a:t> </a:t>
            </a:r>
            <a:r>
              <a:rPr lang="en-US" sz="2800" b="1" dirty="0" err="1"/>
              <a:t>integra</a:t>
            </a:r>
            <a:r>
              <a:rPr lang="en-US" sz="2800" b="1" dirty="0"/>
              <a:t> a </a:t>
            </a:r>
            <a:r>
              <a:rPr lang="en-US" sz="2800" b="1" dirty="0" err="1"/>
              <a:t>coisa</a:t>
            </a:r>
            <a:r>
              <a:rPr lang="en-US" sz="2800" b="1" dirty="0"/>
              <a:t> </a:t>
            </a:r>
            <a:r>
              <a:rPr lang="en-US" sz="2800" b="1" dirty="0" err="1"/>
              <a:t>julgada</a:t>
            </a:r>
            <a:r>
              <a:rPr lang="en-US" sz="2800" b="1" dirty="0"/>
              <a:t>, </a:t>
            </a:r>
            <a:r>
              <a:rPr lang="en-US" sz="2800" b="1" dirty="0" err="1"/>
              <a:t>sendo</a:t>
            </a:r>
            <a:r>
              <a:rPr lang="en-US" sz="2800" b="1" dirty="0"/>
              <a:t> </a:t>
            </a:r>
            <a:r>
              <a:rPr lang="en-US" sz="2800" b="1" dirty="0" err="1"/>
              <a:t>apenas</a:t>
            </a:r>
            <a:r>
              <a:rPr lang="en-US" sz="2800" b="1" dirty="0"/>
              <a:t> um </a:t>
            </a:r>
            <a:r>
              <a:rPr lang="en-US" sz="2800" b="1" dirty="0" err="1"/>
              <a:t>meio</a:t>
            </a:r>
            <a:r>
              <a:rPr lang="en-US" sz="2800" b="1" dirty="0"/>
              <a:t> de </a:t>
            </a:r>
            <a:r>
              <a:rPr lang="en-US" sz="2800" b="1" dirty="0" err="1"/>
              <a:t>coerção</a:t>
            </a:r>
            <a:r>
              <a:rPr lang="en-US" sz="2800" b="1" dirty="0"/>
              <a:t> </a:t>
            </a:r>
            <a:r>
              <a:rPr lang="en-US" sz="2800" b="1" dirty="0" err="1"/>
              <a:t>indireta</a:t>
            </a:r>
            <a:r>
              <a:rPr lang="en-US" sz="2800" b="1" dirty="0"/>
              <a:t> </a:t>
            </a:r>
            <a:r>
              <a:rPr lang="en-US" sz="2800" b="1" dirty="0" err="1"/>
              <a:t>ao</a:t>
            </a:r>
            <a:r>
              <a:rPr lang="en-US" sz="2800" b="1" dirty="0"/>
              <a:t> </a:t>
            </a:r>
            <a:r>
              <a:rPr lang="en-US" sz="2800" b="1" dirty="0" err="1"/>
              <a:t>cumprimento</a:t>
            </a:r>
            <a:r>
              <a:rPr lang="en-US" sz="2800" b="1" dirty="0"/>
              <a:t> do </a:t>
            </a:r>
            <a:r>
              <a:rPr lang="en-US" sz="2800" b="1" dirty="0" err="1" smtClean="0"/>
              <a:t>julgado</a:t>
            </a:r>
            <a:r>
              <a:rPr lang="en-US" sz="2800" b="1" dirty="0" smtClean="0"/>
              <a:t>”</a:t>
            </a:r>
            <a:endParaRPr lang="en-US" sz="2800" b="1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DONIZETTI</a:t>
            </a:r>
            <a:r>
              <a:rPr lang="en-US" sz="2400" dirty="0"/>
              <a:t>, </a:t>
            </a:r>
            <a:r>
              <a:rPr lang="en-US" sz="2400" dirty="0" err="1"/>
              <a:t>Elpídio</a:t>
            </a:r>
            <a:r>
              <a:rPr lang="en-US" sz="2400" dirty="0"/>
              <a:t>. </a:t>
            </a:r>
            <a:r>
              <a:rPr lang="en-US" sz="2400" i="1" dirty="0" err="1"/>
              <a:t>Curso</a:t>
            </a:r>
            <a:r>
              <a:rPr lang="en-US" sz="2400" i="1" dirty="0"/>
              <a:t> </a:t>
            </a:r>
            <a:r>
              <a:rPr lang="en-US" sz="2400" i="1" dirty="0" err="1"/>
              <a:t>Didático</a:t>
            </a:r>
            <a:r>
              <a:rPr lang="en-US" sz="2400" i="1" dirty="0"/>
              <a:t> de </a:t>
            </a:r>
            <a:r>
              <a:rPr lang="en-US" sz="2400" i="1" dirty="0" err="1"/>
              <a:t>Direito</a:t>
            </a:r>
            <a:r>
              <a:rPr lang="en-US" sz="2400" i="1" dirty="0"/>
              <a:t> </a:t>
            </a:r>
            <a:r>
              <a:rPr lang="en-US" sz="2400" i="1" dirty="0" err="1"/>
              <a:t>Processual</a:t>
            </a:r>
            <a:r>
              <a:rPr lang="en-US" sz="2400" i="1" dirty="0"/>
              <a:t> Civil, 20ª </a:t>
            </a:r>
            <a:r>
              <a:rPr lang="en-US" sz="2400" i="1" dirty="0" err="1"/>
              <a:t>edição</a:t>
            </a:r>
            <a:r>
              <a:rPr lang="en-US" sz="2400" dirty="0"/>
              <a:t>. Atlas, 01/2017. </a:t>
            </a:r>
            <a:r>
              <a:rPr lang="en-US" sz="2400" dirty="0" err="1"/>
              <a:t>VitalBook</a:t>
            </a:r>
            <a:r>
              <a:rPr lang="en-US" sz="2400" dirty="0"/>
              <a:t> file.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004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Altera</a:t>
            </a:r>
            <a:r>
              <a:rPr lang="en-US" b="1" dirty="0" err="1" smtClean="0"/>
              <a:t>ção</a:t>
            </a:r>
            <a:r>
              <a:rPr lang="en-US" b="1" dirty="0" smtClean="0"/>
              <a:t> da </a:t>
            </a:r>
            <a:r>
              <a:rPr lang="en-US" b="1" dirty="0" err="1" smtClean="0"/>
              <a:t>Multa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2274838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Art. 537.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§ </a:t>
            </a:r>
            <a:r>
              <a:rPr lang="en-US" dirty="0">
                <a:latin typeface="Franklin Gothic Book"/>
                <a:cs typeface="Franklin Gothic Book"/>
              </a:rPr>
              <a:t>1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juiz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poderá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b="1" i="1" u="sng" dirty="0">
                <a:latin typeface="Franklin Gothic Book"/>
                <a:cs typeface="Franklin Gothic Book"/>
              </a:rPr>
              <a:t>de </a:t>
            </a:r>
            <a:r>
              <a:rPr lang="en-US" b="1" i="1" u="sng" dirty="0" err="1">
                <a:latin typeface="Franklin Gothic Book"/>
                <a:cs typeface="Franklin Gothic Book"/>
              </a:rPr>
              <a:t>ofício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requerimento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modificar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dirty="0">
                <a:latin typeface="Franklin Gothic Book"/>
                <a:cs typeface="Franklin Gothic Book"/>
              </a:rPr>
              <a:t>o valor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periodicidade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latin typeface="Franklin Gothic Book"/>
                <a:cs typeface="Franklin Gothic Book"/>
              </a:rPr>
              <a:t>multa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vincenda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excluí</a:t>
            </a:r>
            <a:r>
              <a:rPr lang="en-US" b="1" i="1" u="sng" dirty="0">
                <a:latin typeface="Franklin Gothic Book"/>
                <a:cs typeface="Franklin Gothic Book"/>
              </a:rPr>
              <a:t>-la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caso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verifique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I </a:t>
            </a:r>
            <a:r>
              <a:rPr lang="en-US" dirty="0">
                <a:latin typeface="Franklin Gothic Book"/>
                <a:cs typeface="Franklin Gothic Book"/>
              </a:rPr>
              <a:t>- se </a:t>
            </a:r>
            <a:r>
              <a:rPr lang="en-US" dirty="0" err="1">
                <a:latin typeface="Franklin Gothic Book"/>
                <a:cs typeface="Franklin Gothic Book"/>
              </a:rPr>
              <a:t>tornou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insuficiente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excessiva</a:t>
            </a:r>
            <a:r>
              <a:rPr lang="en-US" dirty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II </a:t>
            </a:r>
            <a:r>
              <a:rPr lang="en-US" dirty="0">
                <a:latin typeface="Franklin Gothic Book"/>
                <a:cs typeface="Franklin Gothic Book"/>
              </a:rPr>
              <a:t>- o obrigado </a:t>
            </a:r>
            <a:r>
              <a:rPr lang="en-US" dirty="0" err="1">
                <a:latin typeface="Franklin Gothic Book"/>
                <a:cs typeface="Franklin Gothic Book"/>
              </a:rPr>
              <a:t>demonstrou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cumprimento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parcial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superveniente</a:t>
            </a:r>
            <a:r>
              <a:rPr lang="en-US" b="1" i="1" u="sng" dirty="0"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latin typeface="Franklin Gothic Book"/>
                <a:cs typeface="Franklin Gothic Book"/>
              </a:rPr>
              <a:t>obrigação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justa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causa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para</a:t>
            </a:r>
            <a:r>
              <a:rPr lang="en-US" b="1" i="1" u="sng" dirty="0"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latin typeface="Franklin Gothic Book"/>
                <a:cs typeface="Franklin Gothic Book"/>
              </a:rPr>
              <a:t>descumprimento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44098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4979" y="292046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Valor final da </a:t>
            </a:r>
            <a:r>
              <a:rPr lang="en-US" dirty="0" err="1" smtClean="0"/>
              <a:t>multa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reduzido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ampliado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sede</a:t>
            </a:r>
            <a:r>
              <a:rPr lang="en-US" dirty="0" smtClean="0"/>
              <a:t> </a:t>
            </a:r>
            <a:r>
              <a:rPr lang="en-US" dirty="0" err="1" smtClean="0"/>
              <a:t>recursal</a:t>
            </a:r>
            <a:r>
              <a:rPr lang="en-US" dirty="0" smtClean="0"/>
              <a:t>, inclusive,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sede</a:t>
            </a:r>
            <a:r>
              <a:rPr lang="en-US" dirty="0" smtClean="0"/>
              <a:t> de </a:t>
            </a:r>
            <a:r>
              <a:rPr lang="en-US" dirty="0" err="1" smtClean="0"/>
              <a:t>Recurso</a:t>
            </a:r>
            <a:r>
              <a:rPr lang="en-US" dirty="0" smtClean="0"/>
              <a:t> Especial!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70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0553" y="948689"/>
            <a:ext cx="716200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ADMINISTRATIVO E PROCESSUAL CIVIL. AUSÊNCIA DE NEGATIVA DE </a:t>
            </a:r>
            <a:r>
              <a:rPr lang="en-US" dirty="0" smtClean="0">
                <a:latin typeface="Franklin Gothic Book"/>
                <a:cs typeface="Franklin Gothic Book"/>
              </a:rPr>
              <a:t>PRESTAÇÃO JURISDICIONAL</a:t>
            </a:r>
            <a:r>
              <a:rPr lang="en-US" dirty="0">
                <a:latin typeface="Franklin Gothic Book"/>
                <a:cs typeface="Franklin Gothic Book"/>
              </a:rPr>
              <a:t>.  </a:t>
            </a:r>
            <a:r>
              <a:rPr lang="en-US" b="1" dirty="0">
                <a:latin typeface="Franklin Gothic Book"/>
                <a:cs typeface="Franklin Gothic Book"/>
              </a:rPr>
              <a:t>ASTREINTES</a:t>
            </a:r>
            <a:r>
              <a:rPr lang="en-US" dirty="0">
                <a:latin typeface="Franklin Gothic Book"/>
                <a:cs typeface="Franklin Gothic Book"/>
              </a:rPr>
              <a:t>.  REDUÇÃO  DO  VALOR.  REEXAME DE </a:t>
            </a:r>
            <a:r>
              <a:rPr lang="en-US" dirty="0" smtClean="0">
                <a:latin typeface="Franklin Gothic Book"/>
                <a:cs typeface="Franklin Gothic Book"/>
              </a:rPr>
              <a:t>PROVAS. IMPOSSIBILIDADE</a:t>
            </a:r>
            <a:r>
              <a:rPr lang="en-US" dirty="0">
                <a:latin typeface="Franklin Gothic Book"/>
                <a:cs typeface="Franklin Gothic Book"/>
              </a:rPr>
              <a:t>. SÚMULA 7/STJ.</a:t>
            </a: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2</a:t>
            </a:r>
            <a:r>
              <a:rPr lang="en-US" dirty="0">
                <a:latin typeface="Franklin Gothic Book"/>
                <a:cs typeface="Franklin Gothic Book"/>
              </a:rPr>
              <a:t>.  Na  via  especial  </a:t>
            </a:r>
            <a:r>
              <a:rPr lang="en-US" b="1" i="1" u="sng" dirty="0" err="1">
                <a:latin typeface="Franklin Gothic Book"/>
                <a:cs typeface="Franklin Gothic Book"/>
              </a:rPr>
              <a:t>não</a:t>
            </a:r>
            <a:r>
              <a:rPr lang="en-US" b="1" i="1" u="sng" dirty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é</a:t>
            </a:r>
            <a:r>
              <a:rPr lang="en-US" b="1" i="1" u="sng" dirty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cabível</a:t>
            </a:r>
            <a:r>
              <a:rPr lang="en-US" b="1" i="1" u="sng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regra</a:t>
            </a:r>
            <a:r>
              <a:rPr lang="en-US" b="1" i="1" u="sng" dirty="0">
                <a:latin typeface="Franklin Gothic Book"/>
                <a:cs typeface="Franklin Gothic Book"/>
              </a:rPr>
              <a:t>, a </a:t>
            </a:r>
            <a:r>
              <a:rPr lang="en-US" b="1" i="1" u="sng" dirty="0" err="1">
                <a:latin typeface="Franklin Gothic Book"/>
                <a:cs typeface="Franklin Gothic Book"/>
              </a:rPr>
              <a:t>revisão</a:t>
            </a:r>
            <a:r>
              <a:rPr lang="en-US" b="1" i="1" u="sng" dirty="0">
                <a:latin typeface="Franklin Gothic Book"/>
                <a:cs typeface="Franklin Gothic Book"/>
              </a:rPr>
              <a:t> do </a:t>
            </a:r>
            <a:r>
              <a:rPr lang="en-US" b="1" i="1" u="sng" dirty="0" smtClean="0">
                <a:latin typeface="Franklin Gothic Book"/>
                <a:cs typeface="Franklin Gothic Book"/>
              </a:rPr>
              <a:t>valor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fixado</a:t>
            </a:r>
            <a:r>
              <a:rPr lang="en-US" b="1" i="1" u="sng" dirty="0" smtClean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pelas</a:t>
            </a:r>
            <a:r>
              <a:rPr lang="en-US" b="1" i="1" u="sng" dirty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instâncias</a:t>
            </a:r>
            <a:r>
              <a:rPr lang="en-US" b="1" i="1" u="sng" dirty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ordinárias</a:t>
            </a:r>
            <a:r>
              <a:rPr lang="en-US" b="1" i="1" u="sng" dirty="0">
                <a:latin typeface="Franklin Gothic Book"/>
                <a:cs typeface="Franklin Gothic Book"/>
              </a:rPr>
              <a:t>  a  </a:t>
            </a:r>
            <a:r>
              <a:rPr lang="en-US" b="1" i="1" u="sng" dirty="0" err="1">
                <a:latin typeface="Franklin Gothic Book"/>
                <a:cs typeface="Franklin Gothic Book"/>
              </a:rPr>
              <a:t>título</a:t>
            </a:r>
            <a:r>
              <a:rPr lang="en-US" b="1" i="1" u="sng" dirty="0"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latin typeface="Franklin Gothic Book"/>
                <a:cs typeface="Franklin Gothic Book"/>
              </a:rPr>
              <a:t>multa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diária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por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descumprimento</a:t>
            </a:r>
            <a:r>
              <a:rPr lang="en-US" b="1" i="1" u="sng" dirty="0" smtClean="0">
                <a:latin typeface="Franklin Gothic Book"/>
                <a:cs typeface="Franklin Gothic Book"/>
              </a:rPr>
              <a:t>  </a:t>
            </a:r>
            <a:r>
              <a:rPr lang="en-US" b="1" i="1" u="sng" dirty="0">
                <a:latin typeface="Franklin Gothic Book"/>
                <a:cs typeface="Franklin Gothic Book"/>
              </a:rPr>
              <a:t>da  </a:t>
            </a:r>
            <a:r>
              <a:rPr lang="en-US" b="1" i="1" u="sng" dirty="0" err="1">
                <a:latin typeface="Franklin Gothic Book"/>
                <a:cs typeface="Franklin Gothic Book"/>
              </a:rPr>
              <a:t>obrigação</a:t>
            </a:r>
            <a:r>
              <a:rPr lang="en-US" b="1" i="1" u="sng" dirty="0">
                <a:latin typeface="Franklin Gothic Book"/>
                <a:cs typeface="Franklin Gothic Book"/>
              </a:rPr>
              <a:t>  de  </a:t>
            </a:r>
            <a:r>
              <a:rPr lang="en-US" b="1" i="1" u="sng" dirty="0" err="1">
                <a:latin typeface="Franklin Gothic Book"/>
                <a:cs typeface="Franklin Gothic Book"/>
              </a:rPr>
              <a:t>fazer</a:t>
            </a:r>
            <a:r>
              <a:rPr lang="en-US" dirty="0">
                <a:latin typeface="Franklin Gothic Book"/>
                <a:cs typeface="Franklin Gothic Book"/>
              </a:rPr>
              <a:t>,  ante a </a:t>
            </a:r>
            <a:r>
              <a:rPr lang="en-US" dirty="0" err="1">
                <a:latin typeface="Franklin Gothic Book"/>
                <a:cs typeface="Franklin Gothic Book"/>
              </a:rPr>
              <a:t>impossibilidade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latin typeface="Franklin Gothic Book"/>
                <a:cs typeface="Franklin Gothic Book"/>
              </a:rPr>
              <a:t>de </a:t>
            </a:r>
            <a:r>
              <a:rPr lang="en-US" dirty="0" err="1" smtClean="0">
                <a:latin typeface="Franklin Gothic Book"/>
                <a:cs typeface="Franklin Gothic Book"/>
              </a:rPr>
              <a:t>análise</a:t>
            </a:r>
            <a:r>
              <a:rPr lang="en-US" dirty="0" smtClean="0">
                <a:latin typeface="Franklin Gothic Book"/>
                <a:cs typeface="Franklin Gothic Book"/>
              </a:rPr>
              <a:t>  </a:t>
            </a:r>
            <a:r>
              <a:rPr lang="en-US" dirty="0">
                <a:latin typeface="Franklin Gothic Book"/>
                <a:cs typeface="Franklin Gothic Book"/>
              </a:rPr>
              <a:t>de  </a:t>
            </a:r>
            <a:r>
              <a:rPr lang="en-US" dirty="0" err="1">
                <a:latin typeface="Franklin Gothic Book"/>
                <a:cs typeface="Franklin Gothic Book"/>
              </a:rPr>
              <a:t>fatos</a:t>
            </a:r>
            <a:r>
              <a:rPr lang="en-US" dirty="0">
                <a:latin typeface="Franklin Gothic Book"/>
                <a:cs typeface="Franklin Gothic Book"/>
              </a:rPr>
              <a:t>  e  </a:t>
            </a:r>
            <a:r>
              <a:rPr lang="en-US" dirty="0" err="1">
                <a:latin typeface="Franklin Gothic Book"/>
                <a:cs typeface="Franklin Gothic Book"/>
              </a:rPr>
              <a:t>provas</a:t>
            </a:r>
            <a:r>
              <a:rPr lang="en-US" dirty="0">
                <a:latin typeface="Franklin Gothic Book"/>
                <a:cs typeface="Franklin Gothic Book"/>
              </a:rPr>
              <a:t>,  </a:t>
            </a:r>
            <a:r>
              <a:rPr lang="en-US" dirty="0" err="1">
                <a:latin typeface="Franklin Gothic Book"/>
                <a:cs typeface="Franklin Gothic Book"/>
              </a:rPr>
              <a:t>conforme</a:t>
            </a:r>
            <a:r>
              <a:rPr lang="en-US" dirty="0">
                <a:latin typeface="Franklin Gothic Book"/>
                <a:cs typeface="Franklin Gothic Book"/>
              </a:rPr>
              <a:t>  a </a:t>
            </a:r>
            <a:r>
              <a:rPr lang="en-US" dirty="0" err="1">
                <a:latin typeface="Franklin Gothic Book"/>
                <a:cs typeface="Franklin Gothic Book"/>
              </a:rPr>
              <a:t>Súmula</a:t>
            </a:r>
            <a:r>
              <a:rPr lang="en-US" dirty="0">
                <a:latin typeface="Franklin Gothic Book"/>
                <a:cs typeface="Franklin Gothic Book"/>
              </a:rPr>
              <a:t> 7/STJ. </a:t>
            </a:r>
            <a:r>
              <a:rPr lang="en-US" dirty="0" err="1">
                <a:latin typeface="Franklin Gothic Book"/>
                <a:cs typeface="Franklin Gothic Book"/>
              </a:rPr>
              <a:t>Contudo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smtClean="0">
                <a:latin typeface="Franklin Gothic Book"/>
                <a:cs typeface="Franklin Gothic Book"/>
              </a:rPr>
              <a:t>a </a:t>
            </a:r>
            <a:r>
              <a:rPr lang="en-US" dirty="0" err="1" smtClean="0">
                <a:latin typeface="Franklin Gothic Book"/>
                <a:cs typeface="Franklin Gothic Book"/>
              </a:rPr>
              <a:t>jurisprudência</a:t>
            </a:r>
            <a:r>
              <a:rPr lang="en-US" dirty="0" smtClean="0">
                <a:latin typeface="Franklin Gothic Book"/>
                <a:cs typeface="Franklin Gothic Book"/>
              </a:rPr>
              <a:t>  </a:t>
            </a:r>
            <a:r>
              <a:rPr lang="en-US" dirty="0" err="1">
                <a:latin typeface="Franklin Gothic Book"/>
                <a:cs typeface="Franklin Gothic Book"/>
              </a:rPr>
              <a:t>desta</a:t>
            </a:r>
            <a:r>
              <a:rPr lang="en-US" dirty="0">
                <a:latin typeface="Franklin Gothic Book"/>
                <a:cs typeface="Franklin Gothic Book"/>
              </a:rPr>
              <a:t>  Corte  </a:t>
            </a:r>
            <a:r>
              <a:rPr lang="en-US" dirty="0" err="1">
                <a:latin typeface="Franklin Gothic Book"/>
                <a:cs typeface="Franklin Gothic Book"/>
              </a:rPr>
              <a:t>admite</a:t>
            </a:r>
            <a:r>
              <a:rPr lang="en-US" dirty="0">
                <a:latin typeface="Franklin Gothic Book"/>
                <a:cs typeface="Franklin Gothic Book"/>
              </a:rPr>
              <a:t>, 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caráter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excepcional</a:t>
            </a:r>
            <a:r>
              <a:rPr lang="en-US" b="1" i="1" u="sng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smtClean="0">
                <a:latin typeface="Franklin Gothic Book"/>
                <a:cs typeface="Franklin Gothic Book"/>
              </a:rPr>
              <a:t>o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montante</a:t>
            </a:r>
            <a:r>
              <a:rPr lang="en-US" b="1" i="1" u="sng" dirty="0" smtClean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arbitrado</a:t>
            </a:r>
            <a:r>
              <a:rPr lang="en-US" b="1" i="1" u="sng" dirty="0">
                <a:latin typeface="Franklin Gothic Book"/>
                <a:cs typeface="Franklin Gothic Book"/>
              </a:rPr>
              <a:t>  a  </a:t>
            </a:r>
            <a:r>
              <a:rPr lang="en-US" b="1" i="1" u="sng" dirty="0" err="1">
                <a:latin typeface="Franklin Gothic Book"/>
                <a:cs typeface="Franklin Gothic Book"/>
              </a:rPr>
              <a:t>título</a:t>
            </a:r>
            <a:r>
              <a:rPr lang="en-US" b="1" i="1" u="sng" dirty="0">
                <a:latin typeface="Franklin Gothic Book"/>
                <a:cs typeface="Franklin Gothic Book"/>
              </a:rPr>
              <a:t>  de </a:t>
            </a:r>
            <a:r>
              <a:rPr lang="en-US" b="1" i="1" u="sng" dirty="0" err="1">
                <a:latin typeface="Franklin Gothic Book"/>
                <a:cs typeface="Franklin Gothic Book"/>
              </a:rPr>
              <a:t>astreintes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seja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alterado</a:t>
            </a:r>
            <a:r>
              <a:rPr lang="en-US" b="1" i="1" u="sng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caso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smtClean="0">
                <a:latin typeface="Franklin Gothic Book"/>
                <a:cs typeface="Franklin Gothic Book"/>
              </a:rPr>
              <a:t>se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mostre</a:t>
            </a:r>
            <a:r>
              <a:rPr lang="en-US" b="1" i="1" u="sng" dirty="0" smtClean="0">
                <a:latin typeface="Franklin Gothic Book"/>
                <a:cs typeface="Franklin Gothic Book"/>
              </a:rPr>
              <a:t>  </a:t>
            </a:r>
            <a:r>
              <a:rPr lang="en-US" b="1" i="1" u="sng" dirty="0" err="1">
                <a:latin typeface="Franklin Gothic Book"/>
                <a:cs typeface="Franklin Gothic Book"/>
              </a:rPr>
              <a:t>irrisório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exorbitante</a:t>
            </a:r>
            <a:r>
              <a:rPr lang="en-US" b="1" i="1" u="sng" dirty="0"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clara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afronta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princípios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smtClean="0">
                <a:latin typeface="Franklin Gothic Book"/>
                <a:cs typeface="Franklin Gothic Book"/>
              </a:rPr>
              <a:t>da </a:t>
            </a:r>
            <a:r>
              <a:rPr lang="en-US" b="1" i="1" u="sng" dirty="0" err="1" smtClean="0">
                <a:latin typeface="Franklin Gothic Book"/>
                <a:cs typeface="Franklin Gothic Book"/>
              </a:rPr>
              <a:t>razoabilidade</a:t>
            </a:r>
            <a:r>
              <a:rPr lang="en-US" b="1" i="1" u="sng" dirty="0" smtClean="0">
                <a:latin typeface="Franklin Gothic Book"/>
                <a:cs typeface="Franklin Gothic Book"/>
              </a:rPr>
              <a:t> </a:t>
            </a:r>
            <a:r>
              <a:rPr lang="en-US" b="1" i="1" u="sng" dirty="0">
                <a:latin typeface="Franklin Gothic Book"/>
                <a:cs typeface="Franklin Gothic Book"/>
              </a:rPr>
              <a:t>e da </a:t>
            </a:r>
            <a:r>
              <a:rPr lang="en-US" b="1" i="1" u="sng" dirty="0" err="1">
                <a:latin typeface="Franklin Gothic Book"/>
                <a:cs typeface="Franklin Gothic Book"/>
              </a:rPr>
              <a:t>proporcionalidade</a:t>
            </a:r>
            <a:r>
              <a:rPr lang="en-US" dirty="0">
                <a:latin typeface="Franklin Gothic Book"/>
                <a:cs typeface="Franklin Gothic Book"/>
              </a:rPr>
              <a:t>. No </a:t>
            </a:r>
            <a:r>
              <a:rPr lang="en-US" dirty="0" err="1">
                <a:latin typeface="Franklin Gothic Book"/>
                <a:cs typeface="Franklin Gothic Book"/>
              </a:rPr>
              <a:t>caso</a:t>
            </a:r>
            <a:r>
              <a:rPr lang="en-US" dirty="0">
                <a:latin typeface="Franklin Gothic Book"/>
                <a:cs typeface="Franklin Gothic Book"/>
              </a:rPr>
              <a:t> dos autos, o </a:t>
            </a:r>
            <a:r>
              <a:rPr lang="en-US" dirty="0" err="1" smtClean="0">
                <a:latin typeface="Franklin Gothic Book"/>
                <a:cs typeface="Franklin Gothic Book"/>
              </a:rPr>
              <a:t>agravante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não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demonstrou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quantia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fixada</a:t>
            </a:r>
            <a:r>
              <a:rPr lang="en-US" dirty="0">
                <a:latin typeface="Franklin Gothic Book"/>
                <a:cs typeface="Franklin Gothic Book"/>
              </a:rPr>
              <a:t> se </a:t>
            </a:r>
            <a:r>
              <a:rPr lang="en-US" dirty="0" err="1">
                <a:latin typeface="Franklin Gothic Book"/>
                <a:cs typeface="Franklin Gothic Book"/>
              </a:rPr>
              <a:t>revelaria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excessiva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(STJ. </a:t>
            </a:r>
            <a:r>
              <a:rPr lang="en-US" dirty="0" err="1" smtClean="0">
                <a:latin typeface="Franklin Gothic Book"/>
                <a:cs typeface="Franklin Gothic Book"/>
              </a:rPr>
              <a:t>Primeira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turma</a:t>
            </a:r>
            <a:r>
              <a:rPr lang="en-US" dirty="0" smtClean="0">
                <a:latin typeface="Franklin Gothic Book"/>
                <a:cs typeface="Franklin Gothic Book"/>
              </a:rPr>
              <a:t>. </a:t>
            </a:r>
            <a:r>
              <a:rPr lang="pt-BR" dirty="0" err="1">
                <a:solidFill>
                  <a:srgbClr val="454544"/>
                </a:solidFill>
                <a:latin typeface="Franklin Gothic Book"/>
                <a:cs typeface="Franklin Gothic Book"/>
              </a:rPr>
              <a:t>AgInt</a:t>
            </a:r>
            <a:r>
              <a:rPr lang="pt-BR" dirty="0">
                <a:solidFill>
                  <a:srgbClr val="454544"/>
                </a:solidFill>
                <a:latin typeface="Franklin Gothic Book"/>
                <a:cs typeface="Franklin Gothic Book"/>
              </a:rPr>
              <a:t> no </a:t>
            </a:r>
            <a:r>
              <a:rPr lang="pt-BR" dirty="0" err="1">
                <a:solidFill>
                  <a:srgbClr val="454544"/>
                </a:solidFill>
                <a:latin typeface="Franklin Gothic Book"/>
                <a:cs typeface="Franklin Gothic Book"/>
              </a:rPr>
              <a:t>AREsp</a:t>
            </a:r>
            <a:r>
              <a:rPr lang="pt-BR" dirty="0">
                <a:solidFill>
                  <a:srgbClr val="454544"/>
                </a:solidFill>
                <a:latin typeface="Franklin Gothic Book"/>
                <a:cs typeface="Franklin Gothic Book"/>
              </a:rPr>
              <a:t> 1034465 / </a:t>
            </a:r>
            <a:r>
              <a:rPr lang="pt-BR" dirty="0" smtClean="0">
                <a:solidFill>
                  <a:srgbClr val="454544"/>
                </a:solidFill>
                <a:latin typeface="Franklin Gothic Book"/>
                <a:cs typeface="Franklin Gothic Book"/>
              </a:rPr>
              <a:t>PE, Rel. Min. S</a:t>
            </a:r>
            <a:r>
              <a:rPr lang="pt-BR" dirty="0" smtClean="0">
                <a:solidFill>
                  <a:srgbClr val="454544"/>
                </a:solidFill>
                <a:latin typeface="Franklin Gothic Book"/>
                <a:cs typeface="Franklin Gothic Book"/>
              </a:rPr>
              <a:t>érgio </a:t>
            </a:r>
            <a:r>
              <a:rPr lang="pt-BR" dirty="0" err="1" smtClean="0">
                <a:solidFill>
                  <a:srgbClr val="454544"/>
                </a:solidFill>
                <a:latin typeface="Franklin Gothic Book"/>
                <a:cs typeface="Franklin Gothic Book"/>
              </a:rPr>
              <a:t>Kukina</a:t>
            </a:r>
            <a:r>
              <a:rPr lang="pt-BR" dirty="0" smtClean="0">
                <a:solidFill>
                  <a:srgbClr val="454544"/>
                </a:solidFill>
                <a:latin typeface="Franklin Gothic Book"/>
                <a:cs typeface="Franklin Gothic Book"/>
              </a:rPr>
              <a:t>. </a:t>
            </a:r>
            <a:r>
              <a:rPr lang="pt-BR" dirty="0" err="1" smtClean="0">
                <a:solidFill>
                  <a:srgbClr val="454544"/>
                </a:solidFill>
                <a:latin typeface="Franklin Gothic Book"/>
                <a:cs typeface="Franklin Gothic Book"/>
              </a:rPr>
              <a:t>Dje</a:t>
            </a:r>
            <a:r>
              <a:rPr lang="pt-BR" dirty="0" smtClean="0">
                <a:solidFill>
                  <a:srgbClr val="454544"/>
                </a:solidFill>
                <a:latin typeface="Franklin Gothic Book"/>
                <a:cs typeface="Franklin Gothic Book"/>
              </a:rPr>
              <a:t>. 22.06.2017)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839793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Multa</a:t>
            </a:r>
            <a:r>
              <a:rPr lang="en-US" b="1" dirty="0" smtClean="0"/>
              <a:t> e </a:t>
            </a:r>
            <a:r>
              <a:rPr lang="en-US" b="1" dirty="0" err="1" smtClean="0"/>
              <a:t>Condena</a:t>
            </a:r>
            <a:r>
              <a:rPr lang="en-US" b="1" dirty="0" err="1" smtClean="0"/>
              <a:t>ções</a:t>
            </a:r>
            <a:r>
              <a:rPr lang="en-US" b="1" dirty="0" smtClean="0"/>
              <a:t> </a:t>
            </a:r>
            <a:r>
              <a:rPr lang="en-US" b="1" dirty="0" err="1" smtClean="0"/>
              <a:t>Acessórias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0399116"/>
              </p:ext>
            </p:extLst>
          </p:nvPr>
        </p:nvGraphicFramePr>
        <p:xfrm>
          <a:off x="1095023" y="2265268"/>
          <a:ext cx="6965245" cy="367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228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5808" y="901989"/>
            <a:ext cx="70703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536.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incidirá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b="1" i="1" u="sng" dirty="0" err="1"/>
              <a:t>penas</a:t>
            </a:r>
            <a:r>
              <a:rPr lang="en-US" b="1" i="1" u="sng" dirty="0"/>
              <a:t> de </a:t>
            </a:r>
            <a:r>
              <a:rPr lang="en-US" b="1" i="1" u="sng" dirty="0" err="1"/>
              <a:t>litigância</a:t>
            </a:r>
            <a:r>
              <a:rPr lang="en-US" b="1" i="1" u="sng" dirty="0"/>
              <a:t> de </a:t>
            </a:r>
            <a:r>
              <a:rPr lang="en-US" b="1" i="1" u="sng" dirty="0" err="1"/>
              <a:t>má-fé</a:t>
            </a:r>
            <a:r>
              <a:rPr lang="en-US" b="1" i="1" u="sng" dirty="0"/>
              <a:t>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injustificadamente</a:t>
            </a:r>
            <a:r>
              <a:rPr lang="en-US" dirty="0"/>
              <a:t> </a:t>
            </a:r>
            <a:r>
              <a:rPr lang="en-US" dirty="0" err="1"/>
              <a:t>descumprir</a:t>
            </a:r>
            <a:r>
              <a:rPr lang="en-US" dirty="0"/>
              <a:t> a </a:t>
            </a:r>
            <a:r>
              <a:rPr lang="en-US" dirty="0" err="1"/>
              <a:t>ordem</a:t>
            </a:r>
            <a:r>
              <a:rPr lang="en-US" dirty="0"/>
              <a:t> judicial,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prejuízo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responsabilização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crime de </a:t>
            </a:r>
            <a:r>
              <a:rPr lang="en-US" dirty="0" err="1"/>
              <a:t>desobediência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47461" y="3113804"/>
            <a:ext cx="707035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81.  De </a:t>
            </a:r>
            <a:r>
              <a:rPr lang="en-US" dirty="0" err="1"/>
              <a:t>ofício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requerimento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condenará</a:t>
            </a:r>
            <a:r>
              <a:rPr lang="en-US" dirty="0"/>
              <a:t> o </a:t>
            </a:r>
            <a:r>
              <a:rPr lang="en-US" dirty="0" err="1"/>
              <a:t>litigante</a:t>
            </a:r>
            <a:r>
              <a:rPr lang="en-US" dirty="0"/>
              <a:t> de </a:t>
            </a:r>
            <a:r>
              <a:rPr lang="en-US" dirty="0" err="1"/>
              <a:t>má-fé</a:t>
            </a:r>
            <a:r>
              <a:rPr lang="en-US" dirty="0"/>
              <a:t> a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multa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deverá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superior a um </a:t>
            </a:r>
            <a:r>
              <a:rPr lang="en-US" dirty="0" err="1"/>
              <a:t>por</a:t>
            </a:r>
            <a:r>
              <a:rPr lang="en-US" dirty="0"/>
              <a:t> cento e inferior a </a:t>
            </a:r>
            <a:r>
              <a:rPr lang="en-US" dirty="0" err="1"/>
              <a:t>dez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cento do valor </a:t>
            </a:r>
            <a:r>
              <a:rPr lang="en-US" dirty="0" err="1"/>
              <a:t>corrigido</a:t>
            </a:r>
            <a:r>
              <a:rPr lang="en-US" dirty="0"/>
              <a:t> da </a:t>
            </a:r>
            <a:r>
              <a:rPr lang="en-US" dirty="0" err="1"/>
              <a:t>causa</a:t>
            </a:r>
            <a:r>
              <a:rPr lang="en-US" dirty="0"/>
              <a:t>, a </a:t>
            </a:r>
            <a:r>
              <a:rPr lang="en-US" dirty="0" err="1"/>
              <a:t>indenizar</a:t>
            </a:r>
            <a:r>
              <a:rPr lang="en-US" dirty="0"/>
              <a:t> a parte </a:t>
            </a:r>
            <a:r>
              <a:rPr lang="en-US" dirty="0" err="1"/>
              <a:t>contrária</a:t>
            </a:r>
            <a:r>
              <a:rPr lang="en-US" dirty="0"/>
              <a:t> </a:t>
            </a:r>
            <a:r>
              <a:rPr lang="en-US" dirty="0" err="1"/>
              <a:t>pelos</a:t>
            </a:r>
            <a:r>
              <a:rPr lang="en-US" dirty="0"/>
              <a:t> </a:t>
            </a:r>
            <a:r>
              <a:rPr lang="en-US" dirty="0" err="1"/>
              <a:t>prejuízos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sofreu</a:t>
            </a:r>
            <a:r>
              <a:rPr lang="en-US" dirty="0"/>
              <a:t> e a </a:t>
            </a:r>
            <a:r>
              <a:rPr lang="en-US" dirty="0" err="1"/>
              <a:t>arcar</a:t>
            </a:r>
            <a:r>
              <a:rPr lang="en-US" dirty="0"/>
              <a:t> com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advocatícios</a:t>
            </a:r>
            <a:r>
              <a:rPr lang="en-US" dirty="0"/>
              <a:t> e com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despesas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efetuou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u="sng" dirty="0"/>
          </a:p>
          <a:p>
            <a:pPr algn="just"/>
            <a:endParaRPr lang="en-US" u="sng" dirty="0" smtClean="0"/>
          </a:p>
          <a:p>
            <a:pPr algn="just"/>
            <a:r>
              <a:rPr lang="en-US" u="sng" dirty="0" smtClean="0"/>
              <a:t>§ </a:t>
            </a:r>
            <a:r>
              <a:rPr lang="en-US" u="sng" dirty="0"/>
              <a:t>2</a:t>
            </a:r>
            <a:r>
              <a:rPr lang="en-US" u="sng" baseline="30000" dirty="0"/>
              <a:t>o</a:t>
            </a:r>
            <a:r>
              <a:rPr lang="en-US" u="sng" dirty="0"/>
              <a:t> </a:t>
            </a:r>
            <a:r>
              <a:rPr lang="en-US" u="sng" dirty="0" err="1"/>
              <a:t>Quando</a:t>
            </a:r>
            <a:r>
              <a:rPr lang="en-US" u="sng" dirty="0"/>
              <a:t> o valor da </a:t>
            </a:r>
            <a:r>
              <a:rPr lang="en-US" u="sng" dirty="0" err="1"/>
              <a:t>causa</a:t>
            </a:r>
            <a:r>
              <a:rPr lang="en-US" u="sng" dirty="0"/>
              <a:t> for </a:t>
            </a:r>
            <a:r>
              <a:rPr lang="en-US" u="sng" dirty="0" err="1"/>
              <a:t>irrisório</a:t>
            </a:r>
            <a:r>
              <a:rPr lang="en-US" u="sng" dirty="0"/>
              <a:t> </a:t>
            </a:r>
            <a:r>
              <a:rPr lang="en-US" u="sng" dirty="0" err="1"/>
              <a:t>ou</a:t>
            </a:r>
            <a:r>
              <a:rPr lang="en-US" u="sng" dirty="0"/>
              <a:t> </a:t>
            </a:r>
            <a:r>
              <a:rPr lang="en-US" u="sng" dirty="0" err="1"/>
              <a:t>inestimável</a:t>
            </a:r>
            <a:r>
              <a:rPr lang="en-US" u="sng" dirty="0"/>
              <a:t>, a </a:t>
            </a:r>
            <a:r>
              <a:rPr lang="en-US" u="sng" dirty="0" err="1"/>
              <a:t>multa</a:t>
            </a:r>
            <a:r>
              <a:rPr lang="en-US" u="sng" dirty="0"/>
              <a:t> </a:t>
            </a:r>
            <a:r>
              <a:rPr lang="en-US" u="sng" dirty="0" err="1"/>
              <a:t>poderá</a:t>
            </a:r>
            <a:r>
              <a:rPr lang="en-US" u="sng" dirty="0"/>
              <a:t> </a:t>
            </a:r>
            <a:r>
              <a:rPr lang="en-US" u="sng" dirty="0" err="1"/>
              <a:t>ser</a:t>
            </a:r>
            <a:r>
              <a:rPr lang="en-US" u="sng" dirty="0"/>
              <a:t> </a:t>
            </a:r>
            <a:r>
              <a:rPr lang="en-US" u="sng" dirty="0" err="1"/>
              <a:t>fixada</a:t>
            </a:r>
            <a:r>
              <a:rPr lang="en-US" u="sng" dirty="0"/>
              <a:t> </a:t>
            </a:r>
            <a:r>
              <a:rPr lang="en-US" u="sng" dirty="0" err="1"/>
              <a:t>em</a:t>
            </a:r>
            <a:r>
              <a:rPr lang="en-US" u="sng" dirty="0"/>
              <a:t> </a:t>
            </a:r>
            <a:r>
              <a:rPr lang="en-US" u="sng" dirty="0" err="1"/>
              <a:t>até</a:t>
            </a:r>
            <a:r>
              <a:rPr lang="en-US" u="sng" dirty="0"/>
              <a:t> 10 (</a:t>
            </a:r>
            <a:r>
              <a:rPr lang="en-US" u="sng" dirty="0" err="1"/>
              <a:t>dez</a:t>
            </a:r>
            <a:r>
              <a:rPr lang="en-US" u="sng" dirty="0"/>
              <a:t>) </a:t>
            </a:r>
            <a:r>
              <a:rPr lang="en-US" u="sng" dirty="0" err="1"/>
              <a:t>vezes</a:t>
            </a:r>
            <a:r>
              <a:rPr lang="en-US" u="sng" dirty="0"/>
              <a:t> o valor do </a:t>
            </a:r>
            <a:r>
              <a:rPr lang="en-US" u="sng" dirty="0" err="1"/>
              <a:t>salário-mínimo</a:t>
            </a:r>
            <a:r>
              <a:rPr lang="en-US" u="sng" dirty="0" smtClean="0"/>
              <a:t>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872343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5087" y="728667"/>
            <a:ext cx="7162009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77.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violação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disposto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incisos</a:t>
            </a:r>
            <a:r>
              <a:rPr lang="en-US" dirty="0"/>
              <a:t> IV e VI </a:t>
            </a:r>
            <a:r>
              <a:rPr lang="en-US" dirty="0" err="1"/>
              <a:t>constitui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atentatório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dignidade</a:t>
            </a:r>
            <a:r>
              <a:rPr lang="en-US" dirty="0"/>
              <a:t> da </a:t>
            </a:r>
            <a:r>
              <a:rPr lang="en-US" dirty="0" err="1"/>
              <a:t>justiça</a:t>
            </a:r>
            <a:r>
              <a:rPr lang="en-US" dirty="0"/>
              <a:t>, </a:t>
            </a:r>
            <a:r>
              <a:rPr lang="en-US" dirty="0" err="1"/>
              <a:t>devendo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</a:t>
            </a:r>
            <a:r>
              <a:rPr lang="en-US" b="1" i="1" u="sng" dirty="0" err="1"/>
              <a:t>sem</a:t>
            </a:r>
            <a:r>
              <a:rPr lang="en-US" b="1" i="1" u="sng" dirty="0"/>
              <a:t> </a:t>
            </a:r>
            <a:r>
              <a:rPr lang="en-US" b="1" i="1" u="sng" dirty="0" err="1"/>
              <a:t>prejuízo</a:t>
            </a:r>
            <a:r>
              <a:rPr lang="en-US" b="1" i="1" u="sng" dirty="0"/>
              <a:t> das </a:t>
            </a:r>
            <a:r>
              <a:rPr lang="en-US" b="1" i="1" u="sng" dirty="0" err="1"/>
              <a:t>sanções</a:t>
            </a:r>
            <a:r>
              <a:rPr lang="en-US" b="1" i="1" u="sng" dirty="0"/>
              <a:t> </a:t>
            </a:r>
            <a:r>
              <a:rPr lang="en-US" b="1" i="1" u="sng" dirty="0" err="1"/>
              <a:t>criminais</a:t>
            </a:r>
            <a:r>
              <a:rPr lang="en-US" b="1" i="1" u="sng" dirty="0"/>
              <a:t>, </a:t>
            </a:r>
            <a:r>
              <a:rPr lang="en-US" b="1" i="1" u="sng" dirty="0" err="1"/>
              <a:t>civis</a:t>
            </a:r>
            <a:r>
              <a:rPr lang="en-US" b="1" i="1" u="sng" dirty="0"/>
              <a:t> e </a:t>
            </a:r>
            <a:r>
              <a:rPr lang="en-US" b="1" i="1" u="sng" dirty="0" err="1"/>
              <a:t>processuais</a:t>
            </a:r>
            <a:r>
              <a:rPr lang="en-US" b="1" i="1" u="sng" dirty="0"/>
              <a:t> </a:t>
            </a:r>
            <a:r>
              <a:rPr lang="en-US" b="1" i="1" u="sng" dirty="0" err="1"/>
              <a:t>cabíveis</a:t>
            </a:r>
            <a:r>
              <a:rPr lang="en-US" b="1" i="1" u="sng" dirty="0"/>
              <a:t>, </a:t>
            </a:r>
            <a:r>
              <a:rPr lang="en-US" b="1" i="1" u="sng" dirty="0" err="1"/>
              <a:t>aplicar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responsável</a:t>
            </a:r>
            <a:r>
              <a:rPr lang="en-US" b="1" i="1" u="sng" dirty="0"/>
              <a:t> </a:t>
            </a:r>
            <a:r>
              <a:rPr lang="en-US" b="1" i="1" u="sng" dirty="0" err="1"/>
              <a:t>multa</a:t>
            </a:r>
            <a:r>
              <a:rPr lang="en-US" b="1" i="1" u="sng" dirty="0"/>
              <a:t> de </a:t>
            </a:r>
            <a:r>
              <a:rPr lang="en-US" b="1" i="1" u="sng" dirty="0" err="1"/>
              <a:t>até</a:t>
            </a:r>
            <a:r>
              <a:rPr lang="en-US" b="1" i="1" u="sng" dirty="0"/>
              <a:t> </a:t>
            </a:r>
            <a:r>
              <a:rPr lang="en-US" b="1" i="1" u="sng" dirty="0" err="1"/>
              <a:t>vinte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 do valor da </a:t>
            </a:r>
            <a:r>
              <a:rPr lang="en-US" b="1" i="1" u="sng" dirty="0" err="1"/>
              <a:t>causa</a:t>
            </a:r>
            <a:r>
              <a:rPr lang="en-US" b="1" i="1" u="sng" dirty="0"/>
              <a:t>, de </a:t>
            </a:r>
            <a:r>
              <a:rPr lang="en-US" b="1" i="1" u="sng" dirty="0" err="1"/>
              <a:t>acordo</a:t>
            </a:r>
            <a:r>
              <a:rPr lang="en-US" b="1" i="1" u="sng" dirty="0"/>
              <a:t> com a </a:t>
            </a:r>
            <a:r>
              <a:rPr lang="en-US" b="1" i="1" u="sng" dirty="0" err="1"/>
              <a:t>gravidade</a:t>
            </a:r>
            <a:r>
              <a:rPr lang="en-US" b="1" i="1" u="sng" dirty="0"/>
              <a:t> da </a:t>
            </a:r>
            <a:r>
              <a:rPr lang="en-US" b="1" i="1" u="sng" dirty="0" err="1"/>
              <a:t>conduta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paga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fixado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, a </a:t>
            </a:r>
            <a:r>
              <a:rPr lang="en-US" dirty="0" err="1"/>
              <a:t>multa</a:t>
            </a:r>
            <a:r>
              <a:rPr lang="en-US" dirty="0"/>
              <a:t> </a:t>
            </a:r>
            <a:r>
              <a:rPr lang="en-US" dirty="0" err="1"/>
              <a:t>prevista</a:t>
            </a:r>
            <a:r>
              <a:rPr lang="en-US" dirty="0"/>
              <a:t> no 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inscrita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b="1" i="1" u="sng" dirty="0" err="1"/>
              <a:t>dívida</a:t>
            </a:r>
            <a:r>
              <a:rPr lang="en-US" b="1" i="1" u="sng" dirty="0"/>
              <a:t> </a:t>
            </a:r>
            <a:r>
              <a:rPr lang="en-US" b="1" i="1" u="sng" dirty="0" err="1"/>
              <a:t>ativa</a:t>
            </a:r>
            <a:r>
              <a:rPr lang="en-US" b="1" i="1" u="sng" dirty="0"/>
              <a:t> da </a:t>
            </a:r>
            <a:r>
              <a:rPr lang="en-US" b="1" i="1" u="sng" dirty="0" err="1"/>
              <a:t>União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do Estado </a:t>
            </a:r>
            <a:r>
              <a:rPr lang="en-US" dirty="0" err="1"/>
              <a:t>após</a:t>
            </a:r>
            <a:r>
              <a:rPr lang="en-US" dirty="0"/>
              <a:t> o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dirty="0" err="1"/>
              <a:t>fixou</a:t>
            </a:r>
            <a:r>
              <a:rPr lang="en-US" dirty="0"/>
              <a:t>, 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observará</a:t>
            </a:r>
            <a:r>
              <a:rPr lang="en-US" dirty="0"/>
              <a:t> o </a:t>
            </a:r>
            <a:r>
              <a:rPr lang="en-US" dirty="0" err="1"/>
              <a:t>procedimento</a:t>
            </a:r>
            <a:r>
              <a:rPr lang="en-US" dirty="0"/>
              <a:t> da </a:t>
            </a:r>
            <a:r>
              <a:rPr lang="en-US" dirty="0" err="1"/>
              <a:t>execução</a:t>
            </a:r>
            <a:r>
              <a:rPr lang="en-US" dirty="0"/>
              <a:t> fiscal, </a:t>
            </a:r>
            <a:r>
              <a:rPr lang="en-US" dirty="0" err="1"/>
              <a:t>revertendo</a:t>
            </a:r>
            <a:r>
              <a:rPr lang="en-US" dirty="0"/>
              <a:t>-se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fundos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no art. 97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b="1" i="1" u="sng" dirty="0"/>
              <a:t>§ 4</a:t>
            </a:r>
            <a:r>
              <a:rPr lang="en-US" b="1" i="1" u="sng" baseline="30000" dirty="0"/>
              <a:t>o</a:t>
            </a:r>
            <a:r>
              <a:rPr lang="en-US" b="1" i="1" u="sng" dirty="0"/>
              <a:t> A </a:t>
            </a:r>
            <a:r>
              <a:rPr lang="en-US" b="1" i="1" u="sng" dirty="0" err="1"/>
              <a:t>multa</a:t>
            </a:r>
            <a:r>
              <a:rPr lang="en-US" b="1" i="1" u="sng" dirty="0"/>
              <a:t> </a:t>
            </a:r>
            <a:r>
              <a:rPr lang="en-US" b="1" i="1" u="sng" dirty="0" err="1"/>
              <a:t>estabelecida</a:t>
            </a:r>
            <a:r>
              <a:rPr lang="en-US" b="1" i="1" u="sng" dirty="0"/>
              <a:t> no § 2</a:t>
            </a:r>
            <a:r>
              <a:rPr lang="en-US" b="1" i="1" u="sng" baseline="30000" dirty="0"/>
              <a:t>o</a:t>
            </a:r>
            <a:r>
              <a:rPr lang="en-US" b="1" i="1" u="sng" dirty="0"/>
              <a:t> </a:t>
            </a:r>
            <a:r>
              <a:rPr lang="en-US" b="1" i="1" u="sng" dirty="0" err="1"/>
              <a:t>poderá</a:t>
            </a:r>
            <a:r>
              <a:rPr lang="en-US" b="1" i="1" u="sng" dirty="0"/>
              <a:t> </a:t>
            </a:r>
            <a:r>
              <a:rPr lang="en-US" b="1" i="1" u="sng" dirty="0" err="1"/>
              <a:t>ser</a:t>
            </a:r>
            <a:r>
              <a:rPr lang="en-US" b="1" i="1" u="sng" dirty="0"/>
              <a:t> </a:t>
            </a:r>
            <a:r>
              <a:rPr lang="en-US" b="1" i="1" u="sng" dirty="0" err="1"/>
              <a:t>fixada</a:t>
            </a:r>
            <a:r>
              <a:rPr lang="en-US" b="1" i="1" u="sng" dirty="0"/>
              <a:t> </a:t>
            </a:r>
            <a:r>
              <a:rPr lang="en-US" b="1" i="1" u="sng" dirty="0" err="1"/>
              <a:t>independentemente</a:t>
            </a:r>
            <a:r>
              <a:rPr lang="en-US" b="1" i="1" u="sng" dirty="0"/>
              <a:t> da </a:t>
            </a:r>
            <a:r>
              <a:rPr lang="en-US" b="1" i="1" u="sng" dirty="0" err="1"/>
              <a:t>incidência</a:t>
            </a:r>
            <a:r>
              <a:rPr lang="en-US" b="1" i="1" u="sng" dirty="0"/>
              <a:t> das </a:t>
            </a:r>
            <a:r>
              <a:rPr lang="en-US" b="1" i="1" u="sng" dirty="0" err="1"/>
              <a:t>previstas</a:t>
            </a:r>
            <a:r>
              <a:rPr lang="en-US" b="1" i="1" u="sng" dirty="0"/>
              <a:t> </a:t>
            </a:r>
            <a:r>
              <a:rPr lang="en-US" b="1" i="1" u="sng" dirty="0" err="1"/>
              <a:t>nos</a:t>
            </a:r>
            <a:r>
              <a:rPr lang="en-US" b="1" i="1" u="sng" dirty="0"/>
              <a:t> arts. 523, § 1</a:t>
            </a:r>
            <a:r>
              <a:rPr lang="en-US" b="1" i="1" u="sng" baseline="30000" dirty="0"/>
              <a:t>o</a:t>
            </a:r>
            <a:r>
              <a:rPr lang="en-US" b="1" i="1" u="sng" dirty="0"/>
              <a:t>, e 536, § 1</a:t>
            </a:r>
            <a:r>
              <a:rPr lang="en-US" b="1" i="1" u="sng" baseline="30000" dirty="0"/>
              <a:t>o</a:t>
            </a:r>
            <a:r>
              <a:rPr lang="en-US" b="1" i="1" u="sng" dirty="0"/>
              <a:t>.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3827253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1268758"/>
            <a:ext cx="69652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marL="342900" indent="-342900" algn="just">
              <a:buFont typeface="Wingdings" charset="2"/>
              <a:buChar char="ü"/>
            </a:pPr>
            <a:endParaRPr lang="en-US" sz="2400" dirty="0" smtClean="0"/>
          </a:p>
          <a:p>
            <a:pPr marL="342900" indent="-342900" algn="just">
              <a:buFont typeface="Wingdings" charset="2"/>
              <a:buChar char="ü"/>
            </a:pPr>
            <a:r>
              <a:rPr lang="en-US" sz="2400" dirty="0" smtClean="0"/>
              <a:t>“As </a:t>
            </a:r>
            <a:r>
              <a:rPr lang="en-US" sz="2400" dirty="0" err="1" smtClean="0"/>
              <a:t>astreintes</a:t>
            </a:r>
            <a:r>
              <a:rPr lang="en-US" sz="2400" dirty="0" smtClean="0"/>
              <a:t> </a:t>
            </a:r>
            <a:r>
              <a:rPr lang="en-US" sz="2400" dirty="0" err="1" smtClean="0"/>
              <a:t>possuem</a:t>
            </a:r>
            <a:r>
              <a:rPr lang="en-US" sz="2400" dirty="0" smtClean="0"/>
              <a:t> </a:t>
            </a:r>
            <a:r>
              <a:rPr lang="en-US" sz="2400" dirty="0" err="1" smtClean="0"/>
              <a:t>eficácia</a:t>
            </a:r>
            <a:r>
              <a:rPr lang="en-US" sz="2400" dirty="0" smtClean="0"/>
              <a:t> </a:t>
            </a:r>
            <a:r>
              <a:rPr lang="en-US" sz="2400" dirty="0" err="1" smtClean="0"/>
              <a:t>imediata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retirada</a:t>
            </a:r>
            <a:r>
              <a:rPr lang="en-US" sz="2400" i="1" dirty="0" smtClean="0"/>
              <a:t> do </a:t>
            </a:r>
            <a:r>
              <a:rPr lang="en-US" sz="2400" i="1" dirty="0" err="1" smtClean="0"/>
              <a:t>patrimônio</a:t>
            </a:r>
            <a:r>
              <a:rPr lang="en-US" sz="2400" i="1" dirty="0" smtClean="0"/>
              <a:t> do </a:t>
            </a:r>
            <a:r>
              <a:rPr lang="en-US" sz="2400" i="1" dirty="0" err="1" smtClean="0"/>
              <a:t>devedor</a:t>
            </a:r>
            <a:r>
              <a:rPr lang="en-US" sz="2400" dirty="0" smtClean="0"/>
              <a:t>), mas a </a:t>
            </a:r>
            <a:r>
              <a:rPr lang="en-US" sz="2400" dirty="0" err="1" smtClean="0"/>
              <a:t>transferênca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o </a:t>
            </a:r>
            <a:r>
              <a:rPr lang="en-US" sz="2400" dirty="0" err="1" smtClean="0"/>
              <a:t>patrimônio</a:t>
            </a:r>
            <a:r>
              <a:rPr lang="en-US" sz="2400" dirty="0" smtClean="0"/>
              <a:t> do </a:t>
            </a:r>
            <a:r>
              <a:rPr lang="en-US" sz="2400" dirty="0" err="1" smtClean="0"/>
              <a:t>exequente</a:t>
            </a:r>
            <a:r>
              <a:rPr lang="en-US" sz="2400" dirty="0" smtClean="0"/>
              <a:t> </a:t>
            </a: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 smtClean="0"/>
              <a:t>é</a:t>
            </a:r>
            <a:r>
              <a:rPr lang="en-US" sz="2400" dirty="0" smtClean="0"/>
              <a:t> </a:t>
            </a:r>
            <a:r>
              <a:rPr lang="en-US" sz="2400" dirty="0" err="1" smtClean="0"/>
              <a:t>imediata</a:t>
            </a:r>
            <a:r>
              <a:rPr lang="en-US" sz="2400" dirty="0" smtClean="0"/>
              <a:t>”.</a:t>
            </a:r>
          </a:p>
          <a:p>
            <a:pPr marL="342900" indent="-342900" algn="just">
              <a:buFont typeface="Wingdings" charset="2"/>
              <a:buChar char="ü"/>
            </a:pPr>
            <a:endParaRPr lang="en-US" sz="2400" dirty="0" smtClean="0"/>
          </a:p>
          <a:p>
            <a:pPr marL="342900" indent="-342900" algn="just">
              <a:buFont typeface="Wingdings" charset="2"/>
              <a:buChar char="ü"/>
            </a:pPr>
            <a:endParaRPr lang="en-US" sz="2400" dirty="0"/>
          </a:p>
          <a:p>
            <a:pPr marL="342900" indent="-342900" algn="just">
              <a:buFont typeface="Wingdings" charset="2"/>
              <a:buChar char="ü"/>
            </a:pPr>
            <a:r>
              <a:rPr lang="en-US" sz="2400" dirty="0" smtClean="0"/>
              <a:t>O valor da </a:t>
            </a:r>
            <a:r>
              <a:rPr lang="en-US" sz="2400" dirty="0" err="1" smtClean="0"/>
              <a:t>multa</a:t>
            </a:r>
            <a:r>
              <a:rPr lang="en-US" sz="2400" dirty="0" smtClean="0"/>
              <a:t> </a:t>
            </a:r>
            <a:r>
              <a:rPr lang="en-US" sz="2400" dirty="0" err="1" smtClean="0"/>
              <a:t>coercitiva</a:t>
            </a:r>
            <a:r>
              <a:rPr lang="en-US" sz="2400" dirty="0" smtClean="0"/>
              <a:t> </a:t>
            </a:r>
            <a:r>
              <a:rPr lang="en-US" sz="2400" dirty="0" err="1" smtClean="0"/>
              <a:t>ficará</a:t>
            </a:r>
            <a:r>
              <a:rPr lang="en-US" sz="2400" dirty="0" smtClean="0"/>
              <a:t> </a:t>
            </a:r>
            <a:r>
              <a:rPr lang="en-US" sz="2400" dirty="0" err="1" smtClean="0"/>
              <a:t>depositada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juízo</a:t>
            </a:r>
            <a:r>
              <a:rPr lang="en-US" sz="2400" dirty="0" smtClean="0"/>
              <a:t> </a:t>
            </a:r>
            <a:r>
              <a:rPr lang="en-US" sz="2400" dirty="0" err="1" smtClean="0"/>
              <a:t>até</a:t>
            </a:r>
            <a:r>
              <a:rPr lang="en-US" sz="2400" dirty="0" smtClean="0"/>
              <a:t> o </a:t>
            </a:r>
            <a:r>
              <a:rPr lang="en-US" sz="2400" dirty="0" err="1" smtClean="0"/>
              <a:t>trânsito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julgado</a:t>
            </a:r>
            <a:r>
              <a:rPr lang="en-US" sz="2400" dirty="0" smtClean="0"/>
              <a:t> da </a:t>
            </a:r>
            <a:r>
              <a:rPr lang="en-US" sz="2400" dirty="0" err="1" smtClean="0"/>
              <a:t>sentença</a:t>
            </a:r>
            <a:endParaRPr lang="en-US" sz="2400" dirty="0" smtClean="0"/>
          </a:p>
          <a:p>
            <a:pPr marL="342900" indent="-342900" algn="just">
              <a:buFont typeface="Wingdings" charset="2"/>
              <a:buChar char="ü"/>
            </a:pPr>
            <a:endParaRPr lang="en-US" sz="2400" dirty="0"/>
          </a:p>
          <a:p>
            <a:pPr algn="just"/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Cumprimento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Provis</a:t>
            </a:r>
            <a:r>
              <a:rPr lang="en-US" sz="3200" b="1" dirty="0" err="1" smtClean="0"/>
              <a:t>ório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Multa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1667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1268758"/>
            <a:ext cx="6965245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/>
          </a:p>
          <a:p>
            <a:pPr algn="just"/>
            <a:r>
              <a:rPr lang="en-US" sz="2400" dirty="0" smtClean="0">
                <a:latin typeface="Franklin Gothic Book"/>
                <a:cs typeface="Franklin Gothic Book"/>
              </a:rPr>
              <a:t>Art. 537. </a:t>
            </a:r>
          </a:p>
          <a:p>
            <a:pPr algn="just"/>
            <a:endParaRPr lang="en-US" sz="24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400" dirty="0" smtClean="0">
                <a:latin typeface="Franklin Gothic Book"/>
                <a:cs typeface="Franklin Gothic Book"/>
              </a:rPr>
              <a:t>[</a:t>
            </a:r>
            <a:r>
              <a:rPr lang="mr-IN" sz="2400" dirty="0" smtClean="0">
                <a:latin typeface="Franklin Gothic Book"/>
                <a:cs typeface="Franklin Gothic Book"/>
              </a:rPr>
              <a:t>…</a:t>
            </a:r>
            <a:r>
              <a:rPr lang="en-US" sz="24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sz="24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400" dirty="0" smtClean="0">
                <a:latin typeface="Franklin Gothic Book"/>
                <a:cs typeface="Franklin Gothic Book"/>
              </a:rPr>
              <a:t>§ </a:t>
            </a:r>
            <a:r>
              <a:rPr lang="en-US" sz="2400" dirty="0">
                <a:latin typeface="Franklin Gothic Book"/>
                <a:cs typeface="Franklin Gothic Book"/>
              </a:rPr>
              <a:t>3</a:t>
            </a:r>
            <a:r>
              <a:rPr lang="en-US" sz="2400" strike="sngStrike" dirty="0">
                <a:latin typeface="Franklin Gothic Book"/>
                <a:cs typeface="Franklin Gothic Book"/>
              </a:rPr>
              <a:t>º</a:t>
            </a:r>
            <a:r>
              <a:rPr lang="en-US" sz="2400" dirty="0">
                <a:latin typeface="Franklin Gothic Book"/>
                <a:cs typeface="Franklin Gothic Book"/>
              </a:rPr>
              <a:t>  A </a:t>
            </a:r>
            <a:r>
              <a:rPr lang="en-US" sz="2400" dirty="0" err="1">
                <a:latin typeface="Franklin Gothic Book"/>
                <a:cs typeface="Franklin Gothic Book"/>
              </a:rPr>
              <a:t>decisão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que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fixa</a:t>
            </a:r>
            <a:r>
              <a:rPr lang="en-US" sz="2400" dirty="0">
                <a:latin typeface="Franklin Gothic Book"/>
                <a:cs typeface="Franklin Gothic Book"/>
              </a:rPr>
              <a:t> a </a:t>
            </a:r>
            <a:r>
              <a:rPr lang="en-US" sz="2400" dirty="0" err="1">
                <a:latin typeface="Franklin Gothic Book"/>
                <a:cs typeface="Franklin Gothic Book"/>
              </a:rPr>
              <a:t>multa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é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passível</a:t>
            </a:r>
            <a:r>
              <a:rPr lang="en-US" sz="2400" dirty="0">
                <a:latin typeface="Franklin Gothic Book"/>
                <a:cs typeface="Franklin Gothic Book"/>
              </a:rPr>
              <a:t> de </a:t>
            </a:r>
            <a:r>
              <a:rPr lang="en-US" sz="2400" dirty="0" err="1">
                <a:latin typeface="Franklin Gothic Book"/>
                <a:cs typeface="Franklin Gothic Book"/>
              </a:rPr>
              <a:t>cumprimento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provisório</a:t>
            </a:r>
            <a:r>
              <a:rPr lang="en-US" sz="2400" dirty="0">
                <a:latin typeface="Franklin Gothic Book"/>
                <a:cs typeface="Franklin Gothic Book"/>
              </a:rPr>
              <a:t>, </a:t>
            </a:r>
            <a:r>
              <a:rPr lang="en-US" sz="2400" dirty="0" err="1">
                <a:latin typeface="Franklin Gothic Book"/>
                <a:cs typeface="Franklin Gothic Book"/>
              </a:rPr>
              <a:t>devendo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ser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depositada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em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juízo</a:t>
            </a:r>
            <a:r>
              <a:rPr lang="en-US" sz="2400" dirty="0">
                <a:latin typeface="Franklin Gothic Book"/>
                <a:cs typeface="Franklin Gothic Book"/>
              </a:rPr>
              <a:t>, </a:t>
            </a:r>
            <a:r>
              <a:rPr lang="en-US" sz="2400" dirty="0" err="1">
                <a:latin typeface="Franklin Gothic Book"/>
                <a:cs typeface="Franklin Gothic Book"/>
              </a:rPr>
              <a:t>permitido</a:t>
            </a:r>
            <a:r>
              <a:rPr lang="en-US" sz="2400" dirty="0">
                <a:latin typeface="Franklin Gothic Book"/>
                <a:cs typeface="Franklin Gothic Book"/>
              </a:rPr>
              <a:t> o </a:t>
            </a:r>
            <a:r>
              <a:rPr lang="en-US" sz="2400" dirty="0" err="1">
                <a:latin typeface="Franklin Gothic Book"/>
                <a:cs typeface="Franklin Gothic Book"/>
              </a:rPr>
              <a:t>levantamento</a:t>
            </a:r>
            <a:r>
              <a:rPr lang="en-US" sz="2400" dirty="0">
                <a:latin typeface="Franklin Gothic Book"/>
                <a:cs typeface="Franklin Gothic Book"/>
              </a:rPr>
              <a:t> do valor </a:t>
            </a:r>
            <a:r>
              <a:rPr lang="en-US" sz="2400" dirty="0" err="1">
                <a:latin typeface="Franklin Gothic Book"/>
                <a:cs typeface="Franklin Gothic Book"/>
              </a:rPr>
              <a:t>após</a:t>
            </a:r>
            <a:r>
              <a:rPr lang="en-US" sz="2400" dirty="0">
                <a:latin typeface="Franklin Gothic Book"/>
                <a:cs typeface="Franklin Gothic Book"/>
              </a:rPr>
              <a:t> o </a:t>
            </a:r>
            <a:r>
              <a:rPr lang="en-US" sz="2400" dirty="0" err="1">
                <a:latin typeface="Franklin Gothic Book"/>
                <a:cs typeface="Franklin Gothic Book"/>
              </a:rPr>
              <a:t>trânsito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em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julgado</a:t>
            </a:r>
            <a:r>
              <a:rPr lang="en-US" sz="2400" dirty="0">
                <a:latin typeface="Franklin Gothic Book"/>
                <a:cs typeface="Franklin Gothic Book"/>
              </a:rPr>
              <a:t> da </a:t>
            </a:r>
            <a:r>
              <a:rPr lang="en-US" sz="2400" dirty="0" err="1">
                <a:latin typeface="Franklin Gothic Book"/>
                <a:cs typeface="Franklin Gothic Book"/>
              </a:rPr>
              <a:t>sentença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favorável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à</a:t>
            </a:r>
            <a:r>
              <a:rPr lang="en-US" sz="2400" dirty="0">
                <a:latin typeface="Franklin Gothic Book"/>
                <a:cs typeface="Franklin Gothic Book"/>
              </a:rPr>
              <a:t> parte.</a:t>
            </a:r>
            <a:r>
              <a:rPr lang="en-US" sz="2800" dirty="0"/>
              <a:t>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336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203734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5071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92046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Reconheça</a:t>
            </a:r>
            <a:r>
              <a:rPr lang="en-US" b="1" dirty="0" smtClean="0"/>
              <a:t> a </a:t>
            </a:r>
            <a:r>
              <a:rPr lang="en-US" b="1" dirty="0" err="1" smtClean="0"/>
              <a:t>Exigibilidade</a:t>
            </a:r>
            <a:r>
              <a:rPr lang="en-US" b="1" dirty="0" smtClean="0"/>
              <a:t> de </a:t>
            </a:r>
            <a:r>
              <a:rPr lang="en-US" b="1" dirty="0" err="1" smtClean="0"/>
              <a:t>Obrigação</a:t>
            </a:r>
            <a:r>
              <a:rPr lang="en-US" b="1" dirty="0" smtClean="0"/>
              <a:t> de </a:t>
            </a:r>
            <a:r>
              <a:rPr lang="en-US" b="1" dirty="0" err="1" smtClean="0"/>
              <a:t>Entregar</a:t>
            </a:r>
            <a:r>
              <a:rPr lang="en-US" b="1" dirty="0" smtClean="0"/>
              <a:t> </a:t>
            </a:r>
            <a:r>
              <a:rPr lang="en-US" b="1" dirty="0" err="1" smtClean="0"/>
              <a:t>Coisa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5543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4557578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7418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1486" y="1421702"/>
            <a:ext cx="66906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498.  Na </a:t>
            </a:r>
            <a:r>
              <a:rPr lang="en-US" sz="2400" dirty="0" err="1"/>
              <a:t>ação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objeto</a:t>
            </a:r>
            <a:r>
              <a:rPr lang="en-US" sz="2400" dirty="0"/>
              <a:t> a </a:t>
            </a:r>
            <a:r>
              <a:rPr lang="en-US" sz="2400" dirty="0" err="1"/>
              <a:t>entrega</a:t>
            </a:r>
            <a:r>
              <a:rPr lang="en-US" sz="2400" dirty="0"/>
              <a:t> de </a:t>
            </a:r>
            <a:r>
              <a:rPr lang="en-US" sz="2400" dirty="0" err="1"/>
              <a:t>coisa</a:t>
            </a:r>
            <a:r>
              <a:rPr lang="en-US" sz="2400" dirty="0"/>
              <a:t>, o </a:t>
            </a:r>
            <a:r>
              <a:rPr lang="en-US" sz="2400" dirty="0" err="1"/>
              <a:t>juiz</a:t>
            </a:r>
            <a:r>
              <a:rPr lang="en-US" sz="2400" dirty="0"/>
              <a:t>, </a:t>
            </a:r>
            <a:r>
              <a:rPr lang="en-US" sz="2400" b="1" i="1" u="sng" dirty="0" err="1"/>
              <a:t>ao</a:t>
            </a:r>
            <a:r>
              <a:rPr lang="en-US" sz="2400" b="1" i="1" u="sng" dirty="0"/>
              <a:t> conceder a </a:t>
            </a:r>
            <a:r>
              <a:rPr lang="en-US" sz="2400" b="1" i="1" u="sng" dirty="0" err="1"/>
              <a:t>tutela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específica</a:t>
            </a:r>
            <a:r>
              <a:rPr lang="en-US" sz="2400" b="1" i="1" u="sng" dirty="0"/>
              <a:t>, </a:t>
            </a:r>
            <a:r>
              <a:rPr lang="en-US" sz="2400" b="1" i="1" u="sng" dirty="0" err="1"/>
              <a:t>fixará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prazo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para</a:t>
            </a:r>
            <a:r>
              <a:rPr lang="en-US" sz="2400" b="1" i="1" u="sng" dirty="0"/>
              <a:t> o </a:t>
            </a:r>
            <a:r>
              <a:rPr lang="en-US" sz="2400" b="1" i="1" u="sng" dirty="0" err="1"/>
              <a:t>cumprimento</a:t>
            </a:r>
            <a:r>
              <a:rPr lang="en-US" sz="2400" b="1" i="1" u="sng" dirty="0"/>
              <a:t> da </a:t>
            </a:r>
            <a:r>
              <a:rPr lang="en-US" sz="2400" b="1" i="1" u="sng" dirty="0" err="1"/>
              <a:t>obrigação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Parágrafo</a:t>
            </a:r>
            <a:r>
              <a:rPr lang="en-US" sz="2400" dirty="0"/>
              <a:t> </a:t>
            </a:r>
            <a:r>
              <a:rPr lang="en-US" sz="2400" dirty="0" err="1"/>
              <a:t>único</a:t>
            </a:r>
            <a:r>
              <a:rPr lang="en-US" sz="2400" dirty="0"/>
              <a:t>.  </a:t>
            </a:r>
            <a:r>
              <a:rPr lang="en-US" sz="2400" dirty="0" err="1"/>
              <a:t>Tratando</a:t>
            </a:r>
            <a:r>
              <a:rPr lang="en-US" sz="2400" dirty="0"/>
              <a:t>-se de </a:t>
            </a:r>
            <a:r>
              <a:rPr lang="en-US" sz="2400" dirty="0" err="1"/>
              <a:t>entrega</a:t>
            </a:r>
            <a:r>
              <a:rPr lang="en-US" sz="2400" dirty="0"/>
              <a:t> de </a:t>
            </a:r>
            <a:r>
              <a:rPr lang="en-US" sz="2400" dirty="0" err="1"/>
              <a:t>coisa</a:t>
            </a:r>
            <a:r>
              <a:rPr lang="en-US" sz="2400" dirty="0"/>
              <a:t> </a:t>
            </a:r>
            <a:r>
              <a:rPr lang="en-US" sz="2400" dirty="0" err="1"/>
              <a:t>determinada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b="1" i="1" u="sng" dirty="0" err="1"/>
              <a:t>gênero</a:t>
            </a:r>
            <a:r>
              <a:rPr lang="en-US" sz="2400" b="1" i="1" u="sng" dirty="0"/>
              <a:t> e </a:t>
            </a:r>
            <a:r>
              <a:rPr lang="en-US" sz="2400" b="1" i="1" u="sng" dirty="0" err="1"/>
              <a:t>pela</a:t>
            </a:r>
            <a:r>
              <a:rPr lang="en-US" sz="2400" b="1" i="1" u="sng" dirty="0"/>
              <a:t> </a:t>
            </a:r>
            <a:r>
              <a:rPr lang="en-US" sz="2400" b="1" i="1" u="sng" dirty="0" err="1"/>
              <a:t>quantidade</a:t>
            </a:r>
            <a:r>
              <a:rPr lang="en-US" sz="2400" dirty="0"/>
              <a:t>, o </a:t>
            </a:r>
            <a:r>
              <a:rPr lang="en-US" sz="2400" dirty="0" err="1"/>
              <a:t>autor</a:t>
            </a:r>
            <a:r>
              <a:rPr lang="en-US" sz="2400" dirty="0"/>
              <a:t> </a:t>
            </a:r>
            <a:r>
              <a:rPr lang="en-US" sz="2400" dirty="0" err="1"/>
              <a:t>individualizá</a:t>
            </a:r>
            <a:r>
              <a:rPr lang="en-US" sz="2400" dirty="0"/>
              <a:t>-la-</a:t>
            </a:r>
            <a:r>
              <a:rPr lang="en-US" sz="2400" dirty="0" err="1"/>
              <a:t>á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petição</a:t>
            </a:r>
            <a:r>
              <a:rPr lang="en-US" sz="2400" dirty="0"/>
              <a:t> </a:t>
            </a:r>
            <a:r>
              <a:rPr lang="en-US" sz="2400" dirty="0" err="1"/>
              <a:t>inicial</a:t>
            </a:r>
            <a:r>
              <a:rPr lang="en-US" sz="2400" dirty="0"/>
              <a:t>, se </a:t>
            </a:r>
            <a:r>
              <a:rPr lang="en-US" sz="2400" dirty="0" err="1"/>
              <a:t>lhe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 a </a:t>
            </a:r>
            <a:r>
              <a:rPr lang="en-US" sz="2400" dirty="0" err="1"/>
              <a:t>escolha</a:t>
            </a:r>
            <a:r>
              <a:rPr lang="en-US" sz="2400" dirty="0"/>
              <a:t>, </a:t>
            </a:r>
            <a:r>
              <a:rPr lang="en-US" sz="2400" dirty="0" err="1"/>
              <a:t>ou</a:t>
            </a:r>
            <a:r>
              <a:rPr lang="en-US" sz="2400" dirty="0"/>
              <a:t>, se a </a:t>
            </a:r>
            <a:r>
              <a:rPr lang="en-US" sz="2400" dirty="0" err="1"/>
              <a:t>escolha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réu</a:t>
            </a:r>
            <a:r>
              <a:rPr lang="en-US" sz="2400" dirty="0"/>
              <a:t>, </a:t>
            </a:r>
            <a:r>
              <a:rPr lang="en-US" sz="2400" dirty="0" err="1"/>
              <a:t>este</a:t>
            </a:r>
            <a:r>
              <a:rPr lang="en-US" sz="2400" dirty="0"/>
              <a:t> a </a:t>
            </a:r>
            <a:r>
              <a:rPr lang="en-US" sz="2400" dirty="0" err="1"/>
              <a:t>entregará</a:t>
            </a:r>
            <a:r>
              <a:rPr lang="en-US" sz="2400" dirty="0"/>
              <a:t> </a:t>
            </a:r>
            <a:r>
              <a:rPr lang="en-US" sz="2400" dirty="0" err="1"/>
              <a:t>individualizada</a:t>
            </a:r>
            <a:r>
              <a:rPr lang="en-US" sz="2400" dirty="0"/>
              <a:t>, no </a:t>
            </a:r>
            <a:r>
              <a:rPr lang="en-US" sz="2400" dirty="0" err="1"/>
              <a:t>prazo</a:t>
            </a:r>
            <a:r>
              <a:rPr lang="en-US" sz="2400" dirty="0"/>
              <a:t> </a:t>
            </a:r>
            <a:r>
              <a:rPr lang="en-US" sz="2400" dirty="0" err="1"/>
              <a:t>fixado</a:t>
            </a:r>
            <a:r>
              <a:rPr lang="en-US" sz="2400" dirty="0"/>
              <a:t> </a:t>
            </a:r>
            <a:r>
              <a:rPr lang="en-US" sz="2400" dirty="0" err="1"/>
              <a:t>pelo</a:t>
            </a:r>
            <a:r>
              <a:rPr lang="en-US" sz="2400" dirty="0"/>
              <a:t> </a:t>
            </a:r>
            <a:r>
              <a:rPr lang="en-US" sz="2400" dirty="0" err="1"/>
              <a:t>juiz</a:t>
            </a:r>
            <a:r>
              <a:rPr lang="en-US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538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0553" y="1898635"/>
            <a:ext cx="70048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Art. 244. </a:t>
            </a:r>
            <a:r>
              <a:rPr lang="en-US" sz="2800" dirty="0" err="1"/>
              <a:t>Nas</a:t>
            </a:r>
            <a:r>
              <a:rPr lang="en-US" sz="2800" dirty="0"/>
              <a:t> </a:t>
            </a:r>
            <a:r>
              <a:rPr lang="en-US" sz="2800" dirty="0" err="1"/>
              <a:t>coisas</a:t>
            </a:r>
            <a:r>
              <a:rPr lang="en-US" sz="2800" dirty="0"/>
              <a:t> </a:t>
            </a:r>
            <a:r>
              <a:rPr lang="en-US" sz="2800" dirty="0" err="1"/>
              <a:t>determinadas</a:t>
            </a:r>
            <a:r>
              <a:rPr lang="en-US" sz="2800" dirty="0"/>
              <a:t> </a:t>
            </a:r>
            <a:r>
              <a:rPr lang="en-US" sz="2800" dirty="0" err="1"/>
              <a:t>pelo</a:t>
            </a:r>
            <a:r>
              <a:rPr lang="en-US" sz="2800" dirty="0"/>
              <a:t> </a:t>
            </a:r>
            <a:r>
              <a:rPr lang="en-US" sz="2800" dirty="0" err="1"/>
              <a:t>gênero</a:t>
            </a:r>
            <a:r>
              <a:rPr lang="en-US" sz="2800" dirty="0"/>
              <a:t> e </a:t>
            </a:r>
            <a:r>
              <a:rPr lang="en-US" sz="2800" dirty="0" err="1"/>
              <a:t>pela</a:t>
            </a:r>
            <a:r>
              <a:rPr lang="en-US" sz="2800" dirty="0"/>
              <a:t> </a:t>
            </a:r>
            <a:r>
              <a:rPr lang="en-US" sz="2800" dirty="0" err="1"/>
              <a:t>quantidade</a:t>
            </a:r>
            <a:r>
              <a:rPr lang="en-US" sz="2800" dirty="0"/>
              <a:t>, </a:t>
            </a:r>
            <a:r>
              <a:rPr lang="en-US" sz="2800" b="1" i="1" u="sng" dirty="0"/>
              <a:t>a </a:t>
            </a:r>
            <a:r>
              <a:rPr lang="en-US" sz="2800" b="1" i="1" u="sng" dirty="0" err="1"/>
              <a:t>escolha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pertence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devedor</a:t>
            </a:r>
            <a:r>
              <a:rPr lang="en-US" sz="2800" dirty="0"/>
              <a:t>, se o </a:t>
            </a:r>
            <a:r>
              <a:rPr lang="en-US" sz="2800" dirty="0" err="1"/>
              <a:t>contrário</a:t>
            </a:r>
            <a:r>
              <a:rPr lang="en-US" sz="2800" dirty="0"/>
              <a:t>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resultar</a:t>
            </a:r>
            <a:r>
              <a:rPr lang="en-US" sz="2800" dirty="0"/>
              <a:t> do </a:t>
            </a:r>
            <a:r>
              <a:rPr lang="en-US" sz="2800" dirty="0" err="1"/>
              <a:t>título</a:t>
            </a:r>
            <a:r>
              <a:rPr lang="en-US" sz="2800" dirty="0"/>
              <a:t> da </a:t>
            </a:r>
            <a:r>
              <a:rPr lang="en-US" sz="2800" dirty="0" err="1"/>
              <a:t>obrigação</a:t>
            </a:r>
            <a:r>
              <a:rPr lang="en-US" sz="2800" dirty="0"/>
              <a:t>; mas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poderá</a:t>
            </a:r>
            <a:r>
              <a:rPr lang="en-US" sz="2800" dirty="0"/>
              <a:t> </a:t>
            </a:r>
            <a:r>
              <a:rPr lang="en-US" sz="2800" dirty="0" err="1"/>
              <a:t>dar</a:t>
            </a:r>
            <a:r>
              <a:rPr lang="en-US" sz="2800" dirty="0"/>
              <a:t> a </a:t>
            </a:r>
            <a:r>
              <a:rPr lang="en-US" sz="2800" dirty="0" err="1"/>
              <a:t>coisa</a:t>
            </a:r>
            <a:r>
              <a:rPr lang="en-US" sz="2800" dirty="0"/>
              <a:t> </a:t>
            </a:r>
            <a:r>
              <a:rPr lang="en-US" sz="2800" dirty="0" err="1"/>
              <a:t>pior</a:t>
            </a:r>
            <a:r>
              <a:rPr lang="en-US" sz="2800" dirty="0"/>
              <a:t>, </a:t>
            </a:r>
            <a:r>
              <a:rPr lang="en-US" sz="2800" dirty="0" err="1"/>
              <a:t>nem</a:t>
            </a:r>
            <a:r>
              <a:rPr lang="en-US" sz="2800" dirty="0"/>
              <a:t> </a:t>
            </a:r>
            <a:r>
              <a:rPr lang="en-US" sz="2800" dirty="0" err="1"/>
              <a:t>será</a:t>
            </a:r>
            <a:r>
              <a:rPr lang="en-US" sz="2800" dirty="0"/>
              <a:t> obrigado a </a:t>
            </a:r>
            <a:r>
              <a:rPr lang="en-US" sz="2800" dirty="0" err="1"/>
              <a:t>prestar</a:t>
            </a:r>
            <a:r>
              <a:rPr lang="en-US" sz="2800" dirty="0"/>
              <a:t> a </a:t>
            </a:r>
            <a:r>
              <a:rPr lang="en-US" sz="2800" dirty="0" err="1"/>
              <a:t>melhor</a:t>
            </a:r>
            <a:r>
              <a:rPr lang="en-US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53103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40829051"/>
              </p:ext>
            </p:extLst>
          </p:nvPr>
        </p:nvGraphicFramePr>
        <p:xfrm>
          <a:off x="1047459" y="942769"/>
          <a:ext cx="7031077" cy="5001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6817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1273" y="1217194"/>
            <a:ext cx="71227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538.  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cumprida</a:t>
            </a:r>
            <a:r>
              <a:rPr lang="en-US" dirty="0"/>
              <a:t> a </a:t>
            </a:r>
            <a:r>
              <a:rPr lang="en-US" dirty="0" err="1"/>
              <a:t>obrigação</a:t>
            </a:r>
            <a:r>
              <a:rPr lang="en-US" dirty="0"/>
              <a:t> de </a:t>
            </a:r>
            <a:r>
              <a:rPr lang="en-US" dirty="0" err="1"/>
              <a:t>entregar</a:t>
            </a:r>
            <a:r>
              <a:rPr lang="en-US" dirty="0"/>
              <a:t> </a:t>
            </a:r>
            <a:r>
              <a:rPr lang="en-US" dirty="0" err="1"/>
              <a:t>coisa</a:t>
            </a:r>
            <a:r>
              <a:rPr lang="en-US" dirty="0"/>
              <a:t> </a:t>
            </a:r>
            <a:r>
              <a:rPr lang="en-US" b="1" i="1" u="sng" dirty="0"/>
              <a:t>no </a:t>
            </a:r>
            <a:r>
              <a:rPr lang="en-US" b="1" i="1" u="sng" dirty="0" err="1"/>
              <a:t>prazo</a:t>
            </a:r>
            <a:r>
              <a:rPr lang="en-US" b="1" i="1" u="sng" dirty="0"/>
              <a:t> </a:t>
            </a:r>
            <a:r>
              <a:rPr lang="en-US" b="1" i="1" u="sng" dirty="0" err="1"/>
              <a:t>estabelecido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sentença</a:t>
            </a:r>
            <a:r>
              <a:rPr lang="en-US" dirty="0"/>
              <a:t>,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expedido</a:t>
            </a:r>
            <a:r>
              <a:rPr lang="en-US" dirty="0"/>
              <a:t> </a:t>
            </a:r>
            <a:r>
              <a:rPr lang="en-US" dirty="0" err="1"/>
              <a:t>mandado</a:t>
            </a:r>
            <a:r>
              <a:rPr lang="en-US" dirty="0"/>
              <a:t> de </a:t>
            </a:r>
            <a:r>
              <a:rPr lang="en-US" b="1" i="1" u="sng" dirty="0" err="1"/>
              <a:t>busca</a:t>
            </a:r>
            <a:r>
              <a:rPr lang="en-US" b="1" i="1" u="sng" dirty="0"/>
              <a:t> e </a:t>
            </a:r>
            <a:r>
              <a:rPr lang="en-US" b="1" i="1" u="sng" dirty="0" err="1"/>
              <a:t>apreensão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de </a:t>
            </a:r>
            <a:r>
              <a:rPr lang="en-US" b="1" i="1" u="sng" dirty="0" err="1"/>
              <a:t>imissão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posse </a:t>
            </a:r>
            <a:r>
              <a:rPr lang="en-US" dirty="0" err="1"/>
              <a:t>em</a:t>
            </a:r>
            <a:r>
              <a:rPr lang="en-US" dirty="0"/>
              <a:t> favor do </a:t>
            </a:r>
            <a:r>
              <a:rPr lang="en-US" dirty="0" err="1"/>
              <a:t>credor</a:t>
            </a:r>
            <a:r>
              <a:rPr lang="en-US" dirty="0"/>
              <a:t>, </a:t>
            </a:r>
            <a:r>
              <a:rPr lang="en-US" dirty="0" err="1"/>
              <a:t>conforme</a:t>
            </a:r>
            <a:r>
              <a:rPr lang="en-US" dirty="0"/>
              <a:t> se </a:t>
            </a:r>
            <a:r>
              <a:rPr lang="en-US" dirty="0" err="1"/>
              <a:t>tratar</a:t>
            </a:r>
            <a:r>
              <a:rPr lang="en-US" dirty="0"/>
              <a:t> de </a:t>
            </a:r>
            <a:r>
              <a:rPr lang="en-US" dirty="0" err="1"/>
              <a:t>coisa</a:t>
            </a:r>
            <a:r>
              <a:rPr lang="en-US" dirty="0"/>
              <a:t> </a:t>
            </a:r>
            <a:r>
              <a:rPr lang="en-US" dirty="0" err="1"/>
              <a:t>móvel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imóvel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meios</a:t>
            </a:r>
            <a:r>
              <a:rPr lang="en-US" dirty="0" smtClean="0"/>
              <a:t> de </a:t>
            </a:r>
            <a:r>
              <a:rPr lang="en-US" dirty="0" err="1" smtClean="0"/>
              <a:t>subroga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indicados</a:t>
            </a:r>
            <a:r>
              <a:rPr lang="en-US" dirty="0" smtClean="0"/>
              <a:t> no caput </a:t>
            </a:r>
            <a:r>
              <a:rPr lang="en-US" dirty="0" err="1" smtClean="0"/>
              <a:t>podem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acumulados</a:t>
            </a:r>
            <a:r>
              <a:rPr lang="en-US" dirty="0" smtClean="0"/>
              <a:t> com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meios</a:t>
            </a:r>
            <a:r>
              <a:rPr lang="en-US" dirty="0" smtClean="0"/>
              <a:t> </a:t>
            </a:r>
            <a:r>
              <a:rPr lang="en-US" dirty="0" err="1" smtClean="0"/>
              <a:t>executivos</a:t>
            </a:r>
            <a:r>
              <a:rPr lang="en-US" dirty="0" smtClean="0"/>
              <a:t> </a:t>
            </a:r>
            <a:r>
              <a:rPr lang="en-US" dirty="0" err="1" smtClean="0"/>
              <a:t>indiretos</a:t>
            </a:r>
            <a:r>
              <a:rPr lang="en-US" dirty="0" smtClean="0"/>
              <a:t> (</a:t>
            </a:r>
            <a:r>
              <a:rPr lang="en-US" dirty="0" err="1" smtClean="0"/>
              <a:t>Coercitivos</a:t>
            </a:r>
            <a:r>
              <a:rPr lang="en-US" dirty="0" smtClean="0"/>
              <a:t>) </a:t>
            </a:r>
            <a:r>
              <a:rPr lang="en-US" dirty="0" err="1" smtClean="0"/>
              <a:t>previstos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as </a:t>
            </a:r>
            <a:r>
              <a:rPr lang="en-US" dirty="0" err="1" smtClean="0"/>
              <a:t>aobrigações</a:t>
            </a:r>
            <a:r>
              <a:rPr lang="en-US" dirty="0" smtClean="0"/>
              <a:t> de </a:t>
            </a:r>
            <a:r>
              <a:rPr lang="en-US" dirty="0" err="1" smtClean="0"/>
              <a:t>fazer</a:t>
            </a:r>
            <a:r>
              <a:rPr lang="en-US" dirty="0" smtClean="0"/>
              <a:t> e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smtClean="0"/>
              <a:t>A </a:t>
            </a:r>
            <a:r>
              <a:rPr lang="en-US" dirty="0" err="1" smtClean="0"/>
              <a:t>sentença</a:t>
            </a:r>
            <a:r>
              <a:rPr lang="en-US" dirty="0" smtClean="0"/>
              <a:t> </a:t>
            </a:r>
            <a:r>
              <a:rPr lang="en-US" dirty="0" err="1" smtClean="0"/>
              <a:t>já</a:t>
            </a:r>
            <a:r>
              <a:rPr lang="en-US" dirty="0" smtClean="0"/>
              <a:t> </a:t>
            </a:r>
            <a:r>
              <a:rPr lang="en-US" dirty="0" err="1" smtClean="0"/>
              <a:t>estabelece</a:t>
            </a:r>
            <a:r>
              <a:rPr lang="en-US" dirty="0" smtClean="0"/>
              <a:t> (</a:t>
            </a:r>
            <a:r>
              <a:rPr lang="en-US" dirty="0" err="1" smtClean="0"/>
              <a:t>necessariamente</a:t>
            </a:r>
            <a:r>
              <a:rPr lang="en-US" dirty="0" smtClean="0"/>
              <a:t>) o </a:t>
            </a: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cumprimento</a:t>
            </a:r>
            <a:r>
              <a:rPr lang="en-US" dirty="0" smtClean="0"/>
              <a:t> da </a:t>
            </a:r>
            <a:r>
              <a:rPr lang="en-US" dirty="0" err="1" smtClean="0"/>
              <a:t>decisão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Indeniza</a:t>
            </a:r>
            <a:r>
              <a:rPr lang="en-US" sz="3200" b="1" dirty="0" err="1" smtClean="0"/>
              <a:t>ção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Retenção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razão</a:t>
            </a:r>
            <a:r>
              <a:rPr lang="en-US" sz="3200" b="1" dirty="0" smtClean="0"/>
              <a:t> das </a:t>
            </a:r>
            <a:r>
              <a:rPr lang="en-US" sz="3200" b="1" dirty="0" err="1" smtClean="0"/>
              <a:t>Benfeitorias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0790"/>
            <a:ext cx="6965245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1.219. O </a:t>
            </a:r>
            <a:r>
              <a:rPr lang="en-US" dirty="0" err="1"/>
              <a:t>possuidor</a:t>
            </a:r>
            <a:r>
              <a:rPr lang="en-US" dirty="0"/>
              <a:t> </a:t>
            </a:r>
            <a:r>
              <a:rPr lang="en-US" b="1" i="1" u="sng" dirty="0"/>
              <a:t>de boa-</a:t>
            </a:r>
            <a:r>
              <a:rPr lang="en-US" b="1" i="1" u="sng" dirty="0" err="1"/>
              <a:t>fé</a:t>
            </a:r>
            <a:r>
              <a:rPr lang="en-US" b="1" i="1" u="sng" dirty="0"/>
              <a:t> </a:t>
            </a:r>
            <a:r>
              <a:rPr lang="en-US" dirty="0"/>
              <a:t>tem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b="1" i="1" u="sng" dirty="0" err="1"/>
              <a:t>indenização</a:t>
            </a:r>
            <a:r>
              <a:rPr lang="en-US" b="1" i="1" u="sng" dirty="0"/>
              <a:t> das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b="1" i="1" u="sng" dirty="0"/>
              <a:t> e </a:t>
            </a:r>
            <a:r>
              <a:rPr lang="en-US" b="1" i="1" u="sng" dirty="0" err="1"/>
              <a:t>úteis</a:t>
            </a:r>
            <a:r>
              <a:rPr lang="en-US" b="1" i="1" u="sng" dirty="0"/>
              <a:t>, </a:t>
            </a:r>
            <a:r>
              <a:rPr lang="en-US" b="1" i="1" u="sng" dirty="0" err="1"/>
              <a:t>bem</a:t>
            </a:r>
            <a:r>
              <a:rPr lang="en-US" b="1" i="1" u="sng" dirty="0"/>
              <a:t> </a:t>
            </a:r>
            <a:r>
              <a:rPr lang="en-US" b="1" i="1" u="sng" dirty="0" err="1"/>
              <a:t>como</a:t>
            </a:r>
            <a:r>
              <a:rPr lang="en-US" b="1" i="1" u="sng" dirty="0"/>
              <a:t>, </a:t>
            </a:r>
            <a:r>
              <a:rPr lang="en-US" b="1" i="1" u="sng" dirty="0" err="1"/>
              <a:t>quanto</a:t>
            </a:r>
            <a:r>
              <a:rPr lang="en-US" b="1" i="1" u="sng" dirty="0"/>
              <a:t> </a:t>
            </a:r>
            <a:r>
              <a:rPr lang="en-US" b="1" i="1" u="sng" dirty="0" err="1"/>
              <a:t>às</a:t>
            </a:r>
            <a:r>
              <a:rPr lang="en-US" b="1" i="1" u="sng" dirty="0"/>
              <a:t> </a:t>
            </a:r>
            <a:r>
              <a:rPr lang="en-US" b="1" i="1" u="sng" dirty="0" err="1"/>
              <a:t>voluptuárias</a:t>
            </a:r>
            <a:r>
              <a:rPr lang="en-US" b="1" i="1" u="sng" dirty="0"/>
              <a:t>, se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lhe</a:t>
            </a:r>
            <a:r>
              <a:rPr lang="en-US" b="1" i="1" u="sng" dirty="0"/>
              <a:t> </a:t>
            </a:r>
            <a:r>
              <a:rPr lang="en-US" b="1" i="1" u="sng" dirty="0" err="1"/>
              <a:t>forem</a:t>
            </a:r>
            <a:r>
              <a:rPr lang="en-US" b="1" i="1" u="sng" dirty="0"/>
              <a:t> </a:t>
            </a:r>
            <a:r>
              <a:rPr lang="en-US" b="1" i="1" u="sng" dirty="0" err="1"/>
              <a:t>pagas</a:t>
            </a:r>
            <a:r>
              <a:rPr lang="en-US" dirty="0"/>
              <a:t>, a </a:t>
            </a:r>
            <a:r>
              <a:rPr lang="en-US" dirty="0" err="1"/>
              <a:t>levantá-las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puder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detrimento</a:t>
            </a:r>
            <a:r>
              <a:rPr lang="en-US" dirty="0"/>
              <a:t> da </a:t>
            </a:r>
            <a:r>
              <a:rPr lang="en-US" dirty="0" err="1"/>
              <a:t>coisa</a:t>
            </a:r>
            <a:r>
              <a:rPr lang="en-US" dirty="0"/>
              <a:t>, e </a:t>
            </a:r>
            <a:r>
              <a:rPr lang="en-US" b="1" i="1" u="sng" dirty="0" err="1"/>
              <a:t>poderá</a:t>
            </a:r>
            <a:r>
              <a:rPr lang="en-US" b="1" i="1" u="sng" dirty="0"/>
              <a:t> </a:t>
            </a:r>
            <a:r>
              <a:rPr lang="en-US" b="1" i="1" u="sng" dirty="0" err="1"/>
              <a:t>exercer</a:t>
            </a:r>
            <a:r>
              <a:rPr lang="en-US" b="1" i="1" u="sng" dirty="0"/>
              <a:t>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b="1" i="1" u="sng" dirty="0" err="1"/>
              <a:t>pelo</a:t>
            </a:r>
            <a:r>
              <a:rPr lang="en-US" b="1" i="1" u="sng" dirty="0"/>
              <a:t> valor das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b="1" i="1" u="sng" dirty="0"/>
              <a:t> e </a:t>
            </a:r>
            <a:r>
              <a:rPr lang="en-US" b="1" i="1" u="sng" dirty="0" err="1"/>
              <a:t>úteis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Art. 1.220.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possuidor</a:t>
            </a:r>
            <a:r>
              <a:rPr lang="en-US" dirty="0"/>
              <a:t> de </a:t>
            </a:r>
            <a:r>
              <a:rPr lang="en-US" b="1" i="1" u="sng" dirty="0" err="1"/>
              <a:t>má-fé</a:t>
            </a:r>
            <a:r>
              <a:rPr lang="en-US" b="1" i="1" u="sng" dirty="0"/>
              <a:t> </a:t>
            </a:r>
            <a:r>
              <a:rPr lang="en-US" b="1" i="1" u="sng" dirty="0" err="1"/>
              <a:t>serão</a:t>
            </a:r>
            <a:r>
              <a:rPr lang="en-US" b="1" i="1" u="sng" dirty="0"/>
              <a:t> </a:t>
            </a:r>
            <a:r>
              <a:rPr lang="en-US" b="1" i="1" u="sng" dirty="0" err="1"/>
              <a:t>ressarcidas</a:t>
            </a:r>
            <a:r>
              <a:rPr lang="en-US" b="1" i="1" u="sng" dirty="0"/>
              <a:t> </a:t>
            </a:r>
            <a:r>
              <a:rPr lang="en-US" b="1" i="1" u="sng" dirty="0" err="1"/>
              <a:t>somente</a:t>
            </a:r>
            <a:r>
              <a:rPr lang="en-US" b="1" i="1" u="sng" dirty="0"/>
              <a:t> as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necessárias</a:t>
            </a:r>
            <a:r>
              <a:rPr lang="en-US" dirty="0"/>
              <a:t>;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lhe</a:t>
            </a:r>
            <a:r>
              <a:rPr lang="en-US" b="1" i="1" u="sng" dirty="0"/>
              <a:t> </a:t>
            </a:r>
            <a:r>
              <a:rPr lang="en-US" b="1" i="1" u="sng" dirty="0" err="1"/>
              <a:t>assiste</a:t>
            </a:r>
            <a:r>
              <a:rPr lang="en-US" b="1" i="1" u="sng" dirty="0"/>
              <a:t> 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importância</a:t>
            </a:r>
            <a:r>
              <a:rPr lang="en-US" dirty="0"/>
              <a:t> </a:t>
            </a:r>
            <a:r>
              <a:rPr lang="en-US" dirty="0" err="1"/>
              <a:t>destas</a:t>
            </a:r>
            <a:r>
              <a:rPr lang="en-US" dirty="0"/>
              <a:t>, </a:t>
            </a:r>
            <a:r>
              <a:rPr lang="en-US" dirty="0" err="1"/>
              <a:t>nem</a:t>
            </a:r>
            <a:r>
              <a:rPr lang="en-US" dirty="0"/>
              <a:t> o de </a:t>
            </a:r>
            <a:r>
              <a:rPr lang="en-US" dirty="0" err="1"/>
              <a:t>levantar</a:t>
            </a:r>
            <a:r>
              <a:rPr lang="en-US" dirty="0"/>
              <a:t> as </a:t>
            </a:r>
            <a:r>
              <a:rPr lang="en-US" dirty="0" err="1"/>
              <a:t>voluptuárias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45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1273" y="1217194"/>
            <a:ext cx="712272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538.  </a:t>
            </a:r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</a:t>
            </a:r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1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b="1" i="1" u="sng" dirty="0" err="1"/>
              <a:t>benfeitorias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alegada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de </a:t>
            </a:r>
            <a:r>
              <a:rPr lang="en-US" dirty="0" err="1"/>
              <a:t>conhecimento</a:t>
            </a:r>
            <a:r>
              <a:rPr lang="en-US" dirty="0"/>
              <a:t>,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contestação</a:t>
            </a:r>
            <a:r>
              <a:rPr lang="en-US" dirty="0"/>
              <a:t>, de forma </a:t>
            </a:r>
            <a:r>
              <a:rPr lang="en-US" dirty="0" err="1"/>
              <a:t>discriminada</a:t>
            </a:r>
            <a:r>
              <a:rPr lang="en-US" dirty="0"/>
              <a:t> e com </a:t>
            </a:r>
            <a:r>
              <a:rPr lang="en-US" dirty="0" err="1"/>
              <a:t>atribuição</a:t>
            </a:r>
            <a:r>
              <a:rPr lang="en-US" dirty="0"/>
              <a:t>, </a:t>
            </a:r>
            <a:r>
              <a:rPr lang="en-US" dirty="0" err="1"/>
              <a:t>sempre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possível</a:t>
            </a:r>
            <a:r>
              <a:rPr lang="en-US" dirty="0"/>
              <a:t> e </a:t>
            </a:r>
            <a:r>
              <a:rPr lang="en-US" dirty="0" err="1"/>
              <a:t>justificadamente</a:t>
            </a:r>
            <a:r>
              <a:rPr lang="en-US" dirty="0"/>
              <a:t>, do </a:t>
            </a:r>
            <a:r>
              <a:rPr lang="en-US" dirty="0" err="1"/>
              <a:t>respectivo</a:t>
            </a:r>
            <a:r>
              <a:rPr lang="en-US" dirty="0"/>
              <a:t> valor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/>
              <a:t>O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retenção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benfeitorias</a:t>
            </a:r>
            <a:r>
              <a:rPr lang="en-US" b="1" i="1" u="sng" dirty="0"/>
              <a:t> </a:t>
            </a:r>
            <a:r>
              <a:rPr lang="en-US" b="1" i="1" u="sng" dirty="0" err="1"/>
              <a:t>deve</a:t>
            </a:r>
            <a:r>
              <a:rPr lang="en-US" b="1" i="1" u="sng" dirty="0"/>
              <a:t> </a:t>
            </a:r>
            <a:r>
              <a:rPr lang="en-US" b="1" i="1" u="sng" dirty="0" err="1"/>
              <a:t>ser</a:t>
            </a:r>
            <a:r>
              <a:rPr lang="en-US" b="1" i="1" u="sng" dirty="0"/>
              <a:t> </a:t>
            </a:r>
            <a:r>
              <a:rPr lang="en-US" b="1" i="1" u="sng" dirty="0" err="1"/>
              <a:t>exercido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contestação</a:t>
            </a:r>
            <a:r>
              <a:rPr lang="en-US" b="1" i="1" u="sng" dirty="0"/>
              <a:t>,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fase</a:t>
            </a:r>
            <a:r>
              <a:rPr lang="en-US" b="1" i="1" u="sng" dirty="0"/>
              <a:t> de </a:t>
            </a:r>
            <a:r>
              <a:rPr lang="en-US" b="1" i="1" u="sng" dirty="0" err="1"/>
              <a:t>conhecimento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smtClean="0"/>
              <a:t>O art. 336, do CPC </a:t>
            </a:r>
            <a:r>
              <a:rPr lang="en-US" dirty="0" err="1" smtClean="0"/>
              <a:t>imp</a:t>
            </a:r>
            <a:r>
              <a:rPr lang="en-US" dirty="0" err="1" smtClean="0"/>
              <a:t>õe</a:t>
            </a:r>
            <a:r>
              <a:rPr lang="en-US" dirty="0" smtClean="0"/>
              <a:t> a </a:t>
            </a:r>
            <a:r>
              <a:rPr lang="en-US" dirty="0" err="1" smtClean="0"/>
              <a:t>concentração</a:t>
            </a:r>
            <a:r>
              <a:rPr lang="en-US" dirty="0" smtClean="0"/>
              <a:t> da </a:t>
            </a:r>
            <a:r>
              <a:rPr lang="en-US" dirty="0" err="1" smtClean="0"/>
              <a:t>defesa</a:t>
            </a:r>
            <a:r>
              <a:rPr lang="en-US" dirty="0" smtClean="0"/>
              <a:t> sob </a:t>
            </a:r>
            <a:r>
              <a:rPr lang="en-US" dirty="0" err="1" smtClean="0"/>
              <a:t>pena</a:t>
            </a:r>
            <a:r>
              <a:rPr lang="en-US" dirty="0" smtClean="0"/>
              <a:t> de </a:t>
            </a:r>
            <a:r>
              <a:rPr lang="en-US" dirty="0" err="1" smtClean="0"/>
              <a:t>preclusão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Sendo</a:t>
            </a:r>
            <a:r>
              <a:rPr lang="en-US" dirty="0" smtClean="0"/>
              <a:t> </a:t>
            </a:r>
            <a:r>
              <a:rPr lang="en-US" dirty="0" err="1" smtClean="0"/>
              <a:t>reconhecido</a:t>
            </a:r>
            <a:r>
              <a:rPr lang="en-US" dirty="0" smtClean="0"/>
              <a:t> 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sentença</a:t>
            </a:r>
            <a:r>
              <a:rPr lang="en-US" dirty="0" smtClean="0"/>
              <a:t>, o </a:t>
            </a:r>
            <a:r>
              <a:rPr lang="en-US" dirty="0" err="1" smtClean="0"/>
              <a:t>direito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retenção</a:t>
            </a:r>
            <a:r>
              <a:rPr lang="en-US" dirty="0" smtClean="0"/>
              <a:t>, </a:t>
            </a:r>
            <a:r>
              <a:rPr lang="en-US" dirty="0" err="1" smtClean="0"/>
              <a:t>somente</a:t>
            </a:r>
            <a:r>
              <a:rPr lang="en-US" dirty="0" smtClean="0"/>
              <a:t> </a:t>
            </a:r>
            <a:r>
              <a:rPr lang="en-US" dirty="0" err="1" smtClean="0"/>
              <a:t>estará</a:t>
            </a:r>
            <a:r>
              <a:rPr lang="en-US" dirty="0" smtClean="0"/>
              <a:t> obrigado a </a:t>
            </a:r>
            <a:r>
              <a:rPr lang="en-US" dirty="0" err="1" smtClean="0"/>
              <a:t>entregar</a:t>
            </a:r>
            <a:r>
              <a:rPr lang="en-US" dirty="0" smtClean="0"/>
              <a:t> o </a:t>
            </a:r>
            <a:r>
              <a:rPr lang="en-US" dirty="0" err="1" smtClean="0"/>
              <a:t>bem</a:t>
            </a:r>
            <a:r>
              <a:rPr lang="en-US" dirty="0" smtClean="0"/>
              <a:t> </a:t>
            </a:r>
            <a:r>
              <a:rPr lang="en-US" dirty="0" err="1" smtClean="0"/>
              <a:t>depois</a:t>
            </a:r>
            <a:r>
              <a:rPr lang="en-US" dirty="0" smtClean="0"/>
              <a:t> de </a:t>
            </a:r>
            <a:r>
              <a:rPr lang="en-US" dirty="0" err="1" smtClean="0"/>
              <a:t>receber</a:t>
            </a:r>
            <a:r>
              <a:rPr lang="en-US" dirty="0" smtClean="0"/>
              <a:t> o </a:t>
            </a:r>
            <a:r>
              <a:rPr lang="en-US" dirty="0" err="1" smtClean="0"/>
              <a:t>respectivo</a:t>
            </a:r>
            <a:r>
              <a:rPr lang="en-US" dirty="0" smtClean="0"/>
              <a:t> valor.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  <a:p>
            <a:pPr marL="285750" indent="-285750" algn="just">
              <a:buFont typeface="Wingdings" charset="2"/>
              <a:buChar char="ü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9248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758338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 </a:t>
            </a:r>
            <a:r>
              <a:rPr lang="en-US" b="1" dirty="0" err="1" smtClean="0"/>
              <a:t>n</a:t>
            </a:r>
            <a:r>
              <a:rPr lang="en-US" b="1" dirty="0" err="1" smtClean="0"/>
              <a:t>ã</a:t>
            </a:r>
            <a:r>
              <a:rPr lang="en-US" b="1" dirty="0" err="1" smtClean="0"/>
              <a:t>o</a:t>
            </a:r>
            <a:r>
              <a:rPr lang="en-US" b="1" dirty="0" smtClean="0"/>
              <a:t> </a:t>
            </a:r>
            <a:r>
              <a:rPr lang="en-US" b="1" dirty="0" err="1" smtClean="0"/>
              <a:t>houver</a:t>
            </a:r>
            <a:r>
              <a:rPr lang="en-US" b="1" dirty="0" smtClean="0"/>
              <a:t>,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contesta</a:t>
            </a:r>
            <a:r>
              <a:rPr lang="en-US" b="1" dirty="0" err="1" smtClean="0"/>
              <a:t>ção</a:t>
            </a:r>
            <a:r>
              <a:rPr lang="en-US" b="1" dirty="0" smtClean="0"/>
              <a:t>, </a:t>
            </a:r>
            <a:r>
              <a:rPr lang="en-US" b="1" dirty="0" err="1" smtClean="0"/>
              <a:t>alegação</a:t>
            </a:r>
            <a:r>
              <a:rPr lang="en-US" b="1" dirty="0" smtClean="0"/>
              <a:t> de </a:t>
            </a:r>
            <a:r>
              <a:rPr lang="en-US" b="1" dirty="0" err="1" smtClean="0"/>
              <a:t>direito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indenização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rentenção</a:t>
            </a:r>
            <a:r>
              <a:rPr lang="en-US" b="1" dirty="0" smtClean="0"/>
              <a:t>, o </a:t>
            </a:r>
            <a:r>
              <a:rPr lang="en-US" b="1" dirty="0" err="1" smtClean="0"/>
              <a:t>interessado</a:t>
            </a:r>
            <a:r>
              <a:rPr lang="en-US" b="1" dirty="0" smtClean="0"/>
              <a:t> </a:t>
            </a:r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buscar</a:t>
            </a:r>
            <a:r>
              <a:rPr lang="en-US" b="1" dirty="0" smtClean="0"/>
              <a:t> </a:t>
            </a:r>
            <a:r>
              <a:rPr lang="en-US" b="1" dirty="0" err="1" smtClean="0"/>
              <a:t>esse</a:t>
            </a:r>
            <a:r>
              <a:rPr lang="en-US" b="1" dirty="0" smtClean="0"/>
              <a:t> </a:t>
            </a:r>
            <a:r>
              <a:rPr lang="en-US" b="1" dirty="0" err="1" smtClean="0"/>
              <a:t>reconhecimento</a:t>
            </a:r>
            <a:r>
              <a:rPr lang="en-US" b="1" dirty="0" smtClean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meio</a:t>
            </a:r>
            <a:r>
              <a:rPr lang="en-US" b="1" dirty="0" smtClean="0"/>
              <a:t> de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autônoma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462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1420" y="775922"/>
            <a:ext cx="714114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dirty="0"/>
              <a:t>DIREITO CIVIL E PROCESSO CIVIL. </a:t>
            </a:r>
            <a:r>
              <a:rPr lang="en-US" sz="1500" b="1" dirty="0"/>
              <a:t>RETENÇÃO</a:t>
            </a:r>
            <a:r>
              <a:rPr lang="en-US" sz="1500" dirty="0"/>
              <a:t> POR </a:t>
            </a:r>
            <a:r>
              <a:rPr lang="en-US" sz="1500" b="1" dirty="0"/>
              <a:t>BENFEITORIAS.</a:t>
            </a:r>
            <a:r>
              <a:rPr lang="en-US" sz="1500" dirty="0"/>
              <a:t> </a:t>
            </a:r>
            <a:r>
              <a:rPr lang="en-US" sz="1500" dirty="0" smtClean="0"/>
              <a:t>EXERCÍCIO MEDIANTE </a:t>
            </a:r>
            <a:r>
              <a:rPr lang="en-US" sz="1500" dirty="0"/>
              <a:t>AÇÃO DIRETA. DIREITO QUE NÃO FORA EXERCIDO QUANDO </a:t>
            </a:r>
            <a:r>
              <a:rPr lang="en-US" sz="1500" dirty="0" smtClean="0"/>
              <a:t>DA CONTESTAÇÃO</a:t>
            </a:r>
            <a:r>
              <a:rPr lang="en-US" sz="1500" dirty="0"/>
              <a:t>, NO PROCESSO DE CONHECIMENTO. SENTENÇAS COM </a:t>
            </a:r>
            <a:r>
              <a:rPr lang="en-US" sz="1500" dirty="0" smtClean="0"/>
              <a:t>ACENTUADA CARGA </a:t>
            </a:r>
            <a:r>
              <a:rPr lang="en-US" sz="1500" dirty="0"/>
              <a:t>EXECUTIVA. NECESSIDADE</a:t>
            </a:r>
            <a:r>
              <a:rPr lang="en-US" sz="1500" dirty="0" smtClean="0"/>
              <a:t>.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1. A </a:t>
            </a:r>
            <a:r>
              <a:rPr lang="en-US" sz="1500" dirty="0" err="1"/>
              <a:t>jurisprudência</a:t>
            </a:r>
            <a:r>
              <a:rPr lang="en-US" sz="1500" dirty="0"/>
              <a:t> </a:t>
            </a:r>
            <a:r>
              <a:rPr lang="en-US" sz="1500" dirty="0" err="1"/>
              <a:t>desta</a:t>
            </a:r>
            <a:r>
              <a:rPr lang="en-US" sz="1500" dirty="0"/>
              <a:t> Corte tem se </a:t>
            </a:r>
            <a:r>
              <a:rPr lang="en-US" sz="1500" dirty="0" err="1"/>
              <a:t>firmado</a:t>
            </a:r>
            <a:r>
              <a:rPr lang="en-US" sz="1500" dirty="0"/>
              <a:t> no </a:t>
            </a:r>
            <a:r>
              <a:rPr lang="en-US" sz="1500" dirty="0" err="1"/>
              <a:t>sentido</a:t>
            </a:r>
            <a:r>
              <a:rPr lang="en-US" sz="1500" dirty="0"/>
              <a:t> de </a:t>
            </a:r>
            <a:r>
              <a:rPr lang="en-US" sz="1500" dirty="0" err="1"/>
              <a:t>que</a:t>
            </a:r>
            <a:r>
              <a:rPr lang="en-US" sz="1500" dirty="0"/>
              <a:t> </a:t>
            </a:r>
            <a:r>
              <a:rPr lang="en-US" sz="1500" dirty="0" smtClean="0"/>
              <a:t>a </a:t>
            </a:r>
            <a:r>
              <a:rPr lang="en-US" sz="1500" dirty="0" err="1" smtClean="0"/>
              <a:t>pretensão</a:t>
            </a:r>
            <a:r>
              <a:rPr lang="en-US" sz="1500" dirty="0" smtClean="0"/>
              <a:t> </a:t>
            </a:r>
            <a:r>
              <a:rPr lang="en-US" sz="1500" dirty="0" err="1"/>
              <a:t>ao</a:t>
            </a:r>
            <a:r>
              <a:rPr lang="en-US" sz="1500" dirty="0"/>
              <a:t> </a:t>
            </a:r>
            <a:r>
              <a:rPr lang="en-US" sz="1500" dirty="0" err="1"/>
              <a:t>exercício</a:t>
            </a:r>
            <a:r>
              <a:rPr lang="en-US" sz="1500" dirty="0"/>
              <a:t> do </a:t>
            </a:r>
            <a:r>
              <a:rPr lang="en-US" sz="1500" dirty="0" err="1"/>
              <a:t>direito</a:t>
            </a:r>
            <a:r>
              <a:rPr lang="en-US" sz="1500" dirty="0"/>
              <a:t> de </a:t>
            </a:r>
            <a:r>
              <a:rPr lang="en-US" sz="1500" b="1" dirty="0" err="1"/>
              <a:t>retenção</a:t>
            </a:r>
            <a:r>
              <a:rPr lang="en-US" sz="1500" dirty="0"/>
              <a:t> </a:t>
            </a:r>
            <a:r>
              <a:rPr lang="en-US" sz="1500" dirty="0" err="1"/>
              <a:t>por</a:t>
            </a:r>
            <a:r>
              <a:rPr lang="en-US" sz="1500" dirty="0"/>
              <a:t> </a:t>
            </a:r>
            <a:r>
              <a:rPr lang="en-US" sz="1500" b="1" dirty="0" err="1"/>
              <a:t>benfeitorias</a:t>
            </a:r>
            <a:r>
              <a:rPr lang="en-US" sz="1500" dirty="0"/>
              <a:t> </a:t>
            </a:r>
            <a:r>
              <a:rPr lang="en-US" sz="1500" dirty="0" smtClean="0"/>
              <a:t>tem de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exercida</a:t>
            </a:r>
            <a:r>
              <a:rPr lang="en-US" sz="1500" dirty="0"/>
              <a:t> no </a:t>
            </a:r>
            <a:r>
              <a:rPr lang="en-US" sz="1500" dirty="0" err="1"/>
              <a:t>momento</a:t>
            </a:r>
            <a:r>
              <a:rPr lang="en-US" sz="1500" dirty="0"/>
              <a:t> da </a:t>
            </a:r>
            <a:r>
              <a:rPr lang="en-US" sz="1500" dirty="0" err="1"/>
              <a:t>contestação</a:t>
            </a:r>
            <a:r>
              <a:rPr lang="en-US" sz="1500" dirty="0"/>
              <a:t> de </a:t>
            </a:r>
            <a:r>
              <a:rPr lang="en-US" sz="1500" dirty="0" err="1"/>
              <a:t>ação</a:t>
            </a:r>
            <a:r>
              <a:rPr lang="en-US" sz="1500" dirty="0"/>
              <a:t> de </a:t>
            </a:r>
            <a:r>
              <a:rPr lang="en-US" sz="1500" dirty="0" err="1" smtClean="0"/>
              <a:t>cunho</a:t>
            </a:r>
            <a:r>
              <a:rPr lang="en-US" sz="1500" dirty="0"/>
              <a:t> </a:t>
            </a:r>
            <a:r>
              <a:rPr lang="en-US" sz="1500" dirty="0" err="1" smtClean="0"/>
              <a:t>possessório</a:t>
            </a:r>
            <a:r>
              <a:rPr lang="en-US" sz="1500" dirty="0"/>
              <a:t>, sob </a:t>
            </a:r>
            <a:r>
              <a:rPr lang="en-US" sz="1500" dirty="0" err="1"/>
              <a:t>pena</a:t>
            </a:r>
            <a:r>
              <a:rPr lang="en-US" sz="1500" dirty="0"/>
              <a:t> de </a:t>
            </a:r>
            <a:r>
              <a:rPr lang="en-US" sz="1500" b="1" dirty="0" err="1"/>
              <a:t>preclusão</a:t>
            </a:r>
            <a:r>
              <a:rPr lang="en-US" sz="1500" dirty="0" smtClean="0"/>
              <a:t>.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2. Na </a:t>
            </a:r>
            <a:r>
              <a:rPr lang="en-US" sz="1500" dirty="0" err="1"/>
              <a:t>hipótese</a:t>
            </a:r>
            <a:r>
              <a:rPr lang="en-US" sz="1500" dirty="0"/>
              <a:t> de </a:t>
            </a:r>
            <a:r>
              <a:rPr lang="en-US" sz="1500" dirty="0" err="1"/>
              <a:t>ação</a:t>
            </a:r>
            <a:r>
              <a:rPr lang="en-US" sz="1500" dirty="0"/>
              <a:t> </a:t>
            </a:r>
            <a:r>
              <a:rPr lang="en-US" sz="1500" dirty="0" err="1"/>
              <a:t>declaratória</a:t>
            </a:r>
            <a:r>
              <a:rPr lang="en-US" sz="1500" dirty="0"/>
              <a:t> de </a:t>
            </a:r>
            <a:r>
              <a:rPr lang="en-US" sz="1500" dirty="0" err="1"/>
              <a:t>invalidade</a:t>
            </a:r>
            <a:r>
              <a:rPr lang="en-US" sz="1500" dirty="0"/>
              <a:t> de </a:t>
            </a:r>
            <a:r>
              <a:rPr lang="en-US" sz="1500" dirty="0" err="1"/>
              <a:t>compromisso</a:t>
            </a:r>
            <a:r>
              <a:rPr lang="en-US" sz="1500" dirty="0"/>
              <a:t> </a:t>
            </a:r>
            <a:r>
              <a:rPr lang="en-US" sz="1500" dirty="0" smtClean="0"/>
              <a:t>de </a:t>
            </a:r>
            <a:r>
              <a:rPr lang="en-US" sz="1500" dirty="0" err="1" smtClean="0"/>
              <a:t>compra</a:t>
            </a:r>
            <a:r>
              <a:rPr lang="en-US" sz="1500" dirty="0" smtClean="0"/>
              <a:t> </a:t>
            </a:r>
            <a:r>
              <a:rPr lang="en-US" sz="1500" dirty="0"/>
              <a:t>e </a:t>
            </a:r>
            <a:r>
              <a:rPr lang="en-US" sz="1500" dirty="0" err="1"/>
              <a:t>venda</a:t>
            </a:r>
            <a:r>
              <a:rPr lang="en-US" sz="1500" dirty="0"/>
              <a:t>, com </a:t>
            </a:r>
            <a:r>
              <a:rPr lang="en-US" sz="1500" dirty="0" err="1"/>
              <a:t>pedido</a:t>
            </a:r>
            <a:r>
              <a:rPr lang="en-US" sz="1500" dirty="0"/>
              <a:t> de </a:t>
            </a:r>
            <a:r>
              <a:rPr lang="en-US" sz="1500" dirty="0" err="1"/>
              <a:t>imediata</a:t>
            </a:r>
            <a:r>
              <a:rPr lang="en-US" sz="1500" dirty="0"/>
              <a:t> </a:t>
            </a:r>
            <a:r>
              <a:rPr lang="en-US" sz="1500" dirty="0" err="1"/>
              <a:t>restituição</a:t>
            </a:r>
            <a:r>
              <a:rPr lang="en-US" sz="1500" dirty="0"/>
              <a:t> do </a:t>
            </a:r>
            <a:r>
              <a:rPr lang="en-US" sz="1500" dirty="0" err="1"/>
              <a:t>imóvel</a:t>
            </a:r>
            <a:r>
              <a:rPr lang="en-US" sz="1500" dirty="0"/>
              <a:t>, </a:t>
            </a:r>
            <a:r>
              <a:rPr lang="en-US" sz="1500" dirty="0" smtClean="0"/>
              <a:t>o </a:t>
            </a:r>
            <a:r>
              <a:rPr lang="en-US" sz="1500" dirty="0" err="1" smtClean="0"/>
              <a:t>direito</a:t>
            </a:r>
            <a:r>
              <a:rPr lang="en-US" sz="1500" dirty="0" smtClean="0"/>
              <a:t> </a:t>
            </a:r>
            <a:r>
              <a:rPr lang="en-US" sz="1500" dirty="0"/>
              <a:t>de </a:t>
            </a:r>
            <a:r>
              <a:rPr lang="en-US" sz="1500" b="1" dirty="0" err="1"/>
              <a:t>retenção</a:t>
            </a:r>
            <a:r>
              <a:rPr lang="en-US" sz="1500" dirty="0"/>
              <a:t> </a:t>
            </a:r>
            <a:r>
              <a:rPr lang="en-US" sz="1500" dirty="0" err="1"/>
              <a:t>deve</a:t>
            </a:r>
            <a:r>
              <a:rPr lang="en-US" sz="1500" dirty="0"/>
              <a:t>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exercido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contestação</a:t>
            </a:r>
            <a:r>
              <a:rPr lang="en-US" sz="1500" dirty="0"/>
              <a:t> </a:t>
            </a:r>
            <a:r>
              <a:rPr lang="en-US" sz="1500" dirty="0" err="1"/>
              <a:t>por</a:t>
            </a:r>
            <a:r>
              <a:rPr lang="en-US" sz="1500" dirty="0"/>
              <a:t> </a:t>
            </a:r>
            <a:r>
              <a:rPr lang="en-US" sz="1500" dirty="0" err="1"/>
              <a:t>força</a:t>
            </a:r>
            <a:r>
              <a:rPr lang="en-US" sz="1500" dirty="0"/>
              <a:t> </a:t>
            </a:r>
            <a:r>
              <a:rPr lang="en-US" sz="1500" dirty="0" smtClean="0"/>
              <a:t>da </a:t>
            </a:r>
            <a:r>
              <a:rPr lang="en-US" sz="1500" dirty="0" err="1" smtClean="0"/>
              <a:t>elevada</a:t>
            </a:r>
            <a:r>
              <a:rPr lang="en-US" sz="1500" dirty="0" smtClean="0"/>
              <a:t> </a:t>
            </a:r>
            <a:r>
              <a:rPr lang="en-US" sz="1500" dirty="0" err="1"/>
              <a:t>carga</a:t>
            </a:r>
            <a:r>
              <a:rPr lang="en-US" sz="1500" dirty="0"/>
              <a:t> </a:t>
            </a:r>
            <a:r>
              <a:rPr lang="en-US" sz="1500" dirty="0" err="1"/>
              <a:t>executiva</a:t>
            </a:r>
            <a:r>
              <a:rPr lang="en-US" sz="1500" dirty="0"/>
              <a:t> </a:t>
            </a:r>
            <a:r>
              <a:rPr lang="en-US" sz="1500" dirty="0" err="1"/>
              <a:t>contida</a:t>
            </a:r>
            <a:r>
              <a:rPr lang="en-US" sz="1500" dirty="0"/>
              <a:t> </a:t>
            </a:r>
            <a:r>
              <a:rPr lang="en-US" sz="1500" dirty="0" err="1"/>
              <a:t>nessa</a:t>
            </a:r>
            <a:r>
              <a:rPr lang="en-US" sz="1500" dirty="0"/>
              <a:t> </a:t>
            </a:r>
            <a:r>
              <a:rPr lang="en-US" sz="1500" dirty="0" err="1"/>
              <a:t>ação</a:t>
            </a:r>
            <a:r>
              <a:rPr lang="en-US" sz="1500" dirty="0"/>
              <a:t>. O </a:t>
            </a:r>
            <a:r>
              <a:rPr lang="en-US" sz="1500" dirty="0" err="1"/>
              <a:t>pedido</a:t>
            </a:r>
            <a:r>
              <a:rPr lang="en-US" sz="1500" dirty="0"/>
              <a:t> de </a:t>
            </a:r>
            <a:r>
              <a:rPr lang="en-US" sz="1500" dirty="0" err="1" smtClean="0"/>
              <a:t>restituição</a:t>
            </a:r>
            <a:r>
              <a:rPr lang="en-US" sz="1500" dirty="0"/>
              <a:t> </a:t>
            </a:r>
            <a:r>
              <a:rPr lang="en-US" sz="1500" dirty="0" err="1" smtClean="0"/>
              <a:t>somente</a:t>
            </a:r>
            <a:r>
              <a:rPr lang="en-US" sz="1500" dirty="0" smtClean="0"/>
              <a:t> </a:t>
            </a:r>
            <a:r>
              <a:rPr lang="en-US" sz="1500" dirty="0" err="1"/>
              <a:t>pode</a:t>
            </a:r>
            <a:r>
              <a:rPr lang="en-US" sz="1500" dirty="0"/>
              <a:t>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objeto</a:t>
            </a:r>
            <a:r>
              <a:rPr lang="en-US" sz="1500" dirty="0"/>
              <a:t> de </a:t>
            </a:r>
            <a:r>
              <a:rPr lang="en-US" sz="1500" dirty="0" err="1"/>
              <a:t>cumprimento</a:t>
            </a:r>
            <a:r>
              <a:rPr lang="en-US" sz="1500" dirty="0"/>
              <a:t> </a:t>
            </a:r>
            <a:r>
              <a:rPr lang="en-US" sz="1500" dirty="0" err="1"/>
              <a:t>forçado</a:t>
            </a:r>
            <a:r>
              <a:rPr lang="en-US" sz="1500" dirty="0"/>
              <a:t> </a:t>
            </a:r>
            <a:r>
              <a:rPr lang="en-US" sz="1500" dirty="0" err="1"/>
              <a:t>pela</a:t>
            </a:r>
            <a:r>
              <a:rPr lang="en-US" sz="1500" dirty="0"/>
              <a:t> </a:t>
            </a:r>
            <a:r>
              <a:rPr lang="en-US" sz="1500" dirty="0" smtClean="0"/>
              <a:t>forma </a:t>
            </a:r>
            <a:r>
              <a:rPr lang="en-US" sz="1500" dirty="0" err="1" smtClean="0"/>
              <a:t>estabelecida</a:t>
            </a:r>
            <a:r>
              <a:rPr lang="en-US" sz="1500" dirty="0" smtClean="0"/>
              <a:t> </a:t>
            </a:r>
            <a:r>
              <a:rPr lang="en-US" sz="1500" dirty="0"/>
              <a:t>no art. 461-A do CPC, </a:t>
            </a:r>
            <a:r>
              <a:rPr lang="en-US" sz="1500" dirty="0" err="1"/>
              <a:t>que</a:t>
            </a:r>
            <a:r>
              <a:rPr lang="en-US" sz="1500" dirty="0"/>
              <a:t> </a:t>
            </a:r>
            <a:r>
              <a:rPr lang="en-US" sz="1500" dirty="0" err="1"/>
              <a:t>não</a:t>
            </a:r>
            <a:r>
              <a:rPr lang="en-US" sz="1500" dirty="0"/>
              <a:t> </a:t>
            </a:r>
            <a:r>
              <a:rPr lang="en-US" sz="1500" dirty="0" err="1"/>
              <a:t>mais</a:t>
            </a:r>
            <a:r>
              <a:rPr lang="en-US" sz="1500" dirty="0"/>
              <a:t> </a:t>
            </a:r>
            <a:r>
              <a:rPr lang="en-US" sz="1500" dirty="0" err="1"/>
              <a:t>prevê</a:t>
            </a:r>
            <a:r>
              <a:rPr lang="en-US" sz="1500" dirty="0"/>
              <a:t> </a:t>
            </a:r>
            <a:r>
              <a:rPr lang="en-US" sz="1500" dirty="0" smtClean="0"/>
              <a:t>a </a:t>
            </a:r>
            <a:r>
              <a:rPr lang="en-US" sz="1500" dirty="0" err="1" smtClean="0"/>
              <a:t>possibilidade</a:t>
            </a:r>
            <a:r>
              <a:rPr lang="en-US" sz="1500" dirty="0" smtClean="0"/>
              <a:t> </a:t>
            </a:r>
            <a:r>
              <a:rPr lang="en-US" sz="1500" dirty="0"/>
              <a:t>de </a:t>
            </a:r>
            <a:r>
              <a:rPr lang="en-US" sz="1500" dirty="0" err="1"/>
              <a:t>discussão</a:t>
            </a:r>
            <a:r>
              <a:rPr lang="en-US" sz="1500" dirty="0"/>
              <a:t>,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fase</a:t>
            </a:r>
            <a:r>
              <a:rPr lang="en-US" sz="1500" dirty="0"/>
              <a:t> </a:t>
            </a:r>
            <a:r>
              <a:rPr lang="en-US" sz="1500" dirty="0" err="1"/>
              <a:t>executiva</a:t>
            </a:r>
            <a:r>
              <a:rPr lang="en-US" sz="1500" dirty="0"/>
              <a:t>, do </a:t>
            </a:r>
            <a:r>
              <a:rPr lang="en-US" sz="1500" dirty="0" err="1"/>
              <a:t>direito</a:t>
            </a:r>
            <a:r>
              <a:rPr lang="en-US" sz="1500" dirty="0"/>
              <a:t> de </a:t>
            </a:r>
            <a:r>
              <a:rPr lang="en-US" sz="1500" b="1" dirty="0" err="1"/>
              <a:t>retenção</a:t>
            </a:r>
            <a:r>
              <a:rPr lang="en-US" sz="1500" dirty="0" smtClean="0"/>
              <a:t>.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3. </a:t>
            </a:r>
            <a:r>
              <a:rPr lang="en-US" sz="1500" dirty="0" err="1"/>
              <a:t>Esse</a:t>
            </a:r>
            <a:r>
              <a:rPr lang="en-US" sz="1500" dirty="0"/>
              <a:t> </a:t>
            </a:r>
            <a:r>
              <a:rPr lang="en-US" sz="1500" dirty="0" err="1"/>
              <a:t>entendimento</a:t>
            </a:r>
            <a:r>
              <a:rPr lang="en-US" sz="1500" dirty="0"/>
              <a:t>, </a:t>
            </a:r>
            <a:r>
              <a:rPr lang="en-US" sz="1500" dirty="0" err="1"/>
              <a:t>válido</a:t>
            </a:r>
            <a:r>
              <a:rPr lang="en-US" sz="1500" dirty="0"/>
              <a:t> </a:t>
            </a:r>
            <a:r>
              <a:rPr lang="en-US" sz="1500" dirty="0" err="1"/>
              <a:t>para</a:t>
            </a:r>
            <a:r>
              <a:rPr lang="en-US" sz="1500" dirty="0"/>
              <a:t> o </a:t>
            </a:r>
            <a:r>
              <a:rPr lang="en-US" sz="1500" dirty="0" err="1"/>
              <a:t>fim</a:t>
            </a:r>
            <a:r>
              <a:rPr lang="en-US" sz="1500" dirty="0"/>
              <a:t> de </a:t>
            </a:r>
            <a:r>
              <a:rPr lang="en-US" sz="1500" dirty="0" err="1"/>
              <a:t>impedir</a:t>
            </a:r>
            <a:r>
              <a:rPr lang="en-US" sz="1500" dirty="0"/>
              <a:t> a </a:t>
            </a:r>
            <a:r>
              <a:rPr lang="en-US" sz="1500" dirty="0" err="1"/>
              <a:t>apresentação</a:t>
            </a:r>
            <a:r>
              <a:rPr lang="en-US" sz="1500" dirty="0"/>
              <a:t> </a:t>
            </a:r>
            <a:r>
              <a:rPr lang="en-US" sz="1500" dirty="0" smtClean="0"/>
              <a:t>de embargos </a:t>
            </a:r>
            <a:r>
              <a:rPr lang="en-US" sz="1500" dirty="0"/>
              <a:t>de </a:t>
            </a:r>
            <a:r>
              <a:rPr lang="en-US" sz="1500" b="1" dirty="0" err="1"/>
              <a:t>retenção</a:t>
            </a:r>
            <a:r>
              <a:rPr lang="en-US" sz="1500" b="1" dirty="0"/>
              <a:t>,</a:t>
            </a:r>
            <a:r>
              <a:rPr lang="en-US" sz="1500" dirty="0"/>
              <a:t> </a:t>
            </a:r>
            <a:r>
              <a:rPr lang="en-US" sz="1500" dirty="0" err="1"/>
              <a:t>deve</a:t>
            </a:r>
            <a:r>
              <a:rPr lang="en-US" sz="1500" dirty="0"/>
              <a:t>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invocado</a:t>
            </a:r>
            <a:r>
              <a:rPr lang="en-US" sz="1500" dirty="0"/>
              <a:t> </a:t>
            </a:r>
            <a:r>
              <a:rPr lang="en-US" sz="1500" dirty="0" err="1"/>
              <a:t>também</a:t>
            </a:r>
            <a:r>
              <a:rPr lang="en-US" sz="1500" dirty="0"/>
              <a:t> </a:t>
            </a:r>
            <a:r>
              <a:rPr lang="en-US" sz="1500" dirty="0" err="1"/>
              <a:t>para</a:t>
            </a:r>
            <a:r>
              <a:rPr lang="en-US" sz="1500" dirty="0"/>
              <a:t> </a:t>
            </a:r>
            <a:r>
              <a:rPr lang="en-US" sz="1500" dirty="0" err="1"/>
              <a:t>impedir</a:t>
            </a:r>
            <a:r>
              <a:rPr lang="en-US" sz="1500" dirty="0"/>
              <a:t> </a:t>
            </a:r>
            <a:r>
              <a:rPr lang="en-US" sz="1500" dirty="0" smtClean="0"/>
              <a:t>a </a:t>
            </a:r>
            <a:r>
              <a:rPr lang="en-US" sz="1500" dirty="0" err="1" smtClean="0"/>
              <a:t>propositura</a:t>
            </a:r>
            <a:r>
              <a:rPr lang="en-US" sz="1500" dirty="0" smtClean="0"/>
              <a:t> </a:t>
            </a:r>
            <a:r>
              <a:rPr lang="en-US" sz="1500" dirty="0"/>
              <a:t>de </a:t>
            </a:r>
            <a:r>
              <a:rPr lang="en-US" sz="1500" dirty="0" err="1"/>
              <a:t>uma</a:t>
            </a:r>
            <a:r>
              <a:rPr lang="en-US" sz="1500" dirty="0"/>
              <a:t> </a:t>
            </a:r>
            <a:r>
              <a:rPr lang="en-US" sz="1500" dirty="0" err="1"/>
              <a:t>ação</a:t>
            </a:r>
            <a:r>
              <a:rPr lang="en-US" sz="1500" dirty="0"/>
              <a:t> </a:t>
            </a:r>
            <a:r>
              <a:rPr lang="en-US" sz="1500" dirty="0" err="1"/>
              <a:t>autônoma</a:t>
            </a:r>
            <a:r>
              <a:rPr lang="en-US" sz="1500" dirty="0"/>
              <a:t> de </a:t>
            </a:r>
            <a:r>
              <a:rPr lang="en-US" sz="1500" b="1" dirty="0" err="1"/>
              <a:t>retenção</a:t>
            </a:r>
            <a:r>
              <a:rPr lang="en-US" sz="1500" b="1" dirty="0"/>
              <a:t>,</a:t>
            </a:r>
            <a:r>
              <a:rPr lang="en-US" sz="1500" dirty="0"/>
              <a:t> com </a:t>
            </a:r>
            <a:r>
              <a:rPr lang="en-US" sz="1500" dirty="0" err="1"/>
              <a:t>pedido</a:t>
            </a:r>
            <a:r>
              <a:rPr lang="en-US" sz="1500" dirty="0"/>
              <a:t> </a:t>
            </a:r>
            <a:r>
              <a:rPr lang="en-US" sz="1500" dirty="0" smtClean="0"/>
              <a:t>de </a:t>
            </a:r>
            <a:r>
              <a:rPr lang="en-US" sz="1500" dirty="0" err="1" smtClean="0"/>
              <a:t>antecipação</a:t>
            </a:r>
            <a:r>
              <a:rPr lang="en-US" sz="1500" dirty="0" smtClean="0"/>
              <a:t> </a:t>
            </a:r>
            <a:r>
              <a:rPr lang="en-US" sz="1500" dirty="0"/>
              <a:t>de </a:t>
            </a:r>
            <a:r>
              <a:rPr lang="en-US" sz="1500" dirty="0" err="1"/>
              <a:t>tutela</a:t>
            </a:r>
            <a:r>
              <a:rPr lang="en-US" sz="1500" dirty="0"/>
              <a:t>. O </a:t>
            </a:r>
            <a:r>
              <a:rPr lang="en-US" sz="1500" dirty="0" err="1"/>
              <a:t>mesmo</a:t>
            </a:r>
            <a:r>
              <a:rPr lang="en-US" sz="1500" dirty="0"/>
              <a:t> </a:t>
            </a:r>
            <a:r>
              <a:rPr lang="en-US" sz="1500" dirty="0" err="1"/>
              <a:t>resultado</a:t>
            </a:r>
            <a:r>
              <a:rPr lang="en-US" sz="1500" dirty="0"/>
              <a:t> </a:t>
            </a:r>
            <a:r>
              <a:rPr lang="en-US" sz="1500" dirty="0" err="1"/>
              <a:t>não</a:t>
            </a:r>
            <a:r>
              <a:rPr lang="en-US" sz="1500" dirty="0"/>
              <a:t> </a:t>
            </a:r>
            <a:r>
              <a:rPr lang="en-US" sz="1500" dirty="0" err="1"/>
              <a:t>pode</a:t>
            </a:r>
            <a:r>
              <a:rPr lang="en-US" sz="1500" dirty="0"/>
              <a:t>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vedado</a:t>
            </a:r>
            <a:r>
              <a:rPr lang="en-US" sz="1500" dirty="0"/>
              <a:t> </a:t>
            </a:r>
            <a:r>
              <a:rPr lang="en-US" sz="1500" dirty="0" err="1" smtClean="0"/>
              <a:t>quando</a:t>
            </a:r>
            <a:r>
              <a:rPr lang="en-US" sz="1500" dirty="0"/>
              <a:t> </a:t>
            </a:r>
            <a:r>
              <a:rPr lang="en-US" sz="1500" dirty="0" err="1" smtClean="0"/>
              <a:t>perseguido</a:t>
            </a:r>
            <a:r>
              <a:rPr lang="en-US" sz="1500" dirty="0" smtClean="0"/>
              <a:t> </a:t>
            </a:r>
            <a:r>
              <a:rPr lang="en-US" sz="1500" dirty="0" err="1"/>
              <a:t>por</a:t>
            </a:r>
            <a:r>
              <a:rPr lang="en-US" sz="1500" dirty="0"/>
              <a:t> </a:t>
            </a:r>
            <a:r>
              <a:rPr lang="en-US" sz="1500" dirty="0" err="1"/>
              <a:t>uma</a:t>
            </a:r>
            <a:r>
              <a:rPr lang="en-US" sz="1500" dirty="0"/>
              <a:t> via </a:t>
            </a:r>
            <a:r>
              <a:rPr lang="en-US" sz="1500" dirty="0" err="1"/>
              <a:t>processual</a:t>
            </a:r>
            <a:r>
              <a:rPr lang="en-US" sz="1500" dirty="0"/>
              <a:t>, e </a:t>
            </a:r>
            <a:r>
              <a:rPr lang="en-US" sz="1500" dirty="0" err="1"/>
              <a:t>aceito</a:t>
            </a:r>
            <a:r>
              <a:rPr lang="en-US" sz="1500" dirty="0"/>
              <a:t> </a:t>
            </a:r>
            <a:r>
              <a:rPr lang="en-US" sz="1500" dirty="0" err="1"/>
              <a:t>por</a:t>
            </a:r>
            <a:r>
              <a:rPr lang="en-US" sz="1500" dirty="0"/>
              <a:t> </a:t>
            </a:r>
            <a:r>
              <a:rPr lang="en-US" sz="1500" dirty="0" err="1"/>
              <a:t>outra</a:t>
            </a:r>
            <a:r>
              <a:rPr lang="en-US" sz="1500" dirty="0"/>
              <a:t> via</a:t>
            </a:r>
            <a:r>
              <a:rPr lang="en-US" sz="1500" dirty="0" smtClean="0"/>
              <a:t>.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4. </a:t>
            </a:r>
            <a:r>
              <a:rPr lang="en-US" sz="1500" dirty="0" err="1"/>
              <a:t>Recurso</a:t>
            </a:r>
            <a:r>
              <a:rPr lang="en-US" sz="1500" dirty="0"/>
              <a:t> especial </a:t>
            </a:r>
            <a:r>
              <a:rPr lang="en-US" sz="1500" dirty="0" err="1"/>
              <a:t>conhecido</a:t>
            </a:r>
            <a:r>
              <a:rPr lang="en-US" sz="1500" dirty="0"/>
              <a:t> e </a:t>
            </a:r>
            <a:r>
              <a:rPr lang="en-US" sz="1500" dirty="0" err="1"/>
              <a:t>improvido</a:t>
            </a:r>
            <a:r>
              <a:rPr lang="en-US" sz="1500" dirty="0" smtClean="0"/>
              <a:t>.</a:t>
            </a:r>
          </a:p>
          <a:p>
            <a:pPr algn="just"/>
            <a:r>
              <a:rPr lang="en-US" sz="1500" dirty="0" smtClean="0"/>
              <a:t>(STJ. Terceira </a:t>
            </a:r>
            <a:r>
              <a:rPr lang="en-US" sz="1500" dirty="0" err="1" smtClean="0"/>
              <a:t>Turma</a:t>
            </a:r>
            <a:r>
              <a:rPr lang="en-US" sz="1500" dirty="0" smtClean="0"/>
              <a:t>. Resp. 1278094/SP, Rel. Min. Nancy </a:t>
            </a:r>
            <a:r>
              <a:rPr lang="en-US" sz="1500" dirty="0" err="1" smtClean="0"/>
              <a:t>Andrighi</a:t>
            </a:r>
            <a:r>
              <a:rPr lang="en-US" sz="1500" dirty="0" smtClean="0"/>
              <a:t>. </a:t>
            </a:r>
            <a:r>
              <a:rPr lang="en-US" sz="1500" dirty="0" err="1" smtClean="0"/>
              <a:t>Dje</a:t>
            </a:r>
            <a:r>
              <a:rPr lang="en-US" sz="1500" dirty="0" smtClean="0"/>
              <a:t>. 22/08/2012)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62459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1632</TotalTime>
  <Words>2577</Words>
  <Application>Microsoft Macintosh PowerPoint</Application>
  <PresentationFormat>On-screen Show (4:3)</PresentationFormat>
  <Paragraphs>245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Pushpin</vt:lpstr>
      <vt:lpstr>Cumprimento de Sentença</vt:lpstr>
      <vt:lpstr>PowerPoint Presentation</vt:lpstr>
      <vt:lpstr>Conceito de Cumprimento de Sentença?</vt:lpstr>
      <vt:lpstr>Títulos Executivos Judiciais</vt:lpstr>
      <vt:lpstr>PowerPoint Presentation</vt:lpstr>
      <vt:lpstr>PowerPoint Presentation</vt:lpstr>
      <vt:lpstr>PowerPoint Presentation</vt:lpstr>
      <vt:lpstr>Intimação para Adimplemento da Obrigação</vt:lpstr>
      <vt:lpstr>PowerPoint Presentation</vt:lpstr>
      <vt:lpstr>PowerPoint Presentation</vt:lpstr>
      <vt:lpstr>Cumprimento de Sentença que Reconheça a Exigibilidade de Obrigação de Fazer ou Não Fazer</vt:lpstr>
      <vt:lpstr>PowerPoint Presentation</vt:lpstr>
      <vt:lpstr>Resultado Prático Equivalente</vt:lpstr>
      <vt:lpstr>PowerPoint Presentation</vt:lpstr>
      <vt:lpstr>Conversão em Perdas e Danos</vt:lpstr>
      <vt:lpstr>PowerPoint Presentation</vt:lpstr>
      <vt:lpstr>PowerPoint Presentation</vt:lpstr>
      <vt:lpstr>Atipicidade e Cumulatividade dos Meios Executivos</vt:lpstr>
      <vt:lpstr>PowerPoint Presentation</vt:lpstr>
      <vt:lpstr>Multa como Meio Coercitivo</vt:lpstr>
      <vt:lpstr>Características da Multa como Meio Coercitivo</vt:lpstr>
      <vt:lpstr>PowerPoint Presentation</vt:lpstr>
      <vt:lpstr>Alteração da Multa</vt:lpstr>
      <vt:lpstr>Alteração da Multa</vt:lpstr>
      <vt:lpstr>Valor final da multa pode ser reduzido ou ampliado em sede recursal, inclusive, em sede de Recurso Especial!</vt:lpstr>
      <vt:lpstr>PowerPoint Presentation</vt:lpstr>
      <vt:lpstr>Multa e Condenações Acessórias</vt:lpstr>
      <vt:lpstr>PowerPoint Presentation</vt:lpstr>
      <vt:lpstr>PowerPoint Presentation</vt:lpstr>
      <vt:lpstr>Cumprimento Provisório da Multa</vt:lpstr>
      <vt:lpstr>PowerPoint Presentation</vt:lpstr>
      <vt:lpstr>PowerPoint Presentation</vt:lpstr>
      <vt:lpstr>Cumprimento de Sentença que Reconheça a Exigibilidade de Obrigação de Entregar Coisa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Indenização e Retenção em razão das Benfeitorias</vt:lpstr>
      <vt:lpstr>PowerPoint Presentation</vt:lpstr>
      <vt:lpstr>Se não houver, na contestação, alegação de direito à indenização ou rentenção, o interessado pode buscar esse reconhecimento por meio de ação autônoma?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32</cp:revision>
  <dcterms:created xsi:type="dcterms:W3CDTF">2017-09-04T00:54:28Z</dcterms:created>
  <dcterms:modified xsi:type="dcterms:W3CDTF">2017-09-05T04:07:14Z</dcterms:modified>
</cp:coreProperties>
</file>