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59" r:id="rId4"/>
    <p:sldId id="260" r:id="rId5"/>
    <p:sldId id="295" r:id="rId6"/>
    <p:sldId id="293" r:id="rId7"/>
    <p:sldId id="263" r:id="rId8"/>
    <p:sldId id="264" r:id="rId9"/>
    <p:sldId id="265" r:id="rId10"/>
    <p:sldId id="277" r:id="rId11"/>
    <p:sldId id="280" r:id="rId12"/>
    <p:sldId id="273" r:id="rId13"/>
    <p:sldId id="292" r:id="rId14"/>
    <p:sldId id="269" r:id="rId15"/>
    <p:sldId id="267" r:id="rId16"/>
    <p:sldId id="279" r:id="rId17"/>
    <p:sldId id="268" r:id="rId18"/>
    <p:sldId id="274" r:id="rId19"/>
    <p:sldId id="281" r:id="rId20"/>
    <p:sldId id="270" r:id="rId21"/>
    <p:sldId id="282" r:id="rId22"/>
    <p:sldId id="278" r:id="rId23"/>
    <p:sldId id="290" r:id="rId24"/>
    <p:sldId id="271" r:id="rId25"/>
    <p:sldId id="291" r:id="rId26"/>
    <p:sldId id="287" r:id="rId27"/>
    <p:sldId id="272" r:id="rId28"/>
    <p:sldId id="283" r:id="rId29"/>
    <p:sldId id="284" r:id="rId30"/>
    <p:sldId id="285" r:id="rId31"/>
    <p:sldId id="286" r:id="rId32"/>
    <p:sldId id="288" r:id="rId33"/>
    <p:sldId id="289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-13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DEC644-1F5D-C44B-BD0B-C2371051740D}" type="doc">
      <dgm:prSet loTypeId="urn:microsoft.com/office/officeart/2005/8/layout/hProcess9" loCatId="" qsTypeId="urn:microsoft.com/office/officeart/2005/8/quickstyle/simple4" qsCatId="simple" csTypeId="urn:microsoft.com/office/officeart/2005/8/colors/accent0_3" csCatId="mainScheme" phldr="1"/>
      <dgm:spPr/>
    </dgm:pt>
    <dgm:pt modelId="{D0E875E6-A39C-4740-AE72-80B2AEBED4CF}">
      <dgm:prSet phldrT="[Text]"/>
      <dgm:spPr/>
      <dgm:t>
        <a:bodyPr/>
        <a:lstStyle/>
        <a:p>
          <a:r>
            <a:rPr lang="en-US" dirty="0" err="1" smtClean="0"/>
            <a:t>Senten</a:t>
          </a:r>
          <a:r>
            <a:rPr lang="en-US" dirty="0" err="1" smtClean="0"/>
            <a:t>ça</a:t>
          </a:r>
          <a:r>
            <a:rPr lang="en-US" dirty="0" smtClean="0"/>
            <a:t>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Decisão</a:t>
          </a:r>
          <a:r>
            <a:rPr lang="en-US" dirty="0" smtClean="0"/>
            <a:t> </a:t>
          </a:r>
          <a:r>
            <a:rPr lang="en-US" dirty="0" err="1" smtClean="0"/>
            <a:t>Interlocutória</a:t>
          </a:r>
          <a:endParaRPr lang="en-US" dirty="0"/>
        </a:p>
      </dgm:t>
    </dgm:pt>
    <dgm:pt modelId="{3BBFB4A8-6AEA-C242-9066-C6C65435CBB0}" type="parTrans" cxnId="{FB9038B9-4BB4-B041-8BE4-8583C824FE00}">
      <dgm:prSet/>
      <dgm:spPr/>
      <dgm:t>
        <a:bodyPr/>
        <a:lstStyle/>
        <a:p>
          <a:endParaRPr lang="en-US"/>
        </a:p>
      </dgm:t>
    </dgm:pt>
    <dgm:pt modelId="{28303C30-B818-7F42-97B2-50C040A361D1}" type="sibTrans" cxnId="{FB9038B9-4BB4-B041-8BE4-8583C824FE00}">
      <dgm:prSet/>
      <dgm:spPr/>
      <dgm:t>
        <a:bodyPr/>
        <a:lstStyle/>
        <a:p>
          <a:endParaRPr lang="en-US"/>
        </a:p>
      </dgm:t>
    </dgm:pt>
    <dgm:pt modelId="{74EF54A1-D919-6C4A-8568-4E6C899D5541}">
      <dgm:prSet phldrT="[Text]"/>
      <dgm:spPr/>
      <dgm:t>
        <a:bodyPr/>
        <a:lstStyle/>
        <a:p>
          <a:r>
            <a:rPr lang="en-US" dirty="0" err="1" smtClean="0"/>
            <a:t>Requerimento</a:t>
          </a:r>
          <a:endParaRPr lang="en-US" dirty="0"/>
        </a:p>
      </dgm:t>
    </dgm:pt>
    <dgm:pt modelId="{F01B8668-FB5D-A24F-87DB-56266458B2E3}" type="parTrans" cxnId="{4D4B55E3-2B16-2646-ABDA-EFD276176F41}">
      <dgm:prSet/>
      <dgm:spPr/>
      <dgm:t>
        <a:bodyPr/>
        <a:lstStyle/>
        <a:p>
          <a:endParaRPr lang="en-US"/>
        </a:p>
      </dgm:t>
    </dgm:pt>
    <dgm:pt modelId="{B7CD7556-98BF-8E44-BCE6-0DDD6FFB495C}" type="sibTrans" cxnId="{4D4B55E3-2B16-2646-ABDA-EFD276176F41}">
      <dgm:prSet/>
      <dgm:spPr/>
      <dgm:t>
        <a:bodyPr/>
        <a:lstStyle/>
        <a:p>
          <a:endParaRPr lang="en-US"/>
        </a:p>
      </dgm:t>
    </dgm:pt>
    <dgm:pt modelId="{A988FBA9-5DA1-794C-838D-2BAE99BFA6AB}">
      <dgm:prSet phldrT="[Text]"/>
      <dgm:spPr/>
      <dgm:t>
        <a:bodyPr/>
        <a:lstStyle/>
        <a:p>
          <a:r>
            <a:rPr lang="en-US" dirty="0" err="1" smtClean="0"/>
            <a:t>Intima</a:t>
          </a:r>
          <a:r>
            <a:rPr lang="en-US" dirty="0" err="1" smtClean="0"/>
            <a:t>ção</a:t>
          </a:r>
          <a:r>
            <a:rPr lang="en-US" dirty="0" smtClean="0"/>
            <a:t> </a:t>
          </a:r>
          <a:r>
            <a:rPr lang="en-US" b="1" u="sng" dirty="0" smtClean="0"/>
            <a:t>PESSOAL</a:t>
          </a:r>
          <a:r>
            <a:rPr lang="en-US" dirty="0" smtClean="0"/>
            <a:t> </a:t>
          </a:r>
          <a:r>
            <a:rPr lang="en-US" dirty="0" err="1" smtClean="0"/>
            <a:t>para</a:t>
          </a:r>
          <a:r>
            <a:rPr lang="en-US" dirty="0" smtClean="0"/>
            <a:t> </a:t>
          </a:r>
          <a:r>
            <a:rPr lang="en-US" dirty="0" err="1" smtClean="0"/>
            <a:t>Prática</a:t>
          </a:r>
          <a:r>
            <a:rPr lang="en-US" dirty="0" smtClean="0"/>
            <a:t> de </a:t>
          </a:r>
          <a:r>
            <a:rPr lang="en-US" dirty="0" err="1" smtClean="0"/>
            <a:t>Ato</a:t>
          </a:r>
          <a:r>
            <a:rPr lang="en-US" dirty="0" smtClean="0"/>
            <a:t> </a:t>
          </a:r>
          <a:r>
            <a:rPr lang="en-US" dirty="0" err="1" smtClean="0"/>
            <a:t>em</a:t>
          </a:r>
          <a:r>
            <a:rPr lang="en-US" dirty="0" smtClean="0"/>
            <a:t> 3 </a:t>
          </a:r>
          <a:r>
            <a:rPr lang="en-US" dirty="0" err="1" smtClean="0"/>
            <a:t>dias</a:t>
          </a:r>
          <a:endParaRPr lang="en-US" dirty="0"/>
        </a:p>
      </dgm:t>
    </dgm:pt>
    <dgm:pt modelId="{47726C61-297C-6B41-BD7B-9B3FB58C923C}" type="parTrans" cxnId="{88893799-7189-0F40-8E47-465593374941}">
      <dgm:prSet/>
      <dgm:spPr/>
      <dgm:t>
        <a:bodyPr/>
        <a:lstStyle/>
        <a:p>
          <a:endParaRPr lang="en-US"/>
        </a:p>
      </dgm:t>
    </dgm:pt>
    <dgm:pt modelId="{DBB05489-334D-9947-B29D-A648FBF204C0}" type="sibTrans" cxnId="{88893799-7189-0F40-8E47-465593374941}">
      <dgm:prSet/>
      <dgm:spPr/>
      <dgm:t>
        <a:bodyPr/>
        <a:lstStyle/>
        <a:p>
          <a:endParaRPr lang="en-US"/>
        </a:p>
      </dgm:t>
    </dgm:pt>
    <dgm:pt modelId="{1BC376C3-A742-1F4D-B570-485AC80B972D}" type="pres">
      <dgm:prSet presAssocID="{47DEC644-1F5D-C44B-BD0B-C2371051740D}" presName="CompostProcess" presStyleCnt="0">
        <dgm:presLayoutVars>
          <dgm:dir/>
          <dgm:resizeHandles val="exact"/>
        </dgm:presLayoutVars>
      </dgm:prSet>
      <dgm:spPr/>
    </dgm:pt>
    <dgm:pt modelId="{6FE97A71-6392-4E46-9B6D-4794E7F3C335}" type="pres">
      <dgm:prSet presAssocID="{47DEC644-1F5D-C44B-BD0B-C2371051740D}" presName="arrow" presStyleLbl="bgShp" presStyleIdx="0" presStyleCnt="1"/>
      <dgm:spPr/>
    </dgm:pt>
    <dgm:pt modelId="{0A18C97F-DE20-3346-96A3-6DD194967D73}" type="pres">
      <dgm:prSet presAssocID="{47DEC644-1F5D-C44B-BD0B-C2371051740D}" presName="linearProcess" presStyleCnt="0"/>
      <dgm:spPr/>
    </dgm:pt>
    <dgm:pt modelId="{6D25C317-EF69-8C46-A34A-710E5E692AC7}" type="pres">
      <dgm:prSet presAssocID="{D0E875E6-A39C-4740-AE72-80B2AEBED4CF}" presName="textNode" presStyleLbl="node1" presStyleIdx="0" presStyleCnt="3">
        <dgm:presLayoutVars>
          <dgm:bulletEnabled val="1"/>
        </dgm:presLayoutVars>
      </dgm:prSet>
      <dgm:spPr/>
    </dgm:pt>
    <dgm:pt modelId="{9D1F451B-B4B2-1545-8492-28F24AE1293F}" type="pres">
      <dgm:prSet presAssocID="{28303C30-B818-7F42-97B2-50C040A361D1}" presName="sibTrans" presStyleCnt="0"/>
      <dgm:spPr/>
    </dgm:pt>
    <dgm:pt modelId="{675B1D35-8365-BB47-B349-9258F78C8DFB}" type="pres">
      <dgm:prSet presAssocID="{74EF54A1-D919-6C4A-8568-4E6C899D5541}" presName="textNode" presStyleLbl="node1" presStyleIdx="1" presStyleCnt="3">
        <dgm:presLayoutVars>
          <dgm:bulletEnabled val="1"/>
        </dgm:presLayoutVars>
      </dgm:prSet>
      <dgm:spPr/>
    </dgm:pt>
    <dgm:pt modelId="{80587602-E611-764B-9DF9-876CD721DA00}" type="pres">
      <dgm:prSet presAssocID="{B7CD7556-98BF-8E44-BCE6-0DDD6FFB495C}" presName="sibTrans" presStyleCnt="0"/>
      <dgm:spPr/>
    </dgm:pt>
    <dgm:pt modelId="{B73D9E82-A3F1-3048-A341-1359FEAE4408}" type="pres">
      <dgm:prSet presAssocID="{A988FBA9-5DA1-794C-838D-2BAE99BFA6AB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200A2B6-ABB5-EA4D-9F65-92125237F6B5}" type="presOf" srcId="{47DEC644-1F5D-C44B-BD0B-C2371051740D}" destId="{1BC376C3-A742-1F4D-B570-485AC80B972D}" srcOrd="0" destOrd="0" presId="urn:microsoft.com/office/officeart/2005/8/layout/hProcess9"/>
    <dgm:cxn modelId="{F9FBD61C-0578-1E4A-BC19-44058F9F16C7}" type="presOf" srcId="{74EF54A1-D919-6C4A-8568-4E6C899D5541}" destId="{675B1D35-8365-BB47-B349-9258F78C8DFB}" srcOrd="0" destOrd="0" presId="urn:microsoft.com/office/officeart/2005/8/layout/hProcess9"/>
    <dgm:cxn modelId="{D66A841F-0665-D34F-985D-BC91DFE9AB33}" type="presOf" srcId="{A988FBA9-5DA1-794C-838D-2BAE99BFA6AB}" destId="{B73D9E82-A3F1-3048-A341-1359FEAE4408}" srcOrd="0" destOrd="0" presId="urn:microsoft.com/office/officeart/2005/8/layout/hProcess9"/>
    <dgm:cxn modelId="{AED7484F-ED42-344C-AC41-20CAF00503E1}" type="presOf" srcId="{D0E875E6-A39C-4740-AE72-80B2AEBED4CF}" destId="{6D25C317-EF69-8C46-A34A-710E5E692AC7}" srcOrd="0" destOrd="0" presId="urn:microsoft.com/office/officeart/2005/8/layout/hProcess9"/>
    <dgm:cxn modelId="{88893799-7189-0F40-8E47-465593374941}" srcId="{47DEC644-1F5D-C44B-BD0B-C2371051740D}" destId="{A988FBA9-5DA1-794C-838D-2BAE99BFA6AB}" srcOrd="2" destOrd="0" parTransId="{47726C61-297C-6B41-BD7B-9B3FB58C923C}" sibTransId="{DBB05489-334D-9947-B29D-A648FBF204C0}"/>
    <dgm:cxn modelId="{4D4B55E3-2B16-2646-ABDA-EFD276176F41}" srcId="{47DEC644-1F5D-C44B-BD0B-C2371051740D}" destId="{74EF54A1-D919-6C4A-8568-4E6C899D5541}" srcOrd="1" destOrd="0" parTransId="{F01B8668-FB5D-A24F-87DB-56266458B2E3}" sibTransId="{B7CD7556-98BF-8E44-BCE6-0DDD6FFB495C}"/>
    <dgm:cxn modelId="{FB9038B9-4BB4-B041-8BE4-8583C824FE00}" srcId="{47DEC644-1F5D-C44B-BD0B-C2371051740D}" destId="{D0E875E6-A39C-4740-AE72-80B2AEBED4CF}" srcOrd="0" destOrd="0" parTransId="{3BBFB4A8-6AEA-C242-9066-C6C65435CBB0}" sibTransId="{28303C30-B818-7F42-97B2-50C040A361D1}"/>
    <dgm:cxn modelId="{C3DD8333-BEB9-9444-BC40-EFD2047BD136}" type="presParOf" srcId="{1BC376C3-A742-1F4D-B570-485AC80B972D}" destId="{6FE97A71-6392-4E46-9B6D-4794E7F3C335}" srcOrd="0" destOrd="0" presId="urn:microsoft.com/office/officeart/2005/8/layout/hProcess9"/>
    <dgm:cxn modelId="{8A94CFA8-4A69-854F-A744-EEB6E75676F8}" type="presParOf" srcId="{1BC376C3-A742-1F4D-B570-485AC80B972D}" destId="{0A18C97F-DE20-3346-96A3-6DD194967D73}" srcOrd="1" destOrd="0" presId="urn:microsoft.com/office/officeart/2005/8/layout/hProcess9"/>
    <dgm:cxn modelId="{4D181DFF-58E5-924C-82C3-298550D40525}" type="presParOf" srcId="{0A18C97F-DE20-3346-96A3-6DD194967D73}" destId="{6D25C317-EF69-8C46-A34A-710E5E692AC7}" srcOrd="0" destOrd="0" presId="urn:microsoft.com/office/officeart/2005/8/layout/hProcess9"/>
    <dgm:cxn modelId="{FC3AF02E-8000-9E49-8C05-45B243DC1E3D}" type="presParOf" srcId="{0A18C97F-DE20-3346-96A3-6DD194967D73}" destId="{9D1F451B-B4B2-1545-8492-28F24AE1293F}" srcOrd="1" destOrd="0" presId="urn:microsoft.com/office/officeart/2005/8/layout/hProcess9"/>
    <dgm:cxn modelId="{F1B1CEA9-9BCF-5D49-9D67-6250915253AC}" type="presParOf" srcId="{0A18C97F-DE20-3346-96A3-6DD194967D73}" destId="{675B1D35-8365-BB47-B349-9258F78C8DFB}" srcOrd="2" destOrd="0" presId="urn:microsoft.com/office/officeart/2005/8/layout/hProcess9"/>
    <dgm:cxn modelId="{91414414-B14B-8F4F-8D9D-DA2F38AB6236}" type="presParOf" srcId="{0A18C97F-DE20-3346-96A3-6DD194967D73}" destId="{80587602-E611-764B-9DF9-876CD721DA00}" srcOrd="3" destOrd="0" presId="urn:microsoft.com/office/officeart/2005/8/layout/hProcess9"/>
    <dgm:cxn modelId="{938025A5-85CD-6948-9A08-52DD03F8B816}" type="presParOf" srcId="{0A18C97F-DE20-3346-96A3-6DD194967D73}" destId="{B73D9E82-A3F1-3048-A341-1359FEAE4408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53A553B-9A37-A24E-AD80-C078D473D16E}" type="doc">
      <dgm:prSet loTypeId="urn:microsoft.com/office/officeart/2005/8/layout/hierarchy2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A85138E-A59A-BF4B-A64C-5036DC1EEC68}">
      <dgm:prSet phldrT="[Text]" custT="1"/>
      <dgm:spPr/>
      <dgm:t>
        <a:bodyPr/>
        <a:lstStyle/>
        <a:p>
          <a:r>
            <a:rPr lang="en-US" sz="2400" dirty="0" err="1" smtClean="0"/>
            <a:t>Intima</a:t>
          </a:r>
          <a:r>
            <a:rPr lang="en-US" sz="2400" dirty="0" err="1" smtClean="0"/>
            <a:t>ção</a:t>
          </a:r>
          <a:endParaRPr lang="en-US" sz="2400" dirty="0"/>
        </a:p>
      </dgm:t>
    </dgm:pt>
    <dgm:pt modelId="{481DF991-2A18-7B4E-A3DE-98603ED9230A}" type="parTrans" cxnId="{CA049EC1-AA3D-7347-AF26-24BF18AB4FC7}">
      <dgm:prSet/>
      <dgm:spPr/>
      <dgm:t>
        <a:bodyPr/>
        <a:lstStyle/>
        <a:p>
          <a:endParaRPr lang="en-US" sz="1600"/>
        </a:p>
      </dgm:t>
    </dgm:pt>
    <dgm:pt modelId="{6185F515-FAE6-BB46-A97C-E024DEF03DB2}" type="sibTrans" cxnId="{CA049EC1-AA3D-7347-AF26-24BF18AB4FC7}">
      <dgm:prSet/>
      <dgm:spPr/>
      <dgm:t>
        <a:bodyPr/>
        <a:lstStyle/>
        <a:p>
          <a:endParaRPr lang="en-US" sz="1600"/>
        </a:p>
      </dgm:t>
    </dgm:pt>
    <dgm:pt modelId="{E449D0DD-3E6A-AA4B-92EA-B1752E3B59CF}">
      <dgm:prSet phldrT="[Text]" custT="1"/>
      <dgm:spPr/>
      <dgm:t>
        <a:bodyPr/>
        <a:lstStyle/>
        <a:p>
          <a:r>
            <a:rPr lang="en-US" sz="2400" dirty="0" err="1" smtClean="0"/>
            <a:t>Efetuar</a:t>
          </a:r>
          <a:r>
            <a:rPr lang="en-US" sz="2400" dirty="0" smtClean="0"/>
            <a:t> o </a:t>
          </a:r>
          <a:r>
            <a:rPr lang="en-US" sz="2400" dirty="0" err="1" smtClean="0"/>
            <a:t>Pagamento</a:t>
          </a:r>
          <a:r>
            <a:rPr lang="en-US" sz="2400" dirty="0" smtClean="0"/>
            <a:t> </a:t>
          </a:r>
          <a:endParaRPr lang="en-US" sz="2400" dirty="0"/>
        </a:p>
      </dgm:t>
    </dgm:pt>
    <dgm:pt modelId="{095D2ABF-5607-A544-9C31-480F1D8F93D6}" type="parTrans" cxnId="{8EAA59FA-B2D2-D14D-9F96-11C3D21904D2}">
      <dgm:prSet custT="1"/>
      <dgm:spPr/>
      <dgm:t>
        <a:bodyPr/>
        <a:lstStyle/>
        <a:p>
          <a:endParaRPr lang="en-US" sz="500"/>
        </a:p>
      </dgm:t>
    </dgm:pt>
    <dgm:pt modelId="{FD0799FA-E9CA-3A4B-9BE2-0156FE3599A4}" type="sibTrans" cxnId="{8EAA59FA-B2D2-D14D-9F96-11C3D21904D2}">
      <dgm:prSet/>
      <dgm:spPr/>
      <dgm:t>
        <a:bodyPr/>
        <a:lstStyle/>
        <a:p>
          <a:endParaRPr lang="en-US" sz="1600"/>
        </a:p>
      </dgm:t>
    </dgm:pt>
    <dgm:pt modelId="{E88407E6-E56E-0B45-8A6C-61AC98B94F47}">
      <dgm:prSet phldrT="[Text]" custT="1"/>
      <dgm:spPr/>
      <dgm:t>
        <a:bodyPr/>
        <a:lstStyle/>
        <a:p>
          <a:r>
            <a:rPr lang="en-US" sz="2400" dirty="0" err="1" smtClean="0"/>
            <a:t>Provar</a:t>
          </a:r>
          <a:r>
            <a:rPr lang="en-US" sz="2400" dirty="0" smtClean="0"/>
            <a:t> o </a:t>
          </a:r>
          <a:r>
            <a:rPr lang="en-US" sz="2400" dirty="0" err="1" smtClean="0"/>
            <a:t>Pagamento</a:t>
          </a:r>
          <a:endParaRPr lang="en-US" sz="2400" dirty="0"/>
        </a:p>
      </dgm:t>
    </dgm:pt>
    <dgm:pt modelId="{C1F4DEBC-D255-F645-AB7F-A23327A5EC08}" type="parTrans" cxnId="{983CFF4F-CF2C-7F4B-97EB-044E870F0FBD}">
      <dgm:prSet custT="1"/>
      <dgm:spPr/>
      <dgm:t>
        <a:bodyPr/>
        <a:lstStyle/>
        <a:p>
          <a:endParaRPr lang="en-US" sz="500"/>
        </a:p>
      </dgm:t>
    </dgm:pt>
    <dgm:pt modelId="{FCAA829B-F0D6-BE49-B505-E651EE67B3D6}" type="sibTrans" cxnId="{983CFF4F-CF2C-7F4B-97EB-044E870F0FBD}">
      <dgm:prSet/>
      <dgm:spPr/>
      <dgm:t>
        <a:bodyPr/>
        <a:lstStyle/>
        <a:p>
          <a:endParaRPr lang="en-US" sz="1600"/>
        </a:p>
      </dgm:t>
    </dgm:pt>
    <dgm:pt modelId="{619BB07F-0E75-5745-8511-F13E4E72E568}">
      <dgm:prSet phldrT="[Text]" custT="1"/>
      <dgm:spPr/>
      <dgm:t>
        <a:bodyPr/>
        <a:lstStyle/>
        <a:p>
          <a:r>
            <a:rPr lang="en-US" sz="2400" dirty="0" err="1" smtClean="0"/>
            <a:t>Justificar</a:t>
          </a:r>
          <a:r>
            <a:rPr lang="en-US" sz="2400" dirty="0" smtClean="0"/>
            <a:t> o </a:t>
          </a:r>
          <a:r>
            <a:rPr lang="en-US" sz="2400" dirty="0" err="1" smtClean="0"/>
            <a:t>N</a:t>
          </a:r>
          <a:r>
            <a:rPr lang="en-US" sz="2400" dirty="0" err="1" smtClean="0"/>
            <a:t>ão</a:t>
          </a:r>
          <a:r>
            <a:rPr lang="en-US" sz="2400" dirty="0" smtClean="0"/>
            <a:t> </a:t>
          </a:r>
          <a:r>
            <a:rPr lang="en-US" sz="2400" dirty="0" err="1" smtClean="0"/>
            <a:t>Pagamento</a:t>
          </a:r>
          <a:endParaRPr lang="en-US" sz="2400" dirty="0"/>
        </a:p>
      </dgm:t>
    </dgm:pt>
    <dgm:pt modelId="{3193DBCD-4D7F-6949-BC30-7ED8C5160D32}" type="sibTrans" cxnId="{9A62CEBE-322E-FF46-A6B0-B25628D64515}">
      <dgm:prSet/>
      <dgm:spPr/>
      <dgm:t>
        <a:bodyPr/>
        <a:lstStyle/>
        <a:p>
          <a:endParaRPr lang="en-US" sz="1600"/>
        </a:p>
      </dgm:t>
    </dgm:pt>
    <dgm:pt modelId="{31F4E9E1-B52E-8E40-B8CD-95F29501EA49}" type="parTrans" cxnId="{9A62CEBE-322E-FF46-A6B0-B25628D64515}">
      <dgm:prSet custT="1"/>
      <dgm:spPr/>
      <dgm:t>
        <a:bodyPr/>
        <a:lstStyle/>
        <a:p>
          <a:endParaRPr lang="en-US" sz="400"/>
        </a:p>
      </dgm:t>
    </dgm:pt>
    <dgm:pt modelId="{4F5CCC20-7AF1-5F42-BB5B-DD0BAB9689BE}" type="pres">
      <dgm:prSet presAssocID="{453A553B-9A37-A24E-AD80-C078D473D16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414BB94-010C-4742-87AE-946F83ACFAFD}" type="pres">
      <dgm:prSet presAssocID="{DA85138E-A59A-BF4B-A64C-5036DC1EEC68}" presName="root1" presStyleCnt="0"/>
      <dgm:spPr/>
    </dgm:pt>
    <dgm:pt modelId="{1EAF095D-47EF-BA4B-B70A-CFF506350FF9}" type="pres">
      <dgm:prSet presAssocID="{DA85138E-A59A-BF4B-A64C-5036DC1EEC68}" presName="LevelOneTextNode" presStyleLbl="node0" presStyleIdx="0" presStyleCnt="1">
        <dgm:presLayoutVars>
          <dgm:chPref val="3"/>
        </dgm:presLayoutVars>
      </dgm:prSet>
      <dgm:spPr/>
    </dgm:pt>
    <dgm:pt modelId="{EA03050D-A5AA-594D-8E54-6974CEC18EC7}" type="pres">
      <dgm:prSet presAssocID="{DA85138E-A59A-BF4B-A64C-5036DC1EEC68}" presName="level2hierChild" presStyleCnt="0"/>
      <dgm:spPr/>
    </dgm:pt>
    <dgm:pt modelId="{2E29A29D-336B-A944-9291-1F72E5735800}" type="pres">
      <dgm:prSet presAssocID="{095D2ABF-5607-A544-9C31-480F1D8F93D6}" presName="conn2-1" presStyleLbl="parChTrans1D2" presStyleIdx="0" presStyleCnt="3"/>
      <dgm:spPr/>
    </dgm:pt>
    <dgm:pt modelId="{8913E1F6-F8AB-8C4C-A559-EACFBF73D2EA}" type="pres">
      <dgm:prSet presAssocID="{095D2ABF-5607-A544-9C31-480F1D8F93D6}" presName="connTx" presStyleLbl="parChTrans1D2" presStyleIdx="0" presStyleCnt="3"/>
      <dgm:spPr/>
    </dgm:pt>
    <dgm:pt modelId="{7C229BB2-3705-9B4A-ABC1-EC5373588E7E}" type="pres">
      <dgm:prSet presAssocID="{E449D0DD-3E6A-AA4B-92EA-B1752E3B59CF}" presName="root2" presStyleCnt="0"/>
      <dgm:spPr/>
    </dgm:pt>
    <dgm:pt modelId="{29478D15-F24E-674E-85F0-4BCF06782132}" type="pres">
      <dgm:prSet presAssocID="{E449D0DD-3E6A-AA4B-92EA-B1752E3B59CF}" presName="LevelTwoTextNode" presStyleLbl="node2" presStyleIdx="0" presStyleCnt="3">
        <dgm:presLayoutVars>
          <dgm:chPref val="3"/>
        </dgm:presLayoutVars>
      </dgm:prSet>
      <dgm:spPr/>
    </dgm:pt>
    <dgm:pt modelId="{26626379-834E-7B4F-ACA7-8937A3FBDD9B}" type="pres">
      <dgm:prSet presAssocID="{E449D0DD-3E6A-AA4B-92EA-B1752E3B59CF}" presName="level3hierChild" presStyleCnt="0"/>
      <dgm:spPr/>
    </dgm:pt>
    <dgm:pt modelId="{D943CE1C-C8EF-B54D-B822-6F3E18667905}" type="pres">
      <dgm:prSet presAssocID="{31F4E9E1-B52E-8E40-B8CD-95F29501EA49}" presName="conn2-1" presStyleLbl="parChTrans1D2" presStyleIdx="1" presStyleCnt="3"/>
      <dgm:spPr/>
    </dgm:pt>
    <dgm:pt modelId="{C85A9D6A-F008-C444-92B4-9DB0D45FED68}" type="pres">
      <dgm:prSet presAssocID="{31F4E9E1-B52E-8E40-B8CD-95F29501EA49}" presName="connTx" presStyleLbl="parChTrans1D2" presStyleIdx="1" presStyleCnt="3"/>
      <dgm:spPr/>
    </dgm:pt>
    <dgm:pt modelId="{FF0CFF64-578C-F146-B4DB-46826ECA135E}" type="pres">
      <dgm:prSet presAssocID="{619BB07F-0E75-5745-8511-F13E4E72E568}" presName="root2" presStyleCnt="0"/>
      <dgm:spPr/>
    </dgm:pt>
    <dgm:pt modelId="{29D7B3F9-6EBA-1349-908C-64B2150E5F9E}" type="pres">
      <dgm:prSet presAssocID="{619BB07F-0E75-5745-8511-F13E4E72E568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94E5849-BD8B-B444-96C8-459269EECA13}" type="pres">
      <dgm:prSet presAssocID="{619BB07F-0E75-5745-8511-F13E4E72E568}" presName="level3hierChild" presStyleCnt="0"/>
      <dgm:spPr/>
    </dgm:pt>
    <dgm:pt modelId="{1ECF73E6-B1B9-2048-97E9-5A35EDFF9EBB}" type="pres">
      <dgm:prSet presAssocID="{C1F4DEBC-D255-F645-AB7F-A23327A5EC08}" presName="conn2-1" presStyleLbl="parChTrans1D2" presStyleIdx="2" presStyleCnt="3"/>
      <dgm:spPr/>
    </dgm:pt>
    <dgm:pt modelId="{E4A008E9-937C-2947-95C3-685E7D882DB9}" type="pres">
      <dgm:prSet presAssocID="{C1F4DEBC-D255-F645-AB7F-A23327A5EC08}" presName="connTx" presStyleLbl="parChTrans1D2" presStyleIdx="2" presStyleCnt="3"/>
      <dgm:spPr/>
    </dgm:pt>
    <dgm:pt modelId="{4E6B279E-9994-624D-B878-87760E9EA032}" type="pres">
      <dgm:prSet presAssocID="{E88407E6-E56E-0B45-8A6C-61AC98B94F47}" presName="root2" presStyleCnt="0"/>
      <dgm:spPr/>
    </dgm:pt>
    <dgm:pt modelId="{353CE9C2-CFF6-BE48-B8A0-2EC64DEB53D1}" type="pres">
      <dgm:prSet presAssocID="{E88407E6-E56E-0B45-8A6C-61AC98B94F47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273B0EE-52C5-034C-9D59-4DCD3DBCDE07}" type="pres">
      <dgm:prSet presAssocID="{E88407E6-E56E-0B45-8A6C-61AC98B94F47}" presName="level3hierChild" presStyleCnt="0"/>
      <dgm:spPr/>
    </dgm:pt>
  </dgm:ptLst>
  <dgm:cxnLst>
    <dgm:cxn modelId="{EF7DF4BA-5A18-D743-85FE-D8388761D82D}" type="presOf" srcId="{DA85138E-A59A-BF4B-A64C-5036DC1EEC68}" destId="{1EAF095D-47EF-BA4B-B70A-CFF506350FF9}" srcOrd="0" destOrd="0" presId="urn:microsoft.com/office/officeart/2005/8/layout/hierarchy2"/>
    <dgm:cxn modelId="{983CFF4F-CF2C-7F4B-97EB-044E870F0FBD}" srcId="{DA85138E-A59A-BF4B-A64C-5036DC1EEC68}" destId="{E88407E6-E56E-0B45-8A6C-61AC98B94F47}" srcOrd="2" destOrd="0" parTransId="{C1F4DEBC-D255-F645-AB7F-A23327A5EC08}" sibTransId="{FCAA829B-F0D6-BE49-B505-E651EE67B3D6}"/>
    <dgm:cxn modelId="{B27C2630-CB0A-134D-9358-3A86DA188893}" type="presOf" srcId="{31F4E9E1-B52E-8E40-B8CD-95F29501EA49}" destId="{D943CE1C-C8EF-B54D-B822-6F3E18667905}" srcOrd="0" destOrd="0" presId="urn:microsoft.com/office/officeart/2005/8/layout/hierarchy2"/>
    <dgm:cxn modelId="{2DEED033-DA6A-E240-BB8C-EFB550098B32}" type="presOf" srcId="{E88407E6-E56E-0B45-8A6C-61AC98B94F47}" destId="{353CE9C2-CFF6-BE48-B8A0-2EC64DEB53D1}" srcOrd="0" destOrd="0" presId="urn:microsoft.com/office/officeart/2005/8/layout/hierarchy2"/>
    <dgm:cxn modelId="{D84B0DD0-E2CD-2B47-ACAB-9E2B1C6CA900}" type="presOf" srcId="{095D2ABF-5607-A544-9C31-480F1D8F93D6}" destId="{2E29A29D-336B-A944-9291-1F72E5735800}" srcOrd="0" destOrd="0" presId="urn:microsoft.com/office/officeart/2005/8/layout/hierarchy2"/>
    <dgm:cxn modelId="{9A62CEBE-322E-FF46-A6B0-B25628D64515}" srcId="{DA85138E-A59A-BF4B-A64C-5036DC1EEC68}" destId="{619BB07F-0E75-5745-8511-F13E4E72E568}" srcOrd="1" destOrd="0" parTransId="{31F4E9E1-B52E-8E40-B8CD-95F29501EA49}" sibTransId="{3193DBCD-4D7F-6949-BC30-7ED8C5160D32}"/>
    <dgm:cxn modelId="{E97FA936-12CF-A341-A044-AF3605753445}" type="presOf" srcId="{C1F4DEBC-D255-F645-AB7F-A23327A5EC08}" destId="{1ECF73E6-B1B9-2048-97E9-5A35EDFF9EBB}" srcOrd="0" destOrd="0" presId="urn:microsoft.com/office/officeart/2005/8/layout/hierarchy2"/>
    <dgm:cxn modelId="{8EAA59FA-B2D2-D14D-9F96-11C3D21904D2}" srcId="{DA85138E-A59A-BF4B-A64C-5036DC1EEC68}" destId="{E449D0DD-3E6A-AA4B-92EA-B1752E3B59CF}" srcOrd="0" destOrd="0" parTransId="{095D2ABF-5607-A544-9C31-480F1D8F93D6}" sibTransId="{FD0799FA-E9CA-3A4B-9BE2-0156FE3599A4}"/>
    <dgm:cxn modelId="{D3B13237-E668-3347-B42B-9BE2E2B380BA}" type="presOf" srcId="{C1F4DEBC-D255-F645-AB7F-A23327A5EC08}" destId="{E4A008E9-937C-2947-95C3-685E7D882DB9}" srcOrd="1" destOrd="0" presId="urn:microsoft.com/office/officeart/2005/8/layout/hierarchy2"/>
    <dgm:cxn modelId="{67EE30A0-1ABA-294B-8D20-3C3BFE5C87F9}" type="presOf" srcId="{095D2ABF-5607-A544-9C31-480F1D8F93D6}" destId="{8913E1F6-F8AB-8C4C-A559-EACFBF73D2EA}" srcOrd="1" destOrd="0" presId="urn:microsoft.com/office/officeart/2005/8/layout/hierarchy2"/>
    <dgm:cxn modelId="{3DD6B85D-3B59-3C4B-B9EF-D0037E12E08E}" type="presOf" srcId="{453A553B-9A37-A24E-AD80-C078D473D16E}" destId="{4F5CCC20-7AF1-5F42-BB5B-DD0BAB9689BE}" srcOrd="0" destOrd="0" presId="urn:microsoft.com/office/officeart/2005/8/layout/hierarchy2"/>
    <dgm:cxn modelId="{CA049EC1-AA3D-7347-AF26-24BF18AB4FC7}" srcId="{453A553B-9A37-A24E-AD80-C078D473D16E}" destId="{DA85138E-A59A-BF4B-A64C-5036DC1EEC68}" srcOrd="0" destOrd="0" parTransId="{481DF991-2A18-7B4E-A3DE-98603ED9230A}" sibTransId="{6185F515-FAE6-BB46-A97C-E024DEF03DB2}"/>
    <dgm:cxn modelId="{4A319C98-1936-0449-8DC7-6926D38AA440}" type="presOf" srcId="{619BB07F-0E75-5745-8511-F13E4E72E568}" destId="{29D7B3F9-6EBA-1349-908C-64B2150E5F9E}" srcOrd="0" destOrd="0" presId="urn:microsoft.com/office/officeart/2005/8/layout/hierarchy2"/>
    <dgm:cxn modelId="{27A98799-9563-8447-9B70-708A4CB183B2}" type="presOf" srcId="{E449D0DD-3E6A-AA4B-92EA-B1752E3B59CF}" destId="{29478D15-F24E-674E-85F0-4BCF06782132}" srcOrd="0" destOrd="0" presId="urn:microsoft.com/office/officeart/2005/8/layout/hierarchy2"/>
    <dgm:cxn modelId="{DEEA672A-CA68-204B-A923-F48E3EDD22F3}" type="presOf" srcId="{31F4E9E1-B52E-8E40-B8CD-95F29501EA49}" destId="{C85A9D6A-F008-C444-92B4-9DB0D45FED68}" srcOrd="1" destOrd="0" presId="urn:microsoft.com/office/officeart/2005/8/layout/hierarchy2"/>
    <dgm:cxn modelId="{FB4B0A52-59C6-1543-A7D3-CEC0ACE5907B}" type="presParOf" srcId="{4F5CCC20-7AF1-5F42-BB5B-DD0BAB9689BE}" destId="{E414BB94-010C-4742-87AE-946F83ACFAFD}" srcOrd="0" destOrd="0" presId="urn:microsoft.com/office/officeart/2005/8/layout/hierarchy2"/>
    <dgm:cxn modelId="{8CA97504-4DA4-E34C-A86E-5FFE26F050E3}" type="presParOf" srcId="{E414BB94-010C-4742-87AE-946F83ACFAFD}" destId="{1EAF095D-47EF-BA4B-B70A-CFF506350FF9}" srcOrd="0" destOrd="0" presId="urn:microsoft.com/office/officeart/2005/8/layout/hierarchy2"/>
    <dgm:cxn modelId="{24852336-6C1D-774D-9689-10706B86EFEC}" type="presParOf" srcId="{E414BB94-010C-4742-87AE-946F83ACFAFD}" destId="{EA03050D-A5AA-594D-8E54-6974CEC18EC7}" srcOrd="1" destOrd="0" presId="urn:microsoft.com/office/officeart/2005/8/layout/hierarchy2"/>
    <dgm:cxn modelId="{D2AB6548-14C3-004B-B159-7FA25937BB53}" type="presParOf" srcId="{EA03050D-A5AA-594D-8E54-6974CEC18EC7}" destId="{2E29A29D-336B-A944-9291-1F72E5735800}" srcOrd="0" destOrd="0" presId="urn:microsoft.com/office/officeart/2005/8/layout/hierarchy2"/>
    <dgm:cxn modelId="{A6462433-1E25-D840-9EDF-815D75B467EC}" type="presParOf" srcId="{2E29A29D-336B-A944-9291-1F72E5735800}" destId="{8913E1F6-F8AB-8C4C-A559-EACFBF73D2EA}" srcOrd="0" destOrd="0" presId="urn:microsoft.com/office/officeart/2005/8/layout/hierarchy2"/>
    <dgm:cxn modelId="{F2990EEF-F6DC-4642-9872-4604F4A27005}" type="presParOf" srcId="{EA03050D-A5AA-594D-8E54-6974CEC18EC7}" destId="{7C229BB2-3705-9B4A-ABC1-EC5373588E7E}" srcOrd="1" destOrd="0" presId="urn:microsoft.com/office/officeart/2005/8/layout/hierarchy2"/>
    <dgm:cxn modelId="{B3447A15-44B1-494E-A127-EE8A4845B1D7}" type="presParOf" srcId="{7C229BB2-3705-9B4A-ABC1-EC5373588E7E}" destId="{29478D15-F24E-674E-85F0-4BCF06782132}" srcOrd="0" destOrd="0" presId="urn:microsoft.com/office/officeart/2005/8/layout/hierarchy2"/>
    <dgm:cxn modelId="{390FC12D-C6B8-2D4D-8AB2-1113FCCF32C1}" type="presParOf" srcId="{7C229BB2-3705-9B4A-ABC1-EC5373588E7E}" destId="{26626379-834E-7B4F-ACA7-8937A3FBDD9B}" srcOrd="1" destOrd="0" presId="urn:microsoft.com/office/officeart/2005/8/layout/hierarchy2"/>
    <dgm:cxn modelId="{A52A3903-905A-DA46-914D-7C619F7BC977}" type="presParOf" srcId="{EA03050D-A5AA-594D-8E54-6974CEC18EC7}" destId="{D943CE1C-C8EF-B54D-B822-6F3E18667905}" srcOrd="2" destOrd="0" presId="urn:microsoft.com/office/officeart/2005/8/layout/hierarchy2"/>
    <dgm:cxn modelId="{A890CF56-27AF-7547-BEAB-8ED5C991F9CE}" type="presParOf" srcId="{D943CE1C-C8EF-B54D-B822-6F3E18667905}" destId="{C85A9D6A-F008-C444-92B4-9DB0D45FED68}" srcOrd="0" destOrd="0" presId="urn:microsoft.com/office/officeart/2005/8/layout/hierarchy2"/>
    <dgm:cxn modelId="{0759D808-6C86-FB46-BEE7-0B7E128F1201}" type="presParOf" srcId="{EA03050D-A5AA-594D-8E54-6974CEC18EC7}" destId="{FF0CFF64-578C-F146-B4DB-46826ECA135E}" srcOrd="3" destOrd="0" presId="urn:microsoft.com/office/officeart/2005/8/layout/hierarchy2"/>
    <dgm:cxn modelId="{661DD7AC-629A-9347-995D-AD34B194C745}" type="presParOf" srcId="{FF0CFF64-578C-F146-B4DB-46826ECA135E}" destId="{29D7B3F9-6EBA-1349-908C-64B2150E5F9E}" srcOrd="0" destOrd="0" presId="urn:microsoft.com/office/officeart/2005/8/layout/hierarchy2"/>
    <dgm:cxn modelId="{7F5DD077-F266-E146-AD9C-B0BE5328E6B0}" type="presParOf" srcId="{FF0CFF64-578C-F146-B4DB-46826ECA135E}" destId="{D94E5849-BD8B-B444-96C8-459269EECA13}" srcOrd="1" destOrd="0" presId="urn:microsoft.com/office/officeart/2005/8/layout/hierarchy2"/>
    <dgm:cxn modelId="{C8E3E06B-6E2E-FE4D-8884-5915179A96E2}" type="presParOf" srcId="{EA03050D-A5AA-594D-8E54-6974CEC18EC7}" destId="{1ECF73E6-B1B9-2048-97E9-5A35EDFF9EBB}" srcOrd="4" destOrd="0" presId="urn:microsoft.com/office/officeart/2005/8/layout/hierarchy2"/>
    <dgm:cxn modelId="{3C60910F-DC20-F749-A13D-FA580A2E62AE}" type="presParOf" srcId="{1ECF73E6-B1B9-2048-97E9-5A35EDFF9EBB}" destId="{E4A008E9-937C-2947-95C3-685E7D882DB9}" srcOrd="0" destOrd="0" presId="urn:microsoft.com/office/officeart/2005/8/layout/hierarchy2"/>
    <dgm:cxn modelId="{8649ACC5-57B5-4943-914B-D78234D68B33}" type="presParOf" srcId="{EA03050D-A5AA-594D-8E54-6974CEC18EC7}" destId="{4E6B279E-9994-624D-B878-87760E9EA032}" srcOrd="5" destOrd="0" presId="urn:microsoft.com/office/officeart/2005/8/layout/hierarchy2"/>
    <dgm:cxn modelId="{FD55FD49-608E-6D43-99AC-0C57B26A5B6D}" type="presParOf" srcId="{4E6B279E-9994-624D-B878-87760E9EA032}" destId="{353CE9C2-CFF6-BE48-B8A0-2EC64DEB53D1}" srcOrd="0" destOrd="0" presId="urn:microsoft.com/office/officeart/2005/8/layout/hierarchy2"/>
    <dgm:cxn modelId="{F73807A9-9E2F-A34D-9387-5DB3EE7609F4}" type="presParOf" srcId="{4E6B279E-9994-624D-B878-87760E9EA032}" destId="{8273B0EE-52C5-034C-9D59-4DCD3DBCDE0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0D694F0-DE02-9046-A070-AF38FA496B23}" type="doc">
      <dgm:prSet loTypeId="urn:microsoft.com/office/officeart/2005/8/layout/hierarchy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6E3382B-7E66-0844-A8A0-EF4677EA7D76}">
      <dgm:prSet phldrT="[Text]"/>
      <dgm:spPr/>
      <dgm:t>
        <a:bodyPr/>
        <a:lstStyle/>
        <a:p>
          <a:r>
            <a:rPr lang="en-US" b="1" dirty="0" err="1" smtClean="0"/>
            <a:t>Intima</a:t>
          </a:r>
          <a:r>
            <a:rPr lang="en-US" b="1" dirty="0" err="1" smtClean="0"/>
            <a:t>ção</a:t>
          </a:r>
          <a:endParaRPr lang="en-US" b="1" dirty="0"/>
        </a:p>
      </dgm:t>
    </dgm:pt>
    <dgm:pt modelId="{C928FC12-A6E8-194B-925F-A0E41C90138A}" type="parTrans" cxnId="{4D300FD3-C21F-3048-B3C4-7D59396CFECA}">
      <dgm:prSet/>
      <dgm:spPr/>
      <dgm:t>
        <a:bodyPr/>
        <a:lstStyle/>
        <a:p>
          <a:endParaRPr lang="en-US" b="1"/>
        </a:p>
      </dgm:t>
    </dgm:pt>
    <dgm:pt modelId="{324A9BB1-D111-C84B-B10D-44BF55B7AD82}" type="sibTrans" cxnId="{4D300FD3-C21F-3048-B3C4-7D59396CFECA}">
      <dgm:prSet/>
      <dgm:spPr/>
      <dgm:t>
        <a:bodyPr/>
        <a:lstStyle/>
        <a:p>
          <a:endParaRPr lang="en-US" b="1"/>
        </a:p>
      </dgm:t>
    </dgm:pt>
    <dgm:pt modelId="{C0AF6573-43F7-E84D-ACD1-00281805962E}">
      <dgm:prSet phldrT="[Text]"/>
      <dgm:spPr/>
      <dgm:t>
        <a:bodyPr/>
        <a:lstStyle/>
        <a:p>
          <a:r>
            <a:rPr lang="en-US" b="1" dirty="0" err="1" smtClean="0"/>
            <a:t>Comprova</a:t>
          </a:r>
          <a:r>
            <a:rPr lang="en-US" b="1" dirty="0" smtClean="0"/>
            <a:t> o </a:t>
          </a:r>
          <a:r>
            <a:rPr lang="en-US" b="1" dirty="0" err="1" smtClean="0"/>
            <a:t>Pagamento</a:t>
          </a:r>
          <a:r>
            <a:rPr lang="en-US" b="1" dirty="0" smtClean="0"/>
            <a:t> anterior</a:t>
          </a:r>
          <a:endParaRPr lang="en-US" b="1" dirty="0"/>
        </a:p>
      </dgm:t>
    </dgm:pt>
    <dgm:pt modelId="{EADF745C-4085-A643-81E9-43D09843393A}" type="parTrans" cxnId="{A8CA5EDF-1996-BE4B-8D5C-3D7B2B4D211C}">
      <dgm:prSet/>
      <dgm:spPr/>
      <dgm:t>
        <a:bodyPr/>
        <a:lstStyle/>
        <a:p>
          <a:endParaRPr lang="en-US" b="1"/>
        </a:p>
      </dgm:t>
    </dgm:pt>
    <dgm:pt modelId="{E23DC2DF-1D5B-0946-813C-4266F1AA3C28}" type="sibTrans" cxnId="{A8CA5EDF-1996-BE4B-8D5C-3D7B2B4D211C}">
      <dgm:prSet/>
      <dgm:spPr/>
      <dgm:t>
        <a:bodyPr/>
        <a:lstStyle/>
        <a:p>
          <a:endParaRPr lang="en-US" b="1"/>
        </a:p>
      </dgm:t>
    </dgm:pt>
    <dgm:pt modelId="{769FCFC6-FD90-FB4A-AE87-82811828E851}">
      <dgm:prSet phldrT="[Text]"/>
      <dgm:spPr>
        <a:solidFill>
          <a:srgbClr val="FF0000">
            <a:alpha val="90000"/>
          </a:srgbClr>
        </a:solidFill>
      </dgm:spPr>
      <dgm:t>
        <a:bodyPr/>
        <a:lstStyle/>
        <a:p>
          <a:r>
            <a:rPr lang="en-US" b="1" dirty="0" err="1" smtClean="0"/>
            <a:t>Extin</a:t>
          </a:r>
          <a:r>
            <a:rPr lang="en-US" b="1" dirty="0" err="1" smtClean="0"/>
            <a:t>ção</a:t>
          </a:r>
          <a:endParaRPr lang="en-US" b="1" dirty="0"/>
        </a:p>
      </dgm:t>
    </dgm:pt>
    <dgm:pt modelId="{36C8A341-8839-1543-AB21-DE87FA665C15}" type="parTrans" cxnId="{6C872B7F-47E8-AD49-97A2-3EA9DC930765}">
      <dgm:prSet/>
      <dgm:spPr/>
      <dgm:t>
        <a:bodyPr/>
        <a:lstStyle/>
        <a:p>
          <a:endParaRPr lang="en-US" b="1"/>
        </a:p>
      </dgm:t>
    </dgm:pt>
    <dgm:pt modelId="{A6D79430-BD3F-F642-9ECE-20F108E7C32E}" type="sibTrans" cxnId="{6C872B7F-47E8-AD49-97A2-3EA9DC930765}">
      <dgm:prSet/>
      <dgm:spPr/>
      <dgm:t>
        <a:bodyPr/>
        <a:lstStyle/>
        <a:p>
          <a:endParaRPr lang="en-US" b="1"/>
        </a:p>
      </dgm:t>
    </dgm:pt>
    <dgm:pt modelId="{5A2E0CAD-7402-0F4E-BED6-18AE2DB915C1}">
      <dgm:prSet phldrT="[Text]"/>
      <dgm:spPr/>
      <dgm:t>
        <a:bodyPr/>
        <a:lstStyle/>
        <a:p>
          <a:r>
            <a:rPr lang="en-US" b="1" dirty="0" err="1" smtClean="0"/>
            <a:t>Efetua</a:t>
          </a:r>
          <a:r>
            <a:rPr lang="en-US" b="1" dirty="0" smtClean="0"/>
            <a:t> o </a:t>
          </a:r>
          <a:r>
            <a:rPr lang="en-US" b="1" dirty="0" err="1" smtClean="0"/>
            <a:t>Pagamento</a:t>
          </a:r>
          <a:endParaRPr lang="en-US" b="1" dirty="0"/>
        </a:p>
      </dgm:t>
    </dgm:pt>
    <dgm:pt modelId="{FFD647A9-BA5C-D246-B14D-DB8663A2BF7B}" type="parTrans" cxnId="{AEAAE6D4-9397-5446-B74A-335F330EA2C9}">
      <dgm:prSet/>
      <dgm:spPr/>
      <dgm:t>
        <a:bodyPr/>
        <a:lstStyle/>
        <a:p>
          <a:endParaRPr lang="en-US" b="1"/>
        </a:p>
      </dgm:t>
    </dgm:pt>
    <dgm:pt modelId="{CB98942F-3696-FD44-B7E1-C8BFB4E00DA9}" type="sibTrans" cxnId="{AEAAE6D4-9397-5446-B74A-335F330EA2C9}">
      <dgm:prSet/>
      <dgm:spPr/>
      <dgm:t>
        <a:bodyPr/>
        <a:lstStyle/>
        <a:p>
          <a:endParaRPr lang="en-US" b="1"/>
        </a:p>
      </dgm:t>
    </dgm:pt>
    <dgm:pt modelId="{039FB7DC-339E-D24B-9BFC-194CA9F81B1E}">
      <dgm:prSet phldrT="[Text]"/>
      <dgm:spPr>
        <a:solidFill>
          <a:srgbClr val="FF0000">
            <a:alpha val="90000"/>
          </a:srgbClr>
        </a:solidFill>
      </dgm:spPr>
      <dgm:t>
        <a:bodyPr/>
        <a:lstStyle/>
        <a:p>
          <a:r>
            <a:rPr lang="en-US" b="1" dirty="0" err="1" smtClean="0"/>
            <a:t>Extin</a:t>
          </a:r>
          <a:r>
            <a:rPr lang="en-US" b="1" dirty="0" err="1" smtClean="0"/>
            <a:t>ção</a:t>
          </a:r>
          <a:endParaRPr lang="en-US" b="1" dirty="0"/>
        </a:p>
      </dgm:t>
    </dgm:pt>
    <dgm:pt modelId="{0964EAE0-EE58-6D47-91EB-727399469440}" type="parTrans" cxnId="{4973D055-1605-8045-ABA9-C6D7C65E673C}">
      <dgm:prSet/>
      <dgm:spPr/>
      <dgm:t>
        <a:bodyPr/>
        <a:lstStyle/>
        <a:p>
          <a:endParaRPr lang="en-US" b="1"/>
        </a:p>
      </dgm:t>
    </dgm:pt>
    <dgm:pt modelId="{725F4180-0D52-1B4D-844E-469FC780FC5C}" type="sibTrans" cxnId="{4973D055-1605-8045-ABA9-C6D7C65E673C}">
      <dgm:prSet/>
      <dgm:spPr/>
      <dgm:t>
        <a:bodyPr/>
        <a:lstStyle/>
        <a:p>
          <a:endParaRPr lang="en-US" b="1"/>
        </a:p>
      </dgm:t>
    </dgm:pt>
    <dgm:pt modelId="{E5A24BCA-E289-6747-A152-53C9648483ED}">
      <dgm:prSet/>
      <dgm:spPr/>
      <dgm:t>
        <a:bodyPr/>
        <a:lstStyle/>
        <a:p>
          <a:r>
            <a:rPr lang="en-US" b="1" dirty="0" err="1" smtClean="0"/>
            <a:t>Justificativa</a:t>
          </a:r>
          <a:r>
            <a:rPr lang="en-US" b="1" dirty="0" smtClean="0"/>
            <a:t> </a:t>
          </a:r>
          <a:r>
            <a:rPr lang="en-US" b="1" dirty="0" err="1" smtClean="0"/>
            <a:t>Acolhida</a:t>
          </a:r>
          <a:endParaRPr lang="en-US" b="1" dirty="0"/>
        </a:p>
      </dgm:t>
    </dgm:pt>
    <dgm:pt modelId="{69369AF6-F904-B24B-91F6-87D1939665A4}" type="parTrans" cxnId="{41A13C99-28C4-074C-A05B-D6B20127DF94}">
      <dgm:prSet/>
      <dgm:spPr/>
      <dgm:t>
        <a:bodyPr/>
        <a:lstStyle/>
        <a:p>
          <a:endParaRPr lang="en-US" b="1"/>
        </a:p>
      </dgm:t>
    </dgm:pt>
    <dgm:pt modelId="{A69E1503-758A-134C-A0C0-D5B9C41DF19A}" type="sibTrans" cxnId="{41A13C99-28C4-074C-A05B-D6B20127DF94}">
      <dgm:prSet/>
      <dgm:spPr/>
      <dgm:t>
        <a:bodyPr/>
        <a:lstStyle/>
        <a:p>
          <a:endParaRPr lang="en-US" b="1"/>
        </a:p>
      </dgm:t>
    </dgm:pt>
    <dgm:pt modelId="{D45A5EE0-B111-0F43-8994-FA4451245BA6}">
      <dgm:prSet/>
      <dgm:spPr>
        <a:solidFill>
          <a:schemeClr val="accent1">
            <a:alpha val="90000"/>
          </a:schemeClr>
        </a:solidFill>
      </dgm:spPr>
      <dgm:t>
        <a:bodyPr/>
        <a:lstStyle/>
        <a:p>
          <a:r>
            <a:rPr lang="en-US" b="1" dirty="0" err="1" smtClean="0"/>
            <a:t>Suspens</a:t>
          </a:r>
          <a:r>
            <a:rPr lang="en-US" b="1" dirty="0" err="1" smtClean="0"/>
            <a:t>ão</a:t>
          </a:r>
          <a:endParaRPr lang="en-US" b="1" dirty="0" smtClean="0"/>
        </a:p>
        <a:p>
          <a:r>
            <a:rPr lang="en-US" b="1" dirty="0" smtClean="0"/>
            <a:t>(art. 528, 2o, CPC)</a:t>
          </a:r>
          <a:endParaRPr lang="en-US" b="1" dirty="0"/>
        </a:p>
      </dgm:t>
    </dgm:pt>
    <dgm:pt modelId="{7D1DDB92-2205-4F46-97BB-571442D6347A}" type="parTrans" cxnId="{54D7BC0A-070E-0D4E-8317-2DE049AB0DF7}">
      <dgm:prSet/>
      <dgm:spPr/>
      <dgm:t>
        <a:bodyPr/>
        <a:lstStyle/>
        <a:p>
          <a:endParaRPr lang="en-US" b="1"/>
        </a:p>
      </dgm:t>
    </dgm:pt>
    <dgm:pt modelId="{902FABC0-0E8F-474F-AA84-6664DE81882D}" type="sibTrans" cxnId="{54D7BC0A-070E-0D4E-8317-2DE049AB0DF7}">
      <dgm:prSet/>
      <dgm:spPr/>
      <dgm:t>
        <a:bodyPr/>
        <a:lstStyle/>
        <a:p>
          <a:endParaRPr lang="en-US" b="1"/>
        </a:p>
      </dgm:t>
    </dgm:pt>
    <dgm:pt modelId="{9D1B5433-5500-E148-84C5-6CC9A1A0D1B4}" type="pres">
      <dgm:prSet presAssocID="{50D694F0-DE02-9046-A070-AF38FA496B2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7112144-4BBF-584A-AA04-7C845BF26BA2}" type="pres">
      <dgm:prSet presAssocID="{86E3382B-7E66-0844-A8A0-EF4677EA7D76}" presName="hierRoot1" presStyleCnt="0"/>
      <dgm:spPr/>
    </dgm:pt>
    <dgm:pt modelId="{FEC253C7-E2EE-F84E-A3BE-EAF4BCA40516}" type="pres">
      <dgm:prSet presAssocID="{86E3382B-7E66-0844-A8A0-EF4677EA7D76}" presName="composite" presStyleCnt="0"/>
      <dgm:spPr/>
    </dgm:pt>
    <dgm:pt modelId="{D87311E6-65A8-E94A-A258-0E45CCF326C3}" type="pres">
      <dgm:prSet presAssocID="{86E3382B-7E66-0844-A8A0-EF4677EA7D76}" presName="background" presStyleLbl="node0" presStyleIdx="0" presStyleCnt="1"/>
      <dgm:spPr/>
    </dgm:pt>
    <dgm:pt modelId="{22883322-E8D4-6D46-908E-C45997A263D8}" type="pres">
      <dgm:prSet presAssocID="{86E3382B-7E66-0844-A8A0-EF4677EA7D76}" presName="text" presStyleLbl="fgAcc0" presStyleIdx="0" presStyleCnt="1">
        <dgm:presLayoutVars>
          <dgm:chPref val="3"/>
        </dgm:presLayoutVars>
      </dgm:prSet>
      <dgm:spPr/>
    </dgm:pt>
    <dgm:pt modelId="{35F760F9-B702-C943-8716-28EC76F04C53}" type="pres">
      <dgm:prSet presAssocID="{86E3382B-7E66-0844-A8A0-EF4677EA7D76}" presName="hierChild2" presStyleCnt="0"/>
      <dgm:spPr/>
    </dgm:pt>
    <dgm:pt modelId="{EC115711-D8D4-5746-8847-244415E3A567}" type="pres">
      <dgm:prSet presAssocID="{EADF745C-4085-A643-81E9-43D09843393A}" presName="Name10" presStyleLbl="parChTrans1D2" presStyleIdx="0" presStyleCnt="3"/>
      <dgm:spPr/>
    </dgm:pt>
    <dgm:pt modelId="{E621A9B4-AA31-004F-950F-A66FBB30429D}" type="pres">
      <dgm:prSet presAssocID="{C0AF6573-43F7-E84D-ACD1-00281805962E}" presName="hierRoot2" presStyleCnt="0"/>
      <dgm:spPr/>
    </dgm:pt>
    <dgm:pt modelId="{07C9E85D-27AE-5347-85C1-B4E8768DAD8C}" type="pres">
      <dgm:prSet presAssocID="{C0AF6573-43F7-E84D-ACD1-00281805962E}" presName="composite2" presStyleCnt="0"/>
      <dgm:spPr/>
    </dgm:pt>
    <dgm:pt modelId="{1031927E-5CC2-584B-B8CC-34984A72430B}" type="pres">
      <dgm:prSet presAssocID="{C0AF6573-43F7-E84D-ACD1-00281805962E}" presName="background2" presStyleLbl="node2" presStyleIdx="0" presStyleCnt="3"/>
      <dgm:spPr/>
    </dgm:pt>
    <dgm:pt modelId="{9688992D-F276-874C-849B-BD2CC7A53CF5}" type="pres">
      <dgm:prSet presAssocID="{C0AF6573-43F7-E84D-ACD1-00281805962E}" presName="text2" presStyleLbl="fgAcc2" presStyleIdx="0" presStyleCnt="3">
        <dgm:presLayoutVars>
          <dgm:chPref val="3"/>
        </dgm:presLayoutVars>
      </dgm:prSet>
      <dgm:spPr/>
    </dgm:pt>
    <dgm:pt modelId="{A1532A4E-E951-9C46-8EB2-725220F33581}" type="pres">
      <dgm:prSet presAssocID="{C0AF6573-43F7-E84D-ACD1-00281805962E}" presName="hierChild3" presStyleCnt="0"/>
      <dgm:spPr/>
    </dgm:pt>
    <dgm:pt modelId="{2957824B-DADA-E74E-A89F-0315032CE571}" type="pres">
      <dgm:prSet presAssocID="{36C8A341-8839-1543-AB21-DE87FA665C15}" presName="Name17" presStyleLbl="parChTrans1D3" presStyleIdx="0" presStyleCnt="3"/>
      <dgm:spPr/>
    </dgm:pt>
    <dgm:pt modelId="{83DEB3BD-AF98-2840-B6DC-6032E5FFA0C6}" type="pres">
      <dgm:prSet presAssocID="{769FCFC6-FD90-FB4A-AE87-82811828E851}" presName="hierRoot3" presStyleCnt="0"/>
      <dgm:spPr/>
    </dgm:pt>
    <dgm:pt modelId="{43319A81-063F-8040-989C-1ED9E616AB12}" type="pres">
      <dgm:prSet presAssocID="{769FCFC6-FD90-FB4A-AE87-82811828E851}" presName="composite3" presStyleCnt="0"/>
      <dgm:spPr/>
    </dgm:pt>
    <dgm:pt modelId="{26E9212E-E442-8D41-916C-283E49279A02}" type="pres">
      <dgm:prSet presAssocID="{769FCFC6-FD90-FB4A-AE87-82811828E851}" presName="background3" presStyleLbl="node3" presStyleIdx="0" presStyleCnt="3"/>
      <dgm:spPr/>
    </dgm:pt>
    <dgm:pt modelId="{6E446C54-550D-EF44-BBCE-E596C9045956}" type="pres">
      <dgm:prSet presAssocID="{769FCFC6-FD90-FB4A-AE87-82811828E851}" presName="text3" presStyleLbl="fgAcc3" presStyleIdx="0" presStyleCnt="3">
        <dgm:presLayoutVars>
          <dgm:chPref val="3"/>
        </dgm:presLayoutVars>
      </dgm:prSet>
      <dgm:spPr/>
    </dgm:pt>
    <dgm:pt modelId="{A93ADED7-D8C4-C24A-AD57-55E7BEA4960E}" type="pres">
      <dgm:prSet presAssocID="{769FCFC6-FD90-FB4A-AE87-82811828E851}" presName="hierChild4" presStyleCnt="0"/>
      <dgm:spPr/>
    </dgm:pt>
    <dgm:pt modelId="{32AD1830-3CF4-8B47-A85E-D39D34F7A9A0}" type="pres">
      <dgm:prSet presAssocID="{FFD647A9-BA5C-D246-B14D-DB8663A2BF7B}" presName="Name10" presStyleLbl="parChTrans1D2" presStyleIdx="1" presStyleCnt="3"/>
      <dgm:spPr/>
    </dgm:pt>
    <dgm:pt modelId="{7ED61C7A-E685-304B-8250-865684B338FC}" type="pres">
      <dgm:prSet presAssocID="{5A2E0CAD-7402-0F4E-BED6-18AE2DB915C1}" presName="hierRoot2" presStyleCnt="0"/>
      <dgm:spPr/>
    </dgm:pt>
    <dgm:pt modelId="{70D2E125-76BB-C646-8414-A892228A61FB}" type="pres">
      <dgm:prSet presAssocID="{5A2E0CAD-7402-0F4E-BED6-18AE2DB915C1}" presName="composite2" presStyleCnt="0"/>
      <dgm:spPr/>
    </dgm:pt>
    <dgm:pt modelId="{2A735FC3-D503-2541-ABDB-19C8D17CA4E4}" type="pres">
      <dgm:prSet presAssocID="{5A2E0CAD-7402-0F4E-BED6-18AE2DB915C1}" presName="background2" presStyleLbl="node2" presStyleIdx="1" presStyleCnt="3"/>
      <dgm:spPr/>
    </dgm:pt>
    <dgm:pt modelId="{844B240A-F406-9B41-8265-50AC607A2286}" type="pres">
      <dgm:prSet presAssocID="{5A2E0CAD-7402-0F4E-BED6-18AE2DB915C1}" presName="text2" presStyleLbl="fgAcc2" presStyleIdx="1" presStyleCnt="3">
        <dgm:presLayoutVars>
          <dgm:chPref val="3"/>
        </dgm:presLayoutVars>
      </dgm:prSet>
      <dgm:spPr/>
    </dgm:pt>
    <dgm:pt modelId="{542BB5D5-CBA5-2144-840F-DD0150B76A9B}" type="pres">
      <dgm:prSet presAssocID="{5A2E0CAD-7402-0F4E-BED6-18AE2DB915C1}" presName="hierChild3" presStyleCnt="0"/>
      <dgm:spPr/>
    </dgm:pt>
    <dgm:pt modelId="{F6160E0E-9BEC-6C43-A36D-0D64E65CAB6C}" type="pres">
      <dgm:prSet presAssocID="{0964EAE0-EE58-6D47-91EB-727399469440}" presName="Name17" presStyleLbl="parChTrans1D3" presStyleIdx="1" presStyleCnt="3"/>
      <dgm:spPr/>
    </dgm:pt>
    <dgm:pt modelId="{664E6232-5474-B14C-9484-41B909CA277A}" type="pres">
      <dgm:prSet presAssocID="{039FB7DC-339E-D24B-9BFC-194CA9F81B1E}" presName="hierRoot3" presStyleCnt="0"/>
      <dgm:spPr/>
    </dgm:pt>
    <dgm:pt modelId="{D591AC76-2FCD-E34D-8C86-76145D97487D}" type="pres">
      <dgm:prSet presAssocID="{039FB7DC-339E-D24B-9BFC-194CA9F81B1E}" presName="composite3" presStyleCnt="0"/>
      <dgm:spPr/>
    </dgm:pt>
    <dgm:pt modelId="{9B261CDB-9E36-FF4F-9AF7-230902C5C459}" type="pres">
      <dgm:prSet presAssocID="{039FB7DC-339E-D24B-9BFC-194CA9F81B1E}" presName="background3" presStyleLbl="node3" presStyleIdx="1" presStyleCnt="3"/>
      <dgm:spPr/>
    </dgm:pt>
    <dgm:pt modelId="{A129C207-9604-6040-B483-1AF24A962D72}" type="pres">
      <dgm:prSet presAssocID="{039FB7DC-339E-D24B-9BFC-194CA9F81B1E}" presName="text3" presStyleLbl="fgAcc3" presStyleIdx="1" presStyleCnt="3">
        <dgm:presLayoutVars>
          <dgm:chPref val="3"/>
        </dgm:presLayoutVars>
      </dgm:prSet>
      <dgm:spPr/>
    </dgm:pt>
    <dgm:pt modelId="{42135FC1-98F1-9C49-8643-D041FA01FFEE}" type="pres">
      <dgm:prSet presAssocID="{039FB7DC-339E-D24B-9BFC-194CA9F81B1E}" presName="hierChild4" presStyleCnt="0"/>
      <dgm:spPr/>
    </dgm:pt>
    <dgm:pt modelId="{F3C9CC22-85D4-BD45-8553-3000D3219012}" type="pres">
      <dgm:prSet presAssocID="{69369AF6-F904-B24B-91F6-87D1939665A4}" presName="Name10" presStyleLbl="parChTrans1D2" presStyleIdx="2" presStyleCnt="3"/>
      <dgm:spPr/>
    </dgm:pt>
    <dgm:pt modelId="{BA279E40-14D7-D344-B42B-269B2D2DB56C}" type="pres">
      <dgm:prSet presAssocID="{E5A24BCA-E289-6747-A152-53C9648483ED}" presName="hierRoot2" presStyleCnt="0"/>
      <dgm:spPr/>
    </dgm:pt>
    <dgm:pt modelId="{8413CBFE-8D33-5849-AC7F-0269FA514248}" type="pres">
      <dgm:prSet presAssocID="{E5A24BCA-E289-6747-A152-53C9648483ED}" presName="composite2" presStyleCnt="0"/>
      <dgm:spPr/>
    </dgm:pt>
    <dgm:pt modelId="{0BB5FB68-A892-A74A-9A9E-F5C223D84F67}" type="pres">
      <dgm:prSet presAssocID="{E5A24BCA-E289-6747-A152-53C9648483ED}" presName="background2" presStyleLbl="node2" presStyleIdx="2" presStyleCnt="3"/>
      <dgm:spPr/>
    </dgm:pt>
    <dgm:pt modelId="{B14E0110-622E-434C-B0DF-1707D80EF8DD}" type="pres">
      <dgm:prSet presAssocID="{E5A24BCA-E289-6747-A152-53C9648483ED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0659898-D9A8-2A44-A1B4-80A10A146F5A}" type="pres">
      <dgm:prSet presAssocID="{E5A24BCA-E289-6747-A152-53C9648483ED}" presName="hierChild3" presStyleCnt="0"/>
      <dgm:spPr/>
    </dgm:pt>
    <dgm:pt modelId="{4B266211-24F7-DE47-9396-5552E4855188}" type="pres">
      <dgm:prSet presAssocID="{7D1DDB92-2205-4F46-97BB-571442D6347A}" presName="Name17" presStyleLbl="parChTrans1D3" presStyleIdx="2" presStyleCnt="3"/>
      <dgm:spPr/>
    </dgm:pt>
    <dgm:pt modelId="{8C68905F-1AC2-774D-BDE4-AC00D51CFE4F}" type="pres">
      <dgm:prSet presAssocID="{D45A5EE0-B111-0F43-8994-FA4451245BA6}" presName="hierRoot3" presStyleCnt="0"/>
      <dgm:spPr/>
    </dgm:pt>
    <dgm:pt modelId="{0C140A00-C96A-C340-94D3-3A83E51A0B02}" type="pres">
      <dgm:prSet presAssocID="{D45A5EE0-B111-0F43-8994-FA4451245BA6}" presName="composite3" presStyleCnt="0"/>
      <dgm:spPr/>
    </dgm:pt>
    <dgm:pt modelId="{C896A2D9-B967-3242-AECB-F6D7F088A818}" type="pres">
      <dgm:prSet presAssocID="{D45A5EE0-B111-0F43-8994-FA4451245BA6}" presName="background3" presStyleLbl="node3" presStyleIdx="2" presStyleCnt="3"/>
      <dgm:spPr/>
    </dgm:pt>
    <dgm:pt modelId="{26EEBA84-F5C2-6D4D-B4F2-8DAE6FC60DEB}" type="pres">
      <dgm:prSet presAssocID="{D45A5EE0-B111-0F43-8994-FA4451245BA6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7AEF286-6EF7-314A-86BC-0E09BF2E36A4}" type="pres">
      <dgm:prSet presAssocID="{D45A5EE0-B111-0F43-8994-FA4451245BA6}" presName="hierChild4" presStyleCnt="0"/>
      <dgm:spPr/>
    </dgm:pt>
  </dgm:ptLst>
  <dgm:cxnLst>
    <dgm:cxn modelId="{AEAAE6D4-9397-5446-B74A-335F330EA2C9}" srcId="{86E3382B-7E66-0844-A8A0-EF4677EA7D76}" destId="{5A2E0CAD-7402-0F4E-BED6-18AE2DB915C1}" srcOrd="1" destOrd="0" parTransId="{FFD647A9-BA5C-D246-B14D-DB8663A2BF7B}" sibTransId="{CB98942F-3696-FD44-B7E1-C8BFB4E00DA9}"/>
    <dgm:cxn modelId="{48DB09E7-1C65-BE45-951D-75F954DEAF20}" type="presOf" srcId="{0964EAE0-EE58-6D47-91EB-727399469440}" destId="{F6160E0E-9BEC-6C43-A36D-0D64E65CAB6C}" srcOrd="0" destOrd="0" presId="urn:microsoft.com/office/officeart/2005/8/layout/hierarchy1"/>
    <dgm:cxn modelId="{20F967FE-9D8D-794B-8DCB-00895BFD2E7A}" type="presOf" srcId="{D45A5EE0-B111-0F43-8994-FA4451245BA6}" destId="{26EEBA84-F5C2-6D4D-B4F2-8DAE6FC60DEB}" srcOrd="0" destOrd="0" presId="urn:microsoft.com/office/officeart/2005/8/layout/hierarchy1"/>
    <dgm:cxn modelId="{8E84A34A-5143-7C4B-A2DE-351D4F5B8A99}" type="presOf" srcId="{36C8A341-8839-1543-AB21-DE87FA665C15}" destId="{2957824B-DADA-E74E-A89F-0315032CE571}" srcOrd="0" destOrd="0" presId="urn:microsoft.com/office/officeart/2005/8/layout/hierarchy1"/>
    <dgm:cxn modelId="{46852A89-5645-EA40-BBA4-31DD56C39C9D}" type="presOf" srcId="{EADF745C-4085-A643-81E9-43D09843393A}" destId="{EC115711-D8D4-5746-8847-244415E3A567}" srcOrd="0" destOrd="0" presId="urn:microsoft.com/office/officeart/2005/8/layout/hierarchy1"/>
    <dgm:cxn modelId="{58705BA8-8B99-884D-B5C5-42174EC261F2}" type="presOf" srcId="{C0AF6573-43F7-E84D-ACD1-00281805962E}" destId="{9688992D-F276-874C-849B-BD2CC7A53CF5}" srcOrd="0" destOrd="0" presId="urn:microsoft.com/office/officeart/2005/8/layout/hierarchy1"/>
    <dgm:cxn modelId="{82E4FD2D-7243-E246-BB8A-49128C949277}" type="presOf" srcId="{69369AF6-F904-B24B-91F6-87D1939665A4}" destId="{F3C9CC22-85D4-BD45-8553-3000D3219012}" srcOrd="0" destOrd="0" presId="urn:microsoft.com/office/officeart/2005/8/layout/hierarchy1"/>
    <dgm:cxn modelId="{41A13C99-28C4-074C-A05B-D6B20127DF94}" srcId="{86E3382B-7E66-0844-A8A0-EF4677EA7D76}" destId="{E5A24BCA-E289-6747-A152-53C9648483ED}" srcOrd="2" destOrd="0" parTransId="{69369AF6-F904-B24B-91F6-87D1939665A4}" sibTransId="{A69E1503-758A-134C-A0C0-D5B9C41DF19A}"/>
    <dgm:cxn modelId="{CA0CA27D-4F00-B846-A7EE-87F363B24AE8}" type="presOf" srcId="{039FB7DC-339E-D24B-9BFC-194CA9F81B1E}" destId="{A129C207-9604-6040-B483-1AF24A962D72}" srcOrd="0" destOrd="0" presId="urn:microsoft.com/office/officeart/2005/8/layout/hierarchy1"/>
    <dgm:cxn modelId="{BAA38B19-4FB6-1949-A0FD-B2A2E8725CD6}" type="presOf" srcId="{FFD647A9-BA5C-D246-B14D-DB8663A2BF7B}" destId="{32AD1830-3CF4-8B47-A85E-D39D34F7A9A0}" srcOrd="0" destOrd="0" presId="urn:microsoft.com/office/officeart/2005/8/layout/hierarchy1"/>
    <dgm:cxn modelId="{4973D055-1605-8045-ABA9-C6D7C65E673C}" srcId="{5A2E0CAD-7402-0F4E-BED6-18AE2DB915C1}" destId="{039FB7DC-339E-D24B-9BFC-194CA9F81B1E}" srcOrd="0" destOrd="0" parTransId="{0964EAE0-EE58-6D47-91EB-727399469440}" sibTransId="{725F4180-0D52-1B4D-844E-469FC780FC5C}"/>
    <dgm:cxn modelId="{6C872B7F-47E8-AD49-97A2-3EA9DC930765}" srcId="{C0AF6573-43F7-E84D-ACD1-00281805962E}" destId="{769FCFC6-FD90-FB4A-AE87-82811828E851}" srcOrd="0" destOrd="0" parTransId="{36C8A341-8839-1543-AB21-DE87FA665C15}" sibTransId="{A6D79430-BD3F-F642-9ECE-20F108E7C32E}"/>
    <dgm:cxn modelId="{A8CA5EDF-1996-BE4B-8D5C-3D7B2B4D211C}" srcId="{86E3382B-7E66-0844-A8A0-EF4677EA7D76}" destId="{C0AF6573-43F7-E84D-ACD1-00281805962E}" srcOrd="0" destOrd="0" parTransId="{EADF745C-4085-A643-81E9-43D09843393A}" sibTransId="{E23DC2DF-1D5B-0946-813C-4266F1AA3C28}"/>
    <dgm:cxn modelId="{C85F1010-3B6B-DA4C-B612-D5A02E6E73EB}" type="presOf" srcId="{7D1DDB92-2205-4F46-97BB-571442D6347A}" destId="{4B266211-24F7-DE47-9396-5552E4855188}" srcOrd="0" destOrd="0" presId="urn:microsoft.com/office/officeart/2005/8/layout/hierarchy1"/>
    <dgm:cxn modelId="{6DFF789B-89DD-484C-983C-EF3D11E3F188}" type="presOf" srcId="{50D694F0-DE02-9046-A070-AF38FA496B23}" destId="{9D1B5433-5500-E148-84C5-6CC9A1A0D1B4}" srcOrd="0" destOrd="0" presId="urn:microsoft.com/office/officeart/2005/8/layout/hierarchy1"/>
    <dgm:cxn modelId="{3F39B463-FDC4-7640-BD70-4B0831DE27DD}" type="presOf" srcId="{769FCFC6-FD90-FB4A-AE87-82811828E851}" destId="{6E446C54-550D-EF44-BBCE-E596C9045956}" srcOrd="0" destOrd="0" presId="urn:microsoft.com/office/officeart/2005/8/layout/hierarchy1"/>
    <dgm:cxn modelId="{B0E9A535-07AF-304C-BCD9-57CA1FE6BD17}" type="presOf" srcId="{5A2E0CAD-7402-0F4E-BED6-18AE2DB915C1}" destId="{844B240A-F406-9B41-8265-50AC607A2286}" srcOrd="0" destOrd="0" presId="urn:microsoft.com/office/officeart/2005/8/layout/hierarchy1"/>
    <dgm:cxn modelId="{BCEF4FA4-C2C3-CB49-A4C4-DF631A13BC81}" type="presOf" srcId="{E5A24BCA-E289-6747-A152-53C9648483ED}" destId="{B14E0110-622E-434C-B0DF-1707D80EF8DD}" srcOrd="0" destOrd="0" presId="urn:microsoft.com/office/officeart/2005/8/layout/hierarchy1"/>
    <dgm:cxn modelId="{54D7BC0A-070E-0D4E-8317-2DE049AB0DF7}" srcId="{E5A24BCA-E289-6747-A152-53C9648483ED}" destId="{D45A5EE0-B111-0F43-8994-FA4451245BA6}" srcOrd="0" destOrd="0" parTransId="{7D1DDB92-2205-4F46-97BB-571442D6347A}" sibTransId="{902FABC0-0E8F-474F-AA84-6664DE81882D}"/>
    <dgm:cxn modelId="{4D300FD3-C21F-3048-B3C4-7D59396CFECA}" srcId="{50D694F0-DE02-9046-A070-AF38FA496B23}" destId="{86E3382B-7E66-0844-A8A0-EF4677EA7D76}" srcOrd="0" destOrd="0" parTransId="{C928FC12-A6E8-194B-925F-A0E41C90138A}" sibTransId="{324A9BB1-D111-C84B-B10D-44BF55B7AD82}"/>
    <dgm:cxn modelId="{F5868017-5756-5C49-9A3C-1B2820458BCA}" type="presOf" srcId="{86E3382B-7E66-0844-A8A0-EF4677EA7D76}" destId="{22883322-E8D4-6D46-908E-C45997A263D8}" srcOrd="0" destOrd="0" presId="urn:microsoft.com/office/officeart/2005/8/layout/hierarchy1"/>
    <dgm:cxn modelId="{99753EBC-B4F1-7F46-87DD-F4DEF3DE25E1}" type="presParOf" srcId="{9D1B5433-5500-E148-84C5-6CC9A1A0D1B4}" destId="{27112144-4BBF-584A-AA04-7C845BF26BA2}" srcOrd="0" destOrd="0" presId="urn:microsoft.com/office/officeart/2005/8/layout/hierarchy1"/>
    <dgm:cxn modelId="{1E8466B8-FF98-E34C-BC71-3CB8AEA97946}" type="presParOf" srcId="{27112144-4BBF-584A-AA04-7C845BF26BA2}" destId="{FEC253C7-E2EE-F84E-A3BE-EAF4BCA40516}" srcOrd="0" destOrd="0" presId="urn:microsoft.com/office/officeart/2005/8/layout/hierarchy1"/>
    <dgm:cxn modelId="{77B711F3-8168-6D4B-88F7-EFB1228A513A}" type="presParOf" srcId="{FEC253C7-E2EE-F84E-A3BE-EAF4BCA40516}" destId="{D87311E6-65A8-E94A-A258-0E45CCF326C3}" srcOrd="0" destOrd="0" presId="urn:microsoft.com/office/officeart/2005/8/layout/hierarchy1"/>
    <dgm:cxn modelId="{F47D0496-F340-7C48-AF81-6A18A8C9BCCE}" type="presParOf" srcId="{FEC253C7-E2EE-F84E-A3BE-EAF4BCA40516}" destId="{22883322-E8D4-6D46-908E-C45997A263D8}" srcOrd="1" destOrd="0" presId="urn:microsoft.com/office/officeart/2005/8/layout/hierarchy1"/>
    <dgm:cxn modelId="{2552C513-D417-CE48-8C04-0BB9CAC9BF27}" type="presParOf" srcId="{27112144-4BBF-584A-AA04-7C845BF26BA2}" destId="{35F760F9-B702-C943-8716-28EC76F04C53}" srcOrd="1" destOrd="0" presId="urn:microsoft.com/office/officeart/2005/8/layout/hierarchy1"/>
    <dgm:cxn modelId="{45812E03-2048-8C48-BA89-854210FC60BD}" type="presParOf" srcId="{35F760F9-B702-C943-8716-28EC76F04C53}" destId="{EC115711-D8D4-5746-8847-244415E3A567}" srcOrd="0" destOrd="0" presId="urn:microsoft.com/office/officeart/2005/8/layout/hierarchy1"/>
    <dgm:cxn modelId="{C6BE95A4-D4E6-0749-AFAE-67C0432C8B82}" type="presParOf" srcId="{35F760F9-B702-C943-8716-28EC76F04C53}" destId="{E621A9B4-AA31-004F-950F-A66FBB30429D}" srcOrd="1" destOrd="0" presId="urn:microsoft.com/office/officeart/2005/8/layout/hierarchy1"/>
    <dgm:cxn modelId="{042CC1B3-FC20-CB4D-8081-54ED87674C2B}" type="presParOf" srcId="{E621A9B4-AA31-004F-950F-A66FBB30429D}" destId="{07C9E85D-27AE-5347-85C1-B4E8768DAD8C}" srcOrd="0" destOrd="0" presId="urn:microsoft.com/office/officeart/2005/8/layout/hierarchy1"/>
    <dgm:cxn modelId="{1D994B42-3C20-D348-A8F8-83263FA59534}" type="presParOf" srcId="{07C9E85D-27AE-5347-85C1-B4E8768DAD8C}" destId="{1031927E-5CC2-584B-B8CC-34984A72430B}" srcOrd="0" destOrd="0" presId="urn:microsoft.com/office/officeart/2005/8/layout/hierarchy1"/>
    <dgm:cxn modelId="{5F8D049D-103C-9A4E-9754-C08760B7C660}" type="presParOf" srcId="{07C9E85D-27AE-5347-85C1-B4E8768DAD8C}" destId="{9688992D-F276-874C-849B-BD2CC7A53CF5}" srcOrd="1" destOrd="0" presId="urn:microsoft.com/office/officeart/2005/8/layout/hierarchy1"/>
    <dgm:cxn modelId="{5C821C2D-A8C4-D045-BBAA-20E0F093F0CC}" type="presParOf" srcId="{E621A9B4-AA31-004F-950F-A66FBB30429D}" destId="{A1532A4E-E951-9C46-8EB2-725220F33581}" srcOrd="1" destOrd="0" presId="urn:microsoft.com/office/officeart/2005/8/layout/hierarchy1"/>
    <dgm:cxn modelId="{00D23AAF-F8E1-094C-90C8-6E70D168D5FB}" type="presParOf" srcId="{A1532A4E-E951-9C46-8EB2-725220F33581}" destId="{2957824B-DADA-E74E-A89F-0315032CE571}" srcOrd="0" destOrd="0" presId="urn:microsoft.com/office/officeart/2005/8/layout/hierarchy1"/>
    <dgm:cxn modelId="{9CF1ACAE-DB89-084C-BBB4-134A16665CF9}" type="presParOf" srcId="{A1532A4E-E951-9C46-8EB2-725220F33581}" destId="{83DEB3BD-AF98-2840-B6DC-6032E5FFA0C6}" srcOrd="1" destOrd="0" presId="urn:microsoft.com/office/officeart/2005/8/layout/hierarchy1"/>
    <dgm:cxn modelId="{B340817F-BBFD-3D4C-A07D-0D797435ECFE}" type="presParOf" srcId="{83DEB3BD-AF98-2840-B6DC-6032E5FFA0C6}" destId="{43319A81-063F-8040-989C-1ED9E616AB12}" srcOrd="0" destOrd="0" presId="urn:microsoft.com/office/officeart/2005/8/layout/hierarchy1"/>
    <dgm:cxn modelId="{BEFA03BF-1971-C24F-AE93-0954A97B4598}" type="presParOf" srcId="{43319A81-063F-8040-989C-1ED9E616AB12}" destId="{26E9212E-E442-8D41-916C-283E49279A02}" srcOrd="0" destOrd="0" presId="urn:microsoft.com/office/officeart/2005/8/layout/hierarchy1"/>
    <dgm:cxn modelId="{91988C29-6030-6E43-AE81-80C603823608}" type="presParOf" srcId="{43319A81-063F-8040-989C-1ED9E616AB12}" destId="{6E446C54-550D-EF44-BBCE-E596C9045956}" srcOrd="1" destOrd="0" presId="urn:microsoft.com/office/officeart/2005/8/layout/hierarchy1"/>
    <dgm:cxn modelId="{2AC96F4E-D6A5-6549-838E-B4F61A2B8009}" type="presParOf" srcId="{83DEB3BD-AF98-2840-B6DC-6032E5FFA0C6}" destId="{A93ADED7-D8C4-C24A-AD57-55E7BEA4960E}" srcOrd="1" destOrd="0" presId="urn:microsoft.com/office/officeart/2005/8/layout/hierarchy1"/>
    <dgm:cxn modelId="{3ED2B417-73C6-B143-A3EC-1E46EF6C1408}" type="presParOf" srcId="{35F760F9-B702-C943-8716-28EC76F04C53}" destId="{32AD1830-3CF4-8B47-A85E-D39D34F7A9A0}" srcOrd="2" destOrd="0" presId="urn:microsoft.com/office/officeart/2005/8/layout/hierarchy1"/>
    <dgm:cxn modelId="{067230B1-064C-EA46-BFAE-52701125B9D1}" type="presParOf" srcId="{35F760F9-B702-C943-8716-28EC76F04C53}" destId="{7ED61C7A-E685-304B-8250-865684B338FC}" srcOrd="3" destOrd="0" presId="urn:microsoft.com/office/officeart/2005/8/layout/hierarchy1"/>
    <dgm:cxn modelId="{ABE9BBC7-F016-2D47-8965-33BEDB02E68F}" type="presParOf" srcId="{7ED61C7A-E685-304B-8250-865684B338FC}" destId="{70D2E125-76BB-C646-8414-A892228A61FB}" srcOrd="0" destOrd="0" presId="urn:microsoft.com/office/officeart/2005/8/layout/hierarchy1"/>
    <dgm:cxn modelId="{881E1EC9-6CBC-EE4F-90DE-061ECB482279}" type="presParOf" srcId="{70D2E125-76BB-C646-8414-A892228A61FB}" destId="{2A735FC3-D503-2541-ABDB-19C8D17CA4E4}" srcOrd="0" destOrd="0" presId="urn:microsoft.com/office/officeart/2005/8/layout/hierarchy1"/>
    <dgm:cxn modelId="{F16FE032-48D6-A642-9655-4DFB2BF33663}" type="presParOf" srcId="{70D2E125-76BB-C646-8414-A892228A61FB}" destId="{844B240A-F406-9B41-8265-50AC607A2286}" srcOrd="1" destOrd="0" presId="urn:microsoft.com/office/officeart/2005/8/layout/hierarchy1"/>
    <dgm:cxn modelId="{C88F9963-3019-3D42-8F2D-FDA20D5F5D72}" type="presParOf" srcId="{7ED61C7A-E685-304B-8250-865684B338FC}" destId="{542BB5D5-CBA5-2144-840F-DD0150B76A9B}" srcOrd="1" destOrd="0" presId="urn:microsoft.com/office/officeart/2005/8/layout/hierarchy1"/>
    <dgm:cxn modelId="{18B26788-327A-5F4F-A361-2A82C72502B1}" type="presParOf" srcId="{542BB5D5-CBA5-2144-840F-DD0150B76A9B}" destId="{F6160E0E-9BEC-6C43-A36D-0D64E65CAB6C}" srcOrd="0" destOrd="0" presId="urn:microsoft.com/office/officeart/2005/8/layout/hierarchy1"/>
    <dgm:cxn modelId="{B5051C6F-1753-B545-A157-E9C65789F754}" type="presParOf" srcId="{542BB5D5-CBA5-2144-840F-DD0150B76A9B}" destId="{664E6232-5474-B14C-9484-41B909CA277A}" srcOrd="1" destOrd="0" presId="urn:microsoft.com/office/officeart/2005/8/layout/hierarchy1"/>
    <dgm:cxn modelId="{5E4329E3-78F9-D248-BD77-DBBC44A820B0}" type="presParOf" srcId="{664E6232-5474-B14C-9484-41B909CA277A}" destId="{D591AC76-2FCD-E34D-8C86-76145D97487D}" srcOrd="0" destOrd="0" presId="urn:microsoft.com/office/officeart/2005/8/layout/hierarchy1"/>
    <dgm:cxn modelId="{EECD5191-35F0-B547-B801-BBC82C0990AF}" type="presParOf" srcId="{D591AC76-2FCD-E34D-8C86-76145D97487D}" destId="{9B261CDB-9E36-FF4F-9AF7-230902C5C459}" srcOrd="0" destOrd="0" presId="urn:microsoft.com/office/officeart/2005/8/layout/hierarchy1"/>
    <dgm:cxn modelId="{87687E7D-EEF6-9C40-97B4-C062269B67EA}" type="presParOf" srcId="{D591AC76-2FCD-E34D-8C86-76145D97487D}" destId="{A129C207-9604-6040-B483-1AF24A962D72}" srcOrd="1" destOrd="0" presId="urn:microsoft.com/office/officeart/2005/8/layout/hierarchy1"/>
    <dgm:cxn modelId="{8F5451CD-23CA-404B-ABB0-68B27BC67A25}" type="presParOf" srcId="{664E6232-5474-B14C-9484-41B909CA277A}" destId="{42135FC1-98F1-9C49-8643-D041FA01FFEE}" srcOrd="1" destOrd="0" presId="urn:microsoft.com/office/officeart/2005/8/layout/hierarchy1"/>
    <dgm:cxn modelId="{881005C3-D47D-3647-BA8B-900CF2DD39A3}" type="presParOf" srcId="{35F760F9-B702-C943-8716-28EC76F04C53}" destId="{F3C9CC22-85D4-BD45-8553-3000D3219012}" srcOrd="4" destOrd="0" presId="urn:microsoft.com/office/officeart/2005/8/layout/hierarchy1"/>
    <dgm:cxn modelId="{3A589744-FD7C-0740-89A5-DF0F0BFCBB4D}" type="presParOf" srcId="{35F760F9-B702-C943-8716-28EC76F04C53}" destId="{BA279E40-14D7-D344-B42B-269B2D2DB56C}" srcOrd="5" destOrd="0" presId="urn:microsoft.com/office/officeart/2005/8/layout/hierarchy1"/>
    <dgm:cxn modelId="{67F853C3-FD23-5E4D-9451-CDD864A848BC}" type="presParOf" srcId="{BA279E40-14D7-D344-B42B-269B2D2DB56C}" destId="{8413CBFE-8D33-5849-AC7F-0269FA514248}" srcOrd="0" destOrd="0" presId="urn:microsoft.com/office/officeart/2005/8/layout/hierarchy1"/>
    <dgm:cxn modelId="{1313408D-B044-FE4C-B263-77CEC3744D5C}" type="presParOf" srcId="{8413CBFE-8D33-5849-AC7F-0269FA514248}" destId="{0BB5FB68-A892-A74A-9A9E-F5C223D84F67}" srcOrd="0" destOrd="0" presId="urn:microsoft.com/office/officeart/2005/8/layout/hierarchy1"/>
    <dgm:cxn modelId="{62AA9CBD-B369-454E-88AF-DB284FA75C0B}" type="presParOf" srcId="{8413CBFE-8D33-5849-AC7F-0269FA514248}" destId="{B14E0110-622E-434C-B0DF-1707D80EF8DD}" srcOrd="1" destOrd="0" presId="urn:microsoft.com/office/officeart/2005/8/layout/hierarchy1"/>
    <dgm:cxn modelId="{8F83E1DD-B9AB-1148-8818-5CEB79F38D15}" type="presParOf" srcId="{BA279E40-14D7-D344-B42B-269B2D2DB56C}" destId="{70659898-D9A8-2A44-A1B4-80A10A146F5A}" srcOrd="1" destOrd="0" presId="urn:microsoft.com/office/officeart/2005/8/layout/hierarchy1"/>
    <dgm:cxn modelId="{D24CC549-2F71-7A4B-BFB8-27C0954B6AB3}" type="presParOf" srcId="{70659898-D9A8-2A44-A1B4-80A10A146F5A}" destId="{4B266211-24F7-DE47-9396-5552E4855188}" srcOrd="0" destOrd="0" presId="urn:microsoft.com/office/officeart/2005/8/layout/hierarchy1"/>
    <dgm:cxn modelId="{F2215CBB-65CB-E44F-B206-259BE9A87B86}" type="presParOf" srcId="{70659898-D9A8-2A44-A1B4-80A10A146F5A}" destId="{8C68905F-1AC2-774D-BDE4-AC00D51CFE4F}" srcOrd="1" destOrd="0" presId="urn:microsoft.com/office/officeart/2005/8/layout/hierarchy1"/>
    <dgm:cxn modelId="{454EEFA7-F7BB-5342-8F7C-EEFD5905B255}" type="presParOf" srcId="{8C68905F-1AC2-774D-BDE4-AC00D51CFE4F}" destId="{0C140A00-C96A-C340-94D3-3A83E51A0B02}" srcOrd="0" destOrd="0" presId="urn:microsoft.com/office/officeart/2005/8/layout/hierarchy1"/>
    <dgm:cxn modelId="{3EA5936C-9B71-6B41-806E-26DBCE3EECA9}" type="presParOf" srcId="{0C140A00-C96A-C340-94D3-3A83E51A0B02}" destId="{C896A2D9-B967-3242-AECB-F6D7F088A818}" srcOrd="0" destOrd="0" presId="urn:microsoft.com/office/officeart/2005/8/layout/hierarchy1"/>
    <dgm:cxn modelId="{83E8CD60-049D-C647-80C9-C969A800DFCA}" type="presParOf" srcId="{0C140A00-C96A-C340-94D3-3A83E51A0B02}" destId="{26EEBA84-F5C2-6D4D-B4F2-8DAE6FC60DEB}" srcOrd="1" destOrd="0" presId="urn:microsoft.com/office/officeart/2005/8/layout/hierarchy1"/>
    <dgm:cxn modelId="{64FF577D-4235-7F4C-A8B4-52AB19871FF6}" type="presParOf" srcId="{8C68905F-1AC2-774D-BDE4-AC00D51CFE4F}" destId="{77AEF286-6EF7-314A-86BC-0E09BF2E36A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05B4523-2559-684E-8666-D561F41A346A}" type="doc">
      <dgm:prSet loTypeId="urn:microsoft.com/office/officeart/2005/8/layout/vProcess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6802597B-ADEB-2C4E-8B0B-A9CF5276237E}">
      <dgm:prSet phldrT="[Text]"/>
      <dgm:spPr/>
      <dgm:t>
        <a:bodyPr/>
        <a:lstStyle/>
        <a:p>
          <a:r>
            <a:rPr lang="en-US" dirty="0" err="1" smtClean="0"/>
            <a:t>Intima</a:t>
          </a:r>
          <a:r>
            <a:rPr lang="en-US" dirty="0" err="1" smtClean="0"/>
            <a:t>ção</a:t>
          </a:r>
          <a:endParaRPr lang="en-US" dirty="0"/>
        </a:p>
      </dgm:t>
    </dgm:pt>
    <dgm:pt modelId="{145F9565-C04C-A140-AAB7-3371F3B49B36}" type="parTrans" cxnId="{67E4662E-4907-1A42-94DB-3713FAD10998}">
      <dgm:prSet/>
      <dgm:spPr/>
      <dgm:t>
        <a:bodyPr/>
        <a:lstStyle/>
        <a:p>
          <a:endParaRPr lang="en-US"/>
        </a:p>
      </dgm:t>
    </dgm:pt>
    <dgm:pt modelId="{DCF385BA-455C-E345-8B8E-D45093FBC55C}" type="sibTrans" cxnId="{67E4662E-4907-1A42-94DB-3713FAD10998}">
      <dgm:prSet/>
      <dgm:spPr/>
      <dgm:t>
        <a:bodyPr/>
        <a:lstStyle/>
        <a:p>
          <a:endParaRPr lang="en-US"/>
        </a:p>
      </dgm:t>
    </dgm:pt>
    <dgm:pt modelId="{397588B1-8FB9-F044-9F84-6DA16A50EBB3}">
      <dgm:prSet phldrT="[Text]"/>
      <dgm:spPr/>
      <dgm:t>
        <a:bodyPr/>
        <a:lstStyle/>
        <a:p>
          <a:pPr algn="l"/>
          <a:r>
            <a:rPr lang="en-US" dirty="0" err="1" smtClean="0"/>
            <a:t>Executado</a:t>
          </a:r>
          <a:r>
            <a:rPr lang="en-US" dirty="0" smtClean="0"/>
            <a:t> </a:t>
          </a:r>
          <a:r>
            <a:rPr lang="en-US" dirty="0" err="1" smtClean="0"/>
            <a:t>permanece</a:t>
          </a:r>
          <a:r>
            <a:rPr lang="en-US" dirty="0" smtClean="0"/>
            <a:t> </a:t>
          </a:r>
          <a:r>
            <a:rPr lang="en-US" dirty="0" err="1" smtClean="0"/>
            <a:t>Omisso</a:t>
          </a:r>
          <a:r>
            <a:rPr lang="en-US" dirty="0" smtClean="0"/>
            <a:t>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Justificativa</a:t>
          </a:r>
          <a:r>
            <a:rPr lang="en-US" dirty="0" smtClean="0"/>
            <a:t> </a:t>
          </a:r>
          <a:r>
            <a:rPr lang="en-US" dirty="0" err="1" smtClean="0"/>
            <a:t>N</a:t>
          </a:r>
          <a:r>
            <a:rPr lang="en-US" dirty="0" err="1" smtClean="0"/>
            <a:t>ão</a:t>
          </a:r>
          <a:r>
            <a:rPr lang="en-US" dirty="0" smtClean="0"/>
            <a:t> </a:t>
          </a:r>
          <a:r>
            <a:rPr lang="en-US" dirty="0" err="1" smtClean="0"/>
            <a:t>Acolhida</a:t>
          </a:r>
          <a:endParaRPr lang="en-US" dirty="0"/>
        </a:p>
      </dgm:t>
    </dgm:pt>
    <dgm:pt modelId="{2DAEBE96-EFE9-7042-A787-0DB022C82BF8}" type="parTrans" cxnId="{A703235E-1C18-3B41-A138-9F1AEBB0ED63}">
      <dgm:prSet/>
      <dgm:spPr/>
      <dgm:t>
        <a:bodyPr/>
        <a:lstStyle/>
        <a:p>
          <a:endParaRPr lang="en-US"/>
        </a:p>
      </dgm:t>
    </dgm:pt>
    <dgm:pt modelId="{F1837485-8258-9748-A7EA-8611B987144C}" type="sibTrans" cxnId="{A703235E-1C18-3B41-A138-9F1AEBB0ED63}">
      <dgm:prSet/>
      <dgm:spPr/>
      <dgm:t>
        <a:bodyPr/>
        <a:lstStyle/>
        <a:p>
          <a:endParaRPr lang="en-US"/>
        </a:p>
      </dgm:t>
    </dgm:pt>
    <dgm:pt modelId="{E25DB043-EC67-3946-AEC2-625F6521DF02}">
      <dgm:prSet phldrT="[Text]"/>
      <dgm:spPr>
        <a:solidFill>
          <a:srgbClr val="FF0000"/>
        </a:solidFill>
      </dgm:spPr>
      <dgm:t>
        <a:bodyPr/>
        <a:lstStyle/>
        <a:p>
          <a:pPr algn="l"/>
          <a:r>
            <a:rPr lang="en-US" dirty="0" err="1" smtClean="0"/>
            <a:t>Protesto</a:t>
          </a:r>
          <a:r>
            <a:rPr lang="en-US" dirty="0" smtClean="0"/>
            <a:t> Judicial (art. 517, CPC) + PRIS</a:t>
          </a:r>
          <a:r>
            <a:rPr lang="en-US" dirty="0" smtClean="0"/>
            <a:t>ÃO DO DEVEDOR</a:t>
          </a:r>
          <a:endParaRPr lang="en-US" dirty="0"/>
        </a:p>
      </dgm:t>
    </dgm:pt>
    <dgm:pt modelId="{EC773C40-80CA-204B-8850-8BE4AE0C8FEA}" type="parTrans" cxnId="{3925C115-AF0D-A046-A75D-795991F3A232}">
      <dgm:prSet/>
      <dgm:spPr/>
      <dgm:t>
        <a:bodyPr/>
        <a:lstStyle/>
        <a:p>
          <a:endParaRPr lang="en-US"/>
        </a:p>
      </dgm:t>
    </dgm:pt>
    <dgm:pt modelId="{0D01F61F-6482-7C4C-A63A-82209CA112D5}" type="sibTrans" cxnId="{3925C115-AF0D-A046-A75D-795991F3A232}">
      <dgm:prSet/>
      <dgm:spPr/>
      <dgm:t>
        <a:bodyPr/>
        <a:lstStyle/>
        <a:p>
          <a:endParaRPr lang="en-US"/>
        </a:p>
      </dgm:t>
    </dgm:pt>
    <dgm:pt modelId="{9D13A017-F3BB-974B-AC8D-2B789E83EC3F}" type="pres">
      <dgm:prSet presAssocID="{505B4523-2559-684E-8666-D561F41A346A}" presName="outerComposite" presStyleCnt="0">
        <dgm:presLayoutVars>
          <dgm:chMax val="5"/>
          <dgm:dir/>
          <dgm:resizeHandles val="exact"/>
        </dgm:presLayoutVars>
      </dgm:prSet>
      <dgm:spPr/>
    </dgm:pt>
    <dgm:pt modelId="{C30A0412-C784-824D-8FC2-7C7D5785B6A5}" type="pres">
      <dgm:prSet presAssocID="{505B4523-2559-684E-8666-D561F41A346A}" presName="dummyMaxCanvas" presStyleCnt="0">
        <dgm:presLayoutVars/>
      </dgm:prSet>
      <dgm:spPr/>
    </dgm:pt>
    <dgm:pt modelId="{234AFD98-34B1-954B-B8FD-2E8C7FDF9AAB}" type="pres">
      <dgm:prSet presAssocID="{505B4523-2559-684E-8666-D561F41A346A}" presName="ThreeNodes_1" presStyleLbl="node1" presStyleIdx="0" presStyleCnt="3">
        <dgm:presLayoutVars>
          <dgm:bulletEnabled val="1"/>
        </dgm:presLayoutVars>
      </dgm:prSet>
      <dgm:spPr/>
    </dgm:pt>
    <dgm:pt modelId="{31D0DFD7-FDFC-5740-8CAD-D1BB08F5E776}" type="pres">
      <dgm:prSet presAssocID="{505B4523-2559-684E-8666-D561F41A346A}" presName="ThreeNodes_2" presStyleLbl="node1" presStyleIdx="1" presStyleCnt="3">
        <dgm:presLayoutVars>
          <dgm:bulletEnabled val="1"/>
        </dgm:presLayoutVars>
      </dgm:prSet>
      <dgm:spPr/>
    </dgm:pt>
    <dgm:pt modelId="{08DD866E-82CC-4244-A05C-6AF55EE99A77}" type="pres">
      <dgm:prSet presAssocID="{505B4523-2559-684E-8666-D561F41A346A}" presName="ThreeNodes_3" presStyleLbl="node1" presStyleIdx="2" presStyleCnt="3">
        <dgm:presLayoutVars>
          <dgm:bulletEnabled val="1"/>
        </dgm:presLayoutVars>
      </dgm:prSet>
      <dgm:spPr/>
    </dgm:pt>
    <dgm:pt modelId="{2082AE87-4957-624F-A221-6E64F1A0889D}" type="pres">
      <dgm:prSet presAssocID="{505B4523-2559-684E-8666-D561F41A346A}" presName="ThreeConn_1-2" presStyleLbl="fgAccFollowNode1" presStyleIdx="0" presStyleCnt="2">
        <dgm:presLayoutVars>
          <dgm:bulletEnabled val="1"/>
        </dgm:presLayoutVars>
      </dgm:prSet>
      <dgm:spPr/>
    </dgm:pt>
    <dgm:pt modelId="{C7B0DC4C-E9BA-CF48-8D92-4098C3328528}" type="pres">
      <dgm:prSet presAssocID="{505B4523-2559-684E-8666-D561F41A346A}" presName="ThreeConn_2-3" presStyleLbl="fgAccFollowNode1" presStyleIdx="1" presStyleCnt="2">
        <dgm:presLayoutVars>
          <dgm:bulletEnabled val="1"/>
        </dgm:presLayoutVars>
      </dgm:prSet>
      <dgm:spPr/>
    </dgm:pt>
    <dgm:pt modelId="{2C740208-A61D-1C4D-B868-91DB273E00ED}" type="pres">
      <dgm:prSet presAssocID="{505B4523-2559-684E-8666-D561F41A346A}" presName="ThreeNodes_1_text" presStyleLbl="node1" presStyleIdx="2" presStyleCnt="3">
        <dgm:presLayoutVars>
          <dgm:bulletEnabled val="1"/>
        </dgm:presLayoutVars>
      </dgm:prSet>
      <dgm:spPr/>
    </dgm:pt>
    <dgm:pt modelId="{EC955AE7-D46F-FC4F-A873-000A0A95A27E}" type="pres">
      <dgm:prSet presAssocID="{505B4523-2559-684E-8666-D561F41A346A}" presName="ThreeNodes_2_text" presStyleLbl="node1" presStyleIdx="2" presStyleCnt="3">
        <dgm:presLayoutVars>
          <dgm:bulletEnabled val="1"/>
        </dgm:presLayoutVars>
      </dgm:prSet>
      <dgm:spPr/>
    </dgm:pt>
    <dgm:pt modelId="{8792DD2F-1963-D446-95A3-5D372A5FE5F7}" type="pres">
      <dgm:prSet presAssocID="{505B4523-2559-684E-8666-D561F41A346A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E2AD4911-422F-8349-9D6A-0D405B432E4D}" type="presOf" srcId="{E25DB043-EC67-3946-AEC2-625F6521DF02}" destId="{08DD866E-82CC-4244-A05C-6AF55EE99A77}" srcOrd="0" destOrd="0" presId="urn:microsoft.com/office/officeart/2005/8/layout/vProcess5"/>
    <dgm:cxn modelId="{F04A3BE6-987B-6847-B07D-A3A33E808302}" type="presOf" srcId="{E25DB043-EC67-3946-AEC2-625F6521DF02}" destId="{8792DD2F-1963-D446-95A3-5D372A5FE5F7}" srcOrd="1" destOrd="0" presId="urn:microsoft.com/office/officeart/2005/8/layout/vProcess5"/>
    <dgm:cxn modelId="{2483EE4A-5832-8C43-A70D-9D580085068D}" type="presOf" srcId="{397588B1-8FB9-F044-9F84-6DA16A50EBB3}" destId="{EC955AE7-D46F-FC4F-A873-000A0A95A27E}" srcOrd="1" destOrd="0" presId="urn:microsoft.com/office/officeart/2005/8/layout/vProcess5"/>
    <dgm:cxn modelId="{F12F912F-A15C-3642-8BF6-CC6D8C1308E2}" type="presOf" srcId="{6802597B-ADEB-2C4E-8B0B-A9CF5276237E}" destId="{2C740208-A61D-1C4D-B868-91DB273E00ED}" srcOrd="1" destOrd="0" presId="urn:microsoft.com/office/officeart/2005/8/layout/vProcess5"/>
    <dgm:cxn modelId="{19BF8B82-4A83-B448-A717-710B5A13208A}" type="presOf" srcId="{DCF385BA-455C-E345-8B8E-D45093FBC55C}" destId="{2082AE87-4957-624F-A221-6E64F1A0889D}" srcOrd="0" destOrd="0" presId="urn:microsoft.com/office/officeart/2005/8/layout/vProcess5"/>
    <dgm:cxn modelId="{608B273D-D4CF-9B49-8ED5-DC54A6D52843}" type="presOf" srcId="{505B4523-2559-684E-8666-D561F41A346A}" destId="{9D13A017-F3BB-974B-AC8D-2B789E83EC3F}" srcOrd="0" destOrd="0" presId="urn:microsoft.com/office/officeart/2005/8/layout/vProcess5"/>
    <dgm:cxn modelId="{0155AEF7-7B7A-3147-ADD1-4A3AF0A0B161}" type="presOf" srcId="{F1837485-8258-9748-A7EA-8611B987144C}" destId="{C7B0DC4C-E9BA-CF48-8D92-4098C3328528}" srcOrd="0" destOrd="0" presId="urn:microsoft.com/office/officeart/2005/8/layout/vProcess5"/>
    <dgm:cxn modelId="{67E4662E-4907-1A42-94DB-3713FAD10998}" srcId="{505B4523-2559-684E-8666-D561F41A346A}" destId="{6802597B-ADEB-2C4E-8B0B-A9CF5276237E}" srcOrd="0" destOrd="0" parTransId="{145F9565-C04C-A140-AAB7-3371F3B49B36}" sibTransId="{DCF385BA-455C-E345-8B8E-D45093FBC55C}"/>
    <dgm:cxn modelId="{3925C115-AF0D-A046-A75D-795991F3A232}" srcId="{505B4523-2559-684E-8666-D561F41A346A}" destId="{E25DB043-EC67-3946-AEC2-625F6521DF02}" srcOrd="2" destOrd="0" parTransId="{EC773C40-80CA-204B-8850-8BE4AE0C8FEA}" sibTransId="{0D01F61F-6482-7C4C-A63A-82209CA112D5}"/>
    <dgm:cxn modelId="{4850A06C-8C75-C74C-B628-731C8F7E85B5}" type="presOf" srcId="{397588B1-8FB9-F044-9F84-6DA16A50EBB3}" destId="{31D0DFD7-FDFC-5740-8CAD-D1BB08F5E776}" srcOrd="0" destOrd="0" presId="urn:microsoft.com/office/officeart/2005/8/layout/vProcess5"/>
    <dgm:cxn modelId="{C9392D33-0F5D-5940-87CD-25FEFA685AA6}" type="presOf" srcId="{6802597B-ADEB-2C4E-8B0B-A9CF5276237E}" destId="{234AFD98-34B1-954B-B8FD-2E8C7FDF9AAB}" srcOrd="0" destOrd="0" presId="urn:microsoft.com/office/officeart/2005/8/layout/vProcess5"/>
    <dgm:cxn modelId="{A703235E-1C18-3B41-A138-9F1AEBB0ED63}" srcId="{505B4523-2559-684E-8666-D561F41A346A}" destId="{397588B1-8FB9-F044-9F84-6DA16A50EBB3}" srcOrd="1" destOrd="0" parTransId="{2DAEBE96-EFE9-7042-A787-0DB022C82BF8}" sibTransId="{F1837485-8258-9748-A7EA-8611B987144C}"/>
    <dgm:cxn modelId="{21B021E3-A6F9-6E41-BE5A-D5667C9E318D}" type="presParOf" srcId="{9D13A017-F3BB-974B-AC8D-2B789E83EC3F}" destId="{C30A0412-C784-824D-8FC2-7C7D5785B6A5}" srcOrd="0" destOrd="0" presId="urn:microsoft.com/office/officeart/2005/8/layout/vProcess5"/>
    <dgm:cxn modelId="{4FD69520-BDB0-5949-91FA-9EAF554E0B92}" type="presParOf" srcId="{9D13A017-F3BB-974B-AC8D-2B789E83EC3F}" destId="{234AFD98-34B1-954B-B8FD-2E8C7FDF9AAB}" srcOrd="1" destOrd="0" presId="urn:microsoft.com/office/officeart/2005/8/layout/vProcess5"/>
    <dgm:cxn modelId="{6575D474-FB18-D842-A40B-C974BE950030}" type="presParOf" srcId="{9D13A017-F3BB-974B-AC8D-2B789E83EC3F}" destId="{31D0DFD7-FDFC-5740-8CAD-D1BB08F5E776}" srcOrd="2" destOrd="0" presId="urn:microsoft.com/office/officeart/2005/8/layout/vProcess5"/>
    <dgm:cxn modelId="{DA92F08F-47EB-9E4E-AE25-4820CBE81447}" type="presParOf" srcId="{9D13A017-F3BB-974B-AC8D-2B789E83EC3F}" destId="{08DD866E-82CC-4244-A05C-6AF55EE99A77}" srcOrd="3" destOrd="0" presId="urn:microsoft.com/office/officeart/2005/8/layout/vProcess5"/>
    <dgm:cxn modelId="{FBAD3671-A45A-6742-8E96-34DFDBA80C0D}" type="presParOf" srcId="{9D13A017-F3BB-974B-AC8D-2B789E83EC3F}" destId="{2082AE87-4957-624F-A221-6E64F1A0889D}" srcOrd="4" destOrd="0" presId="urn:microsoft.com/office/officeart/2005/8/layout/vProcess5"/>
    <dgm:cxn modelId="{F4B48EEC-EF05-C44A-B493-307697A50437}" type="presParOf" srcId="{9D13A017-F3BB-974B-AC8D-2B789E83EC3F}" destId="{C7B0DC4C-E9BA-CF48-8D92-4098C3328528}" srcOrd="5" destOrd="0" presId="urn:microsoft.com/office/officeart/2005/8/layout/vProcess5"/>
    <dgm:cxn modelId="{E305EA76-7CB0-364D-B235-C2BA9FD750A6}" type="presParOf" srcId="{9D13A017-F3BB-974B-AC8D-2B789E83EC3F}" destId="{2C740208-A61D-1C4D-B868-91DB273E00ED}" srcOrd="6" destOrd="0" presId="urn:microsoft.com/office/officeart/2005/8/layout/vProcess5"/>
    <dgm:cxn modelId="{F2F91938-C965-C64C-84FE-9A7A750CEF94}" type="presParOf" srcId="{9D13A017-F3BB-974B-AC8D-2B789E83EC3F}" destId="{EC955AE7-D46F-FC4F-A873-000A0A95A27E}" srcOrd="7" destOrd="0" presId="urn:microsoft.com/office/officeart/2005/8/layout/vProcess5"/>
    <dgm:cxn modelId="{F7431A70-243F-0649-AC4C-40C0476B9ED3}" type="presParOf" srcId="{9D13A017-F3BB-974B-AC8D-2B789E83EC3F}" destId="{8792DD2F-1963-D446-95A3-5D372A5FE5F7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7DEC644-1F5D-C44B-BD0B-C2371051740D}" type="doc">
      <dgm:prSet loTypeId="urn:microsoft.com/office/officeart/2005/8/layout/hProcess9" loCatId="" qsTypeId="urn:microsoft.com/office/officeart/2005/8/quickstyle/simple4" qsCatId="simple" csTypeId="urn:microsoft.com/office/officeart/2005/8/colors/accent0_3" csCatId="mainScheme" phldr="1"/>
      <dgm:spPr/>
    </dgm:pt>
    <dgm:pt modelId="{D0E875E6-A39C-4740-AE72-80B2AEBED4CF}">
      <dgm:prSet phldrT="[Text]"/>
      <dgm:spPr/>
      <dgm:t>
        <a:bodyPr/>
        <a:lstStyle/>
        <a:p>
          <a:r>
            <a:rPr lang="en-US" dirty="0" err="1" smtClean="0"/>
            <a:t>T</a:t>
          </a:r>
          <a:r>
            <a:rPr lang="en-US" dirty="0" err="1" smtClean="0"/>
            <a:t>ítulo</a:t>
          </a:r>
          <a:r>
            <a:rPr lang="en-US" dirty="0" smtClean="0"/>
            <a:t> Judicial</a:t>
          </a:r>
          <a:endParaRPr lang="en-US" dirty="0"/>
        </a:p>
      </dgm:t>
    </dgm:pt>
    <dgm:pt modelId="{3BBFB4A8-6AEA-C242-9066-C6C65435CBB0}" type="parTrans" cxnId="{FB9038B9-4BB4-B041-8BE4-8583C824FE00}">
      <dgm:prSet/>
      <dgm:spPr/>
      <dgm:t>
        <a:bodyPr/>
        <a:lstStyle/>
        <a:p>
          <a:endParaRPr lang="en-US"/>
        </a:p>
      </dgm:t>
    </dgm:pt>
    <dgm:pt modelId="{28303C30-B818-7F42-97B2-50C040A361D1}" type="sibTrans" cxnId="{FB9038B9-4BB4-B041-8BE4-8583C824FE00}">
      <dgm:prSet/>
      <dgm:spPr/>
      <dgm:t>
        <a:bodyPr/>
        <a:lstStyle/>
        <a:p>
          <a:endParaRPr lang="en-US"/>
        </a:p>
      </dgm:t>
    </dgm:pt>
    <dgm:pt modelId="{74EF54A1-D919-6C4A-8568-4E6C899D5541}">
      <dgm:prSet phldrT="[Text]"/>
      <dgm:spPr/>
      <dgm:t>
        <a:bodyPr/>
        <a:lstStyle/>
        <a:p>
          <a:r>
            <a:rPr lang="en-US" dirty="0" err="1" smtClean="0"/>
            <a:t>Requerimento</a:t>
          </a:r>
          <a:endParaRPr lang="en-US" dirty="0"/>
        </a:p>
      </dgm:t>
    </dgm:pt>
    <dgm:pt modelId="{F01B8668-FB5D-A24F-87DB-56266458B2E3}" type="parTrans" cxnId="{4D4B55E3-2B16-2646-ABDA-EFD276176F41}">
      <dgm:prSet/>
      <dgm:spPr/>
      <dgm:t>
        <a:bodyPr/>
        <a:lstStyle/>
        <a:p>
          <a:endParaRPr lang="en-US"/>
        </a:p>
      </dgm:t>
    </dgm:pt>
    <dgm:pt modelId="{B7CD7556-98BF-8E44-BCE6-0DDD6FFB495C}" type="sibTrans" cxnId="{4D4B55E3-2B16-2646-ABDA-EFD276176F41}">
      <dgm:prSet/>
      <dgm:spPr/>
      <dgm:t>
        <a:bodyPr/>
        <a:lstStyle/>
        <a:p>
          <a:endParaRPr lang="en-US"/>
        </a:p>
      </dgm:t>
    </dgm:pt>
    <dgm:pt modelId="{A988FBA9-5DA1-794C-838D-2BAE99BFA6AB}">
      <dgm:prSet phldrT="[Text]"/>
      <dgm:spPr/>
      <dgm:t>
        <a:bodyPr/>
        <a:lstStyle/>
        <a:p>
          <a:r>
            <a:rPr lang="en-US" dirty="0" err="1" smtClean="0"/>
            <a:t>Intima</a:t>
          </a:r>
          <a:r>
            <a:rPr lang="en-US" dirty="0" err="1" smtClean="0"/>
            <a:t>ção</a:t>
          </a:r>
          <a:r>
            <a:rPr lang="en-US" dirty="0" smtClean="0"/>
            <a:t> </a:t>
          </a:r>
          <a:r>
            <a:rPr lang="en-US" dirty="0" err="1" smtClean="0"/>
            <a:t>para</a:t>
          </a:r>
          <a:r>
            <a:rPr lang="en-US" dirty="0" smtClean="0"/>
            <a:t> </a:t>
          </a:r>
          <a:r>
            <a:rPr lang="en-US" dirty="0" err="1" smtClean="0"/>
            <a:t>Prática</a:t>
          </a:r>
          <a:r>
            <a:rPr lang="en-US" dirty="0" smtClean="0"/>
            <a:t> de </a:t>
          </a:r>
          <a:r>
            <a:rPr lang="en-US" dirty="0" err="1" smtClean="0"/>
            <a:t>Ato</a:t>
          </a:r>
          <a:r>
            <a:rPr lang="en-US" dirty="0" smtClean="0"/>
            <a:t> </a:t>
          </a:r>
          <a:r>
            <a:rPr lang="en-US" dirty="0" err="1" smtClean="0"/>
            <a:t>em</a:t>
          </a:r>
          <a:r>
            <a:rPr lang="en-US" dirty="0" smtClean="0"/>
            <a:t> 3 </a:t>
          </a:r>
          <a:r>
            <a:rPr lang="en-US" dirty="0" err="1" smtClean="0"/>
            <a:t>dias</a:t>
          </a:r>
          <a:endParaRPr lang="en-US" dirty="0"/>
        </a:p>
      </dgm:t>
    </dgm:pt>
    <dgm:pt modelId="{47726C61-297C-6B41-BD7B-9B3FB58C923C}" type="parTrans" cxnId="{88893799-7189-0F40-8E47-465593374941}">
      <dgm:prSet/>
      <dgm:spPr/>
      <dgm:t>
        <a:bodyPr/>
        <a:lstStyle/>
        <a:p>
          <a:endParaRPr lang="en-US"/>
        </a:p>
      </dgm:t>
    </dgm:pt>
    <dgm:pt modelId="{DBB05489-334D-9947-B29D-A648FBF204C0}" type="sibTrans" cxnId="{88893799-7189-0F40-8E47-465593374941}">
      <dgm:prSet/>
      <dgm:spPr/>
      <dgm:t>
        <a:bodyPr/>
        <a:lstStyle/>
        <a:p>
          <a:endParaRPr lang="en-US"/>
        </a:p>
      </dgm:t>
    </dgm:pt>
    <dgm:pt modelId="{BDDA5EAF-5DC1-D341-B152-E9A6611E5E15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 err="1" smtClean="0"/>
            <a:t>Persiste</a:t>
          </a:r>
          <a:r>
            <a:rPr lang="en-US" dirty="0" smtClean="0"/>
            <a:t> o </a:t>
          </a:r>
          <a:r>
            <a:rPr lang="en-US" dirty="0" err="1" smtClean="0"/>
            <a:t>Inadimplemento</a:t>
          </a:r>
          <a:endParaRPr lang="en-US" dirty="0"/>
        </a:p>
      </dgm:t>
    </dgm:pt>
    <dgm:pt modelId="{1B990657-1465-7744-B886-5EAA56781A55}" type="parTrans" cxnId="{AA607695-DDD2-7A43-A6E4-A8C7D8E7ADD3}">
      <dgm:prSet/>
      <dgm:spPr/>
      <dgm:t>
        <a:bodyPr/>
        <a:lstStyle/>
        <a:p>
          <a:endParaRPr lang="en-US"/>
        </a:p>
      </dgm:t>
    </dgm:pt>
    <dgm:pt modelId="{9E48A687-FA2E-D749-BA33-9B61CF16A841}" type="sibTrans" cxnId="{AA607695-DDD2-7A43-A6E4-A8C7D8E7ADD3}">
      <dgm:prSet/>
      <dgm:spPr/>
      <dgm:t>
        <a:bodyPr/>
        <a:lstStyle/>
        <a:p>
          <a:endParaRPr lang="en-US"/>
        </a:p>
      </dgm:t>
    </dgm:pt>
    <dgm:pt modelId="{A3BC69EE-84EE-704B-AD1B-88A9EE60AA76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 smtClean="0"/>
            <a:t>Atos de </a:t>
          </a:r>
          <a:r>
            <a:rPr lang="en-US" dirty="0" err="1" smtClean="0"/>
            <a:t>Constri</a:t>
          </a:r>
          <a:r>
            <a:rPr lang="en-US" dirty="0" err="1" smtClean="0"/>
            <a:t>ção</a:t>
          </a:r>
          <a:endParaRPr lang="en-US" dirty="0" smtClean="0"/>
        </a:p>
        <a:p>
          <a:r>
            <a:rPr lang="en-US" dirty="0" smtClean="0"/>
            <a:t>(</a:t>
          </a:r>
          <a:r>
            <a:rPr lang="en-US" dirty="0" err="1" smtClean="0"/>
            <a:t>Penhora</a:t>
          </a:r>
          <a:r>
            <a:rPr lang="en-US" dirty="0" smtClean="0"/>
            <a:t>)</a:t>
          </a:r>
          <a:endParaRPr lang="en-US" dirty="0"/>
        </a:p>
      </dgm:t>
    </dgm:pt>
    <dgm:pt modelId="{A861AE8D-4009-FF4E-B0A5-9912165C5B05}" type="parTrans" cxnId="{A5D4A181-376C-034B-A80C-DB20E10298C2}">
      <dgm:prSet/>
      <dgm:spPr/>
      <dgm:t>
        <a:bodyPr/>
        <a:lstStyle/>
        <a:p>
          <a:endParaRPr lang="en-US"/>
        </a:p>
      </dgm:t>
    </dgm:pt>
    <dgm:pt modelId="{322CCF76-FA58-5F4A-9C55-2BB2DEBC9D06}" type="sibTrans" cxnId="{A5D4A181-376C-034B-A80C-DB20E10298C2}">
      <dgm:prSet/>
      <dgm:spPr/>
      <dgm:t>
        <a:bodyPr/>
        <a:lstStyle/>
        <a:p>
          <a:endParaRPr lang="en-US"/>
        </a:p>
      </dgm:t>
    </dgm:pt>
    <dgm:pt modelId="{1BC376C3-A742-1F4D-B570-485AC80B972D}" type="pres">
      <dgm:prSet presAssocID="{47DEC644-1F5D-C44B-BD0B-C2371051740D}" presName="CompostProcess" presStyleCnt="0">
        <dgm:presLayoutVars>
          <dgm:dir/>
          <dgm:resizeHandles val="exact"/>
        </dgm:presLayoutVars>
      </dgm:prSet>
      <dgm:spPr/>
    </dgm:pt>
    <dgm:pt modelId="{6FE97A71-6392-4E46-9B6D-4794E7F3C335}" type="pres">
      <dgm:prSet presAssocID="{47DEC644-1F5D-C44B-BD0B-C2371051740D}" presName="arrow" presStyleLbl="bgShp" presStyleIdx="0" presStyleCnt="1"/>
      <dgm:spPr/>
    </dgm:pt>
    <dgm:pt modelId="{0A18C97F-DE20-3346-96A3-6DD194967D73}" type="pres">
      <dgm:prSet presAssocID="{47DEC644-1F5D-C44B-BD0B-C2371051740D}" presName="linearProcess" presStyleCnt="0"/>
      <dgm:spPr/>
    </dgm:pt>
    <dgm:pt modelId="{6D25C317-EF69-8C46-A34A-710E5E692AC7}" type="pres">
      <dgm:prSet presAssocID="{D0E875E6-A39C-4740-AE72-80B2AEBED4CF}" presName="textNode" presStyleLbl="node1" presStyleIdx="0" presStyleCnt="5">
        <dgm:presLayoutVars>
          <dgm:bulletEnabled val="1"/>
        </dgm:presLayoutVars>
      </dgm:prSet>
      <dgm:spPr/>
    </dgm:pt>
    <dgm:pt modelId="{9D1F451B-B4B2-1545-8492-28F24AE1293F}" type="pres">
      <dgm:prSet presAssocID="{28303C30-B818-7F42-97B2-50C040A361D1}" presName="sibTrans" presStyleCnt="0"/>
      <dgm:spPr/>
    </dgm:pt>
    <dgm:pt modelId="{675B1D35-8365-BB47-B349-9258F78C8DFB}" type="pres">
      <dgm:prSet presAssocID="{74EF54A1-D919-6C4A-8568-4E6C899D5541}" presName="textNode" presStyleLbl="node1" presStyleIdx="1" presStyleCnt="5">
        <dgm:presLayoutVars>
          <dgm:bulletEnabled val="1"/>
        </dgm:presLayoutVars>
      </dgm:prSet>
      <dgm:spPr/>
    </dgm:pt>
    <dgm:pt modelId="{80587602-E611-764B-9DF9-876CD721DA00}" type="pres">
      <dgm:prSet presAssocID="{B7CD7556-98BF-8E44-BCE6-0DDD6FFB495C}" presName="sibTrans" presStyleCnt="0"/>
      <dgm:spPr/>
    </dgm:pt>
    <dgm:pt modelId="{B73D9E82-A3F1-3048-A341-1359FEAE4408}" type="pres">
      <dgm:prSet presAssocID="{A988FBA9-5DA1-794C-838D-2BAE99BFA6AB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2C9944-6D3B-854B-89BD-902739DA6550}" type="pres">
      <dgm:prSet presAssocID="{DBB05489-334D-9947-B29D-A648FBF204C0}" presName="sibTrans" presStyleCnt="0"/>
      <dgm:spPr/>
    </dgm:pt>
    <dgm:pt modelId="{B9338620-9333-0442-8B41-39E677A7027C}" type="pres">
      <dgm:prSet presAssocID="{BDDA5EAF-5DC1-D341-B152-E9A6611E5E15}" presName="textNode" presStyleLbl="node1" presStyleIdx="3" presStyleCnt="5">
        <dgm:presLayoutVars>
          <dgm:bulletEnabled val="1"/>
        </dgm:presLayoutVars>
      </dgm:prSet>
      <dgm:spPr/>
    </dgm:pt>
    <dgm:pt modelId="{0574CEE8-78C1-3744-98AB-413BCC37F08C}" type="pres">
      <dgm:prSet presAssocID="{9E48A687-FA2E-D749-BA33-9B61CF16A841}" presName="sibTrans" presStyleCnt="0"/>
      <dgm:spPr/>
    </dgm:pt>
    <dgm:pt modelId="{A887F711-9565-C04C-BF3E-2B6B3FFA8B9D}" type="pres">
      <dgm:prSet presAssocID="{A3BC69EE-84EE-704B-AD1B-88A9EE60AA76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322476A-7D76-AD45-8B6F-6ADF0A9B6BFF}" type="presOf" srcId="{D0E875E6-A39C-4740-AE72-80B2AEBED4CF}" destId="{6D25C317-EF69-8C46-A34A-710E5E692AC7}" srcOrd="0" destOrd="0" presId="urn:microsoft.com/office/officeart/2005/8/layout/hProcess9"/>
    <dgm:cxn modelId="{ED45AD03-9BF0-2349-8D63-ADA18197E775}" type="presOf" srcId="{A988FBA9-5DA1-794C-838D-2BAE99BFA6AB}" destId="{B73D9E82-A3F1-3048-A341-1359FEAE4408}" srcOrd="0" destOrd="0" presId="urn:microsoft.com/office/officeart/2005/8/layout/hProcess9"/>
    <dgm:cxn modelId="{A5D4A181-376C-034B-A80C-DB20E10298C2}" srcId="{47DEC644-1F5D-C44B-BD0B-C2371051740D}" destId="{A3BC69EE-84EE-704B-AD1B-88A9EE60AA76}" srcOrd="4" destOrd="0" parTransId="{A861AE8D-4009-FF4E-B0A5-9912165C5B05}" sibTransId="{322CCF76-FA58-5F4A-9C55-2BB2DEBC9D06}"/>
    <dgm:cxn modelId="{AD041AB6-E762-F249-8D9D-F47E67F69E07}" type="presOf" srcId="{A3BC69EE-84EE-704B-AD1B-88A9EE60AA76}" destId="{A887F711-9565-C04C-BF3E-2B6B3FFA8B9D}" srcOrd="0" destOrd="0" presId="urn:microsoft.com/office/officeart/2005/8/layout/hProcess9"/>
    <dgm:cxn modelId="{88893799-7189-0F40-8E47-465593374941}" srcId="{47DEC644-1F5D-C44B-BD0B-C2371051740D}" destId="{A988FBA9-5DA1-794C-838D-2BAE99BFA6AB}" srcOrd="2" destOrd="0" parTransId="{47726C61-297C-6B41-BD7B-9B3FB58C923C}" sibTransId="{DBB05489-334D-9947-B29D-A648FBF204C0}"/>
    <dgm:cxn modelId="{CDABC20C-71E2-1541-AAB6-41E5AA71E524}" type="presOf" srcId="{BDDA5EAF-5DC1-D341-B152-E9A6611E5E15}" destId="{B9338620-9333-0442-8B41-39E677A7027C}" srcOrd="0" destOrd="0" presId="urn:microsoft.com/office/officeart/2005/8/layout/hProcess9"/>
    <dgm:cxn modelId="{AA607695-DDD2-7A43-A6E4-A8C7D8E7ADD3}" srcId="{47DEC644-1F5D-C44B-BD0B-C2371051740D}" destId="{BDDA5EAF-5DC1-D341-B152-E9A6611E5E15}" srcOrd="3" destOrd="0" parTransId="{1B990657-1465-7744-B886-5EAA56781A55}" sibTransId="{9E48A687-FA2E-D749-BA33-9B61CF16A841}"/>
    <dgm:cxn modelId="{2AE7FBAF-06DE-C549-BF5D-6E3E9770BC5D}" type="presOf" srcId="{74EF54A1-D919-6C4A-8568-4E6C899D5541}" destId="{675B1D35-8365-BB47-B349-9258F78C8DFB}" srcOrd="0" destOrd="0" presId="urn:microsoft.com/office/officeart/2005/8/layout/hProcess9"/>
    <dgm:cxn modelId="{C2245C8F-D341-DA4C-8D00-C14D55A5AFEE}" type="presOf" srcId="{47DEC644-1F5D-C44B-BD0B-C2371051740D}" destId="{1BC376C3-A742-1F4D-B570-485AC80B972D}" srcOrd="0" destOrd="0" presId="urn:microsoft.com/office/officeart/2005/8/layout/hProcess9"/>
    <dgm:cxn modelId="{4D4B55E3-2B16-2646-ABDA-EFD276176F41}" srcId="{47DEC644-1F5D-C44B-BD0B-C2371051740D}" destId="{74EF54A1-D919-6C4A-8568-4E6C899D5541}" srcOrd="1" destOrd="0" parTransId="{F01B8668-FB5D-A24F-87DB-56266458B2E3}" sibTransId="{B7CD7556-98BF-8E44-BCE6-0DDD6FFB495C}"/>
    <dgm:cxn modelId="{FB9038B9-4BB4-B041-8BE4-8583C824FE00}" srcId="{47DEC644-1F5D-C44B-BD0B-C2371051740D}" destId="{D0E875E6-A39C-4740-AE72-80B2AEBED4CF}" srcOrd="0" destOrd="0" parTransId="{3BBFB4A8-6AEA-C242-9066-C6C65435CBB0}" sibTransId="{28303C30-B818-7F42-97B2-50C040A361D1}"/>
    <dgm:cxn modelId="{93D95696-2BED-F24D-9A9F-FE177BAC68AE}" type="presParOf" srcId="{1BC376C3-A742-1F4D-B570-485AC80B972D}" destId="{6FE97A71-6392-4E46-9B6D-4794E7F3C335}" srcOrd="0" destOrd="0" presId="urn:microsoft.com/office/officeart/2005/8/layout/hProcess9"/>
    <dgm:cxn modelId="{DD85673D-69EC-8140-858B-3C1C35F70AFB}" type="presParOf" srcId="{1BC376C3-A742-1F4D-B570-485AC80B972D}" destId="{0A18C97F-DE20-3346-96A3-6DD194967D73}" srcOrd="1" destOrd="0" presId="urn:microsoft.com/office/officeart/2005/8/layout/hProcess9"/>
    <dgm:cxn modelId="{0F6E40E6-CF09-4D4C-BF98-FEA2FBC6BD42}" type="presParOf" srcId="{0A18C97F-DE20-3346-96A3-6DD194967D73}" destId="{6D25C317-EF69-8C46-A34A-710E5E692AC7}" srcOrd="0" destOrd="0" presId="urn:microsoft.com/office/officeart/2005/8/layout/hProcess9"/>
    <dgm:cxn modelId="{D04DE981-5433-A14F-94ED-9056B3C85165}" type="presParOf" srcId="{0A18C97F-DE20-3346-96A3-6DD194967D73}" destId="{9D1F451B-B4B2-1545-8492-28F24AE1293F}" srcOrd="1" destOrd="0" presId="urn:microsoft.com/office/officeart/2005/8/layout/hProcess9"/>
    <dgm:cxn modelId="{6571FBBF-72E9-0840-AE46-6D0C4D14916B}" type="presParOf" srcId="{0A18C97F-DE20-3346-96A3-6DD194967D73}" destId="{675B1D35-8365-BB47-B349-9258F78C8DFB}" srcOrd="2" destOrd="0" presId="urn:microsoft.com/office/officeart/2005/8/layout/hProcess9"/>
    <dgm:cxn modelId="{2F33EF96-988C-8042-B4A3-69187D051702}" type="presParOf" srcId="{0A18C97F-DE20-3346-96A3-6DD194967D73}" destId="{80587602-E611-764B-9DF9-876CD721DA00}" srcOrd="3" destOrd="0" presId="urn:microsoft.com/office/officeart/2005/8/layout/hProcess9"/>
    <dgm:cxn modelId="{4F1053BE-9D0B-574F-98F7-2CF8186D7A02}" type="presParOf" srcId="{0A18C97F-DE20-3346-96A3-6DD194967D73}" destId="{B73D9E82-A3F1-3048-A341-1359FEAE4408}" srcOrd="4" destOrd="0" presId="urn:microsoft.com/office/officeart/2005/8/layout/hProcess9"/>
    <dgm:cxn modelId="{9FE1DA07-CFD4-574C-8E66-2B58E9B485F0}" type="presParOf" srcId="{0A18C97F-DE20-3346-96A3-6DD194967D73}" destId="{9B2C9944-6D3B-854B-89BD-902739DA6550}" srcOrd="5" destOrd="0" presId="urn:microsoft.com/office/officeart/2005/8/layout/hProcess9"/>
    <dgm:cxn modelId="{F21CA35E-279D-2D4C-BB26-0CB061688139}" type="presParOf" srcId="{0A18C97F-DE20-3346-96A3-6DD194967D73}" destId="{B9338620-9333-0442-8B41-39E677A7027C}" srcOrd="6" destOrd="0" presId="urn:microsoft.com/office/officeart/2005/8/layout/hProcess9"/>
    <dgm:cxn modelId="{7C99DE4C-DAB6-DA4B-9859-23DA1BE4731F}" type="presParOf" srcId="{0A18C97F-DE20-3346-96A3-6DD194967D73}" destId="{0574CEE8-78C1-3744-98AB-413BCC37F08C}" srcOrd="7" destOrd="0" presId="urn:microsoft.com/office/officeart/2005/8/layout/hProcess9"/>
    <dgm:cxn modelId="{5DC3A598-A0A7-734E-BB1F-A06A16EC7C87}" type="presParOf" srcId="{0A18C97F-DE20-3346-96A3-6DD194967D73}" destId="{A887F711-9565-C04C-BF3E-2B6B3FFA8B9D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D25195D-8F53-974B-932C-A29EFF48E191}" type="doc">
      <dgm:prSet loTypeId="urn:microsoft.com/office/officeart/2005/8/layout/hList6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3187141-07E7-774C-8885-F312C8D5E19B}">
      <dgm:prSet phldrT="[Text]"/>
      <dgm:spPr/>
      <dgm:t>
        <a:bodyPr/>
        <a:lstStyle/>
        <a:p>
          <a:r>
            <a:rPr lang="en-US" dirty="0" err="1" smtClean="0"/>
            <a:t>Quantia</a:t>
          </a:r>
          <a:r>
            <a:rPr lang="en-US" dirty="0" smtClean="0"/>
            <a:t> </a:t>
          </a:r>
          <a:r>
            <a:rPr lang="en-US" dirty="0" err="1" smtClean="0"/>
            <a:t>Certa</a:t>
          </a:r>
          <a:endParaRPr lang="en-US" dirty="0"/>
        </a:p>
      </dgm:t>
    </dgm:pt>
    <dgm:pt modelId="{E8C59E71-E863-4040-9A7C-BA1ABB47C492}" type="parTrans" cxnId="{3178CFDE-F349-0048-857C-51E4DE1734DE}">
      <dgm:prSet/>
      <dgm:spPr/>
      <dgm:t>
        <a:bodyPr/>
        <a:lstStyle/>
        <a:p>
          <a:endParaRPr lang="en-US"/>
        </a:p>
      </dgm:t>
    </dgm:pt>
    <dgm:pt modelId="{38E123C3-095C-B048-A3A3-D075640B08CD}" type="sibTrans" cxnId="{3178CFDE-F349-0048-857C-51E4DE1734DE}">
      <dgm:prSet/>
      <dgm:spPr/>
      <dgm:t>
        <a:bodyPr/>
        <a:lstStyle/>
        <a:p>
          <a:endParaRPr lang="en-US"/>
        </a:p>
      </dgm:t>
    </dgm:pt>
    <dgm:pt modelId="{41E40AAA-AA03-BB40-A978-FA55D990F964}">
      <dgm:prSet phldrT="[Text]"/>
      <dgm:spPr/>
      <dgm:t>
        <a:bodyPr/>
        <a:lstStyle/>
        <a:p>
          <a:r>
            <a:rPr lang="en-US" dirty="0" err="1" smtClean="0"/>
            <a:t>Prestar</a:t>
          </a:r>
          <a:r>
            <a:rPr lang="en-US" dirty="0" smtClean="0"/>
            <a:t> </a:t>
          </a:r>
          <a:r>
            <a:rPr lang="en-US" dirty="0" err="1" smtClean="0"/>
            <a:t>Alimentos</a:t>
          </a:r>
          <a:endParaRPr lang="en-US" dirty="0"/>
        </a:p>
      </dgm:t>
    </dgm:pt>
    <dgm:pt modelId="{39EEE5AB-048E-C44C-8140-DB5440A88C91}" type="parTrans" cxnId="{254DD933-3BC3-B845-A3DC-8AA1F9202D8D}">
      <dgm:prSet/>
      <dgm:spPr/>
      <dgm:t>
        <a:bodyPr/>
        <a:lstStyle/>
        <a:p>
          <a:endParaRPr lang="en-US"/>
        </a:p>
      </dgm:t>
    </dgm:pt>
    <dgm:pt modelId="{FA443E0D-50FE-2340-97E6-E6905D36576B}" type="sibTrans" cxnId="{254DD933-3BC3-B845-A3DC-8AA1F9202D8D}">
      <dgm:prSet/>
      <dgm:spPr/>
      <dgm:t>
        <a:bodyPr/>
        <a:lstStyle/>
        <a:p>
          <a:endParaRPr lang="en-US"/>
        </a:p>
      </dgm:t>
    </dgm:pt>
    <dgm:pt modelId="{C1C5700A-AECD-7E42-A33C-7F61FAE50D2E}">
      <dgm:prSet phldrT="[Text]"/>
      <dgm:spPr/>
      <dgm:t>
        <a:bodyPr/>
        <a:lstStyle/>
        <a:p>
          <a:r>
            <a:rPr lang="en-US" dirty="0" smtClean="0"/>
            <a:t>Art. 528, CPC</a:t>
          </a:r>
          <a:endParaRPr lang="en-US" dirty="0"/>
        </a:p>
      </dgm:t>
    </dgm:pt>
    <dgm:pt modelId="{6CE8D281-5D70-F14A-A3C2-D59985720367}" type="sibTrans" cxnId="{176F778D-F0B0-FA46-87ED-3CCD139DB580}">
      <dgm:prSet/>
      <dgm:spPr/>
      <dgm:t>
        <a:bodyPr/>
        <a:lstStyle/>
        <a:p>
          <a:endParaRPr lang="en-US"/>
        </a:p>
      </dgm:t>
    </dgm:pt>
    <dgm:pt modelId="{23F0E3A7-C8FA-E34A-98EC-78C6AE8BA13E}" type="parTrans" cxnId="{176F778D-F0B0-FA46-87ED-3CCD139DB580}">
      <dgm:prSet/>
      <dgm:spPr/>
      <dgm:t>
        <a:bodyPr/>
        <a:lstStyle/>
        <a:p>
          <a:endParaRPr lang="en-US"/>
        </a:p>
      </dgm:t>
    </dgm:pt>
    <dgm:pt modelId="{DEEF0052-F579-8349-8487-9C84C7D04BD4}">
      <dgm:prSet phldrT="[Text]"/>
      <dgm:spPr/>
      <dgm:t>
        <a:bodyPr/>
        <a:lstStyle/>
        <a:p>
          <a:r>
            <a:rPr lang="en-US" dirty="0" smtClean="0"/>
            <a:t>Art. 523, CPC</a:t>
          </a:r>
          <a:endParaRPr lang="en-US" dirty="0"/>
        </a:p>
      </dgm:t>
    </dgm:pt>
    <dgm:pt modelId="{B181E490-1003-EB49-9186-FC12BE2A220D}" type="sibTrans" cxnId="{8CA152F2-23C6-0F42-990C-FD133B4595AB}">
      <dgm:prSet/>
      <dgm:spPr/>
      <dgm:t>
        <a:bodyPr/>
        <a:lstStyle/>
        <a:p>
          <a:endParaRPr lang="en-US"/>
        </a:p>
      </dgm:t>
    </dgm:pt>
    <dgm:pt modelId="{120B4CB8-8E60-8D40-9687-6CD36C9F4A7E}" type="parTrans" cxnId="{8CA152F2-23C6-0F42-990C-FD133B4595AB}">
      <dgm:prSet/>
      <dgm:spPr/>
      <dgm:t>
        <a:bodyPr/>
        <a:lstStyle/>
        <a:p>
          <a:endParaRPr lang="en-US"/>
        </a:p>
      </dgm:t>
    </dgm:pt>
    <dgm:pt modelId="{9BF0641D-0968-DE46-BA7A-0EF88EE0780A}" type="pres">
      <dgm:prSet presAssocID="{ED25195D-8F53-974B-932C-A29EFF48E191}" presName="Name0" presStyleCnt="0">
        <dgm:presLayoutVars>
          <dgm:dir/>
          <dgm:resizeHandles val="exact"/>
        </dgm:presLayoutVars>
      </dgm:prSet>
      <dgm:spPr/>
    </dgm:pt>
    <dgm:pt modelId="{B4104220-9035-C04D-9C39-17871236467C}" type="pres">
      <dgm:prSet presAssocID="{93187141-07E7-774C-8885-F312C8D5E19B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84F632-7FF9-6D40-AF17-526DAB32CD2A}" type="pres">
      <dgm:prSet presAssocID="{38E123C3-095C-B048-A3A3-D075640B08CD}" presName="sibTrans" presStyleCnt="0"/>
      <dgm:spPr/>
    </dgm:pt>
    <dgm:pt modelId="{B9C34282-B6AA-9641-BFF3-EC22265D2475}" type="pres">
      <dgm:prSet presAssocID="{41E40AAA-AA03-BB40-A978-FA55D990F96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178CFDE-F349-0048-857C-51E4DE1734DE}" srcId="{ED25195D-8F53-974B-932C-A29EFF48E191}" destId="{93187141-07E7-774C-8885-F312C8D5E19B}" srcOrd="0" destOrd="0" parTransId="{E8C59E71-E863-4040-9A7C-BA1ABB47C492}" sibTransId="{38E123C3-095C-B048-A3A3-D075640B08CD}"/>
    <dgm:cxn modelId="{254DD933-3BC3-B845-A3DC-8AA1F9202D8D}" srcId="{ED25195D-8F53-974B-932C-A29EFF48E191}" destId="{41E40AAA-AA03-BB40-A978-FA55D990F964}" srcOrd="1" destOrd="0" parTransId="{39EEE5AB-048E-C44C-8140-DB5440A88C91}" sibTransId="{FA443E0D-50FE-2340-97E6-E6905D36576B}"/>
    <dgm:cxn modelId="{94BA02B5-B599-E24B-9E21-FA4DBDF95C8E}" type="presOf" srcId="{ED25195D-8F53-974B-932C-A29EFF48E191}" destId="{9BF0641D-0968-DE46-BA7A-0EF88EE0780A}" srcOrd="0" destOrd="0" presId="urn:microsoft.com/office/officeart/2005/8/layout/hList6"/>
    <dgm:cxn modelId="{E6E62299-72CE-204D-BDAB-8E3436950CE8}" type="presOf" srcId="{93187141-07E7-774C-8885-F312C8D5E19B}" destId="{B4104220-9035-C04D-9C39-17871236467C}" srcOrd="0" destOrd="0" presId="urn:microsoft.com/office/officeart/2005/8/layout/hList6"/>
    <dgm:cxn modelId="{98FEE698-6B73-D448-AC9F-0C0D9F7A1E25}" type="presOf" srcId="{C1C5700A-AECD-7E42-A33C-7F61FAE50D2E}" destId="{B9C34282-B6AA-9641-BFF3-EC22265D2475}" srcOrd="0" destOrd="1" presId="urn:microsoft.com/office/officeart/2005/8/layout/hList6"/>
    <dgm:cxn modelId="{8CA152F2-23C6-0F42-990C-FD133B4595AB}" srcId="{93187141-07E7-774C-8885-F312C8D5E19B}" destId="{DEEF0052-F579-8349-8487-9C84C7D04BD4}" srcOrd="0" destOrd="0" parTransId="{120B4CB8-8E60-8D40-9687-6CD36C9F4A7E}" sibTransId="{B181E490-1003-EB49-9186-FC12BE2A220D}"/>
    <dgm:cxn modelId="{E73A86DC-E140-E444-88D3-A7E5147CEA25}" type="presOf" srcId="{DEEF0052-F579-8349-8487-9C84C7D04BD4}" destId="{B4104220-9035-C04D-9C39-17871236467C}" srcOrd="0" destOrd="1" presId="urn:microsoft.com/office/officeart/2005/8/layout/hList6"/>
    <dgm:cxn modelId="{176F778D-F0B0-FA46-87ED-3CCD139DB580}" srcId="{41E40AAA-AA03-BB40-A978-FA55D990F964}" destId="{C1C5700A-AECD-7E42-A33C-7F61FAE50D2E}" srcOrd="0" destOrd="0" parTransId="{23F0E3A7-C8FA-E34A-98EC-78C6AE8BA13E}" sibTransId="{6CE8D281-5D70-F14A-A3C2-D59985720367}"/>
    <dgm:cxn modelId="{32A15CBE-38F7-9440-B0F8-21AD7D3FA8DA}" type="presOf" srcId="{41E40AAA-AA03-BB40-A978-FA55D990F964}" destId="{B9C34282-B6AA-9641-BFF3-EC22265D2475}" srcOrd="0" destOrd="0" presId="urn:microsoft.com/office/officeart/2005/8/layout/hList6"/>
    <dgm:cxn modelId="{BB499507-1D85-6844-8B0C-6AF3B548B70D}" type="presParOf" srcId="{9BF0641D-0968-DE46-BA7A-0EF88EE0780A}" destId="{B4104220-9035-C04D-9C39-17871236467C}" srcOrd="0" destOrd="0" presId="urn:microsoft.com/office/officeart/2005/8/layout/hList6"/>
    <dgm:cxn modelId="{300C51A8-FD30-604A-ACDC-9CE88F89AFCE}" type="presParOf" srcId="{9BF0641D-0968-DE46-BA7A-0EF88EE0780A}" destId="{BE84F632-7FF9-6D40-AF17-526DAB32CD2A}" srcOrd="1" destOrd="0" presId="urn:microsoft.com/office/officeart/2005/8/layout/hList6"/>
    <dgm:cxn modelId="{20EFC89C-F2D6-9246-B540-2711E39319C9}" type="presParOf" srcId="{9BF0641D-0968-DE46-BA7A-0EF88EE0780A}" destId="{B9C34282-B6AA-9641-BFF3-EC22265D2475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9658F24-B1E4-994B-BD5D-15E3230CEC83}" type="doc">
      <dgm:prSet loTypeId="urn:microsoft.com/office/officeart/2005/8/layout/default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B952404-7E62-334F-9607-E4012D6E9076}">
      <dgm:prSet phldrT="[Text]"/>
      <dgm:spPr/>
      <dgm:t>
        <a:bodyPr/>
        <a:lstStyle/>
        <a:p>
          <a:r>
            <a:rPr lang="en-US" dirty="0" err="1" smtClean="0"/>
            <a:t>N</a:t>
          </a:r>
          <a:r>
            <a:rPr lang="en-US" dirty="0" err="1" smtClean="0"/>
            <a:t>ão</a:t>
          </a:r>
          <a:r>
            <a:rPr lang="en-US" dirty="0" smtClean="0"/>
            <a:t> </a:t>
          </a:r>
          <a:r>
            <a:rPr lang="en-US" dirty="0" err="1" smtClean="0"/>
            <a:t>pode</a:t>
          </a:r>
          <a:r>
            <a:rPr lang="en-US" dirty="0" smtClean="0"/>
            <a:t> </a:t>
          </a:r>
          <a:r>
            <a:rPr lang="en-US" dirty="0" err="1" smtClean="0"/>
            <a:t>determinar</a:t>
          </a:r>
          <a:r>
            <a:rPr lang="en-US" dirty="0" smtClean="0"/>
            <a:t> a </a:t>
          </a:r>
          <a:r>
            <a:rPr lang="en-US" dirty="0" err="1" smtClean="0"/>
            <a:t>prisão</a:t>
          </a:r>
          <a:r>
            <a:rPr lang="en-US" dirty="0" smtClean="0"/>
            <a:t>, mas </a:t>
          </a:r>
          <a:r>
            <a:rPr lang="en-US" dirty="0" err="1" smtClean="0"/>
            <a:t>pode</a:t>
          </a:r>
          <a:r>
            <a:rPr lang="en-US" dirty="0" smtClean="0"/>
            <a:t> </a:t>
          </a:r>
          <a:r>
            <a:rPr lang="en-US" dirty="0" err="1" smtClean="0"/>
            <a:t>protestar</a:t>
          </a:r>
          <a:r>
            <a:rPr lang="en-US" dirty="0" smtClean="0"/>
            <a:t> e </a:t>
          </a:r>
          <a:r>
            <a:rPr lang="en-US" dirty="0" err="1" smtClean="0"/>
            <a:t>inscrever</a:t>
          </a:r>
          <a:r>
            <a:rPr lang="en-US" dirty="0" smtClean="0"/>
            <a:t> o </a:t>
          </a:r>
          <a:r>
            <a:rPr lang="en-US" dirty="0" err="1" smtClean="0"/>
            <a:t>devedor</a:t>
          </a:r>
          <a:r>
            <a:rPr lang="en-US" dirty="0" smtClean="0"/>
            <a:t> </a:t>
          </a:r>
          <a:r>
            <a:rPr lang="en-US" dirty="0" err="1" smtClean="0"/>
            <a:t>em</a:t>
          </a:r>
          <a:r>
            <a:rPr lang="en-US" dirty="0" smtClean="0"/>
            <a:t> </a:t>
          </a:r>
          <a:r>
            <a:rPr lang="en-US" dirty="0" err="1" smtClean="0"/>
            <a:t>Cadastro</a:t>
          </a:r>
          <a:r>
            <a:rPr lang="en-US" dirty="0" smtClean="0"/>
            <a:t> de </a:t>
          </a:r>
          <a:r>
            <a:rPr lang="en-US" dirty="0" err="1" smtClean="0"/>
            <a:t>Inadimplentes</a:t>
          </a:r>
          <a:endParaRPr lang="en-US" dirty="0"/>
        </a:p>
      </dgm:t>
    </dgm:pt>
    <dgm:pt modelId="{31B684A0-E7B4-C14E-8978-E25C91D31638}" type="parTrans" cxnId="{BA8F499A-161E-DE48-9140-66E6D38ECF7E}">
      <dgm:prSet/>
      <dgm:spPr/>
      <dgm:t>
        <a:bodyPr/>
        <a:lstStyle/>
        <a:p>
          <a:endParaRPr lang="en-US"/>
        </a:p>
      </dgm:t>
    </dgm:pt>
    <dgm:pt modelId="{30D36F94-F214-2041-AACF-8F350E63B5F1}" type="sibTrans" cxnId="{BA8F499A-161E-DE48-9140-66E6D38ECF7E}">
      <dgm:prSet/>
      <dgm:spPr/>
      <dgm:t>
        <a:bodyPr/>
        <a:lstStyle/>
        <a:p>
          <a:endParaRPr lang="en-US"/>
        </a:p>
      </dgm:t>
    </dgm:pt>
    <dgm:pt modelId="{A255A208-2850-3648-844A-568DF0ABD972}" type="pres">
      <dgm:prSet presAssocID="{B9658F24-B1E4-994B-BD5D-15E3230CEC83}" presName="diagram" presStyleCnt="0">
        <dgm:presLayoutVars>
          <dgm:dir/>
          <dgm:resizeHandles val="exact"/>
        </dgm:presLayoutVars>
      </dgm:prSet>
      <dgm:spPr/>
    </dgm:pt>
    <dgm:pt modelId="{7CD8196B-14B3-BE4E-9DF3-68B36776F37E}" type="pres">
      <dgm:prSet presAssocID="{8B952404-7E62-334F-9607-E4012D6E9076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B93A8CC-0567-1943-9A93-90FBFE537A1D}" type="presOf" srcId="{B9658F24-B1E4-994B-BD5D-15E3230CEC83}" destId="{A255A208-2850-3648-844A-568DF0ABD972}" srcOrd="0" destOrd="0" presId="urn:microsoft.com/office/officeart/2005/8/layout/default"/>
    <dgm:cxn modelId="{BA8F499A-161E-DE48-9140-66E6D38ECF7E}" srcId="{B9658F24-B1E4-994B-BD5D-15E3230CEC83}" destId="{8B952404-7E62-334F-9607-E4012D6E9076}" srcOrd="0" destOrd="0" parTransId="{31B684A0-E7B4-C14E-8978-E25C91D31638}" sibTransId="{30D36F94-F214-2041-AACF-8F350E63B5F1}"/>
    <dgm:cxn modelId="{90932D3C-16A1-8145-A2A6-09F286E10CD9}" type="presOf" srcId="{8B952404-7E62-334F-9607-E4012D6E9076}" destId="{7CD8196B-14B3-BE4E-9DF3-68B36776F37E}" srcOrd="0" destOrd="0" presId="urn:microsoft.com/office/officeart/2005/8/layout/default"/>
    <dgm:cxn modelId="{04100958-0197-7944-979A-9955D6F4D96D}" type="presParOf" srcId="{A255A208-2850-3648-844A-568DF0ABD972}" destId="{7CD8196B-14B3-BE4E-9DF3-68B36776F37E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9658F24-B1E4-994B-BD5D-15E3230CEC83}" type="doc">
      <dgm:prSet loTypeId="urn:microsoft.com/office/officeart/2005/8/layout/default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B952404-7E62-334F-9607-E4012D6E9076}">
      <dgm:prSet phldrT="[Text]"/>
      <dgm:spPr/>
      <dgm:t>
        <a:bodyPr/>
        <a:lstStyle/>
        <a:p>
          <a:r>
            <a:rPr lang="en-US" dirty="0" smtClean="0"/>
            <a:t>O </a:t>
          </a:r>
          <a:r>
            <a:rPr lang="en-US" dirty="0" err="1" smtClean="0"/>
            <a:t>Desconto</a:t>
          </a:r>
          <a:r>
            <a:rPr lang="en-US" dirty="0" smtClean="0"/>
            <a:t> </a:t>
          </a:r>
          <a:r>
            <a:rPr lang="en-US" dirty="0" err="1" smtClean="0"/>
            <a:t>em</a:t>
          </a:r>
          <a:r>
            <a:rPr lang="en-US" dirty="0" smtClean="0"/>
            <a:t> </a:t>
          </a:r>
          <a:r>
            <a:rPr lang="en-US" dirty="0" err="1" smtClean="0"/>
            <a:t>folha</a:t>
          </a:r>
          <a:r>
            <a:rPr lang="en-US" dirty="0" smtClean="0"/>
            <a:t> </a:t>
          </a:r>
          <a:r>
            <a:rPr lang="en-US" dirty="0" err="1" smtClean="0"/>
            <a:t>deve</a:t>
          </a:r>
          <a:r>
            <a:rPr lang="en-US" dirty="0" smtClean="0"/>
            <a:t> </a:t>
          </a:r>
          <a:r>
            <a:rPr lang="en-US" dirty="0" err="1" smtClean="0"/>
            <a:t>preceder</a:t>
          </a:r>
          <a:r>
            <a:rPr lang="en-US" dirty="0" smtClean="0"/>
            <a:t> a </a:t>
          </a:r>
          <a:r>
            <a:rPr lang="en-US" dirty="0" err="1" smtClean="0"/>
            <a:t>pris</a:t>
          </a:r>
          <a:r>
            <a:rPr lang="en-US" dirty="0" err="1" smtClean="0"/>
            <a:t>ão</a:t>
          </a:r>
          <a:r>
            <a:rPr lang="en-US" dirty="0" smtClean="0"/>
            <a:t> civil?</a:t>
          </a:r>
          <a:endParaRPr lang="en-US" dirty="0"/>
        </a:p>
      </dgm:t>
    </dgm:pt>
    <dgm:pt modelId="{31B684A0-E7B4-C14E-8978-E25C91D31638}" type="parTrans" cxnId="{BA8F499A-161E-DE48-9140-66E6D38ECF7E}">
      <dgm:prSet/>
      <dgm:spPr/>
      <dgm:t>
        <a:bodyPr/>
        <a:lstStyle/>
        <a:p>
          <a:endParaRPr lang="en-US"/>
        </a:p>
      </dgm:t>
    </dgm:pt>
    <dgm:pt modelId="{30D36F94-F214-2041-AACF-8F350E63B5F1}" type="sibTrans" cxnId="{BA8F499A-161E-DE48-9140-66E6D38ECF7E}">
      <dgm:prSet/>
      <dgm:spPr/>
      <dgm:t>
        <a:bodyPr/>
        <a:lstStyle/>
        <a:p>
          <a:endParaRPr lang="en-US"/>
        </a:p>
      </dgm:t>
    </dgm:pt>
    <dgm:pt modelId="{A255A208-2850-3648-844A-568DF0ABD972}" type="pres">
      <dgm:prSet presAssocID="{B9658F24-B1E4-994B-BD5D-15E3230CEC83}" presName="diagram" presStyleCnt="0">
        <dgm:presLayoutVars>
          <dgm:dir/>
          <dgm:resizeHandles val="exact"/>
        </dgm:presLayoutVars>
      </dgm:prSet>
      <dgm:spPr/>
    </dgm:pt>
    <dgm:pt modelId="{7CD8196B-14B3-BE4E-9DF3-68B36776F37E}" type="pres">
      <dgm:prSet presAssocID="{8B952404-7E62-334F-9607-E4012D6E9076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A8F499A-161E-DE48-9140-66E6D38ECF7E}" srcId="{B9658F24-B1E4-994B-BD5D-15E3230CEC83}" destId="{8B952404-7E62-334F-9607-E4012D6E9076}" srcOrd="0" destOrd="0" parTransId="{31B684A0-E7B4-C14E-8978-E25C91D31638}" sibTransId="{30D36F94-F214-2041-AACF-8F350E63B5F1}"/>
    <dgm:cxn modelId="{3881400C-117F-6C4B-8B84-9C627D1B9B9F}" type="presOf" srcId="{8B952404-7E62-334F-9607-E4012D6E9076}" destId="{7CD8196B-14B3-BE4E-9DF3-68B36776F37E}" srcOrd="0" destOrd="0" presId="urn:microsoft.com/office/officeart/2005/8/layout/default"/>
    <dgm:cxn modelId="{7C444E5B-1C0D-AB49-A227-A40C72D9914C}" type="presOf" srcId="{B9658F24-B1E4-994B-BD5D-15E3230CEC83}" destId="{A255A208-2850-3648-844A-568DF0ABD972}" srcOrd="0" destOrd="0" presId="urn:microsoft.com/office/officeart/2005/8/layout/default"/>
    <dgm:cxn modelId="{AD78A7EB-BB26-8447-8B64-868CCC366877}" type="presParOf" srcId="{A255A208-2850-3648-844A-568DF0ABD972}" destId="{7CD8196B-14B3-BE4E-9DF3-68B36776F37E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9658F24-B1E4-994B-BD5D-15E3230CEC83}" type="doc">
      <dgm:prSet loTypeId="urn:microsoft.com/office/officeart/2005/8/layout/default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B952404-7E62-334F-9607-E4012D6E9076}">
      <dgm:prSet phldrT="[Text]"/>
      <dgm:spPr/>
      <dgm:t>
        <a:bodyPr/>
        <a:lstStyle/>
        <a:p>
          <a:r>
            <a:rPr lang="en-US" dirty="0" err="1" smtClean="0"/>
            <a:t>Compatibiliza</a:t>
          </a:r>
          <a:r>
            <a:rPr lang="en-US" dirty="0" err="1" smtClean="0"/>
            <a:t>ção</a:t>
          </a:r>
          <a:r>
            <a:rPr lang="en-US" dirty="0" smtClean="0"/>
            <a:t> entre art. 833, IV e art. 528, 8o e art. 529, 3o, CPC</a:t>
          </a:r>
          <a:endParaRPr lang="en-US" dirty="0"/>
        </a:p>
      </dgm:t>
    </dgm:pt>
    <dgm:pt modelId="{31B684A0-E7B4-C14E-8978-E25C91D31638}" type="parTrans" cxnId="{BA8F499A-161E-DE48-9140-66E6D38ECF7E}">
      <dgm:prSet/>
      <dgm:spPr/>
      <dgm:t>
        <a:bodyPr/>
        <a:lstStyle/>
        <a:p>
          <a:endParaRPr lang="en-US"/>
        </a:p>
      </dgm:t>
    </dgm:pt>
    <dgm:pt modelId="{30D36F94-F214-2041-AACF-8F350E63B5F1}" type="sibTrans" cxnId="{BA8F499A-161E-DE48-9140-66E6D38ECF7E}">
      <dgm:prSet/>
      <dgm:spPr/>
      <dgm:t>
        <a:bodyPr/>
        <a:lstStyle/>
        <a:p>
          <a:endParaRPr lang="en-US"/>
        </a:p>
      </dgm:t>
    </dgm:pt>
    <dgm:pt modelId="{A255A208-2850-3648-844A-568DF0ABD972}" type="pres">
      <dgm:prSet presAssocID="{B9658F24-B1E4-994B-BD5D-15E3230CEC83}" presName="diagram" presStyleCnt="0">
        <dgm:presLayoutVars>
          <dgm:dir/>
          <dgm:resizeHandles val="exact"/>
        </dgm:presLayoutVars>
      </dgm:prSet>
      <dgm:spPr/>
    </dgm:pt>
    <dgm:pt modelId="{7CD8196B-14B3-BE4E-9DF3-68B36776F37E}" type="pres">
      <dgm:prSet presAssocID="{8B952404-7E62-334F-9607-E4012D6E9076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A8F499A-161E-DE48-9140-66E6D38ECF7E}" srcId="{B9658F24-B1E4-994B-BD5D-15E3230CEC83}" destId="{8B952404-7E62-334F-9607-E4012D6E9076}" srcOrd="0" destOrd="0" parTransId="{31B684A0-E7B4-C14E-8978-E25C91D31638}" sibTransId="{30D36F94-F214-2041-AACF-8F350E63B5F1}"/>
    <dgm:cxn modelId="{A0E037C0-22A7-D14C-BA28-17F5A6EA9FF7}" type="presOf" srcId="{8B952404-7E62-334F-9607-E4012D6E9076}" destId="{7CD8196B-14B3-BE4E-9DF3-68B36776F37E}" srcOrd="0" destOrd="0" presId="urn:microsoft.com/office/officeart/2005/8/layout/default"/>
    <dgm:cxn modelId="{0B13B962-F8E0-6A4D-8E5D-C584A56722C3}" type="presOf" srcId="{B9658F24-B1E4-994B-BD5D-15E3230CEC83}" destId="{A255A208-2850-3648-844A-568DF0ABD972}" srcOrd="0" destOrd="0" presId="urn:microsoft.com/office/officeart/2005/8/layout/default"/>
    <dgm:cxn modelId="{CB1E3C13-8A2E-3D4B-A6A3-5BF8D2F56B0F}" type="presParOf" srcId="{A255A208-2850-3648-844A-568DF0ABD972}" destId="{7CD8196B-14B3-BE4E-9DF3-68B36776F37E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A9F8185-C633-E64A-B36D-CC25F6E17F95}" type="doc">
      <dgm:prSet loTypeId="urn:microsoft.com/office/officeart/2005/8/layout/hList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BD63BB6-3DF8-6647-9271-0A9B5EEE37A4}">
      <dgm:prSet phldrT="[Text]"/>
      <dgm:spPr/>
      <dgm:t>
        <a:bodyPr/>
        <a:lstStyle/>
        <a:p>
          <a:r>
            <a:rPr lang="en-US" dirty="0" smtClean="0"/>
            <a:t>Valor Real</a:t>
          </a:r>
          <a:endParaRPr lang="en-US" dirty="0"/>
        </a:p>
      </dgm:t>
    </dgm:pt>
    <dgm:pt modelId="{73B382E5-B44F-8746-A0E7-B017235F8086}" type="parTrans" cxnId="{BA9F8201-DC82-F746-9EDE-44F55533AB5B}">
      <dgm:prSet/>
      <dgm:spPr/>
      <dgm:t>
        <a:bodyPr/>
        <a:lstStyle/>
        <a:p>
          <a:endParaRPr lang="en-US"/>
        </a:p>
      </dgm:t>
    </dgm:pt>
    <dgm:pt modelId="{F74293D6-7195-E449-A094-F6863D5E0459}" type="sibTrans" cxnId="{BA9F8201-DC82-F746-9EDE-44F55533AB5B}">
      <dgm:prSet/>
      <dgm:spPr/>
      <dgm:t>
        <a:bodyPr/>
        <a:lstStyle/>
        <a:p>
          <a:endParaRPr lang="en-US"/>
        </a:p>
      </dgm:t>
    </dgm:pt>
    <dgm:pt modelId="{6C8115AE-84EE-3D4D-A5D9-18F43A00C412}">
      <dgm:prSet phldrT="[Text]"/>
      <dgm:spPr/>
      <dgm:t>
        <a:bodyPr/>
        <a:lstStyle/>
        <a:p>
          <a:r>
            <a:rPr lang="en-US" dirty="0" err="1" smtClean="0"/>
            <a:t>Sal</a:t>
          </a:r>
          <a:r>
            <a:rPr lang="en-US" dirty="0" err="1" smtClean="0"/>
            <a:t>ário</a:t>
          </a:r>
          <a:r>
            <a:rPr lang="en-US" dirty="0" smtClean="0"/>
            <a:t> </a:t>
          </a:r>
          <a:r>
            <a:rPr lang="en-US" dirty="0" err="1" smtClean="0"/>
            <a:t>mínimo</a:t>
          </a:r>
          <a:endParaRPr lang="en-US" dirty="0"/>
        </a:p>
      </dgm:t>
    </dgm:pt>
    <dgm:pt modelId="{E0553F52-B4CD-2748-AFD2-0530C3B61F9E}" type="parTrans" cxnId="{1A911471-46C4-8C47-B660-1C7717EB314F}">
      <dgm:prSet/>
      <dgm:spPr/>
      <dgm:t>
        <a:bodyPr/>
        <a:lstStyle/>
        <a:p>
          <a:endParaRPr lang="en-US"/>
        </a:p>
      </dgm:t>
    </dgm:pt>
    <dgm:pt modelId="{A9231525-F605-6641-ACA7-B252A46B810D}" type="sibTrans" cxnId="{1A911471-46C4-8C47-B660-1C7717EB314F}">
      <dgm:prSet/>
      <dgm:spPr/>
      <dgm:t>
        <a:bodyPr/>
        <a:lstStyle/>
        <a:p>
          <a:endParaRPr lang="en-US"/>
        </a:p>
      </dgm:t>
    </dgm:pt>
    <dgm:pt modelId="{8320E1CF-E5FB-9D48-A89C-263405E54B8B}">
      <dgm:prSet phldrT="[Text]"/>
      <dgm:spPr/>
      <dgm:t>
        <a:bodyPr/>
        <a:lstStyle/>
        <a:p>
          <a:r>
            <a:rPr lang="en-US" dirty="0" err="1" smtClean="0"/>
            <a:t>Revis</a:t>
          </a:r>
          <a:r>
            <a:rPr lang="en-US" dirty="0" err="1" smtClean="0"/>
            <a:t>ão</a:t>
          </a:r>
          <a:r>
            <a:rPr lang="en-US" dirty="0" smtClean="0"/>
            <a:t> do valor</a:t>
          </a:r>
          <a:endParaRPr lang="en-US" dirty="0"/>
        </a:p>
      </dgm:t>
    </dgm:pt>
    <dgm:pt modelId="{417C0A02-BE31-F049-B025-67AEB4469DCA}" type="parTrans" cxnId="{E81E1260-7797-304A-BB3D-C2A34941FA94}">
      <dgm:prSet/>
      <dgm:spPr/>
      <dgm:t>
        <a:bodyPr/>
        <a:lstStyle/>
        <a:p>
          <a:endParaRPr lang="en-US"/>
        </a:p>
      </dgm:t>
    </dgm:pt>
    <dgm:pt modelId="{DDA915B3-722F-B340-8EF2-A6A4A519C155}" type="sibTrans" cxnId="{E81E1260-7797-304A-BB3D-C2A34941FA94}">
      <dgm:prSet/>
      <dgm:spPr/>
      <dgm:t>
        <a:bodyPr/>
        <a:lstStyle/>
        <a:p>
          <a:endParaRPr lang="en-US"/>
        </a:p>
      </dgm:t>
    </dgm:pt>
    <dgm:pt modelId="{A23DF16D-7CB3-904C-8EE4-71D1621A2FED}">
      <dgm:prSet phldrT="[Text]"/>
      <dgm:spPr/>
      <dgm:t>
        <a:bodyPr/>
        <a:lstStyle/>
        <a:p>
          <a:r>
            <a:rPr lang="en-US" dirty="0" err="1" smtClean="0"/>
            <a:t>Cumprimento</a:t>
          </a:r>
          <a:endParaRPr lang="en-US" dirty="0"/>
        </a:p>
      </dgm:t>
    </dgm:pt>
    <dgm:pt modelId="{B98298A7-A578-8045-999F-0ED537F30EA8}" type="parTrans" cxnId="{97C9A70D-5774-7C46-BEA3-7C81F75E28D8}">
      <dgm:prSet/>
      <dgm:spPr/>
      <dgm:t>
        <a:bodyPr/>
        <a:lstStyle/>
        <a:p>
          <a:endParaRPr lang="en-US"/>
        </a:p>
      </dgm:t>
    </dgm:pt>
    <dgm:pt modelId="{F80928A3-F66E-3245-9839-75E1B26060A4}" type="sibTrans" cxnId="{97C9A70D-5774-7C46-BEA3-7C81F75E28D8}">
      <dgm:prSet/>
      <dgm:spPr/>
      <dgm:t>
        <a:bodyPr/>
        <a:lstStyle/>
        <a:p>
          <a:endParaRPr lang="en-US"/>
        </a:p>
      </dgm:t>
    </dgm:pt>
    <dgm:pt modelId="{C5C4DBB2-0FA5-BB42-A76C-4C37A59CD6FF}">
      <dgm:prSet phldrT="[Text]"/>
      <dgm:spPr/>
      <dgm:t>
        <a:bodyPr/>
        <a:lstStyle/>
        <a:p>
          <a:r>
            <a:rPr lang="en-US" dirty="0" err="1" smtClean="0"/>
            <a:t>Constitui</a:t>
          </a:r>
          <a:r>
            <a:rPr lang="en-US" dirty="0" err="1" smtClean="0"/>
            <a:t>ção</a:t>
          </a:r>
          <a:r>
            <a:rPr lang="en-US" dirty="0" smtClean="0"/>
            <a:t> de capital</a:t>
          </a:r>
          <a:endParaRPr lang="en-US" dirty="0"/>
        </a:p>
      </dgm:t>
    </dgm:pt>
    <dgm:pt modelId="{AC499E0A-493A-B542-8BE8-5CECAB983AA9}" type="parTrans" cxnId="{1D9ABBA4-8F50-3248-94F3-A52C1FD73FC0}">
      <dgm:prSet/>
      <dgm:spPr/>
      <dgm:t>
        <a:bodyPr/>
        <a:lstStyle/>
        <a:p>
          <a:endParaRPr lang="en-US"/>
        </a:p>
      </dgm:t>
    </dgm:pt>
    <dgm:pt modelId="{9357772D-1900-F54D-8E01-C019BC74BCF9}" type="sibTrans" cxnId="{1D9ABBA4-8F50-3248-94F3-A52C1FD73FC0}">
      <dgm:prSet/>
      <dgm:spPr/>
      <dgm:t>
        <a:bodyPr/>
        <a:lstStyle/>
        <a:p>
          <a:endParaRPr lang="en-US"/>
        </a:p>
      </dgm:t>
    </dgm:pt>
    <dgm:pt modelId="{F8E3CA94-F589-AB4B-B26B-CDDED60C86CB}">
      <dgm:prSet phldrT="[Text]"/>
      <dgm:spPr/>
      <dgm:t>
        <a:bodyPr/>
        <a:lstStyle/>
        <a:p>
          <a:r>
            <a:rPr lang="en-US" dirty="0" err="1" smtClean="0"/>
            <a:t>Pode</a:t>
          </a:r>
          <a:r>
            <a:rPr lang="en-US" dirty="0" smtClean="0"/>
            <a:t> </a:t>
          </a:r>
          <a:r>
            <a:rPr lang="en-US" dirty="0" err="1" smtClean="0"/>
            <a:t>ser</a:t>
          </a:r>
          <a:r>
            <a:rPr lang="en-US" dirty="0" smtClean="0"/>
            <a:t> ex officio?</a:t>
          </a:r>
          <a:endParaRPr lang="en-US" dirty="0"/>
        </a:p>
      </dgm:t>
    </dgm:pt>
    <dgm:pt modelId="{2F7AA9C0-4BAB-674F-AA6E-599C1AEA9C47}" type="parTrans" cxnId="{3E70AB88-5784-A842-BAC2-810BFDAA62F0}">
      <dgm:prSet/>
      <dgm:spPr/>
      <dgm:t>
        <a:bodyPr/>
        <a:lstStyle/>
        <a:p>
          <a:endParaRPr lang="en-US"/>
        </a:p>
      </dgm:t>
    </dgm:pt>
    <dgm:pt modelId="{66380955-A43D-0C49-BEC6-061BE4530623}" type="sibTrans" cxnId="{3E70AB88-5784-A842-BAC2-810BFDAA62F0}">
      <dgm:prSet/>
      <dgm:spPr/>
      <dgm:t>
        <a:bodyPr/>
        <a:lstStyle/>
        <a:p>
          <a:endParaRPr lang="en-US"/>
        </a:p>
      </dgm:t>
    </dgm:pt>
    <dgm:pt modelId="{C168208B-E51F-6543-BAD8-41D8C58FA837}" type="pres">
      <dgm:prSet presAssocID="{FA9F8185-C633-E64A-B36D-CC25F6E17F95}" presName="Name0" presStyleCnt="0">
        <dgm:presLayoutVars>
          <dgm:dir/>
          <dgm:animLvl val="lvl"/>
          <dgm:resizeHandles val="exact"/>
        </dgm:presLayoutVars>
      </dgm:prSet>
      <dgm:spPr/>
    </dgm:pt>
    <dgm:pt modelId="{66BD7DDE-6EB2-F64B-B993-9B2E259ABD2F}" type="pres">
      <dgm:prSet presAssocID="{2BD63BB6-3DF8-6647-9271-0A9B5EEE37A4}" presName="composite" presStyleCnt="0"/>
      <dgm:spPr/>
    </dgm:pt>
    <dgm:pt modelId="{E5B3BD10-731F-D446-9D01-2D786CE5580E}" type="pres">
      <dgm:prSet presAssocID="{2BD63BB6-3DF8-6647-9271-0A9B5EEE37A4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05B2D994-D5A7-2A42-913D-5BB3BC69B514}" type="pres">
      <dgm:prSet presAssocID="{2BD63BB6-3DF8-6647-9271-0A9B5EEE37A4}" presName="desTx" presStyleLbl="alignAccFollowNode1" presStyleIdx="0" presStyleCnt="2">
        <dgm:presLayoutVars>
          <dgm:bulletEnabled val="1"/>
        </dgm:presLayoutVars>
      </dgm:prSet>
      <dgm:spPr/>
    </dgm:pt>
    <dgm:pt modelId="{3FD8ABCB-F061-1F4E-A80D-8ABFB24EC276}" type="pres">
      <dgm:prSet presAssocID="{F74293D6-7195-E449-A094-F6863D5E0459}" presName="space" presStyleCnt="0"/>
      <dgm:spPr/>
    </dgm:pt>
    <dgm:pt modelId="{FED4A8A7-B093-A549-B1EB-F235A2AFCC70}" type="pres">
      <dgm:prSet presAssocID="{A23DF16D-7CB3-904C-8EE4-71D1621A2FED}" presName="composite" presStyleCnt="0"/>
      <dgm:spPr/>
    </dgm:pt>
    <dgm:pt modelId="{2F02DA82-71AA-6740-86F4-A13235083537}" type="pres">
      <dgm:prSet presAssocID="{A23DF16D-7CB3-904C-8EE4-71D1621A2FED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8E1550C7-63DF-9D49-8A84-C966A3C87505}" type="pres">
      <dgm:prSet presAssocID="{A23DF16D-7CB3-904C-8EE4-71D1621A2FED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D7D408F-731A-254C-B9E0-177B733E87C4}" type="presOf" srcId="{A23DF16D-7CB3-904C-8EE4-71D1621A2FED}" destId="{2F02DA82-71AA-6740-86F4-A13235083537}" srcOrd="0" destOrd="0" presId="urn:microsoft.com/office/officeart/2005/8/layout/hList1"/>
    <dgm:cxn modelId="{97C9A70D-5774-7C46-BEA3-7C81F75E28D8}" srcId="{FA9F8185-C633-E64A-B36D-CC25F6E17F95}" destId="{A23DF16D-7CB3-904C-8EE4-71D1621A2FED}" srcOrd="1" destOrd="0" parTransId="{B98298A7-A578-8045-999F-0ED537F30EA8}" sibTransId="{F80928A3-F66E-3245-9839-75E1B26060A4}"/>
    <dgm:cxn modelId="{5F0792E5-048D-9741-A3F1-289E77FB5716}" type="presOf" srcId="{F8E3CA94-F589-AB4B-B26B-CDDED60C86CB}" destId="{8E1550C7-63DF-9D49-8A84-C966A3C87505}" srcOrd="0" destOrd="1" presId="urn:microsoft.com/office/officeart/2005/8/layout/hList1"/>
    <dgm:cxn modelId="{6745B768-F8AB-544B-B2CE-E47BFE5FB4EE}" type="presOf" srcId="{C5C4DBB2-0FA5-BB42-A76C-4C37A59CD6FF}" destId="{8E1550C7-63DF-9D49-8A84-C966A3C87505}" srcOrd="0" destOrd="0" presId="urn:microsoft.com/office/officeart/2005/8/layout/hList1"/>
    <dgm:cxn modelId="{DC159DD7-FCBB-B34C-9AD3-217D71E0ABC5}" type="presOf" srcId="{2BD63BB6-3DF8-6647-9271-0A9B5EEE37A4}" destId="{E5B3BD10-731F-D446-9D01-2D786CE5580E}" srcOrd="0" destOrd="0" presId="urn:microsoft.com/office/officeart/2005/8/layout/hList1"/>
    <dgm:cxn modelId="{ED09D686-0E25-D743-AAA3-AF702564BA63}" type="presOf" srcId="{6C8115AE-84EE-3D4D-A5D9-18F43A00C412}" destId="{05B2D994-D5A7-2A42-913D-5BB3BC69B514}" srcOrd="0" destOrd="0" presId="urn:microsoft.com/office/officeart/2005/8/layout/hList1"/>
    <dgm:cxn modelId="{BA9F8201-DC82-F746-9EDE-44F55533AB5B}" srcId="{FA9F8185-C633-E64A-B36D-CC25F6E17F95}" destId="{2BD63BB6-3DF8-6647-9271-0A9B5EEE37A4}" srcOrd="0" destOrd="0" parTransId="{73B382E5-B44F-8746-A0E7-B017235F8086}" sibTransId="{F74293D6-7195-E449-A094-F6863D5E0459}"/>
    <dgm:cxn modelId="{E81E1260-7797-304A-BB3D-C2A34941FA94}" srcId="{2BD63BB6-3DF8-6647-9271-0A9B5EEE37A4}" destId="{8320E1CF-E5FB-9D48-A89C-263405E54B8B}" srcOrd="1" destOrd="0" parTransId="{417C0A02-BE31-F049-B025-67AEB4469DCA}" sibTransId="{DDA915B3-722F-B340-8EF2-A6A4A519C155}"/>
    <dgm:cxn modelId="{C44CD72B-F793-2141-9183-CDF2A4BF41E2}" type="presOf" srcId="{FA9F8185-C633-E64A-B36D-CC25F6E17F95}" destId="{C168208B-E51F-6543-BAD8-41D8C58FA837}" srcOrd="0" destOrd="0" presId="urn:microsoft.com/office/officeart/2005/8/layout/hList1"/>
    <dgm:cxn modelId="{1A911471-46C4-8C47-B660-1C7717EB314F}" srcId="{2BD63BB6-3DF8-6647-9271-0A9B5EEE37A4}" destId="{6C8115AE-84EE-3D4D-A5D9-18F43A00C412}" srcOrd="0" destOrd="0" parTransId="{E0553F52-B4CD-2748-AFD2-0530C3B61F9E}" sibTransId="{A9231525-F605-6641-ACA7-B252A46B810D}"/>
    <dgm:cxn modelId="{1D9ABBA4-8F50-3248-94F3-A52C1FD73FC0}" srcId="{A23DF16D-7CB3-904C-8EE4-71D1621A2FED}" destId="{C5C4DBB2-0FA5-BB42-A76C-4C37A59CD6FF}" srcOrd="0" destOrd="0" parTransId="{AC499E0A-493A-B542-8BE8-5CECAB983AA9}" sibTransId="{9357772D-1900-F54D-8E01-C019BC74BCF9}"/>
    <dgm:cxn modelId="{3E70AB88-5784-A842-BAC2-810BFDAA62F0}" srcId="{A23DF16D-7CB3-904C-8EE4-71D1621A2FED}" destId="{F8E3CA94-F589-AB4B-B26B-CDDED60C86CB}" srcOrd="1" destOrd="0" parTransId="{2F7AA9C0-4BAB-674F-AA6E-599C1AEA9C47}" sibTransId="{66380955-A43D-0C49-BEC6-061BE4530623}"/>
    <dgm:cxn modelId="{15567508-273A-B341-83DB-23A4B73426DB}" type="presOf" srcId="{8320E1CF-E5FB-9D48-A89C-263405E54B8B}" destId="{05B2D994-D5A7-2A42-913D-5BB3BC69B514}" srcOrd="0" destOrd="1" presId="urn:microsoft.com/office/officeart/2005/8/layout/hList1"/>
    <dgm:cxn modelId="{CD465479-072E-794D-9BD4-A23283F472D1}" type="presParOf" srcId="{C168208B-E51F-6543-BAD8-41D8C58FA837}" destId="{66BD7DDE-6EB2-F64B-B993-9B2E259ABD2F}" srcOrd="0" destOrd="0" presId="urn:microsoft.com/office/officeart/2005/8/layout/hList1"/>
    <dgm:cxn modelId="{681CA3B1-7AC7-7343-AA43-4497EE84AE16}" type="presParOf" srcId="{66BD7DDE-6EB2-F64B-B993-9B2E259ABD2F}" destId="{E5B3BD10-731F-D446-9D01-2D786CE5580E}" srcOrd="0" destOrd="0" presId="urn:microsoft.com/office/officeart/2005/8/layout/hList1"/>
    <dgm:cxn modelId="{9448AF3E-0911-C04C-B534-5C75A4654E9C}" type="presParOf" srcId="{66BD7DDE-6EB2-F64B-B993-9B2E259ABD2F}" destId="{05B2D994-D5A7-2A42-913D-5BB3BC69B514}" srcOrd="1" destOrd="0" presId="urn:microsoft.com/office/officeart/2005/8/layout/hList1"/>
    <dgm:cxn modelId="{83286E88-3ECB-1E47-A7B6-31330877F4F5}" type="presParOf" srcId="{C168208B-E51F-6543-BAD8-41D8C58FA837}" destId="{3FD8ABCB-F061-1F4E-A80D-8ABFB24EC276}" srcOrd="1" destOrd="0" presId="urn:microsoft.com/office/officeart/2005/8/layout/hList1"/>
    <dgm:cxn modelId="{23D14C59-13B3-374A-900F-4393C1FA6B62}" type="presParOf" srcId="{C168208B-E51F-6543-BAD8-41D8C58FA837}" destId="{FED4A8A7-B093-A549-B1EB-F235A2AFCC70}" srcOrd="2" destOrd="0" presId="urn:microsoft.com/office/officeart/2005/8/layout/hList1"/>
    <dgm:cxn modelId="{80B65ED8-2696-FB4B-9BE9-E7DF7BA44946}" type="presParOf" srcId="{FED4A8A7-B093-A549-B1EB-F235A2AFCC70}" destId="{2F02DA82-71AA-6740-86F4-A13235083537}" srcOrd="0" destOrd="0" presId="urn:microsoft.com/office/officeart/2005/8/layout/hList1"/>
    <dgm:cxn modelId="{2DFE8891-78E8-5F45-84B6-33B3E15BB3CC}" type="presParOf" srcId="{FED4A8A7-B093-A549-B1EB-F235A2AFCC70}" destId="{8E1550C7-63DF-9D49-8A84-C966A3C8750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6B32C24-BF11-0C43-9CEF-A290A74B462B}" type="doc">
      <dgm:prSet loTypeId="urn:microsoft.com/office/officeart/2005/8/layout/vList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099CA25-3B6F-1447-9137-B4BD342759FA}">
      <dgm:prSet phldrT="[Text]"/>
      <dgm:spPr/>
      <dgm:t>
        <a:bodyPr/>
        <a:lstStyle/>
        <a:p>
          <a:r>
            <a:rPr lang="en-US" dirty="0" err="1" smtClean="0"/>
            <a:t>Substitui</a:t>
          </a:r>
          <a:r>
            <a:rPr lang="en-US" dirty="0" err="1" smtClean="0"/>
            <a:t>ção</a:t>
          </a:r>
          <a:endParaRPr lang="en-US" dirty="0"/>
        </a:p>
      </dgm:t>
    </dgm:pt>
    <dgm:pt modelId="{A5846C89-99B7-A341-A550-C04E9ECAD6C7}" type="parTrans" cxnId="{DF604C8C-F2AB-BA40-A605-4F67B17AD0A5}">
      <dgm:prSet/>
      <dgm:spPr/>
      <dgm:t>
        <a:bodyPr/>
        <a:lstStyle/>
        <a:p>
          <a:endParaRPr lang="en-US"/>
        </a:p>
      </dgm:t>
    </dgm:pt>
    <dgm:pt modelId="{BFBDE9AB-10AC-3E4B-80A0-0936AEBC248C}" type="sibTrans" cxnId="{DF604C8C-F2AB-BA40-A605-4F67B17AD0A5}">
      <dgm:prSet/>
      <dgm:spPr/>
      <dgm:t>
        <a:bodyPr/>
        <a:lstStyle/>
        <a:p>
          <a:endParaRPr lang="en-US"/>
        </a:p>
      </dgm:t>
    </dgm:pt>
    <dgm:pt modelId="{833CDDF7-C02F-944B-A3B5-EF7A8DC6E86F}">
      <dgm:prSet phldrT="[Text]"/>
      <dgm:spPr/>
      <dgm:t>
        <a:bodyPr/>
        <a:lstStyle/>
        <a:p>
          <a:pPr algn="ctr"/>
          <a:r>
            <a:rPr lang="en-US" dirty="0" smtClean="0"/>
            <a:t>Capital </a:t>
          </a:r>
          <a:r>
            <a:rPr lang="en-US" dirty="0" err="1" smtClean="0"/>
            <a:t>pela</a:t>
          </a:r>
          <a:r>
            <a:rPr lang="en-US" dirty="0" smtClean="0"/>
            <a:t> </a:t>
          </a:r>
          <a:r>
            <a:rPr lang="en-US" dirty="0" err="1" smtClean="0"/>
            <a:t>inclus</a:t>
          </a:r>
          <a:r>
            <a:rPr lang="en-US" dirty="0" err="1" smtClean="0"/>
            <a:t>ão</a:t>
          </a:r>
          <a:r>
            <a:rPr lang="en-US" dirty="0" smtClean="0"/>
            <a:t> </a:t>
          </a:r>
          <a:r>
            <a:rPr lang="en-US" dirty="0" err="1" smtClean="0"/>
            <a:t>em</a:t>
          </a:r>
          <a:r>
            <a:rPr lang="en-US" dirty="0" smtClean="0"/>
            <a:t> </a:t>
          </a:r>
          <a:r>
            <a:rPr lang="en-US" dirty="0" err="1" smtClean="0"/>
            <a:t>Folha</a:t>
          </a:r>
          <a:r>
            <a:rPr lang="en-US" dirty="0" smtClean="0"/>
            <a:t> de </a:t>
          </a:r>
          <a:r>
            <a:rPr lang="en-US" dirty="0" err="1" smtClean="0"/>
            <a:t>Pagamento</a:t>
          </a:r>
          <a:endParaRPr lang="en-US" dirty="0"/>
        </a:p>
      </dgm:t>
    </dgm:pt>
    <dgm:pt modelId="{034B2EA7-E6D8-5341-8C48-173CFA1975F1}" type="parTrans" cxnId="{BE68A75F-135B-B542-A822-5A223FDEBE1E}">
      <dgm:prSet/>
      <dgm:spPr/>
      <dgm:t>
        <a:bodyPr/>
        <a:lstStyle/>
        <a:p>
          <a:endParaRPr lang="en-US"/>
        </a:p>
      </dgm:t>
    </dgm:pt>
    <dgm:pt modelId="{3EBD5B7D-C833-CD40-8C1A-04663634855C}" type="sibTrans" cxnId="{BE68A75F-135B-B542-A822-5A223FDEBE1E}">
      <dgm:prSet/>
      <dgm:spPr/>
      <dgm:t>
        <a:bodyPr/>
        <a:lstStyle/>
        <a:p>
          <a:endParaRPr lang="en-US"/>
        </a:p>
      </dgm:t>
    </dgm:pt>
    <dgm:pt modelId="{4BB397DB-25B6-9643-805B-F7CE3F39B5D8}">
      <dgm:prSet phldrT="[Text]"/>
      <dgm:spPr/>
      <dgm:t>
        <a:bodyPr/>
        <a:lstStyle/>
        <a:p>
          <a:r>
            <a:rPr lang="en-US" dirty="0" err="1" smtClean="0"/>
            <a:t>Patrim</a:t>
          </a:r>
          <a:r>
            <a:rPr lang="en-US" dirty="0" err="1" smtClean="0"/>
            <a:t>ônio</a:t>
          </a:r>
          <a:r>
            <a:rPr lang="en-US" dirty="0" smtClean="0"/>
            <a:t> de </a:t>
          </a:r>
          <a:r>
            <a:rPr lang="en-US" dirty="0" err="1" smtClean="0"/>
            <a:t>Afetação</a:t>
          </a:r>
          <a:endParaRPr lang="en-US" dirty="0"/>
        </a:p>
      </dgm:t>
    </dgm:pt>
    <dgm:pt modelId="{8E9109A4-8C1E-2C48-905A-7D962C797EB7}" type="parTrans" cxnId="{40B8F85D-B467-C445-95D6-78E6B9EBAC08}">
      <dgm:prSet/>
      <dgm:spPr/>
      <dgm:t>
        <a:bodyPr/>
        <a:lstStyle/>
        <a:p>
          <a:endParaRPr lang="en-US"/>
        </a:p>
      </dgm:t>
    </dgm:pt>
    <dgm:pt modelId="{FEC90639-C04B-F94D-B387-04806954C89A}" type="sibTrans" cxnId="{40B8F85D-B467-C445-95D6-78E6B9EBAC08}">
      <dgm:prSet/>
      <dgm:spPr/>
      <dgm:t>
        <a:bodyPr/>
        <a:lstStyle/>
        <a:p>
          <a:endParaRPr lang="en-US"/>
        </a:p>
      </dgm:t>
    </dgm:pt>
    <dgm:pt modelId="{43D1C6A8-5B65-7A4A-9A00-703CD8D621CE}">
      <dgm:prSet phldrT="[Text]"/>
      <dgm:spPr/>
      <dgm:t>
        <a:bodyPr/>
        <a:lstStyle/>
        <a:p>
          <a:pPr algn="ctr"/>
          <a:r>
            <a:rPr lang="en-US" dirty="0" err="1" smtClean="0"/>
            <a:t>Averba</a:t>
          </a:r>
          <a:r>
            <a:rPr lang="en-US" dirty="0" err="1" smtClean="0"/>
            <a:t>ção</a:t>
          </a:r>
          <a:r>
            <a:rPr lang="en-US" dirty="0" smtClean="0"/>
            <a:t> no </a:t>
          </a:r>
          <a:r>
            <a:rPr lang="en-US" dirty="0" err="1" smtClean="0"/>
            <a:t>Registro</a:t>
          </a:r>
          <a:r>
            <a:rPr lang="en-US" dirty="0" smtClean="0"/>
            <a:t> de Bens </a:t>
          </a:r>
          <a:r>
            <a:rPr lang="en-US" dirty="0" err="1" smtClean="0"/>
            <a:t>Imóveis</a:t>
          </a:r>
          <a:endParaRPr lang="en-US" dirty="0"/>
        </a:p>
      </dgm:t>
    </dgm:pt>
    <dgm:pt modelId="{5CDEDA7B-3D63-2B4B-85D6-341E605D8D7F}" type="parTrans" cxnId="{3671C771-6645-6E42-B4B1-FFCD2492C612}">
      <dgm:prSet/>
      <dgm:spPr/>
      <dgm:t>
        <a:bodyPr/>
        <a:lstStyle/>
        <a:p>
          <a:endParaRPr lang="en-US"/>
        </a:p>
      </dgm:t>
    </dgm:pt>
    <dgm:pt modelId="{6FF0F521-710C-1641-800D-853C8357FD1D}" type="sibTrans" cxnId="{3671C771-6645-6E42-B4B1-FFCD2492C612}">
      <dgm:prSet/>
      <dgm:spPr/>
      <dgm:t>
        <a:bodyPr/>
        <a:lstStyle/>
        <a:p>
          <a:endParaRPr lang="en-US"/>
        </a:p>
      </dgm:t>
    </dgm:pt>
    <dgm:pt modelId="{12BC9699-D0DF-1549-8090-EB084E4C7EAA}" type="pres">
      <dgm:prSet presAssocID="{36B32C24-BF11-0C43-9CEF-A290A74B462B}" presName="Name0" presStyleCnt="0">
        <dgm:presLayoutVars>
          <dgm:dir/>
          <dgm:animLvl val="lvl"/>
          <dgm:resizeHandles val="exact"/>
        </dgm:presLayoutVars>
      </dgm:prSet>
      <dgm:spPr/>
    </dgm:pt>
    <dgm:pt modelId="{316D6F4E-7901-7146-87AA-CBDEDC207A3C}" type="pres">
      <dgm:prSet presAssocID="{3099CA25-3B6F-1447-9137-B4BD342759FA}" presName="linNode" presStyleCnt="0"/>
      <dgm:spPr/>
    </dgm:pt>
    <dgm:pt modelId="{41F9B287-60B7-5B44-8730-CFA81F7AC653}" type="pres">
      <dgm:prSet presAssocID="{3099CA25-3B6F-1447-9137-B4BD342759FA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E6DE17EA-024C-4748-A1F5-61BD01AD7DFA}" type="pres">
      <dgm:prSet presAssocID="{3099CA25-3B6F-1447-9137-B4BD342759FA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3F91F5-4FF6-1143-A69B-027FC0766116}" type="pres">
      <dgm:prSet presAssocID="{BFBDE9AB-10AC-3E4B-80A0-0936AEBC248C}" presName="sp" presStyleCnt="0"/>
      <dgm:spPr/>
    </dgm:pt>
    <dgm:pt modelId="{E17496C1-CD1A-6B40-B8B4-F996E4A280A8}" type="pres">
      <dgm:prSet presAssocID="{4BB397DB-25B6-9643-805B-F7CE3F39B5D8}" presName="linNode" presStyleCnt="0"/>
      <dgm:spPr/>
    </dgm:pt>
    <dgm:pt modelId="{35199319-C3D8-5746-B3F7-878B9E3FCE56}" type="pres">
      <dgm:prSet presAssocID="{4BB397DB-25B6-9643-805B-F7CE3F39B5D8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D6F4A6-9C30-EE49-8E7E-05BAC4EA1A94}" type="pres">
      <dgm:prSet presAssocID="{4BB397DB-25B6-9643-805B-F7CE3F39B5D8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F604C8C-F2AB-BA40-A605-4F67B17AD0A5}" srcId="{36B32C24-BF11-0C43-9CEF-A290A74B462B}" destId="{3099CA25-3B6F-1447-9137-B4BD342759FA}" srcOrd="0" destOrd="0" parTransId="{A5846C89-99B7-A341-A550-C04E9ECAD6C7}" sibTransId="{BFBDE9AB-10AC-3E4B-80A0-0936AEBC248C}"/>
    <dgm:cxn modelId="{6502D369-8AC4-A643-8EEF-B31C52077280}" type="presOf" srcId="{833CDDF7-C02F-944B-A3B5-EF7A8DC6E86F}" destId="{E6DE17EA-024C-4748-A1F5-61BD01AD7DFA}" srcOrd="0" destOrd="0" presId="urn:microsoft.com/office/officeart/2005/8/layout/vList5"/>
    <dgm:cxn modelId="{D2FE7717-3BBB-4040-8613-4BDBB5839A6A}" type="presOf" srcId="{3099CA25-3B6F-1447-9137-B4BD342759FA}" destId="{41F9B287-60B7-5B44-8730-CFA81F7AC653}" srcOrd="0" destOrd="0" presId="urn:microsoft.com/office/officeart/2005/8/layout/vList5"/>
    <dgm:cxn modelId="{989293B2-F1EE-4647-B844-58439942CBEA}" type="presOf" srcId="{43D1C6A8-5B65-7A4A-9A00-703CD8D621CE}" destId="{EED6F4A6-9C30-EE49-8E7E-05BAC4EA1A94}" srcOrd="0" destOrd="0" presId="urn:microsoft.com/office/officeart/2005/8/layout/vList5"/>
    <dgm:cxn modelId="{3671C771-6645-6E42-B4B1-FFCD2492C612}" srcId="{4BB397DB-25B6-9643-805B-F7CE3F39B5D8}" destId="{43D1C6A8-5B65-7A4A-9A00-703CD8D621CE}" srcOrd="0" destOrd="0" parTransId="{5CDEDA7B-3D63-2B4B-85D6-341E605D8D7F}" sibTransId="{6FF0F521-710C-1641-800D-853C8357FD1D}"/>
    <dgm:cxn modelId="{40B8F85D-B467-C445-95D6-78E6B9EBAC08}" srcId="{36B32C24-BF11-0C43-9CEF-A290A74B462B}" destId="{4BB397DB-25B6-9643-805B-F7CE3F39B5D8}" srcOrd="1" destOrd="0" parTransId="{8E9109A4-8C1E-2C48-905A-7D962C797EB7}" sibTransId="{FEC90639-C04B-F94D-B387-04806954C89A}"/>
    <dgm:cxn modelId="{BE68A75F-135B-B542-A822-5A223FDEBE1E}" srcId="{3099CA25-3B6F-1447-9137-B4BD342759FA}" destId="{833CDDF7-C02F-944B-A3B5-EF7A8DC6E86F}" srcOrd="0" destOrd="0" parTransId="{034B2EA7-E6D8-5341-8C48-173CFA1975F1}" sibTransId="{3EBD5B7D-C833-CD40-8C1A-04663634855C}"/>
    <dgm:cxn modelId="{AD9E38F4-A461-2648-853A-E0AAB80515A7}" type="presOf" srcId="{36B32C24-BF11-0C43-9CEF-A290A74B462B}" destId="{12BC9699-D0DF-1549-8090-EB084E4C7EAA}" srcOrd="0" destOrd="0" presId="urn:microsoft.com/office/officeart/2005/8/layout/vList5"/>
    <dgm:cxn modelId="{11CEFD4D-AF5A-F441-B7D8-20A7878024DE}" type="presOf" srcId="{4BB397DB-25B6-9643-805B-F7CE3F39B5D8}" destId="{35199319-C3D8-5746-B3F7-878B9E3FCE56}" srcOrd="0" destOrd="0" presId="urn:microsoft.com/office/officeart/2005/8/layout/vList5"/>
    <dgm:cxn modelId="{9A9EA7DC-633A-8247-BE15-5D96BDB8DFD1}" type="presParOf" srcId="{12BC9699-D0DF-1549-8090-EB084E4C7EAA}" destId="{316D6F4E-7901-7146-87AA-CBDEDC207A3C}" srcOrd="0" destOrd="0" presId="urn:microsoft.com/office/officeart/2005/8/layout/vList5"/>
    <dgm:cxn modelId="{175C8CD9-5A3F-184B-8C93-CE6DA87D49BD}" type="presParOf" srcId="{316D6F4E-7901-7146-87AA-CBDEDC207A3C}" destId="{41F9B287-60B7-5B44-8730-CFA81F7AC653}" srcOrd="0" destOrd="0" presId="urn:microsoft.com/office/officeart/2005/8/layout/vList5"/>
    <dgm:cxn modelId="{6AC7FDB1-9AC7-134B-A7C6-78001E6BECDE}" type="presParOf" srcId="{316D6F4E-7901-7146-87AA-CBDEDC207A3C}" destId="{E6DE17EA-024C-4748-A1F5-61BD01AD7DFA}" srcOrd="1" destOrd="0" presId="urn:microsoft.com/office/officeart/2005/8/layout/vList5"/>
    <dgm:cxn modelId="{DFA55337-AD66-BF40-91EC-B80393E03245}" type="presParOf" srcId="{12BC9699-D0DF-1549-8090-EB084E4C7EAA}" destId="{3F3F91F5-4FF6-1143-A69B-027FC0766116}" srcOrd="1" destOrd="0" presId="urn:microsoft.com/office/officeart/2005/8/layout/vList5"/>
    <dgm:cxn modelId="{3A1EEE2E-147A-5847-A610-BACEA2D55DE5}" type="presParOf" srcId="{12BC9699-D0DF-1549-8090-EB084E4C7EAA}" destId="{E17496C1-CD1A-6B40-B8B4-F996E4A280A8}" srcOrd="2" destOrd="0" presId="urn:microsoft.com/office/officeart/2005/8/layout/vList5"/>
    <dgm:cxn modelId="{42DA44ED-F37A-7142-BC9A-3B572170CF0C}" type="presParOf" srcId="{E17496C1-CD1A-6B40-B8B4-F996E4A280A8}" destId="{35199319-C3D8-5746-B3F7-878B9E3FCE56}" srcOrd="0" destOrd="0" presId="urn:microsoft.com/office/officeart/2005/8/layout/vList5"/>
    <dgm:cxn modelId="{97849B46-3575-8D42-A700-4197DCB85DD5}" type="presParOf" srcId="{E17496C1-CD1A-6B40-B8B4-F996E4A280A8}" destId="{EED6F4A6-9C30-EE49-8E7E-05BAC4EA1A9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F1CA821-1981-854E-A972-62D2D710FE9A}" type="doc">
      <dgm:prSet loTypeId="urn:microsoft.com/office/officeart/2005/8/layout/default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B74977C-62F8-244D-9B91-978475B12CBF}">
      <dgm:prSet phldrT="[Text]"/>
      <dgm:spPr/>
      <dgm:t>
        <a:bodyPr/>
        <a:lstStyle/>
        <a:p>
          <a:r>
            <a:rPr lang="en-US" dirty="0" err="1" smtClean="0"/>
            <a:t>É</a:t>
          </a:r>
          <a:r>
            <a:rPr lang="en-US" dirty="0" smtClean="0"/>
            <a:t> POSSÍVEL HAVER DECRETAÇÃO DE PRISÃO CIVIL NO CASO DE INADIMPLEMENTO DE ALIMENTOS RESSARCITÓRIOS?</a:t>
          </a:r>
          <a:endParaRPr lang="en-US" dirty="0"/>
        </a:p>
      </dgm:t>
    </dgm:pt>
    <dgm:pt modelId="{3A895DF6-6256-9843-9B5B-690089365542}" type="parTrans" cxnId="{38D866B0-AB44-D945-B214-039FA675B79E}">
      <dgm:prSet/>
      <dgm:spPr/>
      <dgm:t>
        <a:bodyPr/>
        <a:lstStyle/>
        <a:p>
          <a:endParaRPr lang="en-US"/>
        </a:p>
      </dgm:t>
    </dgm:pt>
    <dgm:pt modelId="{613760CC-AAFF-C344-AAC5-6D7F34961ADE}" type="sibTrans" cxnId="{38D866B0-AB44-D945-B214-039FA675B79E}">
      <dgm:prSet/>
      <dgm:spPr/>
      <dgm:t>
        <a:bodyPr/>
        <a:lstStyle/>
        <a:p>
          <a:endParaRPr lang="en-US"/>
        </a:p>
      </dgm:t>
    </dgm:pt>
    <dgm:pt modelId="{E4815189-CD6F-E54D-9B78-2A2DE27D30E9}" type="pres">
      <dgm:prSet presAssocID="{AF1CA821-1981-854E-A972-62D2D710FE9A}" presName="diagram" presStyleCnt="0">
        <dgm:presLayoutVars>
          <dgm:dir/>
          <dgm:resizeHandles val="exact"/>
        </dgm:presLayoutVars>
      </dgm:prSet>
      <dgm:spPr/>
    </dgm:pt>
    <dgm:pt modelId="{B3C462ED-219C-EC48-9849-DDC3B61047B1}" type="pres">
      <dgm:prSet presAssocID="{5B74977C-62F8-244D-9B91-978475B12CBF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8D866B0-AB44-D945-B214-039FA675B79E}" srcId="{AF1CA821-1981-854E-A972-62D2D710FE9A}" destId="{5B74977C-62F8-244D-9B91-978475B12CBF}" srcOrd="0" destOrd="0" parTransId="{3A895DF6-6256-9843-9B5B-690089365542}" sibTransId="{613760CC-AAFF-C344-AAC5-6D7F34961ADE}"/>
    <dgm:cxn modelId="{C36D503D-0C93-2947-AF87-A95CC212409A}" type="presOf" srcId="{AF1CA821-1981-854E-A972-62D2D710FE9A}" destId="{E4815189-CD6F-E54D-9B78-2A2DE27D30E9}" srcOrd="0" destOrd="0" presId="urn:microsoft.com/office/officeart/2005/8/layout/default"/>
    <dgm:cxn modelId="{15DB8F37-7DE3-3D42-B6EA-E35EE7526C08}" type="presOf" srcId="{5B74977C-62F8-244D-9B91-978475B12CBF}" destId="{B3C462ED-219C-EC48-9849-DDC3B61047B1}" srcOrd="0" destOrd="0" presId="urn:microsoft.com/office/officeart/2005/8/layout/default"/>
    <dgm:cxn modelId="{ECE46F06-8892-294C-802F-6F48D19519A8}" type="presParOf" srcId="{E4815189-CD6F-E54D-9B78-2A2DE27D30E9}" destId="{B3C462ED-219C-EC48-9849-DDC3B61047B1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E97A71-6392-4E46-9B6D-4794E7F3C335}">
      <dsp:nvSpPr>
        <dsp:cNvPr id="0" name=""/>
        <dsp:cNvSpPr/>
      </dsp:nvSpPr>
      <dsp:spPr>
        <a:xfrm>
          <a:off x="457199" y="0"/>
          <a:ext cx="5181600" cy="4064000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D25C317-EF69-8C46-A34A-710E5E692AC7}">
      <dsp:nvSpPr>
        <dsp:cNvPr id="0" name=""/>
        <dsp:cNvSpPr/>
      </dsp:nvSpPr>
      <dsp:spPr>
        <a:xfrm>
          <a:off x="6548" y="1219199"/>
          <a:ext cx="1962150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Senten</a:t>
          </a:r>
          <a:r>
            <a:rPr lang="en-US" sz="2100" kern="1200" dirty="0" err="1" smtClean="0"/>
            <a:t>ça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ou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Decisão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Interlocutória</a:t>
          </a:r>
          <a:endParaRPr lang="en-US" sz="2100" kern="1200" dirty="0"/>
        </a:p>
      </dsp:txBody>
      <dsp:txXfrm>
        <a:off x="85903" y="1298554"/>
        <a:ext cx="1803440" cy="1466890"/>
      </dsp:txXfrm>
    </dsp:sp>
    <dsp:sp modelId="{675B1D35-8365-BB47-B349-9258F78C8DFB}">
      <dsp:nvSpPr>
        <dsp:cNvPr id="0" name=""/>
        <dsp:cNvSpPr/>
      </dsp:nvSpPr>
      <dsp:spPr>
        <a:xfrm>
          <a:off x="2066925" y="1219199"/>
          <a:ext cx="1962150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Requerimento</a:t>
          </a:r>
          <a:endParaRPr lang="en-US" sz="2100" kern="1200" dirty="0"/>
        </a:p>
      </dsp:txBody>
      <dsp:txXfrm>
        <a:off x="2146280" y="1298554"/>
        <a:ext cx="1803440" cy="1466890"/>
      </dsp:txXfrm>
    </dsp:sp>
    <dsp:sp modelId="{B73D9E82-A3F1-3048-A341-1359FEAE4408}">
      <dsp:nvSpPr>
        <dsp:cNvPr id="0" name=""/>
        <dsp:cNvSpPr/>
      </dsp:nvSpPr>
      <dsp:spPr>
        <a:xfrm>
          <a:off x="4127301" y="1219199"/>
          <a:ext cx="1962150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Intima</a:t>
          </a:r>
          <a:r>
            <a:rPr lang="en-US" sz="2100" kern="1200" dirty="0" err="1" smtClean="0"/>
            <a:t>ção</a:t>
          </a:r>
          <a:r>
            <a:rPr lang="en-US" sz="2100" kern="1200" dirty="0" smtClean="0"/>
            <a:t> </a:t>
          </a:r>
          <a:r>
            <a:rPr lang="en-US" sz="2100" b="1" u="sng" kern="1200" dirty="0" smtClean="0"/>
            <a:t>PESSOAL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para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Prática</a:t>
          </a:r>
          <a:r>
            <a:rPr lang="en-US" sz="2100" kern="1200" dirty="0" smtClean="0"/>
            <a:t> de </a:t>
          </a:r>
          <a:r>
            <a:rPr lang="en-US" sz="2100" kern="1200" dirty="0" err="1" smtClean="0"/>
            <a:t>Ato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em</a:t>
          </a:r>
          <a:r>
            <a:rPr lang="en-US" sz="2100" kern="1200" dirty="0" smtClean="0"/>
            <a:t> 3 </a:t>
          </a:r>
          <a:r>
            <a:rPr lang="en-US" sz="2100" kern="1200" dirty="0" err="1" smtClean="0"/>
            <a:t>dias</a:t>
          </a:r>
          <a:endParaRPr lang="en-US" sz="2100" kern="1200" dirty="0"/>
        </a:p>
      </dsp:txBody>
      <dsp:txXfrm>
        <a:off x="4206656" y="1298554"/>
        <a:ext cx="1803440" cy="14668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AF095D-47EF-BA4B-B70A-CFF506350FF9}">
      <dsp:nvSpPr>
        <dsp:cNvPr id="0" name=""/>
        <dsp:cNvSpPr/>
      </dsp:nvSpPr>
      <dsp:spPr>
        <a:xfrm>
          <a:off x="95249" y="1416843"/>
          <a:ext cx="2460625" cy="12303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Intima</a:t>
          </a:r>
          <a:r>
            <a:rPr lang="en-US" sz="2400" kern="1200" dirty="0" err="1" smtClean="0"/>
            <a:t>ção</a:t>
          </a:r>
          <a:endParaRPr lang="en-US" sz="2400" kern="1200" dirty="0"/>
        </a:p>
      </dsp:txBody>
      <dsp:txXfrm>
        <a:off x="131284" y="1452878"/>
        <a:ext cx="2388555" cy="1158242"/>
      </dsp:txXfrm>
    </dsp:sp>
    <dsp:sp modelId="{2E29A29D-336B-A944-9291-1F72E5735800}">
      <dsp:nvSpPr>
        <dsp:cNvPr id="0" name=""/>
        <dsp:cNvSpPr/>
      </dsp:nvSpPr>
      <dsp:spPr>
        <a:xfrm rot="18289469">
          <a:off x="2186232" y="1297324"/>
          <a:ext cx="1723535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723535" y="27246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004911" y="1281481"/>
        <a:ext cx="86176" cy="86176"/>
      </dsp:txXfrm>
    </dsp:sp>
    <dsp:sp modelId="{29478D15-F24E-674E-85F0-4BCF06782132}">
      <dsp:nvSpPr>
        <dsp:cNvPr id="0" name=""/>
        <dsp:cNvSpPr/>
      </dsp:nvSpPr>
      <dsp:spPr>
        <a:xfrm>
          <a:off x="3540125" y="1984"/>
          <a:ext cx="2460625" cy="12303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Efetuar</a:t>
          </a:r>
          <a:r>
            <a:rPr lang="en-US" sz="2400" kern="1200" dirty="0" smtClean="0"/>
            <a:t> o </a:t>
          </a:r>
          <a:r>
            <a:rPr lang="en-US" sz="2400" kern="1200" dirty="0" err="1" smtClean="0"/>
            <a:t>Pagamento</a:t>
          </a:r>
          <a:r>
            <a:rPr lang="en-US" sz="2400" kern="1200" dirty="0" smtClean="0"/>
            <a:t> </a:t>
          </a:r>
          <a:endParaRPr lang="en-US" sz="2400" kern="1200" dirty="0"/>
        </a:p>
      </dsp:txBody>
      <dsp:txXfrm>
        <a:off x="3576160" y="38019"/>
        <a:ext cx="2388555" cy="1158242"/>
      </dsp:txXfrm>
    </dsp:sp>
    <dsp:sp modelId="{D943CE1C-C8EF-B54D-B822-6F3E18667905}">
      <dsp:nvSpPr>
        <dsp:cNvPr id="0" name=""/>
        <dsp:cNvSpPr/>
      </dsp:nvSpPr>
      <dsp:spPr>
        <a:xfrm>
          <a:off x="2555874" y="2004753"/>
          <a:ext cx="984250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984250" y="27246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00" kern="1200"/>
        </a:p>
      </dsp:txBody>
      <dsp:txXfrm>
        <a:off x="3023393" y="2007393"/>
        <a:ext cx="49212" cy="49212"/>
      </dsp:txXfrm>
    </dsp:sp>
    <dsp:sp modelId="{29D7B3F9-6EBA-1349-908C-64B2150E5F9E}">
      <dsp:nvSpPr>
        <dsp:cNvPr id="0" name=""/>
        <dsp:cNvSpPr/>
      </dsp:nvSpPr>
      <dsp:spPr>
        <a:xfrm>
          <a:off x="3540125" y="1416843"/>
          <a:ext cx="2460625" cy="12303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Justificar</a:t>
          </a:r>
          <a:r>
            <a:rPr lang="en-US" sz="2400" kern="1200" dirty="0" smtClean="0"/>
            <a:t> o </a:t>
          </a:r>
          <a:r>
            <a:rPr lang="en-US" sz="2400" kern="1200" dirty="0" err="1" smtClean="0"/>
            <a:t>N</a:t>
          </a:r>
          <a:r>
            <a:rPr lang="en-US" sz="2400" kern="1200" dirty="0" err="1" smtClean="0"/>
            <a:t>ão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Pagamento</a:t>
          </a:r>
          <a:endParaRPr lang="en-US" sz="2400" kern="1200" dirty="0"/>
        </a:p>
      </dsp:txBody>
      <dsp:txXfrm>
        <a:off x="3576160" y="1452878"/>
        <a:ext cx="2388555" cy="1158242"/>
      </dsp:txXfrm>
    </dsp:sp>
    <dsp:sp modelId="{1ECF73E6-B1B9-2048-97E9-5A35EDFF9EBB}">
      <dsp:nvSpPr>
        <dsp:cNvPr id="0" name=""/>
        <dsp:cNvSpPr/>
      </dsp:nvSpPr>
      <dsp:spPr>
        <a:xfrm rot="3310531">
          <a:off x="2186232" y="2712183"/>
          <a:ext cx="1723535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723535" y="27246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004911" y="2696341"/>
        <a:ext cx="86176" cy="86176"/>
      </dsp:txXfrm>
    </dsp:sp>
    <dsp:sp modelId="{353CE9C2-CFF6-BE48-B8A0-2EC64DEB53D1}">
      <dsp:nvSpPr>
        <dsp:cNvPr id="0" name=""/>
        <dsp:cNvSpPr/>
      </dsp:nvSpPr>
      <dsp:spPr>
        <a:xfrm>
          <a:off x="3540125" y="2831703"/>
          <a:ext cx="2460625" cy="12303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Provar</a:t>
          </a:r>
          <a:r>
            <a:rPr lang="en-US" sz="2400" kern="1200" dirty="0" smtClean="0"/>
            <a:t> o </a:t>
          </a:r>
          <a:r>
            <a:rPr lang="en-US" sz="2400" kern="1200" dirty="0" err="1" smtClean="0"/>
            <a:t>Pagamento</a:t>
          </a:r>
          <a:endParaRPr lang="en-US" sz="2400" kern="1200" dirty="0"/>
        </a:p>
      </dsp:txBody>
      <dsp:txXfrm>
        <a:off x="3576160" y="2867738"/>
        <a:ext cx="2388555" cy="11582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266211-24F7-DE47-9396-5552E4855188}">
      <dsp:nvSpPr>
        <dsp:cNvPr id="0" name=""/>
        <dsp:cNvSpPr/>
      </dsp:nvSpPr>
      <dsp:spPr>
        <a:xfrm>
          <a:off x="5543692" y="2924767"/>
          <a:ext cx="91440" cy="5447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44730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C9CC22-85D4-BD45-8553-3000D3219012}">
      <dsp:nvSpPr>
        <dsp:cNvPr id="0" name=""/>
        <dsp:cNvSpPr/>
      </dsp:nvSpPr>
      <dsp:spPr>
        <a:xfrm>
          <a:off x="3300189" y="1190681"/>
          <a:ext cx="2289222" cy="5447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1218"/>
              </a:lnTo>
              <a:lnTo>
                <a:pt x="2289222" y="371218"/>
              </a:lnTo>
              <a:lnTo>
                <a:pt x="2289222" y="544730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160E0E-9BEC-6C43-A36D-0D64E65CAB6C}">
      <dsp:nvSpPr>
        <dsp:cNvPr id="0" name=""/>
        <dsp:cNvSpPr/>
      </dsp:nvSpPr>
      <dsp:spPr>
        <a:xfrm>
          <a:off x="3254469" y="2924767"/>
          <a:ext cx="91440" cy="5447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44730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AD1830-3CF4-8B47-A85E-D39D34F7A9A0}">
      <dsp:nvSpPr>
        <dsp:cNvPr id="0" name=""/>
        <dsp:cNvSpPr/>
      </dsp:nvSpPr>
      <dsp:spPr>
        <a:xfrm>
          <a:off x="3254469" y="1190681"/>
          <a:ext cx="91440" cy="5447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44730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57824B-DADA-E74E-A89F-0315032CE571}">
      <dsp:nvSpPr>
        <dsp:cNvPr id="0" name=""/>
        <dsp:cNvSpPr/>
      </dsp:nvSpPr>
      <dsp:spPr>
        <a:xfrm>
          <a:off x="965247" y="2924767"/>
          <a:ext cx="91440" cy="5447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44730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115711-D8D4-5746-8847-244415E3A567}">
      <dsp:nvSpPr>
        <dsp:cNvPr id="0" name=""/>
        <dsp:cNvSpPr/>
      </dsp:nvSpPr>
      <dsp:spPr>
        <a:xfrm>
          <a:off x="1010967" y="1190681"/>
          <a:ext cx="2289222" cy="544730"/>
        </a:xfrm>
        <a:custGeom>
          <a:avLst/>
          <a:gdLst/>
          <a:ahLst/>
          <a:cxnLst/>
          <a:rect l="0" t="0" r="0" b="0"/>
          <a:pathLst>
            <a:path>
              <a:moveTo>
                <a:pt x="2289222" y="0"/>
              </a:moveTo>
              <a:lnTo>
                <a:pt x="2289222" y="371218"/>
              </a:lnTo>
              <a:lnTo>
                <a:pt x="0" y="371218"/>
              </a:lnTo>
              <a:lnTo>
                <a:pt x="0" y="544730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7311E6-65A8-E94A-A258-0E45CCF326C3}">
      <dsp:nvSpPr>
        <dsp:cNvPr id="0" name=""/>
        <dsp:cNvSpPr/>
      </dsp:nvSpPr>
      <dsp:spPr>
        <a:xfrm>
          <a:off x="2363689" y="1326"/>
          <a:ext cx="1872999" cy="11893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883322-E8D4-6D46-908E-C45997A263D8}">
      <dsp:nvSpPr>
        <dsp:cNvPr id="0" name=""/>
        <dsp:cNvSpPr/>
      </dsp:nvSpPr>
      <dsp:spPr>
        <a:xfrm>
          <a:off x="2571801" y="199032"/>
          <a:ext cx="1872999" cy="118935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/>
            <a:t>Intima</a:t>
          </a:r>
          <a:r>
            <a:rPr lang="en-US" sz="2000" b="1" kern="1200" dirty="0" err="1" smtClean="0"/>
            <a:t>ção</a:t>
          </a:r>
          <a:endParaRPr lang="en-US" sz="2000" b="1" kern="1200" dirty="0"/>
        </a:p>
      </dsp:txBody>
      <dsp:txXfrm>
        <a:off x="2606636" y="233867"/>
        <a:ext cx="1803329" cy="1119684"/>
      </dsp:txXfrm>
    </dsp:sp>
    <dsp:sp modelId="{1031927E-5CC2-584B-B8CC-34984A72430B}">
      <dsp:nvSpPr>
        <dsp:cNvPr id="0" name=""/>
        <dsp:cNvSpPr/>
      </dsp:nvSpPr>
      <dsp:spPr>
        <a:xfrm>
          <a:off x="74467" y="1735412"/>
          <a:ext cx="1872999" cy="11893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688992D-F276-874C-849B-BD2CC7A53CF5}">
      <dsp:nvSpPr>
        <dsp:cNvPr id="0" name=""/>
        <dsp:cNvSpPr/>
      </dsp:nvSpPr>
      <dsp:spPr>
        <a:xfrm>
          <a:off x="282578" y="1933118"/>
          <a:ext cx="1872999" cy="118935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/>
            <a:t>Comprova</a:t>
          </a:r>
          <a:r>
            <a:rPr lang="en-US" sz="2000" b="1" kern="1200" dirty="0" smtClean="0"/>
            <a:t> o </a:t>
          </a:r>
          <a:r>
            <a:rPr lang="en-US" sz="2000" b="1" kern="1200" dirty="0" err="1" smtClean="0"/>
            <a:t>Pagamento</a:t>
          </a:r>
          <a:r>
            <a:rPr lang="en-US" sz="2000" b="1" kern="1200" dirty="0" smtClean="0"/>
            <a:t> anterior</a:t>
          </a:r>
          <a:endParaRPr lang="en-US" sz="2000" b="1" kern="1200" dirty="0"/>
        </a:p>
      </dsp:txBody>
      <dsp:txXfrm>
        <a:off x="317413" y="1967953"/>
        <a:ext cx="1803329" cy="1119684"/>
      </dsp:txXfrm>
    </dsp:sp>
    <dsp:sp modelId="{26E9212E-E442-8D41-916C-283E49279A02}">
      <dsp:nvSpPr>
        <dsp:cNvPr id="0" name=""/>
        <dsp:cNvSpPr/>
      </dsp:nvSpPr>
      <dsp:spPr>
        <a:xfrm>
          <a:off x="74467" y="3469498"/>
          <a:ext cx="1872999" cy="11893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E446C54-550D-EF44-BBCE-E596C9045956}">
      <dsp:nvSpPr>
        <dsp:cNvPr id="0" name=""/>
        <dsp:cNvSpPr/>
      </dsp:nvSpPr>
      <dsp:spPr>
        <a:xfrm>
          <a:off x="282578" y="3667204"/>
          <a:ext cx="1872999" cy="1189354"/>
        </a:xfrm>
        <a:prstGeom prst="roundRect">
          <a:avLst>
            <a:gd name="adj" fmla="val 10000"/>
          </a:avLst>
        </a:prstGeom>
        <a:solidFill>
          <a:srgbClr val="FF0000">
            <a:alpha val="90000"/>
          </a:srgb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/>
            <a:t>Extin</a:t>
          </a:r>
          <a:r>
            <a:rPr lang="en-US" sz="2000" b="1" kern="1200" dirty="0" err="1" smtClean="0"/>
            <a:t>ção</a:t>
          </a:r>
          <a:endParaRPr lang="en-US" sz="2000" b="1" kern="1200" dirty="0"/>
        </a:p>
      </dsp:txBody>
      <dsp:txXfrm>
        <a:off x="317413" y="3702039"/>
        <a:ext cx="1803329" cy="1119684"/>
      </dsp:txXfrm>
    </dsp:sp>
    <dsp:sp modelId="{2A735FC3-D503-2541-ABDB-19C8D17CA4E4}">
      <dsp:nvSpPr>
        <dsp:cNvPr id="0" name=""/>
        <dsp:cNvSpPr/>
      </dsp:nvSpPr>
      <dsp:spPr>
        <a:xfrm>
          <a:off x="2363689" y="1735412"/>
          <a:ext cx="1872999" cy="11893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44B240A-F406-9B41-8265-50AC607A2286}">
      <dsp:nvSpPr>
        <dsp:cNvPr id="0" name=""/>
        <dsp:cNvSpPr/>
      </dsp:nvSpPr>
      <dsp:spPr>
        <a:xfrm>
          <a:off x="2571801" y="1933118"/>
          <a:ext cx="1872999" cy="118935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/>
            <a:t>Efetua</a:t>
          </a:r>
          <a:r>
            <a:rPr lang="en-US" sz="2000" b="1" kern="1200" dirty="0" smtClean="0"/>
            <a:t> o </a:t>
          </a:r>
          <a:r>
            <a:rPr lang="en-US" sz="2000" b="1" kern="1200" dirty="0" err="1" smtClean="0"/>
            <a:t>Pagamento</a:t>
          </a:r>
          <a:endParaRPr lang="en-US" sz="2000" b="1" kern="1200" dirty="0"/>
        </a:p>
      </dsp:txBody>
      <dsp:txXfrm>
        <a:off x="2606636" y="1967953"/>
        <a:ext cx="1803329" cy="1119684"/>
      </dsp:txXfrm>
    </dsp:sp>
    <dsp:sp modelId="{9B261CDB-9E36-FF4F-9AF7-230902C5C459}">
      <dsp:nvSpPr>
        <dsp:cNvPr id="0" name=""/>
        <dsp:cNvSpPr/>
      </dsp:nvSpPr>
      <dsp:spPr>
        <a:xfrm>
          <a:off x="2363689" y="3469498"/>
          <a:ext cx="1872999" cy="11893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129C207-9604-6040-B483-1AF24A962D72}">
      <dsp:nvSpPr>
        <dsp:cNvPr id="0" name=""/>
        <dsp:cNvSpPr/>
      </dsp:nvSpPr>
      <dsp:spPr>
        <a:xfrm>
          <a:off x="2571801" y="3667204"/>
          <a:ext cx="1872999" cy="1189354"/>
        </a:xfrm>
        <a:prstGeom prst="roundRect">
          <a:avLst>
            <a:gd name="adj" fmla="val 10000"/>
          </a:avLst>
        </a:prstGeom>
        <a:solidFill>
          <a:srgbClr val="FF0000">
            <a:alpha val="90000"/>
          </a:srgb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/>
            <a:t>Extin</a:t>
          </a:r>
          <a:r>
            <a:rPr lang="en-US" sz="2000" b="1" kern="1200" dirty="0" err="1" smtClean="0"/>
            <a:t>ção</a:t>
          </a:r>
          <a:endParaRPr lang="en-US" sz="2000" b="1" kern="1200" dirty="0"/>
        </a:p>
      </dsp:txBody>
      <dsp:txXfrm>
        <a:off x="2606636" y="3702039"/>
        <a:ext cx="1803329" cy="1119684"/>
      </dsp:txXfrm>
    </dsp:sp>
    <dsp:sp modelId="{0BB5FB68-A892-A74A-9A9E-F5C223D84F67}">
      <dsp:nvSpPr>
        <dsp:cNvPr id="0" name=""/>
        <dsp:cNvSpPr/>
      </dsp:nvSpPr>
      <dsp:spPr>
        <a:xfrm>
          <a:off x="4652912" y="1735412"/>
          <a:ext cx="1872999" cy="11893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14E0110-622E-434C-B0DF-1707D80EF8DD}">
      <dsp:nvSpPr>
        <dsp:cNvPr id="0" name=""/>
        <dsp:cNvSpPr/>
      </dsp:nvSpPr>
      <dsp:spPr>
        <a:xfrm>
          <a:off x="4861023" y="1933118"/>
          <a:ext cx="1872999" cy="118935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/>
            <a:t>Justificativa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Acolhida</a:t>
          </a:r>
          <a:endParaRPr lang="en-US" sz="2000" b="1" kern="1200" dirty="0"/>
        </a:p>
      </dsp:txBody>
      <dsp:txXfrm>
        <a:off x="4895858" y="1967953"/>
        <a:ext cx="1803329" cy="1119684"/>
      </dsp:txXfrm>
    </dsp:sp>
    <dsp:sp modelId="{C896A2D9-B967-3242-AECB-F6D7F088A818}">
      <dsp:nvSpPr>
        <dsp:cNvPr id="0" name=""/>
        <dsp:cNvSpPr/>
      </dsp:nvSpPr>
      <dsp:spPr>
        <a:xfrm>
          <a:off x="4652912" y="3469498"/>
          <a:ext cx="1872999" cy="11893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6EEBA84-F5C2-6D4D-B4F2-8DAE6FC60DEB}">
      <dsp:nvSpPr>
        <dsp:cNvPr id="0" name=""/>
        <dsp:cNvSpPr/>
      </dsp:nvSpPr>
      <dsp:spPr>
        <a:xfrm>
          <a:off x="4861023" y="3667204"/>
          <a:ext cx="1872999" cy="1189354"/>
        </a:xfrm>
        <a:prstGeom prst="roundRect">
          <a:avLst>
            <a:gd name="adj" fmla="val 10000"/>
          </a:avLst>
        </a:prstGeom>
        <a:solidFill>
          <a:schemeClr val="accent1">
            <a:alpha val="9000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/>
            <a:t>Suspens</a:t>
          </a:r>
          <a:r>
            <a:rPr lang="en-US" sz="2000" b="1" kern="1200" dirty="0" err="1" smtClean="0"/>
            <a:t>ão</a:t>
          </a:r>
          <a:endParaRPr lang="en-US" sz="2000" b="1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(art. 528, 2o, CPC)</a:t>
          </a:r>
          <a:endParaRPr lang="en-US" sz="2000" b="1" kern="1200" dirty="0"/>
        </a:p>
      </dsp:txBody>
      <dsp:txXfrm>
        <a:off x="4895858" y="3702039"/>
        <a:ext cx="1803329" cy="11196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4AFD98-34B1-954B-B8FD-2E8C7FDF9AAB}">
      <dsp:nvSpPr>
        <dsp:cNvPr id="0" name=""/>
        <dsp:cNvSpPr/>
      </dsp:nvSpPr>
      <dsp:spPr>
        <a:xfrm>
          <a:off x="0" y="0"/>
          <a:ext cx="5181600" cy="1219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Intima</a:t>
          </a:r>
          <a:r>
            <a:rPr lang="en-US" sz="2300" kern="1200" dirty="0" err="1" smtClean="0"/>
            <a:t>ção</a:t>
          </a:r>
          <a:endParaRPr lang="en-US" sz="2300" kern="1200" dirty="0"/>
        </a:p>
      </dsp:txBody>
      <dsp:txXfrm>
        <a:off x="35709" y="35709"/>
        <a:ext cx="3865988" cy="1147782"/>
      </dsp:txXfrm>
    </dsp:sp>
    <dsp:sp modelId="{31D0DFD7-FDFC-5740-8CAD-D1BB08F5E776}">
      <dsp:nvSpPr>
        <dsp:cNvPr id="0" name=""/>
        <dsp:cNvSpPr/>
      </dsp:nvSpPr>
      <dsp:spPr>
        <a:xfrm>
          <a:off x="457199" y="1422399"/>
          <a:ext cx="5181600" cy="1219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Executado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permanece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Omisso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ou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Justificativa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N</a:t>
          </a:r>
          <a:r>
            <a:rPr lang="en-US" sz="2300" kern="1200" dirty="0" err="1" smtClean="0"/>
            <a:t>ão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Acolhida</a:t>
          </a:r>
          <a:endParaRPr lang="en-US" sz="2300" kern="1200" dirty="0"/>
        </a:p>
      </dsp:txBody>
      <dsp:txXfrm>
        <a:off x="492908" y="1458108"/>
        <a:ext cx="3860502" cy="1147782"/>
      </dsp:txXfrm>
    </dsp:sp>
    <dsp:sp modelId="{08DD866E-82CC-4244-A05C-6AF55EE99A77}">
      <dsp:nvSpPr>
        <dsp:cNvPr id="0" name=""/>
        <dsp:cNvSpPr/>
      </dsp:nvSpPr>
      <dsp:spPr>
        <a:xfrm>
          <a:off x="914399" y="2844799"/>
          <a:ext cx="5181600" cy="1219200"/>
        </a:xfrm>
        <a:prstGeom prst="roundRect">
          <a:avLst>
            <a:gd name="adj" fmla="val 10000"/>
          </a:avLst>
        </a:prstGeom>
        <a:solidFill>
          <a:srgbClr val="FF0000"/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Protesto</a:t>
          </a:r>
          <a:r>
            <a:rPr lang="en-US" sz="2300" kern="1200" dirty="0" smtClean="0"/>
            <a:t> Judicial (art. 517, CPC) + PRIS</a:t>
          </a:r>
          <a:r>
            <a:rPr lang="en-US" sz="2300" kern="1200" dirty="0" smtClean="0"/>
            <a:t>ÃO DO DEVEDOR</a:t>
          </a:r>
          <a:endParaRPr lang="en-US" sz="2300" kern="1200" dirty="0"/>
        </a:p>
      </dsp:txBody>
      <dsp:txXfrm>
        <a:off x="950108" y="2880508"/>
        <a:ext cx="3860502" cy="1147782"/>
      </dsp:txXfrm>
    </dsp:sp>
    <dsp:sp modelId="{2082AE87-4957-624F-A221-6E64F1A0889D}">
      <dsp:nvSpPr>
        <dsp:cNvPr id="0" name=""/>
        <dsp:cNvSpPr/>
      </dsp:nvSpPr>
      <dsp:spPr>
        <a:xfrm>
          <a:off x="4389120" y="924560"/>
          <a:ext cx="792480" cy="792480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4567428" y="924560"/>
        <a:ext cx="435864" cy="596341"/>
      </dsp:txXfrm>
    </dsp:sp>
    <dsp:sp modelId="{C7B0DC4C-E9BA-CF48-8D92-4098C3328528}">
      <dsp:nvSpPr>
        <dsp:cNvPr id="0" name=""/>
        <dsp:cNvSpPr/>
      </dsp:nvSpPr>
      <dsp:spPr>
        <a:xfrm>
          <a:off x="4846320" y="2338832"/>
          <a:ext cx="792480" cy="792480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5024628" y="2338832"/>
        <a:ext cx="435864" cy="59634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E97A71-6392-4E46-9B6D-4794E7F3C335}">
      <dsp:nvSpPr>
        <dsp:cNvPr id="0" name=""/>
        <dsp:cNvSpPr/>
      </dsp:nvSpPr>
      <dsp:spPr>
        <a:xfrm>
          <a:off x="515546" y="0"/>
          <a:ext cx="5842863" cy="4700758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D25C317-EF69-8C46-A34A-710E5E692AC7}">
      <dsp:nvSpPr>
        <dsp:cNvPr id="0" name=""/>
        <dsp:cNvSpPr/>
      </dsp:nvSpPr>
      <dsp:spPr>
        <a:xfrm>
          <a:off x="3020" y="1410227"/>
          <a:ext cx="1320752" cy="1880303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T</a:t>
          </a:r>
          <a:r>
            <a:rPr lang="en-US" sz="1200" kern="1200" dirty="0" err="1" smtClean="0"/>
            <a:t>ítulo</a:t>
          </a:r>
          <a:r>
            <a:rPr lang="en-US" sz="1200" kern="1200" dirty="0" smtClean="0"/>
            <a:t> Judicial</a:t>
          </a:r>
          <a:endParaRPr lang="en-US" sz="1200" kern="1200" dirty="0"/>
        </a:p>
      </dsp:txBody>
      <dsp:txXfrm>
        <a:off x="67494" y="1474701"/>
        <a:ext cx="1191804" cy="1751355"/>
      </dsp:txXfrm>
    </dsp:sp>
    <dsp:sp modelId="{675B1D35-8365-BB47-B349-9258F78C8DFB}">
      <dsp:nvSpPr>
        <dsp:cNvPr id="0" name=""/>
        <dsp:cNvSpPr/>
      </dsp:nvSpPr>
      <dsp:spPr>
        <a:xfrm>
          <a:off x="1389811" y="1410227"/>
          <a:ext cx="1320752" cy="1880303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Requerimento</a:t>
          </a:r>
          <a:endParaRPr lang="en-US" sz="1200" kern="1200" dirty="0"/>
        </a:p>
      </dsp:txBody>
      <dsp:txXfrm>
        <a:off x="1454285" y="1474701"/>
        <a:ext cx="1191804" cy="1751355"/>
      </dsp:txXfrm>
    </dsp:sp>
    <dsp:sp modelId="{B73D9E82-A3F1-3048-A341-1359FEAE4408}">
      <dsp:nvSpPr>
        <dsp:cNvPr id="0" name=""/>
        <dsp:cNvSpPr/>
      </dsp:nvSpPr>
      <dsp:spPr>
        <a:xfrm>
          <a:off x="2776602" y="1410227"/>
          <a:ext cx="1320752" cy="1880303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Intima</a:t>
          </a:r>
          <a:r>
            <a:rPr lang="en-US" sz="1200" kern="1200" dirty="0" err="1" smtClean="0"/>
            <a:t>ção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para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Prática</a:t>
          </a:r>
          <a:r>
            <a:rPr lang="en-US" sz="1200" kern="1200" dirty="0" smtClean="0"/>
            <a:t> de </a:t>
          </a:r>
          <a:r>
            <a:rPr lang="en-US" sz="1200" kern="1200" dirty="0" err="1" smtClean="0"/>
            <a:t>Ato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em</a:t>
          </a:r>
          <a:r>
            <a:rPr lang="en-US" sz="1200" kern="1200" dirty="0" smtClean="0"/>
            <a:t> 3 </a:t>
          </a:r>
          <a:r>
            <a:rPr lang="en-US" sz="1200" kern="1200" dirty="0" err="1" smtClean="0"/>
            <a:t>dias</a:t>
          </a:r>
          <a:endParaRPr lang="en-US" sz="1200" kern="1200" dirty="0"/>
        </a:p>
      </dsp:txBody>
      <dsp:txXfrm>
        <a:off x="2841076" y="1474701"/>
        <a:ext cx="1191804" cy="1751355"/>
      </dsp:txXfrm>
    </dsp:sp>
    <dsp:sp modelId="{B9338620-9333-0442-8B41-39E677A7027C}">
      <dsp:nvSpPr>
        <dsp:cNvPr id="0" name=""/>
        <dsp:cNvSpPr/>
      </dsp:nvSpPr>
      <dsp:spPr>
        <a:xfrm>
          <a:off x="4163392" y="1410227"/>
          <a:ext cx="1320752" cy="1880303"/>
        </a:xfrm>
        <a:prstGeom prst="roundRect">
          <a:avLst/>
        </a:prstGeom>
        <a:solidFill>
          <a:srgbClr val="FF0000"/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Persiste</a:t>
          </a:r>
          <a:r>
            <a:rPr lang="en-US" sz="1200" kern="1200" dirty="0" smtClean="0"/>
            <a:t> o </a:t>
          </a:r>
          <a:r>
            <a:rPr lang="en-US" sz="1200" kern="1200" dirty="0" err="1" smtClean="0"/>
            <a:t>Inadimplemento</a:t>
          </a:r>
          <a:endParaRPr lang="en-US" sz="1200" kern="1200" dirty="0"/>
        </a:p>
      </dsp:txBody>
      <dsp:txXfrm>
        <a:off x="4227866" y="1474701"/>
        <a:ext cx="1191804" cy="1751355"/>
      </dsp:txXfrm>
    </dsp:sp>
    <dsp:sp modelId="{A887F711-9565-C04C-BF3E-2B6B3FFA8B9D}">
      <dsp:nvSpPr>
        <dsp:cNvPr id="0" name=""/>
        <dsp:cNvSpPr/>
      </dsp:nvSpPr>
      <dsp:spPr>
        <a:xfrm>
          <a:off x="5550183" y="1410227"/>
          <a:ext cx="1320752" cy="1880303"/>
        </a:xfrm>
        <a:prstGeom prst="roundRect">
          <a:avLst/>
        </a:prstGeom>
        <a:solidFill>
          <a:srgbClr val="FF0000"/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Atos de </a:t>
          </a:r>
          <a:r>
            <a:rPr lang="en-US" sz="1200" kern="1200" dirty="0" err="1" smtClean="0"/>
            <a:t>Constri</a:t>
          </a:r>
          <a:r>
            <a:rPr lang="en-US" sz="1200" kern="1200" dirty="0" err="1" smtClean="0"/>
            <a:t>ção</a:t>
          </a: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(</a:t>
          </a:r>
          <a:r>
            <a:rPr lang="en-US" sz="1200" kern="1200" dirty="0" err="1" smtClean="0"/>
            <a:t>Penhora</a:t>
          </a:r>
          <a:r>
            <a:rPr lang="en-US" sz="1200" kern="1200" dirty="0" smtClean="0"/>
            <a:t>)</a:t>
          </a:r>
          <a:endParaRPr lang="en-US" sz="1200" kern="1200" dirty="0"/>
        </a:p>
      </dsp:txBody>
      <dsp:txXfrm>
        <a:off x="5614657" y="1474701"/>
        <a:ext cx="1191804" cy="175135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104220-9035-C04D-9C39-17871236467C}">
      <dsp:nvSpPr>
        <dsp:cNvPr id="0" name=""/>
        <dsp:cNvSpPr/>
      </dsp:nvSpPr>
      <dsp:spPr>
        <a:xfrm rot="16200000">
          <a:off x="-218634" y="221685"/>
          <a:ext cx="3378261" cy="2934890"/>
        </a:xfrm>
        <a:prstGeom prst="flowChartManualOperati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0" tIns="0" rIns="242714" bIns="0" numCol="1" spcCol="1270" anchor="t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err="1" smtClean="0"/>
            <a:t>Quantia</a:t>
          </a:r>
          <a:r>
            <a:rPr lang="en-US" sz="3800" kern="1200" dirty="0" smtClean="0"/>
            <a:t> </a:t>
          </a:r>
          <a:r>
            <a:rPr lang="en-US" sz="3800" kern="1200" dirty="0" err="1" smtClean="0"/>
            <a:t>Certa</a:t>
          </a:r>
          <a:endParaRPr lang="en-US" sz="38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000" kern="1200" dirty="0" smtClean="0"/>
            <a:t>Art. 523, CPC</a:t>
          </a:r>
          <a:endParaRPr lang="en-US" sz="3000" kern="1200" dirty="0"/>
        </a:p>
      </dsp:txBody>
      <dsp:txXfrm rot="5400000">
        <a:off x="3052" y="675651"/>
        <a:ext cx="2934890" cy="2026957"/>
      </dsp:txXfrm>
    </dsp:sp>
    <dsp:sp modelId="{B9C34282-B6AA-9641-BFF3-EC22265D2475}">
      <dsp:nvSpPr>
        <dsp:cNvPr id="0" name=""/>
        <dsp:cNvSpPr/>
      </dsp:nvSpPr>
      <dsp:spPr>
        <a:xfrm rot="16200000">
          <a:off x="2936373" y="221685"/>
          <a:ext cx="3378261" cy="2934890"/>
        </a:xfrm>
        <a:prstGeom prst="flowChartManualOperati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0" tIns="0" rIns="242714" bIns="0" numCol="1" spcCol="1270" anchor="t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err="1" smtClean="0"/>
            <a:t>Prestar</a:t>
          </a:r>
          <a:r>
            <a:rPr lang="en-US" sz="3800" kern="1200" dirty="0" smtClean="0"/>
            <a:t> </a:t>
          </a:r>
          <a:r>
            <a:rPr lang="en-US" sz="3800" kern="1200" dirty="0" err="1" smtClean="0"/>
            <a:t>Alimentos</a:t>
          </a:r>
          <a:endParaRPr lang="en-US" sz="38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000" kern="1200" dirty="0" smtClean="0"/>
            <a:t>Art. 528, CPC</a:t>
          </a:r>
          <a:endParaRPr lang="en-US" sz="3000" kern="1200" dirty="0"/>
        </a:p>
      </dsp:txBody>
      <dsp:txXfrm rot="5400000">
        <a:off x="3158059" y="675651"/>
        <a:ext cx="2934890" cy="202695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D8196B-14B3-BE4E-9DF3-68B36776F37E}">
      <dsp:nvSpPr>
        <dsp:cNvPr id="0" name=""/>
        <dsp:cNvSpPr/>
      </dsp:nvSpPr>
      <dsp:spPr>
        <a:xfrm>
          <a:off x="0" y="203199"/>
          <a:ext cx="6096000" cy="365760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err="1" smtClean="0"/>
            <a:t>N</a:t>
          </a:r>
          <a:r>
            <a:rPr lang="en-US" sz="4700" kern="1200" dirty="0" err="1" smtClean="0"/>
            <a:t>ão</a:t>
          </a:r>
          <a:r>
            <a:rPr lang="en-US" sz="4700" kern="1200" dirty="0" smtClean="0"/>
            <a:t> </a:t>
          </a:r>
          <a:r>
            <a:rPr lang="en-US" sz="4700" kern="1200" dirty="0" err="1" smtClean="0"/>
            <a:t>pode</a:t>
          </a:r>
          <a:r>
            <a:rPr lang="en-US" sz="4700" kern="1200" dirty="0" smtClean="0"/>
            <a:t> </a:t>
          </a:r>
          <a:r>
            <a:rPr lang="en-US" sz="4700" kern="1200" dirty="0" err="1" smtClean="0"/>
            <a:t>determinar</a:t>
          </a:r>
          <a:r>
            <a:rPr lang="en-US" sz="4700" kern="1200" dirty="0" smtClean="0"/>
            <a:t> a </a:t>
          </a:r>
          <a:r>
            <a:rPr lang="en-US" sz="4700" kern="1200" dirty="0" err="1" smtClean="0"/>
            <a:t>prisão</a:t>
          </a:r>
          <a:r>
            <a:rPr lang="en-US" sz="4700" kern="1200" dirty="0" smtClean="0"/>
            <a:t>, mas </a:t>
          </a:r>
          <a:r>
            <a:rPr lang="en-US" sz="4700" kern="1200" dirty="0" err="1" smtClean="0"/>
            <a:t>pode</a:t>
          </a:r>
          <a:r>
            <a:rPr lang="en-US" sz="4700" kern="1200" dirty="0" smtClean="0"/>
            <a:t> </a:t>
          </a:r>
          <a:r>
            <a:rPr lang="en-US" sz="4700" kern="1200" dirty="0" err="1" smtClean="0"/>
            <a:t>protestar</a:t>
          </a:r>
          <a:r>
            <a:rPr lang="en-US" sz="4700" kern="1200" dirty="0" smtClean="0"/>
            <a:t> e </a:t>
          </a:r>
          <a:r>
            <a:rPr lang="en-US" sz="4700" kern="1200" dirty="0" err="1" smtClean="0"/>
            <a:t>inscrever</a:t>
          </a:r>
          <a:r>
            <a:rPr lang="en-US" sz="4700" kern="1200" dirty="0" smtClean="0"/>
            <a:t> o </a:t>
          </a:r>
          <a:r>
            <a:rPr lang="en-US" sz="4700" kern="1200" dirty="0" err="1" smtClean="0"/>
            <a:t>devedor</a:t>
          </a:r>
          <a:r>
            <a:rPr lang="en-US" sz="4700" kern="1200" dirty="0" smtClean="0"/>
            <a:t> </a:t>
          </a:r>
          <a:r>
            <a:rPr lang="en-US" sz="4700" kern="1200" dirty="0" err="1" smtClean="0"/>
            <a:t>em</a:t>
          </a:r>
          <a:r>
            <a:rPr lang="en-US" sz="4700" kern="1200" dirty="0" smtClean="0"/>
            <a:t> </a:t>
          </a:r>
          <a:r>
            <a:rPr lang="en-US" sz="4700" kern="1200" dirty="0" err="1" smtClean="0"/>
            <a:t>Cadastro</a:t>
          </a:r>
          <a:r>
            <a:rPr lang="en-US" sz="4700" kern="1200" dirty="0" smtClean="0"/>
            <a:t> de </a:t>
          </a:r>
          <a:r>
            <a:rPr lang="en-US" sz="4700" kern="1200" dirty="0" err="1" smtClean="0"/>
            <a:t>Inadimplentes</a:t>
          </a:r>
          <a:endParaRPr lang="en-US" sz="4700" kern="1200" dirty="0"/>
        </a:p>
      </dsp:txBody>
      <dsp:txXfrm>
        <a:off x="0" y="203199"/>
        <a:ext cx="6096000" cy="36576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D8196B-14B3-BE4E-9DF3-68B36776F37E}">
      <dsp:nvSpPr>
        <dsp:cNvPr id="0" name=""/>
        <dsp:cNvSpPr/>
      </dsp:nvSpPr>
      <dsp:spPr>
        <a:xfrm>
          <a:off x="0" y="203199"/>
          <a:ext cx="6096000" cy="365760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800" kern="1200" dirty="0" smtClean="0"/>
            <a:t>O </a:t>
          </a:r>
          <a:r>
            <a:rPr lang="en-US" sz="5800" kern="1200" dirty="0" err="1" smtClean="0"/>
            <a:t>Desconto</a:t>
          </a:r>
          <a:r>
            <a:rPr lang="en-US" sz="5800" kern="1200" dirty="0" smtClean="0"/>
            <a:t> </a:t>
          </a:r>
          <a:r>
            <a:rPr lang="en-US" sz="5800" kern="1200" dirty="0" err="1" smtClean="0"/>
            <a:t>em</a:t>
          </a:r>
          <a:r>
            <a:rPr lang="en-US" sz="5800" kern="1200" dirty="0" smtClean="0"/>
            <a:t> </a:t>
          </a:r>
          <a:r>
            <a:rPr lang="en-US" sz="5800" kern="1200" dirty="0" err="1" smtClean="0"/>
            <a:t>folha</a:t>
          </a:r>
          <a:r>
            <a:rPr lang="en-US" sz="5800" kern="1200" dirty="0" smtClean="0"/>
            <a:t> </a:t>
          </a:r>
          <a:r>
            <a:rPr lang="en-US" sz="5800" kern="1200" dirty="0" err="1" smtClean="0"/>
            <a:t>deve</a:t>
          </a:r>
          <a:r>
            <a:rPr lang="en-US" sz="5800" kern="1200" dirty="0" smtClean="0"/>
            <a:t> </a:t>
          </a:r>
          <a:r>
            <a:rPr lang="en-US" sz="5800" kern="1200" dirty="0" err="1" smtClean="0"/>
            <a:t>preceder</a:t>
          </a:r>
          <a:r>
            <a:rPr lang="en-US" sz="5800" kern="1200" dirty="0" smtClean="0"/>
            <a:t> a </a:t>
          </a:r>
          <a:r>
            <a:rPr lang="en-US" sz="5800" kern="1200" dirty="0" err="1" smtClean="0"/>
            <a:t>pris</a:t>
          </a:r>
          <a:r>
            <a:rPr lang="en-US" sz="5800" kern="1200" dirty="0" err="1" smtClean="0"/>
            <a:t>ão</a:t>
          </a:r>
          <a:r>
            <a:rPr lang="en-US" sz="5800" kern="1200" dirty="0" smtClean="0"/>
            <a:t> civil?</a:t>
          </a:r>
          <a:endParaRPr lang="en-US" sz="5800" kern="1200" dirty="0"/>
        </a:p>
      </dsp:txBody>
      <dsp:txXfrm>
        <a:off x="0" y="203199"/>
        <a:ext cx="6096000" cy="36576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D8196B-14B3-BE4E-9DF3-68B36776F37E}">
      <dsp:nvSpPr>
        <dsp:cNvPr id="0" name=""/>
        <dsp:cNvSpPr/>
      </dsp:nvSpPr>
      <dsp:spPr>
        <a:xfrm>
          <a:off x="0" y="203199"/>
          <a:ext cx="6096000" cy="365760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800" kern="1200" dirty="0" err="1" smtClean="0"/>
            <a:t>Compatibiliza</a:t>
          </a:r>
          <a:r>
            <a:rPr lang="en-US" sz="5800" kern="1200" dirty="0" err="1" smtClean="0"/>
            <a:t>ção</a:t>
          </a:r>
          <a:r>
            <a:rPr lang="en-US" sz="5800" kern="1200" dirty="0" smtClean="0"/>
            <a:t> entre art. 833, IV e art. 528, 8o e art. 529, 3o, CPC</a:t>
          </a:r>
          <a:endParaRPr lang="en-US" sz="5800" kern="1200" dirty="0"/>
        </a:p>
      </dsp:txBody>
      <dsp:txXfrm>
        <a:off x="0" y="203199"/>
        <a:ext cx="6096000" cy="365760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B3BD10-731F-D446-9D01-2D786CE5580E}">
      <dsp:nvSpPr>
        <dsp:cNvPr id="0" name=""/>
        <dsp:cNvSpPr/>
      </dsp:nvSpPr>
      <dsp:spPr>
        <a:xfrm>
          <a:off x="29" y="429279"/>
          <a:ext cx="2848570" cy="92160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Valor Real</a:t>
          </a:r>
          <a:endParaRPr lang="en-US" sz="3200" kern="1200" dirty="0"/>
        </a:p>
      </dsp:txBody>
      <dsp:txXfrm>
        <a:off x="29" y="429279"/>
        <a:ext cx="2848570" cy="921600"/>
      </dsp:txXfrm>
    </dsp:sp>
    <dsp:sp modelId="{05B2D994-D5A7-2A42-913D-5BB3BC69B514}">
      <dsp:nvSpPr>
        <dsp:cNvPr id="0" name=""/>
        <dsp:cNvSpPr/>
      </dsp:nvSpPr>
      <dsp:spPr>
        <a:xfrm>
          <a:off x="29" y="1350879"/>
          <a:ext cx="2848570" cy="228384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err="1" smtClean="0"/>
            <a:t>Sal</a:t>
          </a:r>
          <a:r>
            <a:rPr lang="en-US" sz="3200" kern="1200" dirty="0" err="1" smtClean="0"/>
            <a:t>ário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mínimo</a:t>
          </a:r>
          <a:endParaRPr lang="en-US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err="1" smtClean="0"/>
            <a:t>Revis</a:t>
          </a:r>
          <a:r>
            <a:rPr lang="en-US" sz="3200" kern="1200" dirty="0" err="1" smtClean="0"/>
            <a:t>ão</a:t>
          </a:r>
          <a:r>
            <a:rPr lang="en-US" sz="3200" kern="1200" dirty="0" smtClean="0"/>
            <a:t> do valor</a:t>
          </a:r>
          <a:endParaRPr lang="en-US" sz="3200" kern="1200" dirty="0"/>
        </a:p>
      </dsp:txBody>
      <dsp:txXfrm>
        <a:off x="29" y="1350879"/>
        <a:ext cx="2848570" cy="2283840"/>
      </dsp:txXfrm>
    </dsp:sp>
    <dsp:sp modelId="{2F02DA82-71AA-6740-86F4-A13235083537}">
      <dsp:nvSpPr>
        <dsp:cNvPr id="0" name=""/>
        <dsp:cNvSpPr/>
      </dsp:nvSpPr>
      <dsp:spPr>
        <a:xfrm>
          <a:off x="3247399" y="429279"/>
          <a:ext cx="2848570" cy="92160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Cumprimento</a:t>
          </a:r>
          <a:endParaRPr lang="en-US" sz="3200" kern="1200" dirty="0"/>
        </a:p>
      </dsp:txBody>
      <dsp:txXfrm>
        <a:off x="3247399" y="429279"/>
        <a:ext cx="2848570" cy="921600"/>
      </dsp:txXfrm>
    </dsp:sp>
    <dsp:sp modelId="{8E1550C7-63DF-9D49-8A84-C966A3C87505}">
      <dsp:nvSpPr>
        <dsp:cNvPr id="0" name=""/>
        <dsp:cNvSpPr/>
      </dsp:nvSpPr>
      <dsp:spPr>
        <a:xfrm>
          <a:off x="3247399" y="1350879"/>
          <a:ext cx="2848570" cy="228384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err="1" smtClean="0"/>
            <a:t>Constitui</a:t>
          </a:r>
          <a:r>
            <a:rPr lang="en-US" sz="3200" kern="1200" dirty="0" err="1" smtClean="0"/>
            <a:t>ção</a:t>
          </a:r>
          <a:r>
            <a:rPr lang="en-US" sz="3200" kern="1200" dirty="0" smtClean="0"/>
            <a:t> de capital</a:t>
          </a:r>
          <a:endParaRPr lang="en-US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err="1" smtClean="0"/>
            <a:t>Pode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ser</a:t>
          </a:r>
          <a:r>
            <a:rPr lang="en-US" sz="3200" kern="1200" dirty="0" smtClean="0"/>
            <a:t> ex officio?</a:t>
          </a:r>
          <a:endParaRPr lang="en-US" sz="3200" kern="1200" dirty="0"/>
        </a:p>
      </dsp:txBody>
      <dsp:txXfrm>
        <a:off x="3247399" y="1350879"/>
        <a:ext cx="2848570" cy="228384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DE17EA-024C-4748-A1F5-61BD01AD7DFA}">
      <dsp:nvSpPr>
        <dsp:cNvPr id="0" name=""/>
        <dsp:cNvSpPr/>
      </dsp:nvSpPr>
      <dsp:spPr>
        <a:xfrm rot="5400000">
          <a:off x="3352323" y="-959475"/>
          <a:ext cx="1585912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285750" lvl="1" indent="-285750" algn="ctr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100" kern="1200" dirty="0" smtClean="0"/>
            <a:t>Capital </a:t>
          </a:r>
          <a:r>
            <a:rPr lang="en-US" sz="3100" kern="1200" dirty="0" err="1" smtClean="0"/>
            <a:t>pela</a:t>
          </a:r>
          <a:r>
            <a:rPr lang="en-US" sz="3100" kern="1200" dirty="0" smtClean="0"/>
            <a:t> </a:t>
          </a:r>
          <a:r>
            <a:rPr lang="en-US" sz="3100" kern="1200" dirty="0" err="1" smtClean="0"/>
            <a:t>inclus</a:t>
          </a:r>
          <a:r>
            <a:rPr lang="en-US" sz="3100" kern="1200" dirty="0" err="1" smtClean="0"/>
            <a:t>ão</a:t>
          </a:r>
          <a:r>
            <a:rPr lang="en-US" sz="3100" kern="1200" dirty="0" smtClean="0"/>
            <a:t> </a:t>
          </a:r>
          <a:r>
            <a:rPr lang="en-US" sz="3100" kern="1200" dirty="0" err="1" smtClean="0"/>
            <a:t>em</a:t>
          </a:r>
          <a:r>
            <a:rPr lang="en-US" sz="3100" kern="1200" dirty="0" smtClean="0"/>
            <a:t> </a:t>
          </a:r>
          <a:r>
            <a:rPr lang="en-US" sz="3100" kern="1200" dirty="0" err="1" smtClean="0"/>
            <a:t>Folha</a:t>
          </a:r>
          <a:r>
            <a:rPr lang="en-US" sz="3100" kern="1200" dirty="0" smtClean="0"/>
            <a:t> de </a:t>
          </a:r>
          <a:r>
            <a:rPr lang="en-US" sz="3100" kern="1200" dirty="0" err="1" smtClean="0"/>
            <a:t>Pagamento</a:t>
          </a:r>
          <a:endParaRPr lang="en-US" sz="3100" kern="1200" dirty="0"/>
        </a:p>
      </dsp:txBody>
      <dsp:txXfrm rot="-5400000">
        <a:off x="2194559" y="275707"/>
        <a:ext cx="3824022" cy="1431076"/>
      </dsp:txXfrm>
    </dsp:sp>
    <dsp:sp modelId="{41F9B287-60B7-5B44-8730-CFA81F7AC653}">
      <dsp:nvSpPr>
        <dsp:cNvPr id="0" name=""/>
        <dsp:cNvSpPr/>
      </dsp:nvSpPr>
      <dsp:spPr>
        <a:xfrm>
          <a:off x="0" y="49"/>
          <a:ext cx="2194560" cy="198239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Substitui</a:t>
          </a:r>
          <a:r>
            <a:rPr lang="en-US" sz="2600" kern="1200" dirty="0" err="1" smtClean="0"/>
            <a:t>ção</a:t>
          </a:r>
          <a:endParaRPr lang="en-US" sz="2600" kern="1200" dirty="0"/>
        </a:p>
      </dsp:txBody>
      <dsp:txXfrm>
        <a:off x="96772" y="96821"/>
        <a:ext cx="2001016" cy="1788846"/>
      </dsp:txXfrm>
    </dsp:sp>
    <dsp:sp modelId="{EED6F4A6-9C30-EE49-8E7E-05BAC4EA1A94}">
      <dsp:nvSpPr>
        <dsp:cNvPr id="0" name=""/>
        <dsp:cNvSpPr/>
      </dsp:nvSpPr>
      <dsp:spPr>
        <a:xfrm rot="5400000">
          <a:off x="3352323" y="1122035"/>
          <a:ext cx="1585912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285750" lvl="1" indent="-285750" algn="ctr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100" kern="1200" dirty="0" err="1" smtClean="0"/>
            <a:t>Averba</a:t>
          </a:r>
          <a:r>
            <a:rPr lang="en-US" sz="3100" kern="1200" dirty="0" err="1" smtClean="0"/>
            <a:t>ção</a:t>
          </a:r>
          <a:r>
            <a:rPr lang="en-US" sz="3100" kern="1200" dirty="0" smtClean="0"/>
            <a:t> no </a:t>
          </a:r>
          <a:r>
            <a:rPr lang="en-US" sz="3100" kern="1200" dirty="0" err="1" smtClean="0"/>
            <a:t>Registro</a:t>
          </a:r>
          <a:r>
            <a:rPr lang="en-US" sz="3100" kern="1200" dirty="0" smtClean="0"/>
            <a:t> de Bens </a:t>
          </a:r>
          <a:r>
            <a:rPr lang="en-US" sz="3100" kern="1200" dirty="0" err="1" smtClean="0"/>
            <a:t>Imóveis</a:t>
          </a:r>
          <a:endParaRPr lang="en-US" sz="3100" kern="1200" dirty="0"/>
        </a:p>
      </dsp:txBody>
      <dsp:txXfrm rot="-5400000">
        <a:off x="2194559" y="2357217"/>
        <a:ext cx="3824022" cy="1431076"/>
      </dsp:txXfrm>
    </dsp:sp>
    <dsp:sp modelId="{35199319-C3D8-5746-B3F7-878B9E3FCE56}">
      <dsp:nvSpPr>
        <dsp:cNvPr id="0" name=""/>
        <dsp:cNvSpPr/>
      </dsp:nvSpPr>
      <dsp:spPr>
        <a:xfrm>
          <a:off x="0" y="2081559"/>
          <a:ext cx="2194560" cy="198239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Patrim</a:t>
          </a:r>
          <a:r>
            <a:rPr lang="en-US" sz="2600" kern="1200" dirty="0" err="1" smtClean="0"/>
            <a:t>ônio</a:t>
          </a:r>
          <a:r>
            <a:rPr lang="en-US" sz="2600" kern="1200" dirty="0" smtClean="0"/>
            <a:t> de </a:t>
          </a:r>
          <a:r>
            <a:rPr lang="en-US" sz="2600" kern="1200" dirty="0" err="1" smtClean="0"/>
            <a:t>Afetação</a:t>
          </a:r>
          <a:endParaRPr lang="en-US" sz="2600" kern="1200" dirty="0"/>
        </a:p>
      </dsp:txBody>
      <dsp:txXfrm>
        <a:off x="96772" y="2178331"/>
        <a:ext cx="2001016" cy="178884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C462ED-219C-EC48-9849-DDC3B61047B1}">
      <dsp:nvSpPr>
        <dsp:cNvPr id="0" name=""/>
        <dsp:cNvSpPr/>
      </dsp:nvSpPr>
      <dsp:spPr>
        <a:xfrm>
          <a:off x="0" y="203199"/>
          <a:ext cx="6096000" cy="365760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err="1" smtClean="0"/>
            <a:t>É</a:t>
          </a:r>
          <a:r>
            <a:rPr lang="en-US" sz="4000" kern="1200" dirty="0" smtClean="0"/>
            <a:t> POSSÍVEL HAVER DECRETAÇÃO DE PRISÃO CIVIL NO CASO DE INADIMPLEMENTO DE ALIMENTOS RESSARCITÓRIOS?</a:t>
          </a:r>
          <a:endParaRPr lang="en-US" sz="4000" kern="1200" dirty="0"/>
        </a:p>
      </dsp:txBody>
      <dsp:txXfrm>
        <a:off x="0" y="203199"/>
        <a:ext cx="6096000" cy="3657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4A33AD27-0170-224C-B03A-68A3ADC32CBA}" type="datetimeFigureOut">
              <a:rPr lang="en-US" smtClean="0"/>
              <a:t>03/10/17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D0206F9E-000D-7F4A-8B4B-92B55B19B2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AD27-0170-224C-B03A-68A3ADC32CBA}" type="datetimeFigureOut">
              <a:rPr lang="en-US" smtClean="0"/>
              <a:t>03/10/17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6F9E-000D-7F4A-8B4B-92B55B19B2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AD27-0170-224C-B03A-68A3ADC32CBA}" type="datetimeFigureOut">
              <a:rPr lang="en-US" smtClean="0"/>
              <a:t>03/10/17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6F9E-000D-7F4A-8B4B-92B55B19B2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AD27-0170-224C-B03A-68A3ADC32CBA}" type="datetimeFigureOut">
              <a:rPr lang="en-US" smtClean="0"/>
              <a:t>03/10/17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6F9E-000D-7F4A-8B4B-92B55B19B21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AD27-0170-224C-B03A-68A3ADC32CBA}" type="datetimeFigureOut">
              <a:rPr lang="en-US" smtClean="0"/>
              <a:t>03/10/17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6F9E-000D-7F4A-8B4B-92B55B19B21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AD27-0170-224C-B03A-68A3ADC32CBA}" type="datetimeFigureOut">
              <a:rPr lang="en-US" smtClean="0"/>
              <a:t>03/10/17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6F9E-000D-7F4A-8B4B-92B55B19B2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AD27-0170-224C-B03A-68A3ADC32CBA}" type="datetimeFigureOut">
              <a:rPr lang="en-US" smtClean="0"/>
              <a:t>03/10/17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6F9E-000D-7F4A-8B4B-92B55B19B2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4A33AD27-0170-224C-B03A-68A3ADC32CBA}" type="datetimeFigureOut">
              <a:rPr lang="en-US" smtClean="0"/>
              <a:t>03/10/17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D0206F9E-000D-7F4A-8B4B-92B55B19B2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4A33AD27-0170-224C-B03A-68A3ADC32CBA}" type="datetimeFigureOut">
              <a:rPr lang="en-US" smtClean="0"/>
              <a:t>03/10/17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D0206F9E-000D-7F4A-8B4B-92B55B19B2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AD27-0170-224C-B03A-68A3ADC32CBA}" type="datetimeFigureOut">
              <a:rPr lang="en-US" smtClean="0"/>
              <a:t>03/10/17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6F9E-000D-7F4A-8B4B-92B55B19B2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AD27-0170-224C-B03A-68A3ADC32CBA}" type="datetimeFigureOut">
              <a:rPr lang="en-US" smtClean="0"/>
              <a:t>03/10/17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6F9E-000D-7F4A-8B4B-92B55B19B2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4A33AD27-0170-224C-B03A-68A3ADC32CBA}" type="datetimeFigureOut">
              <a:rPr lang="en-US" smtClean="0"/>
              <a:t>03/10/17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D0206F9E-000D-7F4A-8B4B-92B55B19B21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4" Type="http://schemas.openxmlformats.org/officeDocument/2006/relationships/diagramQuickStyle" Target="../diagrams/quickStyle11.xml"/><Relationship Id="rId5" Type="http://schemas.openxmlformats.org/officeDocument/2006/relationships/diagramColors" Target="../diagrams/colors11.xml"/><Relationship Id="rId6" Type="http://schemas.microsoft.com/office/2007/relationships/diagramDrawing" Target="../diagrams/drawing11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4" Type="http://schemas.openxmlformats.org/officeDocument/2006/relationships/diagramQuickStyle" Target="../diagrams/quickStyle12.xml"/><Relationship Id="rId5" Type="http://schemas.openxmlformats.org/officeDocument/2006/relationships/diagramColors" Target="../diagrams/colors12.xml"/><Relationship Id="rId6" Type="http://schemas.microsoft.com/office/2007/relationships/diagramDrawing" Target="../diagrams/drawing12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planalto.gov.br/ccivil_03/LEIS/L5478.htm%23art1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 smtClean="0"/>
              <a:t>Cumprimento</a:t>
            </a:r>
            <a:r>
              <a:rPr lang="en-US" b="1" dirty="0" smtClean="0"/>
              <a:t> de </a:t>
            </a:r>
            <a:r>
              <a:rPr lang="en-US" b="1" dirty="0" err="1" smtClean="0"/>
              <a:t>Senten</a:t>
            </a:r>
            <a:r>
              <a:rPr lang="en-US" b="1" dirty="0" err="1" smtClean="0"/>
              <a:t>ça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Exigibilidade</a:t>
            </a:r>
            <a:r>
              <a:rPr lang="en-US" dirty="0" smtClean="0"/>
              <a:t> da </a:t>
            </a:r>
            <a:r>
              <a:rPr lang="en-US" dirty="0" err="1" smtClean="0"/>
              <a:t>Obriga</a:t>
            </a:r>
            <a:r>
              <a:rPr lang="en-US" dirty="0" err="1" smtClean="0"/>
              <a:t>ção</a:t>
            </a:r>
            <a:r>
              <a:rPr lang="en-US" dirty="0" smtClean="0"/>
              <a:t> de </a:t>
            </a:r>
            <a:r>
              <a:rPr lang="en-US" dirty="0" err="1" smtClean="0"/>
              <a:t>Prestar</a:t>
            </a:r>
            <a:r>
              <a:rPr lang="en-US" dirty="0" smtClean="0"/>
              <a:t> </a:t>
            </a:r>
            <a:r>
              <a:rPr lang="en-US" dirty="0" err="1" smtClean="0"/>
              <a:t>Alimentos</a:t>
            </a:r>
            <a:endParaRPr lang="en-US" dirty="0" smtClean="0"/>
          </a:p>
          <a:p>
            <a:r>
              <a:rPr lang="en-US" dirty="0" smtClean="0"/>
              <a:t>(Art. 528 </a:t>
            </a:r>
            <a:r>
              <a:rPr lang="mr-IN" dirty="0" smtClean="0"/>
              <a:t>–</a:t>
            </a:r>
            <a:r>
              <a:rPr lang="en-US" dirty="0" smtClean="0"/>
              <a:t> 533, CPC)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70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28213938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48602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09886390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81349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70045" y="1620136"/>
            <a:ext cx="6743025" cy="3539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/>
              <a:t>Art. 528.  No </a:t>
            </a:r>
            <a:r>
              <a:rPr lang="en-US" sz="2800" dirty="0" err="1"/>
              <a:t>cumprimento</a:t>
            </a:r>
            <a:r>
              <a:rPr lang="en-US" sz="2800" dirty="0"/>
              <a:t> de </a:t>
            </a:r>
            <a:r>
              <a:rPr lang="en-US" sz="2800" dirty="0" err="1"/>
              <a:t>sentença</a:t>
            </a:r>
            <a:r>
              <a:rPr lang="en-US" sz="2800" dirty="0"/>
              <a:t> </a:t>
            </a:r>
            <a:r>
              <a:rPr lang="en-US" sz="2800" dirty="0" err="1"/>
              <a:t>que</a:t>
            </a:r>
            <a:r>
              <a:rPr lang="en-US" sz="2800" dirty="0"/>
              <a:t> </a:t>
            </a:r>
            <a:r>
              <a:rPr lang="en-US" sz="2800" dirty="0" err="1"/>
              <a:t>condene</a:t>
            </a:r>
            <a:r>
              <a:rPr lang="en-US" sz="2800" dirty="0"/>
              <a:t> </a:t>
            </a:r>
            <a:r>
              <a:rPr lang="en-US" sz="2800" dirty="0" err="1"/>
              <a:t>ao</a:t>
            </a:r>
            <a:r>
              <a:rPr lang="en-US" sz="2800" dirty="0"/>
              <a:t> </a:t>
            </a:r>
            <a:r>
              <a:rPr lang="en-US" sz="2800" dirty="0" err="1"/>
              <a:t>pagamento</a:t>
            </a:r>
            <a:r>
              <a:rPr lang="en-US" sz="2800" dirty="0"/>
              <a:t> de </a:t>
            </a:r>
            <a:r>
              <a:rPr lang="en-US" sz="2800" b="1" i="1" u="sng" dirty="0" err="1"/>
              <a:t>prestação</a:t>
            </a:r>
            <a:r>
              <a:rPr lang="en-US" sz="2800" b="1" i="1" u="sng" dirty="0"/>
              <a:t> </a:t>
            </a:r>
            <a:r>
              <a:rPr lang="en-US" sz="2800" b="1" i="1" u="sng" dirty="0" err="1"/>
              <a:t>alimentícia</a:t>
            </a:r>
            <a:r>
              <a:rPr lang="en-US" sz="2800" dirty="0"/>
              <a:t> </a:t>
            </a:r>
            <a:r>
              <a:rPr lang="en-US" sz="2800" dirty="0" err="1"/>
              <a:t>ou</a:t>
            </a:r>
            <a:r>
              <a:rPr lang="en-US" sz="2800" dirty="0"/>
              <a:t> de </a:t>
            </a:r>
            <a:r>
              <a:rPr lang="en-US" sz="2800" b="1" i="1" u="sng" dirty="0" err="1"/>
              <a:t>decisão</a:t>
            </a:r>
            <a:r>
              <a:rPr lang="en-US" sz="2800" b="1" i="1" u="sng" dirty="0"/>
              <a:t> </a:t>
            </a:r>
            <a:r>
              <a:rPr lang="en-US" sz="2800" b="1" i="1" u="sng" dirty="0" err="1"/>
              <a:t>interlocutória</a:t>
            </a:r>
            <a:r>
              <a:rPr lang="en-US" sz="2800" b="1" i="1" u="sng" dirty="0"/>
              <a:t> </a:t>
            </a:r>
            <a:r>
              <a:rPr lang="en-US" sz="2800" b="1" i="1" u="sng" dirty="0" err="1"/>
              <a:t>que</a:t>
            </a:r>
            <a:r>
              <a:rPr lang="en-US" sz="2800" b="1" i="1" u="sng" dirty="0"/>
              <a:t> fixe </a:t>
            </a:r>
            <a:r>
              <a:rPr lang="en-US" sz="2800" b="1" i="1" u="sng" dirty="0" err="1"/>
              <a:t>alimentos</a:t>
            </a:r>
            <a:r>
              <a:rPr lang="en-US" sz="2800" dirty="0"/>
              <a:t>, o </a:t>
            </a:r>
            <a:r>
              <a:rPr lang="en-US" sz="2800" dirty="0" err="1"/>
              <a:t>juiz</a:t>
            </a:r>
            <a:r>
              <a:rPr lang="en-US" sz="2800" dirty="0"/>
              <a:t>, a </a:t>
            </a:r>
            <a:r>
              <a:rPr lang="en-US" sz="2800" b="1" i="1" u="sng" dirty="0" err="1"/>
              <a:t>requerimento</a:t>
            </a:r>
            <a:r>
              <a:rPr lang="en-US" sz="2800" b="1" i="1" u="sng" dirty="0"/>
              <a:t> do </a:t>
            </a:r>
            <a:r>
              <a:rPr lang="en-US" sz="2800" b="1" i="1" u="sng" dirty="0" err="1"/>
              <a:t>exequente</a:t>
            </a:r>
            <a:r>
              <a:rPr lang="en-US" sz="2800" dirty="0"/>
              <a:t>, </a:t>
            </a:r>
            <a:r>
              <a:rPr lang="en-US" sz="2800" dirty="0" err="1"/>
              <a:t>mandará</a:t>
            </a:r>
            <a:r>
              <a:rPr lang="en-US" sz="2800" dirty="0"/>
              <a:t> </a:t>
            </a:r>
            <a:r>
              <a:rPr lang="en-US" sz="2800" dirty="0" err="1"/>
              <a:t>intimar</a:t>
            </a:r>
            <a:r>
              <a:rPr lang="en-US" sz="2800" dirty="0"/>
              <a:t> o </a:t>
            </a:r>
            <a:r>
              <a:rPr lang="en-US" sz="2800" dirty="0" err="1"/>
              <a:t>executado</a:t>
            </a:r>
            <a:r>
              <a:rPr lang="en-US" sz="2800" dirty="0"/>
              <a:t> </a:t>
            </a:r>
            <a:r>
              <a:rPr lang="en-US" sz="2800" b="1" i="1" u="sng" dirty="0" err="1"/>
              <a:t>pessoalmente</a:t>
            </a:r>
            <a:r>
              <a:rPr lang="en-US" sz="2800" dirty="0"/>
              <a:t> </a:t>
            </a:r>
            <a:r>
              <a:rPr lang="en-US" sz="2800" dirty="0" err="1"/>
              <a:t>para</a:t>
            </a:r>
            <a:r>
              <a:rPr lang="en-US" sz="2800" dirty="0"/>
              <a:t>,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b="1" i="1" u="sng" dirty="0"/>
              <a:t>3 (</a:t>
            </a:r>
            <a:r>
              <a:rPr lang="en-US" sz="2800" b="1" i="1" u="sng" dirty="0" err="1"/>
              <a:t>três</a:t>
            </a:r>
            <a:r>
              <a:rPr lang="en-US" sz="2800" b="1" i="1" u="sng" dirty="0"/>
              <a:t>) </a:t>
            </a:r>
            <a:r>
              <a:rPr lang="en-US" sz="2800" b="1" i="1" u="sng" dirty="0" err="1"/>
              <a:t>dias</a:t>
            </a:r>
            <a:r>
              <a:rPr lang="en-US" sz="2800" dirty="0"/>
              <a:t>, </a:t>
            </a:r>
            <a:r>
              <a:rPr lang="en-US" sz="2800" dirty="0" err="1"/>
              <a:t>pagar</a:t>
            </a:r>
            <a:r>
              <a:rPr lang="en-US" sz="2800" dirty="0"/>
              <a:t> o </a:t>
            </a:r>
            <a:r>
              <a:rPr lang="en-US" sz="2800" dirty="0" err="1"/>
              <a:t>débito</a:t>
            </a:r>
            <a:r>
              <a:rPr lang="en-US" sz="2800" dirty="0"/>
              <a:t>, </a:t>
            </a:r>
            <a:r>
              <a:rPr lang="en-US" sz="2800" dirty="0" err="1"/>
              <a:t>provar</a:t>
            </a:r>
            <a:r>
              <a:rPr lang="en-US" sz="2800" dirty="0"/>
              <a:t> </a:t>
            </a:r>
            <a:r>
              <a:rPr lang="en-US" sz="2800" dirty="0" err="1"/>
              <a:t>que</a:t>
            </a:r>
            <a:r>
              <a:rPr lang="en-US" sz="2800" dirty="0"/>
              <a:t> o fez </a:t>
            </a:r>
            <a:r>
              <a:rPr lang="en-US" sz="2800" dirty="0" err="1"/>
              <a:t>ou</a:t>
            </a:r>
            <a:r>
              <a:rPr lang="en-US" sz="2800" dirty="0"/>
              <a:t> </a:t>
            </a:r>
            <a:r>
              <a:rPr lang="en-US" sz="2800" dirty="0" err="1"/>
              <a:t>justificar</a:t>
            </a:r>
            <a:r>
              <a:rPr lang="en-US" sz="2800" dirty="0"/>
              <a:t> a </a:t>
            </a:r>
            <a:r>
              <a:rPr lang="en-US" sz="2800" dirty="0" err="1"/>
              <a:t>impossibilidade</a:t>
            </a:r>
            <a:r>
              <a:rPr lang="en-US" sz="2800" dirty="0"/>
              <a:t> de </a:t>
            </a:r>
            <a:r>
              <a:rPr lang="en-US" sz="2800" dirty="0" err="1"/>
              <a:t>efetuá</a:t>
            </a:r>
            <a:r>
              <a:rPr lang="en-US" sz="2800" dirty="0"/>
              <a:t>-lo.</a:t>
            </a:r>
          </a:p>
        </p:txBody>
      </p:sp>
    </p:spTree>
    <p:extLst>
      <p:ext uri="{BB962C8B-B14F-4D97-AF65-F5344CB8AC3E}">
        <p14:creationId xmlns:p14="http://schemas.microsoft.com/office/powerpoint/2010/main" val="294371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70045" y="1436820"/>
            <a:ext cx="674302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 smtClean="0"/>
              <a:t>É</a:t>
            </a:r>
            <a:r>
              <a:rPr lang="en-US" sz="4000" b="1" dirty="0" smtClean="0"/>
              <a:t> CABÍVEL A PRODUÇÃO DE PROVA TESTEMUNHAL PARA JUSTIFICAR A IMPOSSIBILIDADE DE ADIMPLEMENTO DA PRESTAÇÃO ALIMENTÍCIA?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629844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347790515"/>
              </p:ext>
            </p:extLst>
          </p:nvPr>
        </p:nvGraphicFramePr>
        <p:xfrm>
          <a:off x="1139113" y="1021335"/>
          <a:ext cx="6808491" cy="4857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61793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977817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49078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95023" y="939660"/>
            <a:ext cx="6965245" cy="5016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/>
              <a:t>Art. 517.  A </a:t>
            </a:r>
            <a:r>
              <a:rPr lang="en-US" sz="1600" dirty="0" err="1"/>
              <a:t>decisão</a:t>
            </a:r>
            <a:r>
              <a:rPr lang="en-US" sz="1600" dirty="0"/>
              <a:t> judicial </a:t>
            </a:r>
            <a:r>
              <a:rPr lang="en-US" sz="1600" dirty="0" err="1"/>
              <a:t>transitada</a:t>
            </a:r>
            <a:r>
              <a:rPr lang="en-US" sz="1600" dirty="0"/>
              <a:t> </a:t>
            </a:r>
            <a:r>
              <a:rPr lang="en-US" sz="1600" dirty="0" err="1"/>
              <a:t>em</a:t>
            </a:r>
            <a:r>
              <a:rPr lang="en-US" sz="1600" dirty="0"/>
              <a:t> </a:t>
            </a:r>
            <a:r>
              <a:rPr lang="en-US" sz="1600" dirty="0" err="1"/>
              <a:t>julgado</a:t>
            </a:r>
            <a:r>
              <a:rPr lang="en-US" sz="1600" dirty="0"/>
              <a:t> </a:t>
            </a:r>
            <a:r>
              <a:rPr lang="en-US" sz="1600" dirty="0" err="1"/>
              <a:t>poderá</a:t>
            </a:r>
            <a:r>
              <a:rPr lang="en-US" sz="1600" dirty="0"/>
              <a:t> </a:t>
            </a:r>
            <a:r>
              <a:rPr lang="en-US" sz="1600" dirty="0" err="1"/>
              <a:t>ser</a:t>
            </a:r>
            <a:r>
              <a:rPr lang="en-US" sz="1600" dirty="0"/>
              <a:t> </a:t>
            </a:r>
            <a:r>
              <a:rPr lang="en-US" sz="1600" dirty="0" err="1"/>
              <a:t>levada</a:t>
            </a:r>
            <a:r>
              <a:rPr lang="en-US" sz="1600" dirty="0"/>
              <a:t> a </a:t>
            </a:r>
            <a:r>
              <a:rPr lang="en-US" sz="1600" dirty="0" err="1"/>
              <a:t>protesto</a:t>
            </a:r>
            <a:r>
              <a:rPr lang="en-US" sz="1600" dirty="0"/>
              <a:t>, </a:t>
            </a:r>
            <a:r>
              <a:rPr lang="en-US" sz="1600" dirty="0" err="1"/>
              <a:t>nos</a:t>
            </a:r>
            <a:r>
              <a:rPr lang="en-US" sz="1600" dirty="0"/>
              <a:t> </a:t>
            </a:r>
            <a:r>
              <a:rPr lang="en-US" sz="1600" dirty="0" err="1"/>
              <a:t>termos</a:t>
            </a:r>
            <a:r>
              <a:rPr lang="en-US" sz="1600" dirty="0"/>
              <a:t> da lei, </a:t>
            </a:r>
            <a:r>
              <a:rPr lang="en-US" sz="1600" dirty="0" err="1"/>
              <a:t>depois</a:t>
            </a:r>
            <a:r>
              <a:rPr lang="en-US" sz="1600" dirty="0"/>
              <a:t> de </a:t>
            </a:r>
            <a:r>
              <a:rPr lang="en-US" sz="1600" dirty="0" err="1"/>
              <a:t>transcorrido</a:t>
            </a:r>
            <a:r>
              <a:rPr lang="en-US" sz="1600" dirty="0"/>
              <a:t> o </a:t>
            </a:r>
            <a:r>
              <a:rPr lang="en-US" sz="1600" dirty="0" err="1"/>
              <a:t>prazo</a:t>
            </a:r>
            <a:r>
              <a:rPr lang="en-US" sz="1600" dirty="0"/>
              <a:t> </a:t>
            </a:r>
            <a:r>
              <a:rPr lang="en-US" sz="1600" dirty="0" err="1"/>
              <a:t>para</a:t>
            </a:r>
            <a:r>
              <a:rPr lang="en-US" sz="1600" dirty="0"/>
              <a:t> </a:t>
            </a:r>
            <a:r>
              <a:rPr lang="en-US" sz="1600" dirty="0" err="1"/>
              <a:t>pagamento</a:t>
            </a:r>
            <a:r>
              <a:rPr lang="en-US" sz="1600" dirty="0"/>
              <a:t> </a:t>
            </a:r>
            <a:r>
              <a:rPr lang="en-US" sz="1600" dirty="0" err="1"/>
              <a:t>voluntário</a:t>
            </a:r>
            <a:r>
              <a:rPr lang="en-US" sz="1600" dirty="0"/>
              <a:t> </a:t>
            </a:r>
            <a:r>
              <a:rPr lang="en-US" sz="1600" dirty="0" err="1"/>
              <a:t>previsto</a:t>
            </a:r>
            <a:r>
              <a:rPr lang="en-US" sz="1600" dirty="0"/>
              <a:t> no art. 523</a:t>
            </a:r>
            <a:r>
              <a:rPr lang="en-US" sz="1600" dirty="0" smtClean="0"/>
              <a:t>.</a:t>
            </a:r>
          </a:p>
          <a:p>
            <a:pPr algn="just"/>
            <a:endParaRPr lang="en-US" sz="1600" dirty="0"/>
          </a:p>
          <a:p>
            <a:pPr algn="just"/>
            <a:r>
              <a:rPr lang="en-US" sz="1600" b="1" dirty="0"/>
              <a:t>§ 1</a:t>
            </a:r>
            <a:r>
              <a:rPr lang="en-US" sz="1600" b="1" baseline="30000" dirty="0"/>
              <a:t>o</a:t>
            </a:r>
            <a:r>
              <a:rPr lang="en-US" sz="1600" b="1" dirty="0"/>
              <a:t> Para </a:t>
            </a:r>
            <a:r>
              <a:rPr lang="en-US" sz="1600" b="1" dirty="0" err="1"/>
              <a:t>efetivar</a:t>
            </a:r>
            <a:r>
              <a:rPr lang="en-US" sz="1600" b="1" dirty="0"/>
              <a:t> o </a:t>
            </a:r>
            <a:r>
              <a:rPr lang="en-US" sz="1600" b="1" dirty="0" err="1"/>
              <a:t>protesto</a:t>
            </a:r>
            <a:r>
              <a:rPr lang="en-US" sz="1600" b="1" dirty="0"/>
              <a:t>, </a:t>
            </a:r>
            <a:r>
              <a:rPr lang="en-US" sz="1600" b="1" dirty="0" err="1"/>
              <a:t>incumbe</a:t>
            </a:r>
            <a:r>
              <a:rPr lang="en-US" sz="1600" b="1" dirty="0"/>
              <a:t> </a:t>
            </a:r>
            <a:r>
              <a:rPr lang="en-US" sz="1600" b="1" dirty="0" err="1"/>
              <a:t>ao</a:t>
            </a:r>
            <a:r>
              <a:rPr lang="en-US" sz="1600" b="1" dirty="0"/>
              <a:t> </a:t>
            </a:r>
            <a:r>
              <a:rPr lang="en-US" sz="1600" b="1" dirty="0" err="1"/>
              <a:t>exequente</a:t>
            </a:r>
            <a:r>
              <a:rPr lang="en-US" sz="1600" b="1" dirty="0"/>
              <a:t> </a:t>
            </a:r>
            <a:r>
              <a:rPr lang="en-US" sz="1600" b="1" dirty="0" err="1"/>
              <a:t>apresentar</a:t>
            </a:r>
            <a:r>
              <a:rPr lang="en-US" sz="1600" b="1" dirty="0"/>
              <a:t> </a:t>
            </a:r>
            <a:r>
              <a:rPr lang="en-US" sz="1600" b="1" dirty="0" err="1"/>
              <a:t>certidão</a:t>
            </a:r>
            <a:r>
              <a:rPr lang="en-US" sz="1600" b="1" dirty="0"/>
              <a:t> de </a:t>
            </a:r>
            <a:r>
              <a:rPr lang="en-US" sz="1600" b="1" dirty="0" err="1"/>
              <a:t>teor</a:t>
            </a:r>
            <a:r>
              <a:rPr lang="en-US" sz="1600" b="1" dirty="0"/>
              <a:t> da </a:t>
            </a:r>
            <a:r>
              <a:rPr lang="en-US" sz="1600" b="1" dirty="0" err="1"/>
              <a:t>decisão</a:t>
            </a:r>
            <a:r>
              <a:rPr lang="en-US" sz="1600" dirty="0" smtClean="0"/>
              <a:t>.</a:t>
            </a:r>
          </a:p>
          <a:p>
            <a:pPr algn="just"/>
            <a:endParaRPr lang="en-US" sz="1600" dirty="0"/>
          </a:p>
          <a:p>
            <a:pPr algn="just"/>
            <a:r>
              <a:rPr lang="en-US" sz="1600" dirty="0"/>
              <a:t>§ 2</a:t>
            </a:r>
            <a:r>
              <a:rPr lang="en-US" sz="1600" baseline="30000" dirty="0"/>
              <a:t>o</a:t>
            </a:r>
            <a:r>
              <a:rPr lang="en-US" sz="1600" dirty="0"/>
              <a:t> A </a:t>
            </a:r>
            <a:r>
              <a:rPr lang="en-US" sz="1600" dirty="0" err="1"/>
              <a:t>certidão</a:t>
            </a:r>
            <a:r>
              <a:rPr lang="en-US" sz="1600" dirty="0"/>
              <a:t> de </a:t>
            </a:r>
            <a:r>
              <a:rPr lang="en-US" sz="1600" dirty="0" err="1"/>
              <a:t>teor</a:t>
            </a:r>
            <a:r>
              <a:rPr lang="en-US" sz="1600" dirty="0"/>
              <a:t> da </a:t>
            </a:r>
            <a:r>
              <a:rPr lang="en-US" sz="1600" dirty="0" err="1"/>
              <a:t>decisão</a:t>
            </a:r>
            <a:r>
              <a:rPr lang="en-US" sz="1600" dirty="0"/>
              <a:t> </a:t>
            </a:r>
            <a:r>
              <a:rPr lang="en-US" sz="1600" dirty="0" err="1"/>
              <a:t>deverá</a:t>
            </a:r>
            <a:r>
              <a:rPr lang="en-US" sz="1600" dirty="0"/>
              <a:t> </a:t>
            </a:r>
            <a:r>
              <a:rPr lang="en-US" sz="1600" dirty="0" err="1"/>
              <a:t>ser</a:t>
            </a:r>
            <a:r>
              <a:rPr lang="en-US" sz="1600" dirty="0"/>
              <a:t> </a:t>
            </a:r>
            <a:r>
              <a:rPr lang="en-US" sz="1600" dirty="0" err="1"/>
              <a:t>fornecida</a:t>
            </a:r>
            <a:r>
              <a:rPr lang="en-US" sz="1600" dirty="0"/>
              <a:t> no </a:t>
            </a:r>
            <a:r>
              <a:rPr lang="en-US" sz="1600" dirty="0" err="1"/>
              <a:t>prazo</a:t>
            </a:r>
            <a:r>
              <a:rPr lang="en-US" sz="1600" dirty="0"/>
              <a:t> de 3 (</a:t>
            </a:r>
            <a:r>
              <a:rPr lang="en-US" sz="1600" dirty="0" err="1"/>
              <a:t>três</a:t>
            </a:r>
            <a:r>
              <a:rPr lang="en-US" sz="1600" dirty="0"/>
              <a:t>) </a:t>
            </a:r>
            <a:r>
              <a:rPr lang="en-US" sz="1600" dirty="0" err="1"/>
              <a:t>dias</a:t>
            </a:r>
            <a:r>
              <a:rPr lang="en-US" sz="1600" dirty="0"/>
              <a:t> e </a:t>
            </a:r>
            <a:r>
              <a:rPr lang="en-US" sz="1600" dirty="0" err="1"/>
              <a:t>indicará</a:t>
            </a:r>
            <a:r>
              <a:rPr lang="en-US" sz="1600" dirty="0"/>
              <a:t> o </a:t>
            </a:r>
            <a:r>
              <a:rPr lang="en-US" sz="1600" dirty="0" err="1"/>
              <a:t>nome</a:t>
            </a:r>
            <a:r>
              <a:rPr lang="en-US" sz="1600" dirty="0"/>
              <a:t> e a </a:t>
            </a:r>
            <a:r>
              <a:rPr lang="en-US" sz="1600" dirty="0" err="1"/>
              <a:t>qualificação</a:t>
            </a:r>
            <a:r>
              <a:rPr lang="en-US" sz="1600" dirty="0"/>
              <a:t> do </a:t>
            </a:r>
            <a:r>
              <a:rPr lang="en-US" sz="1600" dirty="0" err="1"/>
              <a:t>exequente</a:t>
            </a:r>
            <a:r>
              <a:rPr lang="en-US" sz="1600" dirty="0"/>
              <a:t> e do </a:t>
            </a:r>
            <a:r>
              <a:rPr lang="en-US" sz="1600" dirty="0" err="1"/>
              <a:t>executado</a:t>
            </a:r>
            <a:r>
              <a:rPr lang="en-US" sz="1600" dirty="0"/>
              <a:t>, o </a:t>
            </a:r>
            <a:r>
              <a:rPr lang="en-US" sz="1600" dirty="0" err="1"/>
              <a:t>número</a:t>
            </a:r>
            <a:r>
              <a:rPr lang="en-US" sz="1600" dirty="0"/>
              <a:t> do </a:t>
            </a:r>
            <a:r>
              <a:rPr lang="en-US" sz="1600" dirty="0" err="1"/>
              <a:t>processo</a:t>
            </a:r>
            <a:r>
              <a:rPr lang="en-US" sz="1600" dirty="0"/>
              <a:t>, o valor da </a:t>
            </a:r>
            <a:r>
              <a:rPr lang="en-US" sz="1600" dirty="0" err="1"/>
              <a:t>dívida</a:t>
            </a:r>
            <a:r>
              <a:rPr lang="en-US" sz="1600" dirty="0"/>
              <a:t> e a data de </a:t>
            </a:r>
            <a:r>
              <a:rPr lang="en-US" sz="1600" dirty="0" err="1"/>
              <a:t>decurso</a:t>
            </a:r>
            <a:r>
              <a:rPr lang="en-US" sz="1600" dirty="0"/>
              <a:t> do </a:t>
            </a:r>
            <a:r>
              <a:rPr lang="en-US" sz="1600" dirty="0" err="1"/>
              <a:t>prazo</a:t>
            </a:r>
            <a:r>
              <a:rPr lang="en-US" sz="1600" dirty="0"/>
              <a:t> </a:t>
            </a:r>
            <a:r>
              <a:rPr lang="en-US" sz="1600" dirty="0" err="1"/>
              <a:t>para</a:t>
            </a:r>
            <a:r>
              <a:rPr lang="en-US" sz="1600" dirty="0"/>
              <a:t> </a:t>
            </a:r>
            <a:r>
              <a:rPr lang="en-US" sz="1600" dirty="0" err="1"/>
              <a:t>pagamento</a:t>
            </a:r>
            <a:r>
              <a:rPr lang="en-US" sz="1600" dirty="0"/>
              <a:t> </a:t>
            </a:r>
            <a:r>
              <a:rPr lang="en-US" sz="1600" dirty="0" err="1"/>
              <a:t>voluntário</a:t>
            </a:r>
            <a:r>
              <a:rPr lang="en-US" sz="1600" dirty="0" smtClean="0"/>
              <a:t>.</a:t>
            </a:r>
          </a:p>
          <a:p>
            <a:pPr algn="just"/>
            <a:endParaRPr lang="en-US" sz="1600" dirty="0"/>
          </a:p>
          <a:p>
            <a:pPr algn="just"/>
            <a:r>
              <a:rPr lang="en-US" sz="1600" dirty="0"/>
              <a:t>§ 3</a:t>
            </a:r>
            <a:r>
              <a:rPr lang="en-US" sz="1600" baseline="30000" dirty="0"/>
              <a:t>o</a:t>
            </a:r>
            <a:r>
              <a:rPr lang="en-US" sz="1600" dirty="0"/>
              <a:t> O </a:t>
            </a:r>
            <a:r>
              <a:rPr lang="en-US" sz="1600" dirty="0" err="1"/>
              <a:t>executado</a:t>
            </a:r>
            <a:r>
              <a:rPr lang="en-US" sz="1600" dirty="0"/>
              <a:t> </a:t>
            </a:r>
            <a:r>
              <a:rPr lang="en-US" sz="1600" dirty="0" err="1"/>
              <a:t>que</a:t>
            </a:r>
            <a:r>
              <a:rPr lang="en-US" sz="1600" dirty="0"/>
              <a:t> </a:t>
            </a:r>
            <a:r>
              <a:rPr lang="en-US" sz="1600" dirty="0" err="1"/>
              <a:t>tiver</a:t>
            </a:r>
            <a:r>
              <a:rPr lang="en-US" sz="1600" dirty="0"/>
              <a:t> </a:t>
            </a:r>
            <a:r>
              <a:rPr lang="en-US" sz="1600" dirty="0" err="1"/>
              <a:t>proposto</a:t>
            </a:r>
            <a:r>
              <a:rPr lang="en-US" sz="1600" dirty="0"/>
              <a:t> </a:t>
            </a:r>
            <a:r>
              <a:rPr lang="en-US" sz="1600" dirty="0" err="1"/>
              <a:t>ação</a:t>
            </a:r>
            <a:r>
              <a:rPr lang="en-US" sz="1600" dirty="0"/>
              <a:t> </a:t>
            </a:r>
            <a:r>
              <a:rPr lang="en-US" sz="1600" dirty="0" err="1"/>
              <a:t>rescisória</a:t>
            </a:r>
            <a:r>
              <a:rPr lang="en-US" sz="1600" dirty="0"/>
              <a:t> </a:t>
            </a:r>
            <a:r>
              <a:rPr lang="en-US" sz="1600" dirty="0" err="1"/>
              <a:t>para</a:t>
            </a:r>
            <a:r>
              <a:rPr lang="en-US" sz="1600" dirty="0"/>
              <a:t> </a:t>
            </a:r>
            <a:r>
              <a:rPr lang="en-US" sz="1600" dirty="0" err="1"/>
              <a:t>impugnar</a:t>
            </a:r>
            <a:r>
              <a:rPr lang="en-US" sz="1600" dirty="0"/>
              <a:t> a </a:t>
            </a:r>
            <a:r>
              <a:rPr lang="en-US" sz="1600" dirty="0" err="1"/>
              <a:t>decisão</a:t>
            </a:r>
            <a:r>
              <a:rPr lang="en-US" sz="1600" dirty="0"/>
              <a:t> </a:t>
            </a:r>
            <a:r>
              <a:rPr lang="en-US" sz="1600" dirty="0" err="1"/>
              <a:t>exequenda</a:t>
            </a:r>
            <a:r>
              <a:rPr lang="en-US" sz="1600" dirty="0"/>
              <a:t> </a:t>
            </a:r>
            <a:r>
              <a:rPr lang="en-US" sz="1600" dirty="0" err="1"/>
              <a:t>pode</a:t>
            </a:r>
            <a:r>
              <a:rPr lang="en-US" sz="1600" dirty="0"/>
              <a:t> </a:t>
            </a:r>
            <a:r>
              <a:rPr lang="en-US" sz="1600" dirty="0" err="1"/>
              <a:t>requerer</a:t>
            </a:r>
            <a:r>
              <a:rPr lang="en-US" sz="1600" dirty="0"/>
              <a:t>, a </a:t>
            </a:r>
            <a:r>
              <a:rPr lang="en-US" sz="1600" dirty="0" err="1"/>
              <a:t>suas</a:t>
            </a:r>
            <a:r>
              <a:rPr lang="en-US" sz="1600" dirty="0"/>
              <a:t> </a:t>
            </a:r>
            <a:r>
              <a:rPr lang="en-US" sz="1600" dirty="0" err="1"/>
              <a:t>expensas</a:t>
            </a:r>
            <a:r>
              <a:rPr lang="en-US" sz="1600" dirty="0"/>
              <a:t> e sob </a:t>
            </a:r>
            <a:r>
              <a:rPr lang="en-US" sz="1600" dirty="0" err="1"/>
              <a:t>sua</a:t>
            </a:r>
            <a:r>
              <a:rPr lang="en-US" sz="1600" dirty="0"/>
              <a:t> </a:t>
            </a:r>
            <a:r>
              <a:rPr lang="en-US" sz="1600" dirty="0" err="1"/>
              <a:t>responsabilidade</a:t>
            </a:r>
            <a:r>
              <a:rPr lang="en-US" sz="1600" dirty="0"/>
              <a:t>, a </a:t>
            </a:r>
            <a:r>
              <a:rPr lang="en-US" sz="1600" dirty="0" err="1"/>
              <a:t>anotação</a:t>
            </a:r>
            <a:r>
              <a:rPr lang="en-US" sz="1600" dirty="0"/>
              <a:t> da </a:t>
            </a:r>
            <a:r>
              <a:rPr lang="en-US" sz="1600" dirty="0" err="1"/>
              <a:t>propositura</a:t>
            </a:r>
            <a:r>
              <a:rPr lang="en-US" sz="1600" dirty="0"/>
              <a:t> da </a:t>
            </a:r>
            <a:r>
              <a:rPr lang="en-US" sz="1600" dirty="0" err="1"/>
              <a:t>ação</a:t>
            </a:r>
            <a:r>
              <a:rPr lang="en-US" sz="1600" dirty="0"/>
              <a:t> </a:t>
            </a:r>
            <a:r>
              <a:rPr lang="en-US" sz="1600" dirty="0" err="1"/>
              <a:t>à</a:t>
            </a:r>
            <a:r>
              <a:rPr lang="en-US" sz="1600" dirty="0"/>
              <a:t> </a:t>
            </a:r>
            <a:r>
              <a:rPr lang="en-US" sz="1600" dirty="0" err="1"/>
              <a:t>margem</a:t>
            </a:r>
            <a:r>
              <a:rPr lang="en-US" sz="1600" dirty="0"/>
              <a:t> do </a:t>
            </a:r>
            <a:r>
              <a:rPr lang="en-US" sz="1600" dirty="0" err="1"/>
              <a:t>título</a:t>
            </a:r>
            <a:r>
              <a:rPr lang="en-US" sz="1600" dirty="0"/>
              <a:t> </a:t>
            </a:r>
            <a:r>
              <a:rPr lang="en-US" sz="1600" dirty="0" err="1"/>
              <a:t>protestado</a:t>
            </a:r>
            <a:r>
              <a:rPr lang="en-US" sz="1600" dirty="0" smtClean="0"/>
              <a:t>.</a:t>
            </a:r>
          </a:p>
          <a:p>
            <a:pPr algn="just"/>
            <a:endParaRPr lang="en-US" sz="1600" dirty="0"/>
          </a:p>
          <a:p>
            <a:pPr algn="just"/>
            <a:r>
              <a:rPr lang="en-US" sz="1600" b="1" dirty="0"/>
              <a:t>§ 4</a:t>
            </a:r>
            <a:r>
              <a:rPr lang="en-US" sz="1600" b="1" baseline="30000" dirty="0"/>
              <a:t>o</a:t>
            </a:r>
            <a:r>
              <a:rPr lang="en-US" sz="1600" b="1" dirty="0"/>
              <a:t> A </a:t>
            </a:r>
            <a:r>
              <a:rPr lang="en-US" sz="1600" b="1" dirty="0" err="1"/>
              <a:t>requerimento</a:t>
            </a:r>
            <a:r>
              <a:rPr lang="en-US" sz="1600" b="1" dirty="0"/>
              <a:t> do </a:t>
            </a:r>
            <a:r>
              <a:rPr lang="en-US" sz="1600" b="1" dirty="0" err="1"/>
              <a:t>executado</a:t>
            </a:r>
            <a:r>
              <a:rPr lang="en-US" sz="1600" b="1" dirty="0"/>
              <a:t>, o </a:t>
            </a:r>
            <a:r>
              <a:rPr lang="en-US" sz="1600" b="1" dirty="0" err="1"/>
              <a:t>protesto</a:t>
            </a:r>
            <a:r>
              <a:rPr lang="en-US" sz="1600" b="1" dirty="0"/>
              <a:t> </a:t>
            </a:r>
            <a:r>
              <a:rPr lang="en-US" sz="1600" b="1" dirty="0" err="1"/>
              <a:t>será</a:t>
            </a:r>
            <a:r>
              <a:rPr lang="en-US" sz="1600" b="1" dirty="0"/>
              <a:t> </a:t>
            </a:r>
            <a:r>
              <a:rPr lang="en-US" sz="1600" b="1" dirty="0" err="1"/>
              <a:t>cancelado</a:t>
            </a:r>
            <a:r>
              <a:rPr lang="en-US" sz="1600" b="1" dirty="0"/>
              <a:t> </a:t>
            </a:r>
            <a:r>
              <a:rPr lang="en-US" sz="1600" b="1" dirty="0" err="1"/>
              <a:t>por</a:t>
            </a:r>
            <a:r>
              <a:rPr lang="en-US" sz="1600" b="1" dirty="0"/>
              <a:t> </a:t>
            </a:r>
            <a:r>
              <a:rPr lang="en-US" sz="1600" b="1" dirty="0" err="1"/>
              <a:t>determinação</a:t>
            </a:r>
            <a:r>
              <a:rPr lang="en-US" sz="1600" b="1" dirty="0"/>
              <a:t> do </a:t>
            </a:r>
            <a:r>
              <a:rPr lang="en-US" sz="1600" b="1" dirty="0" err="1"/>
              <a:t>juiz</a:t>
            </a:r>
            <a:r>
              <a:rPr lang="en-US" sz="1600" b="1" dirty="0"/>
              <a:t>, </a:t>
            </a:r>
            <a:r>
              <a:rPr lang="en-US" sz="1600" b="1" dirty="0" err="1"/>
              <a:t>mediante</a:t>
            </a:r>
            <a:r>
              <a:rPr lang="en-US" sz="1600" b="1" dirty="0"/>
              <a:t> </a:t>
            </a:r>
            <a:r>
              <a:rPr lang="en-US" sz="1600" b="1" dirty="0" err="1"/>
              <a:t>ofício</a:t>
            </a:r>
            <a:r>
              <a:rPr lang="en-US" sz="1600" b="1" dirty="0"/>
              <a:t> a </a:t>
            </a:r>
            <a:r>
              <a:rPr lang="en-US" sz="1600" b="1" dirty="0" err="1"/>
              <a:t>ser</a:t>
            </a:r>
            <a:r>
              <a:rPr lang="en-US" sz="1600" b="1" dirty="0"/>
              <a:t> </a:t>
            </a:r>
            <a:r>
              <a:rPr lang="en-US" sz="1600" b="1" dirty="0" err="1"/>
              <a:t>expedido</a:t>
            </a:r>
            <a:r>
              <a:rPr lang="en-US" sz="1600" b="1" dirty="0"/>
              <a:t> </a:t>
            </a:r>
            <a:r>
              <a:rPr lang="en-US" sz="1600" b="1" dirty="0" err="1"/>
              <a:t>ao</a:t>
            </a:r>
            <a:r>
              <a:rPr lang="en-US" sz="1600" b="1" dirty="0"/>
              <a:t> </a:t>
            </a:r>
            <a:r>
              <a:rPr lang="en-US" sz="1600" b="1" dirty="0" err="1"/>
              <a:t>cartório</a:t>
            </a:r>
            <a:r>
              <a:rPr lang="en-US" sz="1600" b="1" dirty="0"/>
              <a:t>, no </a:t>
            </a:r>
            <a:r>
              <a:rPr lang="en-US" sz="1600" b="1" dirty="0" err="1"/>
              <a:t>prazo</a:t>
            </a:r>
            <a:r>
              <a:rPr lang="en-US" sz="1600" b="1" dirty="0"/>
              <a:t> de 3 (</a:t>
            </a:r>
            <a:r>
              <a:rPr lang="en-US" sz="1600" b="1" dirty="0" err="1"/>
              <a:t>três</a:t>
            </a:r>
            <a:r>
              <a:rPr lang="en-US" sz="1600" b="1" dirty="0"/>
              <a:t>) </a:t>
            </a:r>
            <a:r>
              <a:rPr lang="en-US" sz="1600" b="1" dirty="0" err="1"/>
              <a:t>dias</a:t>
            </a:r>
            <a:r>
              <a:rPr lang="en-US" sz="1600" b="1" dirty="0"/>
              <a:t>, </a:t>
            </a:r>
            <a:r>
              <a:rPr lang="en-US" sz="1600" b="1" dirty="0" err="1"/>
              <a:t>contado</a:t>
            </a:r>
            <a:r>
              <a:rPr lang="en-US" sz="1600" b="1" dirty="0"/>
              <a:t> da data de </a:t>
            </a:r>
            <a:r>
              <a:rPr lang="en-US" sz="1600" b="1" dirty="0" err="1"/>
              <a:t>protocolo</a:t>
            </a:r>
            <a:r>
              <a:rPr lang="en-US" sz="1600" b="1" dirty="0"/>
              <a:t> do </a:t>
            </a:r>
            <a:r>
              <a:rPr lang="en-US" sz="1600" b="1" dirty="0" err="1"/>
              <a:t>requerimento</a:t>
            </a:r>
            <a:r>
              <a:rPr lang="en-US" sz="1600" b="1" dirty="0"/>
              <a:t>, </a:t>
            </a:r>
            <a:r>
              <a:rPr lang="en-US" sz="1600" b="1" dirty="0" err="1"/>
              <a:t>desde</a:t>
            </a:r>
            <a:r>
              <a:rPr lang="en-US" sz="1600" b="1" dirty="0"/>
              <a:t> </a:t>
            </a:r>
            <a:r>
              <a:rPr lang="en-US" sz="1600" b="1" dirty="0" err="1"/>
              <a:t>que</a:t>
            </a:r>
            <a:r>
              <a:rPr lang="en-US" sz="1600" b="1" dirty="0"/>
              <a:t> </a:t>
            </a:r>
            <a:r>
              <a:rPr lang="en-US" sz="1600" b="1" dirty="0" err="1"/>
              <a:t>comprovada</a:t>
            </a:r>
            <a:r>
              <a:rPr lang="en-US" sz="1600" b="1" dirty="0"/>
              <a:t> a </a:t>
            </a:r>
            <a:r>
              <a:rPr lang="en-US" sz="1600" b="1" dirty="0" err="1"/>
              <a:t>satisfação</a:t>
            </a:r>
            <a:r>
              <a:rPr lang="en-US" sz="1600" b="1" dirty="0"/>
              <a:t> integral da </a:t>
            </a:r>
            <a:r>
              <a:rPr lang="en-US" sz="1600" b="1" dirty="0" err="1"/>
              <a:t>obrigação</a:t>
            </a:r>
            <a:r>
              <a:rPr lang="en-US" sz="16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48816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Meio</a:t>
            </a:r>
            <a:r>
              <a:rPr lang="en-US" b="1" dirty="0" smtClean="0"/>
              <a:t> </a:t>
            </a:r>
            <a:r>
              <a:rPr lang="en-US" b="1" dirty="0" err="1" smtClean="0"/>
              <a:t>Coercitivo</a:t>
            </a:r>
            <a:r>
              <a:rPr lang="en-US" b="1" dirty="0" smtClean="0"/>
              <a:t>: </a:t>
            </a:r>
            <a:r>
              <a:rPr lang="en-US" b="1" dirty="0" err="1" smtClean="0"/>
              <a:t>Pris</a:t>
            </a:r>
            <a:r>
              <a:rPr lang="en-US" b="1" dirty="0" err="1" smtClean="0"/>
              <a:t>ão</a:t>
            </a:r>
            <a:r>
              <a:rPr lang="en-US" b="1" dirty="0" smtClean="0"/>
              <a:t> Civil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 </a:t>
            </a:r>
            <a:r>
              <a:rPr lang="en-US" dirty="0" err="1" smtClean="0"/>
              <a:t>Prazo</a:t>
            </a:r>
            <a:r>
              <a:rPr lang="en-US" dirty="0" smtClean="0"/>
              <a:t>: 1 a 3 </a:t>
            </a:r>
            <a:r>
              <a:rPr lang="en-US" dirty="0" err="1" smtClean="0"/>
              <a:t>meses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465E9C"/>
                </a:solidFill>
              </a:rPr>
              <a:t>(</a:t>
            </a:r>
            <a:r>
              <a:rPr lang="en-US" dirty="0" err="1" smtClean="0">
                <a:solidFill>
                  <a:srgbClr val="465E9C"/>
                </a:solidFill>
              </a:rPr>
              <a:t>S</a:t>
            </a:r>
            <a:r>
              <a:rPr lang="en-US" dirty="0" err="1" smtClean="0">
                <a:solidFill>
                  <a:srgbClr val="465E9C"/>
                </a:solidFill>
              </a:rPr>
              <a:t>úmula</a:t>
            </a:r>
            <a:r>
              <a:rPr lang="en-US" dirty="0" smtClean="0">
                <a:solidFill>
                  <a:srgbClr val="465E9C"/>
                </a:solidFill>
              </a:rPr>
              <a:t> n. 309/STJ)</a:t>
            </a:r>
            <a:endParaRPr lang="en-US" dirty="0" smtClean="0">
              <a:solidFill>
                <a:srgbClr val="465E9C"/>
              </a:solidFill>
            </a:endParaRPr>
          </a:p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 err="1" smtClean="0"/>
              <a:t>Cumprimento</a:t>
            </a:r>
            <a:r>
              <a:rPr lang="en-US" dirty="0" smtClean="0"/>
              <a:t> da </a:t>
            </a:r>
            <a:r>
              <a:rPr lang="en-US" dirty="0" err="1" smtClean="0"/>
              <a:t>medida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local </a:t>
            </a:r>
            <a:r>
              <a:rPr lang="en-US" dirty="0" err="1" smtClean="0"/>
              <a:t>separado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 err="1" smtClean="0"/>
              <a:t>D</a:t>
            </a:r>
            <a:r>
              <a:rPr lang="en-US" dirty="0" err="1" smtClean="0"/>
              <a:t>ébitos</a:t>
            </a:r>
            <a:r>
              <a:rPr lang="en-US" dirty="0" smtClean="0"/>
              <a:t> </a:t>
            </a:r>
            <a:r>
              <a:rPr lang="en-US" dirty="0" err="1" smtClean="0"/>
              <a:t>vencidos</a:t>
            </a:r>
            <a:r>
              <a:rPr lang="en-US" dirty="0" smtClean="0"/>
              <a:t> </a:t>
            </a:r>
            <a:r>
              <a:rPr lang="en-US" dirty="0" err="1" smtClean="0"/>
              <a:t>até</a:t>
            </a:r>
            <a:r>
              <a:rPr lang="en-US" dirty="0" smtClean="0"/>
              <a:t> 3 </a:t>
            </a:r>
            <a:r>
              <a:rPr lang="en-US" dirty="0" err="1" smtClean="0"/>
              <a:t>meses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en-US" dirty="0" err="1" smtClean="0"/>
              <a:t>Débitos</a:t>
            </a:r>
            <a:r>
              <a:rPr lang="en-US" dirty="0" smtClean="0"/>
              <a:t> </a:t>
            </a:r>
            <a:r>
              <a:rPr lang="en-US" dirty="0" err="1" smtClean="0"/>
              <a:t>vincendos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en-US" dirty="0" err="1" smtClean="0"/>
              <a:t>Prisão</a:t>
            </a:r>
            <a:r>
              <a:rPr lang="en-US" dirty="0" smtClean="0"/>
              <a:t> </a:t>
            </a:r>
            <a:r>
              <a:rPr lang="en-US" dirty="0" err="1" smtClean="0"/>
              <a:t>não</a:t>
            </a:r>
            <a:r>
              <a:rPr lang="en-US" dirty="0" smtClean="0"/>
              <a:t> </a:t>
            </a:r>
            <a:r>
              <a:rPr lang="en-US" dirty="0" err="1" smtClean="0"/>
              <a:t>exclui</a:t>
            </a:r>
            <a:r>
              <a:rPr lang="en-US" dirty="0" smtClean="0"/>
              <a:t> o </a:t>
            </a:r>
            <a:r>
              <a:rPr lang="en-US" dirty="0" err="1" smtClean="0"/>
              <a:t>pagamento</a:t>
            </a:r>
            <a:r>
              <a:rPr lang="en-US" dirty="0" smtClean="0"/>
              <a:t> do </a:t>
            </a:r>
            <a:r>
              <a:rPr lang="en-US" dirty="0" err="1" smtClean="0"/>
              <a:t>débito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en-US" dirty="0" err="1" smtClean="0"/>
              <a:t>Efetuado</a:t>
            </a:r>
            <a:r>
              <a:rPr lang="en-US" dirty="0" smtClean="0"/>
              <a:t> o </a:t>
            </a:r>
            <a:r>
              <a:rPr lang="en-US" dirty="0" err="1" smtClean="0"/>
              <a:t>pagamento</a:t>
            </a:r>
            <a:r>
              <a:rPr lang="en-US" dirty="0" smtClean="0"/>
              <a:t>, a </a:t>
            </a:r>
            <a:r>
              <a:rPr lang="en-US" dirty="0" err="1" smtClean="0"/>
              <a:t>ordem</a:t>
            </a:r>
            <a:r>
              <a:rPr lang="en-US" dirty="0" smtClean="0"/>
              <a:t> de </a:t>
            </a:r>
            <a:r>
              <a:rPr lang="en-US" dirty="0" err="1" smtClean="0"/>
              <a:t>prisão</a:t>
            </a:r>
            <a:r>
              <a:rPr lang="en-US" dirty="0" smtClean="0"/>
              <a:t> </a:t>
            </a:r>
            <a:r>
              <a:rPr lang="en-US" dirty="0" err="1" smtClean="0"/>
              <a:t>é</a:t>
            </a:r>
            <a:r>
              <a:rPr lang="en-US" dirty="0" smtClean="0"/>
              <a:t> </a:t>
            </a:r>
            <a:r>
              <a:rPr lang="en-US" dirty="0" err="1" smtClean="0"/>
              <a:t>suspensa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90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Meio</a:t>
            </a:r>
            <a:r>
              <a:rPr lang="en-US" b="1" dirty="0" smtClean="0"/>
              <a:t> </a:t>
            </a:r>
            <a:r>
              <a:rPr lang="en-US" b="1" dirty="0" err="1" smtClean="0"/>
              <a:t>Coercitivo</a:t>
            </a:r>
            <a:r>
              <a:rPr lang="en-US" b="1" dirty="0" smtClean="0"/>
              <a:t>: </a:t>
            </a:r>
            <a:r>
              <a:rPr lang="en-US" b="1" dirty="0" err="1" smtClean="0"/>
              <a:t>Pris</a:t>
            </a:r>
            <a:r>
              <a:rPr lang="en-US" b="1" dirty="0" err="1" smtClean="0"/>
              <a:t>ão</a:t>
            </a:r>
            <a:r>
              <a:rPr lang="en-US" b="1" dirty="0" smtClean="0"/>
              <a:t> Civil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463040" y="2341855"/>
            <a:ext cx="6196405" cy="3603812"/>
          </a:xfrm>
        </p:spPr>
        <p:txBody>
          <a:bodyPr>
            <a:normAutofit/>
          </a:bodyPr>
          <a:lstStyle/>
          <a:p>
            <a:r>
              <a:rPr lang="en-US" sz="2000" dirty="0" smtClean="0"/>
              <a:t> Art. 5o, LXVII, CF/88</a:t>
            </a:r>
          </a:p>
          <a:p>
            <a:endParaRPr lang="en-US" sz="2000" dirty="0" smtClean="0"/>
          </a:p>
          <a:p>
            <a:r>
              <a:rPr lang="en-US" sz="2000" dirty="0"/>
              <a:t> </a:t>
            </a:r>
            <a:r>
              <a:rPr lang="en-US" sz="2000" dirty="0" smtClean="0"/>
              <a:t>Art. 7o, n. 8, </a:t>
            </a:r>
            <a:r>
              <a:rPr lang="en-US" sz="2000" dirty="0" err="1" smtClean="0"/>
              <a:t>Pacto</a:t>
            </a:r>
            <a:r>
              <a:rPr lang="en-US" sz="2000" dirty="0" smtClean="0"/>
              <a:t> de San Jose da Costa Rica</a:t>
            </a:r>
          </a:p>
          <a:p>
            <a:endParaRPr lang="en-US" sz="2000" dirty="0"/>
          </a:p>
          <a:p>
            <a:r>
              <a:rPr lang="en-US" sz="2000" dirty="0" smtClean="0"/>
              <a:t> </a:t>
            </a:r>
            <a:r>
              <a:rPr lang="en-US" sz="2000" dirty="0" err="1" smtClean="0"/>
              <a:t>Decreto</a:t>
            </a:r>
            <a:r>
              <a:rPr lang="en-US" sz="2000" dirty="0" smtClean="0"/>
              <a:t> n. 678/1992</a:t>
            </a:r>
          </a:p>
          <a:p>
            <a:endParaRPr lang="en-US" sz="2000" dirty="0"/>
          </a:p>
          <a:p>
            <a:r>
              <a:rPr lang="en-US" sz="2000" dirty="0" smtClean="0"/>
              <a:t> RE 466343 / HC 87585 / HC 349703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53467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6673" y="1047921"/>
            <a:ext cx="7154235" cy="5016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 smtClean="0"/>
              <a:t>Art. 528.</a:t>
            </a:r>
          </a:p>
          <a:p>
            <a:pPr algn="just"/>
            <a:endParaRPr lang="en-US" sz="1600" dirty="0" smtClean="0"/>
          </a:p>
          <a:p>
            <a:pPr algn="just"/>
            <a:r>
              <a:rPr lang="en-US" sz="1600" dirty="0" smtClean="0"/>
              <a:t>[</a:t>
            </a:r>
            <a:r>
              <a:rPr lang="mr-IN" sz="1600" dirty="0" smtClean="0"/>
              <a:t>…</a:t>
            </a:r>
            <a:r>
              <a:rPr lang="en-US" sz="1600" dirty="0" smtClean="0"/>
              <a:t>]</a:t>
            </a:r>
            <a:endParaRPr lang="en-US" sz="1600" dirty="0"/>
          </a:p>
          <a:p>
            <a:pPr algn="just"/>
            <a:endParaRPr lang="en-US" sz="1600" dirty="0" smtClean="0"/>
          </a:p>
          <a:p>
            <a:pPr algn="just"/>
            <a:r>
              <a:rPr lang="en-US" sz="1600" dirty="0" smtClean="0"/>
              <a:t>§ </a:t>
            </a:r>
            <a:r>
              <a:rPr lang="en-US" sz="1600" dirty="0"/>
              <a:t>3</a:t>
            </a:r>
            <a:r>
              <a:rPr lang="en-US" sz="1600" baseline="30000" dirty="0"/>
              <a:t>o</a:t>
            </a:r>
            <a:r>
              <a:rPr lang="en-US" sz="1600" dirty="0"/>
              <a:t> Se o </a:t>
            </a:r>
            <a:r>
              <a:rPr lang="en-US" sz="1600" dirty="0" err="1"/>
              <a:t>executado</a:t>
            </a:r>
            <a:r>
              <a:rPr lang="en-US" sz="1600" dirty="0"/>
              <a:t> </a:t>
            </a:r>
            <a:r>
              <a:rPr lang="en-US" sz="1600" dirty="0" err="1"/>
              <a:t>não</a:t>
            </a:r>
            <a:r>
              <a:rPr lang="en-US" sz="1600" dirty="0"/>
              <a:t> </a:t>
            </a:r>
            <a:r>
              <a:rPr lang="en-US" sz="1600" dirty="0" err="1"/>
              <a:t>pagar</a:t>
            </a:r>
            <a:r>
              <a:rPr lang="en-US" sz="1600" dirty="0"/>
              <a:t> </a:t>
            </a:r>
            <a:r>
              <a:rPr lang="en-US" sz="1600" dirty="0" err="1"/>
              <a:t>ou</a:t>
            </a:r>
            <a:r>
              <a:rPr lang="en-US" sz="1600" dirty="0"/>
              <a:t> se a </a:t>
            </a:r>
            <a:r>
              <a:rPr lang="en-US" sz="1600" dirty="0" err="1"/>
              <a:t>justificativa</a:t>
            </a:r>
            <a:r>
              <a:rPr lang="en-US" sz="1600" dirty="0"/>
              <a:t> </a:t>
            </a:r>
            <a:r>
              <a:rPr lang="en-US" sz="1600" dirty="0" err="1"/>
              <a:t>apresentada</a:t>
            </a:r>
            <a:r>
              <a:rPr lang="en-US" sz="1600" dirty="0"/>
              <a:t> </a:t>
            </a:r>
            <a:r>
              <a:rPr lang="en-US" sz="1600" dirty="0" err="1"/>
              <a:t>não</a:t>
            </a:r>
            <a:r>
              <a:rPr lang="en-US" sz="1600" dirty="0"/>
              <a:t> for </a:t>
            </a:r>
            <a:r>
              <a:rPr lang="en-US" sz="1600" dirty="0" err="1"/>
              <a:t>aceita</a:t>
            </a:r>
            <a:r>
              <a:rPr lang="en-US" sz="1600" dirty="0"/>
              <a:t>, o </a:t>
            </a:r>
            <a:r>
              <a:rPr lang="en-US" sz="1600" dirty="0" err="1"/>
              <a:t>juiz</a:t>
            </a:r>
            <a:r>
              <a:rPr lang="en-US" sz="1600" dirty="0"/>
              <a:t>, </a:t>
            </a:r>
            <a:r>
              <a:rPr lang="en-US" sz="1600" dirty="0" err="1"/>
              <a:t>além</a:t>
            </a:r>
            <a:r>
              <a:rPr lang="en-US" sz="1600" dirty="0"/>
              <a:t> de </a:t>
            </a:r>
            <a:r>
              <a:rPr lang="en-US" sz="1600" dirty="0" err="1"/>
              <a:t>mandar</a:t>
            </a:r>
            <a:r>
              <a:rPr lang="en-US" sz="1600" dirty="0"/>
              <a:t> </a:t>
            </a:r>
            <a:r>
              <a:rPr lang="en-US" sz="1600" dirty="0" err="1"/>
              <a:t>protestar</a:t>
            </a:r>
            <a:r>
              <a:rPr lang="en-US" sz="1600" dirty="0"/>
              <a:t> o </a:t>
            </a:r>
            <a:r>
              <a:rPr lang="en-US" sz="1600" dirty="0" err="1"/>
              <a:t>pronunciamento</a:t>
            </a:r>
            <a:r>
              <a:rPr lang="en-US" sz="1600" dirty="0"/>
              <a:t> judicial </a:t>
            </a:r>
            <a:r>
              <a:rPr lang="en-US" sz="1600" dirty="0" err="1"/>
              <a:t>na</a:t>
            </a:r>
            <a:r>
              <a:rPr lang="en-US" sz="1600" dirty="0"/>
              <a:t> forma do § 1</a:t>
            </a:r>
            <a:r>
              <a:rPr lang="en-US" sz="1600" baseline="30000" dirty="0"/>
              <a:t>o</a:t>
            </a:r>
            <a:r>
              <a:rPr lang="en-US" sz="1600" dirty="0"/>
              <a:t>, </a:t>
            </a:r>
            <a:r>
              <a:rPr lang="en-US" sz="1600" dirty="0" err="1"/>
              <a:t>decretar-lhe-á</a:t>
            </a:r>
            <a:r>
              <a:rPr lang="en-US" sz="1600" dirty="0"/>
              <a:t> a </a:t>
            </a:r>
            <a:r>
              <a:rPr lang="en-US" sz="1600" dirty="0" err="1"/>
              <a:t>prisão</a:t>
            </a:r>
            <a:r>
              <a:rPr lang="en-US" sz="1600" dirty="0"/>
              <a:t> </a:t>
            </a:r>
            <a:r>
              <a:rPr lang="en-US" sz="1600" dirty="0" err="1"/>
              <a:t>pelo</a:t>
            </a:r>
            <a:r>
              <a:rPr lang="en-US" sz="1600" dirty="0"/>
              <a:t> </a:t>
            </a:r>
            <a:r>
              <a:rPr lang="en-US" sz="1600" dirty="0" err="1"/>
              <a:t>prazo</a:t>
            </a:r>
            <a:r>
              <a:rPr lang="en-US" sz="1600" dirty="0"/>
              <a:t> de 1 (um) a 3 (</a:t>
            </a:r>
            <a:r>
              <a:rPr lang="en-US" sz="1600" dirty="0" err="1"/>
              <a:t>três</a:t>
            </a:r>
            <a:r>
              <a:rPr lang="en-US" sz="1600" dirty="0"/>
              <a:t>) </a:t>
            </a:r>
            <a:r>
              <a:rPr lang="en-US" sz="1600" dirty="0" err="1"/>
              <a:t>meses</a:t>
            </a:r>
            <a:r>
              <a:rPr lang="en-US" sz="1600" dirty="0"/>
              <a:t>.</a:t>
            </a:r>
          </a:p>
          <a:p>
            <a:pPr algn="just"/>
            <a:endParaRPr lang="en-US" sz="1600" dirty="0" smtClean="0"/>
          </a:p>
          <a:p>
            <a:pPr algn="just"/>
            <a:r>
              <a:rPr lang="en-US" sz="1600" dirty="0" smtClean="0"/>
              <a:t>§ </a:t>
            </a:r>
            <a:r>
              <a:rPr lang="en-US" sz="1600" dirty="0"/>
              <a:t>4</a:t>
            </a:r>
            <a:r>
              <a:rPr lang="en-US" sz="1600" baseline="30000" dirty="0"/>
              <a:t>o</a:t>
            </a:r>
            <a:r>
              <a:rPr lang="en-US" sz="1600" dirty="0"/>
              <a:t> A </a:t>
            </a:r>
            <a:r>
              <a:rPr lang="en-US" sz="1600" dirty="0" err="1"/>
              <a:t>prisão</a:t>
            </a:r>
            <a:r>
              <a:rPr lang="en-US" sz="1600" dirty="0"/>
              <a:t> </a:t>
            </a:r>
            <a:r>
              <a:rPr lang="en-US" sz="1600" dirty="0" err="1"/>
              <a:t>será</a:t>
            </a:r>
            <a:r>
              <a:rPr lang="en-US" sz="1600" dirty="0"/>
              <a:t> </a:t>
            </a:r>
            <a:r>
              <a:rPr lang="en-US" sz="1600" dirty="0" err="1"/>
              <a:t>cumprida</a:t>
            </a:r>
            <a:r>
              <a:rPr lang="en-US" sz="1600" dirty="0"/>
              <a:t> </a:t>
            </a:r>
            <a:r>
              <a:rPr lang="en-US" sz="1600" dirty="0" err="1"/>
              <a:t>em</a:t>
            </a:r>
            <a:r>
              <a:rPr lang="en-US" sz="1600" dirty="0"/>
              <a:t> regime </a:t>
            </a:r>
            <a:r>
              <a:rPr lang="en-US" sz="1600" dirty="0" err="1"/>
              <a:t>fechado</a:t>
            </a:r>
            <a:r>
              <a:rPr lang="en-US" sz="1600" dirty="0"/>
              <a:t>, </a:t>
            </a:r>
            <a:r>
              <a:rPr lang="en-US" sz="1600" dirty="0" err="1"/>
              <a:t>devendo</a:t>
            </a:r>
            <a:r>
              <a:rPr lang="en-US" sz="1600" dirty="0"/>
              <a:t> o </a:t>
            </a:r>
            <a:r>
              <a:rPr lang="en-US" sz="1600" dirty="0" err="1"/>
              <a:t>preso</a:t>
            </a:r>
            <a:r>
              <a:rPr lang="en-US" sz="1600" dirty="0"/>
              <a:t> </a:t>
            </a:r>
            <a:r>
              <a:rPr lang="en-US" sz="1600" dirty="0" err="1"/>
              <a:t>ficar</a:t>
            </a:r>
            <a:r>
              <a:rPr lang="en-US" sz="1600" dirty="0"/>
              <a:t> </a:t>
            </a:r>
            <a:r>
              <a:rPr lang="en-US" sz="1600" dirty="0" err="1"/>
              <a:t>separado</a:t>
            </a:r>
            <a:r>
              <a:rPr lang="en-US" sz="1600" dirty="0"/>
              <a:t> dos </a:t>
            </a:r>
            <a:r>
              <a:rPr lang="en-US" sz="1600" dirty="0" err="1"/>
              <a:t>presos</a:t>
            </a:r>
            <a:r>
              <a:rPr lang="en-US" sz="1600" dirty="0"/>
              <a:t> </a:t>
            </a:r>
            <a:r>
              <a:rPr lang="en-US" sz="1600" dirty="0" err="1"/>
              <a:t>comuns</a:t>
            </a:r>
            <a:r>
              <a:rPr lang="en-US" sz="1600" dirty="0"/>
              <a:t>.</a:t>
            </a:r>
          </a:p>
          <a:p>
            <a:pPr algn="just"/>
            <a:endParaRPr lang="en-US" sz="1600" dirty="0" smtClean="0"/>
          </a:p>
          <a:p>
            <a:pPr algn="just"/>
            <a:r>
              <a:rPr lang="en-US" sz="1600" dirty="0" smtClean="0"/>
              <a:t>§ </a:t>
            </a:r>
            <a:r>
              <a:rPr lang="en-US" sz="1600" dirty="0"/>
              <a:t>5</a:t>
            </a:r>
            <a:r>
              <a:rPr lang="en-US" sz="1600" baseline="30000" dirty="0"/>
              <a:t>o</a:t>
            </a:r>
            <a:r>
              <a:rPr lang="en-US" sz="1600" dirty="0"/>
              <a:t> O </a:t>
            </a:r>
            <a:r>
              <a:rPr lang="en-US" sz="1600" dirty="0" err="1"/>
              <a:t>cumprimento</a:t>
            </a:r>
            <a:r>
              <a:rPr lang="en-US" sz="1600" dirty="0"/>
              <a:t> da </a:t>
            </a:r>
            <a:r>
              <a:rPr lang="en-US" sz="1600" dirty="0" err="1"/>
              <a:t>pena</a:t>
            </a:r>
            <a:r>
              <a:rPr lang="en-US" sz="1600" dirty="0"/>
              <a:t> </a:t>
            </a:r>
            <a:r>
              <a:rPr lang="en-US" sz="1600" dirty="0" err="1"/>
              <a:t>não</a:t>
            </a:r>
            <a:r>
              <a:rPr lang="en-US" sz="1600" dirty="0"/>
              <a:t> </a:t>
            </a:r>
            <a:r>
              <a:rPr lang="en-US" sz="1600" dirty="0" err="1"/>
              <a:t>exime</a:t>
            </a:r>
            <a:r>
              <a:rPr lang="en-US" sz="1600" dirty="0"/>
              <a:t> o </a:t>
            </a:r>
            <a:r>
              <a:rPr lang="en-US" sz="1600" dirty="0" err="1"/>
              <a:t>executado</a:t>
            </a:r>
            <a:r>
              <a:rPr lang="en-US" sz="1600" dirty="0"/>
              <a:t> do </a:t>
            </a:r>
            <a:r>
              <a:rPr lang="en-US" sz="1600" dirty="0" err="1"/>
              <a:t>pagamento</a:t>
            </a:r>
            <a:r>
              <a:rPr lang="en-US" sz="1600" dirty="0"/>
              <a:t> das </a:t>
            </a:r>
            <a:r>
              <a:rPr lang="en-US" sz="1600" dirty="0" err="1"/>
              <a:t>prestações</a:t>
            </a:r>
            <a:r>
              <a:rPr lang="en-US" sz="1600" dirty="0"/>
              <a:t> </a:t>
            </a:r>
            <a:r>
              <a:rPr lang="en-US" sz="1600" dirty="0" err="1"/>
              <a:t>vencidas</a:t>
            </a:r>
            <a:r>
              <a:rPr lang="en-US" sz="1600" dirty="0"/>
              <a:t> e </a:t>
            </a:r>
            <a:r>
              <a:rPr lang="en-US" sz="1600" dirty="0" err="1"/>
              <a:t>vincendas</a:t>
            </a:r>
            <a:r>
              <a:rPr lang="en-US" sz="1600" dirty="0"/>
              <a:t>.</a:t>
            </a:r>
          </a:p>
          <a:p>
            <a:pPr algn="just"/>
            <a:endParaRPr lang="en-US" sz="1600" dirty="0" smtClean="0"/>
          </a:p>
          <a:p>
            <a:pPr algn="just"/>
            <a:r>
              <a:rPr lang="en-US" sz="1600" dirty="0" smtClean="0"/>
              <a:t>§ </a:t>
            </a:r>
            <a:r>
              <a:rPr lang="en-US" sz="1600" dirty="0"/>
              <a:t>6</a:t>
            </a:r>
            <a:r>
              <a:rPr lang="en-US" sz="1600" baseline="30000" dirty="0"/>
              <a:t>o</a:t>
            </a:r>
            <a:r>
              <a:rPr lang="en-US" sz="1600" dirty="0"/>
              <a:t> </a:t>
            </a:r>
            <a:r>
              <a:rPr lang="en-US" sz="1600" dirty="0" err="1"/>
              <a:t>Paga</a:t>
            </a:r>
            <a:r>
              <a:rPr lang="en-US" sz="1600" dirty="0"/>
              <a:t> a </a:t>
            </a:r>
            <a:r>
              <a:rPr lang="en-US" sz="1600" dirty="0" err="1"/>
              <a:t>prestação</a:t>
            </a:r>
            <a:r>
              <a:rPr lang="en-US" sz="1600" dirty="0"/>
              <a:t> </a:t>
            </a:r>
            <a:r>
              <a:rPr lang="en-US" sz="1600" dirty="0" err="1"/>
              <a:t>alimentícia</a:t>
            </a:r>
            <a:r>
              <a:rPr lang="en-US" sz="1600" dirty="0"/>
              <a:t>, o </a:t>
            </a:r>
            <a:r>
              <a:rPr lang="en-US" sz="1600" dirty="0" err="1"/>
              <a:t>juiz</a:t>
            </a:r>
            <a:r>
              <a:rPr lang="en-US" sz="1600" dirty="0"/>
              <a:t> </a:t>
            </a:r>
            <a:r>
              <a:rPr lang="en-US" sz="1600" dirty="0" err="1"/>
              <a:t>suspenderá</a:t>
            </a:r>
            <a:r>
              <a:rPr lang="en-US" sz="1600" dirty="0"/>
              <a:t> o </a:t>
            </a:r>
            <a:r>
              <a:rPr lang="en-US" sz="1600" dirty="0" err="1"/>
              <a:t>cumprimento</a:t>
            </a:r>
            <a:r>
              <a:rPr lang="en-US" sz="1600" dirty="0"/>
              <a:t> da </a:t>
            </a:r>
            <a:r>
              <a:rPr lang="en-US" sz="1600" dirty="0" err="1"/>
              <a:t>ordem</a:t>
            </a:r>
            <a:r>
              <a:rPr lang="en-US" sz="1600" dirty="0"/>
              <a:t> de </a:t>
            </a:r>
            <a:r>
              <a:rPr lang="en-US" sz="1600" dirty="0" err="1"/>
              <a:t>prisão</a:t>
            </a:r>
            <a:r>
              <a:rPr lang="en-US" sz="1600" dirty="0"/>
              <a:t>.</a:t>
            </a:r>
          </a:p>
          <a:p>
            <a:pPr algn="just"/>
            <a:endParaRPr lang="en-US" sz="1600" dirty="0" smtClean="0"/>
          </a:p>
          <a:p>
            <a:pPr algn="just"/>
            <a:r>
              <a:rPr lang="en-US" sz="1600" dirty="0" smtClean="0"/>
              <a:t>§ </a:t>
            </a:r>
            <a:r>
              <a:rPr lang="en-US" sz="1600" dirty="0"/>
              <a:t>7</a:t>
            </a:r>
            <a:r>
              <a:rPr lang="en-US" sz="1600" baseline="30000" dirty="0"/>
              <a:t>o</a:t>
            </a:r>
            <a:r>
              <a:rPr lang="en-US" sz="1600" dirty="0"/>
              <a:t> O </a:t>
            </a:r>
            <a:r>
              <a:rPr lang="en-US" sz="1600" dirty="0" err="1"/>
              <a:t>débito</a:t>
            </a:r>
            <a:r>
              <a:rPr lang="en-US" sz="1600" dirty="0"/>
              <a:t> </a:t>
            </a:r>
            <a:r>
              <a:rPr lang="en-US" sz="1600" dirty="0" err="1"/>
              <a:t>alimentar</a:t>
            </a:r>
            <a:r>
              <a:rPr lang="en-US" sz="1600" dirty="0"/>
              <a:t> </a:t>
            </a:r>
            <a:r>
              <a:rPr lang="en-US" sz="1600" dirty="0" err="1"/>
              <a:t>que</a:t>
            </a:r>
            <a:r>
              <a:rPr lang="en-US" sz="1600" dirty="0"/>
              <a:t> </a:t>
            </a:r>
            <a:r>
              <a:rPr lang="en-US" sz="1600" dirty="0" err="1"/>
              <a:t>autoriza</a:t>
            </a:r>
            <a:r>
              <a:rPr lang="en-US" sz="1600" dirty="0"/>
              <a:t> a </a:t>
            </a:r>
            <a:r>
              <a:rPr lang="en-US" sz="1600" dirty="0" err="1"/>
              <a:t>prisão</a:t>
            </a:r>
            <a:r>
              <a:rPr lang="en-US" sz="1600" dirty="0"/>
              <a:t> civil do </a:t>
            </a:r>
            <a:r>
              <a:rPr lang="en-US" sz="1600" dirty="0" err="1"/>
              <a:t>alimentante</a:t>
            </a:r>
            <a:r>
              <a:rPr lang="en-US" sz="1600" dirty="0"/>
              <a:t> </a:t>
            </a:r>
            <a:r>
              <a:rPr lang="en-US" sz="1600" dirty="0" err="1"/>
              <a:t>é</a:t>
            </a:r>
            <a:r>
              <a:rPr lang="en-US" sz="1600" dirty="0"/>
              <a:t> o </a:t>
            </a:r>
            <a:r>
              <a:rPr lang="en-US" sz="1600" dirty="0" err="1"/>
              <a:t>que</a:t>
            </a:r>
            <a:r>
              <a:rPr lang="en-US" sz="1600" dirty="0"/>
              <a:t> </a:t>
            </a:r>
            <a:r>
              <a:rPr lang="en-US" sz="1600" dirty="0" err="1"/>
              <a:t>compreende</a:t>
            </a:r>
            <a:r>
              <a:rPr lang="en-US" sz="1600" dirty="0"/>
              <a:t> </a:t>
            </a:r>
            <a:r>
              <a:rPr lang="en-US" sz="1600" dirty="0" err="1"/>
              <a:t>até</a:t>
            </a:r>
            <a:r>
              <a:rPr lang="en-US" sz="1600" dirty="0"/>
              <a:t> as 3 (</a:t>
            </a:r>
            <a:r>
              <a:rPr lang="en-US" sz="1600" dirty="0" err="1"/>
              <a:t>três</a:t>
            </a:r>
            <a:r>
              <a:rPr lang="en-US" sz="1600" dirty="0"/>
              <a:t>) </a:t>
            </a:r>
            <a:r>
              <a:rPr lang="en-US" sz="1600" dirty="0" err="1"/>
              <a:t>prestações</a:t>
            </a:r>
            <a:r>
              <a:rPr lang="en-US" sz="1600" dirty="0"/>
              <a:t> </a:t>
            </a:r>
            <a:r>
              <a:rPr lang="en-US" sz="1600" dirty="0" err="1"/>
              <a:t>anteriores</a:t>
            </a:r>
            <a:r>
              <a:rPr lang="en-US" sz="1600" dirty="0"/>
              <a:t> </a:t>
            </a:r>
            <a:r>
              <a:rPr lang="en-US" sz="1600" dirty="0" err="1"/>
              <a:t>ao</a:t>
            </a:r>
            <a:r>
              <a:rPr lang="en-US" sz="1600" dirty="0"/>
              <a:t> </a:t>
            </a:r>
            <a:r>
              <a:rPr lang="en-US" sz="1600" dirty="0" err="1"/>
              <a:t>ajuizamento</a:t>
            </a:r>
            <a:r>
              <a:rPr lang="en-US" sz="1600" dirty="0"/>
              <a:t> da </a:t>
            </a:r>
            <a:r>
              <a:rPr lang="en-US" sz="1600" dirty="0" err="1"/>
              <a:t>execução</a:t>
            </a:r>
            <a:r>
              <a:rPr lang="en-US" sz="1600" dirty="0"/>
              <a:t> e as </a:t>
            </a:r>
            <a:r>
              <a:rPr lang="en-US" sz="1600" dirty="0" err="1"/>
              <a:t>que</a:t>
            </a:r>
            <a:r>
              <a:rPr lang="en-US" sz="1600" dirty="0"/>
              <a:t> se </a:t>
            </a:r>
            <a:r>
              <a:rPr lang="en-US" sz="1600" dirty="0" err="1"/>
              <a:t>vencerem</a:t>
            </a:r>
            <a:r>
              <a:rPr lang="en-US" sz="1600" dirty="0"/>
              <a:t> no </a:t>
            </a:r>
            <a:r>
              <a:rPr lang="en-US" sz="1600" dirty="0" err="1"/>
              <a:t>curso</a:t>
            </a:r>
            <a:r>
              <a:rPr lang="en-US" sz="1600" dirty="0"/>
              <a:t> do </a:t>
            </a:r>
            <a:r>
              <a:rPr lang="en-US" sz="1600" dirty="0" err="1"/>
              <a:t>processo</a:t>
            </a:r>
            <a:r>
              <a:rPr 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5325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3103636"/>
            <a:ext cx="6254044" cy="136207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É</a:t>
            </a:r>
            <a:r>
              <a:rPr lang="en-US" b="1" dirty="0" smtClean="0"/>
              <a:t> </a:t>
            </a:r>
            <a:r>
              <a:rPr lang="en-US" b="1" dirty="0" err="1" smtClean="0"/>
              <a:t>possível</a:t>
            </a:r>
            <a:r>
              <a:rPr lang="en-US" b="1" dirty="0" smtClean="0"/>
              <a:t> </a:t>
            </a:r>
            <a:r>
              <a:rPr lang="en-US" b="1" dirty="0" err="1" smtClean="0"/>
              <a:t>cumular</a:t>
            </a:r>
            <a:r>
              <a:rPr lang="en-US" b="1" dirty="0" smtClean="0"/>
              <a:t> </a:t>
            </a:r>
            <a:r>
              <a:rPr lang="en-US" b="1" dirty="0" err="1" smtClean="0"/>
              <a:t>meios</a:t>
            </a:r>
            <a:r>
              <a:rPr lang="en-US" b="1" dirty="0" smtClean="0"/>
              <a:t> </a:t>
            </a:r>
            <a:r>
              <a:rPr lang="en-US" b="1" dirty="0" err="1" smtClean="0"/>
              <a:t>executivos</a:t>
            </a:r>
            <a:r>
              <a:rPr lang="en-US" b="1" dirty="0" smtClean="0"/>
              <a:t>, a </a:t>
            </a:r>
            <a:r>
              <a:rPr lang="en-US" b="1" dirty="0" err="1" smtClean="0"/>
              <a:t>exemplo</a:t>
            </a:r>
            <a:r>
              <a:rPr lang="en-US" b="1" dirty="0" smtClean="0"/>
              <a:t> da </a:t>
            </a:r>
            <a:r>
              <a:rPr lang="en-US" b="1" dirty="0" err="1" smtClean="0"/>
              <a:t>multa</a:t>
            </a:r>
            <a:r>
              <a:rPr lang="en-US" b="1" dirty="0" smtClean="0"/>
              <a:t> de 10 % </a:t>
            </a:r>
            <a:r>
              <a:rPr lang="en-US" b="1" dirty="0" err="1" smtClean="0"/>
              <a:t>ou</a:t>
            </a:r>
            <a:r>
              <a:rPr lang="en-US" b="1" dirty="0" smtClean="0"/>
              <a:t> das </a:t>
            </a:r>
            <a:r>
              <a:rPr lang="en-US" b="1" dirty="0" err="1" smtClean="0"/>
              <a:t>astreintes</a:t>
            </a:r>
            <a:r>
              <a:rPr lang="en-US" b="1" dirty="0" smtClean="0"/>
              <a:t>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13132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3103636"/>
            <a:ext cx="6254044" cy="136207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É</a:t>
            </a:r>
            <a:r>
              <a:rPr lang="en-US" b="1" dirty="0" smtClean="0"/>
              <a:t> </a:t>
            </a:r>
            <a:r>
              <a:rPr lang="en-US" b="1" dirty="0" err="1" smtClean="0"/>
              <a:t>possível</a:t>
            </a:r>
            <a:r>
              <a:rPr lang="en-US" b="1" dirty="0" smtClean="0"/>
              <a:t> </a:t>
            </a:r>
            <a:r>
              <a:rPr lang="en-US" b="1" dirty="0" err="1" smtClean="0"/>
              <a:t>haver</a:t>
            </a:r>
            <a:r>
              <a:rPr lang="en-US" b="1" dirty="0" smtClean="0"/>
              <a:t> </a:t>
            </a:r>
            <a:r>
              <a:rPr lang="en-US" b="1" dirty="0" err="1" smtClean="0"/>
              <a:t>prisão</a:t>
            </a:r>
            <a:r>
              <a:rPr lang="en-US" b="1" dirty="0" smtClean="0"/>
              <a:t> civil do </a:t>
            </a:r>
            <a:r>
              <a:rPr lang="en-US" b="1" dirty="0" err="1" smtClean="0"/>
              <a:t>devedor</a:t>
            </a:r>
            <a:r>
              <a:rPr lang="en-US" b="1" dirty="0" smtClean="0"/>
              <a:t> de </a:t>
            </a:r>
            <a:r>
              <a:rPr lang="en-US" b="1" dirty="0" err="1" smtClean="0"/>
              <a:t>alimentos</a:t>
            </a:r>
            <a:r>
              <a:rPr lang="en-US" b="1" dirty="0" smtClean="0"/>
              <a:t> </a:t>
            </a:r>
            <a:r>
              <a:rPr lang="en-US" b="1" dirty="0" err="1" smtClean="0"/>
              <a:t>quando</a:t>
            </a:r>
            <a:r>
              <a:rPr lang="en-US" b="1" dirty="0" smtClean="0"/>
              <a:t> a </a:t>
            </a:r>
            <a:r>
              <a:rPr lang="en-US" b="1" dirty="0" err="1" smtClean="0"/>
              <a:t>obrigação</a:t>
            </a:r>
            <a:r>
              <a:rPr lang="en-US" b="1" dirty="0" smtClean="0"/>
              <a:t> </a:t>
            </a:r>
            <a:r>
              <a:rPr lang="en-US" b="1" dirty="0" err="1" smtClean="0"/>
              <a:t>estiver</a:t>
            </a:r>
            <a:r>
              <a:rPr lang="en-US" b="1" dirty="0" smtClean="0"/>
              <a:t> </a:t>
            </a:r>
            <a:r>
              <a:rPr lang="en-US" b="1" dirty="0" err="1" smtClean="0"/>
              <a:t>prevista</a:t>
            </a:r>
            <a:r>
              <a:rPr lang="en-US" b="1" dirty="0" smtClean="0"/>
              <a:t> </a:t>
            </a:r>
            <a:r>
              <a:rPr lang="en-US" b="1" dirty="0" err="1" smtClean="0"/>
              <a:t>em</a:t>
            </a:r>
            <a:r>
              <a:rPr lang="en-US" b="1" dirty="0" smtClean="0"/>
              <a:t> </a:t>
            </a:r>
            <a:r>
              <a:rPr lang="en-US" b="1" dirty="0" err="1" smtClean="0"/>
              <a:t>título</a:t>
            </a:r>
            <a:r>
              <a:rPr lang="en-US" b="1" dirty="0" smtClean="0"/>
              <a:t> </a:t>
            </a:r>
            <a:r>
              <a:rPr lang="en-US" b="1" dirty="0" err="1" smtClean="0"/>
              <a:t>executivo</a:t>
            </a:r>
            <a:r>
              <a:rPr lang="en-US" b="1" dirty="0" smtClean="0"/>
              <a:t> extrajudicial?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29026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545179547"/>
              </p:ext>
            </p:extLst>
          </p:nvPr>
        </p:nvGraphicFramePr>
        <p:xfrm>
          <a:off x="1139113" y="1086805"/>
          <a:ext cx="6873957" cy="4700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53033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Compet</a:t>
            </a:r>
            <a:r>
              <a:rPr lang="en-US" b="1" dirty="0" err="1" smtClean="0"/>
              <a:t>ência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Art. 516, CPC </a:t>
            </a:r>
            <a:r>
              <a:rPr lang="en-US" b="1" dirty="0" smtClean="0">
                <a:solidFill>
                  <a:schemeClr val="tx2"/>
                </a:solidFill>
              </a:rPr>
              <a:t>(</a:t>
            </a:r>
            <a:r>
              <a:rPr lang="en-US" b="1" dirty="0" err="1" smtClean="0">
                <a:solidFill>
                  <a:schemeClr val="tx2"/>
                </a:solidFill>
              </a:rPr>
              <a:t>regra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b="1" dirty="0" err="1" smtClean="0">
                <a:solidFill>
                  <a:schemeClr val="tx2"/>
                </a:solidFill>
              </a:rPr>
              <a:t>geral</a:t>
            </a:r>
            <a:r>
              <a:rPr lang="en-US" b="1" dirty="0" smtClean="0">
                <a:solidFill>
                  <a:schemeClr val="tx2"/>
                </a:solidFill>
              </a:rPr>
              <a:t>)</a:t>
            </a:r>
          </a:p>
          <a:p>
            <a:endParaRPr lang="en-US" dirty="0"/>
          </a:p>
          <a:p>
            <a:r>
              <a:rPr lang="en-US" dirty="0" smtClean="0"/>
              <a:t> Art. 528, 9o, CPC </a:t>
            </a:r>
            <a:r>
              <a:rPr lang="en-US" b="1" dirty="0" smtClean="0">
                <a:solidFill>
                  <a:srgbClr val="465E9C"/>
                </a:solidFill>
              </a:rPr>
              <a:t>(nova </a:t>
            </a:r>
            <a:r>
              <a:rPr lang="en-US" b="1" dirty="0" err="1" smtClean="0">
                <a:solidFill>
                  <a:srgbClr val="465E9C"/>
                </a:solidFill>
              </a:rPr>
              <a:t>possibilidade</a:t>
            </a:r>
            <a:r>
              <a:rPr lang="en-US" b="1" dirty="0" smtClean="0">
                <a:solidFill>
                  <a:srgbClr val="465E9C"/>
                </a:solidFill>
              </a:rPr>
              <a:t>)</a:t>
            </a:r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en-US" dirty="0" err="1" smtClean="0"/>
              <a:t>Dom</a:t>
            </a:r>
            <a:r>
              <a:rPr lang="en-US" dirty="0" err="1" smtClean="0"/>
              <a:t>icílio</a:t>
            </a:r>
            <a:r>
              <a:rPr lang="en-US" dirty="0" smtClean="0"/>
              <a:t> do </a:t>
            </a:r>
            <a:r>
              <a:rPr lang="en-US" dirty="0" err="1" smtClean="0"/>
              <a:t>Credor</a:t>
            </a:r>
            <a:r>
              <a:rPr lang="en-US" dirty="0" smtClean="0"/>
              <a:t> dos </a:t>
            </a:r>
            <a:r>
              <a:rPr lang="en-US" dirty="0" err="1" smtClean="0"/>
              <a:t>Alimentos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6713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Op</a:t>
            </a:r>
            <a:r>
              <a:rPr lang="en-US" b="1" dirty="0" err="1" smtClean="0"/>
              <a:t>ção</a:t>
            </a:r>
            <a:r>
              <a:rPr lang="en-US" b="1" dirty="0" smtClean="0"/>
              <a:t> </a:t>
            </a:r>
            <a:r>
              <a:rPr lang="en-US" b="1" dirty="0" err="1" smtClean="0"/>
              <a:t>pela</a:t>
            </a:r>
            <a:r>
              <a:rPr lang="en-US" b="1" dirty="0" smtClean="0"/>
              <a:t> </a:t>
            </a:r>
            <a:r>
              <a:rPr lang="en-US" b="1" dirty="0" err="1" smtClean="0"/>
              <a:t>Técnica</a:t>
            </a:r>
            <a:r>
              <a:rPr lang="en-US" b="1" dirty="0" smtClean="0"/>
              <a:t> </a:t>
            </a:r>
            <a:r>
              <a:rPr lang="en-US" b="1" dirty="0" err="1" smtClean="0"/>
              <a:t>Executiva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095023" y="2516066"/>
            <a:ext cx="696524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§ 8</a:t>
            </a:r>
            <a:r>
              <a:rPr lang="en-US" sz="2400" baseline="30000" dirty="0"/>
              <a:t>o</a:t>
            </a:r>
            <a:r>
              <a:rPr lang="en-US" sz="2400" dirty="0"/>
              <a:t> </a:t>
            </a:r>
            <a:r>
              <a:rPr lang="en-US" sz="2400" b="1" i="1" u="sng" dirty="0"/>
              <a:t>O </a:t>
            </a:r>
            <a:r>
              <a:rPr lang="en-US" sz="2400" b="1" i="1" u="sng" dirty="0" err="1"/>
              <a:t>exequente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pode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optar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promover</a:t>
            </a:r>
            <a:r>
              <a:rPr lang="en-US" sz="2400" dirty="0"/>
              <a:t> o </a:t>
            </a:r>
            <a:r>
              <a:rPr lang="en-US" sz="2400" dirty="0" err="1"/>
              <a:t>cumprimento</a:t>
            </a:r>
            <a:r>
              <a:rPr lang="en-US" sz="2400" dirty="0"/>
              <a:t> da </a:t>
            </a:r>
            <a:r>
              <a:rPr lang="en-US" sz="2400" dirty="0" err="1"/>
              <a:t>sentença</a:t>
            </a:r>
            <a:r>
              <a:rPr lang="en-US" sz="2400" dirty="0"/>
              <a:t> </a:t>
            </a:r>
            <a:r>
              <a:rPr lang="en-US" sz="2400" dirty="0" err="1"/>
              <a:t>ou</a:t>
            </a:r>
            <a:r>
              <a:rPr lang="en-US" sz="2400" dirty="0"/>
              <a:t> </a:t>
            </a:r>
            <a:r>
              <a:rPr lang="en-US" sz="2400" dirty="0" err="1"/>
              <a:t>decisão</a:t>
            </a:r>
            <a:r>
              <a:rPr lang="en-US" sz="2400" dirty="0"/>
              <a:t> </a:t>
            </a:r>
            <a:r>
              <a:rPr lang="en-US" sz="2400" dirty="0" err="1"/>
              <a:t>desde</a:t>
            </a:r>
            <a:r>
              <a:rPr lang="en-US" sz="2400" dirty="0"/>
              <a:t> logo, </a:t>
            </a:r>
            <a:r>
              <a:rPr lang="en-US" sz="2400" dirty="0" err="1"/>
              <a:t>nos</a:t>
            </a:r>
            <a:r>
              <a:rPr lang="en-US" sz="2400" dirty="0"/>
              <a:t> </a:t>
            </a:r>
            <a:r>
              <a:rPr lang="en-US" sz="2400" dirty="0" err="1"/>
              <a:t>termos</a:t>
            </a:r>
            <a:r>
              <a:rPr lang="en-US" sz="2400" dirty="0"/>
              <a:t> do </a:t>
            </a:r>
            <a:r>
              <a:rPr lang="en-US" sz="2400" dirty="0" err="1"/>
              <a:t>disposto</a:t>
            </a:r>
            <a:r>
              <a:rPr lang="en-US" sz="2400" dirty="0"/>
              <a:t> </a:t>
            </a:r>
            <a:r>
              <a:rPr lang="en-US" sz="2400" dirty="0" err="1"/>
              <a:t>neste</a:t>
            </a:r>
            <a:r>
              <a:rPr lang="en-US" sz="2400" dirty="0"/>
              <a:t> </a:t>
            </a:r>
            <a:r>
              <a:rPr lang="en-US" sz="2400" dirty="0" err="1"/>
              <a:t>Livro</a:t>
            </a:r>
            <a:r>
              <a:rPr lang="en-US" sz="2400" dirty="0"/>
              <a:t>, </a:t>
            </a:r>
            <a:r>
              <a:rPr lang="en-US" sz="2400" dirty="0" err="1"/>
              <a:t>Título</a:t>
            </a:r>
            <a:r>
              <a:rPr lang="en-US" sz="2400" dirty="0"/>
              <a:t> II, </a:t>
            </a:r>
            <a:r>
              <a:rPr lang="en-US" sz="2400" dirty="0" err="1"/>
              <a:t>Capítulo</a:t>
            </a:r>
            <a:r>
              <a:rPr lang="en-US" sz="2400" dirty="0"/>
              <a:t> III, </a:t>
            </a:r>
            <a:r>
              <a:rPr lang="en-US" sz="2400" b="1" i="1" u="sng" dirty="0" err="1"/>
              <a:t>caso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em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que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não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será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admissível</a:t>
            </a:r>
            <a:r>
              <a:rPr lang="en-US" sz="2400" b="1" i="1" u="sng" dirty="0"/>
              <a:t> a </a:t>
            </a:r>
            <a:r>
              <a:rPr lang="en-US" sz="2400" b="1" i="1" u="sng" dirty="0" err="1"/>
              <a:t>prisão</a:t>
            </a:r>
            <a:r>
              <a:rPr lang="en-US" sz="2400" b="1" i="1" u="sng" dirty="0"/>
              <a:t> do </a:t>
            </a:r>
            <a:r>
              <a:rPr lang="en-US" sz="2400" b="1" i="1" u="sng" dirty="0" err="1"/>
              <a:t>executado</a:t>
            </a:r>
            <a:r>
              <a:rPr lang="en-US" sz="2400" dirty="0"/>
              <a:t>, e, </a:t>
            </a:r>
            <a:r>
              <a:rPr lang="en-US" sz="2400" dirty="0" err="1"/>
              <a:t>recaindo</a:t>
            </a:r>
            <a:r>
              <a:rPr lang="en-US" sz="2400" dirty="0"/>
              <a:t> a </a:t>
            </a:r>
            <a:r>
              <a:rPr lang="en-US" sz="2400" dirty="0" err="1"/>
              <a:t>penhora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 err="1"/>
              <a:t>dinheiro</a:t>
            </a:r>
            <a:r>
              <a:rPr lang="en-US" sz="2400" dirty="0"/>
              <a:t>, </a:t>
            </a:r>
            <a:r>
              <a:rPr lang="en-US" sz="2400" b="1" i="1" u="sng" dirty="0"/>
              <a:t>a </a:t>
            </a:r>
            <a:r>
              <a:rPr lang="en-US" sz="2400" b="1" i="1" u="sng" dirty="0" err="1"/>
              <a:t>concessão</a:t>
            </a:r>
            <a:r>
              <a:rPr lang="en-US" sz="2400" b="1" i="1" u="sng" dirty="0"/>
              <a:t> de </a:t>
            </a:r>
            <a:r>
              <a:rPr lang="en-US" sz="2400" b="1" i="1" u="sng" dirty="0" err="1"/>
              <a:t>efeito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suspensivo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à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impugnação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não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obsta</a:t>
            </a:r>
            <a:r>
              <a:rPr lang="en-US" sz="2400" b="1" i="1" u="sng" dirty="0"/>
              <a:t> a </a:t>
            </a:r>
            <a:r>
              <a:rPr lang="en-US" sz="2400" b="1" i="1" u="sng" dirty="0" err="1"/>
              <a:t>que</a:t>
            </a:r>
            <a:r>
              <a:rPr lang="en-US" sz="2400" b="1" i="1" u="sng" dirty="0"/>
              <a:t> o </a:t>
            </a:r>
            <a:r>
              <a:rPr lang="en-US" sz="2400" b="1" i="1" u="sng" dirty="0" err="1"/>
              <a:t>exequente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levante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mensalmente</a:t>
            </a:r>
            <a:r>
              <a:rPr lang="en-US" sz="2400" b="1" i="1" u="sng" dirty="0"/>
              <a:t> a </a:t>
            </a:r>
            <a:r>
              <a:rPr lang="en-US" sz="2400" b="1" i="1" u="sng" dirty="0" err="1"/>
              <a:t>importância</a:t>
            </a:r>
            <a:r>
              <a:rPr lang="en-US" sz="2400" b="1" i="1" u="sng" dirty="0"/>
              <a:t> da </a:t>
            </a:r>
            <a:r>
              <a:rPr lang="en-US" sz="2400" b="1" i="1" u="sng" dirty="0" err="1"/>
              <a:t>prestação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79063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Op</a:t>
            </a:r>
            <a:r>
              <a:rPr lang="en-US" b="1" dirty="0" err="1" smtClean="0"/>
              <a:t>ção</a:t>
            </a:r>
            <a:r>
              <a:rPr lang="en-US" b="1" dirty="0" smtClean="0"/>
              <a:t> </a:t>
            </a:r>
            <a:r>
              <a:rPr lang="en-US" b="1" dirty="0" err="1" smtClean="0"/>
              <a:t>pela</a:t>
            </a:r>
            <a:r>
              <a:rPr lang="en-US" b="1" dirty="0" smtClean="0"/>
              <a:t> </a:t>
            </a:r>
            <a:r>
              <a:rPr lang="en-US" b="1" dirty="0" err="1" smtClean="0"/>
              <a:t>Técnica</a:t>
            </a:r>
            <a:r>
              <a:rPr lang="en-US" b="1" dirty="0" smtClean="0"/>
              <a:t> </a:t>
            </a:r>
            <a:r>
              <a:rPr lang="en-US" b="1" dirty="0" err="1" smtClean="0"/>
              <a:t>Executiva</a:t>
            </a:r>
            <a:endParaRPr lang="en-US" b="1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014071324"/>
              </p:ext>
            </p:extLst>
          </p:nvPr>
        </p:nvGraphicFramePr>
        <p:xfrm>
          <a:off x="1524000" y="2304550"/>
          <a:ext cx="6096000" cy="33782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35734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0766" y="1035901"/>
            <a:ext cx="6716838" cy="4493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/>
              <a:t>Este </a:t>
            </a:r>
            <a:r>
              <a:rPr lang="en-US" sz="2200" dirty="0" err="1"/>
              <a:t>procedimento</a:t>
            </a:r>
            <a:r>
              <a:rPr lang="en-US" sz="2200" dirty="0"/>
              <a:t>, </a:t>
            </a:r>
            <a:r>
              <a:rPr lang="en-US" sz="2200" dirty="0" err="1"/>
              <a:t>porém</a:t>
            </a:r>
            <a:r>
              <a:rPr lang="en-US" sz="2200" dirty="0"/>
              <a:t>, </a:t>
            </a:r>
            <a:r>
              <a:rPr lang="en-US" sz="2200" dirty="0" err="1"/>
              <a:t>só</a:t>
            </a:r>
            <a:r>
              <a:rPr lang="en-US" sz="2200" dirty="0"/>
              <a:t> </a:t>
            </a:r>
            <a:r>
              <a:rPr lang="en-US" sz="2200" dirty="0" err="1"/>
              <a:t>poderá</a:t>
            </a:r>
            <a:r>
              <a:rPr lang="en-US" sz="2200" dirty="0"/>
              <a:t> </a:t>
            </a:r>
            <a:r>
              <a:rPr lang="en-US" sz="2200" dirty="0" err="1"/>
              <a:t>ser</a:t>
            </a:r>
            <a:r>
              <a:rPr lang="en-US" sz="2200" dirty="0"/>
              <a:t> </a:t>
            </a:r>
            <a:r>
              <a:rPr lang="en-US" sz="2200" dirty="0" err="1"/>
              <a:t>empregado</a:t>
            </a:r>
            <a:r>
              <a:rPr lang="en-US" sz="2200" dirty="0"/>
              <a:t> </a:t>
            </a:r>
            <a:r>
              <a:rPr lang="en-US" sz="2200" dirty="0" err="1"/>
              <a:t>para</a:t>
            </a:r>
            <a:r>
              <a:rPr lang="en-US" sz="2200" dirty="0"/>
              <a:t> </a:t>
            </a:r>
            <a:r>
              <a:rPr lang="en-US" sz="2200" b="1" i="1" u="sng" dirty="0" err="1"/>
              <a:t>execução</a:t>
            </a:r>
            <a:r>
              <a:rPr lang="en-US" sz="2200" b="1" i="1" u="sng" dirty="0"/>
              <a:t> das </a:t>
            </a:r>
            <a:r>
              <a:rPr lang="en-US" sz="2200" b="1" i="1" u="sng" dirty="0" err="1"/>
              <a:t>três</a:t>
            </a:r>
            <a:r>
              <a:rPr lang="en-US" sz="2200" b="1" i="1" u="sng" dirty="0"/>
              <a:t> </a:t>
            </a:r>
            <a:r>
              <a:rPr lang="en-US" sz="2200" b="1" i="1" u="sng" dirty="0" err="1"/>
              <a:t>prestações</a:t>
            </a:r>
            <a:r>
              <a:rPr lang="en-US" sz="2200" b="1" i="1" u="sng" dirty="0"/>
              <a:t> </a:t>
            </a:r>
            <a:r>
              <a:rPr lang="en-US" sz="2200" b="1" i="1" u="sng" dirty="0" err="1"/>
              <a:t>imediatamente</a:t>
            </a:r>
            <a:r>
              <a:rPr lang="en-US" sz="2200" b="1" i="1" u="sng" dirty="0"/>
              <a:t> </a:t>
            </a:r>
            <a:r>
              <a:rPr lang="en-US" sz="2200" b="1" i="1" u="sng" dirty="0" err="1"/>
              <a:t>anteriores</a:t>
            </a:r>
            <a:r>
              <a:rPr lang="en-US" sz="2200" b="1" i="1" u="sng" dirty="0"/>
              <a:t> </a:t>
            </a:r>
            <a:r>
              <a:rPr lang="en-US" sz="2200" b="1" i="1" u="sng" dirty="0" err="1"/>
              <a:t>ao</a:t>
            </a:r>
            <a:r>
              <a:rPr lang="en-US" sz="2200" b="1" i="1" u="sng" dirty="0"/>
              <a:t> </a:t>
            </a:r>
            <a:r>
              <a:rPr lang="en-US" sz="2200" b="1" i="1" u="sng" dirty="0" err="1"/>
              <a:t>requerimento</a:t>
            </a:r>
            <a:r>
              <a:rPr lang="en-US" sz="2200" b="1" i="1" u="sng" dirty="0"/>
              <a:t> </a:t>
            </a:r>
            <a:r>
              <a:rPr lang="en-US" sz="2200" b="1" i="1" u="sng" dirty="0" err="1"/>
              <a:t>executivo</a:t>
            </a:r>
            <a:r>
              <a:rPr lang="en-US" sz="2200" b="1" i="1" u="sng" dirty="0"/>
              <a:t> e das </a:t>
            </a:r>
            <a:r>
              <a:rPr lang="en-US" sz="2200" b="1" i="1" u="sng" dirty="0" err="1"/>
              <a:t>que</a:t>
            </a:r>
            <a:r>
              <a:rPr lang="en-US" sz="2200" b="1" i="1" u="sng" dirty="0"/>
              <a:t> se </a:t>
            </a:r>
            <a:r>
              <a:rPr lang="en-US" sz="2200" b="1" i="1" u="sng" dirty="0" err="1"/>
              <a:t>vencerem</a:t>
            </a:r>
            <a:r>
              <a:rPr lang="en-US" sz="2200" b="1" i="1" u="sng" dirty="0"/>
              <a:t> no </a:t>
            </a:r>
            <a:r>
              <a:rPr lang="en-US" sz="2200" b="1" i="1" u="sng" dirty="0" err="1"/>
              <a:t>curso</a:t>
            </a:r>
            <a:r>
              <a:rPr lang="en-US" sz="2200" b="1" i="1" u="sng" dirty="0"/>
              <a:t> do </a:t>
            </a:r>
            <a:r>
              <a:rPr lang="en-US" sz="2200" b="1" i="1" u="sng" dirty="0" err="1"/>
              <a:t>processo</a:t>
            </a:r>
            <a:r>
              <a:rPr lang="en-US" sz="2200" dirty="0"/>
              <a:t> (art. 528, § 7</a:t>
            </a:r>
            <a:r>
              <a:rPr lang="en-US" sz="2200" baseline="30000" dirty="0"/>
              <a:t>o</a:t>
            </a:r>
            <a:r>
              <a:rPr lang="en-US" sz="2200" dirty="0"/>
              <a:t>). </a:t>
            </a:r>
            <a:endParaRPr lang="en-US" sz="2200" dirty="0" smtClean="0"/>
          </a:p>
          <a:p>
            <a:pPr algn="ctr"/>
            <a:endParaRPr lang="en-US" sz="2200" dirty="0"/>
          </a:p>
          <a:p>
            <a:pPr algn="ctr"/>
            <a:r>
              <a:rPr lang="en-US" sz="2200" dirty="0" smtClean="0"/>
              <a:t>Para </a:t>
            </a:r>
            <a:r>
              <a:rPr lang="en-US" sz="2200" dirty="0" err="1"/>
              <a:t>prestações</a:t>
            </a:r>
            <a:r>
              <a:rPr lang="en-US" sz="2200" dirty="0"/>
              <a:t> </a:t>
            </a:r>
            <a:r>
              <a:rPr lang="en-US" sz="2200" dirty="0" err="1"/>
              <a:t>vencidas</a:t>
            </a:r>
            <a:r>
              <a:rPr lang="en-US" sz="2200" dirty="0"/>
              <a:t> </a:t>
            </a:r>
            <a:r>
              <a:rPr lang="en-US" sz="2200" dirty="0" err="1"/>
              <a:t>anteriormente</a:t>
            </a:r>
            <a:r>
              <a:rPr lang="en-US" sz="2200" dirty="0"/>
              <a:t>, </a:t>
            </a:r>
            <a:r>
              <a:rPr lang="en-US" sz="2200" dirty="0" err="1"/>
              <a:t>só</a:t>
            </a:r>
            <a:r>
              <a:rPr lang="en-US" sz="2200" dirty="0"/>
              <a:t> o </a:t>
            </a:r>
            <a:r>
              <a:rPr lang="en-US" sz="2200" dirty="0" err="1"/>
              <a:t>procedimento</a:t>
            </a:r>
            <a:r>
              <a:rPr lang="en-US" sz="2200" dirty="0"/>
              <a:t> </a:t>
            </a:r>
            <a:r>
              <a:rPr lang="en-US" sz="2200" dirty="0" err="1"/>
              <a:t>padrão</a:t>
            </a:r>
            <a:r>
              <a:rPr lang="en-US" sz="2200" dirty="0"/>
              <a:t> do </a:t>
            </a:r>
            <a:r>
              <a:rPr lang="en-US" sz="2200" dirty="0" err="1"/>
              <a:t>cumprimento</a:t>
            </a:r>
            <a:r>
              <a:rPr lang="en-US" sz="2200" dirty="0"/>
              <a:t> de </a:t>
            </a:r>
            <a:r>
              <a:rPr lang="en-US" sz="2200" dirty="0" err="1"/>
              <a:t>sentença</a:t>
            </a:r>
            <a:r>
              <a:rPr lang="en-US" sz="2200" dirty="0"/>
              <a:t> </a:t>
            </a:r>
            <a:r>
              <a:rPr lang="en-US" sz="2200" dirty="0" err="1"/>
              <a:t>será</a:t>
            </a:r>
            <a:r>
              <a:rPr lang="en-US" sz="2200" dirty="0"/>
              <a:t> </a:t>
            </a:r>
            <a:r>
              <a:rPr lang="en-US" sz="2200" dirty="0" err="1"/>
              <a:t>adequado</a:t>
            </a:r>
            <a:r>
              <a:rPr lang="en-US" sz="2200" dirty="0"/>
              <a:t>, </a:t>
            </a:r>
            <a:r>
              <a:rPr lang="en-US" sz="2200" dirty="0" err="1"/>
              <a:t>já</a:t>
            </a:r>
            <a:r>
              <a:rPr lang="en-US" sz="2200" dirty="0"/>
              <a:t> </a:t>
            </a:r>
            <a:r>
              <a:rPr lang="en-US" sz="2200" dirty="0" err="1"/>
              <a:t>que</a:t>
            </a:r>
            <a:r>
              <a:rPr lang="en-US" sz="2200" dirty="0"/>
              <a:t> </a:t>
            </a:r>
            <a:r>
              <a:rPr lang="en-US" sz="2200" dirty="0" err="1"/>
              <a:t>tais</a:t>
            </a:r>
            <a:r>
              <a:rPr lang="en-US" sz="2200" dirty="0"/>
              <a:t> </a:t>
            </a:r>
            <a:r>
              <a:rPr lang="en-US" sz="2200" dirty="0" err="1"/>
              <a:t>prestações</a:t>
            </a:r>
            <a:r>
              <a:rPr lang="en-US" sz="2200" dirty="0"/>
              <a:t>, </a:t>
            </a:r>
            <a:r>
              <a:rPr lang="en-US" sz="2200" dirty="0" err="1"/>
              <a:t>em</a:t>
            </a:r>
            <a:r>
              <a:rPr lang="en-US" sz="2200" dirty="0"/>
              <a:t> </a:t>
            </a:r>
            <a:r>
              <a:rPr lang="en-US" sz="2200" dirty="0" err="1"/>
              <a:t>razão</a:t>
            </a:r>
            <a:r>
              <a:rPr lang="en-US" sz="2200" dirty="0"/>
              <a:t> do </a:t>
            </a:r>
            <a:r>
              <a:rPr lang="en-US" sz="2200" dirty="0" err="1"/>
              <a:t>decurso</a:t>
            </a:r>
            <a:r>
              <a:rPr lang="en-US" sz="2200" dirty="0"/>
              <a:t> do tempo, </a:t>
            </a:r>
            <a:r>
              <a:rPr lang="en-US" sz="2200" dirty="0" err="1"/>
              <a:t>já</a:t>
            </a:r>
            <a:r>
              <a:rPr lang="en-US" sz="2200" dirty="0"/>
              <a:t> </a:t>
            </a:r>
            <a:r>
              <a:rPr lang="en-US" sz="2200" dirty="0" err="1"/>
              <a:t>terão</a:t>
            </a:r>
            <a:r>
              <a:rPr lang="en-US" sz="2200" dirty="0"/>
              <a:t> </a:t>
            </a:r>
            <a:r>
              <a:rPr lang="en-US" sz="2200" dirty="0" err="1"/>
              <a:t>perdido</a:t>
            </a:r>
            <a:r>
              <a:rPr lang="en-US" sz="2200" dirty="0"/>
              <a:t> </a:t>
            </a:r>
            <a:r>
              <a:rPr lang="en-US" sz="2200" dirty="0" err="1"/>
              <a:t>seu</a:t>
            </a:r>
            <a:r>
              <a:rPr lang="en-US" sz="2200" dirty="0"/>
              <a:t> </a:t>
            </a:r>
            <a:r>
              <a:rPr lang="en-US" sz="2200" dirty="0" err="1"/>
              <a:t>caráter</a:t>
            </a:r>
            <a:r>
              <a:rPr lang="en-US" sz="2200" dirty="0"/>
              <a:t> </a:t>
            </a:r>
            <a:r>
              <a:rPr lang="en-US" sz="2200" dirty="0" err="1"/>
              <a:t>alimentício</a:t>
            </a:r>
            <a:r>
              <a:rPr lang="en-US" sz="2200" dirty="0"/>
              <a:t>, </a:t>
            </a:r>
            <a:r>
              <a:rPr lang="en-US" sz="2200" dirty="0" err="1"/>
              <a:t>tendo</a:t>
            </a:r>
            <a:r>
              <a:rPr lang="en-US" sz="2200" dirty="0"/>
              <a:t> </a:t>
            </a:r>
            <a:r>
              <a:rPr lang="en-US" sz="2200" dirty="0" err="1"/>
              <a:t>assumido</a:t>
            </a:r>
            <a:r>
              <a:rPr lang="en-US" sz="2200" dirty="0"/>
              <a:t> </a:t>
            </a:r>
            <a:r>
              <a:rPr lang="en-US" sz="2200" dirty="0" err="1"/>
              <a:t>natureza</a:t>
            </a:r>
            <a:r>
              <a:rPr lang="en-US" sz="2200" dirty="0"/>
              <a:t> </a:t>
            </a:r>
            <a:r>
              <a:rPr lang="en-US" sz="2200" dirty="0" err="1"/>
              <a:t>meramente</a:t>
            </a:r>
            <a:r>
              <a:rPr lang="en-US" sz="2200" dirty="0"/>
              <a:t> </a:t>
            </a:r>
            <a:r>
              <a:rPr lang="en-US" sz="2200" dirty="0" err="1"/>
              <a:t>indenizatória</a:t>
            </a:r>
            <a:r>
              <a:rPr lang="en-US" sz="2200" dirty="0" smtClean="0"/>
              <a:t>.</a:t>
            </a:r>
          </a:p>
          <a:p>
            <a:pPr algn="ctr"/>
            <a:endParaRPr lang="en-US" sz="2200" dirty="0"/>
          </a:p>
          <a:p>
            <a:pPr algn="ctr"/>
            <a:r>
              <a:rPr lang="en-US" sz="2200" b="1" i="1" dirty="0" smtClean="0"/>
              <a:t>(</a:t>
            </a:r>
            <a:r>
              <a:rPr lang="en-US" sz="2200" b="1" i="1" dirty="0" err="1" smtClean="0"/>
              <a:t>Alexandre</a:t>
            </a:r>
            <a:r>
              <a:rPr lang="en-US" sz="2200" b="1" i="1" dirty="0" smtClean="0"/>
              <a:t> </a:t>
            </a:r>
            <a:r>
              <a:rPr lang="en-US" sz="2200" b="1" i="1" dirty="0" err="1" smtClean="0"/>
              <a:t>Freitas</a:t>
            </a:r>
            <a:r>
              <a:rPr lang="en-US" sz="2200" b="1" i="1" dirty="0" smtClean="0"/>
              <a:t> </a:t>
            </a:r>
            <a:r>
              <a:rPr lang="en-US" sz="2200" b="1" i="1" dirty="0" err="1" smtClean="0"/>
              <a:t>C</a:t>
            </a:r>
            <a:r>
              <a:rPr lang="en-US" sz="2200" b="1" i="1" dirty="0" err="1" smtClean="0"/>
              <a:t>âmara</a:t>
            </a:r>
            <a:r>
              <a:rPr lang="en-US" sz="2200" b="1" i="1" dirty="0" smtClean="0"/>
              <a:t>)</a:t>
            </a:r>
            <a:endParaRPr lang="en-US" sz="2200" b="1" i="1" dirty="0"/>
          </a:p>
        </p:txBody>
      </p:sp>
    </p:spTree>
    <p:extLst>
      <p:ext uri="{BB962C8B-B14F-4D97-AF65-F5344CB8AC3E}">
        <p14:creationId xmlns:p14="http://schemas.microsoft.com/office/powerpoint/2010/main" val="1091435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37420759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28767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24758"/>
            <a:ext cx="6965245" cy="1202485"/>
          </a:xfrm>
        </p:spPr>
        <p:txBody>
          <a:bodyPr>
            <a:noAutofit/>
          </a:bodyPr>
          <a:lstStyle/>
          <a:p>
            <a:r>
              <a:rPr lang="en-US" sz="2800" b="1" dirty="0" err="1" smtClean="0"/>
              <a:t>Alimentos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Provis</a:t>
            </a:r>
            <a:r>
              <a:rPr lang="en-US" sz="2800" b="1" dirty="0" err="1" smtClean="0"/>
              <a:t>órios</a:t>
            </a:r>
            <a:r>
              <a:rPr lang="en-US" sz="2800" b="1" dirty="0" smtClean="0"/>
              <a:t> e </a:t>
            </a:r>
            <a:r>
              <a:rPr lang="en-US" sz="2800" b="1" dirty="0" err="1" smtClean="0"/>
              <a:t>Definitivos</a:t>
            </a:r>
            <a:endParaRPr lang="en-US" sz="2800" b="1" dirty="0"/>
          </a:p>
        </p:txBody>
      </p:sp>
      <p:sp>
        <p:nvSpPr>
          <p:cNvPr id="4" name="Rectangle 3"/>
          <p:cNvSpPr/>
          <p:nvPr/>
        </p:nvSpPr>
        <p:spPr>
          <a:xfrm>
            <a:off x="1095023" y="1827243"/>
            <a:ext cx="696524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Art. 4º </a:t>
            </a:r>
            <a:r>
              <a:rPr lang="en-US" dirty="0" err="1" smtClean="0"/>
              <a:t>Ao</a:t>
            </a:r>
            <a:r>
              <a:rPr lang="en-US" dirty="0" smtClean="0"/>
              <a:t> </a:t>
            </a:r>
            <a:r>
              <a:rPr lang="en-US" dirty="0" err="1"/>
              <a:t>despachar</a:t>
            </a:r>
            <a:r>
              <a:rPr lang="en-US" dirty="0"/>
              <a:t> o </a:t>
            </a:r>
            <a:r>
              <a:rPr lang="en-US" dirty="0" err="1"/>
              <a:t>pedido</a:t>
            </a:r>
            <a:r>
              <a:rPr lang="en-US" dirty="0"/>
              <a:t>, o </a:t>
            </a:r>
            <a:r>
              <a:rPr lang="en-US" dirty="0" err="1"/>
              <a:t>juiz</a:t>
            </a:r>
            <a:r>
              <a:rPr lang="en-US" dirty="0"/>
              <a:t> </a:t>
            </a:r>
            <a:r>
              <a:rPr lang="en-US" dirty="0" err="1"/>
              <a:t>fixará</a:t>
            </a:r>
            <a:r>
              <a:rPr lang="en-US" dirty="0"/>
              <a:t> </a:t>
            </a:r>
            <a:r>
              <a:rPr lang="en-US" dirty="0" err="1"/>
              <a:t>desde</a:t>
            </a:r>
            <a:r>
              <a:rPr lang="en-US" dirty="0"/>
              <a:t> logo </a:t>
            </a:r>
            <a:r>
              <a:rPr lang="en-US" dirty="0" err="1"/>
              <a:t>alimentos</a:t>
            </a:r>
            <a:r>
              <a:rPr lang="en-US" dirty="0"/>
              <a:t> </a:t>
            </a:r>
            <a:r>
              <a:rPr lang="en-US" dirty="0" err="1"/>
              <a:t>provisórios</a:t>
            </a:r>
            <a:r>
              <a:rPr lang="en-US" dirty="0"/>
              <a:t> a </a:t>
            </a:r>
            <a:r>
              <a:rPr lang="en-US" dirty="0" err="1"/>
              <a:t>serem</a:t>
            </a:r>
            <a:r>
              <a:rPr lang="en-US" dirty="0"/>
              <a:t> </a:t>
            </a:r>
            <a:r>
              <a:rPr lang="en-US" dirty="0" err="1"/>
              <a:t>pagos</a:t>
            </a:r>
            <a:r>
              <a:rPr lang="en-US" dirty="0"/>
              <a:t>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dirty="0" err="1"/>
              <a:t>devedor</a:t>
            </a:r>
            <a:r>
              <a:rPr lang="en-US" dirty="0"/>
              <a:t>, salvo se o </a:t>
            </a:r>
            <a:r>
              <a:rPr lang="en-US" dirty="0" err="1"/>
              <a:t>credor</a:t>
            </a:r>
            <a:r>
              <a:rPr lang="en-US" dirty="0"/>
              <a:t> </a:t>
            </a:r>
            <a:r>
              <a:rPr lang="en-US" dirty="0" err="1"/>
              <a:t>expressamente</a:t>
            </a:r>
            <a:r>
              <a:rPr lang="en-US" dirty="0"/>
              <a:t> </a:t>
            </a:r>
            <a:r>
              <a:rPr lang="en-US" dirty="0" err="1"/>
              <a:t>declarar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deles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necessita</a:t>
            </a:r>
            <a:r>
              <a:rPr lang="en-US" dirty="0" smtClean="0"/>
              <a:t>.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        </a:t>
            </a:r>
            <a:r>
              <a:rPr lang="en-US" dirty="0" err="1"/>
              <a:t>Parágrafo</a:t>
            </a:r>
            <a:r>
              <a:rPr lang="en-US" dirty="0"/>
              <a:t> </a:t>
            </a:r>
            <a:r>
              <a:rPr lang="en-US" dirty="0" err="1"/>
              <a:t>único</a:t>
            </a:r>
            <a:r>
              <a:rPr lang="en-US" dirty="0"/>
              <a:t>. Se se </a:t>
            </a:r>
            <a:r>
              <a:rPr lang="en-US" dirty="0" err="1"/>
              <a:t>tratar</a:t>
            </a:r>
            <a:r>
              <a:rPr lang="en-US" dirty="0"/>
              <a:t> de </a:t>
            </a:r>
            <a:r>
              <a:rPr lang="en-US" dirty="0" err="1"/>
              <a:t>alimentos</a:t>
            </a:r>
            <a:r>
              <a:rPr lang="en-US" dirty="0"/>
              <a:t> </a:t>
            </a:r>
            <a:r>
              <a:rPr lang="en-US" dirty="0" err="1"/>
              <a:t>provisórios</a:t>
            </a:r>
            <a:r>
              <a:rPr lang="en-US" dirty="0"/>
              <a:t> </a:t>
            </a:r>
            <a:r>
              <a:rPr lang="en-US" dirty="0" err="1"/>
              <a:t>pedidos</a:t>
            </a:r>
            <a:r>
              <a:rPr lang="en-US" dirty="0"/>
              <a:t>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dirty="0" err="1"/>
              <a:t>cônjuge</a:t>
            </a:r>
            <a:r>
              <a:rPr lang="en-US" dirty="0"/>
              <a:t>, </a:t>
            </a:r>
            <a:r>
              <a:rPr lang="en-US" dirty="0" err="1"/>
              <a:t>casado</a:t>
            </a:r>
            <a:r>
              <a:rPr lang="en-US" dirty="0"/>
              <a:t> </a:t>
            </a:r>
            <a:r>
              <a:rPr lang="en-US" dirty="0" err="1"/>
              <a:t>pelo</a:t>
            </a:r>
            <a:r>
              <a:rPr lang="en-US" dirty="0"/>
              <a:t> regime da </a:t>
            </a:r>
            <a:r>
              <a:rPr lang="en-US" dirty="0" err="1"/>
              <a:t>comunhão</a:t>
            </a:r>
            <a:r>
              <a:rPr lang="en-US" dirty="0"/>
              <a:t> universal de bens, o </a:t>
            </a:r>
            <a:r>
              <a:rPr lang="en-US" dirty="0" err="1"/>
              <a:t>juiz</a:t>
            </a:r>
            <a:r>
              <a:rPr lang="en-US" dirty="0"/>
              <a:t> </a:t>
            </a:r>
            <a:r>
              <a:rPr lang="en-US" dirty="0" err="1"/>
              <a:t>determinará</a:t>
            </a:r>
            <a:r>
              <a:rPr lang="en-US" dirty="0"/>
              <a:t> </a:t>
            </a:r>
            <a:r>
              <a:rPr lang="en-US" dirty="0" err="1"/>
              <a:t>igualmente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seja</a:t>
            </a:r>
            <a:r>
              <a:rPr lang="en-US" dirty="0"/>
              <a:t> </a:t>
            </a:r>
            <a:r>
              <a:rPr lang="en-US" dirty="0" err="1"/>
              <a:t>entregue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credor</a:t>
            </a:r>
            <a:r>
              <a:rPr lang="en-US" dirty="0"/>
              <a:t>, </a:t>
            </a:r>
            <a:r>
              <a:rPr lang="en-US" dirty="0" err="1"/>
              <a:t>mensalmente</a:t>
            </a:r>
            <a:r>
              <a:rPr lang="en-US" dirty="0"/>
              <a:t>, parte da </a:t>
            </a:r>
            <a:r>
              <a:rPr lang="en-US" dirty="0" err="1"/>
              <a:t>renda</a:t>
            </a:r>
            <a:r>
              <a:rPr lang="en-US" dirty="0"/>
              <a:t> </a:t>
            </a:r>
            <a:r>
              <a:rPr lang="en-US" dirty="0" err="1"/>
              <a:t>líquida</a:t>
            </a:r>
            <a:r>
              <a:rPr lang="en-US" dirty="0"/>
              <a:t> dos bens </a:t>
            </a:r>
            <a:r>
              <a:rPr lang="en-US" dirty="0" err="1"/>
              <a:t>comuns</a:t>
            </a:r>
            <a:r>
              <a:rPr lang="en-US" dirty="0"/>
              <a:t>, </a:t>
            </a:r>
            <a:r>
              <a:rPr lang="en-US" dirty="0" err="1"/>
              <a:t>administrados</a:t>
            </a:r>
            <a:r>
              <a:rPr lang="en-US" dirty="0"/>
              <a:t>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dirty="0" err="1"/>
              <a:t>devedor</a:t>
            </a:r>
            <a:r>
              <a:rPr lang="en-US" dirty="0" smtClean="0"/>
              <a:t>.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(Lei n. 5.478/68)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95023" y="5159049"/>
            <a:ext cx="69652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en-US" dirty="0" smtClean="0"/>
              <a:t>Autos </a:t>
            </a:r>
            <a:r>
              <a:rPr lang="en-US" dirty="0" err="1" smtClean="0"/>
              <a:t>Apartados</a:t>
            </a:r>
            <a:r>
              <a:rPr lang="en-US" dirty="0" smtClean="0"/>
              <a:t> (</a:t>
            </a:r>
            <a:r>
              <a:rPr lang="en-US" dirty="0" err="1" smtClean="0"/>
              <a:t>provis</a:t>
            </a:r>
            <a:r>
              <a:rPr lang="en-US" dirty="0" err="1" smtClean="0"/>
              <a:t>órios</a:t>
            </a:r>
            <a:r>
              <a:rPr lang="en-US" dirty="0" smtClean="0"/>
              <a:t> e </a:t>
            </a:r>
            <a:r>
              <a:rPr lang="en-US" dirty="0" err="1" smtClean="0"/>
              <a:t>sentença</a:t>
            </a:r>
            <a:r>
              <a:rPr lang="en-US" dirty="0" smtClean="0"/>
              <a:t> </a:t>
            </a:r>
            <a:r>
              <a:rPr lang="en-US" dirty="0" err="1" smtClean="0"/>
              <a:t>não</a:t>
            </a:r>
            <a:r>
              <a:rPr lang="en-US" dirty="0" smtClean="0"/>
              <a:t> </a:t>
            </a:r>
            <a:r>
              <a:rPr lang="en-US" dirty="0" err="1" smtClean="0"/>
              <a:t>transitada</a:t>
            </a:r>
            <a:r>
              <a:rPr lang="en-US" dirty="0" smtClean="0"/>
              <a:t>)</a:t>
            </a:r>
            <a:endParaRPr lang="en-US" dirty="0" smtClean="0"/>
          </a:p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Mesmos</a:t>
            </a:r>
            <a:r>
              <a:rPr lang="en-US" dirty="0" smtClean="0"/>
              <a:t> Autos (</a:t>
            </a:r>
            <a:r>
              <a:rPr lang="en-US" dirty="0" err="1"/>
              <a:t>c</a:t>
            </a:r>
            <a:r>
              <a:rPr lang="en-US" dirty="0" err="1" smtClean="0"/>
              <a:t>onvertidos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133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/>
              <a:t>Desconto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em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Folha</a:t>
            </a:r>
            <a:r>
              <a:rPr lang="en-US" sz="3600" b="1" dirty="0" smtClean="0"/>
              <a:t> de </a:t>
            </a:r>
            <a:r>
              <a:rPr lang="en-US" sz="3600" b="1" dirty="0" err="1" smtClean="0"/>
              <a:t>Pagamento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368043"/>
            <a:ext cx="6196405" cy="3603812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/>
              <a:t> </a:t>
            </a:r>
            <a:r>
              <a:rPr lang="en-US" b="1" dirty="0" err="1" smtClean="0"/>
              <a:t>Meio</a:t>
            </a:r>
            <a:r>
              <a:rPr lang="en-US" b="1" dirty="0" smtClean="0"/>
              <a:t> de sub-</a:t>
            </a:r>
            <a:r>
              <a:rPr lang="en-US" b="1" dirty="0" err="1" smtClean="0"/>
              <a:t>roga</a:t>
            </a:r>
            <a:r>
              <a:rPr lang="en-US" b="1" dirty="0" err="1" smtClean="0"/>
              <a:t>ção</a:t>
            </a:r>
            <a:r>
              <a:rPr lang="en-US" b="1" dirty="0" smtClean="0"/>
              <a:t> </a:t>
            </a:r>
          </a:p>
          <a:p>
            <a:endParaRPr lang="en-US" b="1" dirty="0" smtClean="0"/>
          </a:p>
          <a:p>
            <a:r>
              <a:rPr lang="en-US" b="1" dirty="0" err="1" smtClean="0"/>
              <a:t>Presta</a:t>
            </a:r>
            <a:r>
              <a:rPr lang="en-US" b="1" dirty="0" err="1" smtClean="0"/>
              <a:t>ções</a:t>
            </a:r>
            <a:r>
              <a:rPr lang="en-US" b="1" dirty="0" smtClean="0"/>
              <a:t> </a:t>
            </a:r>
            <a:r>
              <a:rPr lang="en-US" b="1" dirty="0" err="1" smtClean="0"/>
              <a:t>Vincendas</a:t>
            </a:r>
            <a:endParaRPr lang="en-US" b="1" dirty="0" smtClean="0"/>
          </a:p>
          <a:p>
            <a:endParaRPr lang="en-US" dirty="0"/>
          </a:p>
          <a:p>
            <a:r>
              <a:rPr lang="en-US" b="1" dirty="0" smtClean="0"/>
              <a:t> </a:t>
            </a:r>
            <a:r>
              <a:rPr lang="en-US" b="1" dirty="0" err="1" smtClean="0"/>
              <a:t>Prestações</a:t>
            </a:r>
            <a:r>
              <a:rPr lang="en-US" b="1" dirty="0" smtClean="0"/>
              <a:t> </a:t>
            </a:r>
            <a:r>
              <a:rPr lang="en-US" b="1" dirty="0" err="1" smtClean="0"/>
              <a:t>Vencidas</a:t>
            </a:r>
            <a:r>
              <a:rPr lang="en-US" b="1" dirty="0" smtClean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 smtClean="0">
                <a:solidFill>
                  <a:srgbClr val="465E9C"/>
                </a:solidFill>
              </a:rPr>
              <a:t>(</a:t>
            </a:r>
            <a:r>
              <a:rPr lang="en-US" dirty="0" err="1" smtClean="0">
                <a:solidFill>
                  <a:srgbClr val="465E9C"/>
                </a:solidFill>
              </a:rPr>
              <a:t>parcelamento</a:t>
            </a:r>
            <a:r>
              <a:rPr lang="en-US" dirty="0" smtClean="0">
                <a:solidFill>
                  <a:srgbClr val="465E9C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465E9C"/>
                </a:solidFill>
              </a:rPr>
              <a:t>   (50 % dos </a:t>
            </a:r>
            <a:r>
              <a:rPr lang="en-US" dirty="0" err="1" smtClean="0">
                <a:solidFill>
                  <a:srgbClr val="465E9C"/>
                </a:solidFill>
              </a:rPr>
              <a:t>ganhos</a:t>
            </a:r>
            <a:r>
              <a:rPr lang="en-US" dirty="0" smtClean="0">
                <a:solidFill>
                  <a:srgbClr val="465E9C"/>
                </a:solidFill>
              </a:rPr>
              <a:t> </a:t>
            </a:r>
            <a:r>
              <a:rPr lang="en-US" dirty="0" err="1" smtClean="0">
                <a:solidFill>
                  <a:srgbClr val="465E9C"/>
                </a:solidFill>
              </a:rPr>
              <a:t>líquidos</a:t>
            </a:r>
            <a:r>
              <a:rPr lang="en-US" dirty="0" smtClean="0">
                <a:solidFill>
                  <a:srgbClr val="465E9C"/>
                </a:solidFill>
              </a:rPr>
              <a:t>)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charset="2"/>
              <a:buChar char="Ø"/>
            </a:pPr>
            <a:r>
              <a:rPr lang="en-US" dirty="0" smtClean="0"/>
              <a:t>Crime de </a:t>
            </a:r>
            <a:r>
              <a:rPr lang="en-US" dirty="0" err="1" smtClean="0"/>
              <a:t>Desobediência</a:t>
            </a:r>
            <a:r>
              <a:rPr lang="en-US" dirty="0" smtClean="0"/>
              <a:t> (art. 330, CP)</a:t>
            </a:r>
          </a:p>
          <a:p>
            <a:pPr>
              <a:buFont typeface="Wingdings" charset="2"/>
              <a:buChar char="Ø"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Crime contra </a:t>
            </a:r>
            <a:r>
              <a:rPr lang="en-US" dirty="0" err="1" smtClean="0"/>
              <a:t>Administração</a:t>
            </a:r>
            <a:r>
              <a:rPr lang="en-US" dirty="0" smtClean="0"/>
              <a:t> da </a:t>
            </a:r>
            <a:r>
              <a:rPr lang="en-US" dirty="0" err="1" smtClean="0"/>
              <a:t>Justiça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(art. 22, da Lei n. 5.478/68)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30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Desconto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em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Folha</a:t>
            </a:r>
            <a:r>
              <a:rPr lang="en-US" sz="3200" b="1" dirty="0" smtClean="0"/>
              <a:t> de </a:t>
            </a:r>
            <a:r>
              <a:rPr lang="en-US" sz="3200" b="1" dirty="0" err="1" smtClean="0"/>
              <a:t>Pagamento</a:t>
            </a:r>
            <a:endParaRPr lang="en-US" sz="3200" b="1" dirty="0"/>
          </a:p>
        </p:txBody>
      </p:sp>
      <p:sp>
        <p:nvSpPr>
          <p:cNvPr id="4" name="Rectangle 3"/>
          <p:cNvSpPr/>
          <p:nvPr/>
        </p:nvSpPr>
        <p:spPr>
          <a:xfrm>
            <a:off x="1095023" y="2145185"/>
            <a:ext cx="696524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charset="2"/>
              <a:buChar char="ü"/>
            </a:pPr>
            <a:endParaRPr lang="x-none" sz="2200" dirty="0"/>
          </a:p>
          <a:p>
            <a:pPr marL="285750" indent="-285750" algn="just">
              <a:buFont typeface="Wingdings" charset="2"/>
              <a:buChar char="ü"/>
            </a:pPr>
            <a:r>
              <a:rPr lang="x-none" sz="2200" dirty="0" smtClean="0"/>
              <a:t>Ato Atentatório à Dignidade da Justiça</a:t>
            </a:r>
          </a:p>
          <a:p>
            <a:pPr marL="285750" indent="-285750" algn="just">
              <a:buFont typeface="Wingdings" charset="2"/>
              <a:buChar char="ü"/>
            </a:pPr>
            <a:endParaRPr lang="x-none" sz="2200" dirty="0"/>
          </a:p>
          <a:p>
            <a:pPr marL="285750" indent="-285750" algn="just">
              <a:buFont typeface="Wingdings" charset="2"/>
              <a:buChar char="ü"/>
            </a:pPr>
            <a:r>
              <a:rPr lang="x-none" sz="2200" dirty="0" smtClean="0"/>
              <a:t>Art. 77, IV, CPC</a:t>
            </a:r>
          </a:p>
          <a:p>
            <a:pPr marL="285750" indent="-285750" algn="just">
              <a:buFont typeface="Wingdings" charset="2"/>
              <a:buChar char="ü"/>
            </a:pPr>
            <a:endParaRPr lang="x-none" sz="2200" dirty="0"/>
          </a:p>
          <a:p>
            <a:pPr marL="285750" indent="-285750" algn="just">
              <a:buFont typeface="Wingdings" charset="2"/>
              <a:buChar char="ü"/>
            </a:pPr>
            <a:r>
              <a:rPr lang="x-none" sz="2200" dirty="0" smtClean="0"/>
              <a:t>Até 20% sobre o valor da causa</a:t>
            </a:r>
          </a:p>
          <a:p>
            <a:pPr marL="285750" indent="-285750" algn="just">
              <a:buFont typeface="Wingdings" charset="2"/>
              <a:buChar char="ü"/>
            </a:pPr>
            <a:endParaRPr lang="x-none" sz="2200" dirty="0"/>
          </a:p>
          <a:p>
            <a:pPr marL="285750" indent="-285750" algn="just">
              <a:buFont typeface="Wingdings" charset="2"/>
              <a:buChar char="ü"/>
            </a:pPr>
            <a:r>
              <a:rPr lang="x-none" sz="2200" dirty="0" smtClean="0"/>
              <a:t>Crime de Abandono Material (art. 244, CP)</a:t>
            </a:r>
          </a:p>
          <a:p>
            <a:pPr algn="just"/>
            <a:endParaRPr lang="x-none" sz="2200" dirty="0"/>
          </a:p>
        </p:txBody>
      </p:sp>
    </p:spTree>
    <p:extLst>
      <p:ext uri="{BB962C8B-B14F-4D97-AF65-F5344CB8AC3E}">
        <p14:creationId xmlns:p14="http://schemas.microsoft.com/office/powerpoint/2010/main" val="1953371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734103874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21957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Desconto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em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Folha</a:t>
            </a:r>
            <a:r>
              <a:rPr lang="en-US" sz="3200" b="1" dirty="0" smtClean="0"/>
              <a:t> de </a:t>
            </a:r>
            <a:r>
              <a:rPr lang="en-US" sz="3200" b="1" dirty="0" err="1" smtClean="0"/>
              <a:t>Pagamento</a:t>
            </a:r>
            <a:endParaRPr lang="en-US" sz="3200" b="1" dirty="0"/>
          </a:p>
        </p:txBody>
      </p:sp>
      <p:sp>
        <p:nvSpPr>
          <p:cNvPr id="4" name="Rectangle 3"/>
          <p:cNvSpPr/>
          <p:nvPr/>
        </p:nvSpPr>
        <p:spPr>
          <a:xfrm>
            <a:off x="1095023" y="2001151"/>
            <a:ext cx="696524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/>
              <a:t>Art. 529.  </a:t>
            </a:r>
            <a:r>
              <a:rPr lang="en-US" sz="1600" dirty="0" err="1"/>
              <a:t>Quando</a:t>
            </a:r>
            <a:r>
              <a:rPr lang="en-US" sz="1600" dirty="0"/>
              <a:t> o </a:t>
            </a:r>
            <a:r>
              <a:rPr lang="en-US" sz="1600" dirty="0" err="1"/>
              <a:t>executado</a:t>
            </a:r>
            <a:r>
              <a:rPr lang="en-US" sz="1600" dirty="0"/>
              <a:t> for </a:t>
            </a:r>
            <a:r>
              <a:rPr lang="en-US" sz="1600" b="1" i="1" u="sng" dirty="0" err="1"/>
              <a:t>funcionário</a:t>
            </a:r>
            <a:r>
              <a:rPr lang="en-US" sz="1600" b="1" i="1" u="sng" dirty="0"/>
              <a:t> </a:t>
            </a:r>
            <a:r>
              <a:rPr lang="en-US" sz="1600" b="1" i="1" u="sng" dirty="0" err="1"/>
              <a:t>público</a:t>
            </a:r>
            <a:r>
              <a:rPr lang="en-US" sz="1600" b="1" i="1" u="sng" dirty="0"/>
              <a:t>, </a:t>
            </a:r>
            <a:r>
              <a:rPr lang="en-US" sz="1600" b="1" i="1" u="sng" dirty="0" err="1"/>
              <a:t>militar</a:t>
            </a:r>
            <a:r>
              <a:rPr lang="en-US" sz="1600" b="1" i="1" u="sng" dirty="0"/>
              <a:t>, </a:t>
            </a:r>
            <a:r>
              <a:rPr lang="en-US" sz="1600" b="1" i="1" u="sng" dirty="0" err="1"/>
              <a:t>diretor</a:t>
            </a:r>
            <a:r>
              <a:rPr lang="en-US" sz="1600" b="1" i="1" u="sng" dirty="0"/>
              <a:t> </a:t>
            </a:r>
            <a:r>
              <a:rPr lang="en-US" sz="1600" b="1" i="1" u="sng" dirty="0" err="1"/>
              <a:t>ou</a:t>
            </a:r>
            <a:r>
              <a:rPr lang="en-US" sz="1600" b="1" i="1" u="sng" dirty="0"/>
              <a:t> </a:t>
            </a:r>
            <a:r>
              <a:rPr lang="en-US" sz="1600" b="1" i="1" u="sng" dirty="0" err="1"/>
              <a:t>gerente</a:t>
            </a:r>
            <a:r>
              <a:rPr lang="en-US" sz="1600" b="1" i="1" u="sng" dirty="0"/>
              <a:t> de </a:t>
            </a:r>
            <a:r>
              <a:rPr lang="en-US" sz="1600" b="1" i="1" u="sng" dirty="0" err="1"/>
              <a:t>empresa</a:t>
            </a:r>
            <a:r>
              <a:rPr lang="en-US" sz="1600" b="1" i="1" u="sng" dirty="0"/>
              <a:t> </a:t>
            </a:r>
            <a:r>
              <a:rPr lang="en-US" sz="1600" b="1" i="1" u="sng" dirty="0" err="1"/>
              <a:t>ou</a:t>
            </a:r>
            <a:r>
              <a:rPr lang="en-US" sz="1600" b="1" i="1" u="sng" dirty="0"/>
              <a:t> </a:t>
            </a:r>
            <a:r>
              <a:rPr lang="en-US" sz="1600" b="1" i="1" u="sng" dirty="0" err="1"/>
              <a:t>empregado</a:t>
            </a:r>
            <a:r>
              <a:rPr lang="en-US" sz="1600" b="1" i="1" u="sng" dirty="0"/>
              <a:t> </a:t>
            </a:r>
            <a:r>
              <a:rPr lang="en-US" sz="1600" b="1" i="1" u="sng" dirty="0" err="1"/>
              <a:t>sujeito</a:t>
            </a:r>
            <a:r>
              <a:rPr lang="en-US" sz="1600" b="1" i="1" u="sng" dirty="0"/>
              <a:t> </a:t>
            </a:r>
            <a:r>
              <a:rPr lang="en-US" sz="1600" b="1" i="1" u="sng" dirty="0" err="1"/>
              <a:t>à</a:t>
            </a:r>
            <a:r>
              <a:rPr lang="en-US" sz="1600" b="1" i="1" u="sng" dirty="0"/>
              <a:t> </a:t>
            </a:r>
            <a:r>
              <a:rPr lang="en-US" sz="1600" b="1" i="1" u="sng" dirty="0" err="1"/>
              <a:t>legislação</a:t>
            </a:r>
            <a:r>
              <a:rPr lang="en-US" sz="1600" b="1" i="1" u="sng" dirty="0"/>
              <a:t> do </a:t>
            </a:r>
            <a:r>
              <a:rPr lang="en-US" sz="1600" b="1" i="1" u="sng" dirty="0" err="1"/>
              <a:t>trabalho</a:t>
            </a:r>
            <a:r>
              <a:rPr lang="en-US" sz="1600" dirty="0"/>
              <a:t>, o </a:t>
            </a:r>
            <a:r>
              <a:rPr lang="en-US" sz="1600" dirty="0" err="1"/>
              <a:t>exequente</a:t>
            </a:r>
            <a:r>
              <a:rPr lang="en-US" sz="1600" dirty="0"/>
              <a:t> </a:t>
            </a:r>
            <a:r>
              <a:rPr lang="en-US" sz="1600" dirty="0" err="1"/>
              <a:t>poderá</a:t>
            </a:r>
            <a:r>
              <a:rPr lang="en-US" sz="1600" dirty="0"/>
              <a:t> </a:t>
            </a:r>
            <a:r>
              <a:rPr lang="en-US" sz="1600" dirty="0" err="1"/>
              <a:t>requerer</a:t>
            </a:r>
            <a:r>
              <a:rPr lang="en-US" sz="1600" dirty="0"/>
              <a:t> o </a:t>
            </a:r>
            <a:r>
              <a:rPr lang="en-US" sz="1600" dirty="0" err="1"/>
              <a:t>desconto</a:t>
            </a:r>
            <a:r>
              <a:rPr lang="en-US" sz="1600" dirty="0"/>
              <a:t> </a:t>
            </a:r>
            <a:r>
              <a:rPr lang="en-US" sz="1600" dirty="0" err="1"/>
              <a:t>em</a:t>
            </a:r>
            <a:r>
              <a:rPr lang="en-US" sz="1600" dirty="0"/>
              <a:t> </a:t>
            </a:r>
            <a:r>
              <a:rPr lang="en-US" sz="1600" dirty="0" err="1"/>
              <a:t>folha</a:t>
            </a:r>
            <a:r>
              <a:rPr lang="en-US" sz="1600" dirty="0"/>
              <a:t> de </a:t>
            </a:r>
            <a:r>
              <a:rPr lang="en-US" sz="1600" dirty="0" err="1"/>
              <a:t>pagamento</a:t>
            </a:r>
            <a:r>
              <a:rPr lang="en-US" sz="1600" dirty="0"/>
              <a:t> da </a:t>
            </a:r>
            <a:r>
              <a:rPr lang="en-US" sz="1600" dirty="0" err="1"/>
              <a:t>importância</a:t>
            </a:r>
            <a:r>
              <a:rPr lang="en-US" sz="1600" dirty="0"/>
              <a:t> da </a:t>
            </a:r>
            <a:r>
              <a:rPr lang="en-US" sz="1600" dirty="0" err="1"/>
              <a:t>prestação</a:t>
            </a:r>
            <a:r>
              <a:rPr lang="en-US" sz="1600" dirty="0"/>
              <a:t> </a:t>
            </a:r>
            <a:r>
              <a:rPr lang="en-US" sz="1600" dirty="0" err="1"/>
              <a:t>alimentícia</a:t>
            </a:r>
            <a:r>
              <a:rPr lang="en-US" sz="1600" dirty="0" smtClean="0"/>
              <a:t>.</a:t>
            </a:r>
          </a:p>
          <a:p>
            <a:pPr algn="just"/>
            <a:endParaRPr lang="en-US" sz="1600" dirty="0"/>
          </a:p>
          <a:p>
            <a:pPr algn="just"/>
            <a:r>
              <a:rPr lang="en-US" sz="1600" dirty="0"/>
              <a:t>§ 1</a:t>
            </a:r>
            <a:r>
              <a:rPr lang="en-US" sz="1600" baseline="30000" dirty="0"/>
              <a:t>o</a:t>
            </a:r>
            <a:r>
              <a:rPr lang="en-US" sz="1600" dirty="0"/>
              <a:t> </a:t>
            </a:r>
            <a:r>
              <a:rPr lang="en-US" sz="1600" dirty="0" err="1"/>
              <a:t>Ao</a:t>
            </a:r>
            <a:r>
              <a:rPr lang="en-US" sz="1600" dirty="0"/>
              <a:t> </a:t>
            </a:r>
            <a:r>
              <a:rPr lang="en-US" sz="1600" dirty="0" err="1"/>
              <a:t>proferir</a:t>
            </a:r>
            <a:r>
              <a:rPr lang="en-US" sz="1600" dirty="0"/>
              <a:t> a </a:t>
            </a:r>
            <a:r>
              <a:rPr lang="en-US" sz="1600" dirty="0" err="1"/>
              <a:t>decisão</a:t>
            </a:r>
            <a:r>
              <a:rPr lang="en-US" sz="1600" dirty="0"/>
              <a:t>, o </a:t>
            </a:r>
            <a:r>
              <a:rPr lang="en-US" sz="1600" dirty="0" err="1"/>
              <a:t>juiz</a:t>
            </a:r>
            <a:r>
              <a:rPr lang="en-US" sz="1600" dirty="0"/>
              <a:t> </a:t>
            </a:r>
            <a:r>
              <a:rPr lang="en-US" sz="1600" dirty="0" err="1"/>
              <a:t>oficiará</a:t>
            </a:r>
            <a:r>
              <a:rPr lang="en-US" sz="1600" dirty="0"/>
              <a:t> </a:t>
            </a:r>
            <a:r>
              <a:rPr lang="en-US" sz="1600" dirty="0" err="1"/>
              <a:t>à</a:t>
            </a:r>
            <a:r>
              <a:rPr lang="en-US" sz="1600" dirty="0"/>
              <a:t> </a:t>
            </a:r>
            <a:r>
              <a:rPr lang="en-US" sz="1600" dirty="0" err="1"/>
              <a:t>autoridade</a:t>
            </a:r>
            <a:r>
              <a:rPr lang="en-US" sz="1600" dirty="0"/>
              <a:t>, </a:t>
            </a:r>
            <a:r>
              <a:rPr lang="en-US" sz="1600" dirty="0" err="1"/>
              <a:t>à</a:t>
            </a:r>
            <a:r>
              <a:rPr lang="en-US" sz="1600" dirty="0"/>
              <a:t> </a:t>
            </a:r>
            <a:r>
              <a:rPr lang="en-US" sz="1600" dirty="0" err="1"/>
              <a:t>empresa</a:t>
            </a:r>
            <a:r>
              <a:rPr lang="en-US" sz="1600" dirty="0"/>
              <a:t> </a:t>
            </a:r>
            <a:r>
              <a:rPr lang="en-US" sz="1600" dirty="0" err="1"/>
              <a:t>ou</a:t>
            </a:r>
            <a:r>
              <a:rPr lang="en-US" sz="1600" dirty="0"/>
              <a:t> </a:t>
            </a:r>
            <a:r>
              <a:rPr lang="en-US" sz="1600" dirty="0" err="1"/>
              <a:t>ao</a:t>
            </a:r>
            <a:r>
              <a:rPr lang="en-US" sz="1600" dirty="0"/>
              <a:t> </a:t>
            </a:r>
            <a:r>
              <a:rPr lang="en-US" sz="1600" dirty="0" err="1"/>
              <a:t>empregador</a:t>
            </a:r>
            <a:r>
              <a:rPr lang="en-US" sz="1600" dirty="0"/>
              <a:t>, </a:t>
            </a:r>
            <a:r>
              <a:rPr lang="en-US" sz="1600" dirty="0" err="1"/>
              <a:t>determinando</a:t>
            </a:r>
            <a:r>
              <a:rPr lang="en-US" sz="1600" dirty="0"/>
              <a:t>, </a:t>
            </a:r>
            <a:r>
              <a:rPr lang="en-US" sz="1600" b="1" i="1" u="sng" dirty="0"/>
              <a:t>sob </a:t>
            </a:r>
            <a:r>
              <a:rPr lang="en-US" sz="1600" b="1" i="1" u="sng" dirty="0" err="1"/>
              <a:t>pena</a:t>
            </a:r>
            <a:r>
              <a:rPr lang="en-US" sz="1600" b="1" i="1" u="sng" dirty="0"/>
              <a:t> de crime de </a:t>
            </a:r>
            <a:r>
              <a:rPr lang="en-US" sz="1600" b="1" i="1" u="sng" dirty="0" err="1"/>
              <a:t>desobediência</a:t>
            </a:r>
            <a:r>
              <a:rPr lang="en-US" sz="1600" b="1" i="1" u="sng" dirty="0"/>
              <a:t>, o </a:t>
            </a:r>
            <a:r>
              <a:rPr lang="en-US" sz="1600" b="1" i="1" u="sng" dirty="0" err="1"/>
              <a:t>desconto</a:t>
            </a:r>
            <a:r>
              <a:rPr lang="en-US" sz="1600" b="1" i="1" u="sng" dirty="0"/>
              <a:t> a </a:t>
            </a:r>
            <a:r>
              <a:rPr lang="en-US" sz="1600" b="1" i="1" u="sng" dirty="0" err="1"/>
              <a:t>partir</a:t>
            </a:r>
            <a:r>
              <a:rPr lang="en-US" sz="1600" b="1" i="1" u="sng" dirty="0"/>
              <a:t> da </a:t>
            </a:r>
            <a:r>
              <a:rPr lang="en-US" sz="1600" b="1" i="1" u="sng" dirty="0" err="1"/>
              <a:t>primeira</a:t>
            </a:r>
            <a:r>
              <a:rPr lang="en-US" sz="1600" b="1" i="1" u="sng" dirty="0"/>
              <a:t> </a:t>
            </a:r>
            <a:r>
              <a:rPr lang="en-US" sz="1600" b="1" i="1" u="sng" dirty="0" err="1"/>
              <a:t>remuneração</a:t>
            </a:r>
            <a:r>
              <a:rPr lang="en-US" sz="1600" b="1" i="1" u="sng" dirty="0"/>
              <a:t> posterior do </a:t>
            </a:r>
            <a:r>
              <a:rPr lang="en-US" sz="1600" b="1" i="1" u="sng" dirty="0" err="1"/>
              <a:t>executado</a:t>
            </a:r>
            <a:r>
              <a:rPr lang="en-US" sz="1600" dirty="0"/>
              <a:t>, a </a:t>
            </a:r>
            <a:r>
              <a:rPr lang="en-US" sz="1600" dirty="0" err="1"/>
              <a:t>contar</a:t>
            </a:r>
            <a:r>
              <a:rPr lang="en-US" sz="1600" dirty="0"/>
              <a:t> do </a:t>
            </a:r>
            <a:r>
              <a:rPr lang="en-US" sz="1600" dirty="0" err="1"/>
              <a:t>protocolo</a:t>
            </a:r>
            <a:r>
              <a:rPr lang="en-US" sz="1600" dirty="0"/>
              <a:t> do </a:t>
            </a:r>
            <a:r>
              <a:rPr lang="en-US" sz="1600" dirty="0" err="1"/>
              <a:t>ofício</a:t>
            </a:r>
            <a:r>
              <a:rPr lang="en-US" sz="1600" dirty="0" smtClean="0"/>
              <a:t>.</a:t>
            </a:r>
          </a:p>
          <a:p>
            <a:pPr algn="just"/>
            <a:endParaRPr lang="en-US" sz="1600" dirty="0"/>
          </a:p>
          <a:p>
            <a:pPr algn="just"/>
            <a:r>
              <a:rPr lang="en-US" sz="1600" dirty="0" smtClean="0"/>
              <a:t>[</a:t>
            </a:r>
            <a:r>
              <a:rPr lang="mr-IN" sz="1600" dirty="0" smtClean="0"/>
              <a:t>…</a:t>
            </a:r>
            <a:r>
              <a:rPr lang="en-US" sz="1600" dirty="0" smtClean="0"/>
              <a:t>]</a:t>
            </a:r>
          </a:p>
          <a:p>
            <a:pPr algn="just"/>
            <a:endParaRPr lang="en-US" sz="1600" dirty="0"/>
          </a:p>
          <a:p>
            <a:pPr algn="just"/>
            <a:r>
              <a:rPr lang="en-US" sz="1600" dirty="0"/>
              <a:t>§ 3</a:t>
            </a:r>
            <a:r>
              <a:rPr lang="en-US" sz="1600" baseline="30000" dirty="0"/>
              <a:t>o</a:t>
            </a:r>
            <a:r>
              <a:rPr lang="en-US" sz="1600" dirty="0"/>
              <a:t> </a:t>
            </a:r>
            <a:r>
              <a:rPr lang="en-US" sz="1600" dirty="0" err="1"/>
              <a:t>Sem</a:t>
            </a:r>
            <a:r>
              <a:rPr lang="en-US" sz="1600" dirty="0"/>
              <a:t> </a:t>
            </a:r>
            <a:r>
              <a:rPr lang="en-US" sz="1600" dirty="0" err="1"/>
              <a:t>prejuízo</a:t>
            </a:r>
            <a:r>
              <a:rPr lang="en-US" sz="1600" dirty="0"/>
              <a:t> do </a:t>
            </a:r>
            <a:r>
              <a:rPr lang="en-US" sz="1600" dirty="0" err="1"/>
              <a:t>pagamento</a:t>
            </a:r>
            <a:r>
              <a:rPr lang="en-US" sz="1600" dirty="0"/>
              <a:t> dos </a:t>
            </a:r>
            <a:r>
              <a:rPr lang="en-US" sz="1600" dirty="0" err="1"/>
              <a:t>alimentos</a:t>
            </a:r>
            <a:r>
              <a:rPr lang="en-US" sz="1600" dirty="0"/>
              <a:t> </a:t>
            </a:r>
            <a:r>
              <a:rPr lang="en-US" sz="1600" dirty="0" err="1"/>
              <a:t>vincendos</a:t>
            </a:r>
            <a:r>
              <a:rPr lang="en-US" sz="1600" dirty="0"/>
              <a:t>, </a:t>
            </a:r>
            <a:r>
              <a:rPr lang="en-US" sz="1600" b="1" i="1" u="sng" dirty="0"/>
              <a:t>o </a:t>
            </a:r>
            <a:r>
              <a:rPr lang="en-US" sz="1600" b="1" i="1" u="sng" dirty="0" err="1"/>
              <a:t>débito</a:t>
            </a:r>
            <a:r>
              <a:rPr lang="en-US" sz="1600" b="1" i="1" u="sng" dirty="0"/>
              <a:t> </a:t>
            </a:r>
            <a:r>
              <a:rPr lang="en-US" sz="1600" b="1" i="1" u="sng" dirty="0" err="1"/>
              <a:t>objeto</a:t>
            </a:r>
            <a:r>
              <a:rPr lang="en-US" sz="1600" b="1" i="1" u="sng" dirty="0"/>
              <a:t> de </a:t>
            </a:r>
            <a:r>
              <a:rPr lang="en-US" sz="1600" b="1" i="1" u="sng" dirty="0" err="1"/>
              <a:t>execução</a:t>
            </a:r>
            <a:r>
              <a:rPr lang="en-US" sz="1600" b="1" i="1" u="sng" dirty="0"/>
              <a:t> </a:t>
            </a:r>
            <a:r>
              <a:rPr lang="en-US" sz="1600" b="1" i="1" u="sng" dirty="0" err="1"/>
              <a:t>pode</a:t>
            </a:r>
            <a:r>
              <a:rPr lang="en-US" sz="1600" b="1" i="1" u="sng" dirty="0"/>
              <a:t> </a:t>
            </a:r>
            <a:r>
              <a:rPr lang="en-US" sz="1600" b="1" i="1" u="sng" dirty="0" err="1"/>
              <a:t>ser</a:t>
            </a:r>
            <a:r>
              <a:rPr lang="en-US" sz="1600" b="1" i="1" u="sng" dirty="0"/>
              <a:t> </a:t>
            </a:r>
            <a:r>
              <a:rPr lang="en-US" sz="1600" b="1" i="1" u="sng" dirty="0" err="1"/>
              <a:t>descontado</a:t>
            </a:r>
            <a:r>
              <a:rPr lang="en-US" sz="1600" b="1" i="1" u="sng" dirty="0"/>
              <a:t> dos </a:t>
            </a:r>
            <a:r>
              <a:rPr lang="en-US" sz="1600" b="1" i="1" u="sng" dirty="0" err="1"/>
              <a:t>rendimentos</a:t>
            </a:r>
            <a:r>
              <a:rPr lang="en-US" sz="1600" b="1" i="1" u="sng" dirty="0"/>
              <a:t> </a:t>
            </a:r>
            <a:r>
              <a:rPr lang="en-US" sz="1600" b="1" i="1" u="sng" dirty="0" err="1"/>
              <a:t>ou</a:t>
            </a:r>
            <a:r>
              <a:rPr lang="en-US" sz="1600" b="1" i="1" u="sng" dirty="0"/>
              <a:t> </a:t>
            </a:r>
            <a:r>
              <a:rPr lang="en-US" sz="1600" b="1" i="1" u="sng" dirty="0" err="1"/>
              <a:t>rendas</a:t>
            </a:r>
            <a:r>
              <a:rPr lang="en-US" sz="1600" b="1" i="1" u="sng" dirty="0"/>
              <a:t> do </a:t>
            </a:r>
            <a:r>
              <a:rPr lang="en-US" sz="1600" b="1" i="1" u="sng" dirty="0" err="1"/>
              <a:t>executado</a:t>
            </a:r>
            <a:r>
              <a:rPr lang="en-US" sz="1600" b="1" i="1" u="sng" dirty="0"/>
              <a:t>, de forma </a:t>
            </a:r>
            <a:r>
              <a:rPr lang="en-US" sz="1600" b="1" i="1" u="sng" dirty="0" err="1"/>
              <a:t>parcelada</a:t>
            </a:r>
            <a:r>
              <a:rPr lang="en-US" sz="1600" b="1" i="1" u="sng" dirty="0"/>
              <a:t>, </a:t>
            </a:r>
            <a:r>
              <a:rPr lang="en-US" sz="1600" b="1" i="1" u="sng" dirty="0" err="1"/>
              <a:t>nos</a:t>
            </a:r>
            <a:r>
              <a:rPr lang="en-US" sz="1600" b="1" i="1" u="sng" dirty="0"/>
              <a:t> </a:t>
            </a:r>
            <a:r>
              <a:rPr lang="en-US" sz="1600" b="1" i="1" u="sng" dirty="0" err="1"/>
              <a:t>termos</a:t>
            </a:r>
            <a:r>
              <a:rPr lang="en-US" sz="1600" b="1" i="1" u="sng" dirty="0"/>
              <a:t> do caput </a:t>
            </a:r>
            <a:r>
              <a:rPr lang="en-US" sz="1600" b="1" i="1" u="sng" dirty="0" err="1"/>
              <a:t>deste</a:t>
            </a:r>
            <a:r>
              <a:rPr lang="en-US" sz="1600" b="1" i="1" u="sng" dirty="0"/>
              <a:t> </a:t>
            </a:r>
            <a:r>
              <a:rPr lang="en-US" sz="1600" b="1" i="1" u="sng" dirty="0" err="1"/>
              <a:t>artigo</a:t>
            </a:r>
            <a:r>
              <a:rPr lang="en-US" sz="1600" b="1" i="1" u="sng" dirty="0"/>
              <a:t>, </a:t>
            </a:r>
            <a:r>
              <a:rPr lang="en-US" sz="1600" b="1" i="1" u="sng" dirty="0" err="1"/>
              <a:t>contanto</a:t>
            </a:r>
            <a:r>
              <a:rPr lang="en-US" sz="1600" b="1" i="1" u="sng" dirty="0"/>
              <a:t> </a:t>
            </a:r>
            <a:r>
              <a:rPr lang="en-US" sz="1600" b="1" i="1" u="sng" dirty="0" err="1"/>
              <a:t>que</a:t>
            </a:r>
            <a:r>
              <a:rPr lang="en-US" sz="1600" b="1" i="1" u="sng" dirty="0"/>
              <a:t>, </a:t>
            </a:r>
            <a:r>
              <a:rPr lang="en-US" sz="1600" b="1" i="1" u="sng" dirty="0" err="1"/>
              <a:t>somado</a:t>
            </a:r>
            <a:r>
              <a:rPr lang="en-US" sz="1600" b="1" i="1" u="sng" dirty="0"/>
              <a:t> </a:t>
            </a:r>
            <a:r>
              <a:rPr lang="en-US" sz="1600" b="1" i="1" u="sng" dirty="0" err="1"/>
              <a:t>à</a:t>
            </a:r>
            <a:r>
              <a:rPr lang="en-US" sz="1600" b="1" i="1" u="sng" dirty="0"/>
              <a:t> </a:t>
            </a:r>
            <a:r>
              <a:rPr lang="en-US" sz="1600" b="1" i="1" u="sng" dirty="0" err="1"/>
              <a:t>parcela</a:t>
            </a:r>
            <a:r>
              <a:rPr lang="en-US" sz="1600" b="1" i="1" u="sng" dirty="0"/>
              <a:t> </a:t>
            </a:r>
            <a:r>
              <a:rPr lang="en-US" sz="1600" b="1" i="1" u="sng" dirty="0" err="1"/>
              <a:t>devida</a:t>
            </a:r>
            <a:r>
              <a:rPr lang="en-US" sz="1600" b="1" i="1" u="sng" dirty="0"/>
              <a:t>, </a:t>
            </a:r>
            <a:r>
              <a:rPr lang="en-US" sz="1600" b="1" i="1" u="sng" dirty="0" err="1"/>
              <a:t>não</a:t>
            </a:r>
            <a:r>
              <a:rPr lang="en-US" sz="1600" b="1" i="1" u="sng" dirty="0"/>
              <a:t> </a:t>
            </a:r>
            <a:r>
              <a:rPr lang="en-US" sz="1600" b="1" i="1" u="sng" dirty="0" err="1"/>
              <a:t>ultrapasse</a:t>
            </a:r>
            <a:r>
              <a:rPr lang="en-US" sz="1600" b="1" i="1" u="sng" dirty="0"/>
              <a:t> </a:t>
            </a:r>
            <a:r>
              <a:rPr lang="en-US" sz="1600" b="1" i="1" u="sng" dirty="0" err="1"/>
              <a:t>cinquenta</a:t>
            </a:r>
            <a:r>
              <a:rPr lang="en-US" sz="1600" b="1" i="1" u="sng" dirty="0"/>
              <a:t> </a:t>
            </a:r>
            <a:r>
              <a:rPr lang="en-US" sz="1600" b="1" i="1" u="sng" dirty="0" err="1"/>
              <a:t>por</a:t>
            </a:r>
            <a:r>
              <a:rPr lang="en-US" sz="1600" b="1" i="1" u="sng" dirty="0"/>
              <a:t> cento de </a:t>
            </a:r>
            <a:r>
              <a:rPr lang="en-US" sz="1600" b="1" i="1" u="sng" dirty="0" err="1"/>
              <a:t>seus</a:t>
            </a:r>
            <a:r>
              <a:rPr lang="en-US" sz="1600" b="1" i="1" u="sng" dirty="0"/>
              <a:t> </a:t>
            </a:r>
            <a:r>
              <a:rPr lang="en-US" sz="1600" b="1" i="1" u="sng" dirty="0" err="1"/>
              <a:t>ganhos</a:t>
            </a:r>
            <a:r>
              <a:rPr lang="en-US" sz="1600" b="1" i="1" u="sng" dirty="0"/>
              <a:t> </a:t>
            </a:r>
            <a:r>
              <a:rPr lang="en-US" sz="1600" b="1" i="1" u="sng" dirty="0" err="1"/>
              <a:t>líquidos</a:t>
            </a:r>
            <a:r>
              <a:rPr 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1143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95194538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23362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Indenização</a:t>
            </a:r>
            <a:r>
              <a:rPr lang="en-US" b="1" dirty="0"/>
              <a:t> </a:t>
            </a:r>
            <a:r>
              <a:rPr lang="en-US" b="1" dirty="0" err="1"/>
              <a:t>por</a:t>
            </a:r>
            <a:r>
              <a:rPr lang="en-US" b="1" dirty="0"/>
              <a:t> </a:t>
            </a:r>
            <a:r>
              <a:rPr lang="en-US" b="1" dirty="0" err="1"/>
              <a:t>Ato</a:t>
            </a:r>
            <a:r>
              <a:rPr lang="en-US" b="1" dirty="0"/>
              <a:t> </a:t>
            </a:r>
            <a:r>
              <a:rPr lang="en-US" b="1" dirty="0" err="1"/>
              <a:t>Ilícito</a:t>
            </a:r>
            <a:r>
              <a:rPr lang="en-US" b="1" dirty="0"/>
              <a:t> e </a:t>
            </a:r>
            <a:r>
              <a:rPr lang="en-US" b="1" dirty="0" err="1"/>
              <a:t>Prestação</a:t>
            </a:r>
            <a:r>
              <a:rPr lang="en-US" b="1" dirty="0"/>
              <a:t> </a:t>
            </a:r>
            <a:r>
              <a:rPr lang="en-US" b="1" dirty="0" err="1"/>
              <a:t>Alimentícia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Alimentos</a:t>
            </a:r>
            <a:r>
              <a:rPr lang="en-US" dirty="0" smtClean="0"/>
              <a:t> RESSARCIT</a:t>
            </a:r>
            <a:r>
              <a:rPr lang="en-US" dirty="0" smtClean="0"/>
              <a:t>ÓRIOS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843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95023" y="876198"/>
            <a:ext cx="696524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948. No </a:t>
            </a:r>
            <a:r>
              <a:rPr lang="en-US" dirty="0" err="1"/>
              <a:t>caso</a:t>
            </a:r>
            <a:r>
              <a:rPr lang="en-US" dirty="0"/>
              <a:t> de </a:t>
            </a:r>
            <a:r>
              <a:rPr lang="en-US" dirty="0" err="1"/>
              <a:t>homicídio</a:t>
            </a:r>
            <a:r>
              <a:rPr lang="en-US" dirty="0"/>
              <a:t>, a </a:t>
            </a:r>
            <a:r>
              <a:rPr lang="en-US" dirty="0" err="1"/>
              <a:t>indenização</a:t>
            </a:r>
            <a:r>
              <a:rPr lang="en-US" dirty="0"/>
              <a:t> </a:t>
            </a:r>
            <a:r>
              <a:rPr lang="en-US" dirty="0" err="1"/>
              <a:t>consiste</a:t>
            </a:r>
            <a:r>
              <a:rPr lang="en-US" dirty="0"/>
              <a:t>,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excluir</a:t>
            </a:r>
            <a:r>
              <a:rPr lang="en-US" dirty="0"/>
              <a:t> </a:t>
            </a:r>
            <a:r>
              <a:rPr lang="en-US" dirty="0" err="1"/>
              <a:t>outras</a:t>
            </a:r>
            <a:r>
              <a:rPr lang="en-US" dirty="0"/>
              <a:t> </a:t>
            </a:r>
            <a:r>
              <a:rPr lang="en-US" dirty="0" err="1"/>
              <a:t>reparações</a:t>
            </a:r>
            <a:r>
              <a:rPr lang="en-US" dirty="0"/>
              <a:t>:</a:t>
            </a:r>
          </a:p>
          <a:p>
            <a:pPr algn="just"/>
            <a:r>
              <a:rPr lang="en-US" dirty="0"/>
              <a:t>I - no </a:t>
            </a:r>
            <a:r>
              <a:rPr lang="en-US" dirty="0" err="1"/>
              <a:t>pagamento</a:t>
            </a:r>
            <a:r>
              <a:rPr lang="en-US" dirty="0"/>
              <a:t> das </a:t>
            </a:r>
            <a:r>
              <a:rPr lang="en-US" dirty="0" err="1"/>
              <a:t>despesas</a:t>
            </a:r>
            <a:r>
              <a:rPr lang="en-US" dirty="0"/>
              <a:t> com o </a:t>
            </a:r>
            <a:r>
              <a:rPr lang="en-US" dirty="0" err="1"/>
              <a:t>tratamento</a:t>
            </a:r>
            <a:r>
              <a:rPr lang="en-US" dirty="0"/>
              <a:t> da </a:t>
            </a:r>
            <a:r>
              <a:rPr lang="en-US" dirty="0" err="1"/>
              <a:t>vítima</a:t>
            </a:r>
            <a:r>
              <a:rPr lang="en-US" dirty="0"/>
              <a:t>, </a:t>
            </a:r>
            <a:r>
              <a:rPr lang="en-US" dirty="0" err="1"/>
              <a:t>seu</a:t>
            </a:r>
            <a:r>
              <a:rPr lang="en-US" dirty="0"/>
              <a:t> funeral e o </a:t>
            </a:r>
            <a:r>
              <a:rPr lang="en-US" dirty="0" err="1"/>
              <a:t>luto</a:t>
            </a:r>
            <a:r>
              <a:rPr lang="en-US" dirty="0"/>
              <a:t> da </a:t>
            </a:r>
            <a:r>
              <a:rPr lang="en-US" dirty="0" err="1"/>
              <a:t>família</a:t>
            </a:r>
            <a:r>
              <a:rPr lang="en-US" dirty="0"/>
              <a:t>;</a:t>
            </a:r>
          </a:p>
          <a:p>
            <a:pPr algn="just"/>
            <a:r>
              <a:rPr lang="en-US" dirty="0"/>
              <a:t>II -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prestação</a:t>
            </a:r>
            <a:r>
              <a:rPr lang="en-US" dirty="0"/>
              <a:t> de </a:t>
            </a:r>
            <a:r>
              <a:rPr lang="en-US" dirty="0" err="1"/>
              <a:t>alimentos</a:t>
            </a:r>
            <a:r>
              <a:rPr lang="en-US" dirty="0"/>
              <a:t> </a:t>
            </a:r>
            <a:r>
              <a:rPr lang="en-US" dirty="0" err="1"/>
              <a:t>às</a:t>
            </a:r>
            <a:r>
              <a:rPr lang="en-US" dirty="0"/>
              <a:t> </a:t>
            </a:r>
            <a:r>
              <a:rPr lang="en-US" dirty="0" err="1"/>
              <a:t>pessoas</a:t>
            </a:r>
            <a:r>
              <a:rPr lang="en-US" dirty="0"/>
              <a:t> a </a:t>
            </a:r>
            <a:r>
              <a:rPr lang="en-US" dirty="0" err="1"/>
              <a:t>quem</a:t>
            </a:r>
            <a:r>
              <a:rPr lang="en-US" dirty="0"/>
              <a:t> o </a:t>
            </a:r>
            <a:r>
              <a:rPr lang="en-US" dirty="0" err="1"/>
              <a:t>morto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devia</a:t>
            </a:r>
            <a:r>
              <a:rPr lang="en-US" dirty="0"/>
              <a:t>, </a:t>
            </a:r>
            <a:r>
              <a:rPr lang="en-US" dirty="0" err="1"/>
              <a:t>levando</a:t>
            </a:r>
            <a:r>
              <a:rPr lang="en-US" dirty="0"/>
              <a:t>-se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conta</a:t>
            </a:r>
            <a:r>
              <a:rPr lang="en-US" dirty="0"/>
              <a:t> a </a:t>
            </a:r>
            <a:r>
              <a:rPr lang="en-US" dirty="0" err="1"/>
              <a:t>duração</a:t>
            </a:r>
            <a:r>
              <a:rPr lang="en-US" dirty="0"/>
              <a:t> </a:t>
            </a:r>
            <a:r>
              <a:rPr lang="en-US" dirty="0" err="1"/>
              <a:t>provável</a:t>
            </a:r>
            <a:r>
              <a:rPr lang="en-US" dirty="0"/>
              <a:t> da </a:t>
            </a:r>
            <a:r>
              <a:rPr lang="en-US" dirty="0" err="1"/>
              <a:t>vida</a:t>
            </a:r>
            <a:r>
              <a:rPr lang="en-US" dirty="0"/>
              <a:t> da </a:t>
            </a:r>
            <a:r>
              <a:rPr lang="en-US" dirty="0" err="1"/>
              <a:t>vítima</a:t>
            </a:r>
            <a:r>
              <a:rPr lang="en-US" dirty="0"/>
              <a:t>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Art</a:t>
            </a:r>
            <a:r>
              <a:rPr lang="en-US" dirty="0"/>
              <a:t>. 949. No </a:t>
            </a:r>
            <a:r>
              <a:rPr lang="en-US" dirty="0" err="1"/>
              <a:t>caso</a:t>
            </a:r>
            <a:r>
              <a:rPr lang="en-US" dirty="0"/>
              <a:t> de </a:t>
            </a:r>
            <a:r>
              <a:rPr lang="en-US" dirty="0" err="1"/>
              <a:t>lesão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outra</a:t>
            </a:r>
            <a:r>
              <a:rPr lang="en-US" dirty="0"/>
              <a:t> </a:t>
            </a:r>
            <a:r>
              <a:rPr lang="en-US" dirty="0" err="1"/>
              <a:t>ofensa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saúde</a:t>
            </a:r>
            <a:r>
              <a:rPr lang="en-US" dirty="0"/>
              <a:t>, o </a:t>
            </a:r>
            <a:r>
              <a:rPr lang="en-US" dirty="0" err="1"/>
              <a:t>ofensor</a:t>
            </a:r>
            <a:r>
              <a:rPr lang="en-US" dirty="0"/>
              <a:t> </a:t>
            </a:r>
            <a:r>
              <a:rPr lang="en-US" dirty="0" err="1"/>
              <a:t>indenizará</a:t>
            </a:r>
            <a:r>
              <a:rPr lang="en-US" dirty="0"/>
              <a:t> o </a:t>
            </a:r>
            <a:r>
              <a:rPr lang="en-US" dirty="0" err="1"/>
              <a:t>ofendido</a:t>
            </a:r>
            <a:r>
              <a:rPr lang="en-US" dirty="0"/>
              <a:t> das </a:t>
            </a:r>
            <a:r>
              <a:rPr lang="en-US" dirty="0" err="1"/>
              <a:t>despesas</a:t>
            </a:r>
            <a:r>
              <a:rPr lang="en-US" dirty="0"/>
              <a:t> do </a:t>
            </a:r>
            <a:r>
              <a:rPr lang="en-US" dirty="0" err="1"/>
              <a:t>tratamento</a:t>
            </a:r>
            <a:r>
              <a:rPr lang="en-US" dirty="0"/>
              <a:t> e dos </a:t>
            </a:r>
            <a:r>
              <a:rPr lang="en-US" dirty="0" err="1"/>
              <a:t>lucros</a:t>
            </a:r>
            <a:r>
              <a:rPr lang="en-US" dirty="0"/>
              <a:t> </a:t>
            </a:r>
            <a:r>
              <a:rPr lang="en-US" dirty="0" err="1"/>
              <a:t>cessantes</a:t>
            </a:r>
            <a:r>
              <a:rPr lang="en-US" dirty="0"/>
              <a:t> </a:t>
            </a:r>
            <a:r>
              <a:rPr lang="en-US" dirty="0" err="1"/>
              <a:t>até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fim</a:t>
            </a:r>
            <a:r>
              <a:rPr lang="en-US" dirty="0"/>
              <a:t> da </a:t>
            </a:r>
            <a:r>
              <a:rPr lang="en-US" dirty="0" err="1"/>
              <a:t>convalescença</a:t>
            </a:r>
            <a:r>
              <a:rPr lang="en-US" dirty="0"/>
              <a:t>, </a:t>
            </a:r>
            <a:r>
              <a:rPr lang="en-US" dirty="0" err="1"/>
              <a:t>além</a:t>
            </a:r>
            <a:r>
              <a:rPr lang="en-US" dirty="0"/>
              <a:t> de </a:t>
            </a:r>
            <a:r>
              <a:rPr lang="en-US" dirty="0" err="1"/>
              <a:t>algum</a:t>
            </a:r>
            <a:r>
              <a:rPr lang="en-US" dirty="0"/>
              <a:t> outro </a:t>
            </a:r>
            <a:r>
              <a:rPr lang="en-US" dirty="0" err="1"/>
              <a:t>prejuízo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o </a:t>
            </a:r>
            <a:r>
              <a:rPr lang="en-US" dirty="0" err="1"/>
              <a:t>ofendido</a:t>
            </a:r>
            <a:r>
              <a:rPr lang="en-US" dirty="0"/>
              <a:t> prove </a:t>
            </a:r>
            <a:r>
              <a:rPr lang="en-US" dirty="0" err="1"/>
              <a:t>haver</a:t>
            </a:r>
            <a:r>
              <a:rPr lang="en-US" dirty="0"/>
              <a:t> </a:t>
            </a:r>
            <a:r>
              <a:rPr lang="en-US" dirty="0" err="1"/>
              <a:t>sofrido</a:t>
            </a:r>
            <a:r>
              <a:rPr lang="en-US" dirty="0"/>
              <a:t>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Art</a:t>
            </a:r>
            <a:r>
              <a:rPr lang="en-US" dirty="0"/>
              <a:t>. 950. Se da </a:t>
            </a:r>
            <a:r>
              <a:rPr lang="en-US" dirty="0" err="1"/>
              <a:t>ofensa</a:t>
            </a:r>
            <a:r>
              <a:rPr lang="en-US" dirty="0"/>
              <a:t> </a:t>
            </a:r>
            <a:r>
              <a:rPr lang="en-US" dirty="0" err="1"/>
              <a:t>resultar</a:t>
            </a:r>
            <a:r>
              <a:rPr lang="en-US" dirty="0"/>
              <a:t> </a:t>
            </a:r>
            <a:r>
              <a:rPr lang="en-US" dirty="0" err="1"/>
              <a:t>defeito</a:t>
            </a:r>
            <a:r>
              <a:rPr lang="en-US" dirty="0"/>
              <a:t>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dirty="0" err="1"/>
              <a:t>qual</a:t>
            </a:r>
            <a:r>
              <a:rPr lang="en-US" dirty="0"/>
              <a:t> o </a:t>
            </a:r>
            <a:r>
              <a:rPr lang="en-US" dirty="0" err="1"/>
              <a:t>ofendido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possa</a:t>
            </a:r>
            <a:r>
              <a:rPr lang="en-US" dirty="0"/>
              <a:t> </a:t>
            </a:r>
            <a:r>
              <a:rPr lang="en-US" dirty="0" err="1"/>
              <a:t>exercer</a:t>
            </a:r>
            <a:r>
              <a:rPr lang="en-US" dirty="0"/>
              <a:t> o </a:t>
            </a:r>
            <a:r>
              <a:rPr lang="en-US" dirty="0" err="1"/>
              <a:t>seu</a:t>
            </a:r>
            <a:r>
              <a:rPr lang="en-US" dirty="0"/>
              <a:t> </a:t>
            </a:r>
            <a:r>
              <a:rPr lang="en-US" dirty="0" err="1"/>
              <a:t>ofício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profissão</a:t>
            </a:r>
            <a:r>
              <a:rPr lang="en-US" dirty="0"/>
              <a:t>, </a:t>
            </a:r>
            <a:r>
              <a:rPr lang="en-US" dirty="0" err="1"/>
              <a:t>ou</a:t>
            </a:r>
            <a:r>
              <a:rPr lang="en-US" dirty="0"/>
              <a:t> se </a:t>
            </a:r>
            <a:r>
              <a:rPr lang="en-US" dirty="0" err="1"/>
              <a:t>lhe</a:t>
            </a:r>
            <a:r>
              <a:rPr lang="en-US" dirty="0"/>
              <a:t> </a:t>
            </a:r>
            <a:r>
              <a:rPr lang="en-US" dirty="0" err="1"/>
              <a:t>diminua</a:t>
            </a:r>
            <a:r>
              <a:rPr lang="en-US" dirty="0"/>
              <a:t> a </a:t>
            </a:r>
            <a:r>
              <a:rPr lang="en-US" dirty="0" err="1"/>
              <a:t>capacidade</a:t>
            </a:r>
            <a:r>
              <a:rPr lang="en-US" dirty="0"/>
              <a:t> de </a:t>
            </a:r>
            <a:r>
              <a:rPr lang="en-US" dirty="0" err="1"/>
              <a:t>trabalho</a:t>
            </a:r>
            <a:r>
              <a:rPr lang="en-US" dirty="0"/>
              <a:t>, a </a:t>
            </a:r>
            <a:r>
              <a:rPr lang="en-US" dirty="0" err="1"/>
              <a:t>indenização</a:t>
            </a:r>
            <a:r>
              <a:rPr lang="en-US" dirty="0"/>
              <a:t>, </a:t>
            </a:r>
            <a:r>
              <a:rPr lang="en-US" dirty="0" err="1"/>
              <a:t>além</a:t>
            </a:r>
            <a:r>
              <a:rPr lang="en-US" dirty="0"/>
              <a:t> das </a:t>
            </a:r>
            <a:r>
              <a:rPr lang="en-US" dirty="0" err="1"/>
              <a:t>despesas</a:t>
            </a:r>
            <a:r>
              <a:rPr lang="en-US" dirty="0"/>
              <a:t> do </a:t>
            </a:r>
            <a:r>
              <a:rPr lang="en-US" dirty="0" err="1"/>
              <a:t>tratamento</a:t>
            </a:r>
            <a:r>
              <a:rPr lang="en-US" dirty="0"/>
              <a:t> e </a:t>
            </a:r>
            <a:r>
              <a:rPr lang="en-US" dirty="0" err="1"/>
              <a:t>lucros</a:t>
            </a:r>
            <a:r>
              <a:rPr lang="en-US" dirty="0"/>
              <a:t> </a:t>
            </a:r>
            <a:r>
              <a:rPr lang="en-US" dirty="0" err="1"/>
              <a:t>cessantes</a:t>
            </a:r>
            <a:r>
              <a:rPr lang="en-US" dirty="0"/>
              <a:t> </a:t>
            </a:r>
            <a:r>
              <a:rPr lang="en-US" dirty="0" err="1"/>
              <a:t>até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fim</a:t>
            </a:r>
            <a:r>
              <a:rPr lang="en-US" dirty="0"/>
              <a:t> da </a:t>
            </a:r>
            <a:r>
              <a:rPr lang="en-US" dirty="0" err="1"/>
              <a:t>convalescença</a:t>
            </a:r>
            <a:r>
              <a:rPr lang="en-US" dirty="0"/>
              <a:t>, </a:t>
            </a:r>
            <a:r>
              <a:rPr lang="en-US" dirty="0" err="1"/>
              <a:t>incluirá</a:t>
            </a:r>
            <a:r>
              <a:rPr lang="en-US" dirty="0"/>
              <a:t> </a:t>
            </a:r>
            <a:r>
              <a:rPr lang="en-US" dirty="0" err="1"/>
              <a:t>pensão</a:t>
            </a:r>
            <a:r>
              <a:rPr lang="en-US" dirty="0"/>
              <a:t> </a:t>
            </a:r>
            <a:r>
              <a:rPr lang="en-US" dirty="0" err="1"/>
              <a:t>correspondente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importância</a:t>
            </a:r>
            <a:r>
              <a:rPr lang="en-US" dirty="0"/>
              <a:t> do </a:t>
            </a:r>
            <a:r>
              <a:rPr lang="en-US" dirty="0" err="1"/>
              <a:t>trabalho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se </a:t>
            </a:r>
            <a:r>
              <a:rPr lang="en-US" dirty="0" err="1"/>
              <a:t>inabilitou</a:t>
            </a:r>
            <a:r>
              <a:rPr lang="en-US" dirty="0"/>
              <a:t>, </a:t>
            </a:r>
            <a:r>
              <a:rPr lang="en-US" dirty="0" err="1"/>
              <a:t>ou</a:t>
            </a:r>
            <a:r>
              <a:rPr lang="en-US" dirty="0"/>
              <a:t> da </a:t>
            </a:r>
            <a:r>
              <a:rPr lang="en-US" dirty="0" err="1"/>
              <a:t>depreciação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ele</a:t>
            </a:r>
            <a:r>
              <a:rPr lang="en-US" dirty="0"/>
              <a:t> </a:t>
            </a:r>
            <a:r>
              <a:rPr lang="en-US" dirty="0" err="1"/>
              <a:t>sofreu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2306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08078"/>
            <a:ext cx="6965245" cy="1202485"/>
          </a:xfrm>
        </p:spPr>
        <p:txBody>
          <a:bodyPr>
            <a:normAutofit/>
          </a:bodyPr>
          <a:lstStyle/>
          <a:p>
            <a:r>
              <a:rPr lang="en-US" sz="3200" b="1" dirty="0" err="1" smtClean="0"/>
              <a:t>Indeniza</a:t>
            </a:r>
            <a:r>
              <a:rPr lang="en-US" sz="3200" b="1" dirty="0" err="1" smtClean="0"/>
              <a:t>ção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por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Ato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Ilícito</a:t>
            </a:r>
            <a:r>
              <a:rPr lang="en-US" sz="3200" b="1" dirty="0" smtClean="0"/>
              <a:t> e </a:t>
            </a:r>
            <a:r>
              <a:rPr lang="en-US" sz="3200" b="1" dirty="0" err="1" smtClean="0"/>
              <a:t>Prestação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Alimentícia</a:t>
            </a:r>
            <a:endParaRPr lang="en-US" sz="3200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69623933"/>
              </p:ext>
            </p:extLst>
          </p:nvPr>
        </p:nvGraphicFramePr>
        <p:xfrm>
          <a:off x="1484721" y="190766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3159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186192116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42520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2141" y="772947"/>
            <a:ext cx="706258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Art. 533.  </a:t>
            </a:r>
            <a:r>
              <a:rPr lang="en-US" sz="2000" dirty="0" err="1"/>
              <a:t>Quando</a:t>
            </a:r>
            <a:r>
              <a:rPr lang="en-US" sz="2000" dirty="0"/>
              <a:t> a </a:t>
            </a:r>
            <a:r>
              <a:rPr lang="en-US" sz="2000" dirty="0" err="1"/>
              <a:t>indenização</a:t>
            </a:r>
            <a:r>
              <a:rPr lang="en-US" sz="2000" dirty="0"/>
              <a:t>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ato</a:t>
            </a:r>
            <a:r>
              <a:rPr lang="en-US" sz="2000" dirty="0"/>
              <a:t> </a:t>
            </a:r>
            <a:r>
              <a:rPr lang="en-US" sz="2000" dirty="0" err="1"/>
              <a:t>ilícito</a:t>
            </a:r>
            <a:r>
              <a:rPr lang="en-US" sz="2000" dirty="0"/>
              <a:t> </a:t>
            </a:r>
            <a:r>
              <a:rPr lang="en-US" sz="2000" dirty="0" err="1"/>
              <a:t>incluir</a:t>
            </a:r>
            <a:r>
              <a:rPr lang="en-US" sz="2000" dirty="0"/>
              <a:t> </a:t>
            </a:r>
            <a:r>
              <a:rPr lang="en-US" sz="2000" dirty="0" err="1"/>
              <a:t>prestação</a:t>
            </a:r>
            <a:r>
              <a:rPr lang="en-US" sz="2000" dirty="0"/>
              <a:t> de </a:t>
            </a:r>
            <a:r>
              <a:rPr lang="en-US" sz="2000" dirty="0" err="1"/>
              <a:t>alimentos</a:t>
            </a:r>
            <a:r>
              <a:rPr lang="en-US" sz="2000" dirty="0"/>
              <a:t>, </a:t>
            </a:r>
            <a:r>
              <a:rPr lang="en-US" sz="2000" b="1" i="1" u="sng" dirty="0" err="1"/>
              <a:t>caberá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ao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executado</a:t>
            </a:r>
            <a:r>
              <a:rPr lang="en-US" sz="2000" b="1" i="1" u="sng" dirty="0"/>
              <a:t>, a </a:t>
            </a:r>
            <a:r>
              <a:rPr lang="en-US" sz="2000" b="1" i="1" u="sng" dirty="0" err="1"/>
              <a:t>requerimento</a:t>
            </a:r>
            <a:r>
              <a:rPr lang="en-US" sz="2000" b="1" i="1" u="sng" dirty="0"/>
              <a:t> do </a:t>
            </a:r>
            <a:r>
              <a:rPr lang="en-US" sz="2000" b="1" i="1" u="sng" dirty="0" err="1"/>
              <a:t>exequente</a:t>
            </a:r>
            <a:r>
              <a:rPr lang="en-US" sz="2000" b="1" i="1" u="sng" dirty="0"/>
              <a:t>, </a:t>
            </a:r>
            <a:r>
              <a:rPr lang="en-US" sz="2000" b="1" i="1" u="sng" dirty="0" err="1"/>
              <a:t>constituir</a:t>
            </a:r>
            <a:r>
              <a:rPr lang="en-US" sz="2000" b="1" i="1" u="sng" dirty="0"/>
              <a:t> capital </a:t>
            </a:r>
            <a:r>
              <a:rPr lang="en-US" sz="2000" b="1" i="1" u="sng" dirty="0" err="1"/>
              <a:t>cuja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renda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assegure</a:t>
            </a:r>
            <a:r>
              <a:rPr lang="en-US" sz="2000" b="1" i="1" u="sng" dirty="0"/>
              <a:t> o </a:t>
            </a:r>
            <a:r>
              <a:rPr lang="en-US" sz="2000" b="1" i="1" u="sng" dirty="0" err="1"/>
              <a:t>pagamento</a:t>
            </a:r>
            <a:r>
              <a:rPr lang="en-US" sz="2000" b="1" i="1" u="sng" dirty="0"/>
              <a:t> do valor mensal da </a:t>
            </a:r>
            <a:r>
              <a:rPr lang="en-US" sz="2000" b="1" i="1" u="sng" dirty="0" err="1"/>
              <a:t>pensão</a:t>
            </a:r>
            <a:r>
              <a:rPr lang="en-US" sz="2000" dirty="0" smtClean="0"/>
              <a:t>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§ 1</a:t>
            </a:r>
            <a:r>
              <a:rPr lang="en-US" sz="2000" baseline="30000" dirty="0"/>
              <a:t>o</a:t>
            </a:r>
            <a:r>
              <a:rPr lang="en-US" sz="2000" dirty="0"/>
              <a:t> O capital a </a:t>
            </a:r>
            <a:r>
              <a:rPr lang="en-US" sz="2000" dirty="0" err="1"/>
              <a:t>que</a:t>
            </a:r>
            <a:r>
              <a:rPr lang="en-US" sz="2000" dirty="0"/>
              <a:t> se </a:t>
            </a:r>
            <a:r>
              <a:rPr lang="en-US" sz="2000" dirty="0" err="1"/>
              <a:t>refere</a:t>
            </a:r>
            <a:r>
              <a:rPr lang="en-US" sz="2000" dirty="0"/>
              <a:t> o caput, </a:t>
            </a:r>
            <a:r>
              <a:rPr lang="en-US" sz="2000" dirty="0" err="1"/>
              <a:t>representado</a:t>
            </a:r>
            <a:r>
              <a:rPr lang="en-US" sz="2000" dirty="0"/>
              <a:t>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imóveis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direitos</a:t>
            </a:r>
            <a:r>
              <a:rPr lang="en-US" sz="2000" dirty="0"/>
              <a:t> </a:t>
            </a:r>
            <a:r>
              <a:rPr lang="en-US" sz="2000" dirty="0" err="1"/>
              <a:t>reais</a:t>
            </a:r>
            <a:r>
              <a:rPr lang="en-US" sz="2000" dirty="0"/>
              <a:t> </a:t>
            </a:r>
            <a:r>
              <a:rPr lang="en-US" sz="2000" dirty="0" err="1"/>
              <a:t>sobre</a:t>
            </a:r>
            <a:r>
              <a:rPr lang="en-US" sz="2000" dirty="0"/>
              <a:t> </a:t>
            </a:r>
            <a:r>
              <a:rPr lang="en-US" sz="2000" dirty="0" err="1"/>
              <a:t>imóveis</a:t>
            </a:r>
            <a:r>
              <a:rPr lang="en-US" sz="2000" dirty="0"/>
              <a:t> </a:t>
            </a:r>
            <a:r>
              <a:rPr lang="en-US" sz="2000" dirty="0" err="1"/>
              <a:t>suscetíveis</a:t>
            </a:r>
            <a:r>
              <a:rPr lang="en-US" sz="2000" dirty="0"/>
              <a:t> de </a:t>
            </a:r>
            <a:r>
              <a:rPr lang="en-US" sz="2000" dirty="0" err="1"/>
              <a:t>alienação</a:t>
            </a:r>
            <a:r>
              <a:rPr lang="en-US" sz="2000" dirty="0"/>
              <a:t>, </a:t>
            </a:r>
            <a:r>
              <a:rPr lang="en-US" sz="2000" dirty="0" err="1"/>
              <a:t>títulos</a:t>
            </a:r>
            <a:r>
              <a:rPr lang="en-US" sz="2000" dirty="0"/>
              <a:t> da </a:t>
            </a:r>
            <a:r>
              <a:rPr lang="en-US" sz="2000" dirty="0" err="1"/>
              <a:t>dívida</a:t>
            </a:r>
            <a:r>
              <a:rPr lang="en-US" sz="2000" dirty="0"/>
              <a:t> </a:t>
            </a:r>
            <a:r>
              <a:rPr lang="en-US" sz="2000" dirty="0" err="1"/>
              <a:t>pública</a:t>
            </a:r>
            <a:r>
              <a:rPr lang="en-US" sz="2000" dirty="0"/>
              <a:t> </a:t>
            </a:r>
            <a:r>
              <a:rPr lang="en-US" sz="2000" b="1" i="1" u="sng" dirty="0" err="1"/>
              <a:t>ou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aplicações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financeiras</a:t>
            </a:r>
            <a:r>
              <a:rPr lang="en-US" sz="2000" b="1" i="1" u="sng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banco</a:t>
            </a:r>
            <a:r>
              <a:rPr lang="en-US" sz="2000" dirty="0"/>
              <a:t> </a:t>
            </a:r>
            <a:r>
              <a:rPr lang="en-US" sz="2000" dirty="0" err="1"/>
              <a:t>oficial</a:t>
            </a:r>
            <a:r>
              <a:rPr lang="en-US" sz="2000" dirty="0"/>
              <a:t>, </a:t>
            </a:r>
            <a:r>
              <a:rPr lang="en-US" sz="2000" b="1" i="1" u="sng" dirty="0" err="1"/>
              <a:t>será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inalienável</a:t>
            </a:r>
            <a:r>
              <a:rPr lang="en-US" sz="2000" b="1" i="1" u="sng" dirty="0"/>
              <a:t> e </a:t>
            </a:r>
            <a:r>
              <a:rPr lang="en-US" sz="2000" b="1" i="1" u="sng" dirty="0" err="1"/>
              <a:t>impenhorável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enquanto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durar</a:t>
            </a:r>
            <a:r>
              <a:rPr lang="en-US" sz="2000" b="1" i="1" u="sng" dirty="0"/>
              <a:t> a </a:t>
            </a:r>
            <a:r>
              <a:rPr lang="en-US" sz="2000" b="1" i="1" u="sng" dirty="0" err="1"/>
              <a:t>obrigação</a:t>
            </a:r>
            <a:r>
              <a:rPr lang="en-US" sz="2000" b="1" i="1" u="sng" dirty="0"/>
              <a:t> do </a:t>
            </a:r>
            <a:r>
              <a:rPr lang="en-US" sz="2000" b="1" i="1" u="sng" dirty="0" err="1"/>
              <a:t>executado</a:t>
            </a:r>
            <a:r>
              <a:rPr lang="en-US" sz="2000" b="1" i="1" u="sng" dirty="0"/>
              <a:t>, </a:t>
            </a:r>
            <a:r>
              <a:rPr lang="en-US" sz="2000" b="1" i="1" u="sng" dirty="0" err="1"/>
              <a:t>além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constituir</a:t>
            </a:r>
            <a:r>
              <a:rPr lang="en-US" sz="2000" b="1" i="1" u="sng" dirty="0"/>
              <a:t>-se </a:t>
            </a:r>
            <a:r>
              <a:rPr lang="en-US" sz="2000" b="1" i="1" u="sng" dirty="0" err="1"/>
              <a:t>em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patrimônio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afetação</a:t>
            </a:r>
            <a:r>
              <a:rPr lang="en-US" sz="2000" dirty="0" smtClean="0"/>
              <a:t>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§ 2</a:t>
            </a:r>
            <a:r>
              <a:rPr lang="en-US" sz="2000" baseline="30000" dirty="0"/>
              <a:t>o</a:t>
            </a:r>
            <a:r>
              <a:rPr lang="en-US" sz="2000" dirty="0"/>
              <a:t> O </a:t>
            </a:r>
            <a:r>
              <a:rPr lang="en-US" sz="2000" dirty="0" err="1"/>
              <a:t>juiz</a:t>
            </a:r>
            <a:r>
              <a:rPr lang="en-US" sz="2000" dirty="0"/>
              <a:t> </a:t>
            </a:r>
            <a:r>
              <a:rPr lang="en-US" sz="2000" dirty="0" err="1"/>
              <a:t>poderá</a:t>
            </a:r>
            <a:r>
              <a:rPr lang="en-US" sz="2000" dirty="0"/>
              <a:t> </a:t>
            </a:r>
            <a:r>
              <a:rPr lang="en-US" sz="2000" dirty="0" err="1"/>
              <a:t>substituir</a:t>
            </a:r>
            <a:r>
              <a:rPr lang="en-US" sz="2000" dirty="0"/>
              <a:t> a </a:t>
            </a:r>
            <a:r>
              <a:rPr lang="en-US" sz="2000" dirty="0" err="1"/>
              <a:t>constituição</a:t>
            </a:r>
            <a:r>
              <a:rPr lang="en-US" sz="2000" dirty="0"/>
              <a:t> do capital </a:t>
            </a:r>
            <a:r>
              <a:rPr lang="en-US" sz="2000" dirty="0" err="1"/>
              <a:t>pela</a:t>
            </a:r>
            <a:r>
              <a:rPr lang="en-US" sz="2000" dirty="0"/>
              <a:t> </a:t>
            </a:r>
            <a:r>
              <a:rPr lang="en-US" sz="2000" dirty="0" err="1"/>
              <a:t>inclusão</a:t>
            </a:r>
            <a:r>
              <a:rPr lang="en-US" sz="2000" dirty="0"/>
              <a:t> do </a:t>
            </a:r>
            <a:r>
              <a:rPr lang="en-US" sz="2000" dirty="0" err="1"/>
              <a:t>exequente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folha</a:t>
            </a:r>
            <a:r>
              <a:rPr lang="en-US" sz="2000" dirty="0"/>
              <a:t> de </a:t>
            </a:r>
            <a:r>
              <a:rPr lang="en-US" sz="2000" dirty="0" err="1"/>
              <a:t>pagamento</a:t>
            </a:r>
            <a:r>
              <a:rPr lang="en-US" sz="2000" dirty="0"/>
              <a:t> de </a:t>
            </a:r>
            <a:r>
              <a:rPr lang="en-US" sz="2000" dirty="0" err="1"/>
              <a:t>pessoa</a:t>
            </a:r>
            <a:r>
              <a:rPr lang="en-US" sz="2000" dirty="0"/>
              <a:t> </a:t>
            </a:r>
            <a:r>
              <a:rPr lang="en-US" sz="2000" dirty="0" err="1"/>
              <a:t>jurídica</a:t>
            </a:r>
            <a:r>
              <a:rPr lang="en-US" sz="2000" dirty="0"/>
              <a:t> de </a:t>
            </a:r>
            <a:r>
              <a:rPr lang="en-US" sz="2000" b="1" i="1" u="sng" dirty="0" err="1"/>
              <a:t>notória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capacidade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econômica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ou</a:t>
            </a:r>
            <a:r>
              <a:rPr lang="en-US" sz="2000" b="1" i="1" u="sng" dirty="0"/>
              <a:t>, a </a:t>
            </a:r>
            <a:r>
              <a:rPr lang="en-US" sz="2000" b="1" i="1" u="sng" dirty="0" err="1"/>
              <a:t>requerimento</a:t>
            </a:r>
            <a:r>
              <a:rPr lang="en-US" sz="2000" b="1" i="1" u="sng" dirty="0"/>
              <a:t> do </a:t>
            </a:r>
            <a:r>
              <a:rPr lang="en-US" sz="2000" b="1" i="1" u="sng" dirty="0" err="1"/>
              <a:t>executado</a:t>
            </a:r>
            <a:r>
              <a:rPr lang="en-US" sz="2000" b="1" i="1" u="sng" dirty="0"/>
              <a:t>, </a:t>
            </a:r>
            <a:r>
              <a:rPr lang="en-US" sz="2000" b="1" i="1" u="sng" dirty="0" err="1"/>
              <a:t>por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fiança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bancária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ou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garantia</a:t>
            </a:r>
            <a:r>
              <a:rPr lang="en-US" sz="2000" b="1" i="1" u="sng" dirty="0"/>
              <a:t> real</a:t>
            </a:r>
            <a:r>
              <a:rPr lang="en-US" sz="2000" dirty="0"/>
              <a:t>, </a:t>
            </a:r>
            <a:r>
              <a:rPr lang="en-US" sz="2000" dirty="0" err="1"/>
              <a:t>em</a:t>
            </a:r>
            <a:r>
              <a:rPr lang="en-US" sz="2000" dirty="0"/>
              <a:t> valor a </a:t>
            </a:r>
            <a:r>
              <a:rPr lang="en-US" sz="2000" dirty="0" err="1"/>
              <a:t>ser</a:t>
            </a:r>
            <a:r>
              <a:rPr lang="en-US" sz="2000" dirty="0"/>
              <a:t> </a:t>
            </a:r>
            <a:r>
              <a:rPr lang="en-US" sz="2000" dirty="0" err="1"/>
              <a:t>arbitrado</a:t>
            </a:r>
            <a:r>
              <a:rPr lang="en-US" sz="2000" dirty="0"/>
              <a:t> de </a:t>
            </a:r>
            <a:r>
              <a:rPr lang="en-US" sz="2000" dirty="0" err="1"/>
              <a:t>imediato</a:t>
            </a:r>
            <a:r>
              <a:rPr lang="en-US" sz="2000" dirty="0"/>
              <a:t> </a:t>
            </a:r>
            <a:r>
              <a:rPr lang="en-US" sz="2000" dirty="0" err="1"/>
              <a:t>pelo</a:t>
            </a:r>
            <a:r>
              <a:rPr lang="en-US" sz="2000" dirty="0"/>
              <a:t> </a:t>
            </a:r>
            <a:r>
              <a:rPr lang="en-US" sz="2000" dirty="0" err="1"/>
              <a:t>juiz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66093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39113" y="1487172"/>
            <a:ext cx="691323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§ 3</a:t>
            </a:r>
            <a:r>
              <a:rPr lang="en-US" sz="2400" baseline="30000" dirty="0"/>
              <a:t>o</a:t>
            </a:r>
            <a:r>
              <a:rPr lang="en-US" sz="2400" dirty="0"/>
              <a:t> Se </a:t>
            </a:r>
            <a:r>
              <a:rPr lang="en-US" sz="2400" dirty="0" err="1"/>
              <a:t>sobrevier</a:t>
            </a:r>
            <a:r>
              <a:rPr lang="en-US" sz="2400" dirty="0"/>
              <a:t> </a:t>
            </a:r>
            <a:r>
              <a:rPr lang="en-US" sz="2400" dirty="0" err="1"/>
              <a:t>modificação</a:t>
            </a:r>
            <a:r>
              <a:rPr lang="en-US" sz="2400" dirty="0"/>
              <a:t> </a:t>
            </a:r>
            <a:r>
              <a:rPr lang="en-US" sz="2400" dirty="0" err="1"/>
              <a:t>nas</a:t>
            </a:r>
            <a:r>
              <a:rPr lang="en-US" sz="2400" dirty="0"/>
              <a:t> </a:t>
            </a:r>
            <a:r>
              <a:rPr lang="en-US" sz="2400" dirty="0" err="1"/>
              <a:t>condições</a:t>
            </a:r>
            <a:r>
              <a:rPr lang="en-US" sz="2400" dirty="0"/>
              <a:t> </a:t>
            </a:r>
            <a:r>
              <a:rPr lang="en-US" sz="2400" dirty="0" err="1"/>
              <a:t>econômicas</a:t>
            </a:r>
            <a:r>
              <a:rPr lang="en-US" sz="2400" dirty="0"/>
              <a:t>, </a:t>
            </a:r>
            <a:r>
              <a:rPr lang="en-US" sz="2400" dirty="0" err="1"/>
              <a:t>poderá</a:t>
            </a:r>
            <a:r>
              <a:rPr lang="en-US" sz="2400" dirty="0"/>
              <a:t> a parte </a:t>
            </a:r>
            <a:r>
              <a:rPr lang="en-US" sz="2400" dirty="0" err="1"/>
              <a:t>requerer</a:t>
            </a:r>
            <a:r>
              <a:rPr lang="en-US" sz="2400" dirty="0"/>
              <a:t>, </a:t>
            </a:r>
            <a:r>
              <a:rPr lang="en-US" sz="2400" dirty="0" err="1"/>
              <a:t>conforme</a:t>
            </a:r>
            <a:r>
              <a:rPr lang="en-US" sz="2400" dirty="0"/>
              <a:t> as </a:t>
            </a:r>
            <a:r>
              <a:rPr lang="en-US" sz="2400" dirty="0" err="1"/>
              <a:t>circunstâncias</a:t>
            </a:r>
            <a:r>
              <a:rPr lang="en-US" sz="2400" dirty="0"/>
              <a:t>, </a:t>
            </a:r>
            <a:r>
              <a:rPr lang="en-US" sz="2400" dirty="0" err="1"/>
              <a:t>redução</a:t>
            </a:r>
            <a:r>
              <a:rPr lang="en-US" sz="2400" dirty="0"/>
              <a:t> </a:t>
            </a:r>
            <a:r>
              <a:rPr lang="en-US" sz="2400" dirty="0" err="1"/>
              <a:t>ou</a:t>
            </a:r>
            <a:r>
              <a:rPr lang="en-US" sz="2400" dirty="0"/>
              <a:t> </a:t>
            </a:r>
            <a:r>
              <a:rPr lang="en-US" sz="2400" dirty="0" err="1"/>
              <a:t>aumento</a:t>
            </a:r>
            <a:r>
              <a:rPr lang="en-US" sz="2400" dirty="0"/>
              <a:t> da </a:t>
            </a:r>
            <a:r>
              <a:rPr lang="en-US" sz="2400" dirty="0" err="1"/>
              <a:t>prestação</a:t>
            </a:r>
            <a:r>
              <a:rPr lang="en-US" sz="2400" dirty="0" smtClean="0"/>
              <a:t>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§ 4</a:t>
            </a:r>
            <a:r>
              <a:rPr lang="en-US" sz="2400" baseline="30000" dirty="0"/>
              <a:t>o</a:t>
            </a:r>
            <a:r>
              <a:rPr lang="en-US" sz="2400" dirty="0"/>
              <a:t> A </a:t>
            </a:r>
            <a:r>
              <a:rPr lang="en-US" sz="2400" dirty="0" err="1"/>
              <a:t>prestação</a:t>
            </a:r>
            <a:r>
              <a:rPr lang="en-US" sz="2400" dirty="0"/>
              <a:t> </a:t>
            </a:r>
            <a:r>
              <a:rPr lang="en-US" sz="2400" dirty="0" err="1"/>
              <a:t>alimentícia</a:t>
            </a:r>
            <a:r>
              <a:rPr lang="en-US" sz="2400" dirty="0"/>
              <a:t> </a:t>
            </a:r>
            <a:r>
              <a:rPr lang="en-US" sz="2400" dirty="0" err="1"/>
              <a:t>poderá</a:t>
            </a:r>
            <a:r>
              <a:rPr lang="en-US" sz="2400" dirty="0"/>
              <a:t> </a:t>
            </a:r>
            <a:r>
              <a:rPr lang="en-US" sz="2400" dirty="0" err="1"/>
              <a:t>ser</a:t>
            </a:r>
            <a:r>
              <a:rPr lang="en-US" sz="2400" dirty="0"/>
              <a:t> </a:t>
            </a:r>
            <a:r>
              <a:rPr lang="en-US" sz="2400" dirty="0" err="1"/>
              <a:t>fixada</a:t>
            </a:r>
            <a:r>
              <a:rPr lang="en-US" sz="2400" dirty="0"/>
              <a:t> </a:t>
            </a:r>
            <a:r>
              <a:rPr lang="en-US" sz="2400" dirty="0" err="1"/>
              <a:t>tomando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base o </a:t>
            </a:r>
            <a:r>
              <a:rPr lang="en-US" sz="2400" dirty="0" err="1"/>
              <a:t>salário-mínimo</a:t>
            </a:r>
            <a:r>
              <a:rPr lang="en-US" sz="2400" dirty="0" smtClean="0"/>
              <a:t>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§ 5</a:t>
            </a:r>
            <a:r>
              <a:rPr lang="en-US" sz="2400" baseline="30000" dirty="0"/>
              <a:t>o</a:t>
            </a:r>
            <a:r>
              <a:rPr lang="en-US" sz="2400" dirty="0"/>
              <a:t> </a:t>
            </a:r>
            <a:r>
              <a:rPr lang="en-US" sz="2400" dirty="0" err="1"/>
              <a:t>Finda</a:t>
            </a:r>
            <a:r>
              <a:rPr lang="en-US" sz="2400" dirty="0"/>
              <a:t> a </a:t>
            </a:r>
            <a:r>
              <a:rPr lang="en-US" sz="2400" dirty="0" err="1"/>
              <a:t>obrigação</a:t>
            </a:r>
            <a:r>
              <a:rPr lang="en-US" sz="2400" dirty="0"/>
              <a:t> de </a:t>
            </a:r>
            <a:r>
              <a:rPr lang="en-US" sz="2400" dirty="0" err="1"/>
              <a:t>prestar</a:t>
            </a:r>
            <a:r>
              <a:rPr lang="en-US" sz="2400" dirty="0"/>
              <a:t> </a:t>
            </a:r>
            <a:r>
              <a:rPr lang="en-US" sz="2400" dirty="0" err="1"/>
              <a:t>alimentos</a:t>
            </a:r>
            <a:r>
              <a:rPr lang="en-US" sz="2400" dirty="0"/>
              <a:t>, o </a:t>
            </a:r>
            <a:r>
              <a:rPr lang="en-US" sz="2400" dirty="0" err="1"/>
              <a:t>juiz</a:t>
            </a:r>
            <a:r>
              <a:rPr lang="en-US" sz="2400" dirty="0"/>
              <a:t> </a:t>
            </a:r>
            <a:r>
              <a:rPr lang="en-US" sz="2400" dirty="0" err="1"/>
              <a:t>mandará</a:t>
            </a:r>
            <a:r>
              <a:rPr lang="en-US" sz="2400" dirty="0"/>
              <a:t> </a:t>
            </a:r>
            <a:r>
              <a:rPr lang="en-US" sz="2400" dirty="0" err="1"/>
              <a:t>liberar</a:t>
            </a:r>
            <a:r>
              <a:rPr lang="en-US" sz="2400" dirty="0"/>
              <a:t> o capital, </a:t>
            </a:r>
            <a:r>
              <a:rPr lang="en-US" sz="2400" dirty="0" err="1"/>
              <a:t>cessar</a:t>
            </a:r>
            <a:r>
              <a:rPr lang="en-US" sz="2400" dirty="0"/>
              <a:t> o </a:t>
            </a:r>
            <a:r>
              <a:rPr lang="en-US" sz="2400" dirty="0" err="1"/>
              <a:t>desconto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 err="1"/>
              <a:t>folha</a:t>
            </a:r>
            <a:r>
              <a:rPr lang="en-US" sz="2400" dirty="0"/>
              <a:t> </a:t>
            </a:r>
            <a:r>
              <a:rPr lang="en-US" sz="2400" dirty="0" err="1"/>
              <a:t>ou</a:t>
            </a:r>
            <a:r>
              <a:rPr lang="en-US" sz="2400" dirty="0"/>
              <a:t> </a:t>
            </a:r>
            <a:r>
              <a:rPr lang="en-US" sz="2400" dirty="0" err="1"/>
              <a:t>cancelar</a:t>
            </a:r>
            <a:r>
              <a:rPr lang="en-US" sz="2400" dirty="0"/>
              <a:t> as </a:t>
            </a:r>
            <a:r>
              <a:rPr lang="en-US" sz="2400" dirty="0" err="1"/>
              <a:t>garantias</a:t>
            </a:r>
            <a:r>
              <a:rPr lang="en-US" sz="2400" dirty="0"/>
              <a:t> </a:t>
            </a:r>
            <a:r>
              <a:rPr lang="en-US" sz="2400" dirty="0" err="1"/>
              <a:t>prestadas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643655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48598590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0659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OBSERVA</a:t>
            </a:r>
            <a:r>
              <a:rPr lang="en-US" b="1" dirty="0" smtClean="0"/>
              <a:t>ÇÕES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1095022" y="2304924"/>
            <a:ext cx="69652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Franklin Gothic Book"/>
                <a:cs typeface="Franklin Gothic Book"/>
              </a:rPr>
              <a:t>Art. 1.072.  Revogam-se:  </a:t>
            </a:r>
            <a:endParaRPr lang="pt-BR" dirty="0" smtClean="0">
              <a:latin typeface="Franklin Gothic Book"/>
              <a:cs typeface="Franklin Gothic Book"/>
            </a:endParaRPr>
          </a:p>
          <a:p>
            <a:endParaRPr lang="pt-BR" dirty="0">
              <a:latin typeface="Franklin Gothic Book"/>
              <a:cs typeface="Franklin Gothic Book"/>
            </a:endParaRPr>
          </a:p>
          <a:p>
            <a:r>
              <a:rPr lang="pt-BR" dirty="0">
                <a:solidFill>
                  <a:prstClr val="black"/>
                </a:solidFill>
                <a:latin typeface="Franklin Gothic Book"/>
                <a:cs typeface="Franklin Gothic Book"/>
              </a:rPr>
              <a:t>V - os </a:t>
            </a:r>
            <a:r>
              <a:rPr lang="pt-BR" u="sng" dirty="0" smtClean="0">
                <a:solidFill>
                  <a:srgbClr val="0000E9"/>
                </a:solidFill>
                <a:latin typeface="Franklin Gothic Book"/>
                <a:cs typeface="Franklin Gothic Book"/>
                <a:hlinkClick r:id="rId2"/>
              </a:rPr>
              <a:t>arts. 16 a 18 da Lei n</a:t>
            </a:r>
            <a:r>
              <a:rPr lang="pt-BR" u="sng" baseline="30000" dirty="0" smtClean="0">
                <a:solidFill>
                  <a:srgbClr val="0000E9"/>
                </a:solidFill>
                <a:latin typeface="Franklin Gothic Book"/>
                <a:cs typeface="Franklin Gothic Book"/>
                <a:hlinkClick r:id="rId2"/>
              </a:rPr>
              <a:t>o</a:t>
            </a:r>
            <a:r>
              <a:rPr lang="pt-BR" u="sng" baseline="0" dirty="0" smtClean="0">
                <a:solidFill>
                  <a:srgbClr val="0000E9"/>
                </a:solidFill>
                <a:latin typeface="Franklin Gothic Book"/>
                <a:cs typeface="Franklin Gothic Book"/>
                <a:hlinkClick r:id="rId2"/>
              </a:rPr>
              <a:t> 5.478, de 25 de julho de 1968</a:t>
            </a:r>
            <a:r>
              <a:rPr lang="pt-BR" u="sng" dirty="0">
                <a:solidFill>
                  <a:prstClr val="black"/>
                </a:solidFill>
                <a:latin typeface="Franklin Gothic Book"/>
                <a:cs typeface="Franklin Gothic Book"/>
                <a:hlinkClick r:id="rId2"/>
              </a:rPr>
              <a:t>;</a:t>
            </a:r>
            <a:endParaRPr lang="en-US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4242088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7091</TotalTime>
  <Words>1091</Words>
  <Application>Microsoft Macintosh PowerPoint</Application>
  <PresentationFormat>On-screen Show (4:3)</PresentationFormat>
  <Paragraphs>167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Pushpin</vt:lpstr>
      <vt:lpstr>Cumprimento de Sentença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Meio Coercitivo: Prisão Civil</vt:lpstr>
      <vt:lpstr>Meio Coercitivo: Prisão Civil</vt:lpstr>
      <vt:lpstr>PowerPoint Presentation</vt:lpstr>
      <vt:lpstr>É possível cumular meios executivos, a exemplo da multa de 10 % ou das astreintes?</vt:lpstr>
      <vt:lpstr>É possível haver prisão civil do devedor de alimentos quando a obrigação estiver prevista em título executivo extrajudicial?</vt:lpstr>
      <vt:lpstr>PowerPoint Presentation</vt:lpstr>
      <vt:lpstr>Competência</vt:lpstr>
      <vt:lpstr>Opção pela Técnica Executiva</vt:lpstr>
      <vt:lpstr>Opção pela Técnica Executiva</vt:lpstr>
      <vt:lpstr>PowerPoint Presentation</vt:lpstr>
      <vt:lpstr>PowerPoint Presentation</vt:lpstr>
      <vt:lpstr>Alimentos Provisórios e Definitivos</vt:lpstr>
      <vt:lpstr>Desconto em Folha de Pagamento</vt:lpstr>
      <vt:lpstr>Desconto em Folha de Pagamento</vt:lpstr>
      <vt:lpstr>PowerPoint Presentation</vt:lpstr>
      <vt:lpstr>Desconto em Folha de Pagamento</vt:lpstr>
      <vt:lpstr>PowerPoint Presentation</vt:lpstr>
      <vt:lpstr>Indenização por Ato Ilícito e Prestação Alimentícia</vt:lpstr>
      <vt:lpstr>PowerPoint Presentation</vt:lpstr>
      <vt:lpstr>Indenização por Ato Ilícito e Prestação Alimentícia</vt:lpstr>
      <vt:lpstr>PowerPoint Presentation</vt:lpstr>
      <vt:lpstr>PowerPoint Presentation</vt:lpstr>
      <vt:lpstr>PowerPoint Presentation</vt:lpstr>
      <vt:lpstr>PowerPoint Presentation</vt:lpstr>
      <vt:lpstr>OBSERVAÇÕES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Cumprimento de Sentença</dc:title>
  <dc:creator>Rafael Menezes</dc:creator>
  <cp:lastModifiedBy>Rafael Menezes</cp:lastModifiedBy>
  <cp:revision>21</cp:revision>
  <dcterms:created xsi:type="dcterms:W3CDTF">2017-10-03T23:46:36Z</dcterms:created>
  <dcterms:modified xsi:type="dcterms:W3CDTF">2017-10-08T21:57:52Z</dcterms:modified>
</cp:coreProperties>
</file>