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58" r:id="rId5"/>
    <p:sldId id="262" r:id="rId6"/>
    <p:sldId id="259" r:id="rId7"/>
    <p:sldId id="261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3" r:id="rId18"/>
    <p:sldId id="272" r:id="rId19"/>
    <p:sldId id="277" r:id="rId20"/>
    <p:sldId id="274" r:id="rId21"/>
    <p:sldId id="275" r:id="rId22"/>
    <p:sldId id="279" r:id="rId23"/>
    <p:sldId id="280" r:id="rId24"/>
    <p:sldId id="276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B1A9AE-6E9B-3F4B-A5A8-D11EDB7400D2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063909-A6C5-8540-82A9-F36EEB047573}">
      <dgm:prSet phldrT="[Text]"/>
      <dgm:spPr/>
      <dgm:t>
        <a:bodyPr/>
        <a:lstStyle/>
        <a:p>
          <a:r>
            <a:rPr lang="en-US" b="1" dirty="0" err="1" smtClean="0"/>
            <a:t>Cumprimento</a:t>
          </a:r>
          <a:r>
            <a:rPr lang="en-US" b="1" dirty="0" smtClean="0"/>
            <a:t> de </a:t>
          </a:r>
          <a:r>
            <a:rPr lang="en-US" b="1" dirty="0" err="1" smtClean="0"/>
            <a:t>Sentença</a:t>
          </a:r>
          <a:endParaRPr lang="en-US" b="1" dirty="0"/>
        </a:p>
      </dgm:t>
    </dgm:pt>
    <dgm:pt modelId="{7BD4232E-D7ED-F04B-97F5-71C9BDA766D6}" type="parTrans" cxnId="{2FD7936D-0F32-354C-A38A-A9E575F25F5F}">
      <dgm:prSet/>
      <dgm:spPr/>
      <dgm:t>
        <a:bodyPr/>
        <a:lstStyle/>
        <a:p>
          <a:endParaRPr lang="en-US" b="1"/>
        </a:p>
      </dgm:t>
    </dgm:pt>
    <dgm:pt modelId="{E4FDDFD5-2D42-2E42-94A5-C141432EADB5}" type="sibTrans" cxnId="{2FD7936D-0F32-354C-A38A-A9E575F25F5F}">
      <dgm:prSet/>
      <dgm:spPr/>
      <dgm:t>
        <a:bodyPr/>
        <a:lstStyle/>
        <a:p>
          <a:endParaRPr lang="en-US" b="1"/>
        </a:p>
      </dgm:t>
    </dgm:pt>
    <dgm:pt modelId="{A9EC784B-EAED-394A-AB02-625C54DCC0CD}">
      <dgm:prSet phldrT="[Text]"/>
      <dgm:spPr/>
      <dgm:t>
        <a:bodyPr/>
        <a:lstStyle/>
        <a:p>
          <a:r>
            <a:rPr lang="en-US" b="1" dirty="0" err="1" smtClean="0"/>
            <a:t>Pagar</a:t>
          </a:r>
          <a:r>
            <a:rPr lang="en-US" b="1" dirty="0" smtClean="0"/>
            <a:t> </a:t>
          </a:r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endParaRPr lang="en-US" b="1" dirty="0"/>
        </a:p>
      </dgm:t>
    </dgm:pt>
    <dgm:pt modelId="{03CFB24A-E882-9246-977B-9BB389081871}" type="parTrans" cxnId="{ADA6F317-FF09-8342-954D-74F44E43551D}">
      <dgm:prSet/>
      <dgm:spPr/>
      <dgm:t>
        <a:bodyPr/>
        <a:lstStyle/>
        <a:p>
          <a:endParaRPr lang="en-US" b="1"/>
        </a:p>
      </dgm:t>
    </dgm:pt>
    <dgm:pt modelId="{A90ADEAE-C594-1042-B85C-CF9D126268E6}" type="sibTrans" cxnId="{ADA6F317-FF09-8342-954D-74F44E43551D}">
      <dgm:prSet/>
      <dgm:spPr/>
      <dgm:t>
        <a:bodyPr/>
        <a:lstStyle/>
        <a:p>
          <a:endParaRPr lang="en-US" b="1"/>
        </a:p>
      </dgm:t>
    </dgm:pt>
    <dgm:pt modelId="{E977EE65-F482-094F-AA9C-4C3A8D7643BA}">
      <dgm:prSet phldrT="[Text]"/>
      <dgm:spPr/>
      <dgm:t>
        <a:bodyPr/>
        <a:lstStyle/>
        <a:p>
          <a:r>
            <a:rPr lang="en-US" b="1" dirty="0" smtClean="0"/>
            <a:t>Arts. 520-527</a:t>
          </a:r>
          <a:endParaRPr lang="en-US" b="1" dirty="0"/>
        </a:p>
      </dgm:t>
    </dgm:pt>
    <dgm:pt modelId="{619C233F-265D-9740-A3E7-9976C40D59DB}" type="parTrans" cxnId="{5F4403CD-1FC7-9240-9E3D-FE86C625895A}">
      <dgm:prSet/>
      <dgm:spPr/>
      <dgm:t>
        <a:bodyPr/>
        <a:lstStyle/>
        <a:p>
          <a:endParaRPr lang="en-US" b="1"/>
        </a:p>
      </dgm:t>
    </dgm:pt>
    <dgm:pt modelId="{19A8601B-57F0-A649-83DE-EF8E9843D5D2}" type="sibTrans" cxnId="{5F4403CD-1FC7-9240-9E3D-FE86C625895A}">
      <dgm:prSet/>
      <dgm:spPr/>
      <dgm:t>
        <a:bodyPr/>
        <a:lstStyle/>
        <a:p>
          <a:endParaRPr lang="en-US" b="1"/>
        </a:p>
      </dgm:t>
    </dgm:pt>
    <dgm:pt modelId="{1924204A-59BD-9149-AFF9-2EFA990AAEC1}">
      <dgm:prSet phldrT="[Text]"/>
      <dgm:spPr/>
      <dgm:t>
        <a:bodyPr/>
        <a:lstStyle/>
        <a:p>
          <a:r>
            <a:rPr lang="en-US" b="1" dirty="0" err="1" smtClean="0"/>
            <a:t>Prestar</a:t>
          </a:r>
          <a:r>
            <a:rPr lang="en-US" b="1" dirty="0" smtClean="0"/>
            <a:t> </a:t>
          </a:r>
          <a:r>
            <a:rPr lang="en-US" b="1" dirty="0" err="1" smtClean="0"/>
            <a:t>Alimentos</a:t>
          </a:r>
          <a:endParaRPr lang="en-US" b="1" dirty="0"/>
        </a:p>
      </dgm:t>
    </dgm:pt>
    <dgm:pt modelId="{AFA57B39-D159-674E-B751-274C827C7A44}" type="parTrans" cxnId="{C6BCC649-382A-024E-9029-30C4429AC4FA}">
      <dgm:prSet/>
      <dgm:spPr/>
      <dgm:t>
        <a:bodyPr/>
        <a:lstStyle/>
        <a:p>
          <a:endParaRPr lang="en-US" b="1"/>
        </a:p>
      </dgm:t>
    </dgm:pt>
    <dgm:pt modelId="{B7B09BE3-89E5-7E41-AE8F-D6B6BD5E6A50}" type="sibTrans" cxnId="{C6BCC649-382A-024E-9029-30C4429AC4FA}">
      <dgm:prSet/>
      <dgm:spPr/>
      <dgm:t>
        <a:bodyPr/>
        <a:lstStyle/>
        <a:p>
          <a:endParaRPr lang="en-US" b="1"/>
        </a:p>
      </dgm:t>
    </dgm:pt>
    <dgm:pt modelId="{27DD765F-F1EC-B44E-8D10-BD15EAACE542}">
      <dgm:prSet phldrT="[Text]"/>
      <dgm:spPr/>
      <dgm:t>
        <a:bodyPr/>
        <a:lstStyle/>
        <a:p>
          <a:r>
            <a:rPr lang="en-US" b="1" dirty="0" smtClean="0"/>
            <a:t>Arts. 528-533</a:t>
          </a:r>
          <a:endParaRPr lang="en-US" b="1" dirty="0"/>
        </a:p>
      </dgm:t>
    </dgm:pt>
    <dgm:pt modelId="{9FC0A58E-186C-6E4C-8E67-E099E4B5DF1C}" type="parTrans" cxnId="{DC4DB7B4-55A6-824C-A5DC-75392042EB11}">
      <dgm:prSet/>
      <dgm:spPr/>
      <dgm:t>
        <a:bodyPr/>
        <a:lstStyle/>
        <a:p>
          <a:endParaRPr lang="en-US" b="1"/>
        </a:p>
      </dgm:t>
    </dgm:pt>
    <dgm:pt modelId="{46FFC65E-00BF-A74F-9462-032F8E75A099}" type="sibTrans" cxnId="{DC4DB7B4-55A6-824C-A5DC-75392042EB11}">
      <dgm:prSet/>
      <dgm:spPr/>
      <dgm:t>
        <a:bodyPr/>
        <a:lstStyle/>
        <a:p>
          <a:endParaRPr lang="en-US" b="1"/>
        </a:p>
      </dgm:t>
    </dgm:pt>
    <dgm:pt modelId="{C210EAC6-C8C5-1A46-8B17-CB02A0907AC5}">
      <dgm:prSet/>
      <dgm:spPr/>
      <dgm:t>
        <a:bodyPr/>
        <a:lstStyle/>
        <a:p>
          <a:r>
            <a:rPr lang="en-US" b="1" dirty="0" err="1" smtClean="0"/>
            <a:t>Quantia</a:t>
          </a:r>
          <a:r>
            <a:rPr lang="en-US" b="1" dirty="0" smtClean="0"/>
            <a:t> </a:t>
          </a:r>
          <a:r>
            <a:rPr lang="en-US" b="1" dirty="0" err="1" smtClean="0"/>
            <a:t>Certa</a:t>
          </a:r>
          <a:r>
            <a:rPr lang="en-US" b="1" dirty="0" smtClean="0"/>
            <a:t> </a:t>
          </a:r>
          <a:r>
            <a:rPr lang="en-US" b="1" dirty="0" err="1" smtClean="0"/>
            <a:t>pela</a:t>
          </a:r>
          <a:r>
            <a:rPr lang="en-US" b="1" dirty="0" smtClean="0"/>
            <a:t> </a:t>
          </a:r>
          <a:r>
            <a:rPr lang="en-US" b="1" dirty="0" err="1" smtClean="0"/>
            <a:t>Fazenda</a:t>
          </a:r>
          <a:r>
            <a:rPr lang="en-US" b="1" dirty="0" smtClean="0"/>
            <a:t> </a:t>
          </a:r>
          <a:r>
            <a:rPr lang="en-US" b="1" dirty="0" err="1" smtClean="0"/>
            <a:t>Pública</a:t>
          </a:r>
          <a:endParaRPr lang="en-US" b="1" dirty="0"/>
        </a:p>
      </dgm:t>
    </dgm:pt>
    <dgm:pt modelId="{86410023-ED28-7D45-9502-CE01F7D89CD3}" type="parTrans" cxnId="{F49A7766-73ED-1448-A965-5AEACA2AA66B}">
      <dgm:prSet/>
      <dgm:spPr/>
      <dgm:t>
        <a:bodyPr/>
        <a:lstStyle/>
        <a:p>
          <a:endParaRPr lang="en-US" b="1"/>
        </a:p>
      </dgm:t>
    </dgm:pt>
    <dgm:pt modelId="{2DC04804-64DC-EE42-9E26-CCEB57B1DE96}" type="sibTrans" cxnId="{F49A7766-73ED-1448-A965-5AEACA2AA66B}">
      <dgm:prSet/>
      <dgm:spPr/>
      <dgm:t>
        <a:bodyPr/>
        <a:lstStyle/>
        <a:p>
          <a:endParaRPr lang="en-US" b="1"/>
        </a:p>
      </dgm:t>
    </dgm:pt>
    <dgm:pt modelId="{528FE512-9091-F240-8A2B-BAF7746B897E}">
      <dgm:prSet/>
      <dgm:spPr/>
      <dgm:t>
        <a:bodyPr/>
        <a:lstStyle/>
        <a:p>
          <a:r>
            <a:rPr lang="en-US" b="1" dirty="0" err="1" smtClean="0"/>
            <a:t>Fazer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Fazer</a:t>
          </a:r>
          <a:endParaRPr lang="en-US" b="1" dirty="0"/>
        </a:p>
      </dgm:t>
    </dgm:pt>
    <dgm:pt modelId="{74E035F0-435C-4447-94B8-52D18EF20092}" type="parTrans" cxnId="{8981B864-C5B2-C241-8AEA-872914E05FA3}">
      <dgm:prSet/>
      <dgm:spPr/>
      <dgm:t>
        <a:bodyPr/>
        <a:lstStyle/>
        <a:p>
          <a:endParaRPr lang="en-US" b="1"/>
        </a:p>
      </dgm:t>
    </dgm:pt>
    <dgm:pt modelId="{C6D94BF1-2057-6F42-B643-2EB2A626B161}" type="sibTrans" cxnId="{8981B864-C5B2-C241-8AEA-872914E05FA3}">
      <dgm:prSet/>
      <dgm:spPr/>
      <dgm:t>
        <a:bodyPr/>
        <a:lstStyle/>
        <a:p>
          <a:endParaRPr lang="en-US" b="1"/>
        </a:p>
      </dgm:t>
    </dgm:pt>
    <dgm:pt modelId="{306E9A3F-38E1-3E47-A4AA-0533C0E2D9EC}">
      <dgm:prSet/>
      <dgm:spPr/>
      <dgm:t>
        <a:bodyPr/>
        <a:lstStyle/>
        <a:p>
          <a:r>
            <a:rPr lang="en-US" b="1" dirty="0" smtClean="0"/>
            <a:t>Arts. 534-535</a:t>
          </a:r>
          <a:endParaRPr lang="en-US" b="1" dirty="0"/>
        </a:p>
      </dgm:t>
    </dgm:pt>
    <dgm:pt modelId="{45D368A9-844B-7146-AEFF-EEE22B9439E1}" type="parTrans" cxnId="{75796507-A5D1-F049-8917-7025E66B1D67}">
      <dgm:prSet/>
      <dgm:spPr/>
      <dgm:t>
        <a:bodyPr/>
        <a:lstStyle/>
        <a:p>
          <a:endParaRPr lang="en-US" b="1"/>
        </a:p>
      </dgm:t>
    </dgm:pt>
    <dgm:pt modelId="{0E144460-976E-9042-AE9C-DF5180FE02BC}" type="sibTrans" cxnId="{75796507-A5D1-F049-8917-7025E66B1D67}">
      <dgm:prSet/>
      <dgm:spPr/>
      <dgm:t>
        <a:bodyPr/>
        <a:lstStyle/>
        <a:p>
          <a:endParaRPr lang="en-US" b="1"/>
        </a:p>
      </dgm:t>
    </dgm:pt>
    <dgm:pt modelId="{788CA033-A02E-EB47-9E06-DB2BD6DBF138}">
      <dgm:prSet/>
      <dgm:spPr/>
      <dgm:t>
        <a:bodyPr/>
        <a:lstStyle/>
        <a:p>
          <a:r>
            <a:rPr lang="en-US" b="1" dirty="0" err="1" smtClean="0"/>
            <a:t>Entregar</a:t>
          </a:r>
          <a:r>
            <a:rPr lang="en-US" b="1" dirty="0" smtClean="0"/>
            <a:t> </a:t>
          </a:r>
          <a:r>
            <a:rPr lang="en-US" b="1" dirty="0" err="1" smtClean="0"/>
            <a:t>Coisa</a:t>
          </a:r>
          <a:endParaRPr lang="en-US" b="1" dirty="0"/>
        </a:p>
      </dgm:t>
    </dgm:pt>
    <dgm:pt modelId="{09BE8C0D-5964-1C43-9C0B-BCDF4E6CE45E}" type="parTrans" cxnId="{324BF9A1-5623-CF45-839D-B5219FA7127A}">
      <dgm:prSet/>
      <dgm:spPr/>
      <dgm:t>
        <a:bodyPr/>
        <a:lstStyle/>
        <a:p>
          <a:endParaRPr lang="en-US" b="1"/>
        </a:p>
      </dgm:t>
    </dgm:pt>
    <dgm:pt modelId="{628C907E-34AB-1941-98A3-370C365F6CF1}" type="sibTrans" cxnId="{324BF9A1-5623-CF45-839D-B5219FA7127A}">
      <dgm:prSet/>
      <dgm:spPr/>
      <dgm:t>
        <a:bodyPr/>
        <a:lstStyle/>
        <a:p>
          <a:endParaRPr lang="en-US" b="1"/>
        </a:p>
      </dgm:t>
    </dgm:pt>
    <dgm:pt modelId="{88EBD68F-4F46-2143-BB9D-5ED553B21CDD}">
      <dgm:prSet/>
      <dgm:spPr/>
      <dgm:t>
        <a:bodyPr/>
        <a:lstStyle/>
        <a:p>
          <a:r>
            <a:rPr lang="en-US" b="1" dirty="0" smtClean="0"/>
            <a:t>Arts. 536-537</a:t>
          </a:r>
          <a:endParaRPr lang="en-US" b="1" dirty="0"/>
        </a:p>
      </dgm:t>
    </dgm:pt>
    <dgm:pt modelId="{C70192A9-DB15-5A40-B810-DED026439F4D}" type="parTrans" cxnId="{71ED95C9-6A18-1240-92D2-67C09E65F60E}">
      <dgm:prSet/>
      <dgm:spPr/>
      <dgm:t>
        <a:bodyPr/>
        <a:lstStyle/>
        <a:p>
          <a:endParaRPr lang="en-US" b="1"/>
        </a:p>
      </dgm:t>
    </dgm:pt>
    <dgm:pt modelId="{F5D6995D-293D-B54B-817A-D4746270FA21}" type="sibTrans" cxnId="{71ED95C9-6A18-1240-92D2-67C09E65F60E}">
      <dgm:prSet/>
      <dgm:spPr/>
      <dgm:t>
        <a:bodyPr/>
        <a:lstStyle/>
        <a:p>
          <a:endParaRPr lang="en-US" b="1"/>
        </a:p>
      </dgm:t>
    </dgm:pt>
    <dgm:pt modelId="{7BEA5803-E00B-7343-B0AF-112225F45B0E}">
      <dgm:prSet/>
      <dgm:spPr/>
      <dgm:t>
        <a:bodyPr/>
        <a:lstStyle/>
        <a:p>
          <a:r>
            <a:rPr lang="en-US" b="1" dirty="0" smtClean="0"/>
            <a:t>Art. 538</a:t>
          </a:r>
          <a:endParaRPr lang="en-US" b="1" dirty="0"/>
        </a:p>
      </dgm:t>
    </dgm:pt>
    <dgm:pt modelId="{96AC1028-C293-424D-8250-4936905245DE}" type="parTrans" cxnId="{EEF5CFA5-FFD1-0E41-B6CC-6B20F37DC853}">
      <dgm:prSet/>
      <dgm:spPr/>
      <dgm:t>
        <a:bodyPr/>
        <a:lstStyle/>
        <a:p>
          <a:endParaRPr lang="en-US" b="1"/>
        </a:p>
      </dgm:t>
    </dgm:pt>
    <dgm:pt modelId="{02C3B965-EDD2-AD46-A4F4-D5615A1AFADF}" type="sibTrans" cxnId="{EEF5CFA5-FFD1-0E41-B6CC-6B20F37DC853}">
      <dgm:prSet/>
      <dgm:spPr/>
      <dgm:t>
        <a:bodyPr/>
        <a:lstStyle/>
        <a:p>
          <a:endParaRPr lang="en-US" b="1"/>
        </a:p>
      </dgm:t>
    </dgm:pt>
    <dgm:pt modelId="{434BEC4B-590D-F04A-B377-554A061C4CC2}" type="pres">
      <dgm:prSet presAssocID="{02B1A9AE-6E9B-3F4B-A5A8-D11EDB7400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FC127CE-9625-824E-BF60-4995E619803D}" type="pres">
      <dgm:prSet presAssocID="{3E063909-A6C5-8540-82A9-F36EEB047573}" presName="hierRoot1" presStyleCnt="0"/>
      <dgm:spPr/>
    </dgm:pt>
    <dgm:pt modelId="{E66B567E-DB41-DE48-919F-B78BF7CED372}" type="pres">
      <dgm:prSet presAssocID="{3E063909-A6C5-8540-82A9-F36EEB047573}" presName="composite" presStyleCnt="0"/>
      <dgm:spPr/>
    </dgm:pt>
    <dgm:pt modelId="{22DB5149-6404-2E44-A500-566384092E57}" type="pres">
      <dgm:prSet presAssocID="{3E063909-A6C5-8540-82A9-F36EEB047573}" presName="background" presStyleLbl="node0" presStyleIdx="0" presStyleCnt="1"/>
      <dgm:spPr/>
    </dgm:pt>
    <dgm:pt modelId="{2525C094-4AC6-6B4C-BFFA-BCE01E6142B3}" type="pres">
      <dgm:prSet presAssocID="{3E063909-A6C5-8540-82A9-F36EEB04757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E793D0-2AB7-C845-A7CD-5E3691DF149C}" type="pres">
      <dgm:prSet presAssocID="{3E063909-A6C5-8540-82A9-F36EEB047573}" presName="hierChild2" presStyleCnt="0"/>
      <dgm:spPr/>
    </dgm:pt>
    <dgm:pt modelId="{D6842608-787B-9340-94E2-7418FD9735D7}" type="pres">
      <dgm:prSet presAssocID="{03CFB24A-E882-9246-977B-9BB389081871}" presName="Name10" presStyleLbl="parChTrans1D2" presStyleIdx="0" presStyleCnt="5"/>
      <dgm:spPr/>
      <dgm:t>
        <a:bodyPr/>
        <a:lstStyle/>
        <a:p>
          <a:endParaRPr lang="en-US"/>
        </a:p>
      </dgm:t>
    </dgm:pt>
    <dgm:pt modelId="{E6BB337C-D93B-BE48-97CB-B0D45E8FC348}" type="pres">
      <dgm:prSet presAssocID="{A9EC784B-EAED-394A-AB02-625C54DCC0CD}" presName="hierRoot2" presStyleCnt="0"/>
      <dgm:spPr/>
    </dgm:pt>
    <dgm:pt modelId="{96E80386-CF47-FD4C-BCEF-595B7E98C513}" type="pres">
      <dgm:prSet presAssocID="{A9EC784B-EAED-394A-AB02-625C54DCC0CD}" presName="composite2" presStyleCnt="0"/>
      <dgm:spPr/>
    </dgm:pt>
    <dgm:pt modelId="{0AF1A2D3-5225-8347-A7C9-DB83AA6D12DC}" type="pres">
      <dgm:prSet presAssocID="{A9EC784B-EAED-394A-AB02-625C54DCC0CD}" presName="background2" presStyleLbl="node2" presStyleIdx="0" presStyleCnt="5"/>
      <dgm:spPr/>
    </dgm:pt>
    <dgm:pt modelId="{6C9E9C9A-5E10-DE4D-87BE-1BCBE61009D6}" type="pres">
      <dgm:prSet presAssocID="{A9EC784B-EAED-394A-AB02-625C54DCC0CD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107632-C67D-9649-983C-6727565B59EC}" type="pres">
      <dgm:prSet presAssocID="{A9EC784B-EAED-394A-AB02-625C54DCC0CD}" presName="hierChild3" presStyleCnt="0"/>
      <dgm:spPr/>
    </dgm:pt>
    <dgm:pt modelId="{9F41B6C6-0C25-2345-A159-09419B967956}" type="pres">
      <dgm:prSet presAssocID="{619C233F-265D-9740-A3E7-9976C40D59DB}" presName="Name17" presStyleLbl="parChTrans1D3" presStyleIdx="0" presStyleCnt="5"/>
      <dgm:spPr/>
      <dgm:t>
        <a:bodyPr/>
        <a:lstStyle/>
        <a:p>
          <a:endParaRPr lang="en-US"/>
        </a:p>
      </dgm:t>
    </dgm:pt>
    <dgm:pt modelId="{0E56002F-A655-684E-8DB9-4FD8B549848B}" type="pres">
      <dgm:prSet presAssocID="{E977EE65-F482-094F-AA9C-4C3A8D7643BA}" presName="hierRoot3" presStyleCnt="0"/>
      <dgm:spPr/>
    </dgm:pt>
    <dgm:pt modelId="{CC7F99FE-3107-A649-99EC-3557F1D6059A}" type="pres">
      <dgm:prSet presAssocID="{E977EE65-F482-094F-AA9C-4C3A8D7643BA}" presName="composite3" presStyleCnt="0"/>
      <dgm:spPr/>
    </dgm:pt>
    <dgm:pt modelId="{A23B35E8-9087-7F48-9586-AAA25DF4E022}" type="pres">
      <dgm:prSet presAssocID="{E977EE65-F482-094F-AA9C-4C3A8D7643BA}" presName="background3" presStyleLbl="node3" presStyleIdx="0" presStyleCnt="5"/>
      <dgm:spPr/>
    </dgm:pt>
    <dgm:pt modelId="{CE6C13BE-F228-F849-AC89-069E8EF36A07}" type="pres">
      <dgm:prSet presAssocID="{E977EE65-F482-094F-AA9C-4C3A8D7643BA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FA74F-FAAB-3C4D-8369-137BF7BB4F8D}" type="pres">
      <dgm:prSet presAssocID="{E977EE65-F482-094F-AA9C-4C3A8D7643BA}" presName="hierChild4" presStyleCnt="0"/>
      <dgm:spPr/>
    </dgm:pt>
    <dgm:pt modelId="{56D37BF2-7932-F441-AAC4-CBAB32ED1AF1}" type="pres">
      <dgm:prSet presAssocID="{AFA57B39-D159-674E-B751-274C827C7A44}" presName="Name10" presStyleLbl="parChTrans1D2" presStyleIdx="1" presStyleCnt="5"/>
      <dgm:spPr/>
      <dgm:t>
        <a:bodyPr/>
        <a:lstStyle/>
        <a:p>
          <a:endParaRPr lang="en-US"/>
        </a:p>
      </dgm:t>
    </dgm:pt>
    <dgm:pt modelId="{58A00C9C-ED1D-EB4E-A55E-C30CA48F4B68}" type="pres">
      <dgm:prSet presAssocID="{1924204A-59BD-9149-AFF9-2EFA990AAEC1}" presName="hierRoot2" presStyleCnt="0"/>
      <dgm:spPr/>
    </dgm:pt>
    <dgm:pt modelId="{E939FF7A-1D32-E64A-AAFB-97E339902694}" type="pres">
      <dgm:prSet presAssocID="{1924204A-59BD-9149-AFF9-2EFA990AAEC1}" presName="composite2" presStyleCnt="0"/>
      <dgm:spPr/>
    </dgm:pt>
    <dgm:pt modelId="{2BF399E4-2813-2A4A-8E86-0B9E651F693D}" type="pres">
      <dgm:prSet presAssocID="{1924204A-59BD-9149-AFF9-2EFA990AAEC1}" presName="background2" presStyleLbl="node2" presStyleIdx="1" presStyleCnt="5"/>
      <dgm:spPr/>
    </dgm:pt>
    <dgm:pt modelId="{BFE01B97-57B8-0041-93FB-CE5C6810E6EA}" type="pres">
      <dgm:prSet presAssocID="{1924204A-59BD-9149-AFF9-2EFA990AAEC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9B9E48-105D-6146-BFDF-6D41E3B2671C}" type="pres">
      <dgm:prSet presAssocID="{1924204A-59BD-9149-AFF9-2EFA990AAEC1}" presName="hierChild3" presStyleCnt="0"/>
      <dgm:spPr/>
    </dgm:pt>
    <dgm:pt modelId="{DE8DB6B3-BD35-8D4F-A4AD-C56D140A4AE7}" type="pres">
      <dgm:prSet presAssocID="{9FC0A58E-186C-6E4C-8E67-E099E4B5DF1C}" presName="Name17" presStyleLbl="parChTrans1D3" presStyleIdx="1" presStyleCnt="5"/>
      <dgm:spPr/>
      <dgm:t>
        <a:bodyPr/>
        <a:lstStyle/>
        <a:p>
          <a:endParaRPr lang="en-US"/>
        </a:p>
      </dgm:t>
    </dgm:pt>
    <dgm:pt modelId="{9A41E3D1-BFE0-654C-BE56-D6BDCD7AED41}" type="pres">
      <dgm:prSet presAssocID="{27DD765F-F1EC-B44E-8D10-BD15EAACE542}" presName="hierRoot3" presStyleCnt="0"/>
      <dgm:spPr/>
    </dgm:pt>
    <dgm:pt modelId="{EE9270E8-641C-2A4F-9662-8AF9B02999E2}" type="pres">
      <dgm:prSet presAssocID="{27DD765F-F1EC-B44E-8D10-BD15EAACE542}" presName="composite3" presStyleCnt="0"/>
      <dgm:spPr/>
    </dgm:pt>
    <dgm:pt modelId="{85E83404-53FC-0849-AF21-EF00B3E14D6D}" type="pres">
      <dgm:prSet presAssocID="{27DD765F-F1EC-B44E-8D10-BD15EAACE542}" presName="background3" presStyleLbl="node3" presStyleIdx="1" presStyleCnt="5"/>
      <dgm:spPr/>
    </dgm:pt>
    <dgm:pt modelId="{47FA841B-EB23-C64A-86DE-A05794E7E5FE}" type="pres">
      <dgm:prSet presAssocID="{27DD765F-F1EC-B44E-8D10-BD15EAACE542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F505D9-3B3D-9544-861E-D4B7AB5F5059}" type="pres">
      <dgm:prSet presAssocID="{27DD765F-F1EC-B44E-8D10-BD15EAACE542}" presName="hierChild4" presStyleCnt="0"/>
      <dgm:spPr/>
    </dgm:pt>
    <dgm:pt modelId="{9590A022-02D4-874F-B611-5543D8ED7FE9}" type="pres">
      <dgm:prSet presAssocID="{86410023-ED28-7D45-9502-CE01F7D89CD3}" presName="Name10" presStyleLbl="parChTrans1D2" presStyleIdx="2" presStyleCnt="5"/>
      <dgm:spPr/>
      <dgm:t>
        <a:bodyPr/>
        <a:lstStyle/>
        <a:p>
          <a:endParaRPr lang="en-US"/>
        </a:p>
      </dgm:t>
    </dgm:pt>
    <dgm:pt modelId="{C8BAD15B-93E5-2D48-BA18-1B957EC81A65}" type="pres">
      <dgm:prSet presAssocID="{C210EAC6-C8C5-1A46-8B17-CB02A0907AC5}" presName="hierRoot2" presStyleCnt="0"/>
      <dgm:spPr/>
    </dgm:pt>
    <dgm:pt modelId="{D4CC8BFE-4FD2-4743-9487-B80987F5FC5A}" type="pres">
      <dgm:prSet presAssocID="{C210EAC6-C8C5-1A46-8B17-CB02A0907AC5}" presName="composite2" presStyleCnt="0"/>
      <dgm:spPr/>
    </dgm:pt>
    <dgm:pt modelId="{B4FC6FDC-23E5-5741-895C-A57A9637053F}" type="pres">
      <dgm:prSet presAssocID="{C210EAC6-C8C5-1A46-8B17-CB02A0907AC5}" presName="background2" presStyleLbl="node2" presStyleIdx="2" presStyleCnt="5"/>
      <dgm:spPr/>
    </dgm:pt>
    <dgm:pt modelId="{AFF68DB0-5CDF-CE4C-B4D8-76B7E754585B}" type="pres">
      <dgm:prSet presAssocID="{C210EAC6-C8C5-1A46-8B17-CB02A0907AC5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CBCF73-AD0C-664B-877C-6560EEF523FF}" type="pres">
      <dgm:prSet presAssocID="{C210EAC6-C8C5-1A46-8B17-CB02A0907AC5}" presName="hierChild3" presStyleCnt="0"/>
      <dgm:spPr/>
    </dgm:pt>
    <dgm:pt modelId="{BC3A2CFA-FFCF-C142-8EBD-73947DF3EC98}" type="pres">
      <dgm:prSet presAssocID="{45D368A9-844B-7146-AEFF-EEE22B9439E1}" presName="Name17" presStyleLbl="parChTrans1D3" presStyleIdx="2" presStyleCnt="5"/>
      <dgm:spPr/>
      <dgm:t>
        <a:bodyPr/>
        <a:lstStyle/>
        <a:p>
          <a:endParaRPr lang="en-US"/>
        </a:p>
      </dgm:t>
    </dgm:pt>
    <dgm:pt modelId="{F1B2A233-668C-2941-97C5-61CF4794B1DB}" type="pres">
      <dgm:prSet presAssocID="{306E9A3F-38E1-3E47-A4AA-0533C0E2D9EC}" presName="hierRoot3" presStyleCnt="0"/>
      <dgm:spPr/>
    </dgm:pt>
    <dgm:pt modelId="{FA9EF666-DA46-894B-8E90-5EA616A8BDB5}" type="pres">
      <dgm:prSet presAssocID="{306E9A3F-38E1-3E47-A4AA-0533C0E2D9EC}" presName="composite3" presStyleCnt="0"/>
      <dgm:spPr/>
    </dgm:pt>
    <dgm:pt modelId="{66D754E0-CEBB-3048-80FC-61AD72A3A1F9}" type="pres">
      <dgm:prSet presAssocID="{306E9A3F-38E1-3E47-A4AA-0533C0E2D9EC}" presName="background3" presStyleLbl="node3" presStyleIdx="2" presStyleCnt="5"/>
      <dgm:spPr/>
    </dgm:pt>
    <dgm:pt modelId="{B62B2205-FF3D-D543-9096-CF2426ED9B42}" type="pres">
      <dgm:prSet presAssocID="{306E9A3F-38E1-3E47-A4AA-0533C0E2D9EC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F9B2E1-A389-5A42-B933-096785E163C0}" type="pres">
      <dgm:prSet presAssocID="{306E9A3F-38E1-3E47-A4AA-0533C0E2D9EC}" presName="hierChild4" presStyleCnt="0"/>
      <dgm:spPr/>
    </dgm:pt>
    <dgm:pt modelId="{5EBFBB10-2545-C546-9019-9C4E0458BC12}" type="pres">
      <dgm:prSet presAssocID="{74E035F0-435C-4447-94B8-52D18EF20092}" presName="Name10" presStyleLbl="parChTrans1D2" presStyleIdx="3" presStyleCnt="5"/>
      <dgm:spPr/>
      <dgm:t>
        <a:bodyPr/>
        <a:lstStyle/>
        <a:p>
          <a:endParaRPr lang="en-US"/>
        </a:p>
      </dgm:t>
    </dgm:pt>
    <dgm:pt modelId="{131416C1-2534-1647-B074-F5A35404F974}" type="pres">
      <dgm:prSet presAssocID="{528FE512-9091-F240-8A2B-BAF7746B897E}" presName="hierRoot2" presStyleCnt="0"/>
      <dgm:spPr/>
    </dgm:pt>
    <dgm:pt modelId="{16D7C99F-8FAB-694B-A512-E4C01EC18EA7}" type="pres">
      <dgm:prSet presAssocID="{528FE512-9091-F240-8A2B-BAF7746B897E}" presName="composite2" presStyleCnt="0"/>
      <dgm:spPr/>
    </dgm:pt>
    <dgm:pt modelId="{2F60A2F5-C188-0246-8451-929E525DBBFA}" type="pres">
      <dgm:prSet presAssocID="{528FE512-9091-F240-8A2B-BAF7746B897E}" presName="background2" presStyleLbl="node2" presStyleIdx="3" presStyleCnt="5"/>
      <dgm:spPr/>
    </dgm:pt>
    <dgm:pt modelId="{3A843CDB-35A1-2A47-AA57-83B923186ED1}" type="pres">
      <dgm:prSet presAssocID="{528FE512-9091-F240-8A2B-BAF7746B897E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B3B9B1-11B6-D846-9784-D00EA78E4F52}" type="pres">
      <dgm:prSet presAssocID="{528FE512-9091-F240-8A2B-BAF7746B897E}" presName="hierChild3" presStyleCnt="0"/>
      <dgm:spPr/>
    </dgm:pt>
    <dgm:pt modelId="{F6AC726D-64E6-5F46-9CB1-823096011A69}" type="pres">
      <dgm:prSet presAssocID="{C70192A9-DB15-5A40-B810-DED026439F4D}" presName="Name17" presStyleLbl="parChTrans1D3" presStyleIdx="3" presStyleCnt="5"/>
      <dgm:spPr/>
      <dgm:t>
        <a:bodyPr/>
        <a:lstStyle/>
        <a:p>
          <a:endParaRPr lang="en-US"/>
        </a:p>
      </dgm:t>
    </dgm:pt>
    <dgm:pt modelId="{C2CA2C92-669E-F648-9C92-0DFDDFF0E595}" type="pres">
      <dgm:prSet presAssocID="{88EBD68F-4F46-2143-BB9D-5ED553B21CDD}" presName="hierRoot3" presStyleCnt="0"/>
      <dgm:spPr/>
    </dgm:pt>
    <dgm:pt modelId="{B3CF953F-C0DB-8244-8761-AE6C59FB7274}" type="pres">
      <dgm:prSet presAssocID="{88EBD68F-4F46-2143-BB9D-5ED553B21CDD}" presName="composite3" presStyleCnt="0"/>
      <dgm:spPr/>
    </dgm:pt>
    <dgm:pt modelId="{DCFFCC28-A40A-9C42-BF68-6F08A48111CC}" type="pres">
      <dgm:prSet presAssocID="{88EBD68F-4F46-2143-BB9D-5ED553B21CDD}" presName="background3" presStyleLbl="node3" presStyleIdx="3" presStyleCnt="5"/>
      <dgm:spPr/>
    </dgm:pt>
    <dgm:pt modelId="{4EFB2F2A-B20D-6A44-929A-6AC8B3480E78}" type="pres">
      <dgm:prSet presAssocID="{88EBD68F-4F46-2143-BB9D-5ED553B21CDD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07F364-4958-F647-9365-BF35C7B04C3F}" type="pres">
      <dgm:prSet presAssocID="{88EBD68F-4F46-2143-BB9D-5ED553B21CDD}" presName="hierChild4" presStyleCnt="0"/>
      <dgm:spPr/>
    </dgm:pt>
    <dgm:pt modelId="{A673875B-7D41-4A4D-812B-C37B7BE9AD4D}" type="pres">
      <dgm:prSet presAssocID="{09BE8C0D-5964-1C43-9C0B-BCDF4E6CE45E}" presName="Name10" presStyleLbl="parChTrans1D2" presStyleIdx="4" presStyleCnt="5"/>
      <dgm:spPr/>
      <dgm:t>
        <a:bodyPr/>
        <a:lstStyle/>
        <a:p>
          <a:endParaRPr lang="en-US"/>
        </a:p>
      </dgm:t>
    </dgm:pt>
    <dgm:pt modelId="{C490746C-CC1F-6646-A620-B239F1C62125}" type="pres">
      <dgm:prSet presAssocID="{788CA033-A02E-EB47-9E06-DB2BD6DBF138}" presName="hierRoot2" presStyleCnt="0"/>
      <dgm:spPr/>
    </dgm:pt>
    <dgm:pt modelId="{A39D3F16-D6A5-874A-94F7-630184B235EA}" type="pres">
      <dgm:prSet presAssocID="{788CA033-A02E-EB47-9E06-DB2BD6DBF138}" presName="composite2" presStyleCnt="0"/>
      <dgm:spPr/>
    </dgm:pt>
    <dgm:pt modelId="{3BC4220C-F32D-6A4C-AB70-408008A95D13}" type="pres">
      <dgm:prSet presAssocID="{788CA033-A02E-EB47-9E06-DB2BD6DBF138}" presName="background2" presStyleLbl="node2" presStyleIdx="4" presStyleCnt="5"/>
      <dgm:spPr/>
    </dgm:pt>
    <dgm:pt modelId="{DE810987-324A-5D41-BC9D-1EAC2F21EEC8}" type="pres">
      <dgm:prSet presAssocID="{788CA033-A02E-EB47-9E06-DB2BD6DBF138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547C26-37F3-5244-8BC2-FF4DAA982527}" type="pres">
      <dgm:prSet presAssocID="{788CA033-A02E-EB47-9E06-DB2BD6DBF138}" presName="hierChild3" presStyleCnt="0"/>
      <dgm:spPr/>
    </dgm:pt>
    <dgm:pt modelId="{E7F218A6-58E0-4E48-8ACB-D1CC7590D4FF}" type="pres">
      <dgm:prSet presAssocID="{96AC1028-C293-424D-8250-4936905245DE}" presName="Name17" presStyleLbl="parChTrans1D3" presStyleIdx="4" presStyleCnt="5"/>
      <dgm:spPr/>
      <dgm:t>
        <a:bodyPr/>
        <a:lstStyle/>
        <a:p>
          <a:endParaRPr lang="en-US"/>
        </a:p>
      </dgm:t>
    </dgm:pt>
    <dgm:pt modelId="{6FD4570B-15BF-9B4D-959D-5BDACDEA1381}" type="pres">
      <dgm:prSet presAssocID="{7BEA5803-E00B-7343-B0AF-112225F45B0E}" presName="hierRoot3" presStyleCnt="0"/>
      <dgm:spPr/>
    </dgm:pt>
    <dgm:pt modelId="{A92932CA-D5AD-0F44-AEB5-3F2846A390F4}" type="pres">
      <dgm:prSet presAssocID="{7BEA5803-E00B-7343-B0AF-112225F45B0E}" presName="composite3" presStyleCnt="0"/>
      <dgm:spPr/>
    </dgm:pt>
    <dgm:pt modelId="{AA6A1CE6-5BC8-5D42-8DDC-BC09BC8CA8C0}" type="pres">
      <dgm:prSet presAssocID="{7BEA5803-E00B-7343-B0AF-112225F45B0E}" presName="background3" presStyleLbl="node3" presStyleIdx="4" presStyleCnt="5"/>
      <dgm:spPr/>
    </dgm:pt>
    <dgm:pt modelId="{9A43990B-CE76-3040-B6BC-32AE8B25BEEA}" type="pres">
      <dgm:prSet presAssocID="{7BEA5803-E00B-7343-B0AF-112225F45B0E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FD2A56-3C9D-1D48-8371-42E5190A7FB2}" type="pres">
      <dgm:prSet presAssocID="{7BEA5803-E00B-7343-B0AF-112225F45B0E}" presName="hierChild4" presStyleCnt="0"/>
      <dgm:spPr/>
    </dgm:pt>
  </dgm:ptLst>
  <dgm:cxnLst>
    <dgm:cxn modelId="{763C00A8-0C69-A14F-8253-DE443E3C943A}" type="presOf" srcId="{9FC0A58E-186C-6E4C-8E67-E099E4B5DF1C}" destId="{DE8DB6B3-BD35-8D4F-A4AD-C56D140A4AE7}" srcOrd="0" destOrd="0" presId="urn:microsoft.com/office/officeart/2005/8/layout/hierarchy1"/>
    <dgm:cxn modelId="{C6BCC649-382A-024E-9029-30C4429AC4FA}" srcId="{3E063909-A6C5-8540-82A9-F36EEB047573}" destId="{1924204A-59BD-9149-AFF9-2EFA990AAEC1}" srcOrd="1" destOrd="0" parTransId="{AFA57B39-D159-674E-B751-274C827C7A44}" sibTransId="{B7B09BE3-89E5-7E41-AE8F-D6B6BD5E6A50}"/>
    <dgm:cxn modelId="{79FAF899-FED5-C14C-BC3E-0E67505D67FD}" type="presOf" srcId="{1924204A-59BD-9149-AFF9-2EFA990AAEC1}" destId="{BFE01B97-57B8-0041-93FB-CE5C6810E6EA}" srcOrd="0" destOrd="0" presId="urn:microsoft.com/office/officeart/2005/8/layout/hierarchy1"/>
    <dgm:cxn modelId="{55C0F4F9-6B39-2C41-9775-8A91B8ABD230}" type="presOf" srcId="{09BE8C0D-5964-1C43-9C0B-BCDF4E6CE45E}" destId="{A673875B-7D41-4A4D-812B-C37B7BE9AD4D}" srcOrd="0" destOrd="0" presId="urn:microsoft.com/office/officeart/2005/8/layout/hierarchy1"/>
    <dgm:cxn modelId="{2FD7936D-0F32-354C-A38A-A9E575F25F5F}" srcId="{02B1A9AE-6E9B-3F4B-A5A8-D11EDB7400D2}" destId="{3E063909-A6C5-8540-82A9-F36EEB047573}" srcOrd="0" destOrd="0" parTransId="{7BD4232E-D7ED-F04B-97F5-71C9BDA766D6}" sibTransId="{E4FDDFD5-2D42-2E42-94A5-C141432EADB5}"/>
    <dgm:cxn modelId="{DAB031F0-26E5-F342-86F0-BD1FFDF0EA21}" type="presOf" srcId="{74E035F0-435C-4447-94B8-52D18EF20092}" destId="{5EBFBB10-2545-C546-9019-9C4E0458BC12}" srcOrd="0" destOrd="0" presId="urn:microsoft.com/office/officeart/2005/8/layout/hierarchy1"/>
    <dgm:cxn modelId="{883CC073-5EB6-A744-A051-3482EA666686}" type="presOf" srcId="{619C233F-265D-9740-A3E7-9976C40D59DB}" destId="{9F41B6C6-0C25-2345-A159-09419B967956}" srcOrd="0" destOrd="0" presId="urn:microsoft.com/office/officeart/2005/8/layout/hierarchy1"/>
    <dgm:cxn modelId="{71ED95C9-6A18-1240-92D2-67C09E65F60E}" srcId="{528FE512-9091-F240-8A2B-BAF7746B897E}" destId="{88EBD68F-4F46-2143-BB9D-5ED553B21CDD}" srcOrd="0" destOrd="0" parTransId="{C70192A9-DB15-5A40-B810-DED026439F4D}" sibTransId="{F5D6995D-293D-B54B-817A-D4746270FA21}"/>
    <dgm:cxn modelId="{EEF5CFA5-FFD1-0E41-B6CC-6B20F37DC853}" srcId="{788CA033-A02E-EB47-9E06-DB2BD6DBF138}" destId="{7BEA5803-E00B-7343-B0AF-112225F45B0E}" srcOrd="0" destOrd="0" parTransId="{96AC1028-C293-424D-8250-4936905245DE}" sibTransId="{02C3B965-EDD2-AD46-A4F4-D5615A1AFADF}"/>
    <dgm:cxn modelId="{C6112D42-A4E5-DE4D-9837-CCBEE71EA876}" type="presOf" srcId="{88EBD68F-4F46-2143-BB9D-5ED553B21CDD}" destId="{4EFB2F2A-B20D-6A44-929A-6AC8B3480E78}" srcOrd="0" destOrd="0" presId="urn:microsoft.com/office/officeart/2005/8/layout/hierarchy1"/>
    <dgm:cxn modelId="{19A9B966-15D2-3141-9D4D-062F41D62EDD}" type="presOf" srcId="{A9EC784B-EAED-394A-AB02-625C54DCC0CD}" destId="{6C9E9C9A-5E10-DE4D-87BE-1BCBE61009D6}" srcOrd="0" destOrd="0" presId="urn:microsoft.com/office/officeart/2005/8/layout/hierarchy1"/>
    <dgm:cxn modelId="{DC4DB7B4-55A6-824C-A5DC-75392042EB11}" srcId="{1924204A-59BD-9149-AFF9-2EFA990AAEC1}" destId="{27DD765F-F1EC-B44E-8D10-BD15EAACE542}" srcOrd="0" destOrd="0" parTransId="{9FC0A58E-186C-6E4C-8E67-E099E4B5DF1C}" sibTransId="{46FFC65E-00BF-A74F-9462-032F8E75A099}"/>
    <dgm:cxn modelId="{60BF4C51-6D9D-0544-BB90-AA0BCE3CAEAE}" type="presOf" srcId="{E977EE65-F482-094F-AA9C-4C3A8D7643BA}" destId="{CE6C13BE-F228-F849-AC89-069E8EF36A07}" srcOrd="0" destOrd="0" presId="urn:microsoft.com/office/officeart/2005/8/layout/hierarchy1"/>
    <dgm:cxn modelId="{5F4403CD-1FC7-9240-9E3D-FE86C625895A}" srcId="{A9EC784B-EAED-394A-AB02-625C54DCC0CD}" destId="{E977EE65-F482-094F-AA9C-4C3A8D7643BA}" srcOrd="0" destOrd="0" parTransId="{619C233F-265D-9740-A3E7-9976C40D59DB}" sibTransId="{19A8601B-57F0-A649-83DE-EF8E9843D5D2}"/>
    <dgm:cxn modelId="{64E55E02-7DED-3E48-9C5B-A8F09F0900B1}" type="presOf" srcId="{AFA57B39-D159-674E-B751-274C827C7A44}" destId="{56D37BF2-7932-F441-AAC4-CBAB32ED1AF1}" srcOrd="0" destOrd="0" presId="urn:microsoft.com/office/officeart/2005/8/layout/hierarchy1"/>
    <dgm:cxn modelId="{562E143B-A3D7-DB45-AFF7-6C6069652458}" type="presOf" srcId="{306E9A3F-38E1-3E47-A4AA-0533C0E2D9EC}" destId="{B62B2205-FF3D-D543-9096-CF2426ED9B42}" srcOrd="0" destOrd="0" presId="urn:microsoft.com/office/officeart/2005/8/layout/hierarchy1"/>
    <dgm:cxn modelId="{870FCE32-B630-2640-9DE7-1F7C9BD8B21B}" type="presOf" srcId="{27DD765F-F1EC-B44E-8D10-BD15EAACE542}" destId="{47FA841B-EB23-C64A-86DE-A05794E7E5FE}" srcOrd="0" destOrd="0" presId="urn:microsoft.com/office/officeart/2005/8/layout/hierarchy1"/>
    <dgm:cxn modelId="{643975CC-3003-6B47-86C2-DB75FDA73CEF}" type="presOf" srcId="{C210EAC6-C8C5-1A46-8B17-CB02A0907AC5}" destId="{AFF68DB0-5CDF-CE4C-B4D8-76B7E754585B}" srcOrd="0" destOrd="0" presId="urn:microsoft.com/office/officeart/2005/8/layout/hierarchy1"/>
    <dgm:cxn modelId="{A8DAB9D0-069C-0B4E-BE4F-A07D29A87F3B}" type="presOf" srcId="{86410023-ED28-7D45-9502-CE01F7D89CD3}" destId="{9590A022-02D4-874F-B611-5543D8ED7FE9}" srcOrd="0" destOrd="0" presId="urn:microsoft.com/office/officeart/2005/8/layout/hierarchy1"/>
    <dgm:cxn modelId="{D60401B5-12DB-F84E-ACD0-155A00588447}" type="presOf" srcId="{7BEA5803-E00B-7343-B0AF-112225F45B0E}" destId="{9A43990B-CE76-3040-B6BC-32AE8B25BEEA}" srcOrd="0" destOrd="0" presId="urn:microsoft.com/office/officeart/2005/8/layout/hierarchy1"/>
    <dgm:cxn modelId="{CDCC36BB-108D-BB46-89A6-7AEEEA3C4E4B}" type="presOf" srcId="{C70192A9-DB15-5A40-B810-DED026439F4D}" destId="{F6AC726D-64E6-5F46-9CB1-823096011A69}" srcOrd="0" destOrd="0" presId="urn:microsoft.com/office/officeart/2005/8/layout/hierarchy1"/>
    <dgm:cxn modelId="{75796507-A5D1-F049-8917-7025E66B1D67}" srcId="{C210EAC6-C8C5-1A46-8B17-CB02A0907AC5}" destId="{306E9A3F-38E1-3E47-A4AA-0533C0E2D9EC}" srcOrd="0" destOrd="0" parTransId="{45D368A9-844B-7146-AEFF-EEE22B9439E1}" sibTransId="{0E144460-976E-9042-AE9C-DF5180FE02BC}"/>
    <dgm:cxn modelId="{324BF9A1-5623-CF45-839D-B5219FA7127A}" srcId="{3E063909-A6C5-8540-82A9-F36EEB047573}" destId="{788CA033-A02E-EB47-9E06-DB2BD6DBF138}" srcOrd="4" destOrd="0" parTransId="{09BE8C0D-5964-1C43-9C0B-BCDF4E6CE45E}" sibTransId="{628C907E-34AB-1941-98A3-370C365F6CF1}"/>
    <dgm:cxn modelId="{5E1FB028-3EBF-8641-853A-22C8D2099510}" type="presOf" srcId="{528FE512-9091-F240-8A2B-BAF7746B897E}" destId="{3A843CDB-35A1-2A47-AA57-83B923186ED1}" srcOrd="0" destOrd="0" presId="urn:microsoft.com/office/officeart/2005/8/layout/hierarchy1"/>
    <dgm:cxn modelId="{F49A7766-73ED-1448-A965-5AEACA2AA66B}" srcId="{3E063909-A6C5-8540-82A9-F36EEB047573}" destId="{C210EAC6-C8C5-1A46-8B17-CB02A0907AC5}" srcOrd="2" destOrd="0" parTransId="{86410023-ED28-7D45-9502-CE01F7D89CD3}" sibTransId="{2DC04804-64DC-EE42-9E26-CCEB57B1DE96}"/>
    <dgm:cxn modelId="{EF566D4B-4378-C347-8734-644EF6B0BF03}" type="presOf" srcId="{02B1A9AE-6E9B-3F4B-A5A8-D11EDB7400D2}" destId="{434BEC4B-590D-F04A-B377-554A061C4CC2}" srcOrd="0" destOrd="0" presId="urn:microsoft.com/office/officeart/2005/8/layout/hierarchy1"/>
    <dgm:cxn modelId="{8981B864-C5B2-C241-8AEA-872914E05FA3}" srcId="{3E063909-A6C5-8540-82A9-F36EEB047573}" destId="{528FE512-9091-F240-8A2B-BAF7746B897E}" srcOrd="3" destOrd="0" parTransId="{74E035F0-435C-4447-94B8-52D18EF20092}" sibTransId="{C6D94BF1-2057-6F42-B643-2EB2A626B161}"/>
    <dgm:cxn modelId="{3329E18C-C7E7-E640-AC6C-713F5E83D790}" type="presOf" srcId="{3E063909-A6C5-8540-82A9-F36EEB047573}" destId="{2525C094-4AC6-6B4C-BFFA-BCE01E6142B3}" srcOrd="0" destOrd="0" presId="urn:microsoft.com/office/officeart/2005/8/layout/hierarchy1"/>
    <dgm:cxn modelId="{1767CA9F-FF8D-564E-B8C4-345B07D1022A}" type="presOf" srcId="{96AC1028-C293-424D-8250-4936905245DE}" destId="{E7F218A6-58E0-4E48-8ACB-D1CC7590D4FF}" srcOrd="0" destOrd="0" presId="urn:microsoft.com/office/officeart/2005/8/layout/hierarchy1"/>
    <dgm:cxn modelId="{6B3CC073-7E35-4646-95BA-5833E9971968}" type="presOf" srcId="{03CFB24A-E882-9246-977B-9BB389081871}" destId="{D6842608-787B-9340-94E2-7418FD9735D7}" srcOrd="0" destOrd="0" presId="urn:microsoft.com/office/officeart/2005/8/layout/hierarchy1"/>
    <dgm:cxn modelId="{FEDD2F9C-3ADD-C24D-A6BC-885F25C86F48}" type="presOf" srcId="{788CA033-A02E-EB47-9E06-DB2BD6DBF138}" destId="{DE810987-324A-5D41-BC9D-1EAC2F21EEC8}" srcOrd="0" destOrd="0" presId="urn:microsoft.com/office/officeart/2005/8/layout/hierarchy1"/>
    <dgm:cxn modelId="{ADA6F317-FF09-8342-954D-74F44E43551D}" srcId="{3E063909-A6C5-8540-82A9-F36EEB047573}" destId="{A9EC784B-EAED-394A-AB02-625C54DCC0CD}" srcOrd="0" destOrd="0" parTransId="{03CFB24A-E882-9246-977B-9BB389081871}" sibTransId="{A90ADEAE-C594-1042-B85C-CF9D126268E6}"/>
    <dgm:cxn modelId="{647F90A6-613E-AE4A-B705-2BB4E18B6694}" type="presOf" srcId="{45D368A9-844B-7146-AEFF-EEE22B9439E1}" destId="{BC3A2CFA-FFCF-C142-8EBD-73947DF3EC98}" srcOrd="0" destOrd="0" presId="urn:microsoft.com/office/officeart/2005/8/layout/hierarchy1"/>
    <dgm:cxn modelId="{B35189A0-993B-CA40-A58B-F7007376667A}" type="presParOf" srcId="{434BEC4B-590D-F04A-B377-554A061C4CC2}" destId="{EFC127CE-9625-824E-BF60-4995E619803D}" srcOrd="0" destOrd="0" presId="urn:microsoft.com/office/officeart/2005/8/layout/hierarchy1"/>
    <dgm:cxn modelId="{40163861-5866-1440-A05A-B3D24D54E7B3}" type="presParOf" srcId="{EFC127CE-9625-824E-BF60-4995E619803D}" destId="{E66B567E-DB41-DE48-919F-B78BF7CED372}" srcOrd="0" destOrd="0" presId="urn:microsoft.com/office/officeart/2005/8/layout/hierarchy1"/>
    <dgm:cxn modelId="{BE7DC363-37F0-6A45-A02F-FA85CE0C25D1}" type="presParOf" srcId="{E66B567E-DB41-DE48-919F-B78BF7CED372}" destId="{22DB5149-6404-2E44-A500-566384092E57}" srcOrd="0" destOrd="0" presId="urn:microsoft.com/office/officeart/2005/8/layout/hierarchy1"/>
    <dgm:cxn modelId="{B2F674EC-7F9B-FD45-BEC5-A0FC54DB1A22}" type="presParOf" srcId="{E66B567E-DB41-DE48-919F-B78BF7CED372}" destId="{2525C094-4AC6-6B4C-BFFA-BCE01E6142B3}" srcOrd="1" destOrd="0" presId="urn:microsoft.com/office/officeart/2005/8/layout/hierarchy1"/>
    <dgm:cxn modelId="{C66B476A-73C5-A544-8D07-6EE5C7D316EC}" type="presParOf" srcId="{EFC127CE-9625-824E-BF60-4995E619803D}" destId="{4EE793D0-2AB7-C845-A7CD-5E3691DF149C}" srcOrd="1" destOrd="0" presId="urn:microsoft.com/office/officeart/2005/8/layout/hierarchy1"/>
    <dgm:cxn modelId="{9D8F0270-690E-5E42-96E0-63E5AF4DEE14}" type="presParOf" srcId="{4EE793D0-2AB7-C845-A7CD-5E3691DF149C}" destId="{D6842608-787B-9340-94E2-7418FD9735D7}" srcOrd="0" destOrd="0" presId="urn:microsoft.com/office/officeart/2005/8/layout/hierarchy1"/>
    <dgm:cxn modelId="{4933E07C-3B9C-6E4C-8891-C575D71620B7}" type="presParOf" srcId="{4EE793D0-2AB7-C845-A7CD-5E3691DF149C}" destId="{E6BB337C-D93B-BE48-97CB-B0D45E8FC348}" srcOrd="1" destOrd="0" presId="urn:microsoft.com/office/officeart/2005/8/layout/hierarchy1"/>
    <dgm:cxn modelId="{5A408428-B37C-8F40-A173-B0A5EA9562E6}" type="presParOf" srcId="{E6BB337C-D93B-BE48-97CB-B0D45E8FC348}" destId="{96E80386-CF47-FD4C-BCEF-595B7E98C513}" srcOrd="0" destOrd="0" presId="urn:microsoft.com/office/officeart/2005/8/layout/hierarchy1"/>
    <dgm:cxn modelId="{27212541-55CB-6742-8BE9-F18525B89536}" type="presParOf" srcId="{96E80386-CF47-FD4C-BCEF-595B7E98C513}" destId="{0AF1A2D3-5225-8347-A7C9-DB83AA6D12DC}" srcOrd="0" destOrd="0" presId="urn:microsoft.com/office/officeart/2005/8/layout/hierarchy1"/>
    <dgm:cxn modelId="{47FAD98D-4576-B844-998E-5BE7DF6636AC}" type="presParOf" srcId="{96E80386-CF47-FD4C-BCEF-595B7E98C513}" destId="{6C9E9C9A-5E10-DE4D-87BE-1BCBE61009D6}" srcOrd="1" destOrd="0" presId="urn:microsoft.com/office/officeart/2005/8/layout/hierarchy1"/>
    <dgm:cxn modelId="{0D9FDBBA-C6C6-184A-8090-3269A9225A74}" type="presParOf" srcId="{E6BB337C-D93B-BE48-97CB-B0D45E8FC348}" destId="{6B107632-C67D-9649-983C-6727565B59EC}" srcOrd="1" destOrd="0" presId="urn:microsoft.com/office/officeart/2005/8/layout/hierarchy1"/>
    <dgm:cxn modelId="{3DCC7119-1F3D-A043-BB0B-F6D72D1EFB0F}" type="presParOf" srcId="{6B107632-C67D-9649-983C-6727565B59EC}" destId="{9F41B6C6-0C25-2345-A159-09419B967956}" srcOrd="0" destOrd="0" presId="urn:microsoft.com/office/officeart/2005/8/layout/hierarchy1"/>
    <dgm:cxn modelId="{F255E250-7934-594F-A297-CB3A9FF98C2A}" type="presParOf" srcId="{6B107632-C67D-9649-983C-6727565B59EC}" destId="{0E56002F-A655-684E-8DB9-4FD8B549848B}" srcOrd="1" destOrd="0" presId="urn:microsoft.com/office/officeart/2005/8/layout/hierarchy1"/>
    <dgm:cxn modelId="{9093A716-B900-514B-A8F0-46DDA39A3B70}" type="presParOf" srcId="{0E56002F-A655-684E-8DB9-4FD8B549848B}" destId="{CC7F99FE-3107-A649-99EC-3557F1D6059A}" srcOrd="0" destOrd="0" presId="urn:microsoft.com/office/officeart/2005/8/layout/hierarchy1"/>
    <dgm:cxn modelId="{96103D73-8269-2044-A6EB-D35F0C1525E5}" type="presParOf" srcId="{CC7F99FE-3107-A649-99EC-3557F1D6059A}" destId="{A23B35E8-9087-7F48-9586-AAA25DF4E022}" srcOrd="0" destOrd="0" presId="urn:microsoft.com/office/officeart/2005/8/layout/hierarchy1"/>
    <dgm:cxn modelId="{3062E5B4-3D46-8946-83E9-AF10BE7A9FCD}" type="presParOf" srcId="{CC7F99FE-3107-A649-99EC-3557F1D6059A}" destId="{CE6C13BE-F228-F849-AC89-069E8EF36A07}" srcOrd="1" destOrd="0" presId="urn:microsoft.com/office/officeart/2005/8/layout/hierarchy1"/>
    <dgm:cxn modelId="{C1BCE44D-DE2E-164E-9CB4-483554ABD264}" type="presParOf" srcId="{0E56002F-A655-684E-8DB9-4FD8B549848B}" destId="{844FA74F-FAAB-3C4D-8369-137BF7BB4F8D}" srcOrd="1" destOrd="0" presId="urn:microsoft.com/office/officeart/2005/8/layout/hierarchy1"/>
    <dgm:cxn modelId="{28E9B265-8BAB-0E4A-985E-E190C82AAD20}" type="presParOf" srcId="{4EE793D0-2AB7-C845-A7CD-5E3691DF149C}" destId="{56D37BF2-7932-F441-AAC4-CBAB32ED1AF1}" srcOrd="2" destOrd="0" presId="urn:microsoft.com/office/officeart/2005/8/layout/hierarchy1"/>
    <dgm:cxn modelId="{ECA7B089-4C75-2146-8F14-C9265415DB78}" type="presParOf" srcId="{4EE793D0-2AB7-C845-A7CD-5E3691DF149C}" destId="{58A00C9C-ED1D-EB4E-A55E-C30CA48F4B68}" srcOrd="3" destOrd="0" presId="urn:microsoft.com/office/officeart/2005/8/layout/hierarchy1"/>
    <dgm:cxn modelId="{16D6D200-B691-804C-AEB3-EAA72B862D31}" type="presParOf" srcId="{58A00C9C-ED1D-EB4E-A55E-C30CA48F4B68}" destId="{E939FF7A-1D32-E64A-AAFB-97E339902694}" srcOrd="0" destOrd="0" presId="urn:microsoft.com/office/officeart/2005/8/layout/hierarchy1"/>
    <dgm:cxn modelId="{8411E0C7-9964-D34F-A5F0-F3EAC3B5F773}" type="presParOf" srcId="{E939FF7A-1D32-E64A-AAFB-97E339902694}" destId="{2BF399E4-2813-2A4A-8E86-0B9E651F693D}" srcOrd="0" destOrd="0" presId="urn:microsoft.com/office/officeart/2005/8/layout/hierarchy1"/>
    <dgm:cxn modelId="{4115CF5E-AA28-5747-9A00-8FCBC021FD3B}" type="presParOf" srcId="{E939FF7A-1D32-E64A-AAFB-97E339902694}" destId="{BFE01B97-57B8-0041-93FB-CE5C6810E6EA}" srcOrd="1" destOrd="0" presId="urn:microsoft.com/office/officeart/2005/8/layout/hierarchy1"/>
    <dgm:cxn modelId="{613A91D6-C105-BC4D-83C8-6648B437FE75}" type="presParOf" srcId="{58A00C9C-ED1D-EB4E-A55E-C30CA48F4B68}" destId="{D09B9E48-105D-6146-BFDF-6D41E3B2671C}" srcOrd="1" destOrd="0" presId="urn:microsoft.com/office/officeart/2005/8/layout/hierarchy1"/>
    <dgm:cxn modelId="{D99BB048-F0A9-6949-A266-B71474247FCD}" type="presParOf" srcId="{D09B9E48-105D-6146-BFDF-6D41E3B2671C}" destId="{DE8DB6B3-BD35-8D4F-A4AD-C56D140A4AE7}" srcOrd="0" destOrd="0" presId="urn:microsoft.com/office/officeart/2005/8/layout/hierarchy1"/>
    <dgm:cxn modelId="{B372376A-E242-574B-A889-8CD64A0E5DA7}" type="presParOf" srcId="{D09B9E48-105D-6146-BFDF-6D41E3B2671C}" destId="{9A41E3D1-BFE0-654C-BE56-D6BDCD7AED41}" srcOrd="1" destOrd="0" presId="urn:microsoft.com/office/officeart/2005/8/layout/hierarchy1"/>
    <dgm:cxn modelId="{BB5EEE2D-F66E-7344-8CF2-EF7DDF4AD177}" type="presParOf" srcId="{9A41E3D1-BFE0-654C-BE56-D6BDCD7AED41}" destId="{EE9270E8-641C-2A4F-9662-8AF9B02999E2}" srcOrd="0" destOrd="0" presId="urn:microsoft.com/office/officeart/2005/8/layout/hierarchy1"/>
    <dgm:cxn modelId="{257401D5-1F7D-F844-A3C2-D60DFD5A8FD1}" type="presParOf" srcId="{EE9270E8-641C-2A4F-9662-8AF9B02999E2}" destId="{85E83404-53FC-0849-AF21-EF00B3E14D6D}" srcOrd="0" destOrd="0" presId="urn:microsoft.com/office/officeart/2005/8/layout/hierarchy1"/>
    <dgm:cxn modelId="{8B88EFB7-C72D-7C49-B4E5-E9D28065567E}" type="presParOf" srcId="{EE9270E8-641C-2A4F-9662-8AF9B02999E2}" destId="{47FA841B-EB23-C64A-86DE-A05794E7E5FE}" srcOrd="1" destOrd="0" presId="urn:microsoft.com/office/officeart/2005/8/layout/hierarchy1"/>
    <dgm:cxn modelId="{5FEF439B-9C81-AB4D-9192-7F73F0183CBF}" type="presParOf" srcId="{9A41E3D1-BFE0-654C-BE56-D6BDCD7AED41}" destId="{5AF505D9-3B3D-9544-861E-D4B7AB5F5059}" srcOrd="1" destOrd="0" presId="urn:microsoft.com/office/officeart/2005/8/layout/hierarchy1"/>
    <dgm:cxn modelId="{AE8A87F2-AB1F-D44B-9AB4-0F5134ED4E83}" type="presParOf" srcId="{4EE793D0-2AB7-C845-A7CD-5E3691DF149C}" destId="{9590A022-02D4-874F-B611-5543D8ED7FE9}" srcOrd="4" destOrd="0" presId="urn:microsoft.com/office/officeart/2005/8/layout/hierarchy1"/>
    <dgm:cxn modelId="{2531E5C1-CDE1-6B41-8446-16D9469ECFDF}" type="presParOf" srcId="{4EE793D0-2AB7-C845-A7CD-5E3691DF149C}" destId="{C8BAD15B-93E5-2D48-BA18-1B957EC81A65}" srcOrd="5" destOrd="0" presId="urn:microsoft.com/office/officeart/2005/8/layout/hierarchy1"/>
    <dgm:cxn modelId="{A38F3515-871B-CD44-B7CA-07FA92E44BC7}" type="presParOf" srcId="{C8BAD15B-93E5-2D48-BA18-1B957EC81A65}" destId="{D4CC8BFE-4FD2-4743-9487-B80987F5FC5A}" srcOrd="0" destOrd="0" presId="urn:microsoft.com/office/officeart/2005/8/layout/hierarchy1"/>
    <dgm:cxn modelId="{687C495B-749C-0D4C-98E3-49AAFAAD8127}" type="presParOf" srcId="{D4CC8BFE-4FD2-4743-9487-B80987F5FC5A}" destId="{B4FC6FDC-23E5-5741-895C-A57A9637053F}" srcOrd="0" destOrd="0" presId="urn:microsoft.com/office/officeart/2005/8/layout/hierarchy1"/>
    <dgm:cxn modelId="{1E2F9B30-4C97-7641-A6EF-81FDC60C9621}" type="presParOf" srcId="{D4CC8BFE-4FD2-4743-9487-B80987F5FC5A}" destId="{AFF68DB0-5CDF-CE4C-B4D8-76B7E754585B}" srcOrd="1" destOrd="0" presId="urn:microsoft.com/office/officeart/2005/8/layout/hierarchy1"/>
    <dgm:cxn modelId="{5E3561A8-E7AF-F043-9236-4AAFDDA4C35B}" type="presParOf" srcId="{C8BAD15B-93E5-2D48-BA18-1B957EC81A65}" destId="{8FCBCF73-AD0C-664B-877C-6560EEF523FF}" srcOrd="1" destOrd="0" presId="urn:microsoft.com/office/officeart/2005/8/layout/hierarchy1"/>
    <dgm:cxn modelId="{2744F26A-711E-304A-8FE7-9E71ED8346A5}" type="presParOf" srcId="{8FCBCF73-AD0C-664B-877C-6560EEF523FF}" destId="{BC3A2CFA-FFCF-C142-8EBD-73947DF3EC98}" srcOrd="0" destOrd="0" presId="urn:microsoft.com/office/officeart/2005/8/layout/hierarchy1"/>
    <dgm:cxn modelId="{B7789AFB-D0DA-B846-BAF7-1206374623DC}" type="presParOf" srcId="{8FCBCF73-AD0C-664B-877C-6560EEF523FF}" destId="{F1B2A233-668C-2941-97C5-61CF4794B1DB}" srcOrd="1" destOrd="0" presId="urn:microsoft.com/office/officeart/2005/8/layout/hierarchy1"/>
    <dgm:cxn modelId="{46C5663A-9DF4-7E4F-AC9E-23B4890E6800}" type="presParOf" srcId="{F1B2A233-668C-2941-97C5-61CF4794B1DB}" destId="{FA9EF666-DA46-894B-8E90-5EA616A8BDB5}" srcOrd="0" destOrd="0" presId="urn:microsoft.com/office/officeart/2005/8/layout/hierarchy1"/>
    <dgm:cxn modelId="{7FBA87E9-DE3D-AF47-B771-9BD6BF47E4E3}" type="presParOf" srcId="{FA9EF666-DA46-894B-8E90-5EA616A8BDB5}" destId="{66D754E0-CEBB-3048-80FC-61AD72A3A1F9}" srcOrd="0" destOrd="0" presId="urn:microsoft.com/office/officeart/2005/8/layout/hierarchy1"/>
    <dgm:cxn modelId="{076CF011-52DB-6443-8E35-6EE3416129BB}" type="presParOf" srcId="{FA9EF666-DA46-894B-8E90-5EA616A8BDB5}" destId="{B62B2205-FF3D-D543-9096-CF2426ED9B42}" srcOrd="1" destOrd="0" presId="urn:microsoft.com/office/officeart/2005/8/layout/hierarchy1"/>
    <dgm:cxn modelId="{C8B7408B-54ED-5F4B-BD12-12B46EBE499D}" type="presParOf" srcId="{F1B2A233-668C-2941-97C5-61CF4794B1DB}" destId="{25F9B2E1-A389-5A42-B933-096785E163C0}" srcOrd="1" destOrd="0" presId="urn:microsoft.com/office/officeart/2005/8/layout/hierarchy1"/>
    <dgm:cxn modelId="{5F3EACFB-31A2-E24C-8067-05254AA5038C}" type="presParOf" srcId="{4EE793D0-2AB7-C845-A7CD-5E3691DF149C}" destId="{5EBFBB10-2545-C546-9019-9C4E0458BC12}" srcOrd="6" destOrd="0" presId="urn:microsoft.com/office/officeart/2005/8/layout/hierarchy1"/>
    <dgm:cxn modelId="{7BB05454-D15A-7F4C-AC1F-CA29A60247EC}" type="presParOf" srcId="{4EE793D0-2AB7-C845-A7CD-5E3691DF149C}" destId="{131416C1-2534-1647-B074-F5A35404F974}" srcOrd="7" destOrd="0" presId="urn:microsoft.com/office/officeart/2005/8/layout/hierarchy1"/>
    <dgm:cxn modelId="{16C09B09-CCE2-844F-AF13-F6FD5C108141}" type="presParOf" srcId="{131416C1-2534-1647-B074-F5A35404F974}" destId="{16D7C99F-8FAB-694B-A512-E4C01EC18EA7}" srcOrd="0" destOrd="0" presId="urn:microsoft.com/office/officeart/2005/8/layout/hierarchy1"/>
    <dgm:cxn modelId="{CD2C6AB9-D371-DA4B-8F09-20212F4E661B}" type="presParOf" srcId="{16D7C99F-8FAB-694B-A512-E4C01EC18EA7}" destId="{2F60A2F5-C188-0246-8451-929E525DBBFA}" srcOrd="0" destOrd="0" presId="urn:microsoft.com/office/officeart/2005/8/layout/hierarchy1"/>
    <dgm:cxn modelId="{205E221A-940E-B141-B731-7818C4FE6ECB}" type="presParOf" srcId="{16D7C99F-8FAB-694B-A512-E4C01EC18EA7}" destId="{3A843CDB-35A1-2A47-AA57-83B923186ED1}" srcOrd="1" destOrd="0" presId="urn:microsoft.com/office/officeart/2005/8/layout/hierarchy1"/>
    <dgm:cxn modelId="{057B59B5-9D33-344F-85DE-0B550C248266}" type="presParOf" srcId="{131416C1-2534-1647-B074-F5A35404F974}" destId="{ABB3B9B1-11B6-D846-9784-D00EA78E4F52}" srcOrd="1" destOrd="0" presId="urn:microsoft.com/office/officeart/2005/8/layout/hierarchy1"/>
    <dgm:cxn modelId="{02594B58-BE23-F34B-AB50-10EA9965D1F3}" type="presParOf" srcId="{ABB3B9B1-11B6-D846-9784-D00EA78E4F52}" destId="{F6AC726D-64E6-5F46-9CB1-823096011A69}" srcOrd="0" destOrd="0" presId="urn:microsoft.com/office/officeart/2005/8/layout/hierarchy1"/>
    <dgm:cxn modelId="{0C64A951-D48D-234D-97B2-1AE3F02336BC}" type="presParOf" srcId="{ABB3B9B1-11B6-D846-9784-D00EA78E4F52}" destId="{C2CA2C92-669E-F648-9C92-0DFDDFF0E595}" srcOrd="1" destOrd="0" presId="urn:microsoft.com/office/officeart/2005/8/layout/hierarchy1"/>
    <dgm:cxn modelId="{192C7D6D-3770-8541-B59D-27D185310E0F}" type="presParOf" srcId="{C2CA2C92-669E-F648-9C92-0DFDDFF0E595}" destId="{B3CF953F-C0DB-8244-8761-AE6C59FB7274}" srcOrd="0" destOrd="0" presId="urn:microsoft.com/office/officeart/2005/8/layout/hierarchy1"/>
    <dgm:cxn modelId="{3AAD7AF5-E105-9C4E-87D6-15AEECF2467E}" type="presParOf" srcId="{B3CF953F-C0DB-8244-8761-AE6C59FB7274}" destId="{DCFFCC28-A40A-9C42-BF68-6F08A48111CC}" srcOrd="0" destOrd="0" presId="urn:microsoft.com/office/officeart/2005/8/layout/hierarchy1"/>
    <dgm:cxn modelId="{59BAE57E-6ECE-BC4B-A131-DC46E6EA98C8}" type="presParOf" srcId="{B3CF953F-C0DB-8244-8761-AE6C59FB7274}" destId="{4EFB2F2A-B20D-6A44-929A-6AC8B3480E78}" srcOrd="1" destOrd="0" presId="urn:microsoft.com/office/officeart/2005/8/layout/hierarchy1"/>
    <dgm:cxn modelId="{7DA2CCD6-6586-F145-A0FE-1976EDCF3C76}" type="presParOf" srcId="{C2CA2C92-669E-F648-9C92-0DFDDFF0E595}" destId="{8507F364-4958-F647-9365-BF35C7B04C3F}" srcOrd="1" destOrd="0" presId="urn:microsoft.com/office/officeart/2005/8/layout/hierarchy1"/>
    <dgm:cxn modelId="{90CA1860-C110-4640-8234-08C173BB64A0}" type="presParOf" srcId="{4EE793D0-2AB7-C845-A7CD-5E3691DF149C}" destId="{A673875B-7D41-4A4D-812B-C37B7BE9AD4D}" srcOrd="8" destOrd="0" presId="urn:microsoft.com/office/officeart/2005/8/layout/hierarchy1"/>
    <dgm:cxn modelId="{EADDCC19-77F7-4748-8EEE-C65D59258D50}" type="presParOf" srcId="{4EE793D0-2AB7-C845-A7CD-5E3691DF149C}" destId="{C490746C-CC1F-6646-A620-B239F1C62125}" srcOrd="9" destOrd="0" presId="urn:microsoft.com/office/officeart/2005/8/layout/hierarchy1"/>
    <dgm:cxn modelId="{86D9CC1B-156C-414E-98AB-B8C35446FA11}" type="presParOf" srcId="{C490746C-CC1F-6646-A620-B239F1C62125}" destId="{A39D3F16-D6A5-874A-94F7-630184B235EA}" srcOrd="0" destOrd="0" presId="urn:microsoft.com/office/officeart/2005/8/layout/hierarchy1"/>
    <dgm:cxn modelId="{9C9C4653-D23C-1641-B138-F390859532FF}" type="presParOf" srcId="{A39D3F16-D6A5-874A-94F7-630184B235EA}" destId="{3BC4220C-F32D-6A4C-AB70-408008A95D13}" srcOrd="0" destOrd="0" presId="urn:microsoft.com/office/officeart/2005/8/layout/hierarchy1"/>
    <dgm:cxn modelId="{377D7D3E-6CBC-D244-83CB-B3F96FDACB6F}" type="presParOf" srcId="{A39D3F16-D6A5-874A-94F7-630184B235EA}" destId="{DE810987-324A-5D41-BC9D-1EAC2F21EEC8}" srcOrd="1" destOrd="0" presId="urn:microsoft.com/office/officeart/2005/8/layout/hierarchy1"/>
    <dgm:cxn modelId="{004A4FA0-1369-BE46-A734-D3518163718C}" type="presParOf" srcId="{C490746C-CC1F-6646-A620-B239F1C62125}" destId="{51547C26-37F3-5244-8BC2-FF4DAA982527}" srcOrd="1" destOrd="0" presId="urn:microsoft.com/office/officeart/2005/8/layout/hierarchy1"/>
    <dgm:cxn modelId="{F197D9BC-5623-4143-A430-BA574FD8C0FC}" type="presParOf" srcId="{51547C26-37F3-5244-8BC2-FF4DAA982527}" destId="{E7F218A6-58E0-4E48-8ACB-D1CC7590D4FF}" srcOrd="0" destOrd="0" presId="urn:microsoft.com/office/officeart/2005/8/layout/hierarchy1"/>
    <dgm:cxn modelId="{8B265C7B-D5B0-B44D-B7B2-A719B35AC792}" type="presParOf" srcId="{51547C26-37F3-5244-8BC2-FF4DAA982527}" destId="{6FD4570B-15BF-9B4D-959D-5BDACDEA1381}" srcOrd="1" destOrd="0" presId="urn:microsoft.com/office/officeart/2005/8/layout/hierarchy1"/>
    <dgm:cxn modelId="{DEA7428A-FA63-084F-84DA-C7B2AF207E93}" type="presParOf" srcId="{6FD4570B-15BF-9B4D-959D-5BDACDEA1381}" destId="{A92932CA-D5AD-0F44-AEB5-3F2846A390F4}" srcOrd="0" destOrd="0" presId="urn:microsoft.com/office/officeart/2005/8/layout/hierarchy1"/>
    <dgm:cxn modelId="{34A1DD1A-DC9F-F640-8EFD-579B30A90740}" type="presParOf" srcId="{A92932CA-D5AD-0F44-AEB5-3F2846A390F4}" destId="{AA6A1CE6-5BC8-5D42-8DDC-BC09BC8CA8C0}" srcOrd="0" destOrd="0" presId="urn:microsoft.com/office/officeart/2005/8/layout/hierarchy1"/>
    <dgm:cxn modelId="{30731957-B37E-434E-AA64-7F50E4E9A394}" type="presParOf" srcId="{A92932CA-D5AD-0F44-AEB5-3F2846A390F4}" destId="{9A43990B-CE76-3040-B6BC-32AE8B25BEEA}" srcOrd="1" destOrd="0" presId="urn:microsoft.com/office/officeart/2005/8/layout/hierarchy1"/>
    <dgm:cxn modelId="{264E7A4F-B1BE-B846-8A0F-1B82BF649B20}" type="presParOf" srcId="{6FD4570B-15BF-9B4D-959D-5BDACDEA1381}" destId="{0BFD2A56-3C9D-1D48-8371-42E5190A7F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70FA6C-5639-3C46-8BA3-5D42B436D046}" type="doc">
      <dgm:prSet loTypeId="urn:microsoft.com/office/officeart/2005/8/layout/hierarchy3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12483CC-80EE-D14E-9B8A-D82DB6BCCCA0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</a:t>
          </a:r>
          <a:r>
            <a:rPr lang="en-US" dirty="0" err="1" smtClean="0"/>
            <a:t>Provis</a:t>
          </a:r>
          <a:r>
            <a:rPr lang="en-US" dirty="0" err="1" smtClean="0"/>
            <a:t>ório</a:t>
          </a:r>
          <a:endParaRPr lang="en-US" dirty="0"/>
        </a:p>
      </dgm:t>
    </dgm:pt>
    <dgm:pt modelId="{3570A90A-E6EA-2444-9548-0679C20614BF}" type="parTrans" cxnId="{13812C00-1A70-314F-89CE-A258929082F0}">
      <dgm:prSet/>
      <dgm:spPr/>
      <dgm:t>
        <a:bodyPr/>
        <a:lstStyle/>
        <a:p>
          <a:endParaRPr lang="en-US"/>
        </a:p>
      </dgm:t>
    </dgm:pt>
    <dgm:pt modelId="{F85C1FFE-7777-1E45-A5E0-558FA6E23CC8}" type="sibTrans" cxnId="{13812C00-1A70-314F-89CE-A258929082F0}">
      <dgm:prSet/>
      <dgm:spPr/>
      <dgm:t>
        <a:bodyPr/>
        <a:lstStyle/>
        <a:p>
          <a:endParaRPr lang="en-US"/>
        </a:p>
      </dgm:t>
    </dgm:pt>
    <dgm:pt modelId="{C0C16B6B-5F94-854B-BF8E-CFA5C25786E3}">
      <dgm:prSet phldrT="[Text]"/>
      <dgm:spPr/>
      <dgm:t>
        <a:bodyPr/>
        <a:lstStyle/>
        <a:p>
          <a:r>
            <a:rPr lang="en-US" dirty="0" err="1" smtClean="0"/>
            <a:t>Recurso</a:t>
          </a:r>
          <a:r>
            <a:rPr lang="en-US" dirty="0" smtClean="0"/>
            <a:t> </a:t>
          </a:r>
          <a:r>
            <a:rPr lang="en-US" dirty="0" err="1" smtClean="0"/>
            <a:t>desprovido</a:t>
          </a:r>
          <a:r>
            <a:rPr lang="en-US" dirty="0" smtClean="0"/>
            <a:t> de </a:t>
          </a:r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Suspensivo</a:t>
          </a:r>
          <a:endParaRPr lang="en-US" dirty="0"/>
        </a:p>
      </dgm:t>
    </dgm:pt>
    <dgm:pt modelId="{ECC1A323-227D-4340-90D1-1F57A28F61F2}" type="parTrans" cxnId="{30FDAAEF-31E9-9C4B-B811-7792CA3E8978}">
      <dgm:prSet/>
      <dgm:spPr/>
      <dgm:t>
        <a:bodyPr/>
        <a:lstStyle/>
        <a:p>
          <a:endParaRPr lang="en-US"/>
        </a:p>
      </dgm:t>
    </dgm:pt>
    <dgm:pt modelId="{8F1D7799-6120-1246-9C6C-1D86CCB74EC6}" type="sibTrans" cxnId="{30FDAAEF-31E9-9C4B-B811-7792CA3E8978}">
      <dgm:prSet/>
      <dgm:spPr/>
      <dgm:t>
        <a:bodyPr/>
        <a:lstStyle/>
        <a:p>
          <a:endParaRPr lang="en-US"/>
        </a:p>
      </dgm:t>
    </dgm:pt>
    <dgm:pt modelId="{D7181C41-A6A5-1040-A159-2BCB1498A719}">
      <dgm:prSet phldrT="[Text]"/>
      <dgm:spPr/>
      <dgm:t>
        <a:bodyPr/>
        <a:lstStyle/>
        <a:p>
          <a:r>
            <a:rPr lang="en-US" dirty="0" smtClean="0"/>
            <a:t>Art. 520 </a:t>
          </a:r>
          <a:r>
            <a:rPr lang="mr-IN" dirty="0" smtClean="0"/>
            <a:t>–</a:t>
          </a:r>
          <a:r>
            <a:rPr lang="en-US" dirty="0" smtClean="0"/>
            <a:t> 522, CPC</a:t>
          </a:r>
          <a:endParaRPr lang="en-US" dirty="0"/>
        </a:p>
      </dgm:t>
    </dgm:pt>
    <dgm:pt modelId="{0F217B45-8CB3-F648-8511-1657BEFE5C80}" type="parTrans" cxnId="{E6644B18-D1D6-234A-9F30-B6FE2D7F7599}">
      <dgm:prSet/>
      <dgm:spPr/>
      <dgm:t>
        <a:bodyPr/>
        <a:lstStyle/>
        <a:p>
          <a:endParaRPr lang="en-US"/>
        </a:p>
      </dgm:t>
    </dgm:pt>
    <dgm:pt modelId="{5B086E7A-2B37-AA48-9D5F-F265E943E931}" type="sibTrans" cxnId="{E6644B18-D1D6-234A-9F30-B6FE2D7F7599}">
      <dgm:prSet/>
      <dgm:spPr/>
      <dgm:t>
        <a:bodyPr/>
        <a:lstStyle/>
        <a:p>
          <a:endParaRPr lang="en-US"/>
        </a:p>
      </dgm:t>
    </dgm:pt>
    <dgm:pt modelId="{CF3C72FC-1769-B44D-AD87-8E1B9D141F0A}">
      <dgm:prSet phldrT="[Text]"/>
      <dgm:spPr/>
      <dgm:t>
        <a:bodyPr/>
        <a:lstStyle/>
        <a:p>
          <a:r>
            <a:rPr lang="en-US" dirty="0" err="1" smtClean="0"/>
            <a:t>Cumprimento</a:t>
          </a:r>
          <a:r>
            <a:rPr lang="en-US" dirty="0" smtClean="0"/>
            <a:t> </a:t>
          </a:r>
          <a:r>
            <a:rPr lang="en-US" dirty="0" err="1" smtClean="0"/>
            <a:t>Definitivo</a:t>
          </a:r>
          <a:endParaRPr lang="en-US" dirty="0"/>
        </a:p>
      </dgm:t>
    </dgm:pt>
    <dgm:pt modelId="{5660835E-B89C-F544-9540-F9059AB56D2B}" type="parTrans" cxnId="{70454C2D-1BCE-B04F-BA51-6D2D4B4B666C}">
      <dgm:prSet/>
      <dgm:spPr/>
      <dgm:t>
        <a:bodyPr/>
        <a:lstStyle/>
        <a:p>
          <a:endParaRPr lang="en-US"/>
        </a:p>
      </dgm:t>
    </dgm:pt>
    <dgm:pt modelId="{4D771F36-2B26-1145-B846-5B81576F3901}" type="sibTrans" cxnId="{70454C2D-1BCE-B04F-BA51-6D2D4B4B666C}">
      <dgm:prSet/>
      <dgm:spPr/>
      <dgm:t>
        <a:bodyPr/>
        <a:lstStyle/>
        <a:p>
          <a:endParaRPr lang="en-US"/>
        </a:p>
      </dgm:t>
    </dgm:pt>
    <dgm:pt modelId="{13C9D278-6982-4744-87C0-FA1002B69D7A}">
      <dgm:prSet phldrT="[Text]"/>
      <dgm:spPr/>
      <dgm:t>
        <a:bodyPr/>
        <a:lstStyle/>
        <a:p>
          <a:r>
            <a:rPr lang="en-US" dirty="0" err="1" smtClean="0"/>
            <a:t>Tr</a:t>
          </a:r>
          <a:r>
            <a:rPr lang="en-US" dirty="0" err="1" smtClean="0"/>
            <a:t>ânsito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Julgado</a:t>
          </a:r>
          <a:endParaRPr lang="en-US" dirty="0"/>
        </a:p>
      </dgm:t>
    </dgm:pt>
    <dgm:pt modelId="{2BF05644-90DD-4549-89F0-6FFCE6AD6C95}" type="parTrans" cxnId="{66E80573-E76D-E140-877D-56FCE1D69593}">
      <dgm:prSet/>
      <dgm:spPr/>
      <dgm:t>
        <a:bodyPr/>
        <a:lstStyle/>
        <a:p>
          <a:endParaRPr lang="en-US"/>
        </a:p>
      </dgm:t>
    </dgm:pt>
    <dgm:pt modelId="{C59E2637-EAAA-2A4B-89B4-20EFC6214668}" type="sibTrans" cxnId="{66E80573-E76D-E140-877D-56FCE1D69593}">
      <dgm:prSet/>
      <dgm:spPr/>
      <dgm:t>
        <a:bodyPr/>
        <a:lstStyle/>
        <a:p>
          <a:endParaRPr lang="en-US"/>
        </a:p>
      </dgm:t>
    </dgm:pt>
    <dgm:pt modelId="{7581066B-7BA4-6242-80EB-E81BF076E36E}">
      <dgm:prSet phldrT="[Text]"/>
      <dgm:spPr/>
      <dgm:t>
        <a:bodyPr/>
        <a:lstStyle/>
        <a:p>
          <a:r>
            <a:rPr lang="en-US" dirty="0" smtClean="0"/>
            <a:t>Art. 523 </a:t>
          </a:r>
          <a:r>
            <a:rPr lang="mr-IN" dirty="0" smtClean="0"/>
            <a:t>–</a:t>
          </a:r>
          <a:r>
            <a:rPr lang="en-US" dirty="0" smtClean="0"/>
            <a:t> 527, CPC</a:t>
          </a:r>
          <a:endParaRPr lang="en-US" dirty="0"/>
        </a:p>
      </dgm:t>
    </dgm:pt>
    <dgm:pt modelId="{7091A04B-AD8A-A647-B12A-A4932D8B9C7B}" type="parTrans" cxnId="{73926EE6-A1D6-CD4E-B6A3-D71F0F9E2CBF}">
      <dgm:prSet/>
      <dgm:spPr/>
      <dgm:t>
        <a:bodyPr/>
        <a:lstStyle/>
        <a:p>
          <a:endParaRPr lang="en-US"/>
        </a:p>
      </dgm:t>
    </dgm:pt>
    <dgm:pt modelId="{1F029285-C08E-7A4E-BEF5-39177684118C}" type="sibTrans" cxnId="{73926EE6-A1D6-CD4E-B6A3-D71F0F9E2CBF}">
      <dgm:prSet/>
      <dgm:spPr/>
      <dgm:t>
        <a:bodyPr/>
        <a:lstStyle/>
        <a:p>
          <a:endParaRPr lang="en-US"/>
        </a:p>
      </dgm:t>
    </dgm:pt>
    <dgm:pt modelId="{5EC77315-49D8-3042-AF98-737A2A8F8676}" type="pres">
      <dgm:prSet presAssocID="{1670FA6C-5639-3C46-8BA3-5D42B436D0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2D2B3E-7ED7-B04D-BE38-C719534342D6}" type="pres">
      <dgm:prSet presAssocID="{F12483CC-80EE-D14E-9B8A-D82DB6BCCCA0}" presName="root" presStyleCnt="0"/>
      <dgm:spPr/>
    </dgm:pt>
    <dgm:pt modelId="{A42257A8-9196-B040-AB58-A552DCBE144B}" type="pres">
      <dgm:prSet presAssocID="{F12483CC-80EE-D14E-9B8A-D82DB6BCCCA0}" presName="rootComposite" presStyleCnt="0"/>
      <dgm:spPr/>
    </dgm:pt>
    <dgm:pt modelId="{245755FE-6003-BF41-B2D0-12C7A8C9CEF7}" type="pres">
      <dgm:prSet presAssocID="{F12483CC-80EE-D14E-9B8A-D82DB6BCCCA0}" presName="rootText" presStyleLbl="node1" presStyleIdx="0" presStyleCnt="2"/>
      <dgm:spPr/>
    </dgm:pt>
    <dgm:pt modelId="{A25C0E60-0C7C-484F-92F3-B6E49FB08119}" type="pres">
      <dgm:prSet presAssocID="{F12483CC-80EE-D14E-9B8A-D82DB6BCCCA0}" presName="rootConnector" presStyleLbl="node1" presStyleIdx="0" presStyleCnt="2"/>
      <dgm:spPr/>
    </dgm:pt>
    <dgm:pt modelId="{34A09962-EAAA-EF4D-B766-79CB399E641A}" type="pres">
      <dgm:prSet presAssocID="{F12483CC-80EE-D14E-9B8A-D82DB6BCCCA0}" presName="childShape" presStyleCnt="0"/>
      <dgm:spPr/>
    </dgm:pt>
    <dgm:pt modelId="{05353DD3-4E07-9949-AE11-32E48426E3CE}" type="pres">
      <dgm:prSet presAssocID="{ECC1A323-227D-4340-90D1-1F57A28F61F2}" presName="Name13" presStyleLbl="parChTrans1D2" presStyleIdx="0" presStyleCnt="4"/>
      <dgm:spPr/>
    </dgm:pt>
    <dgm:pt modelId="{B392C74B-DF79-9C41-A5A1-F6E288DF75D4}" type="pres">
      <dgm:prSet presAssocID="{C0C16B6B-5F94-854B-BF8E-CFA5C25786E3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8E333-979B-1144-9911-C64E63B23AB2}" type="pres">
      <dgm:prSet presAssocID="{0F217B45-8CB3-F648-8511-1657BEFE5C80}" presName="Name13" presStyleLbl="parChTrans1D2" presStyleIdx="1" presStyleCnt="4"/>
      <dgm:spPr/>
    </dgm:pt>
    <dgm:pt modelId="{DECE8DC6-DD6E-734A-9AA0-980C6B76C495}" type="pres">
      <dgm:prSet presAssocID="{D7181C41-A6A5-1040-A159-2BCB1498A719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819D0-B046-624A-85C5-50FDF75C950A}" type="pres">
      <dgm:prSet presAssocID="{CF3C72FC-1769-B44D-AD87-8E1B9D141F0A}" presName="root" presStyleCnt="0"/>
      <dgm:spPr/>
    </dgm:pt>
    <dgm:pt modelId="{8B017881-F298-4042-B66D-7E524A90629C}" type="pres">
      <dgm:prSet presAssocID="{CF3C72FC-1769-B44D-AD87-8E1B9D141F0A}" presName="rootComposite" presStyleCnt="0"/>
      <dgm:spPr/>
    </dgm:pt>
    <dgm:pt modelId="{A636E2FC-F0EA-774B-A459-EEC1C2EB4172}" type="pres">
      <dgm:prSet presAssocID="{CF3C72FC-1769-B44D-AD87-8E1B9D141F0A}" presName="rootText" presStyleLbl="node1" presStyleIdx="1" presStyleCnt="2"/>
      <dgm:spPr/>
    </dgm:pt>
    <dgm:pt modelId="{96AE0858-1362-9740-A86F-2BFCC48C2152}" type="pres">
      <dgm:prSet presAssocID="{CF3C72FC-1769-B44D-AD87-8E1B9D141F0A}" presName="rootConnector" presStyleLbl="node1" presStyleIdx="1" presStyleCnt="2"/>
      <dgm:spPr/>
    </dgm:pt>
    <dgm:pt modelId="{F5F900C2-A41A-5848-A399-FCC6A96DF736}" type="pres">
      <dgm:prSet presAssocID="{CF3C72FC-1769-B44D-AD87-8E1B9D141F0A}" presName="childShape" presStyleCnt="0"/>
      <dgm:spPr/>
    </dgm:pt>
    <dgm:pt modelId="{5AFA1E6A-AFD2-574A-878D-8B4C21DF1C19}" type="pres">
      <dgm:prSet presAssocID="{2BF05644-90DD-4549-89F0-6FFCE6AD6C95}" presName="Name13" presStyleLbl="parChTrans1D2" presStyleIdx="2" presStyleCnt="4"/>
      <dgm:spPr/>
    </dgm:pt>
    <dgm:pt modelId="{557D0D42-544F-3545-8860-7B55C4CEBCAF}" type="pres">
      <dgm:prSet presAssocID="{13C9D278-6982-4744-87C0-FA1002B69D7A}" presName="childText" presStyleLbl="bgAcc1" presStyleIdx="2" presStyleCnt="4">
        <dgm:presLayoutVars>
          <dgm:bulletEnabled val="1"/>
        </dgm:presLayoutVars>
      </dgm:prSet>
      <dgm:spPr/>
    </dgm:pt>
    <dgm:pt modelId="{F644D5BD-0D56-6E44-9CC0-33EE373369D5}" type="pres">
      <dgm:prSet presAssocID="{7091A04B-AD8A-A647-B12A-A4932D8B9C7B}" presName="Name13" presStyleLbl="parChTrans1D2" presStyleIdx="3" presStyleCnt="4"/>
      <dgm:spPr/>
    </dgm:pt>
    <dgm:pt modelId="{5691633B-9C51-C749-914C-2A9EC1339C9A}" type="pres">
      <dgm:prSet presAssocID="{7581066B-7BA4-6242-80EB-E81BF076E36E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C70760-8FDC-7548-8667-430ABD216445}" type="presOf" srcId="{C0C16B6B-5F94-854B-BF8E-CFA5C25786E3}" destId="{B392C74B-DF79-9C41-A5A1-F6E288DF75D4}" srcOrd="0" destOrd="0" presId="urn:microsoft.com/office/officeart/2005/8/layout/hierarchy3"/>
    <dgm:cxn modelId="{73926EE6-A1D6-CD4E-B6A3-D71F0F9E2CBF}" srcId="{CF3C72FC-1769-B44D-AD87-8E1B9D141F0A}" destId="{7581066B-7BA4-6242-80EB-E81BF076E36E}" srcOrd="1" destOrd="0" parTransId="{7091A04B-AD8A-A647-B12A-A4932D8B9C7B}" sibTransId="{1F029285-C08E-7A4E-BEF5-39177684118C}"/>
    <dgm:cxn modelId="{D39EECDD-4C4D-C442-8EA2-92CE692517A2}" type="presOf" srcId="{7091A04B-AD8A-A647-B12A-A4932D8B9C7B}" destId="{F644D5BD-0D56-6E44-9CC0-33EE373369D5}" srcOrd="0" destOrd="0" presId="urn:microsoft.com/office/officeart/2005/8/layout/hierarchy3"/>
    <dgm:cxn modelId="{9F854C1C-C9C9-6C41-9595-F5F1B4803699}" type="presOf" srcId="{1670FA6C-5639-3C46-8BA3-5D42B436D046}" destId="{5EC77315-49D8-3042-AF98-737A2A8F8676}" srcOrd="0" destOrd="0" presId="urn:microsoft.com/office/officeart/2005/8/layout/hierarchy3"/>
    <dgm:cxn modelId="{F9C93DAD-427E-FA4D-BCC1-6EA78F0C6FD9}" type="presOf" srcId="{2BF05644-90DD-4549-89F0-6FFCE6AD6C95}" destId="{5AFA1E6A-AFD2-574A-878D-8B4C21DF1C19}" srcOrd="0" destOrd="0" presId="urn:microsoft.com/office/officeart/2005/8/layout/hierarchy3"/>
    <dgm:cxn modelId="{5BA84F35-23D5-EF4D-B6F8-7D84C960D4DE}" type="presOf" srcId="{D7181C41-A6A5-1040-A159-2BCB1498A719}" destId="{DECE8DC6-DD6E-734A-9AA0-980C6B76C495}" srcOrd="0" destOrd="0" presId="urn:microsoft.com/office/officeart/2005/8/layout/hierarchy3"/>
    <dgm:cxn modelId="{70454C2D-1BCE-B04F-BA51-6D2D4B4B666C}" srcId="{1670FA6C-5639-3C46-8BA3-5D42B436D046}" destId="{CF3C72FC-1769-B44D-AD87-8E1B9D141F0A}" srcOrd="1" destOrd="0" parTransId="{5660835E-B89C-F544-9540-F9059AB56D2B}" sibTransId="{4D771F36-2B26-1145-B846-5B81576F3901}"/>
    <dgm:cxn modelId="{FCBDA3AA-FCD1-5143-A24E-60BDABEA6FC1}" type="presOf" srcId="{F12483CC-80EE-D14E-9B8A-D82DB6BCCCA0}" destId="{245755FE-6003-BF41-B2D0-12C7A8C9CEF7}" srcOrd="0" destOrd="0" presId="urn:microsoft.com/office/officeart/2005/8/layout/hierarchy3"/>
    <dgm:cxn modelId="{D25195CD-6552-3B4B-8453-E130E0E719D4}" type="presOf" srcId="{F12483CC-80EE-D14E-9B8A-D82DB6BCCCA0}" destId="{A25C0E60-0C7C-484F-92F3-B6E49FB08119}" srcOrd="1" destOrd="0" presId="urn:microsoft.com/office/officeart/2005/8/layout/hierarchy3"/>
    <dgm:cxn modelId="{82873316-533D-A84E-B7A4-6CD7BAA94798}" type="presOf" srcId="{CF3C72FC-1769-B44D-AD87-8E1B9D141F0A}" destId="{A636E2FC-F0EA-774B-A459-EEC1C2EB4172}" srcOrd="0" destOrd="0" presId="urn:microsoft.com/office/officeart/2005/8/layout/hierarchy3"/>
    <dgm:cxn modelId="{D083A414-24E5-8C4D-BE80-A94E44CF7FD4}" type="presOf" srcId="{7581066B-7BA4-6242-80EB-E81BF076E36E}" destId="{5691633B-9C51-C749-914C-2A9EC1339C9A}" srcOrd="0" destOrd="0" presId="urn:microsoft.com/office/officeart/2005/8/layout/hierarchy3"/>
    <dgm:cxn modelId="{30FDAAEF-31E9-9C4B-B811-7792CA3E8978}" srcId="{F12483CC-80EE-D14E-9B8A-D82DB6BCCCA0}" destId="{C0C16B6B-5F94-854B-BF8E-CFA5C25786E3}" srcOrd="0" destOrd="0" parTransId="{ECC1A323-227D-4340-90D1-1F57A28F61F2}" sibTransId="{8F1D7799-6120-1246-9C6C-1D86CCB74EC6}"/>
    <dgm:cxn modelId="{E6644B18-D1D6-234A-9F30-B6FE2D7F7599}" srcId="{F12483CC-80EE-D14E-9B8A-D82DB6BCCCA0}" destId="{D7181C41-A6A5-1040-A159-2BCB1498A719}" srcOrd="1" destOrd="0" parTransId="{0F217B45-8CB3-F648-8511-1657BEFE5C80}" sibTransId="{5B086E7A-2B37-AA48-9D5F-F265E943E931}"/>
    <dgm:cxn modelId="{E21D54E4-1025-D441-A18F-EE5208990BE6}" type="presOf" srcId="{0F217B45-8CB3-F648-8511-1657BEFE5C80}" destId="{3FB8E333-979B-1144-9911-C64E63B23AB2}" srcOrd="0" destOrd="0" presId="urn:microsoft.com/office/officeart/2005/8/layout/hierarchy3"/>
    <dgm:cxn modelId="{08B7905C-3922-2844-822E-53EDC0CC8883}" type="presOf" srcId="{13C9D278-6982-4744-87C0-FA1002B69D7A}" destId="{557D0D42-544F-3545-8860-7B55C4CEBCAF}" srcOrd="0" destOrd="0" presId="urn:microsoft.com/office/officeart/2005/8/layout/hierarchy3"/>
    <dgm:cxn modelId="{13812C00-1A70-314F-89CE-A258929082F0}" srcId="{1670FA6C-5639-3C46-8BA3-5D42B436D046}" destId="{F12483CC-80EE-D14E-9B8A-D82DB6BCCCA0}" srcOrd="0" destOrd="0" parTransId="{3570A90A-E6EA-2444-9548-0679C20614BF}" sibTransId="{F85C1FFE-7777-1E45-A5E0-558FA6E23CC8}"/>
    <dgm:cxn modelId="{66E80573-E76D-E140-877D-56FCE1D69593}" srcId="{CF3C72FC-1769-B44D-AD87-8E1B9D141F0A}" destId="{13C9D278-6982-4744-87C0-FA1002B69D7A}" srcOrd="0" destOrd="0" parTransId="{2BF05644-90DD-4549-89F0-6FFCE6AD6C95}" sibTransId="{C59E2637-EAAA-2A4B-89B4-20EFC6214668}"/>
    <dgm:cxn modelId="{23720E91-6368-8045-AFC8-4E25FE06FD0B}" type="presOf" srcId="{ECC1A323-227D-4340-90D1-1F57A28F61F2}" destId="{05353DD3-4E07-9949-AE11-32E48426E3CE}" srcOrd="0" destOrd="0" presId="urn:microsoft.com/office/officeart/2005/8/layout/hierarchy3"/>
    <dgm:cxn modelId="{90DA3F5C-5208-0C49-8FF9-88F26A2D22B1}" type="presOf" srcId="{CF3C72FC-1769-B44D-AD87-8E1B9D141F0A}" destId="{96AE0858-1362-9740-A86F-2BFCC48C2152}" srcOrd="1" destOrd="0" presId="urn:microsoft.com/office/officeart/2005/8/layout/hierarchy3"/>
    <dgm:cxn modelId="{1D8B4C33-5872-2C46-860E-E9BA35FEE02F}" type="presParOf" srcId="{5EC77315-49D8-3042-AF98-737A2A8F8676}" destId="{FC2D2B3E-7ED7-B04D-BE38-C719534342D6}" srcOrd="0" destOrd="0" presId="urn:microsoft.com/office/officeart/2005/8/layout/hierarchy3"/>
    <dgm:cxn modelId="{230ECD7C-3461-4543-AEF5-F5F412964332}" type="presParOf" srcId="{FC2D2B3E-7ED7-B04D-BE38-C719534342D6}" destId="{A42257A8-9196-B040-AB58-A552DCBE144B}" srcOrd="0" destOrd="0" presId="urn:microsoft.com/office/officeart/2005/8/layout/hierarchy3"/>
    <dgm:cxn modelId="{EA84BEC5-DE7D-9F4F-8649-A3D5C3603955}" type="presParOf" srcId="{A42257A8-9196-B040-AB58-A552DCBE144B}" destId="{245755FE-6003-BF41-B2D0-12C7A8C9CEF7}" srcOrd="0" destOrd="0" presId="urn:microsoft.com/office/officeart/2005/8/layout/hierarchy3"/>
    <dgm:cxn modelId="{670E2F80-246F-3840-88A5-B8AD35480CBD}" type="presParOf" srcId="{A42257A8-9196-B040-AB58-A552DCBE144B}" destId="{A25C0E60-0C7C-484F-92F3-B6E49FB08119}" srcOrd="1" destOrd="0" presId="urn:microsoft.com/office/officeart/2005/8/layout/hierarchy3"/>
    <dgm:cxn modelId="{B07CD595-C33E-6B4F-A575-B60702138B13}" type="presParOf" srcId="{FC2D2B3E-7ED7-B04D-BE38-C719534342D6}" destId="{34A09962-EAAA-EF4D-B766-79CB399E641A}" srcOrd="1" destOrd="0" presId="urn:microsoft.com/office/officeart/2005/8/layout/hierarchy3"/>
    <dgm:cxn modelId="{ED9D916F-4D41-7F4A-96EA-57497BEFD0E3}" type="presParOf" srcId="{34A09962-EAAA-EF4D-B766-79CB399E641A}" destId="{05353DD3-4E07-9949-AE11-32E48426E3CE}" srcOrd="0" destOrd="0" presId="urn:microsoft.com/office/officeart/2005/8/layout/hierarchy3"/>
    <dgm:cxn modelId="{7ACA63CC-36CD-6144-859B-45D5F8FF4A50}" type="presParOf" srcId="{34A09962-EAAA-EF4D-B766-79CB399E641A}" destId="{B392C74B-DF79-9C41-A5A1-F6E288DF75D4}" srcOrd="1" destOrd="0" presId="urn:microsoft.com/office/officeart/2005/8/layout/hierarchy3"/>
    <dgm:cxn modelId="{8A0FB130-01F1-C845-B1AA-F5754E7B1961}" type="presParOf" srcId="{34A09962-EAAA-EF4D-B766-79CB399E641A}" destId="{3FB8E333-979B-1144-9911-C64E63B23AB2}" srcOrd="2" destOrd="0" presId="urn:microsoft.com/office/officeart/2005/8/layout/hierarchy3"/>
    <dgm:cxn modelId="{D449C794-63A3-B64D-8941-93757CB941DD}" type="presParOf" srcId="{34A09962-EAAA-EF4D-B766-79CB399E641A}" destId="{DECE8DC6-DD6E-734A-9AA0-980C6B76C495}" srcOrd="3" destOrd="0" presId="urn:microsoft.com/office/officeart/2005/8/layout/hierarchy3"/>
    <dgm:cxn modelId="{D99C3CBF-4989-954C-B9FC-5FE2683C611D}" type="presParOf" srcId="{5EC77315-49D8-3042-AF98-737A2A8F8676}" destId="{561819D0-B046-624A-85C5-50FDF75C950A}" srcOrd="1" destOrd="0" presId="urn:microsoft.com/office/officeart/2005/8/layout/hierarchy3"/>
    <dgm:cxn modelId="{3BD66A72-3F65-1C4F-B3E1-225A88DFEC84}" type="presParOf" srcId="{561819D0-B046-624A-85C5-50FDF75C950A}" destId="{8B017881-F298-4042-B66D-7E524A90629C}" srcOrd="0" destOrd="0" presId="urn:microsoft.com/office/officeart/2005/8/layout/hierarchy3"/>
    <dgm:cxn modelId="{384582C2-5537-C04A-AE57-D99D4397814A}" type="presParOf" srcId="{8B017881-F298-4042-B66D-7E524A90629C}" destId="{A636E2FC-F0EA-774B-A459-EEC1C2EB4172}" srcOrd="0" destOrd="0" presId="urn:microsoft.com/office/officeart/2005/8/layout/hierarchy3"/>
    <dgm:cxn modelId="{E49A81C0-1D53-1E44-9CE2-F19275814409}" type="presParOf" srcId="{8B017881-F298-4042-B66D-7E524A90629C}" destId="{96AE0858-1362-9740-A86F-2BFCC48C2152}" srcOrd="1" destOrd="0" presId="urn:microsoft.com/office/officeart/2005/8/layout/hierarchy3"/>
    <dgm:cxn modelId="{7B756585-2087-6F4F-A962-FC695881D0E3}" type="presParOf" srcId="{561819D0-B046-624A-85C5-50FDF75C950A}" destId="{F5F900C2-A41A-5848-A399-FCC6A96DF736}" srcOrd="1" destOrd="0" presId="urn:microsoft.com/office/officeart/2005/8/layout/hierarchy3"/>
    <dgm:cxn modelId="{964FBE32-C07A-4340-9D46-EB65CEE7B24B}" type="presParOf" srcId="{F5F900C2-A41A-5848-A399-FCC6A96DF736}" destId="{5AFA1E6A-AFD2-574A-878D-8B4C21DF1C19}" srcOrd="0" destOrd="0" presId="urn:microsoft.com/office/officeart/2005/8/layout/hierarchy3"/>
    <dgm:cxn modelId="{4218FEA4-70BF-8049-AE23-B36ECFD907B0}" type="presParOf" srcId="{F5F900C2-A41A-5848-A399-FCC6A96DF736}" destId="{557D0D42-544F-3545-8860-7B55C4CEBCAF}" srcOrd="1" destOrd="0" presId="urn:microsoft.com/office/officeart/2005/8/layout/hierarchy3"/>
    <dgm:cxn modelId="{8C7EFC63-D119-2F41-A813-0D2F11213184}" type="presParOf" srcId="{F5F900C2-A41A-5848-A399-FCC6A96DF736}" destId="{F644D5BD-0D56-6E44-9CC0-33EE373369D5}" srcOrd="2" destOrd="0" presId="urn:microsoft.com/office/officeart/2005/8/layout/hierarchy3"/>
    <dgm:cxn modelId="{4BEE1438-28A1-8546-8A41-8BB89318EAF8}" type="presParOf" srcId="{F5F900C2-A41A-5848-A399-FCC6A96DF736}" destId="{5691633B-9C51-C749-914C-2A9EC1339C9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7A0F9D-E17B-6148-A329-212DF3588F5F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23E19314-EC0A-4E41-B7BB-DC7A22E06BCA}">
      <dgm:prSet phldrT="[Text]"/>
      <dgm:spPr/>
      <dgm:t>
        <a:bodyPr/>
        <a:lstStyle/>
        <a:p>
          <a:r>
            <a:rPr lang="en-US" dirty="0" err="1" smtClean="0"/>
            <a:t>Responsabilidade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endParaRPr lang="en-US" dirty="0"/>
        </a:p>
      </dgm:t>
    </dgm:pt>
    <dgm:pt modelId="{2248A803-37FA-DB4F-AAA9-5A5698D2796F}" type="parTrans" cxnId="{022B9C80-9114-9D4A-83FF-1D49926598DC}">
      <dgm:prSet/>
      <dgm:spPr/>
      <dgm:t>
        <a:bodyPr/>
        <a:lstStyle/>
        <a:p>
          <a:endParaRPr lang="en-US"/>
        </a:p>
      </dgm:t>
    </dgm:pt>
    <dgm:pt modelId="{5C3B6BC5-A7E8-CD4D-B19C-C73D3928937A}" type="sibTrans" cxnId="{022B9C80-9114-9D4A-83FF-1D49926598DC}">
      <dgm:prSet/>
      <dgm:spPr/>
      <dgm:t>
        <a:bodyPr/>
        <a:lstStyle/>
        <a:p>
          <a:endParaRPr lang="en-US"/>
        </a:p>
      </dgm:t>
    </dgm:pt>
    <dgm:pt modelId="{C40DA185-F3D9-B64B-BD11-EE087BF999DD}">
      <dgm:prSet phldrT="[Text]"/>
      <dgm:spPr/>
      <dgm:t>
        <a:bodyPr/>
        <a:lstStyle/>
        <a:p>
          <a:r>
            <a:rPr lang="en-US" dirty="0" err="1" smtClean="0"/>
            <a:t>Retroatividade</a:t>
          </a:r>
          <a:r>
            <a:rPr lang="en-US" dirty="0" smtClean="0"/>
            <a:t> </a:t>
          </a:r>
          <a:endParaRPr lang="en-US" dirty="0"/>
        </a:p>
      </dgm:t>
    </dgm:pt>
    <dgm:pt modelId="{A5AFC23B-62EA-7546-BC35-B9EF216BA035}" type="parTrans" cxnId="{990BB855-54CF-4240-B43A-35773E9BE400}">
      <dgm:prSet/>
      <dgm:spPr/>
      <dgm:t>
        <a:bodyPr/>
        <a:lstStyle/>
        <a:p>
          <a:endParaRPr lang="en-US"/>
        </a:p>
      </dgm:t>
    </dgm:pt>
    <dgm:pt modelId="{85F3F223-03A8-6F41-A36D-75D5CB6917B9}" type="sibTrans" cxnId="{990BB855-54CF-4240-B43A-35773E9BE400}">
      <dgm:prSet/>
      <dgm:spPr/>
      <dgm:t>
        <a:bodyPr/>
        <a:lstStyle/>
        <a:p>
          <a:endParaRPr lang="en-US"/>
        </a:p>
      </dgm:t>
    </dgm:pt>
    <dgm:pt modelId="{723FADA2-111B-6F4F-ABFC-B5DB5C4DD107}">
      <dgm:prSet phldrT="[Text]"/>
      <dgm:spPr/>
      <dgm:t>
        <a:bodyPr/>
        <a:lstStyle/>
        <a:p>
          <a:r>
            <a:rPr lang="en-US" dirty="0" err="1" smtClean="0"/>
            <a:t>Garantia</a:t>
          </a:r>
          <a:r>
            <a:rPr lang="en-US" dirty="0" smtClean="0"/>
            <a:t> do </a:t>
          </a:r>
          <a:r>
            <a:rPr lang="en-US" dirty="0" err="1" smtClean="0"/>
            <a:t>Ju</a:t>
          </a:r>
          <a:r>
            <a:rPr lang="en-US" dirty="0" err="1" smtClean="0"/>
            <a:t>ízo</a:t>
          </a:r>
          <a:endParaRPr lang="en-US" dirty="0"/>
        </a:p>
      </dgm:t>
    </dgm:pt>
    <dgm:pt modelId="{3E8031DB-3310-BE41-AAB6-C88A2BA49601}" type="parTrans" cxnId="{D038230D-CF65-1E47-8673-4F7F40F15DBE}">
      <dgm:prSet/>
      <dgm:spPr/>
      <dgm:t>
        <a:bodyPr/>
        <a:lstStyle/>
        <a:p>
          <a:endParaRPr lang="en-US"/>
        </a:p>
      </dgm:t>
    </dgm:pt>
    <dgm:pt modelId="{31AA09D6-0736-114B-BFC7-DA41A7E832F9}" type="sibTrans" cxnId="{D038230D-CF65-1E47-8673-4F7F40F15DBE}">
      <dgm:prSet/>
      <dgm:spPr/>
      <dgm:t>
        <a:bodyPr/>
        <a:lstStyle/>
        <a:p>
          <a:endParaRPr lang="en-US"/>
        </a:p>
      </dgm:t>
    </dgm:pt>
    <dgm:pt modelId="{06A533EB-9BD2-C545-8DB6-8AFF0872D34C}" type="pres">
      <dgm:prSet presAssocID="{AA7A0F9D-E17B-6148-A329-212DF3588F5F}" presName="linearFlow" presStyleCnt="0">
        <dgm:presLayoutVars>
          <dgm:dir/>
          <dgm:resizeHandles val="exact"/>
        </dgm:presLayoutVars>
      </dgm:prSet>
      <dgm:spPr/>
    </dgm:pt>
    <dgm:pt modelId="{1BE90DAC-CDE8-5047-8E32-BD8F1885B8A6}" type="pres">
      <dgm:prSet presAssocID="{23E19314-EC0A-4E41-B7BB-DC7A22E06BCA}" presName="composite" presStyleCnt="0"/>
      <dgm:spPr/>
    </dgm:pt>
    <dgm:pt modelId="{16C2AA0F-37CA-5F4B-9A55-71B4AF49863D}" type="pres">
      <dgm:prSet presAssocID="{23E19314-EC0A-4E41-B7BB-DC7A22E06BCA}" presName="imgShp" presStyleLbl="fgImgPlace1" presStyleIdx="0" presStyleCnt="3"/>
      <dgm:spPr/>
    </dgm:pt>
    <dgm:pt modelId="{9CD80BE4-B9CC-8143-969C-3F88A8F51108}" type="pres">
      <dgm:prSet presAssocID="{23E19314-EC0A-4E41-B7BB-DC7A22E06BCA}" presName="txShp" presStyleLbl="node1" presStyleIdx="0" presStyleCnt="3">
        <dgm:presLayoutVars>
          <dgm:bulletEnabled val="1"/>
        </dgm:presLayoutVars>
      </dgm:prSet>
      <dgm:spPr/>
    </dgm:pt>
    <dgm:pt modelId="{BC2CF6E1-5727-764A-8D50-9AC2A4D0B312}" type="pres">
      <dgm:prSet presAssocID="{5C3B6BC5-A7E8-CD4D-B19C-C73D3928937A}" presName="spacing" presStyleCnt="0"/>
      <dgm:spPr/>
    </dgm:pt>
    <dgm:pt modelId="{FAD56F09-124F-E148-B8F5-BE4C56B4E031}" type="pres">
      <dgm:prSet presAssocID="{C40DA185-F3D9-B64B-BD11-EE087BF999DD}" presName="composite" presStyleCnt="0"/>
      <dgm:spPr/>
    </dgm:pt>
    <dgm:pt modelId="{938AE6C4-24DD-C141-9ACC-81E547ED535C}" type="pres">
      <dgm:prSet presAssocID="{C40DA185-F3D9-B64B-BD11-EE087BF999DD}" presName="imgShp" presStyleLbl="fgImgPlace1" presStyleIdx="1" presStyleCnt="3"/>
      <dgm:spPr/>
    </dgm:pt>
    <dgm:pt modelId="{8F2E620D-7A61-BA40-8010-C956247A4553}" type="pres">
      <dgm:prSet presAssocID="{C40DA185-F3D9-B64B-BD11-EE087BF999DD}" presName="txShp" presStyleLbl="node1" presStyleIdx="1" presStyleCnt="3">
        <dgm:presLayoutVars>
          <dgm:bulletEnabled val="1"/>
        </dgm:presLayoutVars>
      </dgm:prSet>
      <dgm:spPr/>
    </dgm:pt>
    <dgm:pt modelId="{33286051-F6EE-6040-9761-5267D9624823}" type="pres">
      <dgm:prSet presAssocID="{85F3F223-03A8-6F41-A36D-75D5CB6917B9}" presName="spacing" presStyleCnt="0"/>
      <dgm:spPr/>
    </dgm:pt>
    <dgm:pt modelId="{9E062048-A12D-4E43-A54C-4DD4E3606D24}" type="pres">
      <dgm:prSet presAssocID="{723FADA2-111B-6F4F-ABFC-B5DB5C4DD107}" presName="composite" presStyleCnt="0"/>
      <dgm:spPr/>
    </dgm:pt>
    <dgm:pt modelId="{F1C1C71F-A163-8D44-A59F-333B1A5DD9F0}" type="pres">
      <dgm:prSet presAssocID="{723FADA2-111B-6F4F-ABFC-B5DB5C4DD107}" presName="imgShp" presStyleLbl="fgImgPlace1" presStyleIdx="2" presStyleCnt="3"/>
      <dgm:spPr/>
    </dgm:pt>
    <dgm:pt modelId="{F55A66A4-3BBC-1D4D-B3A3-6D43FBD34195}" type="pres">
      <dgm:prSet presAssocID="{723FADA2-111B-6F4F-ABFC-B5DB5C4DD107}" presName="txShp" presStyleLbl="node1" presStyleIdx="2" presStyleCnt="3">
        <dgm:presLayoutVars>
          <dgm:bulletEnabled val="1"/>
        </dgm:presLayoutVars>
      </dgm:prSet>
      <dgm:spPr/>
    </dgm:pt>
  </dgm:ptLst>
  <dgm:cxnLst>
    <dgm:cxn modelId="{D038230D-CF65-1E47-8673-4F7F40F15DBE}" srcId="{AA7A0F9D-E17B-6148-A329-212DF3588F5F}" destId="{723FADA2-111B-6F4F-ABFC-B5DB5C4DD107}" srcOrd="2" destOrd="0" parTransId="{3E8031DB-3310-BE41-AAB6-C88A2BA49601}" sibTransId="{31AA09D6-0736-114B-BFC7-DA41A7E832F9}"/>
    <dgm:cxn modelId="{022B9C80-9114-9D4A-83FF-1D49926598DC}" srcId="{AA7A0F9D-E17B-6148-A329-212DF3588F5F}" destId="{23E19314-EC0A-4E41-B7BB-DC7A22E06BCA}" srcOrd="0" destOrd="0" parTransId="{2248A803-37FA-DB4F-AAA9-5A5698D2796F}" sibTransId="{5C3B6BC5-A7E8-CD4D-B19C-C73D3928937A}"/>
    <dgm:cxn modelId="{6217F451-5302-3C46-8F2B-72242E8CFAF7}" type="presOf" srcId="{AA7A0F9D-E17B-6148-A329-212DF3588F5F}" destId="{06A533EB-9BD2-C545-8DB6-8AFF0872D34C}" srcOrd="0" destOrd="0" presId="urn:microsoft.com/office/officeart/2005/8/layout/vList3"/>
    <dgm:cxn modelId="{C517D9E4-DBDF-A044-A92B-73C6ADE473C2}" type="presOf" srcId="{C40DA185-F3D9-B64B-BD11-EE087BF999DD}" destId="{8F2E620D-7A61-BA40-8010-C956247A4553}" srcOrd="0" destOrd="0" presId="urn:microsoft.com/office/officeart/2005/8/layout/vList3"/>
    <dgm:cxn modelId="{79E69AAC-4694-4B48-BE04-1D3B5681EE2B}" type="presOf" srcId="{723FADA2-111B-6F4F-ABFC-B5DB5C4DD107}" destId="{F55A66A4-3BBC-1D4D-B3A3-6D43FBD34195}" srcOrd="0" destOrd="0" presId="urn:microsoft.com/office/officeart/2005/8/layout/vList3"/>
    <dgm:cxn modelId="{742570B7-1F43-DD41-9B64-2B27CF387896}" type="presOf" srcId="{23E19314-EC0A-4E41-B7BB-DC7A22E06BCA}" destId="{9CD80BE4-B9CC-8143-969C-3F88A8F51108}" srcOrd="0" destOrd="0" presId="urn:microsoft.com/office/officeart/2005/8/layout/vList3"/>
    <dgm:cxn modelId="{990BB855-54CF-4240-B43A-35773E9BE400}" srcId="{AA7A0F9D-E17B-6148-A329-212DF3588F5F}" destId="{C40DA185-F3D9-B64B-BD11-EE087BF999DD}" srcOrd="1" destOrd="0" parTransId="{A5AFC23B-62EA-7546-BC35-B9EF216BA035}" sibTransId="{85F3F223-03A8-6F41-A36D-75D5CB6917B9}"/>
    <dgm:cxn modelId="{CA250226-40DC-894D-AC42-C6398E84CE8D}" type="presParOf" srcId="{06A533EB-9BD2-C545-8DB6-8AFF0872D34C}" destId="{1BE90DAC-CDE8-5047-8E32-BD8F1885B8A6}" srcOrd="0" destOrd="0" presId="urn:microsoft.com/office/officeart/2005/8/layout/vList3"/>
    <dgm:cxn modelId="{A9B03313-6405-374B-8511-4B14372BF370}" type="presParOf" srcId="{1BE90DAC-CDE8-5047-8E32-BD8F1885B8A6}" destId="{16C2AA0F-37CA-5F4B-9A55-71B4AF49863D}" srcOrd="0" destOrd="0" presId="urn:microsoft.com/office/officeart/2005/8/layout/vList3"/>
    <dgm:cxn modelId="{6CD08876-9FF9-0048-B41A-DADB16AAAF79}" type="presParOf" srcId="{1BE90DAC-CDE8-5047-8E32-BD8F1885B8A6}" destId="{9CD80BE4-B9CC-8143-969C-3F88A8F51108}" srcOrd="1" destOrd="0" presId="urn:microsoft.com/office/officeart/2005/8/layout/vList3"/>
    <dgm:cxn modelId="{F457F224-2654-3F44-84E9-AC9A8F491286}" type="presParOf" srcId="{06A533EB-9BD2-C545-8DB6-8AFF0872D34C}" destId="{BC2CF6E1-5727-764A-8D50-9AC2A4D0B312}" srcOrd="1" destOrd="0" presId="urn:microsoft.com/office/officeart/2005/8/layout/vList3"/>
    <dgm:cxn modelId="{77107694-B067-324D-9FEB-D5465C3FA29D}" type="presParOf" srcId="{06A533EB-9BD2-C545-8DB6-8AFF0872D34C}" destId="{FAD56F09-124F-E148-B8F5-BE4C56B4E031}" srcOrd="2" destOrd="0" presId="urn:microsoft.com/office/officeart/2005/8/layout/vList3"/>
    <dgm:cxn modelId="{EE837A63-9A7E-3B4E-AE75-4F23FFBDF2C0}" type="presParOf" srcId="{FAD56F09-124F-E148-B8F5-BE4C56B4E031}" destId="{938AE6C4-24DD-C141-9ACC-81E547ED535C}" srcOrd="0" destOrd="0" presId="urn:microsoft.com/office/officeart/2005/8/layout/vList3"/>
    <dgm:cxn modelId="{85F4D015-33F5-1444-8C43-B404283341E2}" type="presParOf" srcId="{FAD56F09-124F-E148-B8F5-BE4C56B4E031}" destId="{8F2E620D-7A61-BA40-8010-C956247A4553}" srcOrd="1" destOrd="0" presId="urn:microsoft.com/office/officeart/2005/8/layout/vList3"/>
    <dgm:cxn modelId="{FF26DEA1-245D-D444-A895-0B3AA044AE8D}" type="presParOf" srcId="{06A533EB-9BD2-C545-8DB6-8AFF0872D34C}" destId="{33286051-F6EE-6040-9761-5267D9624823}" srcOrd="3" destOrd="0" presId="urn:microsoft.com/office/officeart/2005/8/layout/vList3"/>
    <dgm:cxn modelId="{510A35FC-2C00-0642-88F1-8D7F8E1310F5}" type="presParOf" srcId="{06A533EB-9BD2-C545-8DB6-8AFF0872D34C}" destId="{9E062048-A12D-4E43-A54C-4DD4E3606D24}" srcOrd="4" destOrd="0" presId="urn:microsoft.com/office/officeart/2005/8/layout/vList3"/>
    <dgm:cxn modelId="{E7076901-327C-DF4F-8E81-AEAF2AFE4ADF}" type="presParOf" srcId="{9E062048-A12D-4E43-A54C-4DD4E3606D24}" destId="{F1C1C71F-A163-8D44-A59F-333B1A5DD9F0}" srcOrd="0" destOrd="0" presId="urn:microsoft.com/office/officeart/2005/8/layout/vList3"/>
    <dgm:cxn modelId="{29789598-72DA-7642-BB9A-80714C80F2AB}" type="presParOf" srcId="{9E062048-A12D-4E43-A54C-4DD4E3606D24}" destId="{F55A66A4-3BBC-1D4D-B3A3-6D43FBD341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3C504E-3B48-4E49-8316-F3CEAC18712E}" type="doc">
      <dgm:prSet loTypeId="urn:microsoft.com/office/officeart/2005/8/layout/hProcess9" loCatId="" qsTypeId="urn:microsoft.com/office/officeart/2005/8/quickstyle/simple4" qsCatId="simple" csTypeId="urn:microsoft.com/office/officeart/2005/8/colors/accent0_3" csCatId="mainScheme" phldr="1"/>
      <dgm:spPr/>
    </dgm:pt>
    <dgm:pt modelId="{4AACB1B4-F4E1-EA4E-BE67-5BA2DF23CE6A}">
      <dgm:prSet phldrT="[Text]"/>
      <dgm:spPr/>
      <dgm:t>
        <a:bodyPr/>
        <a:lstStyle/>
        <a:p>
          <a:r>
            <a:rPr lang="en-US" b="1" dirty="0" err="1" smtClean="0"/>
            <a:t>T</a:t>
          </a:r>
          <a:r>
            <a:rPr lang="en-US" b="1" dirty="0" err="1" smtClean="0"/>
            <a:t>ítulo</a:t>
          </a:r>
          <a:r>
            <a:rPr lang="en-US" b="1" dirty="0" smtClean="0"/>
            <a:t> Judicial </a:t>
          </a:r>
        </a:p>
        <a:p>
          <a:r>
            <a:rPr lang="x-none" b="0" i="1" dirty="0" smtClean="0"/>
            <a:t>(</a:t>
          </a:r>
          <a:r>
            <a:rPr lang="en-US" b="0" i="1" dirty="0" err="1" smtClean="0"/>
            <a:t>Quantia</a:t>
          </a:r>
          <a:r>
            <a:rPr lang="en-US" b="0" i="1" dirty="0" smtClean="0"/>
            <a:t> </a:t>
          </a:r>
          <a:r>
            <a:rPr lang="en-US" b="0" i="1" dirty="0" err="1" smtClean="0"/>
            <a:t>Certa</a:t>
          </a:r>
          <a:r>
            <a:rPr lang="en-US" b="0" i="1" dirty="0" smtClean="0"/>
            <a:t>)</a:t>
          </a:r>
          <a:endParaRPr lang="en-US" b="0" i="1" dirty="0"/>
        </a:p>
      </dgm:t>
    </dgm:pt>
    <dgm:pt modelId="{002AF6DF-D0BF-444B-A634-3597521E6AE0}" type="parTrans" cxnId="{E9EA4907-AC49-4347-BDC9-FDE7506FCFC8}">
      <dgm:prSet/>
      <dgm:spPr/>
      <dgm:t>
        <a:bodyPr/>
        <a:lstStyle/>
        <a:p>
          <a:endParaRPr lang="en-US"/>
        </a:p>
      </dgm:t>
    </dgm:pt>
    <dgm:pt modelId="{57DC3EF1-3064-FC45-A78F-1EE7B4BDB06D}" type="sibTrans" cxnId="{E9EA4907-AC49-4347-BDC9-FDE7506FCFC8}">
      <dgm:prSet/>
      <dgm:spPr/>
      <dgm:t>
        <a:bodyPr/>
        <a:lstStyle/>
        <a:p>
          <a:endParaRPr lang="en-US"/>
        </a:p>
      </dgm:t>
    </dgm:pt>
    <dgm:pt modelId="{B279E22C-59E7-CA42-B01E-367EC512952B}">
      <dgm:prSet phldrT="[Text]"/>
      <dgm:spPr/>
      <dgm:t>
        <a:bodyPr/>
        <a:lstStyle/>
        <a:p>
          <a:r>
            <a:rPr lang="en-US" dirty="0" err="1" smtClean="0"/>
            <a:t>Requerimento</a:t>
          </a:r>
          <a:r>
            <a:rPr lang="en-US" dirty="0" smtClean="0"/>
            <a:t> do </a:t>
          </a:r>
          <a:r>
            <a:rPr lang="en-US" dirty="0" err="1" smtClean="0"/>
            <a:t>Exequente</a:t>
          </a:r>
          <a:endParaRPr lang="en-US" dirty="0"/>
        </a:p>
      </dgm:t>
    </dgm:pt>
    <dgm:pt modelId="{058E441C-8ADA-8E43-AC2A-3B64CC02F93D}" type="parTrans" cxnId="{76352F70-52B5-F647-A58F-643C901AE11C}">
      <dgm:prSet/>
      <dgm:spPr/>
      <dgm:t>
        <a:bodyPr/>
        <a:lstStyle/>
        <a:p>
          <a:endParaRPr lang="en-US"/>
        </a:p>
      </dgm:t>
    </dgm:pt>
    <dgm:pt modelId="{624EDD7A-0910-9948-B261-63D01598DE70}" type="sibTrans" cxnId="{76352F70-52B5-F647-A58F-643C901AE11C}">
      <dgm:prSet/>
      <dgm:spPr/>
      <dgm:t>
        <a:bodyPr/>
        <a:lstStyle/>
        <a:p>
          <a:endParaRPr lang="en-US"/>
        </a:p>
      </dgm:t>
    </dgm:pt>
    <dgm:pt modelId="{236802EC-AB74-5F49-85CB-8EF3C075B1D6}">
      <dgm:prSet phldrT="[Text]"/>
      <dgm:spPr/>
      <dgm:t>
        <a:bodyPr/>
        <a:lstStyle/>
        <a:p>
          <a:r>
            <a:rPr lang="en-US" dirty="0" err="1" smtClean="0"/>
            <a:t>Intima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Citação</a:t>
          </a:r>
          <a:r>
            <a:rPr lang="en-US" dirty="0" smtClean="0"/>
            <a:t> do </a:t>
          </a:r>
          <a:r>
            <a:rPr lang="en-US" dirty="0" err="1" smtClean="0"/>
            <a:t>Executado</a:t>
          </a:r>
          <a:endParaRPr lang="en-US" dirty="0" smtClean="0"/>
        </a:p>
        <a:p>
          <a:r>
            <a:rPr lang="en-US" dirty="0" smtClean="0"/>
            <a:t>(art. 513, CPC)</a:t>
          </a:r>
          <a:endParaRPr lang="en-US" dirty="0"/>
        </a:p>
      </dgm:t>
    </dgm:pt>
    <dgm:pt modelId="{7E015104-D319-5249-941B-3AF343103DDC}" type="parTrans" cxnId="{3111878B-895C-9C44-BCD6-748E048B6846}">
      <dgm:prSet/>
      <dgm:spPr/>
      <dgm:t>
        <a:bodyPr/>
        <a:lstStyle/>
        <a:p>
          <a:endParaRPr lang="en-US"/>
        </a:p>
      </dgm:t>
    </dgm:pt>
    <dgm:pt modelId="{B9EA6396-9D49-C24D-AE87-2B70D484E6C9}" type="sibTrans" cxnId="{3111878B-895C-9C44-BCD6-748E048B6846}">
      <dgm:prSet/>
      <dgm:spPr/>
      <dgm:t>
        <a:bodyPr/>
        <a:lstStyle/>
        <a:p>
          <a:endParaRPr lang="en-US"/>
        </a:p>
      </dgm:t>
    </dgm:pt>
    <dgm:pt modelId="{6A3FF02E-28AE-B044-B8AD-5B1FCDB66EF5}">
      <dgm:prSet phldrT="[Text]"/>
      <dgm:spPr/>
      <dgm:t>
        <a:bodyPr/>
        <a:lstStyle/>
        <a:p>
          <a:r>
            <a:rPr lang="en-US" dirty="0" smtClean="0"/>
            <a:t>15 </a:t>
          </a:r>
          <a:r>
            <a:rPr lang="en-US" dirty="0" err="1" smtClean="0"/>
            <a:t>dias</a:t>
          </a:r>
          <a:r>
            <a:rPr lang="en-US" dirty="0" smtClean="0"/>
            <a:t> </a:t>
          </a:r>
          <a:endParaRPr lang="en-US" dirty="0"/>
        </a:p>
      </dgm:t>
    </dgm:pt>
    <dgm:pt modelId="{6EB5313E-431B-8143-8AD4-423DAE71C79E}" type="parTrans" cxnId="{46B3FCC9-4AB3-3E4E-95A0-2FA97301D3B8}">
      <dgm:prSet/>
      <dgm:spPr/>
      <dgm:t>
        <a:bodyPr/>
        <a:lstStyle/>
        <a:p>
          <a:endParaRPr lang="en-US"/>
        </a:p>
      </dgm:t>
    </dgm:pt>
    <dgm:pt modelId="{983DBEA3-B1ED-F848-92CC-FEE80B7D62BE}" type="sibTrans" cxnId="{46B3FCC9-4AB3-3E4E-95A0-2FA97301D3B8}">
      <dgm:prSet/>
      <dgm:spPr/>
      <dgm:t>
        <a:bodyPr/>
        <a:lstStyle/>
        <a:p>
          <a:endParaRPr lang="en-US"/>
        </a:p>
      </dgm:t>
    </dgm:pt>
    <dgm:pt modelId="{0A33C680-FA82-4040-B8F8-062D2EA14B06}" type="pres">
      <dgm:prSet presAssocID="{2D3C504E-3B48-4E49-8316-F3CEAC18712E}" presName="CompostProcess" presStyleCnt="0">
        <dgm:presLayoutVars>
          <dgm:dir/>
          <dgm:resizeHandles val="exact"/>
        </dgm:presLayoutVars>
      </dgm:prSet>
      <dgm:spPr/>
    </dgm:pt>
    <dgm:pt modelId="{BC09BAD1-955B-0C4B-A0CD-24A71ACC47C1}" type="pres">
      <dgm:prSet presAssocID="{2D3C504E-3B48-4E49-8316-F3CEAC18712E}" presName="arrow" presStyleLbl="bgShp" presStyleIdx="0" presStyleCnt="1"/>
      <dgm:spPr/>
    </dgm:pt>
    <dgm:pt modelId="{9BEB4345-D43C-F245-BAA4-DFCBDD38F4A7}" type="pres">
      <dgm:prSet presAssocID="{2D3C504E-3B48-4E49-8316-F3CEAC18712E}" presName="linearProcess" presStyleCnt="0"/>
      <dgm:spPr/>
    </dgm:pt>
    <dgm:pt modelId="{66F77C3E-F9EB-2F4E-8705-DC16699606E6}" type="pres">
      <dgm:prSet presAssocID="{4AACB1B4-F4E1-EA4E-BE67-5BA2DF23CE6A}" presName="textNode" presStyleLbl="node1" presStyleIdx="0" presStyleCnt="4">
        <dgm:presLayoutVars>
          <dgm:bulletEnabled val="1"/>
        </dgm:presLayoutVars>
      </dgm:prSet>
      <dgm:spPr/>
    </dgm:pt>
    <dgm:pt modelId="{EFE185A7-12AB-3542-935D-57C03B35B959}" type="pres">
      <dgm:prSet presAssocID="{57DC3EF1-3064-FC45-A78F-1EE7B4BDB06D}" presName="sibTrans" presStyleCnt="0"/>
      <dgm:spPr/>
    </dgm:pt>
    <dgm:pt modelId="{209C8F40-69C4-DE47-8C23-93A45202F03B}" type="pres">
      <dgm:prSet presAssocID="{B279E22C-59E7-CA42-B01E-367EC512952B}" presName="textNode" presStyleLbl="node1" presStyleIdx="1" presStyleCnt="4">
        <dgm:presLayoutVars>
          <dgm:bulletEnabled val="1"/>
        </dgm:presLayoutVars>
      </dgm:prSet>
      <dgm:spPr/>
    </dgm:pt>
    <dgm:pt modelId="{7DD51D24-2407-FF41-9E9A-6490931C8839}" type="pres">
      <dgm:prSet presAssocID="{624EDD7A-0910-9948-B261-63D01598DE70}" presName="sibTrans" presStyleCnt="0"/>
      <dgm:spPr/>
    </dgm:pt>
    <dgm:pt modelId="{FD0F104C-F97F-3548-B116-293EE58EB683}" type="pres">
      <dgm:prSet presAssocID="{236802EC-AB74-5F49-85CB-8EF3C075B1D6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76004-D631-054F-AD9C-754737364F49}" type="pres">
      <dgm:prSet presAssocID="{B9EA6396-9D49-C24D-AE87-2B70D484E6C9}" presName="sibTrans" presStyleCnt="0"/>
      <dgm:spPr/>
    </dgm:pt>
    <dgm:pt modelId="{7C7C91C9-624B-0640-814F-373EEBC7182E}" type="pres">
      <dgm:prSet presAssocID="{6A3FF02E-28AE-B044-B8AD-5B1FCDB66EF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2388C4-AA14-C44A-BBAE-57D8A0426083}" type="presOf" srcId="{2D3C504E-3B48-4E49-8316-F3CEAC18712E}" destId="{0A33C680-FA82-4040-B8F8-062D2EA14B06}" srcOrd="0" destOrd="0" presId="urn:microsoft.com/office/officeart/2005/8/layout/hProcess9"/>
    <dgm:cxn modelId="{E9EA4907-AC49-4347-BDC9-FDE7506FCFC8}" srcId="{2D3C504E-3B48-4E49-8316-F3CEAC18712E}" destId="{4AACB1B4-F4E1-EA4E-BE67-5BA2DF23CE6A}" srcOrd="0" destOrd="0" parTransId="{002AF6DF-D0BF-444B-A634-3597521E6AE0}" sibTransId="{57DC3EF1-3064-FC45-A78F-1EE7B4BDB06D}"/>
    <dgm:cxn modelId="{982CC343-BFCE-1042-9F7A-92A3E1D61AFE}" type="presOf" srcId="{236802EC-AB74-5F49-85CB-8EF3C075B1D6}" destId="{FD0F104C-F97F-3548-B116-293EE58EB683}" srcOrd="0" destOrd="0" presId="urn:microsoft.com/office/officeart/2005/8/layout/hProcess9"/>
    <dgm:cxn modelId="{76352F70-52B5-F647-A58F-643C901AE11C}" srcId="{2D3C504E-3B48-4E49-8316-F3CEAC18712E}" destId="{B279E22C-59E7-CA42-B01E-367EC512952B}" srcOrd="1" destOrd="0" parTransId="{058E441C-8ADA-8E43-AC2A-3B64CC02F93D}" sibTransId="{624EDD7A-0910-9948-B261-63D01598DE70}"/>
    <dgm:cxn modelId="{3111878B-895C-9C44-BCD6-748E048B6846}" srcId="{2D3C504E-3B48-4E49-8316-F3CEAC18712E}" destId="{236802EC-AB74-5F49-85CB-8EF3C075B1D6}" srcOrd="2" destOrd="0" parTransId="{7E015104-D319-5249-941B-3AF343103DDC}" sibTransId="{B9EA6396-9D49-C24D-AE87-2B70D484E6C9}"/>
    <dgm:cxn modelId="{34627B20-D918-DA49-A73A-883A845FAC10}" type="presOf" srcId="{4AACB1B4-F4E1-EA4E-BE67-5BA2DF23CE6A}" destId="{66F77C3E-F9EB-2F4E-8705-DC16699606E6}" srcOrd="0" destOrd="0" presId="urn:microsoft.com/office/officeart/2005/8/layout/hProcess9"/>
    <dgm:cxn modelId="{46B3FCC9-4AB3-3E4E-95A0-2FA97301D3B8}" srcId="{2D3C504E-3B48-4E49-8316-F3CEAC18712E}" destId="{6A3FF02E-28AE-B044-B8AD-5B1FCDB66EF5}" srcOrd="3" destOrd="0" parTransId="{6EB5313E-431B-8143-8AD4-423DAE71C79E}" sibTransId="{983DBEA3-B1ED-F848-92CC-FEE80B7D62BE}"/>
    <dgm:cxn modelId="{7971454F-6703-2E47-8257-EB454594C07C}" type="presOf" srcId="{6A3FF02E-28AE-B044-B8AD-5B1FCDB66EF5}" destId="{7C7C91C9-624B-0640-814F-373EEBC7182E}" srcOrd="0" destOrd="0" presId="urn:microsoft.com/office/officeart/2005/8/layout/hProcess9"/>
    <dgm:cxn modelId="{DFD0E53E-7D47-CF4A-9F30-A4282DA2C4F2}" type="presOf" srcId="{B279E22C-59E7-CA42-B01E-367EC512952B}" destId="{209C8F40-69C4-DE47-8C23-93A45202F03B}" srcOrd="0" destOrd="0" presId="urn:microsoft.com/office/officeart/2005/8/layout/hProcess9"/>
    <dgm:cxn modelId="{EE639BC1-A951-BF4B-A34A-29451C889C2A}" type="presParOf" srcId="{0A33C680-FA82-4040-B8F8-062D2EA14B06}" destId="{BC09BAD1-955B-0C4B-A0CD-24A71ACC47C1}" srcOrd="0" destOrd="0" presId="urn:microsoft.com/office/officeart/2005/8/layout/hProcess9"/>
    <dgm:cxn modelId="{8062E1B5-E936-AE44-9233-5F24BEEC64BD}" type="presParOf" srcId="{0A33C680-FA82-4040-B8F8-062D2EA14B06}" destId="{9BEB4345-D43C-F245-BAA4-DFCBDD38F4A7}" srcOrd="1" destOrd="0" presId="urn:microsoft.com/office/officeart/2005/8/layout/hProcess9"/>
    <dgm:cxn modelId="{8C464E9B-E125-5C46-8879-47E315D478D5}" type="presParOf" srcId="{9BEB4345-D43C-F245-BAA4-DFCBDD38F4A7}" destId="{66F77C3E-F9EB-2F4E-8705-DC16699606E6}" srcOrd="0" destOrd="0" presId="urn:microsoft.com/office/officeart/2005/8/layout/hProcess9"/>
    <dgm:cxn modelId="{962A10AB-19C5-6146-972D-BC58F8C93E42}" type="presParOf" srcId="{9BEB4345-D43C-F245-BAA4-DFCBDD38F4A7}" destId="{EFE185A7-12AB-3542-935D-57C03B35B959}" srcOrd="1" destOrd="0" presId="urn:microsoft.com/office/officeart/2005/8/layout/hProcess9"/>
    <dgm:cxn modelId="{8074ABA3-7D1F-7C43-BCFD-1FF07F7F001E}" type="presParOf" srcId="{9BEB4345-D43C-F245-BAA4-DFCBDD38F4A7}" destId="{209C8F40-69C4-DE47-8C23-93A45202F03B}" srcOrd="2" destOrd="0" presId="urn:microsoft.com/office/officeart/2005/8/layout/hProcess9"/>
    <dgm:cxn modelId="{162CD852-94A0-7841-AA31-C3F3167DAAA5}" type="presParOf" srcId="{9BEB4345-D43C-F245-BAA4-DFCBDD38F4A7}" destId="{7DD51D24-2407-FF41-9E9A-6490931C8839}" srcOrd="3" destOrd="0" presId="urn:microsoft.com/office/officeart/2005/8/layout/hProcess9"/>
    <dgm:cxn modelId="{32308492-1F8F-FB40-9F3B-4A4F87A1A6C0}" type="presParOf" srcId="{9BEB4345-D43C-F245-BAA4-DFCBDD38F4A7}" destId="{FD0F104C-F97F-3548-B116-293EE58EB683}" srcOrd="4" destOrd="0" presId="urn:microsoft.com/office/officeart/2005/8/layout/hProcess9"/>
    <dgm:cxn modelId="{E900BA16-F5C3-2C42-9127-C1F6A80D1A96}" type="presParOf" srcId="{9BEB4345-D43C-F245-BAA4-DFCBDD38F4A7}" destId="{0DF76004-D631-054F-AD9C-754737364F49}" srcOrd="5" destOrd="0" presId="urn:microsoft.com/office/officeart/2005/8/layout/hProcess9"/>
    <dgm:cxn modelId="{74CCB34D-26DE-D04B-B10E-F1923330AC77}" type="presParOf" srcId="{9BEB4345-D43C-F245-BAA4-DFCBDD38F4A7}" destId="{7C7C91C9-624B-0640-814F-373EEBC7182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116320-E1C3-B340-9CC1-02051EAADB87}" type="doc">
      <dgm:prSet loTypeId="urn:microsoft.com/office/officeart/2005/8/layout/hierarchy2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CA77712-BF05-1545-B346-5B191922BEC2}">
      <dgm:prSet phldrT="[Text]"/>
      <dgm:spPr/>
      <dgm:t>
        <a:bodyPr/>
        <a:lstStyle/>
        <a:p>
          <a:r>
            <a:rPr lang="en-US" dirty="0" smtClean="0"/>
            <a:t>15 </a:t>
          </a:r>
          <a:r>
            <a:rPr lang="en-US" dirty="0" err="1" smtClean="0"/>
            <a:t>dias</a:t>
          </a:r>
          <a:endParaRPr lang="en-US" dirty="0"/>
        </a:p>
      </dgm:t>
    </dgm:pt>
    <dgm:pt modelId="{D96DF25E-2593-8F47-BBB8-06FB8627C665}" type="parTrans" cxnId="{16FC6F93-33F7-5441-B7F4-B52865192710}">
      <dgm:prSet/>
      <dgm:spPr/>
      <dgm:t>
        <a:bodyPr/>
        <a:lstStyle/>
        <a:p>
          <a:endParaRPr lang="en-US"/>
        </a:p>
      </dgm:t>
    </dgm:pt>
    <dgm:pt modelId="{5026FDCA-FBC8-5A40-9E53-06F6B8936467}" type="sibTrans" cxnId="{16FC6F93-33F7-5441-B7F4-B52865192710}">
      <dgm:prSet/>
      <dgm:spPr/>
      <dgm:t>
        <a:bodyPr/>
        <a:lstStyle/>
        <a:p>
          <a:endParaRPr lang="en-US"/>
        </a:p>
      </dgm:t>
    </dgm:pt>
    <dgm:pt modelId="{2216552F-5471-0548-AC25-204DB861A889}">
      <dgm:prSet phldrT="[Text]"/>
      <dgm:spPr/>
      <dgm:t>
        <a:bodyPr/>
        <a:lstStyle/>
        <a:p>
          <a:r>
            <a:rPr lang="en-US" dirty="0" err="1" smtClean="0"/>
            <a:t>Adimplemento</a:t>
          </a:r>
          <a:endParaRPr lang="en-US" dirty="0"/>
        </a:p>
      </dgm:t>
    </dgm:pt>
    <dgm:pt modelId="{F130B2AC-88DD-0145-9FA8-4DB171163E11}" type="parTrans" cxnId="{1B6FB6BF-0F96-004E-83A6-32DBC535094A}">
      <dgm:prSet/>
      <dgm:spPr/>
      <dgm:t>
        <a:bodyPr/>
        <a:lstStyle/>
        <a:p>
          <a:endParaRPr lang="en-US"/>
        </a:p>
      </dgm:t>
    </dgm:pt>
    <dgm:pt modelId="{DB2A8BA6-5E5A-3242-9E66-42E6BCEB3E47}" type="sibTrans" cxnId="{1B6FB6BF-0F96-004E-83A6-32DBC535094A}">
      <dgm:prSet/>
      <dgm:spPr/>
      <dgm:t>
        <a:bodyPr/>
        <a:lstStyle/>
        <a:p>
          <a:endParaRPr lang="en-US"/>
        </a:p>
      </dgm:t>
    </dgm:pt>
    <dgm:pt modelId="{9D317D60-6202-1B42-9B13-19FC8387933A}">
      <dgm:prSet phldrT="[Text]"/>
      <dgm:spPr/>
      <dgm:t>
        <a:bodyPr/>
        <a:lstStyle/>
        <a:p>
          <a:r>
            <a:rPr lang="en-US" dirty="0" smtClean="0"/>
            <a:t>Total</a:t>
          </a:r>
          <a:endParaRPr lang="en-US" dirty="0"/>
        </a:p>
      </dgm:t>
    </dgm:pt>
    <dgm:pt modelId="{2E749461-6096-764D-AAF2-338569E0B139}" type="parTrans" cxnId="{87AD8E6B-F7A3-4F46-818E-457D7A955CFC}">
      <dgm:prSet/>
      <dgm:spPr/>
      <dgm:t>
        <a:bodyPr/>
        <a:lstStyle/>
        <a:p>
          <a:endParaRPr lang="en-US"/>
        </a:p>
      </dgm:t>
    </dgm:pt>
    <dgm:pt modelId="{EEF71352-48C5-3944-B9E6-B0429007B2E4}" type="sibTrans" cxnId="{87AD8E6B-F7A3-4F46-818E-457D7A955CFC}">
      <dgm:prSet/>
      <dgm:spPr/>
      <dgm:t>
        <a:bodyPr/>
        <a:lstStyle/>
        <a:p>
          <a:endParaRPr lang="en-US"/>
        </a:p>
      </dgm:t>
    </dgm:pt>
    <dgm:pt modelId="{5F06596A-4951-9742-9CAE-726F5DFBAFB0}">
      <dgm:prSet phldrT="[Text]"/>
      <dgm:spPr/>
      <dgm:t>
        <a:bodyPr/>
        <a:lstStyle/>
        <a:p>
          <a:r>
            <a:rPr lang="en-US" dirty="0" err="1" smtClean="0"/>
            <a:t>Inadimplemento</a:t>
          </a:r>
          <a:endParaRPr lang="en-US" dirty="0"/>
        </a:p>
      </dgm:t>
    </dgm:pt>
    <dgm:pt modelId="{C01A236E-AEC2-FB46-A761-A8BBFF095F53}" type="parTrans" cxnId="{721BE7E3-7C24-1F47-9DB6-1A8848E350AB}">
      <dgm:prSet/>
      <dgm:spPr/>
      <dgm:t>
        <a:bodyPr/>
        <a:lstStyle/>
        <a:p>
          <a:endParaRPr lang="en-US"/>
        </a:p>
      </dgm:t>
    </dgm:pt>
    <dgm:pt modelId="{4F01D766-6F5D-2741-B049-BFA8568E6A2A}" type="sibTrans" cxnId="{721BE7E3-7C24-1F47-9DB6-1A8848E350AB}">
      <dgm:prSet/>
      <dgm:spPr/>
      <dgm:t>
        <a:bodyPr/>
        <a:lstStyle/>
        <a:p>
          <a:endParaRPr lang="en-US"/>
        </a:p>
      </dgm:t>
    </dgm:pt>
    <dgm:pt modelId="{4F5A0DB2-4B0E-BF4A-9881-DFC850EFA28B}">
      <dgm:prSet phldrT="[Text]"/>
      <dgm:spPr/>
      <dgm:t>
        <a:bodyPr/>
        <a:lstStyle/>
        <a:p>
          <a:r>
            <a:rPr lang="en-US" dirty="0" err="1" smtClean="0"/>
            <a:t>Dep</a:t>
          </a:r>
          <a:r>
            <a:rPr lang="en-US" dirty="0" err="1" smtClean="0"/>
            <a:t>ósito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evitar</a:t>
          </a:r>
          <a:r>
            <a:rPr lang="en-US" dirty="0" smtClean="0"/>
            <a:t> a </a:t>
          </a:r>
          <a:r>
            <a:rPr lang="en-US" dirty="0" err="1" smtClean="0"/>
            <a:t>multa</a:t>
          </a:r>
          <a:endParaRPr lang="en-US" dirty="0" smtClean="0"/>
        </a:p>
        <a:p>
          <a:r>
            <a:rPr lang="en-US" dirty="0" smtClean="0"/>
            <a:t>(Art. 520, 3o, CPC)</a:t>
          </a:r>
          <a:endParaRPr lang="en-US" dirty="0"/>
        </a:p>
      </dgm:t>
    </dgm:pt>
    <dgm:pt modelId="{ACBEDBAD-B799-9A44-9B8D-07D6662FAD6D}" type="sibTrans" cxnId="{5CDB8C55-6D0D-4E41-B7FA-A93655952986}">
      <dgm:prSet/>
      <dgm:spPr/>
      <dgm:t>
        <a:bodyPr/>
        <a:lstStyle/>
        <a:p>
          <a:endParaRPr lang="en-US"/>
        </a:p>
      </dgm:t>
    </dgm:pt>
    <dgm:pt modelId="{A1E1EC95-0C3F-7042-BB48-0100BBB49DFF}" type="parTrans" cxnId="{5CDB8C55-6D0D-4E41-B7FA-A93655952986}">
      <dgm:prSet/>
      <dgm:spPr/>
      <dgm:t>
        <a:bodyPr/>
        <a:lstStyle/>
        <a:p>
          <a:endParaRPr lang="en-US"/>
        </a:p>
      </dgm:t>
    </dgm:pt>
    <dgm:pt modelId="{5CBD2EBD-DC93-C843-A475-07DF60EF84D0}">
      <dgm:prSet phldrT="[Text]"/>
      <dgm:spPr/>
      <dgm:t>
        <a:bodyPr/>
        <a:lstStyle/>
        <a:p>
          <a:r>
            <a:rPr lang="en-US" dirty="0" err="1" smtClean="0"/>
            <a:t>Parcial</a:t>
          </a:r>
          <a:endParaRPr lang="en-US" dirty="0"/>
        </a:p>
      </dgm:t>
    </dgm:pt>
    <dgm:pt modelId="{461A121C-1F17-9B44-92E2-04D0E3D12A21}" type="parTrans" cxnId="{D5E4C65A-ED4D-2C4A-A476-9F971E01E7F6}">
      <dgm:prSet/>
      <dgm:spPr/>
      <dgm:t>
        <a:bodyPr/>
        <a:lstStyle/>
        <a:p>
          <a:endParaRPr lang="en-US"/>
        </a:p>
      </dgm:t>
    </dgm:pt>
    <dgm:pt modelId="{15CC7949-672C-F846-ABCE-FCC98C807405}" type="sibTrans" cxnId="{D5E4C65A-ED4D-2C4A-A476-9F971E01E7F6}">
      <dgm:prSet/>
      <dgm:spPr/>
      <dgm:t>
        <a:bodyPr/>
        <a:lstStyle/>
        <a:p>
          <a:endParaRPr lang="en-US"/>
        </a:p>
      </dgm:t>
    </dgm:pt>
    <dgm:pt modelId="{D00C6232-7266-6044-B0BD-C7D4E67D7737}" type="pres">
      <dgm:prSet presAssocID="{58116320-E1C3-B340-9CC1-02051EAADB8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577FB-9F06-1249-B1C6-395743DF92C1}" type="pres">
      <dgm:prSet presAssocID="{FCA77712-BF05-1545-B346-5B191922BEC2}" presName="root1" presStyleCnt="0"/>
      <dgm:spPr/>
    </dgm:pt>
    <dgm:pt modelId="{719A875B-CED7-E440-BF7C-9C5806E65758}" type="pres">
      <dgm:prSet presAssocID="{FCA77712-BF05-1545-B346-5B191922BEC2}" presName="LevelOneTextNode" presStyleLbl="node0" presStyleIdx="0" presStyleCnt="1">
        <dgm:presLayoutVars>
          <dgm:chPref val="3"/>
        </dgm:presLayoutVars>
      </dgm:prSet>
      <dgm:spPr/>
    </dgm:pt>
    <dgm:pt modelId="{52EDCD3F-57E7-C541-B436-3AD2D54ABD6C}" type="pres">
      <dgm:prSet presAssocID="{FCA77712-BF05-1545-B346-5B191922BEC2}" presName="level2hierChild" presStyleCnt="0"/>
      <dgm:spPr/>
    </dgm:pt>
    <dgm:pt modelId="{DBA7CC6E-BE46-7849-ADA1-F26329C6502C}" type="pres">
      <dgm:prSet presAssocID="{F130B2AC-88DD-0145-9FA8-4DB171163E11}" presName="conn2-1" presStyleLbl="parChTrans1D2" presStyleIdx="0" presStyleCnt="3"/>
      <dgm:spPr/>
    </dgm:pt>
    <dgm:pt modelId="{EE3F7893-7606-3449-A331-8303F06564B5}" type="pres">
      <dgm:prSet presAssocID="{F130B2AC-88DD-0145-9FA8-4DB171163E11}" presName="connTx" presStyleLbl="parChTrans1D2" presStyleIdx="0" presStyleCnt="3"/>
      <dgm:spPr/>
    </dgm:pt>
    <dgm:pt modelId="{1D867866-5816-5A4E-AD46-BA36330F9AD5}" type="pres">
      <dgm:prSet presAssocID="{2216552F-5471-0548-AC25-204DB861A889}" presName="root2" presStyleCnt="0"/>
      <dgm:spPr/>
    </dgm:pt>
    <dgm:pt modelId="{8F0E19AF-68FA-7742-83F3-CEFD97F87E85}" type="pres">
      <dgm:prSet presAssocID="{2216552F-5471-0548-AC25-204DB861A88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6872BC-A626-074E-9CDD-237BB28E74CD}" type="pres">
      <dgm:prSet presAssocID="{2216552F-5471-0548-AC25-204DB861A889}" presName="level3hierChild" presStyleCnt="0"/>
      <dgm:spPr/>
    </dgm:pt>
    <dgm:pt modelId="{FF535B2C-4B86-2E44-82AF-9770EC8C516B}" type="pres">
      <dgm:prSet presAssocID="{2E749461-6096-764D-AAF2-338569E0B139}" presName="conn2-1" presStyleLbl="parChTrans1D3" presStyleIdx="0" presStyleCnt="2"/>
      <dgm:spPr/>
    </dgm:pt>
    <dgm:pt modelId="{E8263BE8-CC14-1446-A23A-3CC5B18FB996}" type="pres">
      <dgm:prSet presAssocID="{2E749461-6096-764D-AAF2-338569E0B139}" presName="connTx" presStyleLbl="parChTrans1D3" presStyleIdx="0" presStyleCnt="2"/>
      <dgm:spPr/>
    </dgm:pt>
    <dgm:pt modelId="{4451078D-81D9-644E-9BFB-A263EF27A0AF}" type="pres">
      <dgm:prSet presAssocID="{9D317D60-6202-1B42-9B13-19FC8387933A}" presName="root2" presStyleCnt="0"/>
      <dgm:spPr/>
    </dgm:pt>
    <dgm:pt modelId="{1FB361AF-1B73-1D48-91C6-AB73BD5EE1E5}" type="pres">
      <dgm:prSet presAssocID="{9D317D60-6202-1B42-9B13-19FC8387933A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EBAFEC-DE52-1A43-99F7-3FEF05E7AF36}" type="pres">
      <dgm:prSet presAssocID="{9D317D60-6202-1B42-9B13-19FC8387933A}" presName="level3hierChild" presStyleCnt="0"/>
      <dgm:spPr/>
    </dgm:pt>
    <dgm:pt modelId="{6B14A0FE-0AB5-5E45-8AEE-2EF0C428B1BF}" type="pres">
      <dgm:prSet presAssocID="{461A121C-1F17-9B44-92E2-04D0E3D12A21}" presName="conn2-1" presStyleLbl="parChTrans1D3" presStyleIdx="1" presStyleCnt="2"/>
      <dgm:spPr/>
    </dgm:pt>
    <dgm:pt modelId="{85C1F480-EF8F-0044-B10B-88463998C576}" type="pres">
      <dgm:prSet presAssocID="{461A121C-1F17-9B44-92E2-04D0E3D12A21}" presName="connTx" presStyleLbl="parChTrans1D3" presStyleIdx="1" presStyleCnt="2"/>
      <dgm:spPr/>
    </dgm:pt>
    <dgm:pt modelId="{94136D1A-4901-2E48-9DA8-71E66FAF3DE1}" type="pres">
      <dgm:prSet presAssocID="{5CBD2EBD-DC93-C843-A475-07DF60EF84D0}" presName="root2" presStyleCnt="0"/>
      <dgm:spPr/>
    </dgm:pt>
    <dgm:pt modelId="{0E96F8B1-B571-BA4D-9B75-827922BF70EB}" type="pres">
      <dgm:prSet presAssocID="{5CBD2EBD-DC93-C843-A475-07DF60EF84D0}" presName="LevelTwoTextNode" presStyleLbl="node3" presStyleIdx="1" presStyleCnt="2">
        <dgm:presLayoutVars>
          <dgm:chPref val="3"/>
        </dgm:presLayoutVars>
      </dgm:prSet>
      <dgm:spPr/>
    </dgm:pt>
    <dgm:pt modelId="{F3757FC3-FC9F-414A-A7A5-A65C0D4A5B4D}" type="pres">
      <dgm:prSet presAssocID="{5CBD2EBD-DC93-C843-A475-07DF60EF84D0}" presName="level3hierChild" presStyleCnt="0"/>
      <dgm:spPr/>
    </dgm:pt>
    <dgm:pt modelId="{F0E18606-66CA-FA4B-AB32-8AFC69CE90C6}" type="pres">
      <dgm:prSet presAssocID="{A1E1EC95-0C3F-7042-BB48-0100BBB49DFF}" presName="conn2-1" presStyleLbl="parChTrans1D2" presStyleIdx="1" presStyleCnt="3"/>
      <dgm:spPr/>
    </dgm:pt>
    <dgm:pt modelId="{8A54286D-B476-B041-8121-F98F1FFD8F0A}" type="pres">
      <dgm:prSet presAssocID="{A1E1EC95-0C3F-7042-BB48-0100BBB49DFF}" presName="connTx" presStyleLbl="parChTrans1D2" presStyleIdx="1" presStyleCnt="3"/>
      <dgm:spPr/>
    </dgm:pt>
    <dgm:pt modelId="{A385C0D2-8DA3-3441-B51D-1D6445164B8F}" type="pres">
      <dgm:prSet presAssocID="{4F5A0DB2-4B0E-BF4A-9881-DFC850EFA28B}" presName="root2" presStyleCnt="0"/>
      <dgm:spPr/>
    </dgm:pt>
    <dgm:pt modelId="{F9FDEC5B-AD3F-6943-9572-B007A1A19CFE}" type="pres">
      <dgm:prSet presAssocID="{4F5A0DB2-4B0E-BF4A-9881-DFC850EFA28B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A1330E-276D-324E-B4B6-49C177919BC9}" type="pres">
      <dgm:prSet presAssocID="{4F5A0DB2-4B0E-BF4A-9881-DFC850EFA28B}" presName="level3hierChild" presStyleCnt="0"/>
      <dgm:spPr/>
    </dgm:pt>
    <dgm:pt modelId="{5E4C2948-25E9-A041-B22D-74287C30F569}" type="pres">
      <dgm:prSet presAssocID="{C01A236E-AEC2-FB46-A761-A8BBFF095F53}" presName="conn2-1" presStyleLbl="parChTrans1D2" presStyleIdx="2" presStyleCnt="3"/>
      <dgm:spPr/>
    </dgm:pt>
    <dgm:pt modelId="{38ABDB80-D796-7547-8358-34C0630563EE}" type="pres">
      <dgm:prSet presAssocID="{C01A236E-AEC2-FB46-A761-A8BBFF095F53}" presName="connTx" presStyleLbl="parChTrans1D2" presStyleIdx="2" presStyleCnt="3"/>
      <dgm:spPr/>
    </dgm:pt>
    <dgm:pt modelId="{E1226A80-3038-0D40-9A42-CA83F4F55205}" type="pres">
      <dgm:prSet presAssocID="{5F06596A-4951-9742-9CAE-726F5DFBAFB0}" presName="root2" presStyleCnt="0"/>
      <dgm:spPr/>
    </dgm:pt>
    <dgm:pt modelId="{FC79C573-A15F-FB41-9589-714213C6D1C7}" type="pres">
      <dgm:prSet presAssocID="{5F06596A-4951-9742-9CAE-726F5DFBAFB0}" presName="LevelTwoTextNode" presStyleLbl="node2" presStyleIdx="2" presStyleCnt="3">
        <dgm:presLayoutVars>
          <dgm:chPref val="3"/>
        </dgm:presLayoutVars>
      </dgm:prSet>
      <dgm:spPr/>
    </dgm:pt>
    <dgm:pt modelId="{2ADFD662-857C-B442-8D8B-6607CDC2F564}" type="pres">
      <dgm:prSet presAssocID="{5F06596A-4951-9742-9CAE-726F5DFBAFB0}" presName="level3hierChild" presStyleCnt="0"/>
      <dgm:spPr/>
    </dgm:pt>
  </dgm:ptLst>
  <dgm:cxnLst>
    <dgm:cxn modelId="{DC357981-C4B6-0A45-AFA6-556B6AEBF64A}" type="presOf" srcId="{A1E1EC95-0C3F-7042-BB48-0100BBB49DFF}" destId="{8A54286D-B476-B041-8121-F98F1FFD8F0A}" srcOrd="1" destOrd="0" presId="urn:microsoft.com/office/officeart/2005/8/layout/hierarchy2"/>
    <dgm:cxn modelId="{710326BB-E13A-5441-A37D-8E693A9B62A5}" type="presOf" srcId="{4F5A0DB2-4B0E-BF4A-9881-DFC850EFA28B}" destId="{F9FDEC5B-AD3F-6943-9572-B007A1A19CFE}" srcOrd="0" destOrd="0" presId="urn:microsoft.com/office/officeart/2005/8/layout/hierarchy2"/>
    <dgm:cxn modelId="{87AD8E6B-F7A3-4F46-818E-457D7A955CFC}" srcId="{2216552F-5471-0548-AC25-204DB861A889}" destId="{9D317D60-6202-1B42-9B13-19FC8387933A}" srcOrd="0" destOrd="0" parTransId="{2E749461-6096-764D-AAF2-338569E0B139}" sibTransId="{EEF71352-48C5-3944-B9E6-B0429007B2E4}"/>
    <dgm:cxn modelId="{D6D5D0A8-C020-C44E-A89D-DC48C433114C}" type="presOf" srcId="{461A121C-1F17-9B44-92E2-04D0E3D12A21}" destId="{6B14A0FE-0AB5-5E45-8AEE-2EF0C428B1BF}" srcOrd="0" destOrd="0" presId="urn:microsoft.com/office/officeart/2005/8/layout/hierarchy2"/>
    <dgm:cxn modelId="{721BE7E3-7C24-1F47-9DB6-1A8848E350AB}" srcId="{FCA77712-BF05-1545-B346-5B191922BEC2}" destId="{5F06596A-4951-9742-9CAE-726F5DFBAFB0}" srcOrd="2" destOrd="0" parTransId="{C01A236E-AEC2-FB46-A761-A8BBFF095F53}" sibTransId="{4F01D766-6F5D-2741-B049-BFA8568E6A2A}"/>
    <dgm:cxn modelId="{5CDB8C55-6D0D-4E41-B7FA-A93655952986}" srcId="{FCA77712-BF05-1545-B346-5B191922BEC2}" destId="{4F5A0DB2-4B0E-BF4A-9881-DFC850EFA28B}" srcOrd="1" destOrd="0" parTransId="{A1E1EC95-0C3F-7042-BB48-0100BBB49DFF}" sibTransId="{ACBEDBAD-B799-9A44-9B8D-07D6662FAD6D}"/>
    <dgm:cxn modelId="{86AC4B11-7E32-1140-8430-85F5D57D8097}" type="presOf" srcId="{5F06596A-4951-9742-9CAE-726F5DFBAFB0}" destId="{FC79C573-A15F-FB41-9589-714213C6D1C7}" srcOrd="0" destOrd="0" presId="urn:microsoft.com/office/officeart/2005/8/layout/hierarchy2"/>
    <dgm:cxn modelId="{041CD737-3E4C-7148-A6FE-A7EFFAABF638}" type="presOf" srcId="{C01A236E-AEC2-FB46-A761-A8BBFF095F53}" destId="{38ABDB80-D796-7547-8358-34C0630563EE}" srcOrd="1" destOrd="0" presId="urn:microsoft.com/office/officeart/2005/8/layout/hierarchy2"/>
    <dgm:cxn modelId="{370A66A4-99FA-DB43-B74F-04475FDBFEE3}" type="presOf" srcId="{58116320-E1C3-B340-9CC1-02051EAADB87}" destId="{D00C6232-7266-6044-B0BD-C7D4E67D7737}" srcOrd="0" destOrd="0" presId="urn:microsoft.com/office/officeart/2005/8/layout/hierarchy2"/>
    <dgm:cxn modelId="{37E4D77A-E189-5446-8F05-F394E154B5B7}" type="presOf" srcId="{F130B2AC-88DD-0145-9FA8-4DB171163E11}" destId="{DBA7CC6E-BE46-7849-ADA1-F26329C6502C}" srcOrd="0" destOrd="0" presId="urn:microsoft.com/office/officeart/2005/8/layout/hierarchy2"/>
    <dgm:cxn modelId="{020CCC81-03A4-EF45-9D4C-6E8062F75D7B}" type="presOf" srcId="{C01A236E-AEC2-FB46-A761-A8BBFF095F53}" destId="{5E4C2948-25E9-A041-B22D-74287C30F569}" srcOrd="0" destOrd="0" presId="urn:microsoft.com/office/officeart/2005/8/layout/hierarchy2"/>
    <dgm:cxn modelId="{482ECAAC-5387-4E46-AB55-C43E318D8A1C}" type="presOf" srcId="{9D317D60-6202-1B42-9B13-19FC8387933A}" destId="{1FB361AF-1B73-1D48-91C6-AB73BD5EE1E5}" srcOrd="0" destOrd="0" presId="urn:microsoft.com/office/officeart/2005/8/layout/hierarchy2"/>
    <dgm:cxn modelId="{39702801-5381-AA4F-A809-311DD5170568}" type="presOf" srcId="{2E749461-6096-764D-AAF2-338569E0B139}" destId="{FF535B2C-4B86-2E44-82AF-9770EC8C516B}" srcOrd="0" destOrd="0" presId="urn:microsoft.com/office/officeart/2005/8/layout/hierarchy2"/>
    <dgm:cxn modelId="{4100F125-A52C-5E41-8A60-AC84D9C75598}" type="presOf" srcId="{A1E1EC95-0C3F-7042-BB48-0100BBB49DFF}" destId="{F0E18606-66CA-FA4B-AB32-8AFC69CE90C6}" srcOrd="0" destOrd="0" presId="urn:microsoft.com/office/officeart/2005/8/layout/hierarchy2"/>
    <dgm:cxn modelId="{ABE5770C-2E0B-C44E-8BCD-3DD5EDD3BC96}" type="presOf" srcId="{5CBD2EBD-DC93-C843-A475-07DF60EF84D0}" destId="{0E96F8B1-B571-BA4D-9B75-827922BF70EB}" srcOrd="0" destOrd="0" presId="urn:microsoft.com/office/officeart/2005/8/layout/hierarchy2"/>
    <dgm:cxn modelId="{1B6FB6BF-0F96-004E-83A6-32DBC535094A}" srcId="{FCA77712-BF05-1545-B346-5B191922BEC2}" destId="{2216552F-5471-0548-AC25-204DB861A889}" srcOrd="0" destOrd="0" parTransId="{F130B2AC-88DD-0145-9FA8-4DB171163E11}" sibTransId="{DB2A8BA6-5E5A-3242-9E66-42E6BCEB3E47}"/>
    <dgm:cxn modelId="{0C0D78BB-79C3-F644-A18F-0898688F9346}" type="presOf" srcId="{461A121C-1F17-9B44-92E2-04D0E3D12A21}" destId="{85C1F480-EF8F-0044-B10B-88463998C576}" srcOrd="1" destOrd="0" presId="urn:microsoft.com/office/officeart/2005/8/layout/hierarchy2"/>
    <dgm:cxn modelId="{D5E4C65A-ED4D-2C4A-A476-9F971E01E7F6}" srcId="{2216552F-5471-0548-AC25-204DB861A889}" destId="{5CBD2EBD-DC93-C843-A475-07DF60EF84D0}" srcOrd="1" destOrd="0" parTransId="{461A121C-1F17-9B44-92E2-04D0E3D12A21}" sibTransId="{15CC7949-672C-F846-ABCE-FCC98C807405}"/>
    <dgm:cxn modelId="{B6A49AD5-D335-AA4D-9531-8D150986741D}" type="presOf" srcId="{FCA77712-BF05-1545-B346-5B191922BEC2}" destId="{719A875B-CED7-E440-BF7C-9C5806E65758}" srcOrd="0" destOrd="0" presId="urn:microsoft.com/office/officeart/2005/8/layout/hierarchy2"/>
    <dgm:cxn modelId="{BBD98C9B-114E-E04F-B58C-9FB8928B89A1}" type="presOf" srcId="{2E749461-6096-764D-AAF2-338569E0B139}" destId="{E8263BE8-CC14-1446-A23A-3CC5B18FB996}" srcOrd="1" destOrd="0" presId="urn:microsoft.com/office/officeart/2005/8/layout/hierarchy2"/>
    <dgm:cxn modelId="{16FC6F93-33F7-5441-B7F4-B52865192710}" srcId="{58116320-E1C3-B340-9CC1-02051EAADB87}" destId="{FCA77712-BF05-1545-B346-5B191922BEC2}" srcOrd="0" destOrd="0" parTransId="{D96DF25E-2593-8F47-BBB8-06FB8627C665}" sibTransId="{5026FDCA-FBC8-5A40-9E53-06F6B8936467}"/>
    <dgm:cxn modelId="{88BE5C51-B7EE-FE48-8BFD-4BB36A89C7ED}" type="presOf" srcId="{2216552F-5471-0548-AC25-204DB861A889}" destId="{8F0E19AF-68FA-7742-83F3-CEFD97F87E85}" srcOrd="0" destOrd="0" presId="urn:microsoft.com/office/officeart/2005/8/layout/hierarchy2"/>
    <dgm:cxn modelId="{81FBCABD-7EAF-EC4E-B13D-6A4488D91B87}" type="presOf" srcId="{F130B2AC-88DD-0145-9FA8-4DB171163E11}" destId="{EE3F7893-7606-3449-A331-8303F06564B5}" srcOrd="1" destOrd="0" presId="urn:microsoft.com/office/officeart/2005/8/layout/hierarchy2"/>
    <dgm:cxn modelId="{356C5A72-EC16-A649-8ADA-837210B5BDBA}" type="presParOf" srcId="{D00C6232-7266-6044-B0BD-C7D4E67D7737}" destId="{0B5577FB-9F06-1249-B1C6-395743DF92C1}" srcOrd="0" destOrd="0" presId="urn:microsoft.com/office/officeart/2005/8/layout/hierarchy2"/>
    <dgm:cxn modelId="{6FA029F9-52BA-734D-942A-D43738AEC614}" type="presParOf" srcId="{0B5577FB-9F06-1249-B1C6-395743DF92C1}" destId="{719A875B-CED7-E440-BF7C-9C5806E65758}" srcOrd="0" destOrd="0" presId="urn:microsoft.com/office/officeart/2005/8/layout/hierarchy2"/>
    <dgm:cxn modelId="{6E93C767-618F-3D48-92AA-3CE5E95C8D71}" type="presParOf" srcId="{0B5577FB-9F06-1249-B1C6-395743DF92C1}" destId="{52EDCD3F-57E7-C541-B436-3AD2D54ABD6C}" srcOrd="1" destOrd="0" presId="urn:microsoft.com/office/officeart/2005/8/layout/hierarchy2"/>
    <dgm:cxn modelId="{135068CA-A84C-EF4D-AB9C-F1024D5FB16E}" type="presParOf" srcId="{52EDCD3F-57E7-C541-B436-3AD2D54ABD6C}" destId="{DBA7CC6E-BE46-7849-ADA1-F26329C6502C}" srcOrd="0" destOrd="0" presId="urn:microsoft.com/office/officeart/2005/8/layout/hierarchy2"/>
    <dgm:cxn modelId="{72E60238-DF97-DF47-B452-207E93594CEF}" type="presParOf" srcId="{DBA7CC6E-BE46-7849-ADA1-F26329C6502C}" destId="{EE3F7893-7606-3449-A331-8303F06564B5}" srcOrd="0" destOrd="0" presId="urn:microsoft.com/office/officeart/2005/8/layout/hierarchy2"/>
    <dgm:cxn modelId="{DE55E1D0-E0AD-F74D-8393-527DDE8CE604}" type="presParOf" srcId="{52EDCD3F-57E7-C541-B436-3AD2D54ABD6C}" destId="{1D867866-5816-5A4E-AD46-BA36330F9AD5}" srcOrd="1" destOrd="0" presId="urn:microsoft.com/office/officeart/2005/8/layout/hierarchy2"/>
    <dgm:cxn modelId="{90E60351-40FE-FF4C-AB12-A6B2BB4F418C}" type="presParOf" srcId="{1D867866-5816-5A4E-AD46-BA36330F9AD5}" destId="{8F0E19AF-68FA-7742-83F3-CEFD97F87E85}" srcOrd="0" destOrd="0" presId="urn:microsoft.com/office/officeart/2005/8/layout/hierarchy2"/>
    <dgm:cxn modelId="{EDEDC96D-CCB9-EE46-9F4E-BA7F2D21F1FF}" type="presParOf" srcId="{1D867866-5816-5A4E-AD46-BA36330F9AD5}" destId="{B36872BC-A626-074E-9CDD-237BB28E74CD}" srcOrd="1" destOrd="0" presId="urn:microsoft.com/office/officeart/2005/8/layout/hierarchy2"/>
    <dgm:cxn modelId="{AB02DD0A-6EA9-204B-9FA9-E0BAC69BF432}" type="presParOf" srcId="{B36872BC-A626-074E-9CDD-237BB28E74CD}" destId="{FF535B2C-4B86-2E44-82AF-9770EC8C516B}" srcOrd="0" destOrd="0" presId="urn:microsoft.com/office/officeart/2005/8/layout/hierarchy2"/>
    <dgm:cxn modelId="{48907462-6F92-314E-92E6-748A3D28E42F}" type="presParOf" srcId="{FF535B2C-4B86-2E44-82AF-9770EC8C516B}" destId="{E8263BE8-CC14-1446-A23A-3CC5B18FB996}" srcOrd="0" destOrd="0" presId="urn:microsoft.com/office/officeart/2005/8/layout/hierarchy2"/>
    <dgm:cxn modelId="{FB66862F-D255-6D4C-AD36-4C1B10D57037}" type="presParOf" srcId="{B36872BC-A626-074E-9CDD-237BB28E74CD}" destId="{4451078D-81D9-644E-9BFB-A263EF27A0AF}" srcOrd="1" destOrd="0" presId="urn:microsoft.com/office/officeart/2005/8/layout/hierarchy2"/>
    <dgm:cxn modelId="{80065F0D-A7E0-1F45-BDB1-7EC6B567E403}" type="presParOf" srcId="{4451078D-81D9-644E-9BFB-A263EF27A0AF}" destId="{1FB361AF-1B73-1D48-91C6-AB73BD5EE1E5}" srcOrd="0" destOrd="0" presId="urn:microsoft.com/office/officeart/2005/8/layout/hierarchy2"/>
    <dgm:cxn modelId="{882B6C74-17DF-264F-B1E5-B0758EF033B4}" type="presParOf" srcId="{4451078D-81D9-644E-9BFB-A263EF27A0AF}" destId="{85EBAFEC-DE52-1A43-99F7-3FEF05E7AF36}" srcOrd="1" destOrd="0" presId="urn:microsoft.com/office/officeart/2005/8/layout/hierarchy2"/>
    <dgm:cxn modelId="{FD81AD05-AE5C-924F-9649-F6221CCB3E72}" type="presParOf" srcId="{B36872BC-A626-074E-9CDD-237BB28E74CD}" destId="{6B14A0FE-0AB5-5E45-8AEE-2EF0C428B1BF}" srcOrd="2" destOrd="0" presId="urn:microsoft.com/office/officeart/2005/8/layout/hierarchy2"/>
    <dgm:cxn modelId="{0B090A1E-6C6C-BE46-85E4-BCD1A1FFEAA6}" type="presParOf" srcId="{6B14A0FE-0AB5-5E45-8AEE-2EF0C428B1BF}" destId="{85C1F480-EF8F-0044-B10B-88463998C576}" srcOrd="0" destOrd="0" presId="urn:microsoft.com/office/officeart/2005/8/layout/hierarchy2"/>
    <dgm:cxn modelId="{1FDD8EDE-0D05-3646-86BD-97864BCE8406}" type="presParOf" srcId="{B36872BC-A626-074E-9CDD-237BB28E74CD}" destId="{94136D1A-4901-2E48-9DA8-71E66FAF3DE1}" srcOrd="3" destOrd="0" presId="urn:microsoft.com/office/officeart/2005/8/layout/hierarchy2"/>
    <dgm:cxn modelId="{10D02F68-5768-A242-A7A7-FEC4778E2C6F}" type="presParOf" srcId="{94136D1A-4901-2E48-9DA8-71E66FAF3DE1}" destId="{0E96F8B1-B571-BA4D-9B75-827922BF70EB}" srcOrd="0" destOrd="0" presId="urn:microsoft.com/office/officeart/2005/8/layout/hierarchy2"/>
    <dgm:cxn modelId="{91D50DE2-25EB-2341-AB5A-B162EB465288}" type="presParOf" srcId="{94136D1A-4901-2E48-9DA8-71E66FAF3DE1}" destId="{F3757FC3-FC9F-414A-A7A5-A65C0D4A5B4D}" srcOrd="1" destOrd="0" presId="urn:microsoft.com/office/officeart/2005/8/layout/hierarchy2"/>
    <dgm:cxn modelId="{AA4ACAFF-079D-BE4F-8D2A-741AF32A87F1}" type="presParOf" srcId="{52EDCD3F-57E7-C541-B436-3AD2D54ABD6C}" destId="{F0E18606-66CA-FA4B-AB32-8AFC69CE90C6}" srcOrd="2" destOrd="0" presId="urn:microsoft.com/office/officeart/2005/8/layout/hierarchy2"/>
    <dgm:cxn modelId="{1C51A460-D720-D347-926F-EE3E43880718}" type="presParOf" srcId="{F0E18606-66CA-FA4B-AB32-8AFC69CE90C6}" destId="{8A54286D-B476-B041-8121-F98F1FFD8F0A}" srcOrd="0" destOrd="0" presId="urn:microsoft.com/office/officeart/2005/8/layout/hierarchy2"/>
    <dgm:cxn modelId="{025A2475-71A3-EB40-A5DB-517C6F414133}" type="presParOf" srcId="{52EDCD3F-57E7-C541-B436-3AD2D54ABD6C}" destId="{A385C0D2-8DA3-3441-B51D-1D6445164B8F}" srcOrd="3" destOrd="0" presId="urn:microsoft.com/office/officeart/2005/8/layout/hierarchy2"/>
    <dgm:cxn modelId="{BDBAAAF8-47CE-1E48-B4AB-9035EF61DCDA}" type="presParOf" srcId="{A385C0D2-8DA3-3441-B51D-1D6445164B8F}" destId="{F9FDEC5B-AD3F-6943-9572-B007A1A19CFE}" srcOrd="0" destOrd="0" presId="urn:microsoft.com/office/officeart/2005/8/layout/hierarchy2"/>
    <dgm:cxn modelId="{0D1D4572-C162-234E-BE8D-7DE1E2942F42}" type="presParOf" srcId="{A385C0D2-8DA3-3441-B51D-1D6445164B8F}" destId="{C1A1330E-276D-324E-B4B6-49C177919BC9}" srcOrd="1" destOrd="0" presId="urn:microsoft.com/office/officeart/2005/8/layout/hierarchy2"/>
    <dgm:cxn modelId="{97632689-3FB4-3143-A4A6-6291C7D5A63A}" type="presParOf" srcId="{52EDCD3F-57E7-C541-B436-3AD2D54ABD6C}" destId="{5E4C2948-25E9-A041-B22D-74287C30F569}" srcOrd="4" destOrd="0" presId="urn:microsoft.com/office/officeart/2005/8/layout/hierarchy2"/>
    <dgm:cxn modelId="{73EAB8CB-0861-8F4B-B763-977033430962}" type="presParOf" srcId="{5E4C2948-25E9-A041-B22D-74287C30F569}" destId="{38ABDB80-D796-7547-8358-34C0630563EE}" srcOrd="0" destOrd="0" presId="urn:microsoft.com/office/officeart/2005/8/layout/hierarchy2"/>
    <dgm:cxn modelId="{FAFE12D0-AE64-3142-9F4B-FE986E0B9750}" type="presParOf" srcId="{52EDCD3F-57E7-C541-B436-3AD2D54ABD6C}" destId="{E1226A80-3038-0D40-9A42-CA83F4F55205}" srcOrd="5" destOrd="0" presId="urn:microsoft.com/office/officeart/2005/8/layout/hierarchy2"/>
    <dgm:cxn modelId="{E07AC83F-72A0-4846-91CD-C529F3374155}" type="presParOf" srcId="{E1226A80-3038-0D40-9A42-CA83F4F55205}" destId="{FC79C573-A15F-FB41-9589-714213C6D1C7}" srcOrd="0" destOrd="0" presId="urn:microsoft.com/office/officeart/2005/8/layout/hierarchy2"/>
    <dgm:cxn modelId="{0D41E4C0-3709-A945-BBC5-A25B05E30783}" type="presParOf" srcId="{E1226A80-3038-0D40-9A42-CA83F4F55205}" destId="{2ADFD662-857C-B442-8D8B-6607CDC2F56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218A6-58E0-4E48-8ACB-D1CC7590D4FF}">
      <dsp:nvSpPr>
        <dsp:cNvPr id="0" name=""/>
        <dsp:cNvSpPr/>
      </dsp:nvSpPr>
      <dsp:spPr>
        <a:xfrm>
          <a:off x="6314338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3875B-7D41-4A4D-812B-C37B7BE9AD4D}">
      <dsp:nvSpPr>
        <dsp:cNvPr id="0" name=""/>
        <dsp:cNvSpPr/>
      </dsp:nvSpPr>
      <dsp:spPr>
        <a:xfrm>
          <a:off x="3476181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2883876" y="233823"/>
              </a:lnTo>
              <a:lnTo>
                <a:pt x="2883876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C726D-64E6-5F46-9CB1-823096011A69}">
      <dsp:nvSpPr>
        <dsp:cNvPr id="0" name=""/>
        <dsp:cNvSpPr/>
      </dsp:nvSpPr>
      <dsp:spPr>
        <a:xfrm>
          <a:off x="4872400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FBB10-2545-C546-9019-9C4E0458BC12}">
      <dsp:nvSpPr>
        <dsp:cNvPr id="0" name=""/>
        <dsp:cNvSpPr/>
      </dsp:nvSpPr>
      <dsp:spPr>
        <a:xfrm>
          <a:off x="3476181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823"/>
              </a:lnTo>
              <a:lnTo>
                <a:pt x="1441938" y="233823"/>
              </a:lnTo>
              <a:lnTo>
                <a:pt x="1441938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A2CFA-FFCF-C142-8EBD-73947DF3EC98}">
      <dsp:nvSpPr>
        <dsp:cNvPr id="0" name=""/>
        <dsp:cNvSpPr/>
      </dsp:nvSpPr>
      <dsp:spPr>
        <a:xfrm>
          <a:off x="3430461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0A022-02D4-874F-B611-5543D8ED7FE9}">
      <dsp:nvSpPr>
        <dsp:cNvPr id="0" name=""/>
        <dsp:cNvSpPr/>
      </dsp:nvSpPr>
      <dsp:spPr>
        <a:xfrm>
          <a:off x="3430461" y="1747190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DB6B3-BD35-8D4F-A4AD-C56D140A4AE7}">
      <dsp:nvSpPr>
        <dsp:cNvPr id="0" name=""/>
        <dsp:cNvSpPr/>
      </dsp:nvSpPr>
      <dsp:spPr>
        <a:xfrm>
          <a:off x="1988523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37BF2-7932-F441-AAC4-CBAB32ED1AF1}">
      <dsp:nvSpPr>
        <dsp:cNvPr id="0" name=""/>
        <dsp:cNvSpPr/>
      </dsp:nvSpPr>
      <dsp:spPr>
        <a:xfrm>
          <a:off x="2034243" y="1747190"/>
          <a:ext cx="1441938" cy="343115"/>
        </a:xfrm>
        <a:custGeom>
          <a:avLst/>
          <a:gdLst/>
          <a:ahLst/>
          <a:cxnLst/>
          <a:rect l="0" t="0" r="0" b="0"/>
          <a:pathLst>
            <a:path>
              <a:moveTo>
                <a:pt x="1441938" y="0"/>
              </a:moveTo>
              <a:lnTo>
                <a:pt x="1441938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1B6C6-0C25-2345-A159-09419B967956}">
      <dsp:nvSpPr>
        <dsp:cNvPr id="0" name=""/>
        <dsp:cNvSpPr/>
      </dsp:nvSpPr>
      <dsp:spPr>
        <a:xfrm>
          <a:off x="546585" y="2839459"/>
          <a:ext cx="91440" cy="3431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115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42608-787B-9340-94E2-7418FD9735D7}">
      <dsp:nvSpPr>
        <dsp:cNvPr id="0" name=""/>
        <dsp:cNvSpPr/>
      </dsp:nvSpPr>
      <dsp:spPr>
        <a:xfrm>
          <a:off x="592305" y="1747190"/>
          <a:ext cx="2883876" cy="343115"/>
        </a:xfrm>
        <a:custGeom>
          <a:avLst/>
          <a:gdLst/>
          <a:ahLst/>
          <a:cxnLst/>
          <a:rect l="0" t="0" r="0" b="0"/>
          <a:pathLst>
            <a:path>
              <a:moveTo>
                <a:pt x="2883876" y="0"/>
              </a:moveTo>
              <a:lnTo>
                <a:pt x="2883876" y="233823"/>
              </a:lnTo>
              <a:lnTo>
                <a:pt x="0" y="233823"/>
              </a:lnTo>
              <a:lnTo>
                <a:pt x="0" y="34311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B5149-6404-2E44-A500-566384092E57}">
      <dsp:nvSpPr>
        <dsp:cNvPr id="0" name=""/>
        <dsp:cNvSpPr/>
      </dsp:nvSpPr>
      <dsp:spPr>
        <a:xfrm>
          <a:off x="2886297" y="998038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5C094-4AC6-6B4C-BFFA-BCE01E6142B3}">
      <dsp:nvSpPr>
        <dsp:cNvPr id="0" name=""/>
        <dsp:cNvSpPr/>
      </dsp:nvSpPr>
      <dsp:spPr>
        <a:xfrm>
          <a:off x="3017383" y="1122569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Cumprimento</a:t>
          </a:r>
          <a:r>
            <a:rPr lang="en-US" sz="1300" b="1" kern="1200" dirty="0" smtClean="0"/>
            <a:t> de </a:t>
          </a:r>
          <a:r>
            <a:rPr lang="en-US" sz="1300" b="1" kern="1200" dirty="0" err="1" smtClean="0"/>
            <a:t>Sentença</a:t>
          </a:r>
          <a:endParaRPr lang="en-US" sz="1300" b="1" kern="1200" dirty="0"/>
        </a:p>
      </dsp:txBody>
      <dsp:txXfrm>
        <a:off x="3039325" y="1144511"/>
        <a:ext cx="1135883" cy="705268"/>
      </dsp:txXfrm>
    </dsp:sp>
    <dsp:sp modelId="{0AF1A2D3-5225-8347-A7C9-DB83AA6D12DC}">
      <dsp:nvSpPr>
        <dsp:cNvPr id="0" name=""/>
        <dsp:cNvSpPr/>
      </dsp:nvSpPr>
      <dsp:spPr>
        <a:xfrm>
          <a:off x="2421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9E9C9A-5E10-DE4D-87BE-1BCBE61009D6}">
      <dsp:nvSpPr>
        <dsp:cNvPr id="0" name=""/>
        <dsp:cNvSpPr/>
      </dsp:nvSpPr>
      <dsp:spPr>
        <a:xfrm>
          <a:off x="133506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Pagar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endParaRPr lang="en-US" sz="1300" b="1" kern="1200" dirty="0"/>
        </a:p>
      </dsp:txBody>
      <dsp:txXfrm>
        <a:off x="155448" y="2236779"/>
        <a:ext cx="1135883" cy="705268"/>
      </dsp:txXfrm>
    </dsp:sp>
    <dsp:sp modelId="{A23B35E8-9087-7F48-9586-AAA25DF4E022}">
      <dsp:nvSpPr>
        <dsp:cNvPr id="0" name=""/>
        <dsp:cNvSpPr/>
      </dsp:nvSpPr>
      <dsp:spPr>
        <a:xfrm>
          <a:off x="2421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6C13BE-F228-F849-AC89-069E8EF36A07}">
      <dsp:nvSpPr>
        <dsp:cNvPr id="0" name=""/>
        <dsp:cNvSpPr/>
      </dsp:nvSpPr>
      <dsp:spPr>
        <a:xfrm>
          <a:off x="133506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520-527</a:t>
          </a:r>
          <a:endParaRPr lang="en-US" sz="1300" b="1" kern="1200" dirty="0"/>
        </a:p>
      </dsp:txBody>
      <dsp:txXfrm>
        <a:off x="155448" y="3329048"/>
        <a:ext cx="1135883" cy="705268"/>
      </dsp:txXfrm>
    </dsp:sp>
    <dsp:sp modelId="{2BF399E4-2813-2A4A-8E86-0B9E651F693D}">
      <dsp:nvSpPr>
        <dsp:cNvPr id="0" name=""/>
        <dsp:cNvSpPr/>
      </dsp:nvSpPr>
      <dsp:spPr>
        <a:xfrm>
          <a:off x="1444359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E01B97-57B8-0041-93FB-CE5C6810E6EA}">
      <dsp:nvSpPr>
        <dsp:cNvPr id="0" name=""/>
        <dsp:cNvSpPr/>
      </dsp:nvSpPr>
      <dsp:spPr>
        <a:xfrm>
          <a:off x="1575444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Prestar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Alimentos</a:t>
          </a:r>
          <a:endParaRPr lang="en-US" sz="1300" b="1" kern="1200" dirty="0"/>
        </a:p>
      </dsp:txBody>
      <dsp:txXfrm>
        <a:off x="1597386" y="2236779"/>
        <a:ext cx="1135883" cy="705268"/>
      </dsp:txXfrm>
    </dsp:sp>
    <dsp:sp modelId="{85E83404-53FC-0849-AF21-EF00B3E14D6D}">
      <dsp:nvSpPr>
        <dsp:cNvPr id="0" name=""/>
        <dsp:cNvSpPr/>
      </dsp:nvSpPr>
      <dsp:spPr>
        <a:xfrm>
          <a:off x="1444359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FA841B-EB23-C64A-86DE-A05794E7E5FE}">
      <dsp:nvSpPr>
        <dsp:cNvPr id="0" name=""/>
        <dsp:cNvSpPr/>
      </dsp:nvSpPr>
      <dsp:spPr>
        <a:xfrm>
          <a:off x="1575444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528-533</a:t>
          </a:r>
          <a:endParaRPr lang="en-US" sz="1300" b="1" kern="1200" dirty="0"/>
        </a:p>
      </dsp:txBody>
      <dsp:txXfrm>
        <a:off x="1597386" y="3329048"/>
        <a:ext cx="1135883" cy="705268"/>
      </dsp:txXfrm>
    </dsp:sp>
    <dsp:sp modelId="{B4FC6FDC-23E5-5741-895C-A57A9637053F}">
      <dsp:nvSpPr>
        <dsp:cNvPr id="0" name=""/>
        <dsp:cNvSpPr/>
      </dsp:nvSpPr>
      <dsp:spPr>
        <a:xfrm>
          <a:off x="2886297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F68DB0-5CDF-CE4C-B4D8-76B7E754585B}">
      <dsp:nvSpPr>
        <dsp:cNvPr id="0" name=""/>
        <dsp:cNvSpPr/>
      </dsp:nvSpPr>
      <dsp:spPr>
        <a:xfrm>
          <a:off x="3017383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Quantia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Certa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pela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Fazenda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Pública</a:t>
          </a:r>
          <a:endParaRPr lang="en-US" sz="1300" b="1" kern="1200" dirty="0"/>
        </a:p>
      </dsp:txBody>
      <dsp:txXfrm>
        <a:off x="3039325" y="2236779"/>
        <a:ext cx="1135883" cy="705268"/>
      </dsp:txXfrm>
    </dsp:sp>
    <dsp:sp modelId="{66D754E0-CEBB-3048-80FC-61AD72A3A1F9}">
      <dsp:nvSpPr>
        <dsp:cNvPr id="0" name=""/>
        <dsp:cNvSpPr/>
      </dsp:nvSpPr>
      <dsp:spPr>
        <a:xfrm>
          <a:off x="2886297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2B2205-FF3D-D543-9096-CF2426ED9B42}">
      <dsp:nvSpPr>
        <dsp:cNvPr id="0" name=""/>
        <dsp:cNvSpPr/>
      </dsp:nvSpPr>
      <dsp:spPr>
        <a:xfrm>
          <a:off x="3017383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534-535</a:t>
          </a:r>
          <a:endParaRPr lang="en-US" sz="1300" b="1" kern="1200" dirty="0"/>
        </a:p>
      </dsp:txBody>
      <dsp:txXfrm>
        <a:off x="3039325" y="3329048"/>
        <a:ext cx="1135883" cy="705268"/>
      </dsp:txXfrm>
    </dsp:sp>
    <dsp:sp modelId="{2F60A2F5-C188-0246-8451-929E525DBBFA}">
      <dsp:nvSpPr>
        <dsp:cNvPr id="0" name=""/>
        <dsp:cNvSpPr/>
      </dsp:nvSpPr>
      <dsp:spPr>
        <a:xfrm>
          <a:off x="4328236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843CDB-35A1-2A47-AA57-83B923186ED1}">
      <dsp:nvSpPr>
        <dsp:cNvPr id="0" name=""/>
        <dsp:cNvSpPr/>
      </dsp:nvSpPr>
      <dsp:spPr>
        <a:xfrm>
          <a:off x="4459321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Fazer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ou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Não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Fazer</a:t>
          </a:r>
          <a:endParaRPr lang="en-US" sz="1300" b="1" kern="1200" dirty="0"/>
        </a:p>
      </dsp:txBody>
      <dsp:txXfrm>
        <a:off x="4481263" y="2236779"/>
        <a:ext cx="1135883" cy="705268"/>
      </dsp:txXfrm>
    </dsp:sp>
    <dsp:sp modelId="{DCFFCC28-A40A-9C42-BF68-6F08A48111CC}">
      <dsp:nvSpPr>
        <dsp:cNvPr id="0" name=""/>
        <dsp:cNvSpPr/>
      </dsp:nvSpPr>
      <dsp:spPr>
        <a:xfrm>
          <a:off x="4328236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FB2F2A-B20D-6A44-929A-6AC8B3480E78}">
      <dsp:nvSpPr>
        <dsp:cNvPr id="0" name=""/>
        <dsp:cNvSpPr/>
      </dsp:nvSpPr>
      <dsp:spPr>
        <a:xfrm>
          <a:off x="4459321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Arts. 536-537</a:t>
          </a:r>
          <a:endParaRPr lang="en-US" sz="1300" b="1" kern="1200" dirty="0"/>
        </a:p>
      </dsp:txBody>
      <dsp:txXfrm>
        <a:off x="4481263" y="3329048"/>
        <a:ext cx="1135883" cy="705268"/>
      </dsp:txXfrm>
    </dsp:sp>
    <dsp:sp modelId="{3BC4220C-F32D-6A4C-AB70-408008A95D13}">
      <dsp:nvSpPr>
        <dsp:cNvPr id="0" name=""/>
        <dsp:cNvSpPr/>
      </dsp:nvSpPr>
      <dsp:spPr>
        <a:xfrm>
          <a:off x="5770174" y="2090306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10987-324A-5D41-BC9D-1EAC2F21EEC8}">
      <dsp:nvSpPr>
        <dsp:cNvPr id="0" name=""/>
        <dsp:cNvSpPr/>
      </dsp:nvSpPr>
      <dsp:spPr>
        <a:xfrm>
          <a:off x="5901260" y="2214837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Entregar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Coisa</a:t>
          </a:r>
          <a:endParaRPr lang="en-US" sz="1300" b="1" kern="1200" dirty="0"/>
        </a:p>
      </dsp:txBody>
      <dsp:txXfrm>
        <a:off x="5923202" y="2236779"/>
        <a:ext cx="1135883" cy="705268"/>
      </dsp:txXfrm>
    </dsp:sp>
    <dsp:sp modelId="{AA6A1CE6-5BC8-5D42-8DDC-BC09BC8CA8C0}">
      <dsp:nvSpPr>
        <dsp:cNvPr id="0" name=""/>
        <dsp:cNvSpPr/>
      </dsp:nvSpPr>
      <dsp:spPr>
        <a:xfrm>
          <a:off x="5770174" y="3182575"/>
          <a:ext cx="1179767" cy="7491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43990B-CE76-3040-B6BC-32AE8B25BEEA}">
      <dsp:nvSpPr>
        <dsp:cNvPr id="0" name=""/>
        <dsp:cNvSpPr/>
      </dsp:nvSpPr>
      <dsp:spPr>
        <a:xfrm>
          <a:off x="5901260" y="3307106"/>
          <a:ext cx="1179767" cy="74915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Art. 538</a:t>
          </a:r>
          <a:endParaRPr lang="en-US" sz="1300" b="1" kern="1200" dirty="0"/>
        </a:p>
      </dsp:txBody>
      <dsp:txXfrm>
        <a:off x="5923202" y="3329048"/>
        <a:ext cx="1135883" cy="7052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5755FE-6003-BF41-B2D0-12C7A8C9CEF7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Cumprimento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Provis</a:t>
          </a:r>
          <a:r>
            <a:rPr lang="en-US" sz="2900" kern="1200" dirty="0" err="1" smtClean="0"/>
            <a:t>ório</a:t>
          </a:r>
          <a:endParaRPr lang="en-US" sz="2900" kern="1200" dirty="0"/>
        </a:p>
      </dsp:txBody>
      <dsp:txXfrm>
        <a:off x="470066" y="34496"/>
        <a:ext cx="2253718" cy="1092859"/>
      </dsp:txXfrm>
    </dsp:sp>
    <dsp:sp modelId="{05353DD3-4E07-9949-AE11-32E48426E3CE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2C74B-DF79-9C41-A5A1-F6E288DF75D4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Recurso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desprovido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Efeito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Suspensivo</a:t>
          </a:r>
          <a:endParaRPr lang="en-US" sz="1800" kern="1200" dirty="0"/>
        </a:p>
      </dsp:txBody>
      <dsp:txXfrm>
        <a:off x="934410" y="1485570"/>
        <a:ext cx="1789374" cy="1092859"/>
      </dsp:txXfrm>
    </dsp:sp>
    <dsp:sp modelId="{3FB8E333-979B-1144-9911-C64E63B23AB2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E8DC6-DD6E-734A-9AA0-980C6B76C495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Art. 520 </a:t>
          </a:r>
          <a:r>
            <a:rPr lang="mr-IN" sz="1800" kern="1200" dirty="0" smtClean="0"/>
            <a:t>–</a:t>
          </a:r>
          <a:r>
            <a:rPr lang="en-US" sz="1800" kern="1200" dirty="0" smtClean="0"/>
            <a:t> 522, CPC</a:t>
          </a:r>
          <a:endParaRPr lang="en-US" sz="1800" kern="1200" dirty="0"/>
        </a:p>
      </dsp:txBody>
      <dsp:txXfrm>
        <a:off x="934410" y="2936644"/>
        <a:ext cx="1789374" cy="1092859"/>
      </dsp:txXfrm>
    </dsp:sp>
    <dsp:sp modelId="{A636E2FC-F0EA-774B-A459-EEC1C2EB4172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Cumprimento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Definitivo</a:t>
          </a:r>
          <a:endParaRPr lang="en-US" sz="2900" kern="1200" dirty="0"/>
        </a:p>
      </dsp:txBody>
      <dsp:txXfrm>
        <a:off x="3372214" y="34496"/>
        <a:ext cx="2253718" cy="1092859"/>
      </dsp:txXfrm>
    </dsp:sp>
    <dsp:sp modelId="{5AFA1E6A-AFD2-574A-878D-8B4C21DF1C19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D0D42-544F-3545-8860-7B55C4CEBCAF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Tr</a:t>
          </a:r>
          <a:r>
            <a:rPr lang="en-US" sz="1800" kern="1200" dirty="0" err="1" smtClean="0"/>
            <a:t>ânsito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Julgado</a:t>
          </a:r>
          <a:endParaRPr lang="en-US" sz="1800" kern="1200" dirty="0"/>
        </a:p>
      </dsp:txBody>
      <dsp:txXfrm>
        <a:off x="3836558" y="1485570"/>
        <a:ext cx="1789374" cy="1092859"/>
      </dsp:txXfrm>
    </dsp:sp>
    <dsp:sp modelId="{F644D5BD-0D56-6E44-9CC0-33EE373369D5}">
      <dsp:nvSpPr>
        <dsp:cNvPr id="0" name=""/>
        <dsp:cNvSpPr/>
      </dsp:nvSpPr>
      <dsp:spPr>
        <a:xfrm>
          <a:off x="3570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1633B-9C51-C749-914C-2A9EC1339C9A}">
      <dsp:nvSpPr>
        <dsp:cNvPr id="0" name=""/>
        <dsp:cNvSpPr/>
      </dsp:nvSpPr>
      <dsp:spPr>
        <a:xfrm>
          <a:off x="3802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Art. 523 </a:t>
          </a:r>
          <a:r>
            <a:rPr lang="mr-IN" sz="1800" kern="1200" dirty="0" smtClean="0"/>
            <a:t>–</a:t>
          </a:r>
          <a:r>
            <a:rPr lang="en-US" sz="1800" kern="1200" dirty="0" smtClean="0"/>
            <a:t> 527, CPC</a:t>
          </a:r>
          <a:endParaRPr lang="en-US" sz="1800" kern="1200" dirty="0"/>
        </a:p>
      </dsp:txBody>
      <dsp:txXfrm>
        <a:off x="3836558" y="2936644"/>
        <a:ext cx="1789374" cy="1092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80BE4-B9CC-8143-969C-3F88A8F51108}">
      <dsp:nvSpPr>
        <dsp:cNvPr id="0" name=""/>
        <dsp:cNvSpPr/>
      </dsp:nvSpPr>
      <dsp:spPr>
        <a:xfrm rot="10800000">
          <a:off x="1289312" y="208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Responsabilidade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Exequente</a:t>
          </a:r>
          <a:endParaRPr lang="en-US" sz="2500" kern="1200" dirty="0"/>
        </a:p>
      </dsp:txBody>
      <dsp:txXfrm rot="10800000">
        <a:off x="1557545" y="2088"/>
        <a:ext cx="3785607" cy="1072931"/>
      </dsp:txXfrm>
    </dsp:sp>
    <dsp:sp modelId="{16C2AA0F-37CA-5F4B-9A55-71B4AF49863D}">
      <dsp:nvSpPr>
        <dsp:cNvPr id="0" name=""/>
        <dsp:cNvSpPr/>
      </dsp:nvSpPr>
      <dsp:spPr>
        <a:xfrm>
          <a:off x="752847" y="208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2E620D-7A61-BA40-8010-C956247A4553}">
      <dsp:nvSpPr>
        <dsp:cNvPr id="0" name=""/>
        <dsp:cNvSpPr/>
      </dsp:nvSpPr>
      <dsp:spPr>
        <a:xfrm rot="10800000">
          <a:off x="1289312" y="139529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Retroatividade</a:t>
          </a:r>
          <a:r>
            <a:rPr lang="en-US" sz="2500" kern="1200" dirty="0" smtClean="0"/>
            <a:t> </a:t>
          </a:r>
          <a:endParaRPr lang="en-US" sz="2500" kern="1200" dirty="0"/>
        </a:p>
      </dsp:txBody>
      <dsp:txXfrm rot="10800000">
        <a:off x="1557545" y="1395298"/>
        <a:ext cx="3785607" cy="1072931"/>
      </dsp:txXfrm>
    </dsp:sp>
    <dsp:sp modelId="{938AE6C4-24DD-C141-9ACC-81E547ED535C}">
      <dsp:nvSpPr>
        <dsp:cNvPr id="0" name=""/>
        <dsp:cNvSpPr/>
      </dsp:nvSpPr>
      <dsp:spPr>
        <a:xfrm>
          <a:off x="752847" y="139529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5A66A4-3BBC-1D4D-B3A3-6D43FBD34195}">
      <dsp:nvSpPr>
        <dsp:cNvPr id="0" name=""/>
        <dsp:cNvSpPr/>
      </dsp:nvSpPr>
      <dsp:spPr>
        <a:xfrm rot="10800000">
          <a:off x="1289312" y="2788508"/>
          <a:ext cx="4053840" cy="1072931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3133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Garantia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Ju</a:t>
          </a:r>
          <a:r>
            <a:rPr lang="en-US" sz="2500" kern="1200" dirty="0" err="1" smtClean="0"/>
            <a:t>ízo</a:t>
          </a:r>
          <a:endParaRPr lang="en-US" sz="2500" kern="1200" dirty="0"/>
        </a:p>
      </dsp:txBody>
      <dsp:txXfrm rot="10800000">
        <a:off x="1557545" y="2788508"/>
        <a:ext cx="3785607" cy="1072931"/>
      </dsp:txXfrm>
    </dsp:sp>
    <dsp:sp modelId="{F1C1C71F-A163-8D44-A59F-333B1A5DD9F0}">
      <dsp:nvSpPr>
        <dsp:cNvPr id="0" name=""/>
        <dsp:cNvSpPr/>
      </dsp:nvSpPr>
      <dsp:spPr>
        <a:xfrm>
          <a:off x="752847" y="2788508"/>
          <a:ext cx="1072931" cy="1072931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9BAD1-955B-0C4B-A0CD-24A71ACC47C1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F77C3E-F9EB-2F4E-8705-DC16699606E6}">
      <dsp:nvSpPr>
        <dsp:cNvPr id="0" name=""/>
        <dsp:cNvSpPr/>
      </dsp:nvSpPr>
      <dsp:spPr>
        <a:xfrm>
          <a:off x="3050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err="1" smtClean="0"/>
            <a:t>T</a:t>
          </a:r>
          <a:r>
            <a:rPr lang="en-US" sz="1500" b="1" kern="1200" dirty="0" err="1" smtClean="0"/>
            <a:t>ítulo</a:t>
          </a:r>
          <a:r>
            <a:rPr lang="en-US" sz="1500" b="1" kern="1200" dirty="0" smtClean="0"/>
            <a:t> Judicial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500" b="0" i="1" kern="1200" dirty="0" smtClean="0"/>
            <a:t>(</a:t>
          </a:r>
          <a:r>
            <a:rPr lang="en-US" sz="1500" b="0" i="1" kern="1200" dirty="0" err="1" smtClean="0"/>
            <a:t>Quantia</a:t>
          </a:r>
          <a:r>
            <a:rPr lang="en-US" sz="1500" b="0" i="1" kern="1200" dirty="0" smtClean="0"/>
            <a:t> </a:t>
          </a:r>
          <a:r>
            <a:rPr lang="en-US" sz="1500" b="0" i="1" kern="1200" dirty="0" err="1" smtClean="0"/>
            <a:t>Certa</a:t>
          </a:r>
          <a:r>
            <a:rPr lang="en-US" sz="1500" b="0" i="1" kern="1200" dirty="0" smtClean="0"/>
            <a:t>)</a:t>
          </a:r>
          <a:endParaRPr lang="en-US" sz="1500" b="0" i="1" kern="1200" dirty="0"/>
        </a:p>
      </dsp:txBody>
      <dsp:txXfrm>
        <a:off x="74685" y="1290834"/>
        <a:ext cx="1324175" cy="1482330"/>
      </dsp:txXfrm>
    </dsp:sp>
    <dsp:sp modelId="{209C8F40-69C4-DE47-8C23-93A45202F03B}">
      <dsp:nvSpPr>
        <dsp:cNvPr id="0" name=""/>
        <dsp:cNvSpPr/>
      </dsp:nvSpPr>
      <dsp:spPr>
        <a:xfrm>
          <a:off x="1543868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Requerimento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Exequente</a:t>
          </a:r>
          <a:endParaRPr lang="en-US" sz="1500" kern="1200" dirty="0"/>
        </a:p>
      </dsp:txBody>
      <dsp:txXfrm>
        <a:off x="1615503" y="1290834"/>
        <a:ext cx="1324175" cy="1482330"/>
      </dsp:txXfrm>
    </dsp:sp>
    <dsp:sp modelId="{FD0F104C-F97F-3548-B116-293EE58EB683}">
      <dsp:nvSpPr>
        <dsp:cNvPr id="0" name=""/>
        <dsp:cNvSpPr/>
      </dsp:nvSpPr>
      <dsp:spPr>
        <a:xfrm>
          <a:off x="3084686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Intima</a:t>
          </a:r>
          <a:r>
            <a:rPr lang="en-US" sz="1500" kern="1200" dirty="0" err="1" smtClean="0"/>
            <a:t>ção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ou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Citação</a:t>
          </a:r>
          <a:r>
            <a:rPr lang="en-US" sz="1500" kern="1200" dirty="0" smtClean="0"/>
            <a:t> do </a:t>
          </a:r>
          <a:r>
            <a:rPr lang="en-US" sz="1500" kern="1200" dirty="0" err="1" smtClean="0"/>
            <a:t>Executado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513, CPC)</a:t>
          </a:r>
          <a:endParaRPr lang="en-US" sz="1500" kern="1200" dirty="0"/>
        </a:p>
      </dsp:txBody>
      <dsp:txXfrm>
        <a:off x="3156321" y="1290834"/>
        <a:ext cx="1324175" cy="1482330"/>
      </dsp:txXfrm>
    </dsp:sp>
    <dsp:sp modelId="{7C7C91C9-624B-0640-814F-373EEBC7182E}">
      <dsp:nvSpPr>
        <dsp:cNvPr id="0" name=""/>
        <dsp:cNvSpPr/>
      </dsp:nvSpPr>
      <dsp:spPr>
        <a:xfrm>
          <a:off x="4625503" y="1219199"/>
          <a:ext cx="1467445" cy="16256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15 </a:t>
          </a:r>
          <a:r>
            <a:rPr lang="en-US" sz="1500" kern="1200" dirty="0" err="1" smtClean="0"/>
            <a:t>dias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4697138" y="1290834"/>
        <a:ext cx="1324175" cy="14823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A875B-CED7-E440-BF7C-9C5806E65758}">
      <dsp:nvSpPr>
        <dsp:cNvPr id="0" name=""/>
        <dsp:cNvSpPr/>
      </dsp:nvSpPr>
      <dsp:spPr>
        <a:xfrm>
          <a:off x="1587" y="186164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15 </a:t>
          </a:r>
          <a:r>
            <a:rPr lang="en-US" sz="1500" kern="1200" dirty="0" err="1" smtClean="0"/>
            <a:t>dias</a:t>
          </a:r>
          <a:endParaRPr lang="en-US" sz="1500" kern="1200" dirty="0"/>
        </a:p>
      </dsp:txBody>
      <dsp:txXfrm>
        <a:off x="25068" y="1885122"/>
        <a:ext cx="1556412" cy="754725"/>
      </dsp:txXfrm>
    </dsp:sp>
    <dsp:sp modelId="{DBA7CC6E-BE46-7849-ADA1-F26329C6502C}">
      <dsp:nvSpPr>
        <dsp:cNvPr id="0" name=""/>
        <dsp:cNvSpPr/>
      </dsp:nvSpPr>
      <dsp:spPr>
        <a:xfrm rot="18289469">
          <a:off x="1364098" y="1783760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7560" y="1773437"/>
        <a:ext cx="56153" cy="56153"/>
      </dsp:txXfrm>
    </dsp:sp>
    <dsp:sp modelId="{8F0E19AF-68FA-7742-83F3-CEFD97F87E85}">
      <dsp:nvSpPr>
        <dsp:cNvPr id="0" name=""/>
        <dsp:cNvSpPr/>
      </dsp:nvSpPr>
      <dsp:spPr>
        <a:xfrm>
          <a:off x="2246312" y="939700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Adimplemento</a:t>
          </a:r>
          <a:endParaRPr lang="en-US" sz="1500" kern="1200" dirty="0"/>
        </a:p>
      </dsp:txBody>
      <dsp:txXfrm>
        <a:off x="2269793" y="963181"/>
        <a:ext cx="1556412" cy="754725"/>
      </dsp:txXfrm>
    </dsp:sp>
    <dsp:sp modelId="{FF535B2C-4B86-2E44-82AF-9770EC8C516B}">
      <dsp:nvSpPr>
        <dsp:cNvPr id="0" name=""/>
        <dsp:cNvSpPr/>
      </dsp:nvSpPr>
      <dsp:spPr>
        <a:xfrm rot="19457599">
          <a:off x="3775450" y="1092305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0616" y="1090313"/>
        <a:ext cx="39491" cy="39491"/>
      </dsp:txXfrm>
    </dsp:sp>
    <dsp:sp modelId="{1FB361AF-1B73-1D48-91C6-AB73BD5EE1E5}">
      <dsp:nvSpPr>
        <dsp:cNvPr id="0" name=""/>
        <dsp:cNvSpPr/>
      </dsp:nvSpPr>
      <dsp:spPr>
        <a:xfrm>
          <a:off x="4491037" y="478730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Total</a:t>
          </a:r>
          <a:endParaRPr lang="en-US" sz="1500" kern="1200" dirty="0"/>
        </a:p>
      </dsp:txBody>
      <dsp:txXfrm>
        <a:off x="4514518" y="502211"/>
        <a:ext cx="1556412" cy="754725"/>
      </dsp:txXfrm>
    </dsp:sp>
    <dsp:sp modelId="{6B14A0FE-0AB5-5E45-8AEE-2EF0C428B1BF}">
      <dsp:nvSpPr>
        <dsp:cNvPr id="0" name=""/>
        <dsp:cNvSpPr/>
      </dsp:nvSpPr>
      <dsp:spPr>
        <a:xfrm rot="2142401">
          <a:off x="3775450" y="1553275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50616" y="1551284"/>
        <a:ext cx="39491" cy="39491"/>
      </dsp:txXfrm>
    </dsp:sp>
    <dsp:sp modelId="{0E96F8B1-B571-BA4D-9B75-827922BF70EB}">
      <dsp:nvSpPr>
        <dsp:cNvPr id="0" name=""/>
        <dsp:cNvSpPr/>
      </dsp:nvSpPr>
      <dsp:spPr>
        <a:xfrm>
          <a:off x="4491037" y="140067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Parcial</a:t>
          </a:r>
          <a:endParaRPr lang="en-US" sz="1500" kern="1200" dirty="0"/>
        </a:p>
      </dsp:txBody>
      <dsp:txXfrm>
        <a:off x="4514518" y="1424152"/>
        <a:ext cx="1556412" cy="754725"/>
      </dsp:txXfrm>
    </dsp:sp>
    <dsp:sp modelId="{F0E18606-66CA-FA4B-AB32-8AFC69CE90C6}">
      <dsp:nvSpPr>
        <dsp:cNvPr id="0" name=""/>
        <dsp:cNvSpPr/>
      </dsp:nvSpPr>
      <dsp:spPr>
        <a:xfrm>
          <a:off x="1604962" y="2244731"/>
          <a:ext cx="64134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49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09603" y="2246451"/>
        <a:ext cx="32067" cy="32067"/>
      </dsp:txXfrm>
    </dsp:sp>
    <dsp:sp modelId="{F9FDEC5B-AD3F-6943-9572-B007A1A19CFE}">
      <dsp:nvSpPr>
        <dsp:cNvPr id="0" name=""/>
        <dsp:cNvSpPr/>
      </dsp:nvSpPr>
      <dsp:spPr>
        <a:xfrm>
          <a:off x="2246312" y="186164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Dep</a:t>
          </a:r>
          <a:r>
            <a:rPr lang="en-US" sz="1500" kern="1200" dirty="0" err="1" smtClean="0"/>
            <a:t>ósito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para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evitar</a:t>
          </a:r>
          <a:r>
            <a:rPr lang="en-US" sz="1500" kern="1200" dirty="0" smtClean="0"/>
            <a:t> a </a:t>
          </a:r>
          <a:r>
            <a:rPr lang="en-US" sz="1500" kern="1200" dirty="0" err="1" smtClean="0"/>
            <a:t>multa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(Art. 520, 3o, CPC)</a:t>
          </a:r>
          <a:endParaRPr lang="en-US" sz="1500" kern="1200" dirty="0"/>
        </a:p>
      </dsp:txBody>
      <dsp:txXfrm>
        <a:off x="2269793" y="1885122"/>
        <a:ext cx="1556412" cy="754725"/>
      </dsp:txXfrm>
    </dsp:sp>
    <dsp:sp modelId="{5E4C2948-25E9-A041-B22D-74287C30F569}">
      <dsp:nvSpPr>
        <dsp:cNvPr id="0" name=""/>
        <dsp:cNvSpPr/>
      </dsp:nvSpPr>
      <dsp:spPr>
        <a:xfrm rot="3310531">
          <a:off x="1364098" y="2705701"/>
          <a:ext cx="1123078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123078" y="1775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7560" y="2695378"/>
        <a:ext cx="56153" cy="56153"/>
      </dsp:txXfrm>
    </dsp:sp>
    <dsp:sp modelId="{FC79C573-A15F-FB41-9589-714213C6D1C7}">
      <dsp:nvSpPr>
        <dsp:cNvPr id="0" name=""/>
        <dsp:cNvSpPr/>
      </dsp:nvSpPr>
      <dsp:spPr>
        <a:xfrm>
          <a:off x="2246312" y="2783582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Inadimplemento</a:t>
          </a:r>
          <a:endParaRPr lang="en-US" sz="1500" kern="1200" dirty="0"/>
        </a:p>
      </dsp:txBody>
      <dsp:txXfrm>
        <a:off x="2269793" y="2807063"/>
        <a:ext cx="1556412" cy="754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0B5FDB1-75B9-BE4A-AD12-948F74275A43}" type="datetimeFigureOut">
              <a:rPr lang="en-US" smtClean="0"/>
              <a:t>02/10/17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2D6DFEB-12D7-0140-94A6-5754F798C5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</a:t>
            </a:r>
            <a:r>
              <a:rPr lang="en-US" b="1" dirty="0" err="1" smtClean="0"/>
              <a:t>ça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Exigibilidade</a:t>
            </a:r>
            <a:r>
              <a:rPr lang="en-US" dirty="0" smtClean="0"/>
              <a:t> da </a:t>
            </a:r>
            <a:r>
              <a:rPr lang="en-US" dirty="0" err="1" smtClean="0"/>
              <a:t>Obriga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Quantia</a:t>
            </a:r>
            <a:r>
              <a:rPr lang="en-US" dirty="0" smtClean="0"/>
              <a:t> </a:t>
            </a:r>
            <a:r>
              <a:rPr lang="en-US" dirty="0" err="1" smtClean="0"/>
              <a:t>Certa</a:t>
            </a:r>
            <a:endParaRPr lang="en-US" dirty="0" smtClean="0"/>
          </a:p>
          <a:p>
            <a:r>
              <a:rPr lang="en-US" dirty="0" smtClean="0"/>
              <a:t>(Art. 520 </a:t>
            </a:r>
            <a:r>
              <a:rPr lang="mr-IN" dirty="0" smtClean="0"/>
              <a:t>–</a:t>
            </a:r>
            <a:r>
              <a:rPr lang="en-US" dirty="0" smtClean="0"/>
              <a:t> 527, CPC)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88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26267636"/>
              </p:ext>
            </p:extLst>
          </p:nvPr>
        </p:nvGraphicFramePr>
        <p:xfrm>
          <a:off x="1021273" y="890393"/>
          <a:ext cx="7083449" cy="505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53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</a:t>
            </a:r>
            <a:r>
              <a:rPr lang="en-US" b="1" dirty="0" err="1" smtClean="0"/>
              <a:t>âmbulo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Qualquer</a:t>
            </a:r>
            <a:r>
              <a:rPr lang="en-US" dirty="0" smtClean="0"/>
              <a:t> </a:t>
            </a:r>
            <a:r>
              <a:rPr lang="en-US" dirty="0" err="1" smtClean="0"/>
              <a:t>decis</a:t>
            </a:r>
            <a:r>
              <a:rPr lang="en-US" dirty="0" err="1" smtClean="0"/>
              <a:t>ão</a:t>
            </a:r>
            <a:r>
              <a:rPr lang="en-US" dirty="0" smtClean="0"/>
              <a:t> judicial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Qualquer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executivo</a:t>
            </a:r>
            <a:r>
              <a:rPr lang="en-US" dirty="0" smtClean="0"/>
              <a:t> judicial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iniciada</a:t>
            </a:r>
            <a:r>
              <a:rPr lang="en-US" dirty="0" smtClean="0"/>
              <a:t> </a:t>
            </a:r>
            <a:r>
              <a:rPr lang="en-US" i="1" dirty="0" smtClean="0"/>
              <a:t>ex officio</a:t>
            </a:r>
            <a:endParaRPr lang="en-US" dirty="0" smtClean="0"/>
          </a:p>
          <a:p>
            <a:endParaRPr lang="en-US" i="1" dirty="0"/>
          </a:p>
          <a:p>
            <a:r>
              <a:rPr lang="en-US" i="1" dirty="0" smtClean="0"/>
              <a:t> </a:t>
            </a:r>
            <a:r>
              <a:rPr lang="en-US" dirty="0" err="1" smtClean="0"/>
              <a:t>Obrigação</a:t>
            </a:r>
            <a:r>
              <a:rPr lang="en-US" dirty="0" smtClean="0"/>
              <a:t> </a:t>
            </a:r>
            <a:r>
              <a:rPr lang="en-US" dirty="0" err="1" smtClean="0"/>
              <a:t>Certa</a:t>
            </a:r>
            <a:r>
              <a:rPr lang="en-US" dirty="0" smtClean="0"/>
              <a:t>, </a:t>
            </a:r>
            <a:r>
              <a:rPr lang="en-US" b="1" dirty="0" err="1" smtClean="0"/>
              <a:t>Líquida</a:t>
            </a:r>
            <a:r>
              <a:rPr lang="en-US" dirty="0" smtClean="0"/>
              <a:t> e </a:t>
            </a:r>
            <a:r>
              <a:rPr lang="en-US" dirty="0" err="1" smtClean="0"/>
              <a:t>Exigível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6038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641944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0420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1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99736"/>
            <a:ext cx="6965245" cy="1202485"/>
          </a:xfrm>
        </p:spPr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Provis</a:t>
            </a:r>
            <a:r>
              <a:rPr lang="en-US" b="1" dirty="0" err="1" smtClean="0"/>
              <a:t>ório</a:t>
            </a:r>
            <a:endParaRPr lang="en-US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27918163"/>
              </p:ext>
            </p:extLst>
          </p:nvPr>
        </p:nvGraphicFramePr>
        <p:xfrm>
          <a:off x="1602559" y="2068856"/>
          <a:ext cx="6096000" cy="3863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90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Responsabilidade</a:t>
            </a:r>
            <a:r>
              <a:rPr lang="en-US" sz="3600" b="1" dirty="0" smtClean="0"/>
              <a:t> Patrimonial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139" y="3666043"/>
            <a:ext cx="6638280" cy="227962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1800" dirty="0" err="1" smtClean="0"/>
              <a:t>Responsabilidade</a:t>
            </a:r>
            <a:r>
              <a:rPr lang="en-US" sz="1800" dirty="0" smtClean="0"/>
              <a:t> </a:t>
            </a:r>
            <a:r>
              <a:rPr lang="en-US" sz="1800" dirty="0" err="1" smtClean="0"/>
              <a:t>Objetiva</a:t>
            </a:r>
            <a:r>
              <a:rPr lang="en-US" sz="1800" dirty="0" smtClean="0"/>
              <a:t> (</a:t>
            </a:r>
            <a:r>
              <a:rPr lang="en-US" sz="1800" dirty="0" err="1" smtClean="0"/>
              <a:t>Dano</a:t>
            </a:r>
            <a:r>
              <a:rPr lang="en-US" sz="1800" dirty="0" smtClean="0"/>
              <a:t>)</a:t>
            </a:r>
          </a:p>
          <a:p>
            <a:pPr>
              <a:buFont typeface="Wingdings" charset="2"/>
              <a:buChar char="Ø"/>
            </a:pPr>
            <a:endParaRPr lang="en-US" sz="1800" dirty="0"/>
          </a:p>
          <a:p>
            <a:pPr>
              <a:buFont typeface="Wingdings" charset="2"/>
              <a:buChar char="Ø"/>
            </a:pPr>
            <a:r>
              <a:rPr lang="en-US" sz="1800" dirty="0" err="1" smtClean="0"/>
              <a:t>Apura</a:t>
            </a:r>
            <a:r>
              <a:rPr lang="en-US" sz="1800" dirty="0" err="1" smtClean="0"/>
              <a:t>ção</a:t>
            </a:r>
            <a:r>
              <a:rPr lang="en-US" sz="1800" dirty="0" smtClean="0"/>
              <a:t> </a:t>
            </a:r>
            <a:r>
              <a:rPr lang="en-US" sz="1800" dirty="0" err="1" smtClean="0"/>
              <a:t>nos</a:t>
            </a:r>
            <a:r>
              <a:rPr lang="en-US" sz="1800" dirty="0" smtClean="0"/>
              <a:t> </a:t>
            </a:r>
            <a:r>
              <a:rPr lang="en-US" sz="1800" dirty="0" err="1" smtClean="0"/>
              <a:t>mesmos</a:t>
            </a:r>
            <a:r>
              <a:rPr lang="en-US" sz="1800" dirty="0" smtClean="0"/>
              <a:t> autos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1283139" y="1966117"/>
            <a:ext cx="6638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Art. 520.  </a:t>
            </a:r>
            <a:r>
              <a:rPr lang="en-US" b="1" i="1" dirty="0" smtClean="0"/>
              <a:t>Caput</a:t>
            </a:r>
          </a:p>
          <a:p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i="1" u="sng" dirty="0" err="1"/>
              <a:t>corre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iniciativa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b="1" i="1" u="sng" dirty="0" err="1"/>
              <a:t>responsabilidade</a:t>
            </a:r>
            <a:r>
              <a:rPr lang="en-US" b="1" dirty="0"/>
              <a:t> </a:t>
            </a:r>
            <a:r>
              <a:rPr lang="en-US" dirty="0"/>
              <a:t>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obriga</a:t>
            </a:r>
            <a:r>
              <a:rPr lang="en-US" b="1" dirty="0"/>
              <a:t>, </a:t>
            </a:r>
            <a:r>
              <a:rPr lang="en-US" b="1" i="1" u="sng" dirty="0"/>
              <a:t>se a </a:t>
            </a:r>
            <a:r>
              <a:rPr lang="en-US" b="1" i="1" u="sng" dirty="0" err="1"/>
              <a:t>sentença</a:t>
            </a:r>
            <a:r>
              <a:rPr lang="en-US" b="1" i="1" u="sng" dirty="0"/>
              <a:t> for </a:t>
            </a:r>
            <a:r>
              <a:rPr lang="en-US" b="1" i="1" u="sng" dirty="0" err="1"/>
              <a:t>reformada</a:t>
            </a:r>
            <a:r>
              <a:rPr lang="en-US" b="1" dirty="0"/>
              <a:t>, </a:t>
            </a:r>
            <a:r>
              <a:rPr lang="en-US" dirty="0"/>
              <a:t>a </a:t>
            </a:r>
            <a:r>
              <a:rPr lang="en-US" dirty="0" err="1"/>
              <a:t>reparar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danos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haja</a:t>
            </a:r>
            <a:r>
              <a:rPr lang="en-US" dirty="0"/>
              <a:t> </a:t>
            </a:r>
            <a:r>
              <a:rPr lang="en-US" dirty="0" err="1"/>
              <a:t>sofrido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13914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Retroatividade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5023" y="1951672"/>
            <a:ext cx="6965245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Art. 520. </a:t>
            </a:r>
            <a:r>
              <a:rPr lang="en-US" i="1" dirty="0" smtClean="0">
                <a:latin typeface="Franklin Gothic Book"/>
                <a:cs typeface="Franklin Gothic Book"/>
              </a:rPr>
              <a:t>Caput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II </a:t>
            </a:r>
            <a:r>
              <a:rPr lang="en-US" dirty="0">
                <a:latin typeface="Franklin Gothic Book"/>
                <a:cs typeface="Franklin Gothic Book"/>
              </a:rPr>
              <a:t>- </a:t>
            </a:r>
            <a:r>
              <a:rPr lang="en-US" dirty="0" err="1">
                <a:latin typeface="Franklin Gothic Book"/>
                <a:cs typeface="Franklin Gothic Book"/>
              </a:rPr>
              <a:t>fica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sem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efeito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sobrevindo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decisão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modifique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anule</a:t>
            </a:r>
            <a:r>
              <a:rPr lang="en-US" b="1" i="1" u="sng" dirty="0">
                <a:latin typeface="Franklin Gothic Book"/>
                <a:cs typeface="Franklin Gothic Book"/>
              </a:rPr>
              <a:t> a </a:t>
            </a:r>
            <a:r>
              <a:rPr lang="en-US" b="1" i="1" u="sng" dirty="0" err="1">
                <a:latin typeface="Franklin Gothic Book"/>
                <a:cs typeface="Franklin Gothic Book"/>
              </a:rPr>
              <a:t>sentença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objeto</a:t>
            </a:r>
            <a:r>
              <a:rPr lang="en-US" b="1" i="1" u="sng" dirty="0"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latin typeface="Franklin Gothic Book"/>
                <a:cs typeface="Franklin Gothic Book"/>
              </a:rPr>
              <a:t>execução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restituindo</a:t>
            </a:r>
            <a:r>
              <a:rPr lang="en-US" dirty="0">
                <a:latin typeface="Franklin Gothic Book"/>
                <a:cs typeface="Franklin Gothic Book"/>
              </a:rPr>
              <a:t>-se as </a:t>
            </a:r>
            <a:r>
              <a:rPr lang="en-US" dirty="0" err="1">
                <a:latin typeface="Franklin Gothic Book"/>
                <a:cs typeface="Franklin Gothic Book"/>
              </a:rPr>
              <a:t>partes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ao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estado</a:t>
            </a:r>
            <a:r>
              <a:rPr lang="en-US" dirty="0">
                <a:latin typeface="Franklin Gothic Book"/>
                <a:cs typeface="Franklin Gothic Book"/>
              </a:rPr>
              <a:t> anterior e </a:t>
            </a:r>
            <a:r>
              <a:rPr lang="en-US" b="1" i="1" u="sng" dirty="0" err="1">
                <a:latin typeface="Franklin Gothic Book"/>
                <a:cs typeface="Franklin Gothic Book"/>
              </a:rPr>
              <a:t>liquidando</a:t>
            </a:r>
            <a:r>
              <a:rPr lang="en-US" b="1" i="1" u="sng" dirty="0">
                <a:latin typeface="Franklin Gothic Book"/>
                <a:cs typeface="Franklin Gothic Book"/>
              </a:rPr>
              <a:t>-se </a:t>
            </a:r>
            <a:r>
              <a:rPr lang="en-US" b="1" i="1" u="sng" dirty="0" err="1">
                <a:latin typeface="Franklin Gothic Book"/>
                <a:cs typeface="Franklin Gothic Book"/>
              </a:rPr>
              <a:t>eventuais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prejuízos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nos</a:t>
            </a:r>
            <a:r>
              <a:rPr lang="en-US" b="1" i="1" u="sng" dirty="0"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latin typeface="Franklin Gothic Book"/>
                <a:cs typeface="Franklin Gothic Book"/>
              </a:rPr>
              <a:t>mesmos</a:t>
            </a:r>
            <a:r>
              <a:rPr lang="en-US" b="1" i="1" u="sng" dirty="0">
                <a:latin typeface="Franklin Gothic Book"/>
                <a:cs typeface="Franklin Gothic Book"/>
              </a:rPr>
              <a:t> autos</a:t>
            </a:r>
            <a:r>
              <a:rPr lang="en-US" dirty="0" smtClean="0"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III - se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objeto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cumprimento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provisório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for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modificada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anulada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apenas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parte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somente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nesta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ficará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§ 4</a:t>
            </a:r>
            <a:r>
              <a:rPr lang="en-US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anterior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refere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II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implica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desfazimento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transferência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posse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da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alienação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propriedade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de outro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real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eventualmente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já</a:t>
            </a:r>
            <a:r>
              <a:rPr lang="en-US" b="1" i="1" u="sng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u="sng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realizada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ressalvado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reparação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prejuízos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causados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executado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endParaRPr lang="en-US" dirty="0">
              <a:solidFill>
                <a:prstClr val="black"/>
              </a:solidFill>
              <a:latin typeface="ArialMT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7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Garantia</a:t>
            </a:r>
            <a:r>
              <a:rPr lang="en-US" sz="3600" b="1" dirty="0" smtClean="0"/>
              <a:t> do </a:t>
            </a:r>
            <a:r>
              <a:rPr lang="en-US" sz="3600" b="1" dirty="0" err="1" smtClean="0"/>
              <a:t>Ju</a:t>
            </a:r>
            <a:r>
              <a:rPr lang="en-US" sz="3600" b="1" dirty="0" err="1" smtClean="0"/>
              <a:t>ízo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139" y="4229229"/>
            <a:ext cx="6638280" cy="112637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1800" dirty="0" smtClean="0"/>
              <a:t>Real </a:t>
            </a:r>
            <a:r>
              <a:rPr lang="en-US" sz="1800" dirty="0" err="1" smtClean="0"/>
              <a:t>ou</a:t>
            </a:r>
            <a:r>
              <a:rPr lang="en-US" sz="1800" dirty="0" smtClean="0"/>
              <a:t> </a:t>
            </a:r>
            <a:r>
              <a:rPr lang="en-US" sz="1800" dirty="0" err="1" smtClean="0"/>
              <a:t>Fideijuss</a:t>
            </a:r>
            <a:r>
              <a:rPr lang="en-US" sz="1800" dirty="0" err="1" smtClean="0"/>
              <a:t>ória</a:t>
            </a:r>
            <a:endParaRPr lang="en-US" sz="1800" dirty="0" smtClean="0"/>
          </a:p>
          <a:p>
            <a:pPr>
              <a:buFont typeface="Wingdings" charset="2"/>
              <a:buChar char="Ø"/>
            </a:pP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1283139" y="1816547"/>
            <a:ext cx="67771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Art. 520. </a:t>
            </a:r>
            <a:r>
              <a:rPr lang="en-US" i="1" dirty="0" smtClean="0"/>
              <a:t>Caput.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IV </a:t>
            </a:r>
            <a:r>
              <a:rPr lang="en-US" dirty="0"/>
              <a:t>- o </a:t>
            </a:r>
            <a:r>
              <a:rPr lang="en-US" b="1" i="1" u="sng" dirty="0" err="1"/>
              <a:t>levantamento</a:t>
            </a:r>
            <a:r>
              <a:rPr lang="en-US" b="1" i="1" u="sng" dirty="0"/>
              <a:t> de </a:t>
            </a:r>
            <a:r>
              <a:rPr lang="en-US" b="1" i="1" u="sng" dirty="0" err="1"/>
              <a:t>depósito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dinheiro</a:t>
            </a:r>
            <a:r>
              <a:rPr lang="en-US" b="1" i="1" u="sng" dirty="0"/>
              <a:t> </a:t>
            </a:r>
            <a:r>
              <a:rPr lang="en-US" dirty="0"/>
              <a:t>e a </a:t>
            </a:r>
            <a:r>
              <a:rPr lang="en-US" dirty="0" err="1"/>
              <a:t>prática</a:t>
            </a:r>
            <a:r>
              <a:rPr lang="en-US" dirty="0"/>
              <a:t> de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importem</a:t>
            </a:r>
            <a:r>
              <a:rPr lang="en-US" dirty="0"/>
              <a:t> </a:t>
            </a:r>
            <a:r>
              <a:rPr lang="en-US" b="1" i="1" u="sng" dirty="0" err="1"/>
              <a:t>transferência</a:t>
            </a:r>
            <a:r>
              <a:rPr lang="en-US" b="1" i="1" u="sng" dirty="0"/>
              <a:t> de posse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alienação</a:t>
            </a:r>
            <a:r>
              <a:rPr lang="en-US" b="1" i="1" u="sng" dirty="0"/>
              <a:t> de </a:t>
            </a:r>
            <a:r>
              <a:rPr lang="en-US" b="1" i="1" u="sng" dirty="0" err="1"/>
              <a:t>propriedade</a:t>
            </a:r>
            <a:r>
              <a:rPr lang="en-US" b="1" i="1" u="sng" dirty="0"/>
              <a:t> </a:t>
            </a:r>
            <a:r>
              <a:rPr lang="en-US" b="1" i="1" u="sng" dirty="0" err="1"/>
              <a:t>ou</a:t>
            </a:r>
            <a:r>
              <a:rPr lang="en-US" b="1" i="1" u="sng" dirty="0"/>
              <a:t> de outro </a:t>
            </a:r>
            <a:r>
              <a:rPr lang="en-US" b="1" i="1" u="sng" dirty="0" err="1"/>
              <a:t>direito</a:t>
            </a:r>
            <a:r>
              <a:rPr lang="en-US" b="1" i="1" u="sng" dirty="0"/>
              <a:t> real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dos </a:t>
            </a:r>
            <a:r>
              <a:rPr lang="en-US" dirty="0" err="1"/>
              <a:t>quais</a:t>
            </a:r>
            <a:r>
              <a:rPr lang="en-US" dirty="0"/>
              <a:t> </a:t>
            </a:r>
            <a:r>
              <a:rPr lang="en-US" dirty="0" err="1"/>
              <a:t>possa</a:t>
            </a:r>
            <a:r>
              <a:rPr lang="en-US" dirty="0"/>
              <a:t> </a:t>
            </a:r>
            <a:r>
              <a:rPr lang="en-US" b="1" i="1" u="sng" dirty="0" err="1"/>
              <a:t>resultar</a:t>
            </a:r>
            <a:r>
              <a:rPr lang="en-US" b="1" i="1" u="sng" dirty="0"/>
              <a:t> grave </a:t>
            </a:r>
            <a:r>
              <a:rPr lang="en-US" b="1" i="1" u="sng" dirty="0" err="1"/>
              <a:t>dano</a:t>
            </a:r>
            <a:r>
              <a:rPr lang="en-US" b="1" i="1" u="sng" dirty="0"/>
              <a:t> </a:t>
            </a:r>
            <a:r>
              <a:rPr lang="en-US" b="1" i="1" u="sng" dirty="0" err="1"/>
              <a:t>ao</a:t>
            </a:r>
            <a:r>
              <a:rPr lang="en-US" b="1" i="1" u="sng" dirty="0"/>
              <a:t> </a:t>
            </a:r>
            <a:r>
              <a:rPr lang="en-US" b="1" i="1" u="sng" dirty="0" err="1"/>
              <a:t>executado</a:t>
            </a:r>
            <a:r>
              <a:rPr lang="en-US" dirty="0"/>
              <a:t>, </a:t>
            </a:r>
            <a:r>
              <a:rPr lang="en-US" dirty="0" err="1"/>
              <a:t>dependem</a:t>
            </a:r>
            <a:r>
              <a:rPr lang="en-US" dirty="0"/>
              <a:t> de </a:t>
            </a:r>
            <a:r>
              <a:rPr lang="en-US" b="1" i="1" u="sng" dirty="0" err="1"/>
              <a:t>caução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e </a:t>
            </a:r>
            <a:r>
              <a:rPr lang="en-US" dirty="0" err="1"/>
              <a:t>idônea</a:t>
            </a:r>
            <a:r>
              <a:rPr lang="en-US" dirty="0"/>
              <a:t>, </a:t>
            </a:r>
            <a:r>
              <a:rPr lang="en-US" dirty="0" err="1"/>
              <a:t>arbitrada</a:t>
            </a:r>
            <a:r>
              <a:rPr lang="en-US" dirty="0"/>
              <a:t> de </a:t>
            </a:r>
            <a:r>
              <a:rPr lang="en-US" dirty="0" err="1"/>
              <a:t>plano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juiz</a:t>
            </a:r>
            <a:r>
              <a:rPr lang="en-US" dirty="0"/>
              <a:t> e </a:t>
            </a:r>
            <a:r>
              <a:rPr lang="en-US" dirty="0" err="1"/>
              <a:t>prestada</a:t>
            </a:r>
            <a:r>
              <a:rPr lang="en-US" dirty="0"/>
              <a:t> </a:t>
            </a:r>
            <a:r>
              <a:rPr lang="en-US" b="1" i="1" u="sng" dirty="0" err="1"/>
              <a:t>nos</a:t>
            </a:r>
            <a:r>
              <a:rPr lang="en-US" b="1" i="1" u="sng" dirty="0"/>
              <a:t> </a:t>
            </a:r>
            <a:r>
              <a:rPr lang="en-US" b="1" i="1" u="sng" dirty="0" err="1"/>
              <a:t>próprios</a:t>
            </a:r>
            <a:r>
              <a:rPr lang="en-US" b="1" i="1" u="sng" dirty="0"/>
              <a:t> autos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818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95023" y="1448838"/>
            <a:ext cx="69652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521.  A </a:t>
            </a:r>
            <a:r>
              <a:rPr lang="en-US" dirty="0" err="1"/>
              <a:t>caução</a:t>
            </a:r>
            <a:r>
              <a:rPr lang="en-US" dirty="0"/>
              <a:t> </a:t>
            </a:r>
            <a:r>
              <a:rPr lang="en-US" dirty="0" err="1"/>
              <a:t>prevista</a:t>
            </a:r>
            <a:r>
              <a:rPr lang="en-US" dirty="0"/>
              <a:t> no </a:t>
            </a:r>
            <a:r>
              <a:rPr lang="en-US" dirty="0" err="1"/>
              <a:t>inciso</a:t>
            </a:r>
            <a:r>
              <a:rPr lang="en-US" dirty="0"/>
              <a:t> IV do art. 520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dispensada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: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 </a:t>
            </a:r>
            <a:r>
              <a:rPr lang="en-US" dirty="0"/>
              <a:t>- o </a:t>
            </a:r>
            <a:r>
              <a:rPr lang="en-US" dirty="0" err="1"/>
              <a:t>crédito</a:t>
            </a:r>
            <a:r>
              <a:rPr lang="en-US" dirty="0"/>
              <a:t> for de </a:t>
            </a:r>
            <a:r>
              <a:rPr lang="en-US" b="1" i="1" u="sng" dirty="0" err="1"/>
              <a:t>natureza</a:t>
            </a:r>
            <a:r>
              <a:rPr lang="en-US" b="1" i="1" u="sng" dirty="0"/>
              <a:t> </a:t>
            </a:r>
            <a:r>
              <a:rPr lang="en-US" b="1" i="1" u="sng" dirty="0" err="1"/>
              <a:t>alimentar</a:t>
            </a:r>
            <a:r>
              <a:rPr lang="en-US" dirty="0"/>
              <a:t>,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origem</a:t>
            </a:r>
            <a:r>
              <a:rPr lang="en-US" dirty="0"/>
              <a:t>;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II </a:t>
            </a:r>
            <a:r>
              <a:rPr lang="en-US" dirty="0"/>
              <a:t>- o </a:t>
            </a:r>
            <a:r>
              <a:rPr lang="en-US" dirty="0" err="1"/>
              <a:t>credor</a:t>
            </a:r>
            <a:r>
              <a:rPr lang="en-US" dirty="0"/>
              <a:t> </a:t>
            </a:r>
            <a:r>
              <a:rPr lang="en-US" dirty="0" err="1"/>
              <a:t>demonstrar</a:t>
            </a:r>
            <a:r>
              <a:rPr lang="en-US" dirty="0"/>
              <a:t> </a:t>
            </a:r>
            <a:r>
              <a:rPr lang="en-US" b="1" i="1" u="sng" dirty="0" err="1"/>
              <a:t>situação</a:t>
            </a:r>
            <a:r>
              <a:rPr lang="en-US" b="1" i="1" u="sng" dirty="0"/>
              <a:t> de </a:t>
            </a:r>
            <a:r>
              <a:rPr lang="en-US" b="1" i="1" u="sng" dirty="0" err="1"/>
              <a:t>necessidade</a:t>
            </a:r>
            <a:r>
              <a:rPr lang="en-US" dirty="0"/>
              <a:t>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III </a:t>
            </a:r>
            <a:r>
              <a:rPr lang="pt-BR" dirty="0"/>
              <a:t>– pender o </a:t>
            </a:r>
            <a:r>
              <a:rPr lang="pt-BR" b="1" i="1" u="sng" dirty="0"/>
              <a:t>agravo do art. 1.042</a:t>
            </a:r>
            <a:r>
              <a:rPr lang="pt-BR" dirty="0"/>
              <a:t>;                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IV </a:t>
            </a:r>
            <a:r>
              <a:rPr lang="pt-BR" dirty="0"/>
              <a:t>- a sentença a ser provisoriamente cumprida estiver em consonância com </a:t>
            </a:r>
            <a:r>
              <a:rPr lang="pt-BR" b="1" i="1" u="sng" dirty="0"/>
              <a:t>súmula da jurisprudência do Supremo Tribunal Federal ou do Superior Tribunal de Justiça ou em conformidade com acórdão proferido no julgamento de casos repetitivos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521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78393" y="1880941"/>
            <a:ext cx="67953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Art. 521.  A </a:t>
            </a:r>
            <a:r>
              <a:rPr lang="en-US" sz="2400" dirty="0" err="1"/>
              <a:t>caução</a:t>
            </a:r>
            <a:r>
              <a:rPr lang="en-US" sz="2400" dirty="0"/>
              <a:t> </a:t>
            </a:r>
            <a:r>
              <a:rPr lang="en-US" sz="2400" dirty="0" err="1"/>
              <a:t>prevista</a:t>
            </a:r>
            <a:r>
              <a:rPr lang="en-US" sz="2400" dirty="0"/>
              <a:t> no </a:t>
            </a:r>
            <a:r>
              <a:rPr lang="en-US" sz="2400" dirty="0" err="1"/>
              <a:t>inciso</a:t>
            </a:r>
            <a:r>
              <a:rPr lang="en-US" sz="2400" dirty="0"/>
              <a:t> IV do art. 520 </a:t>
            </a:r>
            <a:r>
              <a:rPr lang="en-US" sz="2400" dirty="0" err="1"/>
              <a:t>poderá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dispensada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casos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 smtClean="0"/>
              <a:t>:</a:t>
            </a:r>
          </a:p>
          <a:p>
            <a:pPr algn="just"/>
            <a:endParaRPr lang="en-US" sz="2400" dirty="0"/>
          </a:p>
          <a:p>
            <a:pPr algn="just"/>
            <a:r>
              <a:rPr lang="x-none" sz="2400" dirty="0" smtClean="0"/>
              <a:t>[...]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Parágrafo único.  A exigência de caução será mantida </a:t>
            </a:r>
            <a:r>
              <a:rPr lang="pt-BR" sz="2400" b="1" i="1" u="sng" dirty="0"/>
              <a:t>quando da dispensa possa resultar manifesto risco de grave dano de difícil ou incerta reparação</a:t>
            </a:r>
            <a:r>
              <a:rPr lang="pt-BR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434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2831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O </a:t>
            </a:r>
            <a:r>
              <a:rPr lang="en-US" sz="4000" b="1" dirty="0" err="1" smtClean="0">
                <a:solidFill>
                  <a:schemeClr val="bg1"/>
                </a:solidFill>
              </a:rPr>
              <a:t>beneficiário</a:t>
            </a:r>
            <a:r>
              <a:rPr lang="en-US" sz="4000" b="1" dirty="0" smtClean="0">
                <a:solidFill>
                  <a:schemeClr val="bg1"/>
                </a:solidFill>
              </a:rPr>
              <a:t> da </a:t>
            </a:r>
            <a:r>
              <a:rPr lang="en-US" sz="4000" b="1" dirty="0" err="1" smtClean="0">
                <a:solidFill>
                  <a:schemeClr val="bg1"/>
                </a:solidFill>
              </a:rPr>
              <a:t>justiça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gratuita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é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isento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automaticamente</a:t>
            </a:r>
            <a:r>
              <a:rPr lang="en-US" sz="4000" b="1" dirty="0" smtClean="0">
                <a:solidFill>
                  <a:schemeClr val="bg1"/>
                </a:solidFill>
              </a:rPr>
              <a:t> da </a:t>
            </a:r>
            <a:r>
              <a:rPr lang="en-US" sz="4000" b="1" dirty="0" err="1" smtClean="0">
                <a:solidFill>
                  <a:schemeClr val="bg1"/>
                </a:solidFill>
              </a:rPr>
              <a:t>prestação</a:t>
            </a:r>
            <a:r>
              <a:rPr lang="en-US" sz="4000" b="1" dirty="0" smtClean="0">
                <a:solidFill>
                  <a:schemeClr val="bg1"/>
                </a:solidFill>
              </a:rPr>
              <a:t> de </a:t>
            </a:r>
            <a:r>
              <a:rPr lang="en-US" sz="4000" b="1" dirty="0" err="1" smtClean="0">
                <a:solidFill>
                  <a:schemeClr val="bg1"/>
                </a:solidFill>
              </a:rPr>
              <a:t>caução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7276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818838"/>
            <a:ext cx="6821585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522.  O </a:t>
            </a:r>
            <a:r>
              <a:rPr lang="en-US" dirty="0" err="1"/>
              <a:t>cumprimento</a:t>
            </a:r>
            <a:r>
              <a:rPr lang="en-US" dirty="0"/>
              <a:t> </a:t>
            </a:r>
            <a:r>
              <a:rPr lang="en-US" dirty="0" err="1"/>
              <a:t>provisório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b="1" i="1" u="sng" dirty="0" err="1"/>
              <a:t>requerido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</a:t>
            </a:r>
            <a:r>
              <a:rPr lang="en-US" b="1" i="1" u="sng" dirty="0" err="1"/>
              <a:t>petição</a:t>
            </a:r>
            <a:r>
              <a:rPr lang="en-US" dirty="0"/>
              <a:t> </a:t>
            </a:r>
            <a:r>
              <a:rPr lang="en-US" dirty="0" err="1"/>
              <a:t>dirigida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juízo</a:t>
            </a:r>
            <a:r>
              <a:rPr lang="en-US" dirty="0"/>
              <a:t> </a:t>
            </a:r>
            <a:r>
              <a:rPr lang="en-US" dirty="0" err="1"/>
              <a:t>competente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sendo</a:t>
            </a:r>
            <a:r>
              <a:rPr lang="en-US" b="1" i="1" u="sng" dirty="0"/>
              <a:t> </a:t>
            </a:r>
            <a:r>
              <a:rPr lang="en-US" b="1" i="1" u="sng" dirty="0" err="1"/>
              <a:t>eletrônicos</a:t>
            </a:r>
            <a:r>
              <a:rPr lang="en-US" b="1" i="1" u="sng" dirty="0"/>
              <a:t> </a:t>
            </a:r>
            <a:r>
              <a:rPr lang="en-US" b="1" i="1" u="sng" dirty="0" err="1"/>
              <a:t>os</a:t>
            </a:r>
            <a:r>
              <a:rPr lang="en-US" b="1" i="1" u="sng" dirty="0"/>
              <a:t> autos</a:t>
            </a:r>
            <a:r>
              <a:rPr lang="en-US" dirty="0"/>
              <a:t>, a </a:t>
            </a:r>
            <a:r>
              <a:rPr lang="en-US" dirty="0" err="1"/>
              <a:t>petição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acompanhada</a:t>
            </a:r>
            <a:r>
              <a:rPr lang="en-US" dirty="0"/>
              <a:t> de </a:t>
            </a:r>
            <a:r>
              <a:rPr lang="en-US" dirty="0" err="1"/>
              <a:t>cópias</a:t>
            </a:r>
            <a:r>
              <a:rPr lang="en-US" dirty="0"/>
              <a:t> das </a:t>
            </a:r>
            <a:r>
              <a:rPr lang="en-US" dirty="0" err="1"/>
              <a:t>seguintes</a:t>
            </a:r>
            <a:r>
              <a:rPr lang="en-US" dirty="0"/>
              <a:t> </a:t>
            </a:r>
            <a:r>
              <a:rPr lang="en-US" dirty="0" err="1"/>
              <a:t>peças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cuja</a:t>
            </a:r>
            <a:r>
              <a:rPr lang="en-US" dirty="0"/>
              <a:t> </a:t>
            </a:r>
            <a:r>
              <a:rPr lang="en-US" dirty="0" err="1"/>
              <a:t>autenticidade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certificada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próprio</a:t>
            </a:r>
            <a:r>
              <a:rPr lang="en-US" dirty="0"/>
              <a:t> </a:t>
            </a:r>
            <a:r>
              <a:rPr lang="en-US" dirty="0" err="1"/>
              <a:t>advogado</a:t>
            </a:r>
            <a:r>
              <a:rPr lang="en-US" dirty="0"/>
              <a:t>, sob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responsabilidade</a:t>
            </a:r>
            <a:r>
              <a:rPr lang="en-US" dirty="0"/>
              <a:t> </a:t>
            </a:r>
            <a:r>
              <a:rPr lang="en-US" dirty="0" err="1"/>
              <a:t>pessoal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exequenda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certidão</a:t>
            </a:r>
            <a:r>
              <a:rPr lang="en-US" dirty="0"/>
              <a:t> de </a:t>
            </a:r>
            <a:r>
              <a:rPr lang="en-US" dirty="0" err="1"/>
              <a:t>interposição</a:t>
            </a:r>
            <a:r>
              <a:rPr lang="en-US" dirty="0"/>
              <a:t> do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dotado</a:t>
            </a:r>
            <a:r>
              <a:rPr lang="en-US" dirty="0"/>
              <a:t> de </a:t>
            </a:r>
            <a:r>
              <a:rPr lang="en-US" dirty="0" err="1"/>
              <a:t>efeito</a:t>
            </a:r>
            <a:r>
              <a:rPr lang="en-US" dirty="0"/>
              <a:t> </a:t>
            </a:r>
            <a:r>
              <a:rPr lang="en-US" dirty="0" err="1"/>
              <a:t>suspensivo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procurações</a:t>
            </a:r>
            <a:r>
              <a:rPr lang="en-US" dirty="0"/>
              <a:t> </a:t>
            </a:r>
            <a:r>
              <a:rPr lang="en-US" dirty="0" err="1"/>
              <a:t>outorgadas</a:t>
            </a:r>
            <a:r>
              <a:rPr lang="en-US" dirty="0"/>
              <a:t> </a:t>
            </a:r>
            <a:r>
              <a:rPr lang="en-US" dirty="0" err="1"/>
              <a:t>pelas</a:t>
            </a:r>
            <a:r>
              <a:rPr lang="en-US" dirty="0"/>
              <a:t> </a:t>
            </a:r>
            <a:r>
              <a:rPr lang="en-US" dirty="0" err="1"/>
              <a:t>partes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habilitação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 - </a:t>
            </a:r>
            <a:r>
              <a:rPr lang="en-US" dirty="0" err="1"/>
              <a:t>facultativamente</a:t>
            </a:r>
            <a:r>
              <a:rPr lang="en-US" dirty="0"/>
              <a:t>, </a:t>
            </a: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peças</a:t>
            </a:r>
            <a:r>
              <a:rPr lang="en-US" dirty="0"/>
              <a:t> </a:t>
            </a:r>
            <a:r>
              <a:rPr lang="en-US" dirty="0" err="1"/>
              <a:t>processuais</a:t>
            </a:r>
            <a:r>
              <a:rPr lang="en-US" dirty="0"/>
              <a:t> </a:t>
            </a:r>
            <a:r>
              <a:rPr lang="en-US" dirty="0" err="1"/>
              <a:t>consideradas</a:t>
            </a:r>
            <a:r>
              <a:rPr lang="en-US" dirty="0"/>
              <a:t> </a:t>
            </a:r>
            <a:r>
              <a:rPr lang="en-US" dirty="0" err="1"/>
              <a:t>necessárias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demonstrar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do </a:t>
            </a:r>
            <a:r>
              <a:rPr lang="en-US" dirty="0" err="1"/>
              <a:t>crédito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310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813173"/>
            <a:ext cx="67037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Art. 520. Caput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[...]</a:t>
            </a:r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§ </a:t>
            </a:r>
            <a:r>
              <a:rPr lang="en-US" sz="2400" dirty="0"/>
              <a:t>5</a:t>
            </a:r>
            <a:r>
              <a:rPr lang="en-US" sz="2400" baseline="300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</a:t>
            </a:r>
            <a:r>
              <a:rPr lang="en-US" sz="2400" dirty="0" err="1"/>
              <a:t>cumprimento</a:t>
            </a:r>
            <a:r>
              <a:rPr lang="en-US" sz="2400" dirty="0"/>
              <a:t> </a:t>
            </a:r>
            <a:r>
              <a:rPr lang="en-US" sz="2400" dirty="0" err="1"/>
              <a:t>provisório</a:t>
            </a:r>
            <a:r>
              <a:rPr lang="en-US" sz="2400" dirty="0"/>
              <a:t> de </a:t>
            </a:r>
            <a:r>
              <a:rPr lang="en-US" sz="2400" dirty="0" err="1"/>
              <a:t>sentença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reconheça</a:t>
            </a:r>
            <a:r>
              <a:rPr lang="en-US" sz="2400" dirty="0"/>
              <a:t> </a:t>
            </a:r>
            <a:r>
              <a:rPr lang="en-US" sz="2400" dirty="0" err="1"/>
              <a:t>obrigação</a:t>
            </a:r>
            <a:r>
              <a:rPr lang="en-US" sz="2400" dirty="0"/>
              <a:t> de </a:t>
            </a:r>
            <a:r>
              <a:rPr lang="en-US" sz="2400" dirty="0" err="1"/>
              <a:t>fazer</a:t>
            </a:r>
            <a:r>
              <a:rPr lang="en-US" sz="2400" dirty="0"/>
              <a:t>, de 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fazer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de </a:t>
            </a:r>
            <a:r>
              <a:rPr lang="en-US" sz="2400" dirty="0" err="1"/>
              <a:t>dar</a:t>
            </a:r>
            <a:r>
              <a:rPr lang="en-US" sz="2400" dirty="0"/>
              <a:t> </a:t>
            </a:r>
            <a:r>
              <a:rPr lang="en-US" sz="2400" dirty="0" err="1"/>
              <a:t>coisa</a:t>
            </a:r>
            <a:r>
              <a:rPr lang="en-US" sz="2400" dirty="0"/>
              <a:t> </a:t>
            </a:r>
            <a:r>
              <a:rPr lang="en-US" sz="2400" dirty="0" err="1"/>
              <a:t>aplica</a:t>
            </a:r>
            <a:r>
              <a:rPr lang="en-US" sz="2400" dirty="0"/>
              <a:t>-se, no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couber</a:t>
            </a:r>
            <a:r>
              <a:rPr lang="en-US" sz="2400" dirty="0"/>
              <a:t>, o </a:t>
            </a:r>
            <a:r>
              <a:rPr lang="en-US" sz="2400" dirty="0" err="1"/>
              <a:t>disposto</a:t>
            </a:r>
            <a:r>
              <a:rPr lang="en-US" sz="2400" dirty="0"/>
              <a:t> </a:t>
            </a:r>
            <a:r>
              <a:rPr lang="en-US" sz="2400" dirty="0" err="1"/>
              <a:t>neste</a:t>
            </a:r>
            <a:r>
              <a:rPr lang="en-US" sz="2400" dirty="0"/>
              <a:t> </a:t>
            </a:r>
            <a:r>
              <a:rPr lang="en-US" sz="2400" dirty="0" err="1"/>
              <a:t>Capítulo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556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Cumprimento</a:t>
            </a:r>
            <a:r>
              <a:rPr lang="en-US" b="1" dirty="0" smtClean="0"/>
              <a:t> </a:t>
            </a:r>
            <a:r>
              <a:rPr lang="en-US" b="1" dirty="0" err="1" smtClean="0"/>
              <a:t>Definitivo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Art. 523 </a:t>
            </a:r>
            <a:r>
              <a:rPr lang="mr-IN" dirty="0" smtClean="0"/>
              <a:t>–</a:t>
            </a:r>
            <a:r>
              <a:rPr lang="en-US" dirty="0" smtClean="0"/>
              <a:t> 527,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132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3823680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04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2" y="1183447"/>
            <a:ext cx="6729932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523.  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condenação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i="1" u="sng" dirty="0" err="1"/>
              <a:t>quantia</a:t>
            </a:r>
            <a:r>
              <a:rPr lang="en-US" b="1" i="1" u="sng" dirty="0"/>
              <a:t> </a:t>
            </a:r>
            <a:r>
              <a:rPr lang="en-US" b="1" i="1" u="sng" dirty="0" err="1"/>
              <a:t>certa</a:t>
            </a:r>
            <a:r>
              <a:rPr lang="en-US" b="1" i="1" u="sng" dirty="0"/>
              <a:t>, </a:t>
            </a:r>
            <a:r>
              <a:rPr lang="en-US" b="1" i="1" u="sng" dirty="0" err="1"/>
              <a:t>ou</a:t>
            </a:r>
            <a:r>
              <a:rPr lang="en-US" b="1" i="1" u="sng" dirty="0"/>
              <a:t> </a:t>
            </a:r>
            <a:r>
              <a:rPr lang="en-US" b="1" i="1" u="sng" dirty="0" err="1"/>
              <a:t>já</a:t>
            </a:r>
            <a:r>
              <a:rPr lang="en-US" b="1" i="1" u="sng" dirty="0"/>
              <a:t> </a:t>
            </a:r>
            <a:r>
              <a:rPr lang="en-US" b="1" i="1" u="sng" dirty="0" err="1"/>
              <a:t>fixada</a:t>
            </a:r>
            <a:r>
              <a:rPr lang="en-US" b="1" i="1" u="sng" dirty="0"/>
              <a:t> </a:t>
            </a:r>
            <a:r>
              <a:rPr lang="en-US" b="1" i="1" u="sng" dirty="0" err="1"/>
              <a:t>em</a:t>
            </a:r>
            <a:r>
              <a:rPr lang="en-US" b="1" i="1" u="sng" dirty="0"/>
              <a:t> </a:t>
            </a:r>
            <a:r>
              <a:rPr lang="en-US" b="1" i="1" u="sng" dirty="0" err="1"/>
              <a:t>liquidação</a:t>
            </a:r>
            <a:r>
              <a:rPr lang="en-US" dirty="0"/>
              <a:t>, e 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b="1" i="1" u="sng" dirty="0" err="1"/>
              <a:t>decisão</a:t>
            </a:r>
            <a:r>
              <a:rPr lang="en-US" b="1" i="1" u="sng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</a:t>
            </a:r>
            <a:r>
              <a:rPr lang="en-US" b="1" i="1" u="sng" dirty="0" err="1"/>
              <a:t>parcela</a:t>
            </a:r>
            <a:r>
              <a:rPr lang="en-US" b="1" i="1" u="sng" dirty="0"/>
              <a:t> </a:t>
            </a:r>
            <a:r>
              <a:rPr lang="en-US" b="1" i="1" u="sng" dirty="0" err="1"/>
              <a:t>incontroversa</a:t>
            </a:r>
            <a:r>
              <a:rPr lang="en-US" dirty="0"/>
              <a:t>, o </a:t>
            </a:r>
            <a:r>
              <a:rPr lang="en-US" dirty="0" err="1"/>
              <a:t>cumprimento</a:t>
            </a:r>
            <a:r>
              <a:rPr lang="en-US" dirty="0"/>
              <a:t> </a:t>
            </a:r>
            <a:r>
              <a:rPr lang="en-US" dirty="0" err="1"/>
              <a:t>definitivo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 far-se-</a:t>
            </a:r>
            <a:r>
              <a:rPr lang="en-US" dirty="0" err="1"/>
              <a:t>á</a:t>
            </a:r>
            <a:r>
              <a:rPr lang="en-US" dirty="0"/>
              <a:t> a </a:t>
            </a:r>
            <a:r>
              <a:rPr lang="en-US" b="1" i="1" u="sng" dirty="0" err="1"/>
              <a:t>requerimento</a:t>
            </a:r>
            <a:r>
              <a:rPr lang="en-US" dirty="0"/>
              <a:t> 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sendo</a:t>
            </a:r>
            <a:r>
              <a:rPr lang="en-US" dirty="0"/>
              <a:t> o </a:t>
            </a:r>
            <a:r>
              <a:rPr lang="en-US" dirty="0" err="1"/>
              <a:t>executado</a:t>
            </a:r>
            <a:r>
              <a:rPr lang="en-US" dirty="0"/>
              <a:t> </a:t>
            </a:r>
            <a:r>
              <a:rPr lang="en-US" dirty="0" err="1"/>
              <a:t>intimado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o </a:t>
            </a:r>
            <a:r>
              <a:rPr lang="en-US" dirty="0" err="1"/>
              <a:t>débito</a:t>
            </a:r>
            <a:r>
              <a:rPr lang="en-US" dirty="0"/>
              <a:t>, no </a:t>
            </a:r>
            <a:r>
              <a:rPr lang="en-US" b="1" i="1" u="sng" dirty="0" err="1"/>
              <a:t>prazo</a:t>
            </a:r>
            <a:r>
              <a:rPr lang="en-US" b="1" i="1" u="sng" dirty="0"/>
              <a:t> de 15 (</a:t>
            </a:r>
            <a:r>
              <a:rPr lang="en-US" b="1" i="1" u="sng" dirty="0" err="1"/>
              <a:t>quinze</a:t>
            </a:r>
            <a:r>
              <a:rPr lang="en-US" b="1" i="1" u="sng" dirty="0"/>
              <a:t>)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acrescido</a:t>
            </a:r>
            <a:r>
              <a:rPr lang="en-US" dirty="0"/>
              <a:t> de </a:t>
            </a:r>
            <a:r>
              <a:rPr lang="en-US" dirty="0" err="1"/>
              <a:t>custas</a:t>
            </a:r>
            <a:r>
              <a:rPr lang="en-US" dirty="0"/>
              <a:t>, se </a:t>
            </a:r>
            <a:r>
              <a:rPr lang="en-US" dirty="0" err="1"/>
              <a:t>houver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</a:t>
            </a:r>
            <a:r>
              <a:rPr lang="en-US" dirty="0" err="1"/>
              <a:t>voluntário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do caput, o </a:t>
            </a:r>
            <a:r>
              <a:rPr lang="en-US" dirty="0" err="1"/>
              <a:t>débito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acrescido</a:t>
            </a:r>
            <a:r>
              <a:rPr lang="en-US" dirty="0"/>
              <a:t> de </a:t>
            </a:r>
            <a:r>
              <a:rPr lang="en-US" b="1" i="1" u="sng" dirty="0" err="1"/>
              <a:t>multa</a:t>
            </a:r>
            <a:r>
              <a:rPr lang="en-US" b="1" i="1" u="sng" dirty="0"/>
              <a:t> de </a:t>
            </a:r>
            <a:r>
              <a:rPr lang="en-US" b="1" i="1" u="sng" dirty="0" err="1"/>
              <a:t>dez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 e, </a:t>
            </a:r>
            <a:r>
              <a:rPr lang="en-US" b="1" i="1" u="sng" dirty="0" err="1"/>
              <a:t>também</a:t>
            </a:r>
            <a:r>
              <a:rPr lang="en-US" b="1" i="1" u="sng" dirty="0"/>
              <a:t>, de </a:t>
            </a:r>
            <a:r>
              <a:rPr lang="en-US" b="1" i="1" u="sng" dirty="0" err="1"/>
              <a:t>honorários</a:t>
            </a:r>
            <a:r>
              <a:rPr lang="en-US" b="1" i="1" u="sng" dirty="0"/>
              <a:t> de </a:t>
            </a:r>
            <a:r>
              <a:rPr lang="en-US" b="1" i="1" u="sng" dirty="0" err="1"/>
              <a:t>advogado</a:t>
            </a:r>
            <a:r>
              <a:rPr lang="en-US" b="1" i="1" u="sng" dirty="0"/>
              <a:t> de </a:t>
            </a:r>
            <a:r>
              <a:rPr lang="en-US" b="1" i="1" u="sng" dirty="0" err="1"/>
              <a:t>dez</a:t>
            </a:r>
            <a:r>
              <a:rPr lang="en-US" b="1" i="1" u="sng" dirty="0"/>
              <a:t> </a:t>
            </a:r>
            <a:r>
              <a:rPr lang="en-US" b="1" i="1" u="sng" dirty="0" err="1"/>
              <a:t>por</a:t>
            </a:r>
            <a:r>
              <a:rPr lang="en-US" b="1" i="1" u="sng" dirty="0"/>
              <a:t> cento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Efetuado</a:t>
            </a:r>
            <a:r>
              <a:rPr lang="en-US" dirty="0"/>
              <a:t> o </a:t>
            </a:r>
            <a:r>
              <a:rPr lang="en-US" b="1" i="1" u="sng" dirty="0" err="1"/>
              <a:t>pagamento</a:t>
            </a:r>
            <a:r>
              <a:rPr lang="en-US" b="1" i="1" u="sng" dirty="0"/>
              <a:t> </a:t>
            </a:r>
            <a:r>
              <a:rPr lang="en-US" b="1" i="1" u="sng" dirty="0" err="1"/>
              <a:t>parcial</a:t>
            </a:r>
            <a:r>
              <a:rPr lang="en-US" b="1" i="1" u="sng" dirty="0"/>
              <a:t> </a:t>
            </a:r>
            <a:r>
              <a:rPr lang="en-US" dirty="0"/>
              <a:t>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previsto</a:t>
            </a:r>
            <a:r>
              <a:rPr lang="en-US" dirty="0"/>
              <a:t> no caput, a </a:t>
            </a:r>
            <a:r>
              <a:rPr lang="en-US" dirty="0" err="1"/>
              <a:t>multa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previstos</a:t>
            </a:r>
            <a:r>
              <a:rPr lang="en-US" dirty="0"/>
              <a:t> no 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incidirão</a:t>
            </a:r>
            <a:r>
              <a:rPr lang="en-US" dirty="0"/>
              <a:t> </a:t>
            </a:r>
            <a:r>
              <a:rPr lang="en-US" b="1" i="1" u="sng" dirty="0" err="1"/>
              <a:t>sobre</a:t>
            </a:r>
            <a:r>
              <a:rPr lang="en-US" b="1" i="1" u="sng" dirty="0"/>
              <a:t> o restante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i="1" u="sng" dirty="0" err="1"/>
              <a:t>Não</a:t>
            </a:r>
            <a:r>
              <a:rPr lang="en-US" b="1" i="1" u="sng" dirty="0"/>
              <a:t> </a:t>
            </a:r>
            <a:r>
              <a:rPr lang="en-US" b="1" i="1" u="sng" dirty="0" err="1"/>
              <a:t>efetuado</a:t>
            </a:r>
            <a:r>
              <a:rPr lang="en-US" b="1" i="1" u="sng" dirty="0"/>
              <a:t> </a:t>
            </a:r>
            <a:r>
              <a:rPr lang="en-US" b="1" i="1" u="sng" dirty="0" err="1"/>
              <a:t>tempestivamente</a:t>
            </a:r>
            <a:r>
              <a:rPr lang="en-US" b="1" i="1" u="sng" dirty="0"/>
              <a:t> o </a:t>
            </a:r>
            <a:r>
              <a:rPr lang="en-US" b="1" i="1" u="sng" dirty="0" err="1"/>
              <a:t>pagamento</a:t>
            </a:r>
            <a:r>
              <a:rPr lang="en-US" b="1" i="1" u="sng" dirty="0"/>
              <a:t> </a:t>
            </a:r>
            <a:r>
              <a:rPr lang="en-US" b="1" i="1" u="sng" dirty="0" err="1"/>
              <a:t>voluntário</a:t>
            </a:r>
            <a:r>
              <a:rPr lang="en-US" b="1" i="1" u="sng" dirty="0"/>
              <a:t>, </a:t>
            </a:r>
            <a:r>
              <a:rPr lang="en-US" b="1" i="1" u="sng" dirty="0" err="1"/>
              <a:t>será</a:t>
            </a:r>
            <a:r>
              <a:rPr lang="en-US" b="1" i="1" u="sng" dirty="0"/>
              <a:t> </a:t>
            </a:r>
            <a:r>
              <a:rPr lang="en-US" b="1" i="1" u="sng" dirty="0" err="1"/>
              <a:t>expedido</a:t>
            </a:r>
            <a:r>
              <a:rPr lang="en-US" b="1" i="1" u="sng" dirty="0"/>
              <a:t>, </a:t>
            </a:r>
            <a:r>
              <a:rPr lang="en-US" b="1" i="1" u="sng" dirty="0" err="1"/>
              <a:t>desde</a:t>
            </a:r>
            <a:r>
              <a:rPr lang="en-US" b="1" i="1" u="sng" dirty="0"/>
              <a:t> logo, </a:t>
            </a:r>
            <a:r>
              <a:rPr lang="en-US" b="1" i="1" u="sng" dirty="0" err="1"/>
              <a:t>mandado</a:t>
            </a:r>
            <a:r>
              <a:rPr lang="en-US" b="1" i="1" u="sng" dirty="0"/>
              <a:t> de </a:t>
            </a:r>
            <a:r>
              <a:rPr lang="en-US" b="1" i="1" u="sng" dirty="0" err="1"/>
              <a:t>penhora</a:t>
            </a:r>
            <a:r>
              <a:rPr lang="en-US" b="1" i="1" u="sng" dirty="0"/>
              <a:t> e </a:t>
            </a:r>
            <a:r>
              <a:rPr lang="en-US" b="1" i="1" u="sng" dirty="0" err="1"/>
              <a:t>avaliação</a:t>
            </a:r>
            <a:r>
              <a:rPr lang="en-US" b="1" i="1" u="sng" dirty="0"/>
              <a:t>, </a:t>
            </a:r>
            <a:r>
              <a:rPr lang="en-US" b="1" i="1" u="sng" dirty="0" err="1"/>
              <a:t>seguindo</a:t>
            </a:r>
            <a:r>
              <a:rPr lang="en-US" b="1" i="1" u="sng" dirty="0"/>
              <a:t>-se </a:t>
            </a:r>
            <a:r>
              <a:rPr lang="en-US" b="1" i="1" u="sng" dirty="0" err="1"/>
              <a:t>os</a:t>
            </a:r>
            <a:r>
              <a:rPr lang="en-US" b="1" i="1" u="sng" dirty="0"/>
              <a:t> </a:t>
            </a:r>
            <a:r>
              <a:rPr lang="en-US" b="1" i="1" u="sng" dirty="0" err="1"/>
              <a:t>atos</a:t>
            </a:r>
            <a:r>
              <a:rPr lang="en-US" b="1" i="1" u="sng" dirty="0"/>
              <a:t> de </a:t>
            </a:r>
            <a:r>
              <a:rPr lang="en-US" b="1" i="1" u="sng" dirty="0" err="1"/>
              <a:t>expropriação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635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3123112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277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Decis</a:t>
            </a:r>
            <a:r>
              <a:rPr lang="en-US" b="1" dirty="0" err="1" smtClean="0"/>
              <a:t>ão</a:t>
            </a:r>
            <a:r>
              <a:rPr lang="en-US" b="1" dirty="0" smtClean="0"/>
              <a:t> </a:t>
            </a:r>
            <a:r>
              <a:rPr lang="en-US" b="1" dirty="0" err="1" smtClean="0"/>
              <a:t>Parcial</a:t>
            </a:r>
            <a:r>
              <a:rPr lang="en-US" b="1" dirty="0" smtClean="0"/>
              <a:t> de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24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89"/>
            <a:ext cx="6965245" cy="985673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Requerimento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191486" y="1423528"/>
            <a:ext cx="6756118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Art. 524.  O </a:t>
            </a:r>
            <a:r>
              <a:rPr lang="en-US" dirty="0" err="1"/>
              <a:t>requerimento</a:t>
            </a:r>
            <a:r>
              <a:rPr lang="en-US" dirty="0"/>
              <a:t> </a:t>
            </a:r>
            <a:r>
              <a:rPr lang="en-US" dirty="0" err="1"/>
              <a:t>previsto</a:t>
            </a:r>
            <a:r>
              <a:rPr lang="en-US" dirty="0"/>
              <a:t> no art. 523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instruído</a:t>
            </a:r>
            <a:r>
              <a:rPr lang="en-US" dirty="0"/>
              <a:t> com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dirty="0" err="1"/>
              <a:t>discriminado</a:t>
            </a:r>
            <a:r>
              <a:rPr lang="en-US" dirty="0"/>
              <a:t> e </a:t>
            </a:r>
            <a:r>
              <a:rPr lang="en-US" dirty="0" err="1"/>
              <a:t>atualizado</a:t>
            </a:r>
            <a:r>
              <a:rPr lang="en-US" dirty="0"/>
              <a:t> do </a:t>
            </a:r>
            <a:r>
              <a:rPr lang="en-US" dirty="0" err="1"/>
              <a:t>crédito</a:t>
            </a:r>
            <a:r>
              <a:rPr lang="en-US" dirty="0"/>
              <a:t>, </a:t>
            </a:r>
            <a:r>
              <a:rPr lang="en-US" dirty="0" err="1"/>
              <a:t>devendo</a:t>
            </a:r>
            <a:r>
              <a:rPr lang="en-US" dirty="0"/>
              <a:t> a </a:t>
            </a:r>
            <a:r>
              <a:rPr lang="en-US" dirty="0" err="1"/>
              <a:t>petição</a:t>
            </a:r>
            <a:r>
              <a:rPr lang="en-US" dirty="0"/>
              <a:t> </a:t>
            </a:r>
            <a:r>
              <a:rPr lang="en-US" dirty="0" err="1"/>
              <a:t>conter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/>
              <a:t>I - o </a:t>
            </a:r>
            <a:r>
              <a:rPr lang="en-US" dirty="0" err="1"/>
              <a:t>nome</a:t>
            </a:r>
            <a:r>
              <a:rPr lang="en-US" dirty="0"/>
              <a:t> </a:t>
            </a:r>
            <a:r>
              <a:rPr lang="en-US" dirty="0" err="1"/>
              <a:t>completo</a:t>
            </a:r>
            <a:r>
              <a:rPr lang="en-US" dirty="0"/>
              <a:t>, o </a:t>
            </a:r>
            <a:r>
              <a:rPr lang="en-US" dirty="0" err="1"/>
              <a:t>número</a:t>
            </a:r>
            <a:r>
              <a:rPr lang="en-US" dirty="0"/>
              <a:t> de </a:t>
            </a:r>
            <a:r>
              <a:rPr lang="en-US" dirty="0" err="1"/>
              <a:t>inscrição</a:t>
            </a:r>
            <a:r>
              <a:rPr lang="en-US" dirty="0"/>
              <a:t> no </a:t>
            </a:r>
            <a:r>
              <a:rPr lang="en-US" dirty="0" err="1"/>
              <a:t>Cadastro</a:t>
            </a:r>
            <a:r>
              <a:rPr lang="en-US" dirty="0"/>
              <a:t> de </a:t>
            </a:r>
            <a:r>
              <a:rPr lang="en-US" dirty="0" err="1"/>
              <a:t>Pessoas</a:t>
            </a:r>
            <a:r>
              <a:rPr lang="en-US" dirty="0"/>
              <a:t> </a:t>
            </a:r>
            <a:r>
              <a:rPr lang="en-US" dirty="0" err="1"/>
              <a:t>Físicas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no </a:t>
            </a:r>
            <a:r>
              <a:rPr lang="en-US" dirty="0" err="1"/>
              <a:t>Cadastro</a:t>
            </a:r>
            <a:r>
              <a:rPr lang="en-US" dirty="0"/>
              <a:t> </a:t>
            </a:r>
            <a:r>
              <a:rPr lang="en-US" dirty="0" err="1"/>
              <a:t>Nacional</a:t>
            </a:r>
            <a:r>
              <a:rPr lang="en-US" dirty="0"/>
              <a:t> da Pessoa </a:t>
            </a:r>
            <a:r>
              <a:rPr lang="en-US" dirty="0" err="1"/>
              <a:t>Jurídica</a:t>
            </a:r>
            <a:r>
              <a:rPr lang="en-US" dirty="0"/>
              <a:t> do </a:t>
            </a:r>
            <a:r>
              <a:rPr lang="en-US" dirty="0" err="1"/>
              <a:t>exequente</a:t>
            </a:r>
            <a:r>
              <a:rPr lang="en-US" dirty="0"/>
              <a:t> e do </a:t>
            </a:r>
            <a:r>
              <a:rPr lang="en-US" dirty="0" err="1"/>
              <a:t>executado</a:t>
            </a:r>
            <a:r>
              <a:rPr lang="en-US" dirty="0"/>
              <a:t>, </a:t>
            </a:r>
            <a:r>
              <a:rPr lang="en-US" dirty="0" err="1"/>
              <a:t>observado</a:t>
            </a:r>
            <a:r>
              <a:rPr lang="en-US" dirty="0"/>
              <a:t> o </a:t>
            </a:r>
            <a:r>
              <a:rPr lang="en-US" dirty="0" err="1"/>
              <a:t>disposto</a:t>
            </a:r>
            <a:r>
              <a:rPr lang="en-US" dirty="0"/>
              <a:t> no art. 319, §§ 1</a:t>
            </a:r>
            <a:r>
              <a:rPr lang="en-US" baseline="30000" dirty="0"/>
              <a:t>o</a:t>
            </a:r>
            <a:r>
              <a:rPr lang="en-US" dirty="0"/>
              <a:t> a 3</a:t>
            </a:r>
            <a:r>
              <a:rPr lang="en-US" baseline="30000" dirty="0"/>
              <a:t>o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/>
              <a:t>II - o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correção</a:t>
            </a:r>
            <a:r>
              <a:rPr lang="en-US" dirty="0"/>
              <a:t> </a:t>
            </a:r>
            <a:r>
              <a:rPr lang="en-US" dirty="0" err="1"/>
              <a:t>monetária</a:t>
            </a:r>
            <a:r>
              <a:rPr lang="en-US" dirty="0"/>
              <a:t> </a:t>
            </a:r>
            <a:r>
              <a:rPr lang="en-US" dirty="0" err="1"/>
              <a:t>adotado</a:t>
            </a:r>
            <a:r>
              <a:rPr lang="en-US" dirty="0"/>
              <a:t>;</a:t>
            </a:r>
          </a:p>
          <a:p>
            <a:r>
              <a:rPr lang="en-US" dirty="0"/>
              <a:t>III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juros</a:t>
            </a:r>
            <a:r>
              <a:rPr lang="en-US" dirty="0"/>
              <a:t> </a:t>
            </a:r>
            <a:r>
              <a:rPr lang="en-US" dirty="0" err="1"/>
              <a:t>aplicados</a:t>
            </a:r>
            <a:r>
              <a:rPr lang="en-US" dirty="0"/>
              <a:t> e as </a:t>
            </a:r>
            <a:r>
              <a:rPr lang="en-US" dirty="0" err="1"/>
              <a:t>respectivas</a:t>
            </a:r>
            <a:r>
              <a:rPr lang="en-US" dirty="0"/>
              <a:t> </a:t>
            </a:r>
            <a:r>
              <a:rPr lang="en-US" dirty="0" err="1"/>
              <a:t>taxas</a:t>
            </a:r>
            <a:r>
              <a:rPr lang="en-US" dirty="0"/>
              <a:t>;</a:t>
            </a:r>
          </a:p>
          <a:p>
            <a:r>
              <a:rPr lang="en-US" dirty="0"/>
              <a:t>IV - o </a:t>
            </a:r>
            <a:r>
              <a:rPr lang="en-US" dirty="0" err="1"/>
              <a:t>termo</a:t>
            </a:r>
            <a:r>
              <a:rPr lang="en-US" dirty="0"/>
              <a:t> </a:t>
            </a:r>
            <a:r>
              <a:rPr lang="en-US" dirty="0" err="1"/>
              <a:t>inicial</a:t>
            </a:r>
            <a:r>
              <a:rPr lang="en-US" dirty="0"/>
              <a:t> e o </a:t>
            </a:r>
            <a:r>
              <a:rPr lang="en-US" dirty="0" err="1"/>
              <a:t>termo</a:t>
            </a:r>
            <a:r>
              <a:rPr lang="en-US" dirty="0"/>
              <a:t> final dos </a:t>
            </a:r>
            <a:r>
              <a:rPr lang="en-US" dirty="0" err="1"/>
              <a:t>juros</a:t>
            </a:r>
            <a:r>
              <a:rPr lang="en-US" dirty="0"/>
              <a:t> e da </a:t>
            </a:r>
            <a:r>
              <a:rPr lang="en-US" dirty="0" err="1"/>
              <a:t>correção</a:t>
            </a:r>
            <a:r>
              <a:rPr lang="en-US" dirty="0"/>
              <a:t> </a:t>
            </a:r>
            <a:r>
              <a:rPr lang="en-US" dirty="0" err="1"/>
              <a:t>monetária</a:t>
            </a:r>
            <a:r>
              <a:rPr lang="en-US" dirty="0"/>
              <a:t> </a:t>
            </a:r>
            <a:r>
              <a:rPr lang="en-US" dirty="0" err="1"/>
              <a:t>utilizados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/>
              <a:t>V - a </a:t>
            </a:r>
            <a:r>
              <a:rPr lang="en-US" dirty="0" err="1"/>
              <a:t>periodicidade</a:t>
            </a:r>
            <a:r>
              <a:rPr lang="en-US" dirty="0"/>
              <a:t> da </a:t>
            </a:r>
            <a:r>
              <a:rPr lang="en-US" dirty="0" err="1"/>
              <a:t>capitalização</a:t>
            </a:r>
            <a:r>
              <a:rPr lang="en-US" dirty="0"/>
              <a:t> dos </a:t>
            </a:r>
            <a:r>
              <a:rPr lang="en-US" dirty="0" err="1"/>
              <a:t>juros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/>
              <a:t>VI - </a:t>
            </a:r>
            <a:r>
              <a:rPr lang="en-US" dirty="0" err="1"/>
              <a:t>especificação</a:t>
            </a:r>
            <a:r>
              <a:rPr lang="en-US" dirty="0"/>
              <a:t> dos </a:t>
            </a:r>
            <a:r>
              <a:rPr lang="en-US" dirty="0" err="1"/>
              <a:t>eventuais</a:t>
            </a:r>
            <a:r>
              <a:rPr lang="en-US" dirty="0"/>
              <a:t> </a:t>
            </a:r>
            <a:r>
              <a:rPr lang="en-US" dirty="0" err="1"/>
              <a:t>descontos</a:t>
            </a:r>
            <a:r>
              <a:rPr lang="en-US" dirty="0"/>
              <a:t> </a:t>
            </a:r>
            <a:r>
              <a:rPr lang="en-US" dirty="0" err="1"/>
              <a:t>obrigatórios</a:t>
            </a:r>
            <a:r>
              <a:rPr lang="en-US" dirty="0"/>
              <a:t> </a:t>
            </a:r>
            <a:r>
              <a:rPr lang="en-US" dirty="0" err="1"/>
              <a:t>realizados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b="1" dirty="0"/>
              <a:t>VII - </a:t>
            </a:r>
            <a:r>
              <a:rPr lang="en-US" b="1" dirty="0" err="1"/>
              <a:t>indicação</a:t>
            </a:r>
            <a:r>
              <a:rPr lang="en-US" b="1" dirty="0"/>
              <a:t> dos bens </a:t>
            </a:r>
            <a:r>
              <a:rPr lang="en-US" b="1" dirty="0" err="1"/>
              <a:t>passíveis</a:t>
            </a:r>
            <a:r>
              <a:rPr lang="en-US" b="1" dirty="0"/>
              <a:t> de </a:t>
            </a:r>
            <a:r>
              <a:rPr lang="en-US" b="1" dirty="0" err="1"/>
              <a:t>penhora</a:t>
            </a:r>
            <a:r>
              <a:rPr lang="en-US" b="1" dirty="0"/>
              <a:t>, </a:t>
            </a:r>
            <a:r>
              <a:rPr lang="en-US" b="1" dirty="0" err="1"/>
              <a:t>sempre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possível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1208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43859" y="887282"/>
            <a:ext cx="6887051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o valor </a:t>
            </a:r>
            <a:r>
              <a:rPr lang="en-US" dirty="0" err="1"/>
              <a:t>apontado</a:t>
            </a:r>
            <a:r>
              <a:rPr lang="en-US" dirty="0"/>
              <a:t> no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dirty="0" err="1"/>
              <a:t>aparentemente</a:t>
            </a:r>
            <a:r>
              <a:rPr lang="en-US" dirty="0"/>
              <a:t> </a:t>
            </a:r>
            <a:r>
              <a:rPr lang="en-US" dirty="0" err="1"/>
              <a:t>exceder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limites</a:t>
            </a:r>
            <a:r>
              <a:rPr lang="en-US" dirty="0"/>
              <a:t> da </a:t>
            </a:r>
            <a:r>
              <a:rPr lang="en-US" dirty="0" err="1"/>
              <a:t>condenação</a:t>
            </a:r>
            <a:r>
              <a:rPr lang="en-US" dirty="0"/>
              <a:t>, 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iniciada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valor </a:t>
            </a:r>
            <a:r>
              <a:rPr lang="en-US" dirty="0" err="1"/>
              <a:t>pretendido</a:t>
            </a:r>
            <a:r>
              <a:rPr lang="en-US" dirty="0"/>
              <a:t>, mas a </a:t>
            </a:r>
            <a:r>
              <a:rPr lang="en-US" dirty="0" err="1"/>
              <a:t>penhora</a:t>
            </a:r>
            <a:r>
              <a:rPr lang="en-US" dirty="0"/>
              <a:t> </a:t>
            </a:r>
            <a:r>
              <a:rPr lang="en-US" dirty="0" err="1"/>
              <a:t>terá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base a </a:t>
            </a:r>
            <a:r>
              <a:rPr lang="en-US" dirty="0" err="1"/>
              <a:t>importância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adequada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Para a </a:t>
            </a:r>
            <a:r>
              <a:rPr lang="en-US" dirty="0" err="1"/>
              <a:t>verificação</a:t>
            </a:r>
            <a:r>
              <a:rPr lang="en-US" dirty="0"/>
              <a:t> dos </a:t>
            </a:r>
            <a:r>
              <a:rPr lang="en-US" dirty="0" err="1"/>
              <a:t>cálculos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valer</a:t>
            </a:r>
            <a:r>
              <a:rPr lang="en-US" dirty="0"/>
              <a:t>-se de </a:t>
            </a:r>
            <a:r>
              <a:rPr lang="en-US" dirty="0" err="1"/>
              <a:t>contabilista</a:t>
            </a:r>
            <a:r>
              <a:rPr lang="en-US" dirty="0"/>
              <a:t> do </a:t>
            </a:r>
            <a:r>
              <a:rPr lang="en-US" dirty="0" err="1"/>
              <a:t>juízo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terá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máximo</a:t>
            </a:r>
            <a:r>
              <a:rPr lang="en-US" dirty="0"/>
              <a:t> de 30 (</a:t>
            </a:r>
            <a:r>
              <a:rPr lang="en-US" dirty="0" err="1"/>
              <a:t>trinta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efetuá</a:t>
            </a:r>
            <a:r>
              <a:rPr lang="en-US" dirty="0"/>
              <a:t>-la, </a:t>
            </a:r>
            <a:r>
              <a:rPr lang="en-US" dirty="0" err="1"/>
              <a:t>exceto</a:t>
            </a:r>
            <a:r>
              <a:rPr lang="en-US" dirty="0"/>
              <a:t> se outro </a:t>
            </a:r>
            <a:r>
              <a:rPr lang="en-US" dirty="0" err="1"/>
              <a:t>lhe</a:t>
            </a:r>
            <a:r>
              <a:rPr lang="en-US" dirty="0"/>
              <a:t> for </a:t>
            </a:r>
            <a:r>
              <a:rPr lang="en-US" dirty="0" err="1"/>
              <a:t>determinado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dirty="0" err="1"/>
              <a:t>elaboração</a:t>
            </a:r>
            <a:r>
              <a:rPr lang="en-US" dirty="0"/>
              <a:t> do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dirty="0" err="1"/>
              <a:t>depender</a:t>
            </a:r>
            <a:r>
              <a:rPr lang="en-US" dirty="0"/>
              <a:t> de dados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de </a:t>
            </a:r>
            <a:r>
              <a:rPr lang="en-US" dirty="0" err="1"/>
              <a:t>terceiros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do </a:t>
            </a:r>
            <a:r>
              <a:rPr lang="en-US" dirty="0" err="1"/>
              <a:t>executado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requisitá</a:t>
            </a:r>
            <a:r>
              <a:rPr lang="en-US" dirty="0"/>
              <a:t>-los, sob </a:t>
            </a:r>
            <a:r>
              <a:rPr lang="en-US" dirty="0" err="1"/>
              <a:t>cominação</a:t>
            </a:r>
            <a:r>
              <a:rPr lang="en-US" dirty="0"/>
              <a:t> do crime de </a:t>
            </a:r>
            <a:r>
              <a:rPr lang="en-US" dirty="0" err="1"/>
              <a:t>desobediência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4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a </a:t>
            </a:r>
            <a:r>
              <a:rPr lang="en-US" dirty="0" err="1"/>
              <a:t>complementação</a:t>
            </a:r>
            <a:r>
              <a:rPr lang="en-US" dirty="0"/>
              <a:t> do </a:t>
            </a:r>
            <a:r>
              <a:rPr lang="en-US" dirty="0" err="1"/>
              <a:t>demonstrativo</a:t>
            </a:r>
            <a:r>
              <a:rPr lang="en-US" dirty="0"/>
              <a:t> </a:t>
            </a:r>
            <a:r>
              <a:rPr lang="en-US" dirty="0" err="1"/>
              <a:t>depender</a:t>
            </a:r>
            <a:r>
              <a:rPr lang="en-US" dirty="0"/>
              <a:t> de dados </a:t>
            </a:r>
            <a:r>
              <a:rPr lang="en-US" dirty="0" err="1"/>
              <a:t>adicionais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do </a:t>
            </a:r>
            <a:r>
              <a:rPr lang="en-US" dirty="0" err="1"/>
              <a:t>executado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, a </a:t>
            </a:r>
            <a:r>
              <a:rPr lang="en-US" dirty="0" err="1"/>
              <a:t>requerimento</a:t>
            </a:r>
            <a:r>
              <a:rPr lang="en-US" dirty="0"/>
              <a:t> do </a:t>
            </a:r>
            <a:r>
              <a:rPr lang="en-US" dirty="0" err="1"/>
              <a:t>exequente</a:t>
            </a:r>
            <a:r>
              <a:rPr lang="en-US" dirty="0"/>
              <a:t>, </a:t>
            </a:r>
            <a:r>
              <a:rPr lang="en-US" dirty="0" err="1"/>
              <a:t>requisitá</a:t>
            </a:r>
            <a:r>
              <a:rPr lang="en-US" dirty="0"/>
              <a:t>-los, </a:t>
            </a:r>
            <a:r>
              <a:rPr lang="en-US" dirty="0" err="1"/>
              <a:t>fixando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 de </a:t>
            </a:r>
            <a:r>
              <a:rPr lang="en-US" dirty="0" err="1"/>
              <a:t>até</a:t>
            </a:r>
            <a:r>
              <a:rPr lang="en-US" dirty="0"/>
              <a:t> 30 (</a:t>
            </a:r>
            <a:r>
              <a:rPr lang="en-US" dirty="0" err="1"/>
              <a:t>trinta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diligência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5</a:t>
            </a:r>
            <a:r>
              <a:rPr lang="en-US" baseline="30000" dirty="0"/>
              <a:t>o</a:t>
            </a:r>
            <a:r>
              <a:rPr lang="en-US" dirty="0"/>
              <a:t> Se </a:t>
            </a:r>
            <a:r>
              <a:rPr lang="en-US" dirty="0" err="1"/>
              <a:t>os</a:t>
            </a:r>
            <a:r>
              <a:rPr lang="en-US" dirty="0"/>
              <a:t> dados </a:t>
            </a:r>
            <a:r>
              <a:rPr lang="en-US" dirty="0" err="1"/>
              <a:t>adicionais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refere</a:t>
            </a:r>
            <a:r>
              <a:rPr lang="en-US" dirty="0"/>
              <a:t> o § 4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forem</a:t>
            </a:r>
            <a:r>
              <a:rPr lang="en-US" dirty="0"/>
              <a:t> </a:t>
            </a:r>
            <a:r>
              <a:rPr lang="en-US" dirty="0" err="1"/>
              <a:t>apresentados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executado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justificativa</a:t>
            </a:r>
            <a:r>
              <a:rPr lang="en-US" dirty="0"/>
              <a:t>,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designado</a:t>
            </a:r>
            <a:r>
              <a:rPr lang="en-US" dirty="0"/>
              <a:t>, </a:t>
            </a:r>
            <a:r>
              <a:rPr lang="en-US" dirty="0" err="1"/>
              <a:t>reputar</a:t>
            </a:r>
            <a:r>
              <a:rPr lang="en-US" dirty="0"/>
              <a:t>-se-</a:t>
            </a:r>
            <a:r>
              <a:rPr lang="en-US" dirty="0" err="1"/>
              <a:t>ão</a:t>
            </a:r>
            <a:r>
              <a:rPr lang="en-US" dirty="0"/>
              <a:t> </a:t>
            </a:r>
            <a:r>
              <a:rPr lang="en-US" dirty="0" err="1"/>
              <a:t>corretos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cálculos</a:t>
            </a:r>
            <a:r>
              <a:rPr lang="en-US" dirty="0"/>
              <a:t> </a:t>
            </a:r>
            <a:r>
              <a:rPr lang="en-US" dirty="0" err="1"/>
              <a:t>apresentados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exequente</a:t>
            </a:r>
            <a:r>
              <a:rPr lang="en-US" dirty="0"/>
              <a:t> </a:t>
            </a:r>
            <a:r>
              <a:rPr lang="en-US" dirty="0" err="1"/>
              <a:t>apenas</a:t>
            </a:r>
            <a:r>
              <a:rPr lang="en-US" dirty="0"/>
              <a:t> com base </a:t>
            </a:r>
            <a:r>
              <a:rPr lang="en-US" dirty="0" err="1"/>
              <a:t>nos</a:t>
            </a:r>
            <a:r>
              <a:rPr lang="en-US" dirty="0"/>
              <a:t> dados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dispõe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9359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2831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err="1" smtClean="0">
                <a:solidFill>
                  <a:schemeClr val="bg1"/>
                </a:solidFill>
              </a:rPr>
              <a:t>Qual</a:t>
            </a:r>
            <a:r>
              <a:rPr lang="en-US" sz="4000" b="1" dirty="0" smtClean="0">
                <a:solidFill>
                  <a:schemeClr val="bg1"/>
                </a:solidFill>
              </a:rPr>
              <a:t> o </a:t>
            </a:r>
            <a:r>
              <a:rPr lang="en-US" sz="4000" b="1" dirty="0" err="1" smtClean="0">
                <a:solidFill>
                  <a:schemeClr val="bg1"/>
                </a:solidFill>
              </a:rPr>
              <a:t>prazo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para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formula</a:t>
            </a:r>
            <a:r>
              <a:rPr lang="en-US" sz="4000" b="1" dirty="0" err="1" smtClean="0">
                <a:solidFill>
                  <a:schemeClr val="bg1"/>
                </a:solidFill>
              </a:rPr>
              <a:t>ção</a:t>
            </a:r>
            <a:r>
              <a:rPr lang="en-US" sz="4000" b="1" dirty="0" smtClean="0">
                <a:solidFill>
                  <a:schemeClr val="bg1"/>
                </a:solidFill>
              </a:rPr>
              <a:t> do </a:t>
            </a:r>
            <a:r>
              <a:rPr lang="en-US" sz="4000" b="1" dirty="0" err="1" smtClean="0">
                <a:solidFill>
                  <a:schemeClr val="bg1"/>
                </a:solidFill>
              </a:rPr>
              <a:t>requerimento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pelo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exequente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2240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522" y="2055763"/>
            <a:ext cx="5472979" cy="28315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>
                <a:solidFill>
                  <a:schemeClr val="bg1"/>
                </a:solidFill>
              </a:rPr>
              <a:t>O </a:t>
            </a:r>
            <a:r>
              <a:rPr lang="en-US" sz="4000" b="1" dirty="0" err="1">
                <a:solidFill>
                  <a:schemeClr val="bg1"/>
                </a:solidFill>
              </a:rPr>
              <a:t>q</a:t>
            </a:r>
            <a:r>
              <a:rPr lang="en-US" sz="4000" b="1" dirty="0" err="1" smtClean="0">
                <a:solidFill>
                  <a:schemeClr val="bg1"/>
                </a:solidFill>
              </a:rPr>
              <a:t>ue</a:t>
            </a:r>
            <a:r>
              <a:rPr lang="en-US" sz="4000" b="1" dirty="0" smtClean="0">
                <a:solidFill>
                  <a:schemeClr val="bg1"/>
                </a:solidFill>
              </a:rPr>
              <a:t> se </a:t>
            </a:r>
            <a:r>
              <a:rPr lang="en-US" sz="4000" b="1" dirty="0" err="1" smtClean="0">
                <a:solidFill>
                  <a:schemeClr val="bg1"/>
                </a:solidFill>
              </a:rPr>
              <a:t>entende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por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prescri</a:t>
            </a:r>
            <a:r>
              <a:rPr lang="en-US" sz="4000" b="1" dirty="0" err="1" smtClean="0">
                <a:solidFill>
                  <a:schemeClr val="bg1"/>
                </a:solidFill>
              </a:rPr>
              <a:t>ção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4000" b="1" dirty="0" smtClean="0">
                <a:solidFill>
                  <a:schemeClr val="bg1"/>
                </a:solidFill>
              </a:rPr>
              <a:t> no </a:t>
            </a:r>
            <a:r>
              <a:rPr lang="en-US" sz="4000" b="1" dirty="0" err="1" smtClean="0">
                <a:solidFill>
                  <a:schemeClr val="bg1"/>
                </a:solidFill>
              </a:rPr>
              <a:t>módulo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executivo</a:t>
            </a:r>
            <a:r>
              <a:rPr lang="en-US" sz="4000" b="1" dirty="0" smtClean="0">
                <a:solidFill>
                  <a:schemeClr val="bg1"/>
                </a:solidFill>
              </a:rPr>
              <a:t>? </a:t>
            </a:r>
            <a:r>
              <a:rPr lang="en-US" sz="4000" b="1" dirty="0" err="1" smtClean="0">
                <a:solidFill>
                  <a:schemeClr val="bg1"/>
                </a:solidFill>
              </a:rPr>
              <a:t>Qual</a:t>
            </a:r>
            <a:r>
              <a:rPr lang="en-US" sz="4000" b="1" dirty="0" smtClean="0">
                <a:solidFill>
                  <a:schemeClr val="bg1"/>
                </a:solidFill>
              </a:rPr>
              <a:t> o </a:t>
            </a:r>
            <a:r>
              <a:rPr lang="en-US" sz="4000" b="1" dirty="0" err="1" smtClean="0">
                <a:solidFill>
                  <a:schemeClr val="bg1"/>
                </a:solidFill>
              </a:rPr>
              <a:t>seu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prazo</a:t>
            </a:r>
            <a:r>
              <a:rPr lang="en-US" sz="4000" b="1" dirty="0" smtClean="0">
                <a:solidFill>
                  <a:schemeClr val="bg1"/>
                </a:solidFill>
              </a:rPr>
              <a:t>?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623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9833" y="1214619"/>
            <a:ext cx="70179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526.  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lícito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réu</a:t>
            </a:r>
            <a:r>
              <a:rPr lang="en-US" dirty="0"/>
              <a:t>, antes de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intimado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sentença</a:t>
            </a:r>
            <a:r>
              <a:rPr lang="en-US" dirty="0"/>
              <a:t>, </a:t>
            </a:r>
            <a:r>
              <a:rPr lang="en-US" dirty="0" err="1"/>
              <a:t>comparecer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juízo</a:t>
            </a:r>
            <a:r>
              <a:rPr lang="en-US" dirty="0"/>
              <a:t> e </a:t>
            </a:r>
            <a:r>
              <a:rPr lang="en-US" dirty="0" err="1"/>
              <a:t>oferecer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o valor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devido</a:t>
            </a:r>
            <a:r>
              <a:rPr lang="en-US" dirty="0"/>
              <a:t>, </a:t>
            </a:r>
            <a:r>
              <a:rPr lang="en-US" dirty="0" err="1"/>
              <a:t>apresentando</a:t>
            </a:r>
            <a:r>
              <a:rPr lang="en-US" dirty="0"/>
              <a:t> </a:t>
            </a:r>
            <a:r>
              <a:rPr lang="en-US" dirty="0" err="1"/>
              <a:t>memória</a:t>
            </a:r>
            <a:r>
              <a:rPr lang="en-US" dirty="0"/>
              <a:t> </a:t>
            </a:r>
            <a:r>
              <a:rPr lang="en-US" dirty="0" err="1"/>
              <a:t>discriminada</a:t>
            </a:r>
            <a:r>
              <a:rPr lang="en-US" dirty="0"/>
              <a:t> do </a:t>
            </a:r>
            <a:r>
              <a:rPr lang="en-US" dirty="0" err="1"/>
              <a:t>cálculo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ouvido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de 5 (</a:t>
            </a:r>
            <a:r>
              <a:rPr lang="en-US" dirty="0" err="1"/>
              <a:t>cinco</a:t>
            </a:r>
            <a:r>
              <a:rPr lang="en-US" dirty="0"/>
              <a:t>)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podendo</a:t>
            </a:r>
            <a:r>
              <a:rPr lang="en-US" dirty="0"/>
              <a:t> </a:t>
            </a:r>
            <a:r>
              <a:rPr lang="en-US" dirty="0" err="1"/>
              <a:t>impugnar</a:t>
            </a:r>
            <a:r>
              <a:rPr lang="en-US" dirty="0"/>
              <a:t> o valor </a:t>
            </a:r>
            <a:r>
              <a:rPr lang="en-US" dirty="0" err="1"/>
              <a:t>depositado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prejuízo</a:t>
            </a:r>
            <a:r>
              <a:rPr lang="en-US" dirty="0"/>
              <a:t> do </a:t>
            </a:r>
            <a:r>
              <a:rPr lang="en-US" dirty="0" err="1"/>
              <a:t>levantamento</a:t>
            </a:r>
            <a:r>
              <a:rPr lang="en-US" dirty="0"/>
              <a:t> do </a:t>
            </a:r>
            <a:r>
              <a:rPr lang="en-US" dirty="0" err="1"/>
              <a:t>depósito</a:t>
            </a:r>
            <a:r>
              <a:rPr lang="en-US" dirty="0"/>
              <a:t> a </a:t>
            </a:r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parcela</a:t>
            </a:r>
            <a:r>
              <a:rPr lang="en-US" dirty="0"/>
              <a:t> </a:t>
            </a:r>
            <a:r>
              <a:rPr lang="en-US" dirty="0" err="1"/>
              <a:t>incontroversa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Concluindo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pela</a:t>
            </a:r>
            <a:r>
              <a:rPr lang="en-US" dirty="0"/>
              <a:t> </a:t>
            </a:r>
            <a:r>
              <a:rPr lang="en-US" dirty="0" err="1"/>
              <a:t>insuficiência</a:t>
            </a:r>
            <a:r>
              <a:rPr lang="en-US" dirty="0"/>
              <a:t> do </a:t>
            </a:r>
            <a:r>
              <a:rPr lang="en-US" dirty="0" err="1"/>
              <a:t>depósito</a:t>
            </a:r>
            <a:r>
              <a:rPr lang="en-US" dirty="0"/>
              <a:t>,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diferença</a:t>
            </a:r>
            <a:r>
              <a:rPr lang="en-US" dirty="0"/>
              <a:t> </a:t>
            </a:r>
            <a:r>
              <a:rPr lang="en-US" dirty="0" err="1"/>
              <a:t>incidirão</a:t>
            </a:r>
            <a:r>
              <a:rPr lang="en-US" dirty="0"/>
              <a:t> </a:t>
            </a:r>
            <a:r>
              <a:rPr lang="en-US" dirty="0" err="1"/>
              <a:t>multa</a:t>
            </a:r>
            <a:r>
              <a:rPr lang="en-US" dirty="0"/>
              <a:t> de </a:t>
            </a:r>
            <a:r>
              <a:rPr lang="en-US" dirty="0" err="1"/>
              <a:t>dez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cento e </a:t>
            </a:r>
            <a:r>
              <a:rPr lang="en-US" dirty="0" err="1"/>
              <a:t>honorários</a:t>
            </a:r>
            <a:r>
              <a:rPr lang="en-US" dirty="0"/>
              <a:t> </a:t>
            </a:r>
            <a:r>
              <a:rPr lang="en-US" dirty="0" err="1"/>
              <a:t>advocatícios</a:t>
            </a:r>
            <a:r>
              <a:rPr lang="en-US" dirty="0"/>
              <a:t>,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fixados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dez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cento, </a:t>
            </a:r>
            <a:r>
              <a:rPr lang="en-US" dirty="0" err="1"/>
              <a:t>seguindo</a:t>
            </a:r>
            <a:r>
              <a:rPr lang="en-US" dirty="0"/>
              <a:t>-se a </a:t>
            </a:r>
            <a:r>
              <a:rPr lang="en-US" dirty="0" err="1"/>
              <a:t>execução</a:t>
            </a:r>
            <a:r>
              <a:rPr lang="en-US" dirty="0"/>
              <a:t> com </a:t>
            </a:r>
            <a:r>
              <a:rPr lang="en-US" dirty="0" err="1"/>
              <a:t>penhora</a:t>
            </a:r>
            <a:r>
              <a:rPr lang="en-US" dirty="0"/>
              <a:t> e </a:t>
            </a:r>
            <a:r>
              <a:rPr lang="en-US" dirty="0" err="1"/>
              <a:t>atos</a:t>
            </a:r>
            <a:r>
              <a:rPr lang="en-US" dirty="0"/>
              <a:t> </a:t>
            </a:r>
            <a:r>
              <a:rPr lang="en-US" dirty="0" err="1"/>
              <a:t>subsequentes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Se 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se </a:t>
            </a:r>
            <a:r>
              <a:rPr lang="en-US" dirty="0" err="1"/>
              <a:t>opuser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declarará</a:t>
            </a:r>
            <a:r>
              <a:rPr lang="en-US" dirty="0"/>
              <a:t> </a:t>
            </a:r>
            <a:r>
              <a:rPr lang="en-US" dirty="0" err="1"/>
              <a:t>satisfeita</a:t>
            </a:r>
            <a:r>
              <a:rPr lang="en-US" dirty="0"/>
              <a:t> a </a:t>
            </a:r>
            <a:r>
              <a:rPr lang="en-US" dirty="0" err="1"/>
              <a:t>obrigação</a:t>
            </a:r>
            <a:r>
              <a:rPr lang="en-US" dirty="0"/>
              <a:t> e </a:t>
            </a:r>
            <a:r>
              <a:rPr lang="en-US" dirty="0" err="1"/>
              <a:t>extinguirá</a:t>
            </a:r>
            <a:r>
              <a:rPr lang="en-US" dirty="0"/>
              <a:t> o </a:t>
            </a:r>
            <a:r>
              <a:rPr lang="en-US" dirty="0" err="1"/>
              <a:t>processo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434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5300" y="1610566"/>
            <a:ext cx="6847770" cy="378565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bg1"/>
                </a:solidFill>
              </a:rPr>
              <a:t>A </a:t>
            </a:r>
            <a:r>
              <a:rPr lang="en-US" sz="2400" b="1" dirty="0" err="1" smtClean="0">
                <a:solidFill>
                  <a:schemeClr val="bg1"/>
                </a:solidFill>
              </a:rPr>
              <a:t>prescri</a:t>
            </a:r>
            <a:r>
              <a:rPr lang="en-US" sz="2400" b="1" dirty="0" err="1" smtClean="0">
                <a:solidFill>
                  <a:schemeClr val="bg1"/>
                </a:solidFill>
              </a:rPr>
              <a:t>ção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aplicável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às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execuções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iniciadas</a:t>
            </a:r>
            <a:r>
              <a:rPr lang="en-US" sz="2400" b="1" dirty="0" smtClean="0">
                <a:solidFill>
                  <a:schemeClr val="bg1"/>
                </a:solidFill>
              </a:rPr>
              <a:t> antes da </a:t>
            </a:r>
            <a:r>
              <a:rPr lang="en-US" sz="2400" b="1" dirty="0" err="1" smtClean="0">
                <a:solidFill>
                  <a:schemeClr val="bg1"/>
                </a:solidFill>
              </a:rPr>
              <a:t>vigência</a:t>
            </a:r>
            <a:r>
              <a:rPr lang="en-US" sz="2400" b="1" dirty="0" smtClean="0">
                <a:solidFill>
                  <a:schemeClr val="bg1"/>
                </a:solidFill>
              </a:rPr>
              <a:t> do CPC-15?</a:t>
            </a:r>
          </a:p>
          <a:p>
            <a:pPr lvl="0" algn="ctr"/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necessária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prévia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intimação</a:t>
            </a:r>
            <a:r>
              <a:rPr lang="en-US" sz="2400" b="1" dirty="0" smtClean="0">
                <a:solidFill>
                  <a:schemeClr val="bg1"/>
                </a:solidFill>
              </a:rPr>
              <a:t> do </a:t>
            </a:r>
            <a:r>
              <a:rPr lang="en-US" sz="2400" b="1" dirty="0" err="1" smtClean="0">
                <a:solidFill>
                  <a:schemeClr val="bg1"/>
                </a:solidFill>
              </a:rPr>
              <a:t>credor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dar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impulso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módulo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executivo</a:t>
            </a:r>
            <a:r>
              <a:rPr lang="en-US" sz="2400" b="1" dirty="0" smtClean="0">
                <a:solidFill>
                  <a:schemeClr val="bg1"/>
                </a:solidFill>
              </a:rPr>
              <a:t>? </a:t>
            </a:r>
          </a:p>
          <a:p>
            <a:pPr lvl="0" algn="ctr"/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r>
              <a:rPr lang="en-US" sz="2400" b="1" dirty="0" err="1" smtClean="0">
                <a:solidFill>
                  <a:schemeClr val="bg1"/>
                </a:solidFill>
              </a:rPr>
              <a:t>É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necessária</a:t>
            </a:r>
            <a:r>
              <a:rPr lang="en-US" sz="2400" b="1" dirty="0" smtClean="0">
                <a:solidFill>
                  <a:schemeClr val="bg1"/>
                </a:solidFill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</a:rPr>
              <a:t>prévia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intimação</a:t>
            </a:r>
            <a:r>
              <a:rPr lang="en-US" sz="2400" b="1" dirty="0" smtClean="0">
                <a:solidFill>
                  <a:schemeClr val="bg1"/>
                </a:solidFill>
              </a:rPr>
              <a:t> do </a:t>
            </a:r>
            <a:r>
              <a:rPr lang="en-US" sz="2400" b="1" dirty="0" err="1" smtClean="0">
                <a:solidFill>
                  <a:schemeClr val="bg1"/>
                </a:solidFill>
              </a:rPr>
              <a:t>credor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</a:rPr>
              <a:t>decretação</a:t>
            </a:r>
            <a:r>
              <a:rPr lang="en-US" sz="2400" b="1" dirty="0" smtClean="0">
                <a:solidFill>
                  <a:schemeClr val="bg1"/>
                </a:solidFill>
              </a:rPr>
              <a:t> da </a:t>
            </a:r>
            <a:r>
              <a:rPr lang="en-US" sz="2400" b="1" dirty="0" err="1" smtClean="0">
                <a:solidFill>
                  <a:schemeClr val="bg1"/>
                </a:solidFill>
              </a:rPr>
              <a:t>prescrição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intercorrente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  <a:p>
            <a:pPr lvl="0"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22216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2065</TotalTime>
  <Words>728</Words>
  <Application>Microsoft Macintosh PowerPoint</Application>
  <PresentationFormat>On-screen Show (4:3)</PresentationFormat>
  <Paragraphs>143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Pushpin</vt:lpstr>
      <vt:lpstr>Cumprimento de Sentença</vt:lpstr>
      <vt:lpstr>PowerPoint Presentation</vt:lpstr>
      <vt:lpstr>Preâmbulo</vt:lpstr>
      <vt:lpstr>PowerPoint Presentation</vt:lpstr>
      <vt:lpstr>Cumprimento Provisório</vt:lpstr>
      <vt:lpstr>Cumprimento Provisório</vt:lpstr>
      <vt:lpstr>Responsabilidade Patrimonial</vt:lpstr>
      <vt:lpstr>Retroatividade</vt:lpstr>
      <vt:lpstr>Garantia do Juízo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Cumprimento Definitivo</vt:lpstr>
      <vt:lpstr>PowerPoint Presentation</vt:lpstr>
      <vt:lpstr>PowerPoint Presentation</vt:lpstr>
      <vt:lpstr>PowerPoint Presentation</vt:lpstr>
      <vt:lpstr>Decisão Parcial de Mérito</vt:lpstr>
      <vt:lpstr>Requerimento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Cumprimento de Sentença</dc:title>
  <dc:creator>Rafael Menezes</dc:creator>
  <cp:lastModifiedBy>Rafael Menezes</cp:lastModifiedBy>
  <cp:revision>10</cp:revision>
  <dcterms:created xsi:type="dcterms:W3CDTF">2017-10-02T13:27:30Z</dcterms:created>
  <dcterms:modified xsi:type="dcterms:W3CDTF">2017-10-03T23:53:07Z</dcterms:modified>
</cp:coreProperties>
</file>