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2" r:id="rId4"/>
    <p:sldId id="263" r:id="rId5"/>
    <p:sldId id="264" r:id="rId6"/>
    <p:sldId id="258" r:id="rId7"/>
    <p:sldId id="259" r:id="rId8"/>
    <p:sldId id="261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5" r:id="rId21"/>
    <p:sldId id="278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9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6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printerSettings" Target="printerSettings/printerSettings1.bin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289A0D-9153-9149-B66D-D1917CB1C843}" type="doc">
      <dgm:prSet loTypeId="urn:microsoft.com/office/officeart/2005/8/layout/cycle6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6CB122C-1F44-554F-A15F-24848E76D9E8}">
      <dgm:prSet phldrT="[Text]"/>
      <dgm:spPr/>
      <dgm:t>
        <a:bodyPr/>
        <a:lstStyle/>
        <a:p>
          <a:r>
            <a:rPr lang="en-US" dirty="0" err="1" smtClean="0"/>
            <a:t>Acesso</a:t>
          </a:r>
          <a:r>
            <a:rPr lang="en-US" dirty="0" smtClean="0"/>
            <a:t> </a:t>
          </a:r>
          <a:r>
            <a:rPr lang="en-US" dirty="0" err="1" smtClean="0"/>
            <a:t>Amplo</a:t>
          </a:r>
          <a:endParaRPr lang="en-US" dirty="0"/>
        </a:p>
      </dgm:t>
    </dgm:pt>
    <dgm:pt modelId="{EC2D11D9-0C78-D442-9F67-2CDCC35BED0C}" type="parTrans" cxnId="{C0207D2D-8DAA-794B-B87E-0CB439C17C56}">
      <dgm:prSet/>
      <dgm:spPr/>
      <dgm:t>
        <a:bodyPr/>
        <a:lstStyle/>
        <a:p>
          <a:endParaRPr lang="en-US"/>
        </a:p>
      </dgm:t>
    </dgm:pt>
    <dgm:pt modelId="{5D1C61C1-1C9D-304F-B429-98DEEDC22E31}" type="sibTrans" cxnId="{C0207D2D-8DAA-794B-B87E-0CB439C17C56}">
      <dgm:prSet/>
      <dgm:spPr/>
      <dgm:t>
        <a:bodyPr/>
        <a:lstStyle/>
        <a:p>
          <a:endParaRPr lang="en-US"/>
        </a:p>
      </dgm:t>
    </dgm:pt>
    <dgm:pt modelId="{12A77284-B987-184A-9450-03B1C1B2AA75}">
      <dgm:prSet phldrT="[Text]"/>
      <dgm:spPr/>
      <dgm:t>
        <a:bodyPr/>
        <a:lstStyle/>
        <a:p>
          <a:r>
            <a:rPr lang="en-US" dirty="0" err="1" smtClean="0"/>
            <a:t>Judicializa</a:t>
          </a:r>
          <a:r>
            <a:rPr lang="en-US" dirty="0" err="1" smtClean="0"/>
            <a:t>ção</a:t>
          </a:r>
          <a:r>
            <a:rPr lang="en-US" dirty="0" smtClean="0"/>
            <a:t> de </a:t>
          </a:r>
          <a:r>
            <a:rPr lang="en-US" dirty="0" err="1" smtClean="0"/>
            <a:t>Políticas</a:t>
          </a:r>
          <a:r>
            <a:rPr lang="en-US" dirty="0" smtClean="0"/>
            <a:t> </a:t>
          </a:r>
          <a:r>
            <a:rPr lang="en-US" dirty="0" err="1" smtClean="0"/>
            <a:t>Públicas</a:t>
          </a:r>
          <a:endParaRPr lang="en-US" dirty="0"/>
        </a:p>
      </dgm:t>
    </dgm:pt>
    <dgm:pt modelId="{ED7271F7-A35A-2342-BF37-798D2CA7BD50}" type="parTrans" cxnId="{28D5F1E5-9D29-1641-9EB8-6BF680A73FAB}">
      <dgm:prSet/>
      <dgm:spPr/>
      <dgm:t>
        <a:bodyPr/>
        <a:lstStyle/>
        <a:p>
          <a:endParaRPr lang="en-US"/>
        </a:p>
      </dgm:t>
    </dgm:pt>
    <dgm:pt modelId="{E81D5152-139E-C345-A4FD-ECA04F247AA3}" type="sibTrans" cxnId="{28D5F1E5-9D29-1641-9EB8-6BF680A73FAB}">
      <dgm:prSet/>
      <dgm:spPr/>
      <dgm:t>
        <a:bodyPr/>
        <a:lstStyle/>
        <a:p>
          <a:endParaRPr lang="en-US"/>
        </a:p>
      </dgm:t>
    </dgm:pt>
    <dgm:pt modelId="{94899ADF-1736-BC42-96F3-5E8660AF8101}">
      <dgm:prSet phldrT="[Text]"/>
      <dgm:spPr/>
      <dgm:t>
        <a:bodyPr/>
        <a:lstStyle/>
        <a:p>
          <a:r>
            <a:rPr lang="en-US" dirty="0" err="1" smtClean="0"/>
            <a:t>Incremento</a:t>
          </a:r>
          <a:r>
            <a:rPr lang="en-US" dirty="0" smtClean="0"/>
            <a:t> no </a:t>
          </a:r>
          <a:r>
            <a:rPr lang="en-US" dirty="0" err="1" smtClean="0"/>
            <a:t>N</a:t>
          </a:r>
          <a:r>
            <a:rPr lang="en-US" dirty="0" err="1" smtClean="0"/>
            <a:t>úmero</a:t>
          </a:r>
          <a:r>
            <a:rPr lang="en-US" dirty="0" smtClean="0"/>
            <a:t> de </a:t>
          </a:r>
          <a:r>
            <a:rPr lang="en-US" dirty="0" err="1" smtClean="0"/>
            <a:t>Processos</a:t>
          </a:r>
          <a:endParaRPr lang="en-US" dirty="0"/>
        </a:p>
      </dgm:t>
    </dgm:pt>
    <dgm:pt modelId="{D0C398AC-E17B-4B49-91E8-9C6FEFF7C42B}" type="parTrans" cxnId="{4E64A975-F812-1245-9193-C76B9550A40A}">
      <dgm:prSet/>
      <dgm:spPr/>
      <dgm:t>
        <a:bodyPr/>
        <a:lstStyle/>
        <a:p>
          <a:endParaRPr lang="en-US"/>
        </a:p>
      </dgm:t>
    </dgm:pt>
    <dgm:pt modelId="{A6A04FBD-4561-DC43-9238-A96C375F7751}" type="sibTrans" cxnId="{4E64A975-F812-1245-9193-C76B9550A40A}">
      <dgm:prSet/>
      <dgm:spPr/>
      <dgm:t>
        <a:bodyPr/>
        <a:lstStyle/>
        <a:p>
          <a:endParaRPr lang="en-US"/>
        </a:p>
      </dgm:t>
    </dgm:pt>
    <dgm:pt modelId="{3511FDDF-DE79-014A-B843-F3C763186AEB}">
      <dgm:prSet phldrT="[Text]"/>
      <dgm:spPr/>
      <dgm:t>
        <a:bodyPr/>
        <a:lstStyle/>
        <a:p>
          <a:r>
            <a:rPr lang="en-US" dirty="0" err="1" smtClean="0"/>
            <a:t>Demandas</a:t>
          </a:r>
          <a:r>
            <a:rPr lang="en-US" dirty="0" smtClean="0"/>
            <a:t> de Massa</a:t>
          </a:r>
          <a:endParaRPr lang="en-US" dirty="0"/>
        </a:p>
      </dgm:t>
    </dgm:pt>
    <dgm:pt modelId="{F62AF1A3-A43D-7C4D-A87A-77B6053455F3}" type="parTrans" cxnId="{76AB5473-999E-F14C-BEB5-97663C8BBB9D}">
      <dgm:prSet/>
      <dgm:spPr/>
      <dgm:t>
        <a:bodyPr/>
        <a:lstStyle/>
        <a:p>
          <a:endParaRPr lang="en-US"/>
        </a:p>
      </dgm:t>
    </dgm:pt>
    <dgm:pt modelId="{518135F3-CC86-D445-BB41-332D938B7304}" type="sibTrans" cxnId="{76AB5473-999E-F14C-BEB5-97663C8BBB9D}">
      <dgm:prSet/>
      <dgm:spPr/>
      <dgm:t>
        <a:bodyPr/>
        <a:lstStyle/>
        <a:p>
          <a:endParaRPr lang="en-US"/>
        </a:p>
      </dgm:t>
    </dgm:pt>
    <dgm:pt modelId="{A79A825D-AD1D-8A48-B620-99BE5CE31557}" type="pres">
      <dgm:prSet presAssocID="{C7289A0D-9153-9149-B66D-D1917CB1C843}" presName="cycle" presStyleCnt="0">
        <dgm:presLayoutVars>
          <dgm:dir/>
          <dgm:resizeHandles val="exact"/>
        </dgm:presLayoutVars>
      </dgm:prSet>
      <dgm:spPr/>
    </dgm:pt>
    <dgm:pt modelId="{0DCDF5D9-0E35-7843-A681-95E50609A8DE}" type="pres">
      <dgm:prSet presAssocID="{F6CB122C-1F44-554F-A15F-24848E76D9E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450ADC-7AA1-4548-ACBE-2E47E114E104}" type="pres">
      <dgm:prSet presAssocID="{F6CB122C-1F44-554F-A15F-24848E76D9E8}" presName="spNode" presStyleCnt="0"/>
      <dgm:spPr/>
    </dgm:pt>
    <dgm:pt modelId="{BCB9EA97-64D8-0940-8155-CE6732398D15}" type="pres">
      <dgm:prSet presAssocID="{5D1C61C1-1C9D-304F-B429-98DEEDC22E31}" presName="sibTrans" presStyleLbl="sibTrans1D1" presStyleIdx="0" presStyleCnt="4"/>
      <dgm:spPr/>
    </dgm:pt>
    <dgm:pt modelId="{F204B048-F2C5-EB4B-A4A8-A104AD5D0098}" type="pres">
      <dgm:prSet presAssocID="{12A77284-B987-184A-9450-03B1C1B2AA75}" presName="node" presStyleLbl="node1" presStyleIdx="1" presStyleCnt="4">
        <dgm:presLayoutVars>
          <dgm:bulletEnabled val="1"/>
        </dgm:presLayoutVars>
      </dgm:prSet>
      <dgm:spPr/>
    </dgm:pt>
    <dgm:pt modelId="{2C8F7D10-40E1-454B-8DF9-142805B7DA93}" type="pres">
      <dgm:prSet presAssocID="{12A77284-B987-184A-9450-03B1C1B2AA75}" presName="spNode" presStyleCnt="0"/>
      <dgm:spPr/>
    </dgm:pt>
    <dgm:pt modelId="{8BB56A9B-9EA2-0B45-8396-E98C90C70557}" type="pres">
      <dgm:prSet presAssocID="{E81D5152-139E-C345-A4FD-ECA04F247AA3}" presName="sibTrans" presStyleLbl="sibTrans1D1" presStyleIdx="1" presStyleCnt="4"/>
      <dgm:spPr/>
    </dgm:pt>
    <dgm:pt modelId="{B62AC302-D50F-BC42-8EE1-84D9C7E6666F}" type="pres">
      <dgm:prSet presAssocID="{94899ADF-1736-BC42-96F3-5E8660AF810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0E234-3C3F-0C49-88F1-7991C34449FA}" type="pres">
      <dgm:prSet presAssocID="{94899ADF-1736-BC42-96F3-5E8660AF8101}" presName="spNode" presStyleCnt="0"/>
      <dgm:spPr/>
    </dgm:pt>
    <dgm:pt modelId="{28CB2C6D-66C9-2748-8416-ECF155EE7E20}" type="pres">
      <dgm:prSet presAssocID="{A6A04FBD-4561-DC43-9238-A96C375F7751}" presName="sibTrans" presStyleLbl="sibTrans1D1" presStyleIdx="2" presStyleCnt="4"/>
      <dgm:spPr/>
    </dgm:pt>
    <dgm:pt modelId="{661B6491-807F-E442-B2E8-8958DDE9BDE3}" type="pres">
      <dgm:prSet presAssocID="{3511FDDF-DE79-014A-B843-F3C763186AEB}" presName="node" presStyleLbl="node1" presStyleIdx="3" presStyleCnt="4">
        <dgm:presLayoutVars>
          <dgm:bulletEnabled val="1"/>
        </dgm:presLayoutVars>
      </dgm:prSet>
      <dgm:spPr/>
    </dgm:pt>
    <dgm:pt modelId="{3D5691F7-0C09-8640-8C4B-E8A0EA85E417}" type="pres">
      <dgm:prSet presAssocID="{3511FDDF-DE79-014A-B843-F3C763186AEB}" presName="spNode" presStyleCnt="0"/>
      <dgm:spPr/>
    </dgm:pt>
    <dgm:pt modelId="{1733556D-DD94-F54A-9687-BAE1225A7EEB}" type="pres">
      <dgm:prSet presAssocID="{518135F3-CC86-D445-BB41-332D938B7304}" presName="sibTrans" presStyleLbl="sibTrans1D1" presStyleIdx="3" presStyleCnt="4"/>
      <dgm:spPr/>
    </dgm:pt>
  </dgm:ptLst>
  <dgm:cxnLst>
    <dgm:cxn modelId="{D2F6AC61-95F0-004A-88EC-92472A5664CA}" type="presOf" srcId="{5D1C61C1-1C9D-304F-B429-98DEEDC22E31}" destId="{BCB9EA97-64D8-0940-8155-CE6732398D15}" srcOrd="0" destOrd="0" presId="urn:microsoft.com/office/officeart/2005/8/layout/cycle6"/>
    <dgm:cxn modelId="{4358BD32-5FB9-BE43-A9ED-B5A3AF014C1E}" type="presOf" srcId="{94899ADF-1736-BC42-96F3-5E8660AF8101}" destId="{B62AC302-D50F-BC42-8EE1-84D9C7E6666F}" srcOrd="0" destOrd="0" presId="urn:microsoft.com/office/officeart/2005/8/layout/cycle6"/>
    <dgm:cxn modelId="{08B00264-6D4B-7F46-8E9A-76A86C49B97C}" type="presOf" srcId="{C7289A0D-9153-9149-B66D-D1917CB1C843}" destId="{A79A825D-AD1D-8A48-B620-99BE5CE31557}" srcOrd="0" destOrd="0" presId="urn:microsoft.com/office/officeart/2005/8/layout/cycle6"/>
    <dgm:cxn modelId="{C41506AB-732B-904D-8DBE-F30AEF689186}" type="presOf" srcId="{F6CB122C-1F44-554F-A15F-24848E76D9E8}" destId="{0DCDF5D9-0E35-7843-A681-95E50609A8DE}" srcOrd="0" destOrd="0" presId="urn:microsoft.com/office/officeart/2005/8/layout/cycle6"/>
    <dgm:cxn modelId="{C0207D2D-8DAA-794B-B87E-0CB439C17C56}" srcId="{C7289A0D-9153-9149-B66D-D1917CB1C843}" destId="{F6CB122C-1F44-554F-A15F-24848E76D9E8}" srcOrd="0" destOrd="0" parTransId="{EC2D11D9-0C78-D442-9F67-2CDCC35BED0C}" sibTransId="{5D1C61C1-1C9D-304F-B429-98DEEDC22E31}"/>
    <dgm:cxn modelId="{28D5F1E5-9D29-1641-9EB8-6BF680A73FAB}" srcId="{C7289A0D-9153-9149-B66D-D1917CB1C843}" destId="{12A77284-B987-184A-9450-03B1C1B2AA75}" srcOrd="1" destOrd="0" parTransId="{ED7271F7-A35A-2342-BF37-798D2CA7BD50}" sibTransId="{E81D5152-139E-C345-A4FD-ECA04F247AA3}"/>
    <dgm:cxn modelId="{CD119556-A388-5349-A6FA-6C2CBF61B721}" type="presOf" srcId="{518135F3-CC86-D445-BB41-332D938B7304}" destId="{1733556D-DD94-F54A-9687-BAE1225A7EEB}" srcOrd="0" destOrd="0" presId="urn:microsoft.com/office/officeart/2005/8/layout/cycle6"/>
    <dgm:cxn modelId="{ACDDEC2B-D626-1245-AA03-FFCD38146BD8}" type="presOf" srcId="{12A77284-B987-184A-9450-03B1C1B2AA75}" destId="{F204B048-F2C5-EB4B-A4A8-A104AD5D0098}" srcOrd="0" destOrd="0" presId="urn:microsoft.com/office/officeart/2005/8/layout/cycle6"/>
    <dgm:cxn modelId="{F4783869-8B86-5941-AD78-C44AB7141B6D}" type="presOf" srcId="{A6A04FBD-4561-DC43-9238-A96C375F7751}" destId="{28CB2C6D-66C9-2748-8416-ECF155EE7E20}" srcOrd="0" destOrd="0" presId="urn:microsoft.com/office/officeart/2005/8/layout/cycle6"/>
    <dgm:cxn modelId="{4E64A975-F812-1245-9193-C76B9550A40A}" srcId="{C7289A0D-9153-9149-B66D-D1917CB1C843}" destId="{94899ADF-1736-BC42-96F3-5E8660AF8101}" srcOrd="2" destOrd="0" parTransId="{D0C398AC-E17B-4B49-91E8-9C6FEFF7C42B}" sibTransId="{A6A04FBD-4561-DC43-9238-A96C375F7751}"/>
    <dgm:cxn modelId="{76AB5473-999E-F14C-BEB5-97663C8BBB9D}" srcId="{C7289A0D-9153-9149-B66D-D1917CB1C843}" destId="{3511FDDF-DE79-014A-B843-F3C763186AEB}" srcOrd="3" destOrd="0" parTransId="{F62AF1A3-A43D-7C4D-A87A-77B6053455F3}" sibTransId="{518135F3-CC86-D445-BB41-332D938B7304}"/>
    <dgm:cxn modelId="{C1B62AC8-D8A0-6D43-BDBA-EF76C039719A}" type="presOf" srcId="{E81D5152-139E-C345-A4FD-ECA04F247AA3}" destId="{8BB56A9B-9EA2-0B45-8396-E98C90C70557}" srcOrd="0" destOrd="0" presId="urn:microsoft.com/office/officeart/2005/8/layout/cycle6"/>
    <dgm:cxn modelId="{1260A658-5B80-0848-BEB2-C907AD3C23E0}" type="presOf" srcId="{3511FDDF-DE79-014A-B843-F3C763186AEB}" destId="{661B6491-807F-E442-B2E8-8958DDE9BDE3}" srcOrd="0" destOrd="0" presId="urn:microsoft.com/office/officeart/2005/8/layout/cycle6"/>
    <dgm:cxn modelId="{A07D4D61-BE27-EA48-B014-343E570369F9}" type="presParOf" srcId="{A79A825D-AD1D-8A48-B620-99BE5CE31557}" destId="{0DCDF5D9-0E35-7843-A681-95E50609A8DE}" srcOrd="0" destOrd="0" presId="urn:microsoft.com/office/officeart/2005/8/layout/cycle6"/>
    <dgm:cxn modelId="{E9646F3E-FBB8-2B4A-9117-A99B4F605534}" type="presParOf" srcId="{A79A825D-AD1D-8A48-B620-99BE5CE31557}" destId="{8F450ADC-7AA1-4548-ACBE-2E47E114E104}" srcOrd="1" destOrd="0" presId="urn:microsoft.com/office/officeart/2005/8/layout/cycle6"/>
    <dgm:cxn modelId="{7083DA30-6A34-4440-B8C4-CA5C9C47C49D}" type="presParOf" srcId="{A79A825D-AD1D-8A48-B620-99BE5CE31557}" destId="{BCB9EA97-64D8-0940-8155-CE6732398D15}" srcOrd="2" destOrd="0" presId="urn:microsoft.com/office/officeart/2005/8/layout/cycle6"/>
    <dgm:cxn modelId="{A1EDA50B-0C75-6647-97C6-A66E79641B43}" type="presParOf" srcId="{A79A825D-AD1D-8A48-B620-99BE5CE31557}" destId="{F204B048-F2C5-EB4B-A4A8-A104AD5D0098}" srcOrd="3" destOrd="0" presId="urn:microsoft.com/office/officeart/2005/8/layout/cycle6"/>
    <dgm:cxn modelId="{5CD0C5AB-18A3-6B4A-BDDB-C5115655E2B4}" type="presParOf" srcId="{A79A825D-AD1D-8A48-B620-99BE5CE31557}" destId="{2C8F7D10-40E1-454B-8DF9-142805B7DA93}" srcOrd="4" destOrd="0" presId="urn:microsoft.com/office/officeart/2005/8/layout/cycle6"/>
    <dgm:cxn modelId="{FBA0BD67-E0D5-9E46-B61D-7F6CE83CBF64}" type="presParOf" srcId="{A79A825D-AD1D-8A48-B620-99BE5CE31557}" destId="{8BB56A9B-9EA2-0B45-8396-E98C90C70557}" srcOrd="5" destOrd="0" presId="urn:microsoft.com/office/officeart/2005/8/layout/cycle6"/>
    <dgm:cxn modelId="{7A5E9BAC-9008-BB49-A916-EEE64A92F6AF}" type="presParOf" srcId="{A79A825D-AD1D-8A48-B620-99BE5CE31557}" destId="{B62AC302-D50F-BC42-8EE1-84D9C7E6666F}" srcOrd="6" destOrd="0" presId="urn:microsoft.com/office/officeart/2005/8/layout/cycle6"/>
    <dgm:cxn modelId="{15906103-F0F7-F540-B19B-2F1ADDF4FF32}" type="presParOf" srcId="{A79A825D-AD1D-8A48-B620-99BE5CE31557}" destId="{2690E234-3C3F-0C49-88F1-7991C34449FA}" srcOrd="7" destOrd="0" presId="urn:microsoft.com/office/officeart/2005/8/layout/cycle6"/>
    <dgm:cxn modelId="{D10C16E3-054C-DD43-A4EA-3709E2770C9F}" type="presParOf" srcId="{A79A825D-AD1D-8A48-B620-99BE5CE31557}" destId="{28CB2C6D-66C9-2748-8416-ECF155EE7E20}" srcOrd="8" destOrd="0" presId="urn:microsoft.com/office/officeart/2005/8/layout/cycle6"/>
    <dgm:cxn modelId="{1C05E663-7C6F-BB4E-8251-92A04ACBA263}" type="presParOf" srcId="{A79A825D-AD1D-8A48-B620-99BE5CE31557}" destId="{661B6491-807F-E442-B2E8-8958DDE9BDE3}" srcOrd="9" destOrd="0" presId="urn:microsoft.com/office/officeart/2005/8/layout/cycle6"/>
    <dgm:cxn modelId="{45596AD7-63B7-4C43-8B03-269D250A98B4}" type="presParOf" srcId="{A79A825D-AD1D-8A48-B620-99BE5CE31557}" destId="{3D5691F7-0C09-8640-8C4B-E8A0EA85E417}" srcOrd="10" destOrd="0" presId="urn:microsoft.com/office/officeart/2005/8/layout/cycle6"/>
    <dgm:cxn modelId="{52D616F4-8159-CB47-ADE3-D840980E8355}" type="presParOf" srcId="{A79A825D-AD1D-8A48-B620-99BE5CE31557}" destId="{1733556D-DD94-F54A-9687-BAE1225A7EEB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AE1CA5-46B7-894B-88B1-4555EAC4C536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259A066F-2A29-5F47-BB11-6577F79C643D}">
      <dgm:prSet phldrT="[Text]"/>
      <dgm:spPr/>
      <dgm:t>
        <a:bodyPr/>
        <a:lstStyle/>
        <a:p>
          <a:r>
            <a:rPr lang="en-US" dirty="0" err="1" smtClean="0"/>
            <a:t>Efici</a:t>
          </a:r>
          <a:r>
            <a:rPr lang="en-US" dirty="0" err="1" smtClean="0"/>
            <a:t>ência</a:t>
          </a:r>
          <a:endParaRPr lang="en-US" dirty="0"/>
        </a:p>
      </dgm:t>
    </dgm:pt>
    <dgm:pt modelId="{7CCFEFEE-9D8A-304D-99C5-5965D87F1CA8}" type="parTrans" cxnId="{2D5E83E6-D827-ED4D-9DA7-F67F6AA2AE56}">
      <dgm:prSet/>
      <dgm:spPr/>
      <dgm:t>
        <a:bodyPr/>
        <a:lstStyle/>
        <a:p>
          <a:endParaRPr lang="en-US"/>
        </a:p>
      </dgm:t>
    </dgm:pt>
    <dgm:pt modelId="{B6548224-3747-2E47-8A5D-7CE459CF9416}" type="sibTrans" cxnId="{2D5E83E6-D827-ED4D-9DA7-F67F6AA2AE56}">
      <dgm:prSet/>
      <dgm:spPr/>
      <dgm:t>
        <a:bodyPr/>
        <a:lstStyle/>
        <a:p>
          <a:endParaRPr lang="en-US"/>
        </a:p>
      </dgm:t>
    </dgm:pt>
    <dgm:pt modelId="{2E81C3F0-1EF1-9749-95B6-D0DEFCDF2704}">
      <dgm:prSet phldrT="[Text]"/>
      <dgm:spPr/>
      <dgm:t>
        <a:bodyPr/>
        <a:lstStyle/>
        <a:p>
          <a:r>
            <a:rPr lang="en-US" dirty="0" err="1" smtClean="0"/>
            <a:t>Seguran</a:t>
          </a:r>
          <a:r>
            <a:rPr lang="en-US" dirty="0" err="1" smtClean="0"/>
            <a:t>ça</a:t>
          </a:r>
          <a:r>
            <a:rPr lang="en-US" dirty="0" smtClean="0"/>
            <a:t> </a:t>
          </a:r>
          <a:r>
            <a:rPr lang="en-US" dirty="0" err="1" smtClean="0"/>
            <a:t>Jurídica</a:t>
          </a:r>
          <a:r>
            <a:rPr lang="en-US" dirty="0" smtClean="0"/>
            <a:t> </a:t>
          </a:r>
          <a:endParaRPr lang="en-US" dirty="0"/>
        </a:p>
      </dgm:t>
    </dgm:pt>
    <dgm:pt modelId="{45F13D8E-27FE-4B4E-86BC-7CA0E4D1B53B}" type="parTrans" cxnId="{79C7AF37-9600-E543-A7E3-646A7DA3FD6A}">
      <dgm:prSet/>
      <dgm:spPr/>
      <dgm:t>
        <a:bodyPr/>
        <a:lstStyle/>
        <a:p>
          <a:endParaRPr lang="en-US"/>
        </a:p>
      </dgm:t>
    </dgm:pt>
    <dgm:pt modelId="{7EECD547-CA77-1B4F-AEA1-5971A502A4DD}" type="sibTrans" cxnId="{79C7AF37-9600-E543-A7E3-646A7DA3FD6A}">
      <dgm:prSet/>
      <dgm:spPr/>
      <dgm:t>
        <a:bodyPr/>
        <a:lstStyle/>
        <a:p>
          <a:endParaRPr lang="en-US"/>
        </a:p>
      </dgm:t>
    </dgm:pt>
    <dgm:pt modelId="{4693AF78-0095-1946-9039-103A0136F7FB}">
      <dgm:prSet phldrT="[Text]"/>
      <dgm:spPr/>
      <dgm:t>
        <a:bodyPr/>
        <a:lstStyle/>
        <a:p>
          <a:r>
            <a:rPr lang="en-US" dirty="0" err="1" smtClean="0"/>
            <a:t>Igualdade</a:t>
          </a:r>
          <a:r>
            <a:rPr lang="en-US" dirty="0" smtClean="0"/>
            <a:t> Formal, Material e </a:t>
          </a:r>
          <a:r>
            <a:rPr lang="en-US" dirty="0" err="1" smtClean="0"/>
            <a:t>Processual</a:t>
          </a:r>
          <a:endParaRPr lang="en-US" dirty="0"/>
        </a:p>
      </dgm:t>
    </dgm:pt>
    <dgm:pt modelId="{609919B9-61C0-F047-B057-2FBA8C291EF0}" type="parTrans" cxnId="{47FA7845-5D5E-3141-B174-19694CBE99D3}">
      <dgm:prSet/>
      <dgm:spPr/>
      <dgm:t>
        <a:bodyPr/>
        <a:lstStyle/>
        <a:p>
          <a:endParaRPr lang="en-US"/>
        </a:p>
      </dgm:t>
    </dgm:pt>
    <dgm:pt modelId="{15950D04-C2F7-AB4B-895F-B86546C8E9BE}" type="sibTrans" cxnId="{47FA7845-5D5E-3141-B174-19694CBE99D3}">
      <dgm:prSet/>
      <dgm:spPr/>
      <dgm:t>
        <a:bodyPr/>
        <a:lstStyle/>
        <a:p>
          <a:endParaRPr lang="en-US"/>
        </a:p>
      </dgm:t>
    </dgm:pt>
    <dgm:pt modelId="{8AA1A5C6-C4F7-8346-909C-272ACA094D3A}" type="pres">
      <dgm:prSet presAssocID="{2AAE1CA5-46B7-894B-88B1-4555EAC4C536}" presName="linearFlow" presStyleCnt="0">
        <dgm:presLayoutVars>
          <dgm:dir/>
          <dgm:resizeHandles val="exact"/>
        </dgm:presLayoutVars>
      </dgm:prSet>
      <dgm:spPr/>
    </dgm:pt>
    <dgm:pt modelId="{C5CA000E-0200-4540-9DB3-288C4523305E}" type="pres">
      <dgm:prSet presAssocID="{259A066F-2A29-5F47-BB11-6577F79C643D}" presName="composite" presStyleCnt="0"/>
      <dgm:spPr/>
    </dgm:pt>
    <dgm:pt modelId="{204F63CF-6782-5E4D-84C6-8D2691841A22}" type="pres">
      <dgm:prSet presAssocID="{259A066F-2A29-5F47-BB11-6577F79C643D}" presName="imgShp" presStyleLbl="fgImgPlace1" presStyleIdx="0" presStyleCnt="3"/>
      <dgm:spPr/>
    </dgm:pt>
    <dgm:pt modelId="{58C869C7-14EC-6B42-BE0D-7F11031EBFC8}" type="pres">
      <dgm:prSet presAssocID="{259A066F-2A29-5F47-BB11-6577F79C643D}" presName="txShp" presStyleLbl="node1" presStyleIdx="0" presStyleCnt="3">
        <dgm:presLayoutVars>
          <dgm:bulletEnabled val="1"/>
        </dgm:presLayoutVars>
      </dgm:prSet>
      <dgm:spPr/>
    </dgm:pt>
    <dgm:pt modelId="{AD6C3B29-C6A5-8E4C-974A-82FF9FA59EB5}" type="pres">
      <dgm:prSet presAssocID="{B6548224-3747-2E47-8A5D-7CE459CF9416}" presName="spacing" presStyleCnt="0"/>
      <dgm:spPr/>
    </dgm:pt>
    <dgm:pt modelId="{19723E71-BB88-A040-BD86-36E53DE9793B}" type="pres">
      <dgm:prSet presAssocID="{2E81C3F0-1EF1-9749-95B6-D0DEFCDF2704}" presName="composite" presStyleCnt="0"/>
      <dgm:spPr/>
    </dgm:pt>
    <dgm:pt modelId="{DC7C108C-A4A5-5043-BA70-F3301C394DAD}" type="pres">
      <dgm:prSet presAssocID="{2E81C3F0-1EF1-9749-95B6-D0DEFCDF2704}" presName="imgShp" presStyleLbl="fgImgPlace1" presStyleIdx="1" presStyleCnt="3"/>
      <dgm:spPr/>
    </dgm:pt>
    <dgm:pt modelId="{FC9F96DE-5AFB-0447-897B-0022C74BE6CE}" type="pres">
      <dgm:prSet presAssocID="{2E81C3F0-1EF1-9749-95B6-D0DEFCDF2704}" presName="txShp" presStyleLbl="node1" presStyleIdx="1" presStyleCnt="3">
        <dgm:presLayoutVars>
          <dgm:bulletEnabled val="1"/>
        </dgm:presLayoutVars>
      </dgm:prSet>
      <dgm:spPr/>
    </dgm:pt>
    <dgm:pt modelId="{6CEA3148-882B-2B4F-96C8-84DB07F50D9D}" type="pres">
      <dgm:prSet presAssocID="{7EECD547-CA77-1B4F-AEA1-5971A502A4DD}" presName="spacing" presStyleCnt="0"/>
      <dgm:spPr/>
    </dgm:pt>
    <dgm:pt modelId="{E294C9F8-7737-2042-9ACD-133707160E9C}" type="pres">
      <dgm:prSet presAssocID="{4693AF78-0095-1946-9039-103A0136F7FB}" presName="composite" presStyleCnt="0"/>
      <dgm:spPr/>
    </dgm:pt>
    <dgm:pt modelId="{E0753542-71C7-E244-B5AE-BA5792810D7A}" type="pres">
      <dgm:prSet presAssocID="{4693AF78-0095-1946-9039-103A0136F7FB}" presName="imgShp" presStyleLbl="fgImgPlace1" presStyleIdx="2" presStyleCnt="3"/>
      <dgm:spPr/>
    </dgm:pt>
    <dgm:pt modelId="{431F2C69-A549-F349-8EA7-1B48D63BC578}" type="pres">
      <dgm:prSet presAssocID="{4693AF78-0095-1946-9039-103A0136F7FB}" presName="txShp" presStyleLbl="node1" presStyleIdx="2" presStyleCnt="3">
        <dgm:presLayoutVars>
          <dgm:bulletEnabled val="1"/>
        </dgm:presLayoutVars>
      </dgm:prSet>
      <dgm:spPr/>
    </dgm:pt>
  </dgm:ptLst>
  <dgm:cxnLst>
    <dgm:cxn modelId="{47FA7845-5D5E-3141-B174-19694CBE99D3}" srcId="{2AAE1CA5-46B7-894B-88B1-4555EAC4C536}" destId="{4693AF78-0095-1946-9039-103A0136F7FB}" srcOrd="2" destOrd="0" parTransId="{609919B9-61C0-F047-B057-2FBA8C291EF0}" sibTransId="{15950D04-C2F7-AB4B-895F-B86546C8E9BE}"/>
    <dgm:cxn modelId="{79C7AF37-9600-E543-A7E3-646A7DA3FD6A}" srcId="{2AAE1CA5-46B7-894B-88B1-4555EAC4C536}" destId="{2E81C3F0-1EF1-9749-95B6-D0DEFCDF2704}" srcOrd="1" destOrd="0" parTransId="{45F13D8E-27FE-4B4E-86BC-7CA0E4D1B53B}" sibTransId="{7EECD547-CA77-1B4F-AEA1-5971A502A4DD}"/>
    <dgm:cxn modelId="{7950B524-1FB6-2548-8CAE-F175D0243B13}" type="presOf" srcId="{259A066F-2A29-5F47-BB11-6577F79C643D}" destId="{58C869C7-14EC-6B42-BE0D-7F11031EBFC8}" srcOrd="0" destOrd="0" presId="urn:microsoft.com/office/officeart/2005/8/layout/vList3"/>
    <dgm:cxn modelId="{2D5E83E6-D827-ED4D-9DA7-F67F6AA2AE56}" srcId="{2AAE1CA5-46B7-894B-88B1-4555EAC4C536}" destId="{259A066F-2A29-5F47-BB11-6577F79C643D}" srcOrd="0" destOrd="0" parTransId="{7CCFEFEE-9D8A-304D-99C5-5965D87F1CA8}" sibTransId="{B6548224-3747-2E47-8A5D-7CE459CF9416}"/>
    <dgm:cxn modelId="{19065BAD-5F78-614F-B5F2-D1B313BC2298}" type="presOf" srcId="{2AAE1CA5-46B7-894B-88B1-4555EAC4C536}" destId="{8AA1A5C6-C4F7-8346-909C-272ACA094D3A}" srcOrd="0" destOrd="0" presId="urn:microsoft.com/office/officeart/2005/8/layout/vList3"/>
    <dgm:cxn modelId="{77B51E6C-7B72-2D4B-B1C9-B52723875B4B}" type="presOf" srcId="{2E81C3F0-1EF1-9749-95B6-D0DEFCDF2704}" destId="{FC9F96DE-5AFB-0447-897B-0022C74BE6CE}" srcOrd="0" destOrd="0" presId="urn:microsoft.com/office/officeart/2005/8/layout/vList3"/>
    <dgm:cxn modelId="{E20A0A6C-7AD8-0E45-A8DE-2141BCE79122}" type="presOf" srcId="{4693AF78-0095-1946-9039-103A0136F7FB}" destId="{431F2C69-A549-F349-8EA7-1B48D63BC578}" srcOrd="0" destOrd="0" presId="urn:microsoft.com/office/officeart/2005/8/layout/vList3"/>
    <dgm:cxn modelId="{26063EFD-E8CD-C84D-B9D2-BB8E150935D9}" type="presParOf" srcId="{8AA1A5C6-C4F7-8346-909C-272ACA094D3A}" destId="{C5CA000E-0200-4540-9DB3-288C4523305E}" srcOrd="0" destOrd="0" presId="urn:microsoft.com/office/officeart/2005/8/layout/vList3"/>
    <dgm:cxn modelId="{511EC5E3-3C13-044B-BDB4-DEA5F253FE26}" type="presParOf" srcId="{C5CA000E-0200-4540-9DB3-288C4523305E}" destId="{204F63CF-6782-5E4D-84C6-8D2691841A22}" srcOrd="0" destOrd="0" presId="urn:microsoft.com/office/officeart/2005/8/layout/vList3"/>
    <dgm:cxn modelId="{2C5ED149-91FE-2441-B3CB-89F93E50AEC2}" type="presParOf" srcId="{C5CA000E-0200-4540-9DB3-288C4523305E}" destId="{58C869C7-14EC-6B42-BE0D-7F11031EBFC8}" srcOrd="1" destOrd="0" presId="urn:microsoft.com/office/officeart/2005/8/layout/vList3"/>
    <dgm:cxn modelId="{C9E73818-606B-6A47-8059-8E4557C6861B}" type="presParOf" srcId="{8AA1A5C6-C4F7-8346-909C-272ACA094D3A}" destId="{AD6C3B29-C6A5-8E4C-974A-82FF9FA59EB5}" srcOrd="1" destOrd="0" presId="urn:microsoft.com/office/officeart/2005/8/layout/vList3"/>
    <dgm:cxn modelId="{2482859A-7252-6143-8F36-121E3A667DA9}" type="presParOf" srcId="{8AA1A5C6-C4F7-8346-909C-272ACA094D3A}" destId="{19723E71-BB88-A040-BD86-36E53DE9793B}" srcOrd="2" destOrd="0" presId="urn:microsoft.com/office/officeart/2005/8/layout/vList3"/>
    <dgm:cxn modelId="{4F33D1D3-2B47-0B42-B83F-30713FD451B8}" type="presParOf" srcId="{19723E71-BB88-A040-BD86-36E53DE9793B}" destId="{DC7C108C-A4A5-5043-BA70-F3301C394DAD}" srcOrd="0" destOrd="0" presId="urn:microsoft.com/office/officeart/2005/8/layout/vList3"/>
    <dgm:cxn modelId="{E6FD964E-67D9-7A43-960C-D0ED45ACB500}" type="presParOf" srcId="{19723E71-BB88-A040-BD86-36E53DE9793B}" destId="{FC9F96DE-5AFB-0447-897B-0022C74BE6CE}" srcOrd="1" destOrd="0" presId="urn:microsoft.com/office/officeart/2005/8/layout/vList3"/>
    <dgm:cxn modelId="{39AE66D6-DFF2-F345-AADE-6307CB1B7C15}" type="presParOf" srcId="{8AA1A5C6-C4F7-8346-909C-272ACA094D3A}" destId="{6CEA3148-882B-2B4F-96C8-84DB07F50D9D}" srcOrd="3" destOrd="0" presId="urn:microsoft.com/office/officeart/2005/8/layout/vList3"/>
    <dgm:cxn modelId="{08F622E3-3CC8-3F4C-830A-BBAAE5D47A0C}" type="presParOf" srcId="{8AA1A5C6-C4F7-8346-909C-272ACA094D3A}" destId="{E294C9F8-7737-2042-9ACD-133707160E9C}" srcOrd="4" destOrd="0" presId="urn:microsoft.com/office/officeart/2005/8/layout/vList3"/>
    <dgm:cxn modelId="{A0A9E585-355F-CC49-A26B-C0287FD98B99}" type="presParOf" srcId="{E294C9F8-7737-2042-9ACD-133707160E9C}" destId="{E0753542-71C7-E244-B5AE-BA5792810D7A}" srcOrd="0" destOrd="0" presId="urn:microsoft.com/office/officeart/2005/8/layout/vList3"/>
    <dgm:cxn modelId="{EACF5977-228B-8E42-8A73-DA48F388C499}" type="presParOf" srcId="{E294C9F8-7737-2042-9ACD-133707160E9C}" destId="{431F2C69-A549-F349-8EA7-1B48D63BC57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67AA60-DE79-D946-BB83-66C1735112FC}" type="doc">
      <dgm:prSet loTypeId="urn:microsoft.com/office/officeart/2005/8/layout/radial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6B3E8DF-706F-044E-B9E9-08C7F5E1A0ED}">
      <dgm:prSet phldrT="[Text]"/>
      <dgm:spPr/>
      <dgm:t>
        <a:bodyPr/>
        <a:lstStyle/>
        <a:p>
          <a:r>
            <a:rPr lang="en-US" dirty="0" err="1" smtClean="0"/>
            <a:t>Decis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Justa</a:t>
          </a:r>
          <a:endParaRPr lang="en-US" dirty="0"/>
        </a:p>
      </dgm:t>
    </dgm:pt>
    <dgm:pt modelId="{DFCC798A-688E-D343-9CF4-2F83735AA1A8}" type="parTrans" cxnId="{88A527AC-9946-3B4A-9488-6963D1F0040B}">
      <dgm:prSet/>
      <dgm:spPr/>
      <dgm:t>
        <a:bodyPr/>
        <a:lstStyle/>
        <a:p>
          <a:endParaRPr lang="en-US"/>
        </a:p>
      </dgm:t>
    </dgm:pt>
    <dgm:pt modelId="{97C3B88D-081F-5042-9C4F-7023CB6DA263}" type="sibTrans" cxnId="{88A527AC-9946-3B4A-9488-6963D1F0040B}">
      <dgm:prSet/>
      <dgm:spPr/>
      <dgm:t>
        <a:bodyPr/>
        <a:lstStyle/>
        <a:p>
          <a:endParaRPr lang="en-US"/>
        </a:p>
      </dgm:t>
    </dgm:pt>
    <dgm:pt modelId="{35C14620-7F21-4D4F-A9C9-F470DA57238B}">
      <dgm:prSet phldrT="[Text]"/>
      <dgm:spPr/>
      <dgm:t>
        <a:bodyPr/>
        <a:lstStyle/>
        <a:p>
          <a:r>
            <a:rPr lang="en-US" dirty="0" err="1" smtClean="0"/>
            <a:t>Complexidade</a:t>
          </a:r>
          <a:endParaRPr lang="en-US" dirty="0"/>
        </a:p>
      </dgm:t>
    </dgm:pt>
    <dgm:pt modelId="{4FB9982E-E870-A942-BB22-FEF81492EDF1}" type="parTrans" cxnId="{38A8A274-63A3-164D-B27E-553C4EB3C54D}">
      <dgm:prSet/>
      <dgm:spPr/>
      <dgm:t>
        <a:bodyPr/>
        <a:lstStyle/>
        <a:p>
          <a:endParaRPr lang="en-US"/>
        </a:p>
      </dgm:t>
    </dgm:pt>
    <dgm:pt modelId="{2D42C47C-49F3-A049-A902-1719EC521D6B}" type="sibTrans" cxnId="{38A8A274-63A3-164D-B27E-553C4EB3C54D}">
      <dgm:prSet/>
      <dgm:spPr/>
      <dgm:t>
        <a:bodyPr/>
        <a:lstStyle/>
        <a:p>
          <a:endParaRPr lang="en-US"/>
        </a:p>
      </dgm:t>
    </dgm:pt>
    <dgm:pt modelId="{C36CAD12-A4EC-E14F-AFC6-0E65696CAB9D}">
      <dgm:prSet phldrT="[Text]"/>
      <dgm:spPr/>
      <dgm:t>
        <a:bodyPr/>
        <a:lstStyle/>
        <a:p>
          <a:r>
            <a:rPr lang="en-US" dirty="0" err="1" smtClean="0"/>
            <a:t>Massifica</a:t>
          </a:r>
          <a:r>
            <a:rPr lang="en-US" dirty="0" err="1" smtClean="0"/>
            <a:t>ção</a:t>
          </a:r>
          <a:endParaRPr lang="en-US" dirty="0"/>
        </a:p>
      </dgm:t>
    </dgm:pt>
    <dgm:pt modelId="{0C18E357-2BB7-F84A-815F-5CA6569DF8FD}" type="parTrans" cxnId="{C8A6B273-8E92-F84A-8896-DE10F95A1169}">
      <dgm:prSet/>
      <dgm:spPr/>
      <dgm:t>
        <a:bodyPr/>
        <a:lstStyle/>
        <a:p>
          <a:endParaRPr lang="en-US"/>
        </a:p>
      </dgm:t>
    </dgm:pt>
    <dgm:pt modelId="{A3E13067-25BF-2F4E-82EB-118B16CDE163}" type="sibTrans" cxnId="{C8A6B273-8E92-F84A-8896-DE10F95A1169}">
      <dgm:prSet/>
      <dgm:spPr/>
      <dgm:t>
        <a:bodyPr/>
        <a:lstStyle/>
        <a:p>
          <a:endParaRPr lang="en-US"/>
        </a:p>
      </dgm:t>
    </dgm:pt>
    <dgm:pt modelId="{A149F100-EC26-3A48-A416-09792F91D247}" type="pres">
      <dgm:prSet presAssocID="{3467AA60-DE79-D946-BB83-66C1735112F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B72B4F7-48BE-C34D-AFFE-64DE7607010A}" type="pres">
      <dgm:prSet presAssocID="{56B3E8DF-706F-044E-B9E9-08C7F5E1A0ED}" presName="centerShape" presStyleLbl="node0" presStyleIdx="0" presStyleCnt="1"/>
      <dgm:spPr/>
      <dgm:t>
        <a:bodyPr/>
        <a:lstStyle/>
        <a:p>
          <a:endParaRPr lang="en-US"/>
        </a:p>
      </dgm:t>
    </dgm:pt>
    <dgm:pt modelId="{CD5BDA3A-073E-544D-BDE4-4C2DA5575137}" type="pres">
      <dgm:prSet presAssocID="{4FB9982E-E870-A942-BB22-FEF81492EDF1}" presName="parTrans" presStyleLbl="bgSibTrans2D1" presStyleIdx="0" presStyleCnt="2"/>
      <dgm:spPr/>
    </dgm:pt>
    <dgm:pt modelId="{D79E3CCA-7010-C14E-AF87-68BCBA3BF013}" type="pres">
      <dgm:prSet presAssocID="{35C14620-7F21-4D4F-A9C9-F470DA57238B}" presName="node" presStyleLbl="node1" presStyleIdx="0" presStyleCnt="2">
        <dgm:presLayoutVars>
          <dgm:bulletEnabled val="1"/>
        </dgm:presLayoutVars>
      </dgm:prSet>
      <dgm:spPr/>
    </dgm:pt>
    <dgm:pt modelId="{5817C8E4-CA0C-3B4E-AA51-1E3B01FFEE17}" type="pres">
      <dgm:prSet presAssocID="{0C18E357-2BB7-F84A-815F-5CA6569DF8FD}" presName="parTrans" presStyleLbl="bgSibTrans2D1" presStyleIdx="1" presStyleCnt="2"/>
      <dgm:spPr/>
    </dgm:pt>
    <dgm:pt modelId="{2B0A8BCE-0319-3045-BB9E-0A24907612D8}" type="pres">
      <dgm:prSet presAssocID="{C36CAD12-A4EC-E14F-AFC6-0E65696CAB9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57A7C2-0BB9-E44C-B816-81A84CEDC7D9}" type="presOf" srcId="{3467AA60-DE79-D946-BB83-66C1735112FC}" destId="{A149F100-EC26-3A48-A416-09792F91D247}" srcOrd="0" destOrd="0" presId="urn:microsoft.com/office/officeart/2005/8/layout/radial4"/>
    <dgm:cxn modelId="{40D5FDB0-9077-7649-BD48-E5AA890D04C0}" type="presOf" srcId="{C36CAD12-A4EC-E14F-AFC6-0E65696CAB9D}" destId="{2B0A8BCE-0319-3045-BB9E-0A24907612D8}" srcOrd="0" destOrd="0" presId="urn:microsoft.com/office/officeart/2005/8/layout/radial4"/>
    <dgm:cxn modelId="{88A527AC-9946-3B4A-9488-6963D1F0040B}" srcId="{3467AA60-DE79-D946-BB83-66C1735112FC}" destId="{56B3E8DF-706F-044E-B9E9-08C7F5E1A0ED}" srcOrd="0" destOrd="0" parTransId="{DFCC798A-688E-D343-9CF4-2F83735AA1A8}" sibTransId="{97C3B88D-081F-5042-9C4F-7023CB6DA263}"/>
    <dgm:cxn modelId="{C8A6B273-8E92-F84A-8896-DE10F95A1169}" srcId="{56B3E8DF-706F-044E-B9E9-08C7F5E1A0ED}" destId="{C36CAD12-A4EC-E14F-AFC6-0E65696CAB9D}" srcOrd="1" destOrd="0" parTransId="{0C18E357-2BB7-F84A-815F-5CA6569DF8FD}" sibTransId="{A3E13067-25BF-2F4E-82EB-118B16CDE163}"/>
    <dgm:cxn modelId="{2FD4E42E-8BB6-1546-8FC9-F53B17511902}" type="presOf" srcId="{35C14620-7F21-4D4F-A9C9-F470DA57238B}" destId="{D79E3CCA-7010-C14E-AF87-68BCBA3BF013}" srcOrd="0" destOrd="0" presId="urn:microsoft.com/office/officeart/2005/8/layout/radial4"/>
    <dgm:cxn modelId="{38A8A274-63A3-164D-B27E-553C4EB3C54D}" srcId="{56B3E8DF-706F-044E-B9E9-08C7F5E1A0ED}" destId="{35C14620-7F21-4D4F-A9C9-F470DA57238B}" srcOrd="0" destOrd="0" parTransId="{4FB9982E-E870-A942-BB22-FEF81492EDF1}" sibTransId="{2D42C47C-49F3-A049-A902-1719EC521D6B}"/>
    <dgm:cxn modelId="{A41B9FC2-9FE3-9441-9C6C-A8A9B62B22B5}" type="presOf" srcId="{4FB9982E-E870-A942-BB22-FEF81492EDF1}" destId="{CD5BDA3A-073E-544D-BDE4-4C2DA5575137}" srcOrd="0" destOrd="0" presId="urn:microsoft.com/office/officeart/2005/8/layout/radial4"/>
    <dgm:cxn modelId="{3A4B34CB-A484-CE44-8B83-280B1FB70821}" type="presOf" srcId="{0C18E357-2BB7-F84A-815F-5CA6569DF8FD}" destId="{5817C8E4-CA0C-3B4E-AA51-1E3B01FFEE17}" srcOrd="0" destOrd="0" presId="urn:microsoft.com/office/officeart/2005/8/layout/radial4"/>
    <dgm:cxn modelId="{0EA9500C-F87D-2441-9AE0-56765065D43C}" type="presOf" srcId="{56B3E8DF-706F-044E-B9E9-08C7F5E1A0ED}" destId="{4B72B4F7-48BE-C34D-AFFE-64DE7607010A}" srcOrd="0" destOrd="0" presId="urn:microsoft.com/office/officeart/2005/8/layout/radial4"/>
    <dgm:cxn modelId="{FA7F19D4-6D81-3341-8189-0A353A879396}" type="presParOf" srcId="{A149F100-EC26-3A48-A416-09792F91D247}" destId="{4B72B4F7-48BE-C34D-AFFE-64DE7607010A}" srcOrd="0" destOrd="0" presId="urn:microsoft.com/office/officeart/2005/8/layout/radial4"/>
    <dgm:cxn modelId="{355C0526-2F65-544B-8937-5DFB8F8799C4}" type="presParOf" srcId="{A149F100-EC26-3A48-A416-09792F91D247}" destId="{CD5BDA3A-073E-544D-BDE4-4C2DA5575137}" srcOrd="1" destOrd="0" presId="urn:microsoft.com/office/officeart/2005/8/layout/radial4"/>
    <dgm:cxn modelId="{40CB04BC-E755-A443-9C76-F609F1483A56}" type="presParOf" srcId="{A149F100-EC26-3A48-A416-09792F91D247}" destId="{D79E3CCA-7010-C14E-AF87-68BCBA3BF013}" srcOrd="2" destOrd="0" presId="urn:microsoft.com/office/officeart/2005/8/layout/radial4"/>
    <dgm:cxn modelId="{9853FA49-E216-5746-BA9E-02B3869AC07C}" type="presParOf" srcId="{A149F100-EC26-3A48-A416-09792F91D247}" destId="{5817C8E4-CA0C-3B4E-AA51-1E3B01FFEE17}" srcOrd="3" destOrd="0" presId="urn:microsoft.com/office/officeart/2005/8/layout/radial4"/>
    <dgm:cxn modelId="{9510E190-42E6-6341-A431-6739EF4524D3}" type="presParOf" srcId="{A149F100-EC26-3A48-A416-09792F91D247}" destId="{2B0A8BCE-0319-3045-BB9E-0A24907612D8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CE7CE0-7309-E544-807B-915AC16EA223}" type="doc">
      <dgm:prSet loTypeId="urn:microsoft.com/office/officeart/2005/8/layout/arrow5" loCatId="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E1EEAA8-B783-A54C-8CD7-6C7BBC2D0F44}">
      <dgm:prSet phldrT="[Text]"/>
      <dgm:spPr/>
      <dgm:t>
        <a:bodyPr/>
        <a:lstStyle/>
        <a:p>
          <a:r>
            <a:rPr lang="en-US" dirty="0" smtClean="0"/>
            <a:t>Romano-</a:t>
          </a:r>
          <a:r>
            <a:rPr lang="en-US" dirty="0" err="1" smtClean="0"/>
            <a:t>Germ</a:t>
          </a:r>
          <a:r>
            <a:rPr lang="en-US" dirty="0" err="1" smtClean="0"/>
            <a:t>ânico</a:t>
          </a:r>
          <a:endParaRPr lang="en-US" dirty="0"/>
        </a:p>
      </dgm:t>
    </dgm:pt>
    <dgm:pt modelId="{10373722-6D35-6546-94B6-C0E812A5A56E}" type="parTrans" cxnId="{344199AC-C887-9A4E-8C25-68B08EFAB679}">
      <dgm:prSet/>
      <dgm:spPr/>
      <dgm:t>
        <a:bodyPr/>
        <a:lstStyle/>
        <a:p>
          <a:endParaRPr lang="en-US"/>
        </a:p>
      </dgm:t>
    </dgm:pt>
    <dgm:pt modelId="{8C1B65CE-A176-EF48-9CBB-90EFEA026D2A}" type="sibTrans" cxnId="{344199AC-C887-9A4E-8C25-68B08EFAB679}">
      <dgm:prSet/>
      <dgm:spPr/>
      <dgm:t>
        <a:bodyPr/>
        <a:lstStyle/>
        <a:p>
          <a:endParaRPr lang="en-US"/>
        </a:p>
      </dgm:t>
    </dgm:pt>
    <dgm:pt modelId="{3F824CF0-1C7B-A94F-B5EB-3962D3B3DE3E}">
      <dgm:prSet phldrT="[Text]"/>
      <dgm:spPr/>
      <dgm:t>
        <a:bodyPr/>
        <a:lstStyle/>
        <a:p>
          <a:r>
            <a:rPr lang="en-US" i="1" dirty="0" smtClean="0"/>
            <a:t>Common Law</a:t>
          </a:r>
          <a:endParaRPr lang="en-US" i="1" dirty="0"/>
        </a:p>
      </dgm:t>
    </dgm:pt>
    <dgm:pt modelId="{A16E26D7-BC9C-234E-A5C8-33F1215A3D29}" type="parTrans" cxnId="{82182E13-138F-F040-927F-D4A046872EDE}">
      <dgm:prSet/>
      <dgm:spPr/>
      <dgm:t>
        <a:bodyPr/>
        <a:lstStyle/>
        <a:p>
          <a:endParaRPr lang="en-US"/>
        </a:p>
      </dgm:t>
    </dgm:pt>
    <dgm:pt modelId="{8AAAC37F-3645-F74D-9F2F-A287B4527D58}" type="sibTrans" cxnId="{82182E13-138F-F040-927F-D4A046872EDE}">
      <dgm:prSet/>
      <dgm:spPr/>
      <dgm:t>
        <a:bodyPr/>
        <a:lstStyle/>
        <a:p>
          <a:endParaRPr lang="en-US"/>
        </a:p>
      </dgm:t>
    </dgm:pt>
    <dgm:pt modelId="{2DB497B8-D28E-564B-B150-0334DC3E397F}" type="pres">
      <dgm:prSet presAssocID="{C7CE7CE0-7309-E544-807B-915AC16EA223}" presName="diagram" presStyleCnt="0">
        <dgm:presLayoutVars>
          <dgm:dir/>
          <dgm:resizeHandles val="exact"/>
        </dgm:presLayoutVars>
      </dgm:prSet>
      <dgm:spPr/>
    </dgm:pt>
    <dgm:pt modelId="{EE662309-873A-B84D-87B6-7301DE151CA9}" type="pres">
      <dgm:prSet presAssocID="{CE1EEAA8-B783-A54C-8CD7-6C7BBC2D0F44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61046B-ACD4-3B4D-9C79-934C964DA779}" type="pres">
      <dgm:prSet presAssocID="{3F824CF0-1C7B-A94F-B5EB-3962D3B3DE3E}" presName="arrow" presStyleLbl="node1" presStyleIdx="1" presStyleCnt="2">
        <dgm:presLayoutVars>
          <dgm:bulletEnabled val="1"/>
        </dgm:presLayoutVars>
      </dgm:prSet>
      <dgm:spPr/>
    </dgm:pt>
  </dgm:ptLst>
  <dgm:cxnLst>
    <dgm:cxn modelId="{344199AC-C887-9A4E-8C25-68B08EFAB679}" srcId="{C7CE7CE0-7309-E544-807B-915AC16EA223}" destId="{CE1EEAA8-B783-A54C-8CD7-6C7BBC2D0F44}" srcOrd="0" destOrd="0" parTransId="{10373722-6D35-6546-94B6-C0E812A5A56E}" sibTransId="{8C1B65CE-A176-EF48-9CBB-90EFEA026D2A}"/>
    <dgm:cxn modelId="{82182E13-138F-F040-927F-D4A046872EDE}" srcId="{C7CE7CE0-7309-E544-807B-915AC16EA223}" destId="{3F824CF0-1C7B-A94F-B5EB-3962D3B3DE3E}" srcOrd="1" destOrd="0" parTransId="{A16E26D7-BC9C-234E-A5C8-33F1215A3D29}" sibTransId="{8AAAC37F-3645-F74D-9F2F-A287B4527D58}"/>
    <dgm:cxn modelId="{20302DE3-60C7-DB4D-AA20-D38EBB667EF9}" type="presOf" srcId="{3F824CF0-1C7B-A94F-B5EB-3962D3B3DE3E}" destId="{9861046B-ACD4-3B4D-9C79-934C964DA779}" srcOrd="0" destOrd="0" presId="urn:microsoft.com/office/officeart/2005/8/layout/arrow5"/>
    <dgm:cxn modelId="{C247345A-121D-A942-B11A-59A4B35D7F39}" type="presOf" srcId="{CE1EEAA8-B783-A54C-8CD7-6C7BBC2D0F44}" destId="{EE662309-873A-B84D-87B6-7301DE151CA9}" srcOrd="0" destOrd="0" presId="urn:microsoft.com/office/officeart/2005/8/layout/arrow5"/>
    <dgm:cxn modelId="{D2BD6AA2-FC81-664A-AB1C-E9E4BC8ABB86}" type="presOf" srcId="{C7CE7CE0-7309-E544-807B-915AC16EA223}" destId="{2DB497B8-D28E-564B-B150-0334DC3E397F}" srcOrd="0" destOrd="0" presId="urn:microsoft.com/office/officeart/2005/8/layout/arrow5"/>
    <dgm:cxn modelId="{24BE969D-7A79-7548-9717-E3BC75494674}" type="presParOf" srcId="{2DB497B8-D28E-564B-B150-0334DC3E397F}" destId="{EE662309-873A-B84D-87B6-7301DE151CA9}" srcOrd="0" destOrd="0" presId="urn:microsoft.com/office/officeart/2005/8/layout/arrow5"/>
    <dgm:cxn modelId="{83DFD3C1-59B0-6C4A-B469-EDD04566C6C8}" type="presParOf" srcId="{2DB497B8-D28E-564B-B150-0334DC3E397F}" destId="{9861046B-ACD4-3B4D-9C79-934C964DA779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156364B-1B67-D840-86F5-B911CAF63F2D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51141E8-0262-424C-AA2F-7C2C7DE64B90}">
      <dgm:prSet phldrT="[Text]"/>
      <dgm:spPr/>
      <dgm:t>
        <a:bodyPr/>
        <a:lstStyle/>
        <a:p>
          <a:r>
            <a:rPr lang="en-US" dirty="0" smtClean="0"/>
            <a:t>CPC - 1973</a:t>
          </a:r>
          <a:endParaRPr lang="en-US" dirty="0"/>
        </a:p>
      </dgm:t>
    </dgm:pt>
    <dgm:pt modelId="{EC11FF01-B92E-F042-8DC1-163E89B4D82F}" type="parTrans" cxnId="{0A6B2785-DF56-5A47-B757-AD06F17F62E1}">
      <dgm:prSet/>
      <dgm:spPr/>
      <dgm:t>
        <a:bodyPr/>
        <a:lstStyle/>
        <a:p>
          <a:endParaRPr lang="en-US"/>
        </a:p>
      </dgm:t>
    </dgm:pt>
    <dgm:pt modelId="{3F443B44-D810-0B49-BE33-FC10742118C7}" type="sibTrans" cxnId="{0A6B2785-DF56-5A47-B757-AD06F17F62E1}">
      <dgm:prSet/>
      <dgm:spPr/>
      <dgm:t>
        <a:bodyPr/>
        <a:lstStyle/>
        <a:p>
          <a:endParaRPr lang="en-US"/>
        </a:p>
      </dgm:t>
    </dgm:pt>
    <dgm:pt modelId="{C5792EBA-95C1-DC4B-8E0A-57E7A17A5286}">
      <dgm:prSet phldrT="[Text]"/>
      <dgm:spPr/>
      <dgm:t>
        <a:bodyPr/>
        <a:lstStyle/>
        <a:p>
          <a:r>
            <a:rPr lang="en-US" dirty="0" smtClean="0"/>
            <a:t>Lei n. 9.756/98</a:t>
          </a:r>
          <a:endParaRPr lang="en-US" dirty="0"/>
        </a:p>
      </dgm:t>
    </dgm:pt>
    <dgm:pt modelId="{97D87546-56D3-8A47-8B22-F3EC2D520EB5}" type="parTrans" cxnId="{8B636685-6AEC-EC4A-95C0-EF6C59364842}">
      <dgm:prSet/>
      <dgm:spPr/>
      <dgm:t>
        <a:bodyPr/>
        <a:lstStyle/>
        <a:p>
          <a:endParaRPr lang="en-US"/>
        </a:p>
      </dgm:t>
    </dgm:pt>
    <dgm:pt modelId="{00B2F376-A827-7644-9584-1E78E16F2111}" type="sibTrans" cxnId="{8B636685-6AEC-EC4A-95C0-EF6C59364842}">
      <dgm:prSet/>
      <dgm:spPr/>
      <dgm:t>
        <a:bodyPr/>
        <a:lstStyle/>
        <a:p>
          <a:endParaRPr lang="en-US"/>
        </a:p>
      </dgm:t>
    </dgm:pt>
    <dgm:pt modelId="{28F3017A-3A8D-504B-80AB-091EE8473AFB}">
      <dgm:prSet phldrT="[Text]"/>
      <dgm:spPr/>
      <dgm:t>
        <a:bodyPr/>
        <a:lstStyle/>
        <a:p>
          <a:r>
            <a:rPr lang="en-US" dirty="0" smtClean="0"/>
            <a:t>Lei 10.351/2001</a:t>
          </a:r>
          <a:endParaRPr lang="en-US" dirty="0"/>
        </a:p>
      </dgm:t>
    </dgm:pt>
    <dgm:pt modelId="{E6129A1D-418F-0A47-9FFD-D6DF9ACA43A3}" type="parTrans" cxnId="{DBB91C42-A54E-1448-A062-3040ED5946E0}">
      <dgm:prSet/>
      <dgm:spPr/>
      <dgm:t>
        <a:bodyPr/>
        <a:lstStyle/>
        <a:p>
          <a:endParaRPr lang="en-US"/>
        </a:p>
      </dgm:t>
    </dgm:pt>
    <dgm:pt modelId="{D19FFE1A-6E7C-A74D-B35C-694CEFF2C436}" type="sibTrans" cxnId="{DBB91C42-A54E-1448-A062-3040ED5946E0}">
      <dgm:prSet/>
      <dgm:spPr/>
      <dgm:t>
        <a:bodyPr/>
        <a:lstStyle/>
        <a:p>
          <a:endParaRPr lang="en-US"/>
        </a:p>
      </dgm:t>
    </dgm:pt>
    <dgm:pt modelId="{C1195762-BF0E-6348-8710-066B26AB7237}">
      <dgm:prSet phldrT="[Text]"/>
      <dgm:spPr/>
      <dgm:t>
        <a:bodyPr/>
        <a:lstStyle/>
        <a:p>
          <a:r>
            <a:rPr lang="en-US" dirty="0" smtClean="0"/>
            <a:t>Lei n. 11.232/2005</a:t>
          </a:r>
          <a:endParaRPr lang="en-US" dirty="0"/>
        </a:p>
      </dgm:t>
    </dgm:pt>
    <dgm:pt modelId="{785386F2-94A5-4447-94D1-874565184D83}" type="parTrans" cxnId="{E3F6B4EB-6A6E-A147-8A36-E65E624772A1}">
      <dgm:prSet/>
      <dgm:spPr/>
      <dgm:t>
        <a:bodyPr/>
        <a:lstStyle/>
        <a:p>
          <a:endParaRPr lang="en-US"/>
        </a:p>
      </dgm:t>
    </dgm:pt>
    <dgm:pt modelId="{385DD6D4-8358-FF47-8ABF-01DFD038BEA2}" type="sibTrans" cxnId="{E3F6B4EB-6A6E-A147-8A36-E65E624772A1}">
      <dgm:prSet/>
      <dgm:spPr/>
      <dgm:t>
        <a:bodyPr/>
        <a:lstStyle/>
        <a:p>
          <a:endParaRPr lang="en-US"/>
        </a:p>
      </dgm:t>
    </dgm:pt>
    <dgm:pt modelId="{78240BD4-35F9-7B46-B2EF-89FC55016F1B}">
      <dgm:prSet phldrT="[Text]"/>
      <dgm:spPr/>
      <dgm:t>
        <a:bodyPr/>
        <a:lstStyle/>
        <a:p>
          <a:r>
            <a:rPr lang="en-US" dirty="0" smtClean="0"/>
            <a:t>Lei n. 11.418/2006</a:t>
          </a:r>
          <a:endParaRPr lang="en-US" dirty="0"/>
        </a:p>
      </dgm:t>
    </dgm:pt>
    <dgm:pt modelId="{346A1F02-9428-D84C-86AC-6A7B9064D721}" type="parTrans" cxnId="{035C405D-4CA7-CC41-BA61-5E23AFF1DB62}">
      <dgm:prSet/>
      <dgm:spPr/>
      <dgm:t>
        <a:bodyPr/>
        <a:lstStyle/>
        <a:p>
          <a:endParaRPr lang="en-US"/>
        </a:p>
      </dgm:t>
    </dgm:pt>
    <dgm:pt modelId="{B11D66A7-2A32-4942-A6C2-DB8C8353BD92}" type="sibTrans" cxnId="{035C405D-4CA7-CC41-BA61-5E23AFF1DB62}">
      <dgm:prSet/>
      <dgm:spPr/>
      <dgm:t>
        <a:bodyPr/>
        <a:lstStyle/>
        <a:p>
          <a:endParaRPr lang="en-US"/>
        </a:p>
      </dgm:t>
    </dgm:pt>
    <dgm:pt modelId="{38D5B9DE-ACB9-8441-A863-95EF5B038F09}">
      <dgm:prSet phldrT="[Text]"/>
      <dgm:spPr/>
      <dgm:t>
        <a:bodyPr/>
        <a:lstStyle/>
        <a:p>
          <a:r>
            <a:rPr lang="en-US" dirty="0" smtClean="0"/>
            <a:t>Lei n. 11.672/2008</a:t>
          </a:r>
          <a:endParaRPr lang="en-US" dirty="0"/>
        </a:p>
      </dgm:t>
    </dgm:pt>
    <dgm:pt modelId="{DEA3DC18-1004-7045-B907-FCA10A2F68C4}" type="parTrans" cxnId="{EAB427AF-19C6-084E-B024-5188910C8764}">
      <dgm:prSet/>
      <dgm:spPr/>
      <dgm:t>
        <a:bodyPr/>
        <a:lstStyle/>
        <a:p>
          <a:endParaRPr lang="en-US"/>
        </a:p>
      </dgm:t>
    </dgm:pt>
    <dgm:pt modelId="{1746C679-5A6E-3042-A75F-BE4FFDE17D26}" type="sibTrans" cxnId="{EAB427AF-19C6-084E-B024-5188910C8764}">
      <dgm:prSet/>
      <dgm:spPr/>
      <dgm:t>
        <a:bodyPr/>
        <a:lstStyle/>
        <a:p>
          <a:endParaRPr lang="en-US"/>
        </a:p>
      </dgm:t>
    </dgm:pt>
    <dgm:pt modelId="{68938A4E-EB43-094A-912D-D63EA54EE7F9}" type="pres">
      <dgm:prSet presAssocID="{4156364B-1B67-D840-86F5-B911CAF63F2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A6BFEBE-5706-AC49-BB8C-90F2EC017484}" type="pres">
      <dgm:prSet presAssocID="{251141E8-0262-424C-AA2F-7C2C7DE64B90}" presName="root1" presStyleCnt="0"/>
      <dgm:spPr/>
    </dgm:pt>
    <dgm:pt modelId="{BCD6C946-E77A-6149-8C34-0FD202709990}" type="pres">
      <dgm:prSet presAssocID="{251141E8-0262-424C-AA2F-7C2C7DE64B90}" presName="LevelOneTextNode" presStyleLbl="node0" presStyleIdx="0" presStyleCnt="1">
        <dgm:presLayoutVars>
          <dgm:chPref val="3"/>
        </dgm:presLayoutVars>
      </dgm:prSet>
      <dgm:spPr/>
    </dgm:pt>
    <dgm:pt modelId="{26A181B9-6A42-9F4E-AC9E-DED65F685639}" type="pres">
      <dgm:prSet presAssocID="{251141E8-0262-424C-AA2F-7C2C7DE64B90}" presName="level2hierChild" presStyleCnt="0"/>
      <dgm:spPr/>
    </dgm:pt>
    <dgm:pt modelId="{AC56527D-0F8E-154D-A5D2-9036A70DB364}" type="pres">
      <dgm:prSet presAssocID="{97D87546-56D3-8A47-8B22-F3EC2D520EB5}" presName="conn2-1" presStyleLbl="parChTrans1D2" presStyleIdx="0" presStyleCnt="5"/>
      <dgm:spPr/>
    </dgm:pt>
    <dgm:pt modelId="{A0483C4A-D6F7-5748-A999-91C15B7BB5EC}" type="pres">
      <dgm:prSet presAssocID="{97D87546-56D3-8A47-8B22-F3EC2D520EB5}" presName="connTx" presStyleLbl="parChTrans1D2" presStyleIdx="0" presStyleCnt="5"/>
      <dgm:spPr/>
    </dgm:pt>
    <dgm:pt modelId="{9B505A8E-C382-2743-A24C-76A45B4352E5}" type="pres">
      <dgm:prSet presAssocID="{C5792EBA-95C1-DC4B-8E0A-57E7A17A5286}" presName="root2" presStyleCnt="0"/>
      <dgm:spPr/>
    </dgm:pt>
    <dgm:pt modelId="{7624AD63-33BF-CA42-97D5-151957FA4164}" type="pres">
      <dgm:prSet presAssocID="{C5792EBA-95C1-DC4B-8E0A-57E7A17A5286}" presName="LevelTwoTextNode" presStyleLbl="node2" presStyleIdx="0" presStyleCnt="5">
        <dgm:presLayoutVars>
          <dgm:chPref val="3"/>
        </dgm:presLayoutVars>
      </dgm:prSet>
      <dgm:spPr/>
    </dgm:pt>
    <dgm:pt modelId="{C2509505-46F6-7F43-9B1D-CA4D5E8D743E}" type="pres">
      <dgm:prSet presAssocID="{C5792EBA-95C1-DC4B-8E0A-57E7A17A5286}" presName="level3hierChild" presStyleCnt="0"/>
      <dgm:spPr/>
    </dgm:pt>
    <dgm:pt modelId="{2EBA91C8-0906-8E48-BAC8-5A1EB9D8B4FC}" type="pres">
      <dgm:prSet presAssocID="{E6129A1D-418F-0A47-9FFD-D6DF9ACA43A3}" presName="conn2-1" presStyleLbl="parChTrans1D2" presStyleIdx="1" presStyleCnt="5"/>
      <dgm:spPr/>
    </dgm:pt>
    <dgm:pt modelId="{4CFDBBC4-37A1-9540-8574-7667DC0749A6}" type="pres">
      <dgm:prSet presAssocID="{E6129A1D-418F-0A47-9FFD-D6DF9ACA43A3}" presName="connTx" presStyleLbl="parChTrans1D2" presStyleIdx="1" presStyleCnt="5"/>
      <dgm:spPr/>
    </dgm:pt>
    <dgm:pt modelId="{A53EE0E7-ADE7-3441-9803-D1FE8209FEDC}" type="pres">
      <dgm:prSet presAssocID="{28F3017A-3A8D-504B-80AB-091EE8473AFB}" presName="root2" presStyleCnt="0"/>
      <dgm:spPr/>
    </dgm:pt>
    <dgm:pt modelId="{7AC906EB-45C9-0046-A98C-227237D3C23B}" type="pres">
      <dgm:prSet presAssocID="{28F3017A-3A8D-504B-80AB-091EE8473AFB}" presName="LevelTwoTextNode" presStyleLbl="node2" presStyleIdx="1" presStyleCnt="5">
        <dgm:presLayoutVars>
          <dgm:chPref val="3"/>
        </dgm:presLayoutVars>
      </dgm:prSet>
      <dgm:spPr/>
    </dgm:pt>
    <dgm:pt modelId="{973C536A-FC14-2E48-BA1A-6E70EE72FEE7}" type="pres">
      <dgm:prSet presAssocID="{28F3017A-3A8D-504B-80AB-091EE8473AFB}" presName="level3hierChild" presStyleCnt="0"/>
      <dgm:spPr/>
    </dgm:pt>
    <dgm:pt modelId="{061D5A74-144D-914E-B5FB-8CF3BCB7BACD}" type="pres">
      <dgm:prSet presAssocID="{785386F2-94A5-4447-94D1-874565184D83}" presName="conn2-1" presStyleLbl="parChTrans1D2" presStyleIdx="2" presStyleCnt="5"/>
      <dgm:spPr/>
    </dgm:pt>
    <dgm:pt modelId="{405E75B5-AAF7-FD42-B1A6-F945EE32F00A}" type="pres">
      <dgm:prSet presAssocID="{785386F2-94A5-4447-94D1-874565184D83}" presName="connTx" presStyleLbl="parChTrans1D2" presStyleIdx="2" presStyleCnt="5"/>
      <dgm:spPr/>
    </dgm:pt>
    <dgm:pt modelId="{13616708-CB51-D542-A62E-88CB0380A7B5}" type="pres">
      <dgm:prSet presAssocID="{C1195762-BF0E-6348-8710-066B26AB7237}" presName="root2" presStyleCnt="0"/>
      <dgm:spPr/>
    </dgm:pt>
    <dgm:pt modelId="{64FE734F-7AFA-7249-880A-DEB8BCB080E9}" type="pres">
      <dgm:prSet presAssocID="{C1195762-BF0E-6348-8710-066B26AB7237}" presName="LevelTwoTextNode" presStyleLbl="node2" presStyleIdx="2" presStyleCnt="5">
        <dgm:presLayoutVars>
          <dgm:chPref val="3"/>
        </dgm:presLayoutVars>
      </dgm:prSet>
      <dgm:spPr/>
    </dgm:pt>
    <dgm:pt modelId="{63034026-02CA-B445-9008-D491F947258B}" type="pres">
      <dgm:prSet presAssocID="{C1195762-BF0E-6348-8710-066B26AB7237}" presName="level3hierChild" presStyleCnt="0"/>
      <dgm:spPr/>
    </dgm:pt>
    <dgm:pt modelId="{B81404FF-ADDF-FD43-BB14-62754FA992BA}" type="pres">
      <dgm:prSet presAssocID="{346A1F02-9428-D84C-86AC-6A7B9064D721}" presName="conn2-1" presStyleLbl="parChTrans1D2" presStyleIdx="3" presStyleCnt="5"/>
      <dgm:spPr/>
    </dgm:pt>
    <dgm:pt modelId="{C43E5958-231D-9B41-B5F4-652A04946D2B}" type="pres">
      <dgm:prSet presAssocID="{346A1F02-9428-D84C-86AC-6A7B9064D721}" presName="connTx" presStyleLbl="parChTrans1D2" presStyleIdx="3" presStyleCnt="5"/>
      <dgm:spPr/>
    </dgm:pt>
    <dgm:pt modelId="{B6A38E34-5F53-F746-9E48-3A7FC2348AB4}" type="pres">
      <dgm:prSet presAssocID="{78240BD4-35F9-7B46-B2EF-89FC55016F1B}" presName="root2" presStyleCnt="0"/>
      <dgm:spPr/>
    </dgm:pt>
    <dgm:pt modelId="{161959DF-FB60-F347-A1DB-7B1DFBD07CC8}" type="pres">
      <dgm:prSet presAssocID="{78240BD4-35F9-7B46-B2EF-89FC55016F1B}" presName="LevelTwoTextNode" presStyleLbl="node2" presStyleIdx="3" presStyleCnt="5">
        <dgm:presLayoutVars>
          <dgm:chPref val="3"/>
        </dgm:presLayoutVars>
      </dgm:prSet>
      <dgm:spPr/>
    </dgm:pt>
    <dgm:pt modelId="{26312312-21E4-174E-B5E9-26090980D099}" type="pres">
      <dgm:prSet presAssocID="{78240BD4-35F9-7B46-B2EF-89FC55016F1B}" presName="level3hierChild" presStyleCnt="0"/>
      <dgm:spPr/>
    </dgm:pt>
    <dgm:pt modelId="{0CA069FE-8883-3C4A-B8B0-6DF578864A78}" type="pres">
      <dgm:prSet presAssocID="{DEA3DC18-1004-7045-B907-FCA10A2F68C4}" presName="conn2-1" presStyleLbl="parChTrans1D2" presStyleIdx="4" presStyleCnt="5"/>
      <dgm:spPr/>
    </dgm:pt>
    <dgm:pt modelId="{ACFF0514-EAA2-6D4C-A4D1-8E1ED2972DF8}" type="pres">
      <dgm:prSet presAssocID="{DEA3DC18-1004-7045-B907-FCA10A2F68C4}" presName="connTx" presStyleLbl="parChTrans1D2" presStyleIdx="4" presStyleCnt="5"/>
      <dgm:spPr/>
    </dgm:pt>
    <dgm:pt modelId="{5D779C43-4B34-054D-BE7D-F480C59C26DF}" type="pres">
      <dgm:prSet presAssocID="{38D5B9DE-ACB9-8441-A863-95EF5B038F09}" presName="root2" presStyleCnt="0"/>
      <dgm:spPr/>
    </dgm:pt>
    <dgm:pt modelId="{DD6E8418-98E8-C445-9411-5561FF57F94B}" type="pres">
      <dgm:prSet presAssocID="{38D5B9DE-ACB9-8441-A863-95EF5B038F09}" presName="LevelTwoTextNode" presStyleLbl="node2" presStyleIdx="4" presStyleCnt="5">
        <dgm:presLayoutVars>
          <dgm:chPref val="3"/>
        </dgm:presLayoutVars>
      </dgm:prSet>
      <dgm:spPr/>
    </dgm:pt>
    <dgm:pt modelId="{1486154A-410A-B240-A70E-DBC236ADE750}" type="pres">
      <dgm:prSet presAssocID="{38D5B9DE-ACB9-8441-A863-95EF5B038F09}" presName="level3hierChild" presStyleCnt="0"/>
      <dgm:spPr/>
    </dgm:pt>
  </dgm:ptLst>
  <dgm:cxnLst>
    <dgm:cxn modelId="{F649641E-90BB-5846-8214-32D9820763C2}" type="presOf" srcId="{97D87546-56D3-8A47-8B22-F3EC2D520EB5}" destId="{AC56527D-0F8E-154D-A5D2-9036A70DB364}" srcOrd="0" destOrd="0" presId="urn:microsoft.com/office/officeart/2008/layout/HorizontalMultiLevelHierarchy"/>
    <dgm:cxn modelId="{69E2EFDA-8D6B-EE44-A425-10A80CE60849}" type="presOf" srcId="{78240BD4-35F9-7B46-B2EF-89FC55016F1B}" destId="{161959DF-FB60-F347-A1DB-7B1DFBD07CC8}" srcOrd="0" destOrd="0" presId="urn:microsoft.com/office/officeart/2008/layout/HorizontalMultiLevelHierarchy"/>
    <dgm:cxn modelId="{E3F6B4EB-6A6E-A147-8A36-E65E624772A1}" srcId="{251141E8-0262-424C-AA2F-7C2C7DE64B90}" destId="{C1195762-BF0E-6348-8710-066B26AB7237}" srcOrd="2" destOrd="0" parTransId="{785386F2-94A5-4447-94D1-874565184D83}" sibTransId="{385DD6D4-8358-FF47-8ABF-01DFD038BEA2}"/>
    <dgm:cxn modelId="{0A6B2785-DF56-5A47-B757-AD06F17F62E1}" srcId="{4156364B-1B67-D840-86F5-B911CAF63F2D}" destId="{251141E8-0262-424C-AA2F-7C2C7DE64B90}" srcOrd="0" destOrd="0" parTransId="{EC11FF01-B92E-F042-8DC1-163E89B4D82F}" sibTransId="{3F443B44-D810-0B49-BE33-FC10742118C7}"/>
    <dgm:cxn modelId="{4742483E-0396-6D4D-B585-597BE3BA57F1}" type="presOf" srcId="{E6129A1D-418F-0A47-9FFD-D6DF9ACA43A3}" destId="{4CFDBBC4-37A1-9540-8574-7667DC0749A6}" srcOrd="1" destOrd="0" presId="urn:microsoft.com/office/officeart/2008/layout/HorizontalMultiLevelHierarchy"/>
    <dgm:cxn modelId="{E22ACE99-198C-6E46-8298-D6D5BB488FEE}" type="presOf" srcId="{38D5B9DE-ACB9-8441-A863-95EF5B038F09}" destId="{DD6E8418-98E8-C445-9411-5561FF57F94B}" srcOrd="0" destOrd="0" presId="urn:microsoft.com/office/officeart/2008/layout/HorizontalMultiLevelHierarchy"/>
    <dgm:cxn modelId="{2EC4D140-9E41-2845-8589-FBC49FA54AF3}" type="presOf" srcId="{785386F2-94A5-4447-94D1-874565184D83}" destId="{405E75B5-AAF7-FD42-B1A6-F945EE32F00A}" srcOrd="1" destOrd="0" presId="urn:microsoft.com/office/officeart/2008/layout/HorizontalMultiLevelHierarchy"/>
    <dgm:cxn modelId="{8B636685-6AEC-EC4A-95C0-EF6C59364842}" srcId="{251141E8-0262-424C-AA2F-7C2C7DE64B90}" destId="{C5792EBA-95C1-DC4B-8E0A-57E7A17A5286}" srcOrd="0" destOrd="0" parTransId="{97D87546-56D3-8A47-8B22-F3EC2D520EB5}" sibTransId="{00B2F376-A827-7644-9584-1E78E16F2111}"/>
    <dgm:cxn modelId="{6DE781F5-5CAF-C741-8A65-05CB8C5500B5}" type="presOf" srcId="{C1195762-BF0E-6348-8710-066B26AB7237}" destId="{64FE734F-7AFA-7249-880A-DEB8BCB080E9}" srcOrd="0" destOrd="0" presId="urn:microsoft.com/office/officeart/2008/layout/HorizontalMultiLevelHierarchy"/>
    <dgm:cxn modelId="{035C405D-4CA7-CC41-BA61-5E23AFF1DB62}" srcId="{251141E8-0262-424C-AA2F-7C2C7DE64B90}" destId="{78240BD4-35F9-7B46-B2EF-89FC55016F1B}" srcOrd="3" destOrd="0" parTransId="{346A1F02-9428-D84C-86AC-6A7B9064D721}" sibTransId="{B11D66A7-2A32-4942-A6C2-DB8C8353BD92}"/>
    <dgm:cxn modelId="{94AB32D8-7817-494F-9567-1843D6718DA2}" type="presOf" srcId="{785386F2-94A5-4447-94D1-874565184D83}" destId="{061D5A74-144D-914E-B5FB-8CF3BCB7BACD}" srcOrd="0" destOrd="0" presId="urn:microsoft.com/office/officeart/2008/layout/HorizontalMultiLevelHierarchy"/>
    <dgm:cxn modelId="{D35C4E8C-A749-3D46-A2EB-B6D72CC5B393}" type="presOf" srcId="{28F3017A-3A8D-504B-80AB-091EE8473AFB}" destId="{7AC906EB-45C9-0046-A98C-227237D3C23B}" srcOrd="0" destOrd="0" presId="urn:microsoft.com/office/officeart/2008/layout/HorizontalMultiLevelHierarchy"/>
    <dgm:cxn modelId="{A12AEED9-7479-4449-AAFA-F64E9D45AF2B}" type="presOf" srcId="{346A1F02-9428-D84C-86AC-6A7B9064D721}" destId="{C43E5958-231D-9B41-B5F4-652A04946D2B}" srcOrd="1" destOrd="0" presId="urn:microsoft.com/office/officeart/2008/layout/HorizontalMultiLevelHierarchy"/>
    <dgm:cxn modelId="{6E600691-80B0-4E48-9F48-FB228AABB070}" type="presOf" srcId="{C5792EBA-95C1-DC4B-8E0A-57E7A17A5286}" destId="{7624AD63-33BF-CA42-97D5-151957FA4164}" srcOrd="0" destOrd="0" presId="urn:microsoft.com/office/officeart/2008/layout/HorizontalMultiLevelHierarchy"/>
    <dgm:cxn modelId="{3ACAD414-9BAF-1244-BEBD-B4A07952BE6B}" type="presOf" srcId="{DEA3DC18-1004-7045-B907-FCA10A2F68C4}" destId="{ACFF0514-EAA2-6D4C-A4D1-8E1ED2972DF8}" srcOrd="1" destOrd="0" presId="urn:microsoft.com/office/officeart/2008/layout/HorizontalMultiLevelHierarchy"/>
    <dgm:cxn modelId="{DBB91C42-A54E-1448-A062-3040ED5946E0}" srcId="{251141E8-0262-424C-AA2F-7C2C7DE64B90}" destId="{28F3017A-3A8D-504B-80AB-091EE8473AFB}" srcOrd="1" destOrd="0" parTransId="{E6129A1D-418F-0A47-9FFD-D6DF9ACA43A3}" sibTransId="{D19FFE1A-6E7C-A74D-B35C-694CEFF2C436}"/>
    <dgm:cxn modelId="{17EDEF4E-015B-1841-A382-8F1C4A2C4C95}" type="presOf" srcId="{DEA3DC18-1004-7045-B907-FCA10A2F68C4}" destId="{0CA069FE-8883-3C4A-B8B0-6DF578864A78}" srcOrd="0" destOrd="0" presId="urn:microsoft.com/office/officeart/2008/layout/HorizontalMultiLevelHierarchy"/>
    <dgm:cxn modelId="{D5C90EBF-EBB5-6448-9A3E-A34E8D5A5C2B}" type="presOf" srcId="{346A1F02-9428-D84C-86AC-6A7B9064D721}" destId="{B81404FF-ADDF-FD43-BB14-62754FA992BA}" srcOrd="0" destOrd="0" presId="urn:microsoft.com/office/officeart/2008/layout/HorizontalMultiLevelHierarchy"/>
    <dgm:cxn modelId="{EAB427AF-19C6-084E-B024-5188910C8764}" srcId="{251141E8-0262-424C-AA2F-7C2C7DE64B90}" destId="{38D5B9DE-ACB9-8441-A863-95EF5B038F09}" srcOrd="4" destOrd="0" parTransId="{DEA3DC18-1004-7045-B907-FCA10A2F68C4}" sibTransId="{1746C679-5A6E-3042-A75F-BE4FFDE17D26}"/>
    <dgm:cxn modelId="{D119743D-E8BC-2844-BDE5-F84AD78BF8F7}" type="presOf" srcId="{251141E8-0262-424C-AA2F-7C2C7DE64B90}" destId="{BCD6C946-E77A-6149-8C34-0FD202709990}" srcOrd="0" destOrd="0" presId="urn:microsoft.com/office/officeart/2008/layout/HorizontalMultiLevelHierarchy"/>
    <dgm:cxn modelId="{BEC270BD-CC59-534B-B793-17B5A2B75E2F}" type="presOf" srcId="{E6129A1D-418F-0A47-9FFD-D6DF9ACA43A3}" destId="{2EBA91C8-0906-8E48-BAC8-5A1EB9D8B4FC}" srcOrd="0" destOrd="0" presId="urn:microsoft.com/office/officeart/2008/layout/HorizontalMultiLevelHierarchy"/>
    <dgm:cxn modelId="{BE36BDD3-8998-AF45-8C66-8856F1B5AB20}" type="presOf" srcId="{97D87546-56D3-8A47-8B22-F3EC2D520EB5}" destId="{A0483C4A-D6F7-5748-A999-91C15B7BB5EC}" srcOrd="1" destOrd="0" presId="urn:microsoft.com/office/officeart/2008/layout/HorizontalMultiLevelHierarchy"/>
    <dgm:cxn modelId="{B40EAF1A-70DD-9C42-9A0A-A5DFFA418387}" type="presOf" srcId="{4156364B-1B67-D840-86F5-B911CAF63F2D}" destId="{68938A4E-EB43-094A-912D-D63EA54EE7F9}" srcOrd="0" destOrd="0" presId="urn:microsoft.com/office/officeart/2008/layout/HorizontalMultiLevelHierarchy"/>
    <dgm:cxn modelId="{B93DA114-DC18-A54C-A3B2-12D2B7CF9D5C}" type="presParOf" srcId="{68938A4E-EB43-094A-912D-D63EA54EE7F9}" destId="{CA6BFEBE-5706-AC49-BB8C-90F2EC017484}" srcOrd="0" destOrd="0" presId="urn:microsoft.com/office/officeart/2008/layout/HorizontalMultiLevelHierarchy"/>
    <dgm:cxn modelId="{A2D018D6-163F-BB47-ACE0-2389F59CB674}" type="presParOf" srcId="{CA6BFEBE-5706-AC49-BB8C-90F2EC017484}" destId="{BCD6C946-E77A-6149-8C34-0FD202709990}" srcOrd="0" destOrd="0" presId="urn:microsoft.com/office/officeart/2008/layout/HorizontalMultiLevelHierarchy"/>
    <dgm:cxn modelId="{5235BA2A-70C1-8E47-80C5-48B47CB4B666}" type="presParOf" srcId="{CA6BFEBE-5706-AC49-BB8C-90F2EC017484}" destId="{26A181B9-6A42-9F4E-AC9E-DED65F685639}" srcOrd="1" destOrd="0" presId="urn:microsoft.com/office/officeart/2008/layout/HorizontalMultiLevelHierarchy"/>
    <dgm:cxn modelId="{20D0E059-3068-5C42-B4C9-0DF6B5EC6969}" type="presParOf" srcId="{26A181B9-6A42-9F4E-AC9E-DED65F685639}" destId="{AC56527D-0F8E-154D-A5D2-9036A70DB364}" srcOrd="0" destOrd="0" presId="urn:microsoft.com/office/officeart/2008/layout/HorizontalMultiLevelHierarchy"/>
    <dgm:cxn modelId="{15B29D2D-39E2-AA47-B52B-A339DFCBE861}" type="presParOf" srcId="{AC56527D-0F8E-154D-A5D2-9036A70DB364}" destId="{A0483C4A-D6F7-5748-A999-91C15B7BB5EC}" srcOrd="0" destOrd="0" presId="urn:microsoft.com/office/officeart/2008/layout/HorizontalMultiLevelHierarchy"/>
    <dgm:cxn modelId="{1CC70081-2569-B340-81B1-39517A300E24}" type="presParOf" srcId="{26A181B9-6A42-9F4E-AC9E-DED65F685639}" destId="{9B505A8E-C382-2743-A24C-76A45B4352E5}" srcOrd="1" destOrd="0" presId="urn:microsoft.com/office/officeart/2008/layout/HorizontalMultiLevelHierarchy"/>
    <dgm:cxn modelId="{979E92A2-C4DE-E047-90E1-AA194129303C}" type="presParOf" srcId="{9B505A8E-C382-2743-A24C-76A45B4352E5}" destId="{7624AD63-33BF-CA42-97D5-151957FA4164}" srcOrd="0" destOrd="0" presId="urn:microsoft.com/office/officeart/2008/layout/HorizontalMultiLevelHierarchy"/>
    <dgm:cxn modelId="{66B74D25-1D8C-5A49-9502-2DD05FA2AE9D}" type="presParOf" srcId="{9B505A8E-C382-2743-A24C-76A45B4352E5}" destId="{C2509505-46F6-7F43-9B1D-CA4D5E8D743E}" srcOrd="1" destOrd="0" presId="urn:microsoft.com/office/officeart/2008/layout/HorizontalMultiLevelHierarchy"/>
    <dgm:cxn modelId="{6321690E-BA3D-3E41-9BC8-45F7E06950BE}" type="presParOf" srcId="{26A181B9-6A42-9F4E-AC9E-DED65F685639}" destId="{2EBA91C8-0906-8E48-BAC8-5A1EB9D8B4FC}" srcOrd="2" destOrd="0" presId="urn:microsoft.com/office/officeart/2008/layout/HorizontalMultiLevelHierarchy"/>
    <dgm:cxn modelId="{1C387B8C-041E-8644-8A82-5B109D309CD1}" type="presParOf" srcId="{2EBA91C8-0906-8E48-BAC8-5A1EB9D8B4FC}" destId="{4CFDBBC4-37A1-9540-8574-7667DC0749A6}" srcOrd="0" destOrd="0" presId="urn:microsoft.com/office/officeart/2008/layout/HorizontalMultiLevelHierarchy"/>
    <dgm:cxn modelId="{AA6D45FE-350B-494B-A081-FD94BABC9D1A}" type="presParOf" srcId="{26A181B9-6A42-9F4E-AC9E-DED65F685639}" destId="{A53EE0E7-ADE7-3441-9803-D1FE8209FEDC}" srcOrd="3" destOrd="0" presId="urn:microsoft.com/office/officeart/2008/layout/HorizontalMultiLevelHierarchy"/>
    <dgm:cxn modelId="{A880FA2F-25AB-5747-A6FA-9B852C46704F}" type="presParOf" srcId="{A53EE0E7-ADE7-3441-9803-D1FE8209FEDC}" destId="{7AC906EB-45C9-0046-A98C-227237D3C23B}" srcOrd="0" destOrd="0" presId="urn:microsoft.com/office/officeart/2008/layout/HorizontalMultiLevelHierarchy"/>
    <dgm:cxn modelId="{A7A91355-52B2-EB4D-9DBA-264AFE60BB9B}" type="presParOf" srcId="{A53EE0E7-ADE7-3441-9803-D1FE8209FEDC}" destId="{973C536A-FC14-2E48-BA1A-6E70EE72FEE7}" srcOrd="1" destOrd="0" presId="urn:microsoft.com/office/officeart/2008/layout/HorizontalMultiLevelHierarchy"/>
    <dgm:cxn modelId="{ADF8AEED-B1C1-8F49-A239-7DBDC625E34A}" type="presParOf" srcId="{26A181B9-6A42-9F4E-AC9E-DED65F685639}" destId="{061D5A74-144D-914E-B5FB-8CF3BCB7BACD}" srcOrd="4" destOrd="0" presId="urn:microsoft.com/office/officeart/2008/layout/HorizontalMultiLevelHierarchy"/>
    <dgm:cxn modelId="{17716797-F546-4146-9F76-2AFC8B42E210}" type="presParOf" srcId="{061D5A74-144D-914E-B5FB-8CF3BCB7BACD}" destId="{405E75B5-AAF7-FD42-B1A6-F945EE32F00A}" srcOrd="0" destOrd="0" presId="urn:microsoft.com/office/officeart/2008/layout/HorizontalMultiLevelHierarchy"/>
    <dgm:cxn modelId="{E0ED73E0-6E9C-294F-8331-395A1CFF99FE}" type="presParOf" srcId="{26A181B9-6A42-9F4E-AC9E-DED65F685639}" destId="{13616708-CB51-D542-A62E-88CB0380A7B5}" srcOrd="5" destOrd="0" presId="urn:microsoft.com/office/officeart/2008/layout/HorizontalMultiLevelHierarchy"/>
    <dgm:cxn modelId="{955B35B7-110D-DF4D-B5E7-5C473F7D0CB6}" type="presParOf" srcId="{13616708-CB51-D542-A62E-88CB0380A7B5}" destId="{64FE734F-7AFA-7249-880A-DEB8BCB080E9}" srcOrd="0" destOrd="0" presId="urn:microsoft.com/office/officeart/2008/layout/HorizontalMultiLevelHierarchy"/>
    <dgm:cxn modelId="{07EB0D20-66D6-244C-B35C-FF1F528B6F3B}" type="presParOf" srcId="{13616708-CB51-D542-A62E-88CB0380A7B5}" destId="{63034026-02CA-B445-9008-D491F947258B}" srcOrd="1" destOrd="0" presId="urn:microsoft.com/office/officeart/2008/layout/HorizontalMultiLevelHierarchy"/>
    <dgm:cxn modelId="{56924698-DE4B-5843-AD16-41702E5C1284}" type="presParOf" srcId="{26A181B9-6A42-9F4E-AC9E-DED65F685639}" destId="{B81404FF-ADDF-FD43-BB14-62754FA992BA}" srcOrd="6" destOrd="0" presId="urn:microsoft.com/office/officeart/2008/layout/HorizontalMultiLevelHierarchy"/>
    <dgm:cxn modelId="{FFD57438-79F2-3A41-89EA-ACB0255A2169}" type="presParOf" srcId="{B81404FF-ADDF-FD43-BB14-62754FA992BA}" destId="{C43E5958-231D-9B41-B5F4-652A04946D2B}" srcOrd="0" destOrd="0" presId="urn:microsoft.com/office/officeart/2008/layout/HorizontalMultiLevelHierarchy"/>
    <dgm:cxn modelId="{B2BDB35E-F103-374B-8BA6-BFE5EDBAB0D9}" type="presParOf" srcId="{26A181B9-6A42-9F4E-AC9E-DED65F685639}" destId="{B6A38E34-5F53-F746-9E48-3A7FC2348AB4}" srcOrd="7" destOrd="0" presId="urn:microsoft.com/office/officeart/2008/layout/HorizontalMultiLevelHierarchy"/>
    <dgm:cxn modelId="{C2196EB4-8894-BA4C-9A12-9F011B9B36C4}" type="presParOf" srcId="{B6A38E34-5F53-F746-9E48-3A7FC2348AB4}" destId="{161959DF-FB60-F347-A1DB-7B1DFBD07CC8}" srcOrd="0" destOrd="0" presId="urn:microsoft.com/office/officeart/2008/layout/HorizontalMultiLevelHierarchy"/>
    <dgm:cxn modelId="{77BBAB51-DCFA-2C4F-89A4-698B56DF6BB0}" type="presParOf" srcId="{B6A38E34-5F53-F746-9E48-3A7FC2348AB4}" destId="{26312312-21E4-174E-B5E9-26090980D099}" srcOrd="1" destOrd="0" presId="urn:microsoft.com/office/officeart/2008/layout/HorizontalMultiLevelHierarchy"/>
    <dgm:cxn modelId="{E5A71255-08BE-584A-8F6F-3E09EF45506A}" type="presParOf" srcId="{26A181B9-6A42-9F4E-AC9E-DED65F685639}" destId="{0CA069FE-8883-3C4A-B8B0-6DF578864A78}" srcOrd="8" destOrd="0" presId="urn:microsoft.com/office/officeart/2008/layout/HorizontalMultiLevelHierarchy"/>
    <dgm:cxn modelId="{2357E818-1AA2-4341-A6D6-48A968CE7248}" type="presParOf" srcId="{0CA069FE-8883-3C4A-B8B0-6DF578864A78}" destId="{ACFF0514-EAA2-6D4C-A4D1-8E1ED2972DF8}" srcOrd="0" destOrd="0" presId="urn:microsoft.com/office/officeart/2008/layout/HorizontalMultiLevelHierarchy"/>
    <dgm:cxn modelId="{3D84B38A-22F5-BA4D-9AD0-3BC582214E1C}" type="presParOf" srcId="{26A181B9-6A42-9F4E-AC9E-DED65F685639}" destId="{5D779C43-4B34-054D-BE7D-F480C59C26DF}" srcOrd="9" destOrd="0" presId="urn:microsoft.com/office/officeart/2008/layout/HorizontalMultiLevelHierarchy"/>
    <dgm:cxn modelId="{AC7883CB-F3D2-D447-81D8-9C4410BCAD18}" type="presParOf" srcId="{5D779C43-4B34-054D-BE7D-F480C59C26DF}" destId="{DD6E8418-98E8-C445-9411-5561FF57F94B}" srcOrd="0" destOrd="0" presId="urn:microsoft.com/office/officeart/2008/layout/HorizontalMultiLevelHierarchy"/>
    <dgm:cxn modelId="{CCD7689C-9A2B-CE4B-9974-6569D97ECEEC}" type="presParOf" srcId="{5D779C43-4B34-054D-BE7D-F480C59C26DF}" destId="{1486154A-410A-B240-A70E-DBC236ADE75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47E6878-B743-874A-9D6F-4200555ED485}" type="doc">
      <dgm:prSet loTypeId="urn:microsoft.com/office/officeart/2005/8/layout/matrix1" loCatId="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378D976-C09A-F341-8CC5-94D0DC05606C}">
      <dgm:prSet phldrT="[Text]"/>
      <dgm:spPr/>
      <dgm:t>
        <a:bodyPr/>
        <a:lstStyle/>
        <a:p>
          <a:r>
            <a:rPr lang="en-US" b="1" dirty="0" smtClean="0"/>
            <a:t>EIXO</a:t>
          </a:r>
          <a:endParaRPr lang="en-US" b="1" dirty="0"/>
        </a:p>
      </dgm:t>
    </dgm:pt>
    <dgm:pt modelId="{7AA81DDE-1E5E-0F4F-883F-8D3D7AED1FFE}" type="parTrans" cxnId="{EA6B1DDD-1263-3F4D-88E5-F2B87E980F24}">
      <dgm:prSet/>
      <dgm:spPr/>
      <dgm:t>
        <a:bodyPr/>
        <a:lstStyle/>
        <a:p>
          <a:endParaRPr lang="en-US" b="1"/>
        </a:p>
      </dgm:t>
    </dgm:pt>
    <dgm:pt modelId="{03174A07-3121-DC4B-AF3D-4B1C7896FBB1}" type="sibTrans" cxnId="{EA6B1DDD-1263-3F4D-88E5-F2B87E980F24}">
      <dgm:prSet/>
      <dgm:spPr/>
      <dgm:t>
        <a:bodyPr/>
        <a:lstStyle/>
        <a:p>
          <a:endParaRPr lang="en-US" b="1"/>
        </a:p>
      </dgm:t>
    </dgm:pt>
    <dgm:pt modelId="{EF79A169-8320-B141-BF5A-50B7329916C3}">
      <dgm:prSet phldrT="[Text]"/>
      <dgm:spPr/>
      <dgm:t>
        <a:bodyPr/>
        <a:lstStyle/>
        <a:p>
          <a:r>
            <a:rPr lang="en-US" b="1" dirty="0" err="1" smtClean="0"/>
            <a:t>Fundamentação</a:t>
          </a:r>
          <a:endParaRPr lang="en-US" b="1" dirty="0" smtClean="0"/>
        </a:p>
        <a:p>
          <a:r>
            <a:rPr lang="en-US" b="1" dirty="0" smtClean="0"/>
            <a:t>(art. 489 e art. 93, X, CF/88)</a:t>
          </a:r>
          <a:endParaRPr lang="en-US" b="1" dirty="0"/>
        </a:p>
      </dgm:t>
    </dgm:pt>
    <dgm:pt modelId="{B2ACB45D-1AA8-B44B-A666-F844727964E2}" type="parTrans" cxnId="{26167EA1-740C-4746-A82E-6199A1C419F2}">
      <dgm:prSet/>
      <dgm:spPr/>
      <dgm:t>
        <a:bodyPr/>
        <a:lstStyle/>
        <a:p>
          <a:endParaRPr lang="en-US" b="1"/>
        </a:p>
      </dgm:t>
    </dgm:pt>
    <dgm:pt modelId="{D8CBBCBE-8626-A847-8C86-697331443FBA}" type="sibTrans" cxnId="{26167EA1-740C-4746-A82E-6199A1C419F2}">
      <dgm:prSet/>
      <dgm:spPr/>
      <dgm:t>
        <a:bodyPr/>
        <a:lstStyle/>
        <a:p>
          <a:endParaRPr lang="en-US" b="1"/>
        </a:p>
      </dgm:t>
    </dgm:pt>
    <dgm:pt modelId="{38A7E531-B384-E543-883F-666B8F015B8C}">
      <dgm:prSet phldrT="[Text]"/>
      <dgm:spPr/>
      <dgm:t>
        <a:bodyPr/>
        <a:lstStyle/>
        <a:p>
          <a:r>
            <a:rPr lang="en-US" b="1" dirty="0" err="1" smtClean="0"/>
            <a:t>Observância</a:t>
          </a:r>
          <a:endParaRPr lang="en-US" b="1" dirty="0" smtClean="0"/>
        </a:p>
        <a:p>
          <a:r>
            <a:rPr lang="en-US" b="1" dirty="0" smtClean="0"/>
            <a:t>(art. 927)</a:t>
          </a:r>
          <a:endParaRPr lang="en-US" b="1" dirty="0"/>
        </a:p>
      </dgm:t>
    </dgm:pt>
    <dgm:pt modelId="{CAD0C663-D919-5349-B7D2-29CA6428086B}" type="parTrans" cxnId="{87B55338-B0FD-974B-95EE-9FF85A54E96E}">
      <dgm:prSet/>
      <dgm:spPr/>
      <dgm:t>
        <a:bodyPr/>
        <a:lstStyle/>
        <a:p>
          <a:endParaRPr lang="en-US" b="1"/>
        </a:p>
      </dgm:t>
    </dgm:pt>
    <dgm:pt modelId="{0E8E78F0-D38E-DE41-B19A-E14A82CC60FF}" type="sibTrans" cxnId="{87B55338-B0FD-974B-95EE-9FF85A54E96E}">
      <dgm:prSet/>
      <dgm:spPr/>
      <dgm:t>
        <a:bodyPr/>
        <a:lstStyle/>
        <a:p>
          <a:endParaRPr lang="en-US" b="1"/>
        </a:p>
      </dgm:t>
    </dgm:pt>
    <dgm:pt modelId="{C03704CE-DDEF-7041-AAB3-0EBB0A0D9634}">
      <dgm:prSet phldrT="[Text]"/>
      <dgm:spPr/>
      <dgm:t>
        <a:bodyPr/>
        <a:lstStyle/>
        <a:p>
          <a:r>
            <a:rPr lang="en-US" b="1" dirty="0" smtClean="0"/>
            <a:t>IRDR</a:t>
          </a:r>
        </a:p>
        <a:p>
          <a:r>
            <a:rPr lang="en-US" b="1" dirty="0" smtClean="0"/>
            <a:t>(art. 976)</a:t>
          </a:r>
          <a:endParaRPr lang="en-US" b="1" dirty="0"/>
        </a:p>
      </dgm:t>
    </dgm:pt>
    <dgm:pt modelId="{1BC671A2-BF2C-C141-8A35-D35F6E533A13}" type="parTrans" cxnId="{DAE005A1-A6BA-9041-B0C8-CFAC0C556EB4}">
      <dgm:prSet/>
      <dgm:spPr/>
      <dgm:t>
        <a:bodyPr/>
        <a:lstStyle/>
        <a:p>
          <a:endParaRPr lang="en-US" b="1"/>
        </a:p>
      </dgm:t>
    </dgm:pt>
    <dgm:pt modelId="{648D68B2-A514-3A4C-A5CE-A29EE758DA8A}" type="sibTrans" cxnId="{DAE005A1-A6BA-9041-B0C8-CFAC0C556EB4}">
      <dgm:prSet/>
      <dgm:spPr/>
      <dgm:t>
        <a:bodyPr/>
        <a:lstStyle/>
        <a:p>
          <a:endParaRPr lang="en-US" b="1"/>
        </a:p>
      </dgm:t>
    </dgm:pt>
    <dgm:pt modelId="{AAC34616-593F-474A-8942-DDE19B8F019D}">
      <dgm:prSet phldrT="[Text]"/>
      <dgm:spPr/>
      <dgm:t>
        <a:bodyPr/>
        <a:lstStyle/>
        <a:p>
          <a:r>
            <a:rPr lang="en-US" b="1" dirty="0" smtClean="0"/>
            <a:t>IAC</a:t>
          </a:r>
        </a:p>
        <a:p>
          <a:r>
            <a:rPr lang="en-US" b="1" dirty="0" smtClean="0"/>
            <a:t>(art. 947)</a:t>
          </a:r>
          <a:endParaRPr lang="en-US" b="1" dirty="0"/>
        </a:p>
      </dgm:t>
    </dgm:pt>
    <dgm:pt modelId="{7B7A39C3-4523-9E49-BC4E-900C95CD5468}" type="parTrans" cxnId="{4FE81954-D19D-7141-BD51-37941B9475C7}">
      <dgm:prSet/>
      <dgm:spPr/>
      <dgm:t>
        <a:bodyPr/>
        <a:lstStyle/>
        <a:p>
          <a:endParaRPr lang="en-US" b="1"/>
        </a:p>
      </dgm:t>
    </dgm:pt>
    <dgm:pt modelId="{E4C1F81C-9708-3C45-A43E-C08E9F9182E1}" type="sibTrans" cxnId="{4FE81954-D19D-7141-BD51-37941B9475C7}">
      <dgm:prSet/>
      <dgm:spPr/>
      <dgm:t>
        <a:bodyPr/>
        <a:lstStyle/>
        <a:p>
          <a:endParaRPr lang="en-US" b="1"/>
        </a:p>
      </dgm:t>
    </dgm:pt>
    <dgm:pt modelId="{AD08F304-AAEE-2D40-B3D4-7A458A77173B}" type="pres">
      <dgm:prSet presAssocID="{647E6878-B743-874A-9D6F-4200555ED48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C3564F-36B6-424C-A86F-697E56F01FCC}" type="pres">
      <dgm:prSet presAssocID="{647E6878-B743-874A-9D6F-4200555ED485}" presName="matrix" presStyleCnt="0"/>
      <dgm:spPr/>
      <dgm:t>
        <a:bodyPr/>
        <a:lstStyle/>
        <a:p>
          <a:endParaRPr lang="en-US"/>
        </a:p>
      </dgm:t>
    </dgm:pt>
    <dgm:pt modelId="{5F182663-5A12-E649-AE84-E06974595C98}" type="pres">
      <dgm:prSet presAssocID="{647E6878-B743-874A-9D6F-4200555ED485}" presName="tile1" presStyleLbl="node1" presStyleIdx="0" presStyleCnt="4"/>
      <dgm:spPr/>
      <dgm:t>
        <a:bodyPr/>
        <a:lstStyle/>
        <a:p>
          <a:endParaRPr lang="en-US"/>
        </a:p>
      </dgm:t>
    </dgm:pt>
    <dgm:pt modelId="{02547BDB-9AB0-9A48-8D2F-11DF9CD28A83}" type="pres">
      <dgm:prSet presAssocID="{647E6878-B743-874A-9D6F-4200555ED48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DEE6CB-87DE-9F4F-A5DF-456C21E119C6}" type="pres">
      <dgm:prSet presAssocID="{647E6878-B743-874A-9D6F-4200555ED485}" presName="tile2" presStyleLbl="node1" presStyleIdx="1" presStyleCnt="4"/>
      <dgm:spPr/>
      <dgm:t>
        <a:bodyPr/>
        <a:lstStyle/>
        <a:p>
          <a:endParaRPr lang="en-US"/>
        </a:p>
      </dgm:t>
    </dgm:pt>
    <dgm:pt modelId="{EF8561D0-ED7F-EA4D-8914-4A02220073FE}" type="pres">
      <dgm:prSet presAssocID="{647E6878-B743-874A-9D6F-4200555ED48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7CFB1C-EB5F-0648-B383-0F5A23D6C1FA}" type="pres">
      <dgm:prSet presAssocID="{647E6878-B743-874A-9D6F-4200555ED485}" presName="tile3" presStyleLbl="node1" presStyleIdx="2" presStyleCnt="4"/>
      <dgm:spPr/>
      <dgm:t>
        <a:bodyPr/>
        <a:lstStyle/>
        <a:p>
          <a:endParaRPr lang="en-US"/>
        </a:p>
      </dgm:t>
    </dgm:pt>
    <dgm:pt modelId="{54A9562E-4F10-354B-9258-CEEFD3C14A76}" type="pres">
      <dgm:prSet presAssocID="{647E6878-B743-874A-9D6F-4200555ED48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5EEC47-0B6A-E545-805C-751503300CA0}" type="pres">
      <dgm:prSet presAssocID="{647E6878-B743-874A-9D6F-4200555ED485}" presName="tile4" presStyleLbl="node1" presStyleIdx="3" presStyleCnt="4"/>
      <dgm:spPr/>
      <dgm:t>
        <a:bodyPr/>
        <a:lstStyle/>
        <a:p>
          <a:endParaRPr lang="en-US"/>
        </a:p>
      </dgm:t>
    </dgm:pt>
    <dgm:pt modelId="{4319495A-2391-AD4D-8B9D-8341B8938CDA}" type="pres">
      <dgm:prSet presAssocID="{647E6878-B743-874A-9D6F-4200555ED48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6103AF-58BC-1941-BE6C-D670E1AB139E}" type="pres">
      <dgm:prSet presAssocID="{647E6878-B743-874A-9D6F-4200555ED485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EC85A662-4086-0B4C-9B2D-E1BBB031582B}" type="presOf" srcId="{38A7E531-B384-E543-883F-666B8F015B8C}" destId="{EF8561D0-ED7F-EA4D-8914-4A02220073FE}" srcOrd="1" destOrd="0" presId="urn:microsoft.com/office/officeart/2005/8/layout/matrix1"/>
    <dgm:cxn modelId="{87B55338-B0FD-974B-95EE-9FF85A54E96E}" srcId="{5378D976-C09A-F341-8CC5-94D0DC05606C}" destId="{38A7E531-B384-E543-883F-666B8F015B8C}" srcOrd="1" destOrd="0" parTransId="{CAD0C663-D919-5349-B7D2-29CA6428086B}" sibTransId="{0E8E78F0-D38E-DE41-B19A-E14A82CC60FF}"/>
    <dgm:cxn modelId="{EA6B1DDD-1263-3F4D-88E5-F2B87E980F24}" srcId="{647E6878-B743-874A-9D6F-4200555ED485}" destId="{5378D976-C09A-F341-8CC5-94D0DC05606C}" srcOrd="0" destOrd="0" parTransId="{7AA81DDE-1E5E-0F4F-883F-8D3D7AED1FFE}" sibTransId="{03174A07-3121-DC4B-AF3D-4B1C7896FBB1}"/>
    <dgm:cxn modelId="{F7CC193C-C85F-A34F-871D-0C043021E4AD}" type="presOf" srcId="{647E6878-B743-874A-9D6F-4200555ED485}" destId="{AD08F304-AAEE-2D40-B3D4-7A458A77173B}" srcOrd="0" destOrd="0" presId="urn:microsoft.com/office/officeart/2005/8/layout/matrix1"/>
    <dgm:cxn modelId="{4503B108-6FD1-CE42-93B8-2351F7C037BA}" type="presOf" srcId="{38A7E531-B384-E543-883F-666B8F015B8C}" destId="{54DEE6CB-87DE-9F4F-A5DF-456C21E119C6}" srcOrd="0" destOrd="0" presId="urn:microsoft.com/office/officeart/2005/8/layout/matrix1"/>
    <dgm:cxn modelId="{4FE81954-D19D-7141-BD51-37941B9475C7}" srcId="{5378D976-C09A-F341-8CC5-94D0DC05606C}" destId="{AAC34616-593F-474A-8942-DDE19B8F019D}" srcOrd="3" destOrd="0" parTransId="{7B7A39C3-4523-9E49-BC4E-900C95CD5468}" sibTransId="{E4C1F81C-9708-3C45-A43E-C08E9F9182E1}"/>
    <dgm:cxn modelId="{7F6EA87C-C50B-4742-A493-242E23F917FF}" type="presOf" srcId="{AAC34616-593F-474A-8942-DDE19B8F019D}" destId="{9C5EEC47-0B6A-E545-805C-751503300CA0}" srcOrd="0" destOrd="0" presId="urn:microsoft.com/office/officeart/2005/8/layout/matrix1"/>
    <dgm:cxn modelId="{755617C5-872E-5846-9E91-FFCAE52A45D3}" type="presOf" srcId="{EF79A169-8320-B141-BF5A-50B7329916C3}" destId="{02547BDB-9AB0-9A48-8D2F-11DF9CD28A83}" srcOrd="1" destOrd="0" presId="urn:microsoft.com/office/officeart/2005/8/layout/matrix1"/>
    <dgm:cxn modelId="{DAE005A1-A6BA-9041-B0C8-CFAC0C556EB4}" srcId="{5378D976-C09A-F341-8CC5-94D0DC05606C}" destId="{C03704CE-DDEF-7041-AAB3-0EBB0A0D9634}" srcOrd="2" destOrd="0" parTransId="{1BC671A2-BF2C-C141-8A35-D35F6E533A13}" sibTransId="{648D68B2-A514-3A4C-A5CE-A29EE758DA8A}"/>
    <dgm:cxn modelId="{A7CB5BB5-B2B3-F049-A2B8-B9A671B24626}" type="presOf" srcId="{AAC34616-593F-474A-8942-DDE19B8F019D}" destId="{4319495A-2391-AD4D-8B9D-8341B8938CDA}" srcOrd="1" destOrd="0" presId="urn:microsoft.com/office/officeart/2005/8/layout/matrix1"/>
    <dgm:cxn modelId="{0325F1B2-9E38-F344-B977-2E3FD407481D}" type="presOf" srcId="{C03704CE-DDEF-7041-AAB3-0EBB0A0D9634}" destId="{B77CFB1C-EB5F-0648-B383-0F5A23D6C1FA}" srcOrd="0" destOrd="0" presId="urn:microsoft.com/office/officeart/2005/8/layout/matrix1"/>
    <dgm:cxn modelId="{26167EA1-740C-4746-A82E-6199A1C419F2}" srcId="{5378D976-C09A-F341-8CC5-94D0DC05606C}" destId="{EF79A169-8320-B141-BF5A-50B7329916C3}" srcOrd="0" destOrd="0" parTransId="{B2ACB45D-1AA8-B44B-A666-F844727964E2}" sibTransId="{D8CBBCBE-8626-A847-8C86-697331443FBA}"/>
    <dgm:cxn modelId="{89791127-28C9-D942-B7F9-6E7216ACCE55}" type="presOf" srcId="{5378D976-C09A-F341-8CC5-94D0DC05606C}" destId="{766103AF-58BC-1941-BE6C-D670E1AB139E}" srcOrd="0" destOrd="0" presId="urn:microsoft.com/office/officeart/2005/8/layout/matrix1"/>
    <dgm:cxn modelId="{84972405-D350-7D43-B997-2AA2D35E4688}" type="presOf" srcId="{EF79A169-8320-B141-BF5A-50B7329916C3}" destId="{5F182663-5A12-E649-AE84-E06974595C98}" srcOrd="0" destOrd="0" presId="urn:microsoft.com/office/officeart/2005/8/layout/matrix1"/>
    <dgm:cxn modelId="{351530DC-ECA9-E14D-922A-662AEB6C371A}" type="presOf" srcId="{C03704CE-DDEF-7041-AAB3-0EBB0A0D9634}" destId="{54A9562E-4F10-354B-9258-CEEFD3C14A76}" srcOrd="1" destOrd="0" presId="urn:microsoft.com/office/officeart/2005/8/layout/matrix1"/>
    <dgm:cxn modelId="{D2D425B2-2347-E547-BCC1-297A24073F90}" type="presParOf" srcId="{AD08F304-AAEE-2D40-B3D4-7A458A77173B}" destId="{69C3564F-36B6-424C-A86F-697E56F01FCC}" srcOrd="0" destOrd="0" presId="urn:microsoft.com/office/officeart/2005/8/layout/matrix1"/>
    <dgm:cxn modelId="{58E7025E-6CCE-4F45-B168-EA6D1C769F93}" type="presParOf" srcId="{69C3564F-36B6-424C-A86F-697E56F01FCC}" destId="{5F182663-5A12-E649-AE84-E06974595C98}" srcOrd="0" destOrd="0" presId="urn:microsoft.com/office/officeart/2005/8/layout/matrix1"/>
    <dgm:cxn modelId="{FCEE6AB0-153E-874A-B9F0-FEBDF2E915D3}" type="presParOf" srcId="{69C3564F-36B6-424C-A86F-697E56F01FCC}" destId="{02547BDB-9AB0-9A48-8D2F-11DF9CD28A83}" srcOrd="1" destOrd="0" presId="urn:microsoft.com/office/officeart/2005/8/layout/matrix1"/>
    <dgm:cxn modelId="{479D97C1-0E03-4F4F-A4A9-5F2257ED3493}" type="presParOf" srcId="{69C3564F-36B6-424C-A86F-697E56F01FCC}" destId="{54DEE6CB-87DE-9F4F-A5DF-456C21E119C6}" srcOrd="2" destOrd="0" presId="urn:microsoft.com/office/officeart/2005/8/layout/matrix1"/>
    <dgm:cxn modelId="{E0AB080A-26B5-1545-B259-9B0C8DB1270A}" type="presParOf" srcId="{69C3564F-36B6-424C-A86F-697E56F01FCC}" destId="{EF8561D0-ED7F-EA4D-8914-4A02220073FE}" srcOrd="3" destOrd="0" presId="urn:microsoft.com/office/officeart/2005/8/layout/matrix1"/>
    <dgm:cxn modelId="{97A8728A-250B-ED4B-9800-CC6EE17C8818}" type="presParOf" srcId="{69C3564F-36B6-424C-A86F-697E56F01FCC}" destId="{B77CFB1C-EB5F-0648-B383-0F5A23D6C1FA}" srcOrd="4" destOrd="0" presId="urn:microsoft.com/office/officeart/2005/8/layout/matrix1"/>
    <dgm:cxn modelId="{0BB53362-1062-DA4D-9043-15E9273E466F}" type="presParOf" srcId="{69C3564F-36B6-424C-A86F-697E56F01FCC}" destId="{54A9562E-4F10-354B-9258-CEEFD3C14A76}" srcOrd="5" destOrd="0" presId="urn:microsoft.com/office/officeart/2005/8/layout/matrix1"/>
    <dgm:cxn modelId="{EAB05ECA-7547-9346-AD7A-A8913988EBF2}" type="presParOf" srcId="{69C3564F-36B6-424C-A86F-697E56F01FCC}" destId="{9C5EEC47-0B6A-E545-805C-751503300CA0}" srcOrd="6" destOrd="0" presId="urn:microsoft.com/office/officeart/2005/8/layout/matrix1"/>
    <dgm:cxn modelId="{A75C4A27-A751-4F4A-979C-534B0E9E19AC}" type="presParOf" srcId="{69C3564F-36B6-424C-A86F-697E56F01FCC}" destId="{4319495A-2391-AD4D-8B9D-8341B8938CDA}" srcOrd="7" destOrd="0" presId="urn:microsoft.com/office/officeart/2005/8/layout/matrix1"/>
    <dgm:cxn modelId="{E524F94F-99CC-494A-828D-A14A525B51B9}" type="presParOf" srcId="{AD08F304-AAEE-2D40-B3D4-7A458A77173B}" destId="{766103AF-58BC-1941-BE6C-D670E1AB139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47E6878-B743-874A-9D6F-4200555ED485}" type="doc">
      <dgm:prSet loTypeId="urn:microsoft.com/office/officeart/2005/8/layout/matrix1" loCatId="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378D976-C09A-F341-8CC5-94D0DC05606C}">
      <dgm:prSet phldrT="[Text]"/>
      <dgm:spPr/>
      <dgm:t>
        <a:bodyPr/>
        <a:lstStyle/>
        <a:p>
          <a:r>
            <a:rPr lang="en-US" b="1" dirty="0" err="1" smtClean="0"/>
            <a:t>Poderes</a:t>
          </a:r>
          <a:r>
            <a:rPr lang="en-US" b="1" dirty="0" smtClean="0"/>
            <a:t> do Relator</a:t>
          </a:r>
          <a:endParaRPr lang="en-US" b="1" dirty="0"/>
        </a:p>
      </dgm:t>
    </dgm:pt>
    <dgm:pt modelId="{7AA81DDE-1E5E-0F4F-883F-8D3D7AED1FFE}" type="parTrans" cxnId="{EA6B1DDD-1263-3F4D-88E5-F2B87E980F24}">
      <dgm:prSet/>
      <dgm:spPr/>
      <dgm:t>
        <a:bodyPr/>
        <a:lstStyle/>
        <a:p>
          <a:endParaRPr lang="en-US" b="1"/>
        </a:p>
      </dgm:t>
    </dgm:pt>
    <dgm:pt modelId="{03174A07-3121-DC4B-AF3D-4B1C7896FBB1}" type="sibTrans" cxnId="{EA6B1DDD-1263-3F4D-88E5-F2B87E980F24}">
      <dgm:prSet/>
      <dgm:spPr/>
      <dgm:t>
        <a:bodyPr/>
        <a:lstStyle/>
        <a:p>
          <a:endParaRPr lang="en-US" b="1"/>
        </a:p>
      </dgm:t>
    </dgm:pt>
    <dgm:pt modelId="{EF79A169-8320-B141-BF5A-50B7329916C3}">
      <dgm:prSet phldrT="[Text]"/>
      <dgm:spPr/>
      <dgm:t>
        <a:bodyPr/>
        <a:lstStyle/>
        <a:p>
          <a:r>
            <a:rPr lang="en-US" b="1" dirty="0" err="1" smtClean="0"/>
            <a:t>Inconstitucionalidade</a:t>
          </a:r>
          <a:endParaRPr lang="en-US" b="1" dirty="0" smtClean="0"/>
        </a:p>
        <a:p>
          <a:r>
            <a:rPr lang="en-US" b="1" dirty="0" smtClean="0"/>
            <a:t>(art. 948)</a:t>
          </a:r>
          <a:endParaRPr lang="en-US" b="1" dirty="0"/>
        </a:p>
      </dgm:t>
    </dgm:pt>
    <dgm:pt modelId="{B2ACB45D-1AA8-B44B-A666-F844727964E2}" type="parTrans" cxnId="{26167EA1-740C-4746-A82E-6199A1C419F2}">
      <dgm:prSet/>
      <dgm:spPr/>
      <dgm:t>
        <a:bodyPr/>
        <a:lstStyle/>
        <a:p>
          <a:endParaRPr lang="en-US" b="1"/>
        </a:p>
      </dgm:t>
    </dgm:pt>
    <dgm:pt modelId="{D8CBBCBE-8626-A847-8C86-697331443FBA}" type="sibTrans" cxnId="{26167EA1-740C-4746-A82E-6199A1C419F2}">
      <dgm:prSet/>
      <dgm:spPr/>
      <dgm:t>
        <a:bodyPr/>
        <a:lstStyle/>
        <a:p>
          <a:endParaRPr lang="en-US" b="1"/>
        </a:p>
      </dgm:t>
    </dgm:pt>
    <dgm:pt modelId="{38A7E531-B384-E543-883F-666B8F015B8C}">
      <dgm:prSet phldrT="[Text]"/>
      <dgm:spPr/>
      <dgm:t>
        <a:bodyPr/>
        <a:lstStyle/>
        <a:p>
          <a:r>
            <a:rPr lang="en-US" b="1" dirty="0" err="1" smtClean="0"/>
            <a:t>Improcedência</a:t>
          </a:r>
          <a:r>
            <a:rPr lang="en-US" b="1" dirty="0" smtClean="0"/>
            <a:t> </a:t>
          </a:r>
          <a:r>
            <a:rPr lang="en-US" b="1" dirty="0" err="1" smtClean="0"/>
            <a:t>Liminar</a:t>
          </a:r>
          <a:r>
            <a:rPr lang="en-US" b="1" dirty="0" smtClean="0"/>
            <a:t> do </a:t>
          </a:r>
          <a:r>
            <a:rPr lang="en-US" b="1" dirty="0" err="1" smtClean="0"/>
            <a:t>Pedido</a:t>
          </a:r>
          <a:endParaRPr lang="en-US" b="1" dirty="0" smtClean="0"/>
        </a:p>
        <a:p>
          <a:r>
            <a:rPr lang="en-US" b="1" dirty="0" smtClean="0"/>
            <a:t>(art. </a:t>
          </a:r>
          <a:r>
            <a:rPr lang="en-US" b="1" dirty="0" smtClean="0"/>
            <a:t>332 e 932)</a:t>
          </a:r>
          <a:endParaRPr lang="en-US" b="1" dirty="0"/>
        </a:p>
      </dgm:t>
    </dgm:pt>
    <dgm:pt modelId="{CAD0C663-D919-5349-B7D2-29CA6428086B}" type="parTrans" cxnId="{87B55338-B0FD-974B-95EE-9FF85A54E96E}">
      <dgm:prSet/>
      <dgm:spPr/>
      <dgm:t>
        <a:bodyPr/>
        <a:lstStyle/>
        <a:p>
          <a:endParaRPr lang="en-US" b="1"/>
        </a:p>
      </dgm:t>
    </dgm:pt>
    <dgm:pt modelId="{0E8E78F0-D38E-DE41-B19A-E14A82CC60FF}" type="sibTrans" cxnId="{87B55338-B0FD-974B-95EE-9FF85A54E96E}">
      <dgm:prSet/>
      <dgm:spPr/>
      <dgm:t>
        <a:bodyPr/>
        <a:lstStyle/>
        <a:p>
          <a:endParaRPr lang="en-US" b="1"/>
        </a:p>
      </dgm:t>
    </dgm:pt>
    <dgm:pt modelId="{C03704CE-DDEF-7041-AAB3-0EBB0A0D9634}">
      <dgm:prSet phldrT="[Text]"/>
      <dgm:spPr/>
      <dgm:t>
        <a:bodyPr/>
        <a:lstStyle/>
        <a:p>
          <a:r>
            <a:rPr lang="en-US" b="1" dirty="0" err="1" smtClean="0"/>
            <a:t>Reclamação</a:t>
          </a:r>
          <a:endParaRPr lang="en-US" b="1" dirty="0" smtClean="0"/>
        </a:p>
        <a:p>
          <a:r>
            <a:rPr lang="en-US" b="1" dirty="0" smtClean="0"/>
            <a:t>(art. 988)</a:t>
          </a:r>
          <a:endParaRPr lang="en-US" b="1" dirty="0"/>
        </a:p>
      </dgm:t>
    </dgm:pt>
    <dgm:pt modelId="{1BC671A2-BF2C-C141-8A35-D35F6E533A13}" type="parTrans" cxnId="{DAE005A1-A6BA-9041-B0C8-CFAC0C556EB4}">
      <dgm:prSet/>
      <dgm:spPr/>
      <dgm:t>
        <a:bodyPr/>
        <a:lstStyle/>
        <a:p>
          <a:endParaRPr lang="en-US" b="1"/>
        </a:p>
      </dgm:t>
    </dgm:pt>
    <dgm:pt modelId="{648D68B2-A514-3A4C-A5CE-A29EE758DA8A}" type="sibTrans" cxnId="{DAE005A1-A6BA-9041-B0C8-CFAC0C556EB4}">
      <dgm:prSet/>
      <dgm:spPr/>
      <dgm:t>
        <a:bodyPr/>
        <a:lstStyle/>
        <a:p>
          <a:endParaRPr lang="en-US" b="1"/>
        </a:p>
      </dgm:t>
    </dgm:pt>
    <dgm:pt modelId="{AAC34616-593F-474A-8942-DDE19B8F019D}">
      <dgm:prSet phldrT="[Text]"/>
      <dgm:spPr/>
      <dgm:t>
        <a:bodyPr/>
        <a:lstStyle/>
        <a:p>
          <a:r>
            <a:rPr lang="en-US" b="1" dirty="0" err="1" smtClean="0"/>
            <a:t>Recursos</a:t>
          </a:r>
          <a:r>
            <a:rPr lang="en-US" b="1" dirty="0" smtClean="0"/>
            <a:t> </a:t>
          </a:r>
          <a:r>
            <a:rPr lang="en-US" b="1" dirty="0" err="1" smtClean="0"/>
            <a:t>Especiais</a:t>
          </a:r>
          <a:r>
            <a:rPr lang="en-US" b="1" dirty="0" smtClean="0"/>
            <a:t> e </a:t>
          </a:r>
          <a:r>
            <a:rPr lang="en-US" b="1" dirty="0" err="1" smtClean="0"/>
            <a:t>Extraordinários</a:t>
          </a:r>
          <a:r>
            <a:rPr lang="en-US" b="1" dirty="0" smtClean="0"/>
            <a:t> </a:t>
          </a:r>
          <a:r>
            <a:rPr lang="en-US" b="1" dirty="0" err="1" smtClean="0"/>
            <a:t>Repetitivos</a:t>
          </a:r>
          <a:endParaRPr lang="en-US" b="1" dirty="0" smtClean="0"/>
        </a:p>
        <a:p>
          <a:r>
            <a:rPr lang="en-US" b="1" dirty="0" smtClean="0"/>
            <a:t>(art. 1.036)</a:t>
          </a:r>
          <a:endParaRPr lang="en-US" b="1" dirty="0"/>
        </a:p>
      </dgm:t>
    </dgm:pt>
    <dgm:pt modelId="{7B7A39C3-4523-9E49-BC4E-900C95CD5468}" type="parTrans" cxnId="{4FE81954-D19D-7141-BD51-37941B9475C7}">
      <dgm:prSet/>
      <dgm:spPr/>
      <dgm:t>
        <a:bodyPr/>
        <a:lstStyle/>
        <a:p>
          <a:endParaRPr lang="en-US" b="1"/>
        </a:p>
      </dgm:t>
    </dgm:pt>
    <dgm:pt modelId="{E4C1F81C-9708-3C45-A43E-C08E9F9182E1}" type="sibTrans" cxnId="{4FE81954-D19D-7141-BD51-37941B9475C7}">
      <dgm:prSet/>
      <dgm:spPr/>
      <dgm:t>
        <a:bodyPr/>
        <a:lstStyle/>
        <a:p>
          <a:endParaRPr lang="en-US" b="1"/>
        </a:p>
      </dgm:t>
    </dgm:pt>
    <dgm:pt modelId="{AD08F304-AAEE-2D40-B3D4-7A458A77173B}" type="pres">
      <dgm:prSet presAssocID="{647E6878-B743-874A-9D6F-4200555ED48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C3564F-36B6-424C-A86F-697E56F01FCC}" type="pres">
      <dgm:prSet presAssocID="{647E6878-B743-874A-9D6F-4200555ED485}" presName="matrix" presStyleCnt="0"/>
      <dgm:spPr/>
      <dgm:t>
        <a:bodyPr/>
        <a:lstStyle/>
        <a:p>
          <a:endParaRPr lang="en-US"/>
        </a:p>
      </dgm:t>
    </dgm:pt>
    <dgm:pt modelId="{5F182663-5A12-E649-AE84-E06974595C98}" type="pres">
      <dgm:prSet presAssocID="{647E6878-B743-874A-9D6F-4200555ED485}" presName="tile1" presStyleLbl="node1" presStyleIdx="0" presStyleCnt="4"/>
      <dgm:spPr/>
      <dgm:t>
        <a:bodyPr/>
        <a:lstStyle/>
        <a:p>
          <a:endParaRPr lang="en-US"/>
        </a:p>
      </dgm:t>
    </dgm:pt>
    <dgm:pt modelId="{02547BDB-9AB0-9A48-8D2F-11DF9CD28A83}" type="pres">
      <dgm:prSet presAssocID="{647E6878-B743-874A-9D6F-4200555ED48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DEE6CB-87DE-9F4F-A5DF-456C21E119C6}" type="pres">
      <dgm:prSet presAssocID="{647E6878-B743-874A-9D6F-4200555ED485}" presName="tile2" presStyleLbl="node1" presStyleIdx="1" presStyleCnt="4"/>
      <dgm:spPr/>
      <dgm:t>
        <a:bodyPr/>
        <a:lstStyle/>
        <a:p>
          <a:endParaRPr lang="en-US"/>
        </a:p>
      </dgm:t>
    </dgm:pt>
    <dgm:pt modelId="{EF8561D0-ED7F-EA4D-8914-4A02220073FE}" type="pres">
      <dgm:prSet presAssocID="{647E6878-B743-874A-9D6F-4200555ED48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7CFB1C-EB5F-0648-B383-0F5A23D6C1FA}" type="pres">
      <dgm:prSet presAssocID="{647E6878-B743-874A-9D6F-4200555ED485}" presName="tile3" presStyleLbl="node1" presStyleIdx="2" presStyleCnt="4"/>
      <dgm:spPr/>
      <dgm:t>
        <a:bodyPr/>
        <a:lstStyle/>
        <a:p>
          <a:endParaRPr lang="en-US"/>
        </a:p>
      </dgm:t>
    </dgm:pt>
    <dgm:pt modelId="{54A9562E-4F10-354B-9258-CEEFD3C14A76}" type="pres">
      <dgm:prSet presAssocID="{647E6878-B743-874A-9D6F-4200555ED48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5EEC47-0B6A-E545-805C-751503300CA0}" type="pres">
      <dgm:prSet presAssocID="{647E6878-B743-874A-9D6F-4200555ED485}" presName="tile4" presStyleLbl="node1" presStyleIdx="3" presStyleCnt="4"/>
      <dgm:spPr/>
      <dgm:t>
        <a:bodyPr/>
        <a:lstStyle/>
        <a:p>
          <a:endParaRPr lang="en-US"/>
        </a:p>
      </dgm:t>
    </dgm:pt>
    <dgm:pt modelId="{4319495A-2391-AD4D-8B9D-8341B8938CDA}" type="pres">
      <dgm:prSet presAssocID="{647E6878-B743-874A-9D6F-4200555ED48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6103AF-58BC-1941-BE6C-D670E1AB139E}" type="pres">
      <dgm:prSet presAssocID="{647E6878-B743-874A-9D6F-4200555ED485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87B55338-B0FD-974B-95EE-9FF85A54E96E}" srcId="{5378D976-C09A-F341-8CC5-94D0DC05606C}" destId="{38A7E531-B384-E543-883F-666B8F015B8C}" srcOrd="1" destOrd="0" parTransId="{CAD0C663-D919-5349-B7D2-29CA6428086B}" sibTransId="{0E8E78F0-D38E-DE41-B19A-E14A82CC60FF}"/>
    <dgm:cxn modelId="{EA6B1DDD-1263-3F4D-88E5-F2B87E980F24}" srcId="{647E6878-B743-874A-9D6F-4200555ED485}" destId="{5378D976-C09A-F341-8CC5-94D0DC05606C}" srcOrd="0" destOrd="0" parTransId="{7AA81DDE-1E5E-0F4F-883F-8D3D7AED1FFE}" sibTransId="{03174A07-3121-DC4B-AF3D-4B1C7896FBB1}"/>
    <dgm:cxn modelId="{F6F496E5-BCE6-0F4B-B8DB-276CE6DB86C0}" type="presOf" srcId="{38A7E531-B384-E543-883F-666B8F015B8C}" destId="{EF8561D0-ED7F-EA4D-8914-4A02220073FE}" srcOrd="1" destOrd="0" presId="urn:microsoft.com/office/officeart/2005/8/layout/matrix1"/>
    <dgm:cxn modelId="{75F51562-5545-C647-B96A-10F5767CA0CA}" type="presOf" srcId="{5378D976-C09A-F341-8CC5-94D0DC05606C}" destId="{766103AF-58BC-1941-BE6C-D670E1AB139E}" srcOrd="0" destOrd="0" presId="urn:microsoft.com/office/officeart/2005/8/layout/matrix1"/>
    <dgm:cxn modelId="{F466D83E-3E91-EC4C-A2E9-E9AADABE0213}" type="presOf" srcId="{647E6878-B743-874A-9D6F-4200555ED485}" destId="{AD08F304-AAEE-2D40-B3D4-7A458A77173B}" srcOrd="0" destOrd="0" presId="urn:microsoft.com/office/officeart/2005/8/layout/matrix1"/>
    <dgm:cxn modelId="{9E5559DD-EC08-FD4E-A40D-3F9A21961751}" type="presOf" srcId="{AAC34616-593F-474A-8942-DDE19B8F019D}" destId="{9C5EEC47-0B6A-E545-805C-751503300CA0}" srcOrd="0" destOrd="0" presId="urn:microsoft.com/office/officeart/2005/8/layout/matrix1"/>
    <dgm:cxn modelId="{3413B173-EA52-4A46-9065-A6F06BA4D6F5}" type="presOf" srcId="{AAC34616-593F-474A-8942-DDE19B8F019D}" destId="{4319495A-2391-AD4D-8B9D-8341B8938CDA}" srcOrd="1" destOrd="0" presId="urn:microsoft.com/office/officeart/2005/8/layout/matrix1"/>
    <dgm:cxn modelId="{C7D5F9BD-01AC-1E4E-B8EE-1E4A8D6420BE}" type="presOf" srcId="{EF79A169-8320-B141-BF5A-50B7329916C3}" destId="{02547BDB-9AB0-9A48-8D2F-11DF9CD28A83}" srcOrd="1" destOrd="0" presId="urn:microsoft.com/office/officeart/2005/8/layout/matrix1"/>
    <dgm:cxn modelId="{CA53E301-65FE-FD41-BFB4-AB52E6624F06}" type="presOf" srcId="{C03704CE-DDEF-7041-AAB3-0EBB0A0D9634}" destId="{54A9562E-4F10-354B-9258-CEEFD3C14A76}" srcOrd="1" destOrd="0" presId="urn:microsoft.com/office/officeart/2005/8/layout/matrix1"/>
    <dgm:cxn modelId="{E63190C4-18ED-9E41-BCF4-4B8D4E4F5C37}" type="presOf" srcId="{38A7E531-B384-E543-883F-666B8F015B8C}" destId="{54DEE6CB-87DE-9F4F-A5DF-456C21E119C6}" srcOrd="0" destOrd="0" presId="urn:microsoft.com/office/officeart/2005/8/layout/matrix1"/>
    <dgm:cxn modelId="{4FE81954-D19D-7141-BD51-37941B9475C7}" srcId="{5378D976-C09A-F341-8CC5-94D0DC05606C}" destId="{AAC34616-593F-474A-8942-DDE19B8F019D}" srcOrd="3" destOrd="0" parTransId="{7B7A39C3-4523-9E49-BC4E-900C95CD5468}" sibTransId="{E4C1F81C-9708-3C45-A43E-C08E9F9182E1}"/>
    <dgm:cxn modelId="{DAE005A1-A6BA-9041-B0C8-CFAC0C556EB4}" srcId="{5378D976-C09A-F341-8CC5-94D0DC05606C}" destId="{C03704CE-DDEF-7041-AAB3-0EBB0A0D9634}" srcOrd="2" destOrd="0" parTransId="{1BC671A2-BF2C-C141-8A35-D35F6E533A13}" sibTransId="{648D68B2-A514-3A4C-A5CE-A29EE758DA8A}"/>
    <dgm:cxn modelId="{9EFFBD8C-BB2E-E54C-96FA-275A4870A195}" type="presOf" srcId="{C03704CE-DDEF-7041-AAB3-0EBB0A0D9634}" destId="{B77CFB1C-EB5F-0648-B383-0F5A23D6C1FA}" srcOrd="0" destOrd="0" presId="urn:microsoft.com/office/officeart/2005/8/layout/matrix1"/>
    <dgm:cxn modelId="{26167EA1-740C-4746-A82E-6199A1C419F2}" srcId="{5378D976-C09A-F341-8CC5-94D0DC05606C}" destId="{EF79A169-8320-B141-BF5A-50B7329916C3}" srcOrd="0" destOrd="0" parTransId="{B2ACB45D-1AA8-B44B-A666-F844727964E2}" sibTransId="{D8CBBCBE-8626-A847-8C86-697331443FBA}"/>
    <dgm:cxn modelId="{344FAAB3-DDAC-6944-8994-CE7C0BAD91BC}" type="presOf" srcId="{EF79A169-8320-B141-BF5A-50B7329916C3}" destId="{5F182663-5A12-E649-AE84-E06974595C98}" srcOrd="0" destOrd="0" presId="urn:microsoft.com/office/officeart/2005/8/layout/matrix1"/>
    <dgm:cxn modelId="{3682318C-B233-2344-AEF3-E8CCADA86847}" type="presParOf" srcId="{AD08F304-AAEE-2D40-B3D4-7A458A77173B}" destId="{69C3564F-36B6-424C-A86F-697E56F01FCC}" srcOrd="0" destOrd="0" presId="urn:microsoft.com/office/officeart/2005/8/layout/matrix1"/>
    <dgm:cxn modelId="{75A4963E-ABE3-0D4D-ADBD-F84A17852C4D}" type="presParOf" srcId="{69C3564F-36B6-424C-A86F-697E56F01FCC}" destId="{5F182663-5A12-E649-AE84-E06974595C98}" srcOrd="0" destOrd="0" presId="urn:microsoft.com/office/officeart/2005/8/layout/matrix1"/>
    <dgm:cxn modelId="{F3F7AC1C-9271-0C49-81C6-47F412D86EDA}" type="presParOf" srcId="{69C3564F-36B6-424C-A86F-697E56F01FCC}" destId="{02547BDB-9AB0-9A48-8D2F-11DF9CD28A83}" srcOrd="1" destOrd="0" presId="urn:microsoft.com/office/officeart/2005/8/layout/matrix1"/>
    <dgm:cxn modelId="{29903CD6-1DDB-6940-8A22-0E080FFC7F67}" type="presParOf" srcId="{69C3564F-36B6-424C-A86F-697E56F01FCC}" destId="{54DEE6CB-87DE-9F4F-A5DF-456C21E119C6}" srcOrd="2" destOrd="0" presId="urn:microsoft.com/office/officeart/2005/8/layout/matrix1"/>
    <dgm:cxn modelId="{53F8AEE0-6C27-4A48-8659-FEEFDA3751EC}" type="presParOf" srcId="{69C3564F-36B6-424C-A86F-697E56F01FCC}" destId="{EF8561D0-ED7F-EA4D-8914-4A02220073FE}" srcOrd="3" destOrd="0" presId="urn:microsoft.com/office/officeart/2005/8/layout/matrix1"/>
    <dgm:cxn modelId="{A12E3ABD-8065-EE4D-8C19-5B6F347FD74B}" type="presParOf" srcId="{69C3564F-36B6-424C-A86F-697E56F01FCC}" destId="{B77CFB1C-EB5F-0648-B383-0F5A23D6C1FA}" srcOrd="4" destOrd="0" presId="urn:microsoft.com/office/officeart/2005/8/layout/matrix1"/>
    <dgm:cxn modelId="{9B232368-31DF-F247-A0DF-F4E9877EB246}" type="presParOf" srcId="{69C3564F-36B6-424C-A86F-697E56F01FCC}" destId="{54A9562E-4F10-354B-9258-CEEFD3C14A76}" srcOrd="5" destOrd="0" presId="urn:microsoft.com/office/officeart/2005/8/layout/matrix1"/>
    <dgm:cxn modelId="{23D1D58B-F638-6542-8AC1-786D0D9BB4A7}" type="presParOf" srcId="{69C3564F-36B6-424C-A86F-697E56F01FCC}" destId="{9C5EEC47-0B6A-E545-805C-751503300CA0}" srcOrd="6" destOrd="0" presId="urn:microsoft.com/office/officeart/2005/8/layout/matrix1"/>
    <dgm:cxn modelId="{2EB8E277-C49D-974C-9CBF-F749DD958D3B}" type="presParOf" srcId="{69C3564F-36B6-424C-A86F-697E56F01FCC}" destId="{4319495A-2391-AD4D-8B9D-8341B8938CDA}" srcOrd="7" destOrd="0" presId="urn:microsoft.com/office/officeart/2005/8/layout/matrix1"/>
    <dgm:cxn modelId="{74A23D81-B437-1840-AE86-879264770917}" type="presParOf" srcId="{AD08F304-AAEE-2D40-B3D4-7A458A77173B}" destId="{766103AF-58BC-1941-BE6C-D670E1AB139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E0B35D0-751B-C747-A3D8-5AF7D6EA0F55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9141C093-6A76-F148-9289-0A305001D057}">
      <dgm:prSet phldrT="[Text]"/>
      <dgm:spPr/>
      <dgm:t>
        <a:bodyPr/>
        <a:lstStyle/>
        <a:p>
          <a:r>
            <a:rPr lang="en-US" dirty="0" err="1" smtClean="0"/>
            <a:t>Efic</a:t>
          </a:r>
          <a:r>
            <a:rPr lang="en-US" dirty="0" err="1" smtClean="0"/>
            <a:t>ácia</a:t>
          </a:r>
          <a:r>
            <a:rPr lang="en-US" dirty="0" smtClean="0"/>
            <a:t> </a:t>
          </a:r>
          <a:r>
            <a:rPr lang="en-US" dirty="0" err="1" smtClean="0"/>
            <a:t>Meramente</a:t>
          </a:r>
          <a:r>
            <a:rPr lang="en-US" dirty="0" smtClean="0"/>
            <a:t> </a:t>
          </a:r>
          <a:r>
            <a:rPr lang="en-US" dirty="0" err="1" smtClean="0"/>
            <a:t>Persuasiva</a:t>
          </a:r>
          <a:endParaRPr lang="en-US" dirty="0"/>
        </a:p>
      </dgm:t>
    </dgm:pt>
    <dgm:pt modelId="{1EB7EC6F-DECB-9F44-B62E-C7C70FFE38D8}" type="parTrans" cxnId="{491F4A93-1E86-E14B-B509-25D4C350995B}">
      <dgm:prSet/>
      <dgm:spPr/>
    </dgm:pt>
    <dgm:pt modelId="{7F054B35-D481-5545-949D-56983DFCFB63}" type="sibTrans" cxnId="{491F4A93-1E86-E14B-B509-25D4C350995B}">
      <dgm:prSet/>
      <dgm:spPr/>
    </dgm:pt>
    <dgm:pt modelId="{8054EC5A-4F96-2744-9748-27041F6181FD}">
      <dgm:prSet phldrT="[Text]"/>
      <dgm:spPr/>
      <dgm:t>
        <a:bodyPr/>
        <a:lstStyle/>
        <a:p>
          <a:r>
            <a:rPr lang="en-US" dirty="0" err="1" smtClean="0"/>
            <a:t>Efic</a:t>
          </a:r>
          <a:r>
            <a:rPr lang="en-US" dirty="0" err="1" smtClean="0"/>
            <a:t>ácia</a:t>
          </a:r>
          <a:r>
            <a:rPr lang="en-US" dirty="0" smtClean="0"/>
            <a:t> </a:t>
          </a:r>
          <a:r>
            <a:rPr lang="en-US" dirty="0" err="1" smtClean="0"/>
            <a:t>Intermediária</a:t>
          </a:r>
          <a:endParaRPr lang="en-US" dirty="0"/>
        </a:p>
      </dgm:t>
    </dgm:pt>
    <dgm:pt modelId="{D109E412-EDA1-7A4A-87B4-35F30EA99FB3}" type="parTrans" cxnId="{754E7CC1-A22B-9846-9303-FB95364F901D}">
      <dgm:prSet/>
      <dgm:spPr/>
    </dgm:pt>
    <dgm:pt modelId="{D9981B46-2E85-EA40-9629-8CFEE671A6EE}" type="sibTrans" cxnId="{754E7CC1-A22B-9846-9303-FB95364F901D}">
      <dgm:prSet/>
      <dgm:spPr/>
    </dgm:pt>
    <dgm:pt modelId="{C90D5E54-1E34-1A46-A495-52C996974A42}">
      <dgm:prSet phldrT="[Text]"/>
      <dgm:spPr/>
      <dgm:t>
        <a:bodyPr/>
        <a:lstStyle/>
        <a:p>
          <a:r>
            <a:rPr lang="en-US" dirty="0" err="1" smtClean="0"/>
            <a:t>Efic</a:t>
          </a:r>
          <a:r>
            <a:rPr lang="en-US" dirty="0" err="1" smtClean="0"/>
            <a:t>ácia</a:t>
          </a:r>
          <a:r>
            <a:rPr lang="en-US" dirty="0" smtClean="0"/>
            <a:t> </a:t>
          </a:r>
          <a:r>
            <a:rPr lang="en-US" dirty="0" err="1" smtClean="0"/>
            <a:t>Normativa</a:t>
          </a:r>
          <a:endParaRPr lang="en-US" dirty="0" smtClean="0"/>
        </a:p>
        <a:p>
          <a:r>
            <a:rPr lang="en-US" i="1" dirty="0" smtClean="0"/>
            <a:t>(binding)</a:t>
          </a:r>
          <a:endParaRPr lang="en-US" i="1" dirty="0"/>
        </a:p>
      </dgm:t>
    </dgm:pt>
    <dgm:pt modelId="{42944130-E085-5044-ABC4-133F55A22A52}" type="parTrans" cxnId="{8A3AA47D-6D4C-7245-8BF1-A4D32106E977}">
      <dgm:prSet/>
      <dgm:spPr/>
    </dgm:pt>
    <dgm:pt modelId="{16F15E21-86C0-174C-9CFA-C18AB6C49EC4}" type="sibTrans" cxnId="{8A3AA47D-6D4C-7245-8BF1-A4D32106E977}">
      <dgm:prSet/>
      <dgm:spPr/>
    </dgm:pt>
    <dgm:pt modelId="{59D7467D-29AB-504E-A2AD-2C04AE076B0E}" type="pres">
      <dgm:prSet presAssocID="{0E0B35D0-751B-C747-A3D8-5AF7D6EA0F55}" presName="linearFlow" presStyleCnt="0">
        <dgm:presLayoutVars>
          <dgm:dir/>
          <dgm:resizeHandles val="exact"/>
        </dgm:presLayoutVars>
      </dgm:prSet>
      <dgm:spPr/>
    </dgm:pt>
    <dgm:pt modelId="{B568C10E-D753-DC4B-B06A-DA5BEF01E5D4}" type="pres">
      <dgm:prSet presAssocID="{9141C093-6A76-F148-9289-0A305001D057}" presName="composite" presStyleCnt="0"/>
      <dgm:spPr/>
    </dgm:pt>
    <dgm:pt modelId="{CBA92EE2-8DA6-2043-B4D2-172F6472DDAE}" type="pres">
      <dgm:prSet presAssocID="{9141C093-6A76-F148-9289-0A305001D057}" presName="imgShp" presStyleLbl="fgImgPlace1" presStyleIdx="0" presStyleCnt="3"/>
      <dgm:spPr/>
    </dgm:pt>
    <dgm:pt modelId="{04E44ACF-D358-4749-9944-C73CCDBD8C07}" type="pres">
      <dgm:prSet presAssocID="{9141C093-6A76-F148-9289-0A305001D057}" presName="txShp" presStyleLbl="node1" presStyleIdx="0" presStyleCnt="3">
        <dgm:presLayoutVars>
          <dgm:bulletEnabled val="1"/>
        </dgm:presLayoutVars>
      </dgm:prSet>
      <dgm:spPr/>
    </dgm:pt>
    <dgm:pt modelId="{A56A8238-DC31-CA44-A9EF-552D94AE1FEA}" type="pres">
      <dgm:prSet presAssocID="{7F054B35-D481-5545-949D-56983DFCFB63}" presName="spacing" presStyleCnt="0"/>
      <dgm:spPr/>
    </dgm:pt>
    <dgm:pt modelId="{E73E7964-4B37-3549-BE24-D427CF0B078B}" type="pres">
      <dgm:prSet presAssocID="{8054EC5A-4F96-2744-9748-27041F6181FD}" presName="composite" presStyleCnt="0"/>
      <dgm:spPr/>
    </dgm:pt>
    <dgm:pt modelId="{8890884E-5DE5-9A46-AD02-7BCAFE256D6B}" type="pres">
      <dgm:prSet presAssocID="{8054EC5A-4F96-2744-9748-27041F6181FD}" presName="imgShp" presStyleLbl="fgImgPlace1" presStyleIdx="1" presStyleCnt="3"/>
      <dgm:spPr/>
    </dgm:pt>
    <dgm:pt modelId="{477795A2-A7FD-9349-912E-786AD5535026}" type="pres">
      <dgm:prSet presAssocID="{8054EC5A-4F96-2744-9748-27041F6181FD}" presName="txShp" presStyleLbl="node1" presStyleIdx="1" presStyleCnt="3">
        <dgm:presLayoutVars>
          <dgm:bulletEnabled val="1"/>
        </dgm:presLayoutVars>
      </dgm:prSet>
      <dgm:spPr/>
    </dgm:pt>
    <dgm:pt modelId="{96F51489-6138-0C41-ABBE-54970B3AA067}" type="pres">
      <dgm:prSet presAssocID="{D9981B46-2E85-EA40-9629-8CFEE671A6EE}" presName="spacing" presStyleCnt="0"/>
      <dgm:spPr/>
    </dgm:pt>
    <dgm:pt modelId="{FB2ACD92-879A-354F-A9FF-CC9F87F14EDC}" type="pres">
      <dgm:prSet presAssocID="{C90D5E54-1E34-1A46-A495-52C996974A42}" presName="composite" presStyleCnt="0"/>
      <dgm:spPr/>
    </dgm:pt>
    <dgm:pt modelId="{4EC4E3E0-F742-2944-88D3-7B1901D5D6B8}" type="pres">
      <dgm:prSet presAssocID="{C90D5E54-1E34-1A46-A495-52C996974A42}" presName="imgShp" presStyleLbl="fgImgPlace1" presStyleIdx="2" presStyleCnt="3"/>
      <dgm:spPr/>
    </dgm:pt>
    <dgm:pt modelId="{615F2419-4C2B-D148-80D5-65E65844B1B6}" type="pres">
      <dgm:prSet presAssocID="{C90D5E54-1E34-1A46-A495-52C996974A42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3AA47D-6D4C-7245-8BF1-A4D32106E977}" srcId="{0E0B35D0-751B-C747-A3D8-5AF7D6EA0F55}" destId="{C90D5E54-1E34-1A46-A495-52C996974A42}" srcOrd="2" destOrd="0" parTransId="{42944130-E085-5044-ABC4-133F55A22A52}" sibTransId="{16F15E21-86C0-174C-9CFA-C18AB6C49EC4}"/>
    <dgm:cxn modelId="{9A6F61AA-0EAE-164D-811E-C63DB527D2DA}" type="presOf" srcId="{8054EC5A-4F96-2744-9748-27041F6181FD}" destId="{477795A2-A7FD-9349-912E-786AD5535026}" srcOrd="0" destOrd="0" presId="urn:microsoft.com/office/officeart/2005/8/layout/vList3"/>
    <dgm:cxn modelId="{754E7CC1-A22B-9846-9303-FB95364F901D}" srcId="{0E0B35D0-751B-C747-A3D8-5AF7D6EA0F55}" destId="{8054EC5A-4F96-2744-9748-27041F6181FD}" srcOrd="1" destOrd="0" parTransId="{D109E412-EDA1-7A4A-87B4-35F30EA99FB3}" sibTransId="{D9981B46-2E85-EA40-9629-8CFEE671A6EE}"/>
    <dgm:cxn modelId="{0AF22233-1A61-7F48-A2C3-3CEA387B243D}" type="presOf" srcId="{9141C093-6A76-F148-9289-0A305001D057}" destId="{04E44ACF-D358-4749-9944-C73CCDBD8C07}" srcOrd="0" destOrd="0" presId="urn:microsoft.com/office/officeart/2005/8/layout/vList3"/>
    <dgm:cxn modelId="{491F4A93-1E86-E14B-B509-25D4C350995B}" srcId="{0E0B35D0-751B-C747-A3D8-5AF7D6EA0F55}" destId="{9141C093-6A76-F148-9289-0A305001D057}" srcOrd="0" destOrd="0" parTransId="{1EB7EC6F-DECB-9F44-B62E-C7C70FFE38D8}" sibTransId="{7F054B35-D481-5545-949D-56983DFCFB63}"/>
    <dgm:cxn modelId="{F1218D1B-DBC2-1348-9375-49767A5DC363}" type="presOf" srcId="{C90D5E54-1E34-1A46-A495-52C996974A42}" destId="{615F2419-4C2B-D148-80D5-65E65844B1B6}" srcOrd="0" destOrd="0" presId="urn:microsoft.com/office/officeart/2005/8/layout/vList3"/>
    <dgm:cxn modelId="{CCE198D5-7A9D-F645-BCD6-F7305126ABE3}" type="presOf" srcId="{0E0B35D0-751B-C747-A3D8-5AF7D6EA0F55}" destId="{59D7467D-29AB-504E-A2AD-2C04AE076B0E}" srcOrd="0" destOrd="0" presId="urn:microsoft.com/office/officeart/2005/8/layout/vList3"/>
    <dgm:cxn modelId="{461A5426-34FF-DC4C-A789-1921EA293855}" type="presParOf" srcId="{59D7467D-29AB-504E-A2AD-2C04AE076B0E}" destId="{B568C10E-D753-DC4B-B06A-DA5BEF01E5D4}" srcOrd="0" destOrd="0" presId="urn:microsoft.com/office/officeart/2005/8/layout/vList3"/>
    <dgm:cxn modelId="{085829F2-B05C-024E-9561-41B67CD755A7}" type="presParOf" srcId="{B568C10E-D753-DC4B-B06A-DA5BEF01E5D4}" destId="{CBA92EE2-8DA6-2043-B4D2-172F6472DDAE}" srcOrd="0" destOrd="0" presId="urn:microsoft.com/office/officeart/2005/8/layout/vList3"/>
    <dgm:cxn modelId="{715E8D5A-990B-1645-9BA8-050BE66370C0}" type="presParOf" srcId="{B568C10E-D753-DC4B-B06A-DA5BEF01E5D4}" destId="{04E44ACF-D358-4749-9944-C73CCDBD8C07}" srcOrd="1" destOrd="0" presId="urn:microsoft.com/office/officeart/2005/8/layout/vList3"/>
    <dgm:cxn modelId="{67E1F648-DEAC-2A46-97F9-1EE5B524F539}" type="presParOf" srcId="{59D7467D-29AB-504E-A2AD-2C04AE076B0E}" destId="{A56A8238-DC31-CA44-A9EF-552D94AE1FEA}" srcOrd="1" destOrd="0" presId="urn:microsoft.com/office/officeart/2005/8/layout/vList3"/>
    <dgm:cxn modelId="{E3D3FDF0-4929-154F-A230-8F2F36B9964B}" type="presParOf" srcId="{59D7467D-29AB-504E-A2AD-2C04AE076B0E}" destId="{E73E7964-4B37-3549-BE24-D427CF0B078B}" srcOrd="2" destOrd="0" presId="urn:microsoft.com/office/officeart/2005/8/layout/vList3"/>
    <dgm:cxn modelId="{C2A547F5-183D-C848-AA4E-2F9E9E047799}" type="presParOf" srcId="{E73E7964-4B37-3549-BE24-D427CF0B078B}" destId="{8890884E-5DE5-9A46-AD02-7BCAFE256D6B}" srcOrd="0" destOrd="0" presId="urn:microsoft.com/office/officeart/2005/8/layout/vList3"/>
    <dgm:cxn modelId="{C704998E-7EB0-9B47-8ED1-59E2C614138A}" type="presParOf" srcId="{E73E7964-4B37-3549-BE24-D427CF0B078B}" destId="{477795A2-A7FD-9349-912E-786AD5535026}" srcOrd="1" destOrd="0" presId="urn:microsoft.com/office/officeart/2005/8/layout/vList3"/>
    <dgm:cxn modelId="{E5220E4B-024F-7646-921F-84496B86D022}" type="presParOf" srcId="{59D7467D-29AB-504E-A2AD-2C04AE076B0E}" destId="{96F51489-6138-0C41-ABBE-54970B3AA067}" srcOrd="3" destOrd="0" presId="urn:microsoft.com/office/officeart/2005/8/layout/vList3"/>
    <dgm:cxn modelId="{0DD95BD9-67D0-054B-A4B8-2F8C5930A8C0}" type="presParOf" srcId="{59D7467D-29AB-504E-A2AD-2C04AE076B0E}" destId="{FB2ACD92-879A-354F-A9FF-CC9F87F14EDC}" srcOrd="4" destOrd="0" presId="urn:microsoft.com/office/officeart/2005/8/layout/vList3"/>
    <dgm:cxn modelId="{DADC2790-B1F4-934B-BB4B-9AAE0AF03363}" type="presParOf" srcId="{FB2ACD92-879A-354F-A9FF-CC9F87F14EDC}" destId="{4EC4E3E0-F742-2944-88D3-7B1901D5D6B8}" srcOrd="0" destOrd="0" presId="urn:microsoft.com/office/officeart/2005/8/layout/vList3"/>
    <dgm:cxn modelId="{7D48A8AC-57F0-904A-93A7-4E09B3383140}" type="presParOf" srcId="{FB2ACD92-879A-354F-A9FF-CC9F87F14EDC}" destId="{615F2419-4C2B-D148-80D5-65E65844B1B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CDF5D9-0E35-7843-A681-95E50609A8DE}">
      <dsp:nvSpPr>
        <dsp:cNvPr id="0" name=""/>
        <dsp:cNvSpPr/>
      </dsp:nvSpPr>
      <dsp:spPr>
        <a:xfrm>
          <a:off x="2321718" y="174"/>
          <a:ext cx="1452562" cy="94416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Acesso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Amplo</a:t>
          </a:r>
          <a:endParaRPr lang="en-US" sz="1600" kern="1200" dirty="0"/>
        </a:p>
      </dsp:txBody>
      <dsp:txXfrm>
        <a:off x="2367808" y="46264"/>
        <a:ext cx="1360382" cy="851985"/>
      </dsp:txXfrm>
    </dsp:sp>
    <dsp:sp modelId="{BCB9EA97-64D8-0940-8155-CE6732398D15}">
      <dsp:nvSpPr>
        <dsp:cNvPr id="0" name=""/>
        <dsp:cNvSpPr/>
      </dsp:nvSpPr>
      <dsp:spPr>
        <a:xfrm>
          <a:off x="1488257" y="472257"/>
          <a:ext cx="3119485" cy="3119485"/>
        </a:xfrm>
        <a:custGeom>
          <a:avLst/>
          <a:gdLst/>
          <a:ahLst/>
          <a:cxnLst/>
          <a:rect l="0" t="0" r="0" b="0"/>
          <a:pathLst>
            <a:path>
              <a:moveTo>
                <a:pt x="2296485" y="184967"/>
              </a:moveTo>
              <a:arcTo wR="1559742" hR="1559742" stAng="17891212" swAng="2625610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04B048-F2C5-EB4B-A4A8-A104AD5D0098}">
      <dsp:nvSpPr>
        <dsp:cNvPr id="0" name=""/>
        <dsp:cNvSpPr/>
      </dsp:nvSpPr>
      <dsp:spPr>
        <a:xfrm>
          <a:off x="3881461" y="1559917"/>
          <a:ext cx="1452562" cy="94416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Judicializa</a:t>
          </a:r>
          <a:r>
            <a:rPr lang="en-US" sz="1600" kern="1200" dirty="0" err="1" smtClean="0"/>
            <a:t>ção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Políticas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Públicas</a:t>
          </a:r>
          <a:endParaRPr lang="en-US" sz="1600" kern="1200" dirty="0"/>
        </a:p>
      </dsp:txBody>
      <dsp:txXfrm>
        <a:off x="3927551" y="1606007"/>
        <a:ext cx="1360382" cy="851985"/>
      </dsp:txXfrm>
    </dsp:sp>
    <dsp:sp modelId="{8BB56A9B-9EA2-0B45-8396-E98C90C70557}">
      <dsp:nvSpPr>
        <dsp:cNvPr id="0" name=""/>
        <dsp:cNvSpPr/>
      </dsp:nvSpPr>
      <dsp:spPr>
        <a:xfrm>
          <a:off x="1488257" y="472257"/>
          <a:ext cx="3119485" cy="3119485"/>
        </a:xfrm>
        <a:custGeom>
          <a:avLst/>
          <a:gdLst/>
          <a:ahLst/>
          <a:cxnLst/>
          <a:rect l="0" t="0" r="0" b="0"/>
          <a:pathLst>
            <a:path>
              <a:moveTo>
                <a:pt x="3042700" y="2043101"/>
              </a:moveTo>
              <a:arcTo wR="1559742" hR="1559742" stAng="1083178" swAng="2625610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2AC302-D50F-BC42-8EE1-84D9C7E6666F}">
      <dsp:nvSpPr>
        <dsp:cNvPr id="0" name=""/>
        <dsp:cNvSpPr/>
      </dsp:nvSpPr>
      <dsp:spPr>
        <a:xfrm>
          <a:off x="2321718" y="3119659"/>
          <a:ext cx="1452562" cy="94416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Incremento</a:t>
          </a:r>
          <a:r>
            <a:rPr lang="en-US" sz="1600" kern="1200" dirty="0" smtClean="0"/>
            <a:t> no </a:t>
          </a:r>
          <a:r>
            <a:rPr lang="en-US" sz="1600" kern="1200" dirty="0" err="1" smtClean="0"/>
            <a:t>N</a:t>
          </a:r>
          <a:r>
            <a:rPr lang="en-US" sz="1600" kern="1200" dirty="0" err="1" smtClean="0"/>
            <a:t>úmero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Processos</a:t>
          </a:r>
          <a:endParaRPr lang="en-US" sz="1600" kern="1200" dirty="0"/>
        </a:p>
      </dsp:txBody>
      <dsp:txXfrm>
        <a:off x="2367808" y="3165749"/>
        <a:ext cx="1360382" cy="851985"/>
      </dsp:txXfrm>
    </dsp:sp>
    <dsp:sp modelId="{28CB2C6D-66C9-2748-8416-ECF155EE7E20}">
      <dsp:nvSpPr>
        <dsp:cNvPr id="0" name=""/>
        <dsp:cNvSpPr/>
      </dsp:nvSpPr>
      <dsp:spPr>
        <a:xfrm>
          <a:off x="1488257" y="472257"/>
          <a:ext cx="3119485" cy="3119485"/>
        </a:xfrm>
        <a:custGeom>
          <a:avLst/>
          <a:gdLst/>
          <a:ahLst/>
          <a:cxnLst/>
          <a:rect l="0" t="0" r="0" b="0"/>
          <a:pathLst>
            <a:path>
              <a:moveTo>
                <a:pt x="823000" y="2934518"/>
              </a:moveTo>
              <a:arcTo wR="1559742" hR="1559742" stAng="7091212" swAng="2625610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1B6491-807F-E442-B2E8-8958DDE9BDE3}">
      <dsp:nvSpPr>
        <dsp:cNvPr id="0" name=""/>
        <dsp:cNvSpPr/>
      </dsp:nvSpPr>
      <dsp:spPr>
        <a:xfrm>
          <a:off x="761975" y="1559917"/>
          <a:ext cx="1452562" cy="94416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Demandas</a:t>
          </a:r>
          <a:r>
            <a:rPr lang="en-US" sz="1600" kern="1200" dirty="0" smtClean="0"/>
            <a:t> de Massa</a:t>
          </a:r>
          <a:endParaRPr lang="en-US" sz="1600" kern="1200" dirty="0"/>
        </a:p>
      </dsp:txBody>
      <dsp:txXfrm>
        <a:off x="808065" y="1606007"/>
        <a:ext cx="1360382" cy="851985"/>
      </dsp:txXfrm>
    </dsp:sp>
    <dsp:sp modelId="{1733556D-DD94-F54A-9687-BAE1225A7EEB}">
      <dsp:nvSpPr>
        <dsp:cNvPr id="0" name=""/>
        <dsp:cNvSpPr/>
      </dsp:nvSpPr>
      <dsp:spPr>
        <a:xfrm>
          <a:off x="1488257" y="472257"/>
          <a:ext cx="3119485" cy="3119485"/>
        </a:xfrm>
        <a:custGeom>
          <a:avLst/>
          <a:gdLst/>
          <a:ahLst/>
          <a:cxnLst/>
          <a:rect l="0" t="0" r="0" b="0"/>
          <a:pathLst>
            <a:path>
              <a:moveTo>
                <a:pt x="76785" y="1076384"/>
              </a:moveTo>
              <a:arcTo wR="1559742" hR="1559742" stAng="11883178" swAng="2625610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C869C7-14EC-6B42-BE0D-7F11031EBFC8}">
      <dsp:nvSpPr>
        <dsp:cNvPr id="0" name=""/>
        <dsp:cNvSpPr/>
      </dsp:nvSpPr>
      <dsp:spPr>
        <a:xfrm rot="10800000">
          <a:off x="1294797" y="1915"/>
          <a:ext cx="4053840" cy="1094868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807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Efici</a:t>
          </a:r>
          <a:r>
            <a:rPr lang="en-US" sz="2600" kern="1200" dirty="0" err="1" smtClean="0"/>
            <a:t>ência</a:t>
          </a:r>
          <a:endParaRPr lang="en-US" sz="2600" kern="1200" dirty="0"/>
        </a:p>
      </dsp:txBody>
      <dsp:txXfrm rot="10800000">
        <a:off x="1568514" y="1915"/>
        <a:ext cx="3780123" cy="1094868"/>
      </dsp:txXfrm>
    </dsp:sp>
    <dsp:sp modelId="{204F63CF-6782-5E4D-84C6-8D2691841A22}">
      <dsp:nvSpPr>
        <dsp:cNvPr id="0" name=""/>
        <dsp:cNvSpPr/>
      </dsp:nvSpPr>
      <dsp:spPr>
        <a:xfrm>
          <a:off x="747362" y="1915"/>
          <a:ext cx="1094868" cy="1094868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C9F96DE-5AFB-0447-897B-0022C74BE6CE}">
      <dsp:nvSpPr>
        <dsp:cNvPr id="0" name=""/>
        <dsp:cNvSpPr/>
      </dsp:nvSpPr>
      <dsp:spPr>
        <a:xfrm rot="10800000">
          <a:off x="1294797" y="1423611"/>
          <a:ext cx="4053840" cy="1094868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807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Seguran</a:t>
          </a:r>
          <a:r>
            <a:rPr lang="en-US" sz="2600" kern="1200" dirty="0" err="1" smtClean="0"/>
            <a:t>ça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Jurídica</a:t>
          </a:r>
          <a:r>
            <a:rPr lang="en-US" sz="2600" kern="1200" dirty="0" smtClean="0"/>
            <a:t> </a:t>
          </a:r>
          <a:endParaRPr lang="en-US" sz="2600" kern="1200" dirty="0"/>
        </a:p>
      </dsp:txBody>
      <dsp:txXfrm rot="10800000">
        <a:off x="1568514" y="1423611"/>
        <a:ext cx="3780123" cy="1094868"/>
      </dsp:txXfrm>
    </dsp:sp>
    <dsp:sp modelId="{DC7C108C-A4A5-5043-BA70-F3301C394DAD}">
      <dsp:nvSpPr>
        <dsp:cNvPr id="0" name=""/>
        <dsp:cNvSpPr/>
      </dsp:nvSpPr>
      <dsp:spPr>
        <a:xfrm>
          <a:off x="747362" y="1423611"/>
          <a:ext cx="1094868" cy="1094868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1F2C69-A549-F349-8EA7-1B48D63BC578}">
      <dsp:nvSpPr>
        <dsp:cNvPr id="0" name=""/>
        <dsp:cNvSpPr/>
      </dsp:nvSpPr>
      <dsp:spPr>
        <a:xfrm rot="10800000">
          <a:off x="1294797" y="2845307"/>
          <a:ext cx="4053840" cy="1094868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807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Igualdade</a:t>
          </a:r>
          <a:r>
            <a:rPr lang="en-US" sz="2600" kern="1200" dirty="0" smtClean="0"/>
            <a:t> Formal, Material e </a:t>
          </a:r>
          <a:r>
            <a:rPr lang="en-US" sz="2600" kern="1200" dirty="0" err="1" smtClean="0"/>
            <a:t>Processual</a:t>
          </a:r>
          <a:endParaRPr lang="en-US" sz="2600" kern="1200" dirty="0"/>
        </a:p>
      </dsp:txBody>
      <dsp:txXfrm rot="10800000">
        <a:off x="1568514" y="2845307"/>
        <a:ext cx="3780123" cy="1094868"/>
      </dsp:txXfrm>
    </dsp:sp>
    <dsp:sp modelId="{E0753542-71C7-E244-B5AE-BA5792810D7A}">
      <dsp:nvSpPr>
        <dsp:cNvPr id="0" name=""/>
        <dsp:cNvSpPr/>
      </dsp:nvSpPr>
      <dsp:spPr>
        <a:xfrm>
          <a:off x="747362" y="2845307"/>
          <a:ext cx="1094868" cy="1094868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72B4F7-48BE-C34D-AFFE-64DE7607010A}">
      <dsp:nvSpPr>
        <dsp:cNvPr id="0" name=""/>
        <dsp:cNvSpPr/>
      </dsp:nvSpPr>
      <dsp:spPr>
        <a:xfrm>
          <a:off x="2120332" y="1464232"/>
          <a:ext cx="1955740" cy="1955740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Decis</a:t>
          </a:r>
          <a:r>
            <a:rPr lang="en-US" sz="3100" kern="1200" dirty="0" err="1" smtClean="0"/>
            <a:t>ão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Justa</a:t>
          </a:r>
          <a:endParaRPr lang="en-US" sz="3100" kern="1200" dirty="0"/>
        </a:p>
      </dsp:txBody>
      <dsp:txXfrm>
        <a:off x="2406743" y="1750643"/>
        <a:ext cx="1382918" cy="1382918"/>
      </dsp:txXfrm>
    </dsp:sp>
    <dsp:sp modelId="{CD5BDA3A-073E-544D-BDE4-4C2DA5575137}">
      <dsp:nvSpPr>
        <dsp:cNvPr id="0" name=""/>
        <dsp:cNvSpPr/>
      </dsp:nvSpPr>
      <dsp:spPr>
        <a:xfrm rot="12900000">
          <a:off x="792286" y="1099186"/>
          <a:ext cx="1572096" cy="55738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9E3CCA-7010-C14E-AF87-68BCBA3BF013}">
      <dsp:nvSpPr>
        <dsp:cNvPr id="0" name=""/>
        <dsp:cNvSpPr/>
      </dsp:nvSpPr>
      <dsp:spPr>
        <a:xfrm>
          <a:off x="5464" y="183839"/>
          <a:ext cx="1857953" cy="1486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Complexidade</a:t>
          </a:r>
          <a:endParaRPr lang="en-US" sz="2200" kern="1200" dirty="0"/>
        </a:p>
      </dsp:txBody>
      <dsp:txXfrm>
        <a:off x="48998" y="227373"/>
        <a:ext cx="1770885" cy="1399294"/>
      </dsp:txXfrm>
    </dsp:sp>
    <dsp:sp modelId="{5817C8E4-CA0C-3B4E-AA51-1E3B01FFEE17}">
      <dsp:nvSpPr>
        <dsp:cNvPr id="0" name=""/>
        <dsp:cNvSpPr/>
      </dsp:nvSpPr>
      <dsp:spPr>
        <a:xfrm rot="19500000">
          <a:off x="3832022" y="1099186"/>
          <a:ext cx="1572096" cy="55738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0A8BCE-0319-3045-BB9E-0A24907612D8}">
      <dsp:nvSpPr>
        <dsp:cNvPr id="0" name=""/>
        <dsp:cNvSpPr/>
      </dsp:nvSpPr>
      <dsp:spPr>
        <a:xfrm>
          <a:off x="4332987" y="183839"/>
          <a:ext cx="1857953" cy="1486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Massifica</a:t>
          </a:r>
          <a:r>
            <a:rPr lang="en-US" sz="2200" kern="1200" dirty="0" err="1" smtClean="0"/>
            <a:t>ção</a:t>
          </a:r>
          <a:endParaRPr lang="en-US" sz="2200" kern="1200" dirty="0"/>
        </a:p>
      </dsp:txBody>
      <dsp:txXfrm>
        <a:off x="4376521" y="227373"/>
        <a:ext cx="1770885" cy="13992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662309-873A-B84D-87B6-7301DE151CA9}">
      <dsp:nvSpPr>
        <dsp:cNvPr id="0" name=""/>
        <dsp:cNvSpPr/>
      </dsp:nvSpPr>
      <dsp:spPr>
        <a:xfrm rot="16200000">
          <a:off x="1322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Romano-</a:t>
          </a:r>
          <a:r>
            <a:rPr lang="en-US" sz="3300" kern="1200" dirty="0" err="1" smtClean="0"/>
            <a:t>Germ</a:t>
          </a:r>
          <a:r>
            <a:rPr lang="en-US" sz="3300" kern="1200" dirty="0" err="1" smtClean="0"/>
            <a:t>ânico</a:t>
          </a:r>
          <a:endParaRPr lang="en-US" sz="3300" kern="1200" dirty="0"/>
        </a:p>
      </dsp:txBody>
      <dsp:txXfrm rot="5400000">
        <a:off x="1323" y="1295299"/>
        <a:ext cx="2431107" cy="1473398"/>
      </dsp:txXfrm>
    </dsp:sp>
    <dsp:sp modelId="{9861046B-ACD4-3B4D-9C79-934C964DA779}">
      <dsp:nvSpPr>
        <dsp:cNvPr id="0" name=""/>
        <dsp:cNvSpPr/>
      </dsp:nvSpPr>
      <dsp:spPr>
        <a:xfrm rot="5400000">
          <a:off x="3147880" y="558601"/>
          <a:ext cx="2946796" cy="294679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i="1" kern="1200" dirty="0" smtClean="0"/>
            <a:t>Common Law</a:t>
          </a:r>
          <a:endParaRPr lang="en-US" sz="3300" i="1" kern="1200" dirty="0"/>
        </a:p>
      </dsp:txBody>
      <dsp:txXfrm rot="-5400000">
        <a:off x="3663570" y="1295300"/>
        <a:ext cx="2431107" cy="14733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069FE-8883-3C4A-B8B0-6DF578864A78}">
      <dsp:nvSpPr>
        <dsp:cNvPr id="0" name=""/>
        <dsp:cNvSpPr/>
      </dsp:nvSpPr>
      <dsp:spPr>
        <a:xfrm>
          <a:off x="2053946" y="2032000"/>
          <a:ext cx="444209" cy="1692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104" y="0"/>
              </a:lnTo>
              <a:lnTo>
                <a:pt x="222104" y="1692870"/>
              </a:lnTo>
              <a:lnTo>
                <a:pt x="444209" y="169287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232296" y="2834680"/>
        <a:ext cx="87509" cy="87509"/>
      </dsp:txXfrm>
    </dsp:sp>
    <dsp:sp modelId="{B81404FF-ADDF-FD43-BB14-62754FA992BA}">
      <dsp:nvSpPr>
        <dsp:cNvPr id="0" name=""/>
        <dsp:cNvSpPr/>
      </dsp:nvSpPr>
      <dsp:spPr>
        <a:xfrm>
          <a:off x="2053946" y="2032000"/>
          <a:ext cx="444209" cy="8464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104" y="0"/>
              </a:lnTo>
              <a:lnTo>
                <a:pt x="222104" y="846435"/>
              </a:lnTo>
              <a:lnTo>
                <a:pt x="444209" y="846435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252153" y="2431319"/>
        <a:ext cx="47795" cy="47795"/>
      </dsp:txXfrm>
    </dsp:sp>
    <dsp:sp modelId="{061D5A74-144D-914E-B5FB-8CF3BCB7BACD}">
      <dsp:nvSpPr>
        <dsp:cNvPr id="0" name=""/>
        <dsp:cNvSpPr/>
      </dsp:nvSpPr>
      <dsp:spPr>
        <a:xfrm>
          <a:off x="2053946" y="1986280"/>
          <a:ext cx="4442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209" y="4572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264945" y="2020894"/>
        <a:ext cx="22210" cy="22210"/>
      </dsp:txXfrm>
    </dsp:sp>
    <dsp:sp modelId="{2EBA91C8-0906-8E48-BAC8-5A1EB9D8B4FC}">
      <dsp:nvSpPr>
        <dsp:cNvPr id="0" name=""/>
        <dsp:cNvSpPr/>
      </dsp:nvSpPr>
      <dsp:spPr>
        <a:xfrm>
          <a:off x="2053946" y="1185564"/>
          <a:ext cx="444209" cy="846435"/>
        </a:xfrm>
        <a:custGeom>
          <a:avLst/>
          <a:gdLst/>
          <a:ahLst/>
          <a:cxnLst/>
          <a:rect l="0" t="0" r="0" b="0"/>
          <a:pathLst>
            <a:path>
              <a:moveTo>
                <a:pt x="0" y="846435"/>
              </a:moveTo>
              <a:lnTo>
                <a:pt x="222104" y="846435"/>
              </a:lnTo>
              <a:lnTo>
                <a:pt x="222104" y="0"/>
              </a:lnTo>
              <a:lnTo>
                <a:pt x="444209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252153" y="1584884"/>
        <a:ext cx="47795" cy="47795"/>
      </dsp:txXfrm>
    </dsp:sp>
    <dsp:sp modelId="{AC56527D-0F8E-154D-A5D2-9036A70DB364}">
      <dsp:nvSpPr>
        <dsp:cNvPr id="0" name=""/>
        <dsp:cNvSpPr/>
      </dsp:nvSpPr>
      <dsp:spPr>
        <a:xfrm>
          <a:off x="2053946" y="339129"/>
          <a:ext cx="444209" cy="1692870"/>
        </a:xfrm>
        <a:custGeom>
          <a:avLst/>
          <a:gdLst/>
          <a:ahLst/>
          <a:cxnLst/>
          <a:rect l="0" t="0" r="0" b="0"/>
          <a:pathLst>
            <a:path>
              <a:moveTo>
                <a:pt x="0" y="1692870"/>
              </a:moveTo>
              <a:lnTo>
                <a:pt x="222104" y="1692870"/>
              </a:lnTo>
              <a:lnTo>
                <a:pt x="222104" y="0"/>
              </a:lnTo>
              <a:lnTo>
                <a:pt x="444209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232296" y="1141810"/>
        <a:ext cx="87509" cy="87509"/>
      </dsp:txXfrm>
    </dsp:sp>
    <dsp:sp modelId="{BCD6C946-E77A-6149-8C34-0FD202709990}">
      <dsp:nvSpPr>
        <dsp:cNvPr id="0" name=""/>
        <dsp:cNvSpPr/>
      </dsp:nvSpPr>
      <dsp:spPr>
        <a:xfrm rot="16200000">
          <a:off x="-66596" y="1693425"/>
          <a:ext cx="3563937" cy="6771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CPC - 1973</a:t>
          </a:r>
          <a:endParaRPr lang="en-US" sz="4400" kern="1200" dirty="0"/>
        </a:p>
      </dsp:txBody>
      <dsp:txXfrm>
        <a:off x="-66596" y="1693425"/>
        <a:ext cx="3563937" cy="677148"/>
      </dsp:txXfrm>
    </dsp:sp>
    <dsp:sp modelId="{7624AD63-33BF-CA42-97D5-151957FA4164}">
      <dsp:nvSpPr>
        <dsp:cNvPr id="0" name=""/>
        <dsp:cNvSpPr/>
      </dsp:nvSpPr>
      <dsp:spPr>
        <a:xfrm>
          <a:off x="2498155" y="555"/>
          <a:ext cx="2221045" cy="6771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Lei n. 9.756/98</a:t>
          </a:r>
          <a:endParaRPr lang="en-US" sz="2300" kern="1200" dirty="0"/>
        </a:p>
      </dsp:txBody>
      <dsp:txXfrm>
        <a:off x="2498155" y="555"/>
        <a:ext cx="2221045" cy="677148"/>
      </dsp:txXfrm>
    </dsp:sp>
    <dsp:sp modelId="{7AC906EB-45C9-0046-A98C-227237D3C23B}">
      <dsp:nvSpPr>
        <dsp:cNvPr id="0" name=""/>
        <dsp:cNvSpPr/>
      </dsp:nvSpPr>
      <dsp:spPr>
        <a:xfrm>
          <a:off x="2498155" y="846990"/>
          <a:ext cx="2221045" cy="6771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Lei 10.351/2001</a:t>
          </a:r>
          <a:endParaRPr lang="en-US" sz="2300" kern="1200" dirty="0"/>
        </a:p>
      </dsp:txBody>
      <dsp:txXfrm>
        <a:off x="2498155" y="846990"/>
        <a:ext cx="2221045" cy="677148"/>
      </dsp:txXfrm>
    </dsp:sp>
    <dsp:sp modelId="{64FE734F-7AFA-7249-880A-DEB8BCB080E9}">
      <dsp:nvSpPr>
        <dsp:cNvPr id="0" name=""/>
        <dsp:cNvSpPr/>
      </dsp:nvSpPr>
      <dsp:spPr>
        <a:xfrm>
          <a:off x="2498155" y="1693425"/>
          <a:ext cx="2221045" cy="6771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Lei n. 11.232/2005</a:t>
          </a:r>
          <a:endParaRPr lang="en-US" sz="2300" kern="1200" dirty="0"/>
        </a:p>
      </dsp:txBody>
      <dsp:txXfrm>
        <a:off x="2498155" y="1693425"/>
        <a:ext cx="2221045" cy="677148"/>
      </dsp:txXfrm>
    </dsp:sp>
    <dsp:sp modelId="{161959DF-FB60-F347-A1DB-7B1DFBD07CC8}">
      <dsp:nvSpPr>
        <dsp:cNvPr id="0" name=""/>
        <dsp:cNvSpPr/>
      </dsp:nvSpPr>
      <dsp:spPr>
        <a:xfrm>
          <a:off x="2498155" y="2539861"/>
          <a:ext cx="2221045" cy="6771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Lei n. 11.418/2006</a:t>
          </a:r>
          <a:endParaRPr lang="en-US" sz="2300" kern="1200" dirty="0"/>
        </a:p>
      </dsp:txBody>
      <dsp:txXfrm>
        <a:off x="2498155" y="2539861"/>
        <a:ext cx="2221045" cy="677148"/>
      </dsp:txXfrm>
    </dsp:sp>
    <dsp:sp modelId="{DD6E8418-98E8-C445-9411-5561FF57F94B}">
      <dsp:nvSpPr>
        <dsp:cNvPr id="0" name=""/>
        <dsp:cNvSpPr/>
      </dsp:nvSpPr>
      <dsp:spPr>
        <a:xfrm>
          <a:off x="2498155" y="3386296"/>
          <a:ext cx="2221045" cy="6771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Lei n. 11.672/2008</a:t>
          </a:r>
          <a:endParaRPr lang="en-US" sz="2300" kern="1200" dirty="0"/>
        </a:p>
      </dsp:txBody>
      <dsp:txXfrm>
        <a:off x="2498155" y="3386296"/>
        <a:ext cx="2221045" cy="6771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82663-5A12-E649-AE84-E06974595C98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err="1" smtClean="0"/>
            <a:t>Fundamentação</a:t>
          </a:r>
          <a:endParaRPr lang="en-US" sz="2500" b="1" kern="1200" dirty="0" smtClean="0"/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(art. 489 e art. 93, X, CF/88)</a:t>
          </a:r>
          <a:endParaRPr lang="en-US" sz="2500" b="1" kern="1200" dirty="0"/>
        </a:p>
      </dsp:txBody>
      <dsp:txXfrm rot="5400000">
        <a:off x="0" y="0"/>
        <a:ext cx="3048000" cy="1524000"/>
      </dsp:txXfrm>
    </dsp:sp>
    <dsp:sp modelId="{54DEE6CB-87DE-9F4F-A5DF-456C21E119C6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err="1" smtClean="0"/>
            <a:t>Observância</a:t>
          </a:r>
          <a:endParaRPr lang="en-US" sz="2500" b="1" kern="1200" dirty="0" smtClean="0"/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(art. 927)</a:t>
          </a:r>
          <a:endParaRPr lang="en-US" sz="2500" b="1" kern="1200" dirty="0"/>
        </a:p>
      </dsp:txBody>
      <dsp:txXfrm>
        <a:off x="3048000" y="0"/>
        <a:ext cx="3048000" cy="1524000"/>
      </dsp:txXfrm>
    </dsp:sp>
    <dsp:sp modelId="{B77CFB1C-EB5F-0648-B383-0F5A23D6C1FA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IRDR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(art. 976)</a:t>
          </a:r>
          <a:endParaRPr lang="en-US" sz="2500" b="1" kern="1200" dirty="0"/>
        </a:p>
      </dsp:txBody>
      <dsp:txXfrm rot="10800000">
        <a:off x="0" y="2539999"/>
        <a:ext cx="3048000" cy="1524000"/>
      </dsp:txXfrm>
    </dsp:sp>
    <dsp:sp modelId="{9C5EEC47-0B6A-E545-805C-751503300CA0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IAC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(art. 947)</a:t>
          </a:r>
          <a:endParaRPr lang="en-US" sz="2500" b="1" kern="1200" dirty="0"/>
        </a:p>
      </dsp:txBody>
      <dsp:txXfrm rot="-5400000">
        <a:off x="3048000" y="2539999"/>
        <a:ext cx="3048000" cy="1524000"/>
      </dsp:txXfrm>
    </dsp:sp>
    <dsp:sp modelId="{766103AF-58BC-1941-BE6C-D670E1AB139E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EIXO</a:t>
          </a:r>
          <a:endParaRPr lang="en-US" sz="2500" b="1" kern="1200" dirty="0"/>
        </a:p>
      </dsp:txBody>
      <dsp:txXfrm>
        <a:off x="2183197" y="1573596"/>
        <a:ext cx="1729606" cy="9168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82663-5A12-E649-AE84-E06974595C98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Inconstitucionalidade</a:t>
          </a:r>
          <a:endParaRPr lang="en-US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(art. 948)</a:t>
          </a:r>
          <a:endParaRPr lang="en-US" sz="2000" b="1" kern="1200" dirty="0"/>
        </a:p>
      </dsp:txBody>
      <dsp:txXfrm rot="5400000">
        <a:off x="0" y="0"/>
        <a:ext cx="3048000" cy="1524000"/>
      </dsp:txXfrm>
    </dsp:sp>
    <dsp:sp modelId="{54DEE6CB-87DE-9F4F-A5DF-456C21E119C6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Improcedência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Liminar</a:t>
          </a:r>
          <a:r>
            <a:rPr lang="en-US" sz="2000" b="1" kern="1200" dirty="0" smtClean="0"/>
            <a:t> do </a:t>
          </a:r>
          <a:r>
            <a:rPr lang="en-US" sz="2000" b="1" kern="1200" dirty="0" err="1" smtClean="0"/>
            <a:t>Pedido</a:t>
          </a:r>
          <a:endParaRPr lang="en-US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(art. </a:t>
          </a:r>
          <a:r>
            <a:rPr lang="en-US" sz="2000" b="1" kern="1200" dirty="0" smtClean="0"/>
            <a:t>332 e 932)</a:t>
          </a:r>
          <a:endParaRPr lang="en-US" sz="2000" b="1" kern="1200" dirty="0"/>
        </a:p>
      </dsp:txBody>
      <dsp:txXfrm>
        <a:off x="3048000" y="0"/>
        <a:ext cx="3048000" cy="1524000"/>
      </dsp:txXfrm>
    </dsp:sp>
    <dsp:sp modelId="{B77CFB1C-EB5F-0648-B383-0F5A23D6C1FA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Reclamação</a:t>
          </a:r>
          <a:endParaRPr lang="en-US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(art. 988)</a:t>
          </a:r>
          <a:endParaRPr lang="en-US" sz="2000" b="1" kern="1200" dirty="0"/>
        </a:p>
      </dsp:txBody>
      <dsp:txXfrm rot="10800000">
        <a:off x="0" y="2539999"/>
        <a:ext cx="3048000" cy="1524000"/>
      </dsp:txXfrm>
    </dsp:sp>
    <dsp:sp modelId="{9C5EEC47-0B6A-E545-805C-751503300CA0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Recursos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Especiais</a:t>
          </a:r>
          <a:r>
            <a:rPr lang="en-US" sz="2000" b="1" kern="1200" dirty="0" smtClean="0"/>
            <a:t> e </a:t>
          </a:r>
          <a:r>
            <a:rPr lang="en-US" sz="2000" b="1" kern="1200" dirty="0" err="1" smtClean="0"/>
            <a:t>Extraordinários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Repetitivos</a:t>
          </a:r>
          <a:endParaRPr lang="en-US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(art. 1.036)</a:t>
          </a:r>
          <a:endParaRPr lang="en-US" sz="2000" b="1" kern="1200" dirty="0"/>
        </a:p>
      </dsp:txBody>
      <dsp:txXfrm rot="-5400000">
        <a:off x="3048000" y="2539999"/>
        <a:ext cx="3048000" cy="1524000"/>
      </dsp:txXfrm>
    </dsp:sp>
    <dsp:sp modelId="{766103AF-58BC-1941-BE6C-D670E1AB139E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Poderes</a:t>
          </a:r>
          <a:r>
            <a:rPr lang="en-US" sz="2000" b="1" kern="1200" dirty="0" smtClean="0"/>
            <a:t> do Relator</a:t>
          </a:r>
          <a:endParaRPr lang="en-US" sz="2000" b="1" kern="1200" dirty="0"/>
        </a:p>
      </dsp:txBody>
      <dsp:txXfrm>
        <a:off x="2183197" y="1573596"/>
        <a:ext cx="1729606" cy="9168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44ACF-D358-4749-9944-C73CCDBD8C07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Efic</a:t>
          </a:r>
          <a:r>
            <a:rPr lang="en-US" sz="2700" kern="1200" dirty="0" err="1" smtClean="0"/>
            <a:t>ácia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Meramente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Persuasiva</a:t>
          </a:r>
          <a:endParaRPr lang="en-US" sz="2700" kern="1200" dirty="0"/>
        </a:p>
      </dsp:txBody>
      <dsp:txXfrm rot="10800000">
        <a:off x="1585466" y="1895"/>
        <a:ext cx="3771647" cy="1128772"/>
      </dsp:txXfrm>
    </dsp:sp>
    <dsp:sp modelId="{CBA92EE2-8DA6-2043-B4D2-172F6472DDAE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7795A2-A7FD-9349-912E-786AD5535026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Efic</a:t>
          </a:r>
          <a:r>
            <a:rPr lang="en-US" sz="2700" kern="1200" dirty="0" err="1" smtClean="0"/>
            <a:t>ácia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Intermediária</a:t>
          </a:r>
          <a:endParaRPr lang="en-US" sz="2700" kern="1200" dirty="0"/>
        </a:p>
      </dsp:txBody>
      <dsp:txXfrm rot="10800000">
        <a:off x="1585466" y="1467613"/>
        <a:ext cx="3771647" cy="1128772"/>
      </dsp:txXfrm>
    </dsp:sp>
    <dsp:sp modelId="{8890884E-5DE5-9A46-AD02-7BCAFE256D6B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5F2419-4C2B-D148-80D5-65E65844B1B6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Efic</a:t>
          </a:r>
          <a:r>
            <a:rPr lang="en-US" sz="2700" kern="1200" dirty="0" err="1" smtClean="0"/>
            <a:t>ácia</a:t>
          </a:r>
          <a:r>
            <a:rPr lang="en-US" sz="2700" kern="1200" dirty="0" smtClean="0"/>
            <a:t> </a:t>
          </a:r>
          <a:r>
            <a:rPr lang="en-US" sz="2700" kern="1200" dirty="0" err="1" smtClean="0"/>
            <a:t>Normativa</a:t>
          </a:r>
          <a:endParaRPr lang="en-US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i="1" kern="1200" dirty="0" smtClean="0"/>
            <a:t>(binding)</a:t>
          </a:r>
          <a:endParaRPr lang="en-US" sz="2700" i="1" kern="1200" dirty="0"/>
        </a:p>
      </dsp:txBody>
      <dsp:txXfrm rot="10800000">
        <a:off x="1585466" y="2933332"/>
        <a:ext cx="3771647" cy="1128772"/>
      </dsp:txXfrm>
    </dsp:sp>
    <dsp:sp modelId="{4EC4E3E0-F742-2944-88D3-7B1901D5D6B8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000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3.jpeg"/><Relationship Id="rId1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4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6B3218F-C62D-0F4D-A437-FB661E5DCC1B}" type="datetimeFigureOut">
              <a:rPr lang="en-US" smtClean="0"/>
              <a:t>04/07/17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CDC0625-6DDC-7E42-8B91-687461ACF01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planalto.gov.br/ccivil_03/_Ato2004-2006/2006/Lei/L11418.htm%23art2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planalto.gov.br/ccivil_03/LEIS/L5869.htm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Precedentes</a:t>
            </a:r>
            <a:r>
              <a:rPr lang="en-US" b="1" dirty="0" smtClean="0"/>
              <a:t> </a:t>
            </a:r>
            <a:r>
              <a:rPr lang="en-US" b="1" dirty="0" err="1" smtClean="0"/>
              <a:t>Judiciais</a:t>
            </a:r>
            <a:r>
              <a:rPr lang="en-US" b="1" dirty="0" smtClean="0"/>
              <a:t> no </a:t>
            </a:r>
            <a:r>
              <a:rPr lang="en-US" b="1" dirty="0" err="1" smtClean="0"/>
              <a:t>Processo</a:t>
            </a:r>
            <a:r>
              <a:rPr lang="en-US" b="1" dirty="0" smtClean="0"/>
              <a:t> Civil </a:t>
            </a:r>
            <a:r>
              <a:rPr lang="en-US" b="1" dirty="0" err="1" smtClean="0"/>
              <a:t>Brasileiro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Prof. Dr. Rafael Menezes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124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1829"/>
            <a:ext cx="6965245" cy="811831"/>
          </a:xfrm>
        </p:spPr>
        <p:txBody>
          <a:bodyPr>
            <a:noAutofit/>
          </a:bodyPr>
          <a:lstStyle/>
          <a:p>
            <a:r>
              <a:rPr lang="en-US" sz="3200" b="1" dirty="0" err="1" smtClean="0"/>
              <a:t>Constitucionalismo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Poder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Judici</a:t>
            </a:r>
            <a:r>
              <a:rPr lang="en-US" sz="3200" b="1" dirty="0" err="1" smtClean="0"/>
              <a:t>ário</a:t>
            </a:r>
            <a:endParaRPr lang="en-US" sz="3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27374972"/>
              </p:ext>
            </p:extLst>
          </p:nvPr>
        </p:nvGraphicFramePr>
        <p:xfrm>
          <a:off x="1537093" y="198216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48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7-07-04 às 18.09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0" y="1168400"/>
            <a:ext cx="6978703" cy="452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2123" y="5879221"/>
            <a:ext cx="5721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/>
              <a:t>Fonte</a:t>
            </a:r>
            <a:r>
              <a:rPr lang="en-US" sz="1200" b="1" dirty="0" smtClean="0"/>
              <a:t>: </a:t>
            </a:r>
            <a:r>
              <a:rPr lang="en-US" sz="1200" b="1" dirty="0" err="1" smtClean="0"/>
              <a:t>Relat</a:t>
            </a:r>
            <a:r>
              <a:rPr lang="en-US" sz="1200" b="1" dirty="0" err="1" smtClean="0"/>
              <a:t>ório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Justiça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em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Números</a:t>
            </a:r>
            <a:r>
              <a:rPr lang="en-US" sz="1200" b="1" dirty="0" smtClean="0"/>
              <a:t> 2016 - CNJ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600288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7-07-04 às 18.12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00" y="1397000"/>
            <a:ext cx="6527800" cy="406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2123" y="5740721"/>
            <a:ext cx="5721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/>
              <a:t>Fonte</a:t>
            </a:r>
            <a:r>
              <a:rPr lang="en-US" sz="1200" b="1" dirty="0" smtClean="0"/>
              <a:t>: </a:t>
            </a:r>
            <a:r>
              <a:rPr lang="en-US" sz="1200" b="1" dirty="0" err="1" smtClean="0"/>
              <a:t>Relat</a:t>
            </a:r>
            <a:r>
              <a:rPr lang="en-US" sz="1200" b="1" dirty="0" err="1" smtClean="0"/>
              <a:t>ório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Justiça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em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Números</a:t>
            </a:r>
            <a:r>
              <a:rPr lang="en-US" sz="1200" b="1" dirty="0" smtClean="0"/>
              <a:t> 2016 - CNJ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178757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7-07-04 às 18.17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47" y="1727200"/>
            <a:ext cx="7044170" cy="33789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2123" y="5740721"/>
            <a:ext cx="5721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/>
              <a:t>Fonte</a:t>
            </a:r>
            <a:r>
              <a:rPr lang="en-US" sz="1200" b="1" dirty="0" smtClean="0"/>
              <a:t>: </a:t>
            </a:r>
            <a:r>
              <a:rPr lang="en-US" sz="1200" b="1" dirty="0" err="1" smtClean="0"/>
              <a:t>Relat</a:t>
            </a:r>
            <a:r>
              <a:rPr lang="en-US" sz="1200" b="1" dirty="0" err="1" smtClean="0"/>
              <a:t>ório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Justiça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em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Números</a:t>
            </a:r>
            <a:r>
              <a:rPr lang="en-US" sz="1200" b="1" dirty="0" smtClean="0"/>
              <a:t> 2016 - CNJ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940113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1829"/>
            <a:ext cx="6965245" cy="811831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Desafios</a:t>
            </a:r>
            <a:r>
              <a:rPr lang="en-US" sz="3200" b="1" dirty="0" smtClean="0"/>
              <a:t> do </a:t>
            </a:r>
            <a:r>
              <a:rPr lang="en-US" sz="3200" b="1" dirty="0" err="1" smtClean="0"/>
              <a:t>Poder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Judici</a:t>
            </a:r>
            <a:r>
              <a:rPr lang="en-US" sz="3200" b="1" dirty="0" err="1" smtClean="0"/>
              <a:t>ário</a:t>
            </a:r>
            <a:endParaRPr lang="en-US" sz="32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07172070"/>
              </p:ext>
            </p:extLst>
          </p:nvPr>
        </p:nvGraphicFramePr>
        <p:xfrm>
          <a:off x="1537093" y="2055763"/>
          <a:ext cx="6096000" cy="3942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793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Precedentes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 </a:t>
            </a:r>
            <a:r>
              <a:rPr lang="en-US" b="1" dirty="0" err="1" smtClean="0"/>
              <a:t>Litigiosidade</a:t>
            </a:r>
            <a:r>
              <a:rPr lang="en-US" b="1" dirty="0" smtClean="0"/>
              <a:t> </a:t>
            </a:r>
            <a:r>
              <a:rPr lang="en-US" b="1" dirty="0" err="1" smtClean="0"/>
              <a:t>Repetitiva</a:t>
            </a:r>
            <a:endParaRPr lang="en-US" b="1" dirty="0" smtClean="0"/>
          </a:p>
          <a:p>
            <a:r>
              <a:rPr lang="en-US" b="1" i="1" dirty="0" err="1" smtClean="0"/>
              <a:t>Quem</a:t>
            </a:r>
            <a:r>
              <a:rPr lang="en-US" b="1" i="1" dirty="0" smtClean="0"/>
              <a:t> </a:t>
            </a:r>
            <a:r>
              <a:rPr lang="en-US" b="1" i="1" dirty="0" err="1" smtClean="0"/>
              <a:t>s</a:t>
            </a:r>
            <a:r>
              <a:rPr lang="en-US" b="1" i="1" dirty="0" err="1" smtClean="0"/>
              <a:t>ão</a:t>
            </a:r>
            <a:r>
              <a:rPr lang="en-US" b="1" i="1" dirty="0" smtClean="0"/>
              <a:t> </a:t>
            </a:r>
            <a:r>
              <a:rPr lang="en-US" b="1" i="1" dirty="0" err="1" smtClean="0"/>
              <a:t>os</a:t>
            </a:r>
            <a:r>
              <a:rPr lang="en-US" b="1" i="1" dirty="0" smtClean="0"/>
              <a:t> </a:t>
            </a:r>
            <a:r>
              <a:rPr lang="en-US" b="1" i="1" dirty="0" err="1" smtClean="0"/>
              <a:t>litigantes</a:t>
            </a:r>
            <a:r>
              <a:rPr lang="en-US" b="1" i="1" dirty="0" smtClean="0"/>
              <a:t>?</a:t>
            </a:r>
          </a:p>
          <a:p>
            <a:r>
              <a:rPr lang="en-US" b="1" i="1" dirty="0" err="1" smtClean="0"/>
              <a:t>Quais</a:t>
            </a:r>
            <a:r>
              <a:rPr lang="en-US" b="1" i="1" dirty="0" smtClean="0"/>
              <a:t> </a:t>
            </a:r>
            <a:r>
              <a:rPr lang="en-US" b="1" i="1" dirty="0" err="1" smtClean="0"/>
              <a:t>são</a:t>
            </a:r>
            <a:r>
              <a:rPr lang="en-US" b="1" i="1" dirty="0" smtClean="0"/>
              <a:t> as </a:t>
            </a:r>
            <a:r>
              <a:rPr lang="en-US" b="1" i="1" dirty="0" err="1" smtClean="0"/>
              <a:t>demandas</a:t>
            </a:r>
            <a:r>
              <a:rPr lang="en-US" b="1" i="1" dirty="0" smtClean="0"/>
              <a:t> </a:t>
            </a:r>
            <a:r>
              <a:rPr lang="en-US" b="1" i="1" dirty="0" err="1" smtClean="0"/>
              <a:t>repetitivas</a:t>
            </a:r>
            <a:r>
              <a:rPr lang="en-US" b="1" i="1" dirty="0" smtClean="0"/>
              <a:t>?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878968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7-07-04 às 17.58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1155700"/>
            <a:ext cx="6972300" cy="4533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2123" y="5879221"/>
            <a:ext cx="5721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/>
              <a:t>Fonte</a:t>
            </a:r>
            <a:r>
              <a:rPr lang="en-US" sz="1200" b="1" dirty="0" smtClean="0"/>
              <a:t>: </a:t>
            </a:r>
            <a:r>
              <a:rPr lang="en-US" sz="1200" b="1" dirty="0" err="1" smtClean="0"/>
              <a:t>Relat</a:t>
            </a:r>
            <a:r>
              <a:rPr lang="en-US" sz="1200" b="1" dirty="0" err="1" smtClean="0"/>
              <a:t>ório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Justiça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em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Números</a:t>
            </a:r>
            <a:r>
              <a:rPr lang="en-US" sz="1200" b="1" dirty="0" smtClean="0"/>
              <a:t> 2016 - CNJ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63826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7-07-04 às 18.25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0" y="1041400"/>
            <a:ext cx="70358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2123" y="5879221"/>
            <a:ext cx="5721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/>
              <a:t>Fonte</a:t>
            </a:r>
            <a:r>
              <a:rPr lang="en-US" sz="1200" b="1" dirty="0" smtClean="0"/>
              <a:t>: </a:t>
            </a:r>
            <a:r>
              <a:rPr lang="en-US" sz="1200" b="1" dirty="0" err="1" smtClean="0"/>
              <a:t>Relat</a:t>
            </a:r>
            <a:r>
              <a:rPr lang="en-US" sz="1200" b="1" dirty="0" err="1" smtClean="0"/>
              <a:t>ório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Justiça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em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Números</a:t>
            </a:r>
            <a:r>
              <a:rPr lang="en-US" sz="1200" b="1" dirty="0" smtClean="0"/>
              <a:t> 2016 - CNJ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682521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7-07-04 às 18.32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7454900" cy="4864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2123" y="5879221"/>
            <a:ext cx="5721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/>
              <a:t>Fonte</a:t>
            </a:r>
            <a:r>
              <a:rPr lang="en-US" sz="1200" b="1" dirty="0" smtClean="0"/>
              <a:t>: </a:t>
            </a:r>
            <a:r>
              <a:rPr lang="en-US" sz="1200" b="1" dirty="0" err="1" smtClean="0"/>
              <a:t>Relat</a:t>
            </a:r>
            <a:r>
              <a:rPr lang="en-US" sz="1200" b="1" dirty="0" err="1" smtClean="0"/>
              <a:t>ório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Justiça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em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Números</a:t>
            </a:r>
            <a:r>
              <a:rPr lang="en-US" sz="1200" b="1" dirty="0" smtClean="0"/>
              <a:t> 2016 - CNJ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119189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7-07-04 às 18.41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40" y="2095500"/>
            <a:ext cx="7384595" cy="265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2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7-07-04 às 18.44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00" y="1191557"/>
            <a:ext cx="7207749" cy="45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52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7-07-04 às 18.45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40" y="749300"/>
            <a:ext cx="6965610" cy="534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69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Precedentes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 </a:t>
            </a:r>
            <a:r>
              <a:rPr lang="en-US" b="1" dirty="0" err="1" smtClean="0"/>
              <a:t>Igualdade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08629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807" y="698680"/>
            <a:ext cx="7175104" cy="1302162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Igualdade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frente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às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Decisões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Judiciais</a:t>
            </a:r>
            <a:endParaRPr lang="en-US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1923655"/>
            <a:ext cx="2939521" cy="820208"/>
          </a:xfrm>
        </p:spPr>
        <p:txBody>
          <a:bodyPr/>
          <a:lstStyle/>
          <a:p>
            <a:r>
              <a:rPr lang="en-US" dirty="0" smtClean="0"/>
              <a:t>STF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955806" y="2803388"/>
            <a:ext cx="3541583" cy="289149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900" b="1" dirty="0" smtClean="0">
                <a:solidFill>
                  <a:schemeClr val="tx1"/>
                </a:solidFill>
              </a:rPr>
              <a:t>CONSTITUCIONAL</a:t>
            </a:r>
            <a:r>
              <a:rPr lang="en-US" sz="1900" b="1" dirty="0">
                <a:solidFill>
                  <a:schemeClr val="tx1"/>
                </a:solidFill>
              </a:rPr>
              <a:t>. CONTRATO TEMPORÁRIO. </a:t>
            </a:r>
            <a:r>
              <a:rPr lang="en-US" sz="1900" b="1" i="1" u="sng" dirty="0">
                <a:solidFill>
                  <a:schemeClr val="bg2">
                    <a:lumMod val="25000"/>
                  </a:schemeClr>
                </a:solidFill>
              </a:rPr>
              <a:t>RENOVAÇÃO SUCESSIVA. DIREITO AO DEPÓSITO DO FUNDO DE GARANTIA POR TEMPO DE SERVIÇO</a:t>
            </a:r>
            <a:r>
              <a:rPr lang="en-US" sz="1900" b="1" dirty="0">
                <a:solidFill>
                  <a:schemeClr val="tx1"/>
                </a:solidFill>
              </a:rPr>
              <a:t>. PRECEDENTES.. AGRAVO REGIMENTAL AO QUAL SE NEGA PROVIMENTO</a:t>
            </a:r>
            <a:r>
              <a:rPr lang="en-US" sz="1900" b="1" dirty="0" smtClean="0">
                <a:solidFill>
                  <a:schemeClr val="tx1"/>
                </a:solidFill>
              </a:rPr>
              <a:t>. (2015)</a:t>
            </a:r>
            <a:endParaRPr lang="en-US" sz="1900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1923655"/>
            <a:ext cx="2944368" cy="822960"/>
          </a:xfrm>
        </p:spPr>
        <p:txBody>
          <a:bodyPr/>
          <a:lstStyle/>
          <a:p>
            <a:r>
              <a:rPr lang="en-US" dirty="0" smtClean="0"/>
              <a:t>STJ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4713571" y="2812183"/>
            <a:ext cx="3286407" cy="2582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dirty="0">
                <a:solidFill>
                  <a:schemeClr val="tx1"/>
                </a:solidFill>
              </a:rPr>
              <a:t>CONTRATO DE TRABALHO </a:t>
            </a:r>
            <a:r>
              <a:rPr lang="en-US" sz="1800" b="1" dirty="0">
                <a:solidFill>
                  <a:schemeClr val="tx1"/>
                </a:solidFill>
              </a:rPr>
              <a:t>TEMPORÁRIO</a:t>
            </a:r>
            <a:r>
              <a:rPr lang="en-US" sz="1800" dirty="0">
                <a:solidFill>
                  <a:schemeClr val="tx1"/>
                </a:solidFill>
              </a:rPr>
              <a:t> PRECÁRIO. </a:t>
            </a:r>
            <a:r>
              <a:rPr lang="en-US" sz="1800" dirty="0" smtClean="0">
                <a:solidFill>
                  <a:schemeClr val="tx1"/>
                </a:solidFill>
              </a:rPr>
              <a:t>RELAÇÃO JURÍDICO</a:t>
            </a:r>
            <a:r>
              <a:rPr lang="en-US" sz="1800" dirty="0">
                <a:solidFill>
                  <a:schemeClr val="tx1"/>
                </a:solidFill>
              </a:rPr>
              <a:t>-ADMINISTRATIVA. </a:t>
            </a:r>
            <a:r>
              <a:rPr lang="en-US" sz="1800" b="1" i="1" u="sng" dirty="0">
                <a:solidFill>
                  <a:schemeClr val="tx1"/>
                </a:solidFill>
              </a:rPr>
              <a:t>PRORROGAÇÃO</a:t>
            </a:r>
            <a:r>
              <a:rPr lang="en-US" sz="1800" dirty="0">
                <a:solidFill>
                  <a:schemeClr val="tx1"/>
                </a:solidFill>
              </a:rPr>
              <a:t>. IMPOSSIBILIDADE </a:t>
            </a:r>
            <a:r>
              <a:rPr lang="en-US" sz="1800" dirty="0" smtClean="0">
                <a:solidFill>
                  <a:schemeClr val="tx1"/>
                </a:solidFill>
              </a:rPr>
              <a:t>DETRANSMUDAÇÃO </a:t>
            </a:r>
            <a:r>
              <a:rPr lang="en-US" sz="1800" dirty="0">
                <a:solidFill>
                  <a:schemeClr val="tx1"/>
                </a:solidFill>
              </a:rPr>
              <a:t>DO REGIME JURÍDICO. AUSÊNCIA DE NULIDADE. </a:t>
            </a:r>
            <a:r>
              <a:rPr lang="en-US" sz="1800" b="1" i="1" u="sng" dirty="0">
                <a:solidFill>
                  <a:schemeClr val="tx1"/>
                </a:solidFill>
              </a:rPr>
              <a:t>PAGAMENTO </a:t>
            </a:r>
            <a:r>
              <a:rPr lang="en-US" sz="1800" b="1" i="1" u="sng" dirty="0" smtClean="0">
                <a:solidFill>
                  <a:schemeClr val="tx1"/>
                </a:solidFill>
              </a:rPr>
              <a:t>DOFGTS</a:t>
            </a:r>
            <a:r>
              <a:rPr lang="en-US" sz="1800" b="1" i="1" u="sng" dirty="0">
                <a:solidFill>
                  <a:schemeClr val="tx1"/>
                </a:solidFill>
              </a:rPr>
              <a:t>. DESCABIMENTO</a:t>
            </a:r>
            <a:r>
              <a:rPr lang="en-US" sz="1800" dirty="0">
                <a:solidFill>
                  <a:schemeClr val="tx1"/>
                </a:solidFill>
              </a:rPr>
              <a:t>. PRECEDENTES</a:t>
            </a:r>
            <a:r>
              <a:rPr lang="en-US" sz="1800" dirty="0" smtClean="0">
                <a:solidFill>
                  <a:schemeClr val="tx1"/>
                </a:solidFill>
              </a:rPr>
              <a:t>. </a:t>
            </a:r>
            <a:r>
              <a:rPr lang="en-US" sz="1800" b="1" dirty="0" smtClean="0">
                <a:solidFill>
                  <a:schemeClr val="tx1"/>
                </a:solidFill>
              </a:rPr>
              <a:t>(2015)</a:t>
            </a:r>
            <a:endParaRPr 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52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94" y="820149"/>
            <a:ext cx="7017983" cy="1302162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Igualdade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frente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às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Decisões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Judiciais</a:t>
            </a:r>
            <a:endParaRPr lang="en-US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TJAM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err="1" smtClean="0">
                <a:solidFill>
                  <a:schemeClr val="tx1"/>
                </a:solidFill>
              </a:rPr>
              <a:t>Primeira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Câmara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740664" y="3160059"/>
            <a:ext cx="3767328" cy="2891491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b="1" dirty="0" smtClean="0">
                <a:solidFill>
                  <a:srgbClr val="000000"/>
                </a:solidFill>
              </a:rPr>
              <a:t>CONTRATAÇÃO </a:t>
            </a:r>
            <a:r>
              <a:rPr lang="en-US" b="1" i="1" dirty="0" smtClean="0">
                <a:solidFill>
                  <a:srgbClr val="000000"/>
                </a:solidFill>
              </a:rPr>
              <a:t>TEMPORÁRIA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PRORROGAÇÕES </a:t>
            </a:r>
            <a:r>
              <a:rPr lang="en-US" b="1" dirty="0" smtClean="0">
                <a:solidFill>
                  <a:srgbClr val="000000"/>
                </a:solidFill>
              </a:rPr>
              <a:t>SUCESSIVAS </a:t>
            </a:r>
            <a:r>
              <a:rPr lang="en-US" b="1" dirty="0">
                <a:solidFill>
                  <a:srgbClr val="000000"/>
                </a:solidFill>
              </a:rPr>
              <a:t>DESRESPEITO AO PRAZO FIXADO NA LEI Nº 336/96 PARA </a:t>
            </a:r>
            <a:r>
              <a:rPr lang="en-US" b="1" i="1" u="sng" dirty="0">
                <a:solidFill>
                  <a:schemeClr val="bg2">
                    <a:lumMod val="50000"/>
                  </a:schemeClr>
                </a:solidFill>
              </a:rPr>
              <a:t>CONTRATAÇÕES TEMPORÁRIAS - NULIDADE CONFIGURADA </a:t>
            </a:r>
            <a:r>
              <a:rPr lang="en-US" b="1" dirty="0">
                <a:solidFill>
                  <a:srgbClr val="000000"/>
                </a:solidFill>
              </a:rPr>
              <a:t>NOS TERMOS DO ART.37,§2º, DA CF/</a:t>
            </a:r>
            <a:r>
              <a:rPr lang="en-US" b="1" dirty="0" smtClean="0">
                <a:solidFill>
                  <a:srgbClr val="000000"/>
                </a:solidFill>
              </a:rPr>
              <a:t>88 </a:t>
            </a:r>
            <a:r>
              <a:rPr lang="en-US" b="1" i="1" u="sng" dirty="0">
                <a:solidFill>
                  <a:srgbClr val="1466C5"/>
                </a:solidFill>
              </a:rPr>
              <a:t>DIREITO </a:t>
            </a:r>
            <a:r>
              <a:rPr lang="en-US" b="1" i="1" u="sng" dirty="0" err="1">
                <a:solidFill>
                  <a:srgbClr val="1466C5"/>
                </a:solidFill>
              </a:rPr>
              <a:t>À</a:t>
            </a:r>
            <a:r>
              <a:rPr lang="en-US" b="1" i="1" u="sng" dirty="0">
                <a:solidFill>
                  <a:srgbClr val="1466C5"/>
                </a:solidFill>
              </a:rPr>
              <a:t> PERCEPÇÃO DE </a:t>
            </a:r>
            <a:r>
              <a:rPr lang="en-US" b="1" i="1" u="sng" dirty="0" smtClean="0">
                <a:solidFill>
                  <a:srgbClr val="1466C5"/>
                </a:solidFill>
              </a:rPr>
              <a:t>FGTS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INCIDÊNCIA DO ART.19-A, DA LEI 8.036/90 </a:t>
            </a:r>
            <a:r>
              <a:rPr lang="en-US" b="1" dirty="0" smtClean="0">
                <a:solidFill>
                  <a:srgbClr val="000000"/>
                </a:solidFill>
              </a:rPr>
              <a:t>PRECEDENTE </a:t>
            </a:r>
            <a:r>
              <a:rPr lang="en-US" b="1" dirty="0">
                <a:solidFill>
                  <a:srgbClr val="000000"/>
                </a:solidFill>
              </a:rPr>
              <a:t>DO STJ E STF - RECURSO CONHECIDO E DESPROVIDO</a:t>
            </a:r>
            <a:r>
              <a:rPr lang="en-US" b="1" dirty="0" smtClean="0">
                <a:solidFill>
                  <a:srgbClr val="000000"/>
                </a:solidFill>
              </a:rPr>
              <a:t>. (2015)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TJAM </a:t>
            </a:r>
            <a:r>
              <a:rPr lang="en-US" dirty="0" smtClean="0">
                <a:solidFill>
                  <a:srgbClr val="000000"/>
                </a:solidFill>
              </a:rPr>
              <a:t>(</a:t>
            </a:r>
            <a:r>
              <a:rPr lang="en-US" dirty="0" err="1" smtClean="0">
                <a:solidFill>
                  <a:srgbClr val="000000"/>
                </a:solidFill>
              </a:rPr>
              <a:t>Primeira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Câmara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4631578" y="3160059"/>
            <a:ext cx="3767328" cy="289149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400" dirty="0">
                <a:solidFill>
                  <a:schemeClr val="tx1"/>
                </a:solidFill>
              </a:rPr>
              <a:t>APELAÇÃO CÍVEL. ADMINISTRATIVO. AÇÃO ORDINÁRIA. SERVIDOR </a:t>
            </a:r>
            <a:r>
              <a:rPr lang="en-US" sz="1400" b="1" i="1" dirty="0">
                <a:solidFill>
                  <a:schemeClr val="tx1"/>
                </a:solidFill>
              </a:rPr>
              <a:t>TEMPORÁRIO</a:t>
            </a:r>
            <a:r>
              <a:rPr lang="en-US" sz="1400" dirty="0">
                <a:solidFill>
                  <a:schemeClr val="tx1"/>
                </a:solidFill>
              </a:rPr>
              <a:t> DO MUNICÍPIO. DISPENSA. ANULAÇÃO DO CONTRATO DE TRABALHO. </a:t>
            </a:r>
            <a:r>
              <a:rPr lang="en-US" sz="1400" dirty="0" smtClean="0">
                <a:solidFill>
                  <a:schemeClr val="tx1"/>
                </a:solidFill>
              </a:rPr>
              <a:t>[…]. </a:t>
            </a:r>
            <a:r>
              <a:rPr lang="en-US" sz="1400" b="1" i="1" u="sng" dirty="0">
                <a:solidFill>
                  <a:schemeClr val="tx1"/>
                </a:solidFill>
              </a:rPr>
              <a:t>PAGAMENTO DE IMPORTÂNCIA REFERENTE AO FGTS</a:t>
            </a:r>
            <a:r>
              <a:rPr lang="en-US" sz="1400" dirty="0">
                <a:solidFill>
                  <a:schemeClr val="tx1"/>
                </a:solidFill>
              </a:rPr>
              <a:t>. CONSTITUCIONALIDADE DO ARTIGO 19-A DA LEI N.º 8.036/90 DECLARADA PELO STF NO RECURSO EXTRAORDINÁRIO N.º 596478/RR, APÓS REPERCUSSÃO GERAL RECONHECIDA. </a:t>
            </a:r>
            <a:r>
              <a:rPr lang="en-US" sz="1400" b="1" i="1" u="sng" dirty="0">
                <a:solidFill>
                  <a:schemeClr val="tx1"/>
                </a:solidFill>
              </a:rPr>
              <a:t>INAPLICABILIDADE DO PARADIGMA AO CASO CONCRETO</a:t>
            </a:r>
            <a:r>
              <a:rPr lang="en-US" sz="1400" dirty="0">
                <a:solidFill>
                  <a:schemeClr val="tx1"/>
                </a:solidFill>
              </a:rPr>
              <a:t>. RELAÇÃO JURÍDICA REGULADA POR REGIME ADMINISTRATIVO PRÓPRIO, CF/88 ART. 37, IX. HONORÁRIOS ADVOCATÍCIOS. REDISTRIBUIÇÃO. RECURSO </a:t>
            </a:r>
            <a:r>
              <a:rPr lang="en-US" sz="1400" dirty="0" smtClean="0">
                <a:solidFill>
                  <a:schemeClr val="tx1"/>
                </a:solidFill>
              </a:rPr>
              <a:t>PROVIDO </a:t>
            </a:r>
            <a:r>
              <a:rPr lang="en-US" sz="1400" b="1" dirty="0" smtClean="0">
                <a:solidFill>
                  <a:schemeClr val="tx1"/>
                </a:solidFill>
              </a:rPr>
              <a:t>(2015</a:t>
            </a:r>
            <a:r>
              <a:rPr lang="en-US" sz="1400" b="1" dirty="0" smtClean="0"/>
              <a:t>).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93808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Igualdade</a:t>
            </a:r>
            <a:r>
              <a:rPr lang="en-US" dirty="0" smtClean="0"/>
              <a:t> </a:t>
            </a:r>
            <a:r>
              <a:rPr lang="en-US" dirty="0" err="1" smtClean="0"/>
              <a:t>Frente</a:t>
            </a:r>
            <a:r>
              <a:rPr lang="en-US" dirty="0" smtClean="0"/>
              <a:t> </a:t>
            </a:r>
            <a:r>
              <a:rPr lang="en-US" dirty="0" err="1" smtClean="0"/>
              <a:t>às</a:t>
            </a:r>
            <a:r>
              <a:rPr lang="en-US" dirty="0" smtClean="0"/>
              <a:t> </a:t>
            </a:r>
            <a:r>
              <a:rPr lang="en-US" dirty="0" err="1" smtClean="0"/>
              <a:t>Decisões</a:t>
            </a:r>
            <a:r>
              <a:rPr lang="en-US" dirty="0" smtClean="0"/>
              <a:t> </a:t>
            </a:r>
            <a:r>
              <a:rPr lang="en-US" dirty="0" err="1" smtClean="0"/>
              <a:t>Judiciais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63040" y="2197821"/>
            <a:ext cx="6196405" cy="3603812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Reconhecimento</a:t>
            </a:r>
            <a:r>
              <a:rPr lang="en-US" dirty="0" smtClean="0"/>
              <a:t> de </a:t>
            </a:r>
            <a:r>
              <a:rPr lang="en-US" dirty="0" err="1"/>
              <a:t>c</a:t>
            </a:r>
            <a:r>
              <a:rPr lang="en-US" dirty="0" err="1" smtClean="0"/>
              <a:t>onces</a:t>
            </a:r>
            <a:r>
              <a:rPr lang="en-US" dirty="0" err="1" smtClean="0"/>
              <a:t>são</a:t>
            </a:r>
            <a:r>
              <a:rPr lang="en-US" dirty="0" smtClean="0"/>
              <a:t> </a:t>
            </a:r>
            <a:r>
              <a:rPr lang="en-US" dirty="0" err="1" smtClean="0"/>
              <a:t>implícita</a:t>
            </a:r>
            <a:r>
              <a:rPr lang="en-US" dirty="0" smtClean="0"/>
              <a:t> dos </a:t>
            </a:r>
            <a:r>
              <a:rPr lang="en-US" dirty="0" err="1" smtClean="0"/>
              <a:t>benefícios</a:t>
            </a:r>
            <a:r>
              <a:rPr lang="en-US" dirty="0" smtClean="0"/>
              <a:t> da </a:t>
            </a:r>
            <a:r>
              <a:rPr lang="en-US" dirty="0" err="1" smtClean="0"/>
              <a:t>justiça</a:t>
            </a:r>
            <a:r>
              <a:rPr lang="en-US" dirty="0" smtClean="0"/>
              <a:t> </a:t>
            </a:r>
            <a:r>
              <a:rPr lang="en-US" dirty="0" err="1" smtClean="0"/>
              <a:t>gratuita</a:t>
            </a:r>
            <a:r>
              <a:rPr lang="en-US" dirty="0" smtClean="0"/>
              <a:t> (STJ)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Direito</a:t>
            </a:r>
            <a:r>
              <a:rPr lang="en-US" dirty="0" smtClean="0"/>
              <a:t> de </a:t>
            </a:r>
            <a:r>
              <a:rPr lang="en-US" dirty="0" err="1" smtClean="0"/>
              <a:t>arrependimento</a:t>
            </a:r>
            <a:r>
              <a:rPr lang="en-US" dirty="0" smtClean="0"/>
              <a:t> e </a:t>
            </a:r>
            <a:r>
              <a:rPr lang="en-US" dirty="0" err="1" smtClean="0"/>
              <a:t>reembolso</a:t>
            </a:r>
            <a:r>
              <a:rPr lang="en-US" dirty="0" smtClean="0"/>
              <a:t> dos </a:t>
            </a:r>
            <a:r>
              <a:rPr lang="en-US" dirty="0" err="1" smtClean="0"/>
              <a:t>valores</a:t>
            </a:r>
            <a:r>
              <a:rPr lang="en-US" dirty="0" smtClean="0"/>
              <a:t> </a:t>
            </a:r>
            <a:r>
              <a:rPr lang="en-US" dirty="0" err="1" smtClean="0"/>
              <a:t>pagos</a:t>
            </a:r>
            <a:r>
              <a:rPr lang="en-US" dirty="0" smtClean="0"/>
              <a:t> a </a:t>
            </a:r>
            <a:r>
              <a:rPr lang="en-US" dirty="0" err="1" smtClean="0"/>
              <a:t>Consórcio</a:t>
            </a:r>
            <a:r>
              <a:rPr lang="en-US" dirty="0" smtClean="0"/>
              <a:t> antes do </a:t>
            </a:r>
            <a:r>
              <a:rPr lang="en-US" dirty="0" err="1" smtClean="0"/>
              <a:t>término</a:t>
            </a:r>
            <a:r>
              <a:rPr lang="en-US" dirty="0" smtClean="0"/>
              <a:t> </a:t>
            </a:r>
            <a:r>
              <a:rPr lang="en-US" dirty="0" err="1" smtClean="0"/>
              <a:t>deste</a:t>
            </a:r>
            <a:r>
              <a:rPr lang="en-US" dirty="0" smtClean="0"/>
              <a:t> (</a:t>
            </a:r>
            <a:r>
              <a:rPr lang="en-US" dirty="0" err="1" smtClean="0"/>
              <a:t>Juizados</a:t>
            </a:r>
            <a:r>
              <a:rPr lang="en-US" dirty="0" smtClean="0"/>
              <a:t> </a:t>
            </a:r>
            <a:r>
              <a:rPr lang="en-US" dirty="0" err="1" smtClean="0"/>
              <a:t>Especiais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Pílula</a:t>
            </a:r>
            <a:r>
              <a:rPr lang="en-US" dirty="0" smtClean="0"/>
              <a:t> “do </a:t>
            </a:r>
            <a:r>
              <a:rPr lang="en-US" dirty="0" err="1" smtClean="0"/>
              <a:t>câncer</a:t>
            </a:r>
            <a:r>
              <a:rPr lang="en-US" dirty="0" smtClean="0"/>
              <a:t>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334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Confian</a:t>
            </a:r>
            <a:r>
              <a:rPr lang="en-US" b="1" dirty="0" err="1" smtClean="0"/>
              <a:t>ça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(ICJ-</a:t>
            </a:r>
            <a:r>
              <a:rPr lang="en-US" b="1" dirty="0" err="1" smtClean="0"/>
              <a:t>Brasil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 </a:t>
            </a:r>
            <a:r>
              <a:rPr lang="en-US" b="1" dirty="0" err="1" smtClean="0"/>
              <a:t>Seguran</a:t>
            </a:r>
            <a:r>
              <a:rPr lang="en-US" b="1" dirty="0" err="1" smtClean="0"/>
              <a:t>ça</a:t>
            </a:r>
            <a:r>
              <a:rPr lang="en-US" b="1" dirty="0" smtClean="0"/>
              <a:t> </a:t>
            </a:r>
            <a:r>
              <a:rPr lang="en-US" b="1" dirty="0" err="1" smtClean="0"/>
              <a:t>Jurídica</a:t>
            </a:r>
            <a:endParaRPr lang="en-US" b="1" dirty="0" smtClean="0"/>
          </a:p>
          <a:p>
            <a:r>
              <a:rPr lang="en-US" b="1" i="1" dirty="0" err="1" smtClean="0"/>
              <a:t>Proteção</a:t>
            </a:r>
            <a:r>
              <a:rPr lang="en-US" b="1" i="1" dirty="0" smtClean="0"/>
              <a:t> </a:t>
            </a:r>
            <a:r>
              <a:rPr lang="en-US" b="1" i="1" dirty="0" err="1" smtClean="0"/>
              <a:t>à</a:t>
            </a:r>
            <a:r>
              <a:rPr lang="en-US" b="1" i="1" dirty="0" smtClean="0"/>
              <a:t> </a:t>
            </a:r>
            <a:r>
              <a:rPr lang="en-US" b="1" i="1" dirty="0" err="1" smtClean="0"/>
              <a:t>Confiança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180385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7-07-04 às 19.12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948" y="864797"/>
            <a:ext cx="6782304" cy="503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83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7-07-04 às 19.11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33" y="995146"/>
            <a:ext cx="7031078" cy="483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56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Jurisprud</a:t>
            </a:r>
            <a:r>
              <a:rPr lang="en-US" dirty="0" err="1" smtClean="0"/>
              <a:t>ência</a:t>
            </a:r>
            <a:r>
              <a:rPr lang="en-US" dirty="0" smtClean="0"/>
              <a:t> e </a:t>
            </a:r>
            <a:r>
              <a:rPr lang="en-US" dirty="0" err="1" smtClean="0"/>
              <a:t>Precedentes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Panorama </a:t>
            </a:r>
            <a:r>
              <a:rPr lang="en-US" dirty="0" err="1" smtClean="0"/>
              <a:t>Brasileiro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797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Jurisprud</a:t>
            </a:r>
            <a:r>
              <a:rPr lang="en-US" dirty="0" err="1" smtClean="0"/>
              <a:t>ência</a:t>
            </a:r>
            <a:r>
              <a:rPr lang="en-US" dirty="0" smtClean="0"/>
              <a:t> e </a:t>
            </a:r>
            <a:r>
              <a:rPr lang="en-US" dirty="0" err="1" smtClean="0"/>
              <a:t>Precedentes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4080193"/>
              </p:ext>
            </p:extLst>
          </p:nvPr>
        </p:nvGraphicFramePr>
        <p:xfrm>
          <a:off x="1463040" y="2119257"/>
          <a:ext cx="6196405" cy="3603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4545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ptura de Tela 2017-07-04 às 19.30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48" y="1790700"/>
            <a:ext cx="7004890" cy="338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87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26650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1320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Na </a:t>
            </a:r>
            <a:r>
              <a:rPr lang="en-US" b="1" dirty="0" err="1" smtClean="0"/>
              <a:t>Constitui</a:t>
            </a:r>
            <a:r>
              <a:rPr lang="en-US" b="1" dirty="0" err="1" smtClean="0"/>
              <a:t>ção</a:t>
            </a:r>
            <a:r>
              <a:rPr lang="en-US" b="1" dirty="0" smtClean="0"/>
              <a:t> Federal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 </a:t>
            </a:r>
            <a:r>
              <a:rPr lang="en-US" dirty="0" err="1" smtClean="0"/>
              <a:t>Controle</a:t>
            </a:r>
            <a:r>
              <a:rPr lang="en-US" dirty="0" smtClean="0"/>
              <a:t> </a:t>
            </a:r>
            <a:r>
              <a:rPr lang="en-US" dirty="0" err="1" smtClean="0"/>
              <a:t>Concentrado</a:t>
            </a:r>
            <a:r>
              <a:rPr lang="en-US" dirty="0" smtClean="0"/>
              <a:t> de </a:t>
            </a:r>
            <a:r>
              <a:rPr lang="en-US" dirty="0" err="1" smtClean="0"/>
              <a:t>Constitucionalidade</a:t>
            </a:r>
            <a:r>
              <a:rPr lang="en-US" dirty="0" smtClean="0"/>
              <a:t> (ADI, ADC, ADPF, MI) </a:t>
            </a:r>
            <a:r>
              <a:rPr lang="mr-IN" dirty="0" smtClean="0"/>
              <a:t>–</a:t>
            </a:r>
            <a:r>
              <a:rPr lang="en-US" dirty="0" smtClean="0"/>
              <a:t> Lei n. 9.868/99 e 9.882/99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 </a:t>
            </a:r>
            <a:r>
              <a:rPr lang="en-US" dirty="0" err="1" smtClean="0"/>
              <a:t>Enunciados</a:t>
            </a:r>
            <a:r>
              <a:rPr lang="en-US" dirty="0" smtClean="0"/>
              <a:t> de </a:t>
            </a:r>
            <a:r>
              <a:rPr lang="en-US" dirty="0" err="1" smtClean="0"/>
              <a:t>S</a:t>
            </a:r>
            <a:r>
              <a:rPr lang="en-US" dirty="0" err="1" smtClean="0"/>
              <a:t>úmula</a:t>
            </a:r>
            <a:r>
              <a:rPr lang="en-US" dirty="0" smtClean="0"/>
              <a:t> </a:t>
            </a:r>
            <a:r>
              <a:rPr lang="en-US" dirty="0" err="1" smtClean="0"/>
              <a:t>Vinculante</a:t>
            </a:r>
            <a:r>
              <a:rPr lang="en-US" dirty="0" smtClean="0"/>
              <a:t> (</a:t>
            </a:r>
            <a:r>
              <a:rPr lang="en-US" dirty="0" err="1" smtClean="0"/>
              <a:t>Emenda</a:t>
            </a:r>
            <a:r>
              <a:rPr lang="en-US" dirty="0" smtClean="0"/>
              <a:t> </a:t>
            </a:r>
            <a:r>
              <a:rPr lang="en-US" dirty="0" err="1" smtClean="0"/>
              <a:t>Constitucional</a:t>
            </a:r>
            <a:r>
              <a:rPr lang="en-US" dirty="0" smtClean="0"/>
              <a:t> n. 45/2004)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616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240122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0832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25924"/>
            <a:ext cx="6965245" cy="1202485"/>
          </a:xfrm>
        </p:spPr>
        <p:txBody>
          <a:bodyPr/>
          <a:lstStyle/>
          <a:p>
            <a:r>
              <a:rPr lang="en-US" dirty="0" smtClean="0"/>
              <a:t>Lei n. 9.756/98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5023" y="1782876"/>
            <a:ext cx="6965245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 smtClean="0"/>
              <a:t>Argui</a:t>
            </a:r>
            <a:r>
              <a:rPr lang="en-US" b="1" dirty="0" err="1" smtClean="0"/>
              <a:t>ção</a:t>
            </a:r>
            <a:r>
              <a:rPr lang="en-US" b="1" dirty="0" smtClean="0"/>
              <a:t> de </a:t>
            </a:r>
            <a:r>
              <a:rPr lang="en-US" b="1" dirty="0" err="1" smtClean="0"/>
              <a:t>Inconstitucionalidade</a:t>
            </a:r>
            <a:endParaRPr lang="en-US" b="1" dirty="0" smtClean="0"/>
          </a:p>
          <a:p>
            <a:pPr algn="just"/>
            <a:r>
              <a:rPr lang="en-US" dirty="0" smtClean="0"/>
              <a:t>Art. 481. [</a:t>
            </a:r>
            <a:r>
              <a:rPr lang="mr-IN" dirty="0" smtClean="0"/>
              <a:t>…</a:t>
            </a:r>
            <a:r>
              <a:rPr lang="en-US" dirty="0" smtClean="0"/>
              <a:t>] </a:t>
            </a:r>
            <a:r>
              <a:rPr lang="en-US" dirty="0" err="1" smtClean="0"/>
              <a:t>Parágrafo</a:t>
            </a:r>
            <a:r>
              <a:rPr lang="en-US" dirty="0" smtClean="0"/>
              <a:t> </a:t>
            </a:r>
            <a:r>
              <a:rPr lang="en-US" dirty="0" err="1"/>
              <a:t>único</a:t>
            </a:r>
            <a:r>
              <a:rPr lang="en-US" dirty="0"/>
              <a:t>.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órgãos</a:t>
            </a:r>
            <a:r>
              <a:rPr lang="en-US" dirty="0"/>
              <a:t> </a:t>
            </a:r>
            <a:r>
              <a:rPr lang="en-US" dirty="0" err="1"/>
              <a:t>fracionários</a:t>
            </a:r>
            <a:r>
              <a:rPr lang="en-US" dirty="0"/>
              <a:t> dos </a:t>
            </a:r>
            <a:r>
              <a:rPr lang="en-US" dirty="0" err="1"/>
              <a:t>tribunais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submeterão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plenário</a:t>
            </a:r>
            <a:r>
              <a:rPr lang="en-US" dirty="0"/>
              <a:t>,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órgão</a:t>
            </a:r>
            <a:r>
              <a:rPr lang="en-US" dirty="0"/>
              <a:t> especial, a </a:t>
            </a:r>
            <a:r>
              <a:rPr lang="en-US" dirty="0" err="1"/>
              <a:t>argüição</a:t>
            </a:r>
            <a:r>
              <a:rPr lang="en-US" dirty="0"/>
              <a:t> de </a:t>
            </a:r>
            <a:r>
              <a:rPr lang="en-US" dirty="0" err="1"/>
              <a:t>inconstitucionalidade</a:t>
            </a:r>
            <a:r>
              <a:rPr lang="en-US" dirty="0"/>
              <a:t>,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já</a:t>
            </a:r>
            <a:r>
              <a:rPr lang="en-US" dirty="0"/>
              <a:t> </a:t>
            </a:r>
            <a:r>
              <a:rPr lang="en-US" dirty="0" err="1"/>
              <a:t>houver</a:t>
            </a:r>
            <a:r>
              <a:rPr lang="en-US" dirty="0"/>
              <a:t> </a:t>
            </a:r>
            <a:r>
              <a:rPr lang="en-US" dirty="0" err="1"/>
              <a:t>pronunciamento</a:t>
            </a:r>
            <a:r>
              <a:rPr lang="en-US" dirty="0"/>
              <a:t> </a:t>
            </a:r>
            <a:r>
              <a:rPr lang="en-US" dirty="0" err="1"/>
              <a:t>destes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do </a:t>
            </a:r>
            <a:r>
              <a:rPr lang="en-US" dirty="0" err="1"/>
              <a:t>plenário</a:t>
            </a:r>
            <a:r>
              <a:rPr lang="en-US" dirty="0"/>
              <a:t> do </a:t>
            </a:r>
            <a:r>
              <a:rPr lang="en-US" dirty="0" err="1"/>
              <a:t>Supremo</a:t>
            </a:r>
            <a:r>
              <a:rPr lang="en-US" dirty="0"/>
              <a:t> Tribunal Federal </a:t>
            </a:r>
            <a:r>
              <a:rPr lang="en-US" dirty="0" err="1"/>
              <a:t>sobre</a:t>
            </a:r>
            <a:r>
              <a:rPr lang="en-US" dirty="0"/>
              <a:t> a </a:t>
            </a:r>
            <a:r>
              <a:rPr lang="en-US" dirty="0" err="1"/>
              <a:t>questão</a:t>
            </a:r>
            <a:r>
              <a:rPr lang="en-US" dirty="0"/>
              <a:t>. 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 err="1" smtClean="0"/>
              <a:t>Ju</a:t>
            </a:r>
            <a:r>
              <a:rPr lang="en-US" b="1" dirty="0" err="1" smtClean="0"/>
              <a:t>ízo</a:t>
            </a:r>
            <a:r>
              <a:rPr lang="en-US" b="1" dirty="0" smtClean="0"/>
              <a:t> </a:t>
            </a:r>
            <a:r>
              <a:rPr lang="en-US" b="1" dirty="0" err="1" smtClean="0"/>
              <a:t>Monocrático</a:t>
            </a:r>
            <a:r>
              <a:rPr lang="en-US" b="1" dirty="0" smtClean="0"/>
              <a:t> de </a:t>
            </a:r>
            <a:r>
              <a:rPr lang="en-US" b="1" dirty="0" err="1" smtClean="0"/>
              <a:t>Admissibilidade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Provimento</a:t>
            </a:r>
            <a:endParaRPr lang="en-US" b="1" dirty="0" smtClean="0"/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Art. 557. O relator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negará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seguimento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manifestamente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inadmissível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improcedente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prejudicado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confronto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com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súmula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com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jurisprudência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dominante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respectivo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tribunal,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Tribunal Federal,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Tribunal Superior.        </a:t>
            </a:r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§ 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1</a:t>
            </a:r>
            <a:r>
              <a:rPr lang="en-US" baseline="30000" dirty="0">
                <a:solidFill>
                  <a:srgbClr val="000000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-A Se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recorrida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estiver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manifesto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confronto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com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súmula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com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jurisprudência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dominante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Tribunal Federal,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Tribunal Superior, o relator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poderá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dar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provimento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.          </a:t>
            </a:r>
          </a:p>
        </p:txBody>
      </p:sp>
    </p:spTree>
    <p:extLst>
      <p:ext uri="{BB962C8B-B14F-4D97-AF65-F5344CB8AC3E}">
        <p14:creationId xmlns:p14="http://schemas.microsoft.com/office/powerpoint/2010/main" val="1750134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25924"/>
            <a:ext cx="6965245" cy="1202485"/>
          </a:xfrm>
        </p:spPr>
        <p:txBody>
          <a:bodyPr/>
          <a:lstStyle/>
          <a:p>
            <a:r>
              <a:rPr lang="en-US" dirty="0" smtClean="0"/>
              <a:t>Lei n. 10.352/2001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5023" y="1782876"/>
            <a:ext cx="6965245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 smtClean="0"/>
              <a:t>Remessa</a:t>
            </a:r>
            <a:r>
              <a:rPr lang="en-US" b="1" dirty="0" smtClean="0"/>
              <a:t> </a:t>
            </a:r>
            <a:r>
              <a:rPr lang="en-US" b="1" dirty="0" err="1" smtClean="0"/>
              <a:t>Necess</a:t>
            </a:r>
            <a:r>
              <a:rPr lang="en-US" b="1" dirty="0" err="1" smtClean="0"/>
              <a:t>ária</a:t>
            </a:r>
            <a:endParaRPr lang="en-US" b="1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Art. 475.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[</a:t>
            </a:r>
            <a:r>
              <a:rPr lang="mr-IN" dirty="0" smtClean="0"/>
              <a:t>…</a:t>
            </a:r>
            <a:r>
              <a:rPr lang="en-US" dirty="0" smtClean="0"/>
              <a:t>] </a:t>
            </a:r>
          </a:p>
          <a:p>
            <a:pPr algn="just"/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§ 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3</a:t>
            </a:r>
            <a:r>
              <a:rPr lang="en-US" baseline="30000" dirty="0">
                <a:solidFill>
                  <a:prstClr val="black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Também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aplica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disposto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neste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artigo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sentença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estiver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fundada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jurisprudência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plenário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Federal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súmula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tribunal superior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competente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  </a:t>
            </a:r>
            <a:r>
              <a:rPr lang="en-US" strike="sngStrike" dirty="0">
                <a:solidFill>
                  <a:prstClr val="black"/>
                </a:solidFill>
                <a:latin typeface="ArialMT"/>
              </a:rPr>
              <a:t> 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          </a:t>
            </a:r>
          </a:p>
        </p:txBody>
      </p:sp>
    </p:spTree>
    <p:extLst>
      <p:ext uri="{BB962C8B-B14F-4D97-AF65-F5344CB8AC3E}">
        <p14:creationId xmlns:p14="http://schemas.microsoft.com/office/powerpoint/2010/main" val="4156720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725924"/>
            <a:ext cx="6965245" cy="1202485"/>
          </a:xfrm>
        </p:spPr>
        <p:txBody>
          <a:bodyPr/>
          <a:lstStyle/>
          <a:p>
            <a:r>
              <a:rPr lang="en-US" dirty="0" smtClean="0"/>
              <a:t>Lei n. 11.232/2005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5023" y="1782876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 smtClean="0"/>
              <a:t>Impugna</a:t>
            </a:r>
            <a:r>
              <a:rPr lang="en-US" b="1" dirty="0" err="1" smtClean="0"/>
              <a:t>ção</a:t>
            </a:r>
            <a:r>
              <a:rPr lang="en-US" b="1" dirty="0" smtClean="0"/>
              <a:t> </a:t>
            </a:r>
            <a:r>
              <a:rPr lang="en-US" b="1" dirty="0" err="1" smtClean="0"/>
              <a:t>ao</a:t>
            </a:r>
            <a:r>
              <a:rPr lang="en-US" b="1" dirty="0" smtClean="0"/>
              <a:t> </a:t>
            </a:r>
            <a:r>
              <a:rPr lang="en-US" b="1" dirty="0" err="1" smtClean="0"/>
              <a:t>Cumprimento</a:t>
            </a:r>
            <a:r>
              <a:rPr lang="en-US" b="1" dirty="0" smtClean="0"/>
              <a:t> de </a:t>
            </a:r>
            <a:r>
              <a:rPr lang="en-US" b="1" dirty="0" err="1" smtClean="0"/>
              <a:t>Sentença</a:t>
            </a:r>
            <a:endParaRPr lang="en-US" b="1" dirty="0" smtClean="0"/>
          </a:p>
          <a:p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Art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. 475-L.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impugnação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somente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poderá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versar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sobre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:       </a:t>
            </a:r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]</a:t>
            </a:r>
          </a:p>
          <a:p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II 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–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inexigibilidade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título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;</a:t>
            </a:r>
          </a:p>
          <a:p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]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§ 1</a:t>
            </a:r>
            <a:r>
              <a:rPr lang="en-US" u="sng" baseline="30000" dirty="0">
                <a:solidFill>
                  <a:srgbClr val="000000"/>
                </a:solidFill>
                <a:latin typeface="Franklin Gothic Book"/>
                <a:cs typeface="Franklin Gothic Book"/>
              </a:rPr>
              <a:t>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Para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efeito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disposto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no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inciso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II do caput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deste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artigo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considera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-se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também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inexigível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título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judicial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fundado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lei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normativo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declarados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inconstitucionais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pelo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Tribunal Federal,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fundado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aplicação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interpretação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da lei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normativo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tidas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pelo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Tribunal Federal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como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incompatíveis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com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Constituição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Federal.  </a:t>
            </a:r>
          </a:p>
        </p:txBody>
      </p:sp>
    </p:spTree>
    <p:extLst>
      <p:ext uri="{BB962C8B-B14F-4D97-AF65-F5344CB8AC3E}">
        <p14:creationId xmlns:p14="http://schemas.microsoft.com/office/powerpoint/2010/main" val="1824987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81890"/>
            <a:ext cx="6965245" cy="1202485"/>
          </a:xfrm>
        </p:spPr>
        <p:txBody>
          <a:bodyPr/>
          <a:lstStyle/>
          <a:p>
            <a:r>
              <a:rPr lang="en-US" dirty="0" smtClean="0"/>
              <a:t>Lei n. 11.232/2005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5023" y="1534090"/>
            <a:ext cx="696524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Franklin Gothic Book"/>
                <a:cs typeface="Franklin Gothic Book"/>
              </a:rPr>
              <a:t>Embargos </a:t>
            </a:r>
            <a:r>
              <a:rPr lang="en-US" dirty="0" err="1" smtClean="0">
                <a:latin typeface="Franklin Gothic Book"/>
                <a:cs typeface="Franklin Gothic Book"/>
              </a:rPr>
              <a:t>à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 smtClean="0">
                <a:latin typeface="Franklin Gothic Book"/>
                <a:cs typeface="Franklin Gothic Book"/>
              </a:rPr>
              <a:t>Execução</a:t>
            </a:r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741. Na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execução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contra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Fazenda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Pública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embargos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só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poderão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versar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sobre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:       </a:t>
            </a:r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II 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-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inexigibilidade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título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;</a:t>
            </a: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Parágrafo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 Para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efeito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disposto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no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inciso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II do 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caput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artigo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considera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-se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também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inexigível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título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judicial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fundado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lei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normativo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declarados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inconstitucionais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Federal,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fundado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aplicação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interpretação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da lei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normativo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tidas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pelo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Federal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incompatíveis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com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Constituição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Federal</a:t>
            </a:r>
          </a:p>
          <a:p>
            <a:pPr algn="just"/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790343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81890"/>
            <a:ext cx="6965245" cy="1202485"/>
          </a:xfrm>
        </p:spPr>
        <p:txBody>
          <a:bodyPr/>
          <a:lstStyle/>
          <a:p>
            <a:r>
              <a:rPr lang="en-US" dirty="0" smtClean="0"/>
              <a:t>Lei n. 11.418/2006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5023" y="1534090"/>
            <a:ext cx="69652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 smtClean="0">
                <a:latin typeface="Franklin Gothic Book"/>
                <a:cs typeface="Franklin Gothic Book"/>
              </a:rPr>
              <a:t>Repercuss</a:t>
            </a:r>
            <a:r>
              <a:rPr lang="en-US" b="1" dirty="0" err="1" smtClean="0">
                <a:latin typeface="Franklin Gothic Book"/>
                <a:cs typeface="Franklin Gothic Book"/>
              </a:rPr>
              <a:t>ão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Geral</a:t>
            </a:r>
            <a:endParaRPr lang="en-US" b="1" dirty="0" smtClean="0">
              <a:latin typeface="Franklin Gothic Book"/>
              <a:cs typeface="Franklin Gothic Book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543-A. 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Tribunal Federal,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irrecorrível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conhecerá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extraordinário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questão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constitucional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nele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versada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oferecer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repercussão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geral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termos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artigo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    </a:t>
            </a:r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[</a:t>
            </a:r>
            <a:r>
              <a:rPr lang="mr-IN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…</a:t>
            </a:r>
            <a:r>
              <a:rPr lang="en-US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]</a:t>
            </a: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b="1" dirty="0" smtClean="0">
                <a:solidFill>
                  <a:prstClr val="black"/>
                </a:solidFill>
                <a:latin typeface="Franklin Gothic Book"/>
                <a:cs typeface="Franklin Gothic Book"/>
              </a:rPr>
              <a:t>§ 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3º 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Haverá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repercussão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geral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sempre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o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impugnar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decisão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contrária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a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súmula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jurisprudência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dominante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do Tribunal.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 </a:t>
            </a:r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351324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81890"/>
            <a:ext cx="6965245" cy="1202485"/>
          </a:xfrm>
        </p:spPr>
        <p:txBody>
          <a:bodyPr/>
          <a:lstStyle/>
          <a:p>
            <a:r>
              <a:rPr lang="en-US" dirty="0" smtClean="0"/>
              <a:t>Lei n. 11.418/2006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5023" y="1534090"/>
            <a:ext cx="69652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 smtClean="0">
                <a:latin typeface="Franklin Gothic Book"/>
                <a:cs typeface="Franklin Gothic Book"/>
              </a:rPr>
              <a:t>Recurso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smtClean="0">
                <a:latin typeface="Franklin Gothic Book"/>
                <a:cs typeface="Franklin Gothic Book"/>
              </a:rPr>
              <a:t>“</a:t>
            </a:r>
            <a:r>
              <a:rPr lang="en-US" b="1" dirty="0" err="1" smtClean="0">
                <a:latin typeface="Franklin Gothic Book"/>
                <a:cs typeface="Franklin Gothic Book"/>
              </a:rPr>
              <a:t>Extraordin</a:t>
            </a:r>
            <a:r>
              <a:rPr lang="en-US" b="1" dirty="0" err="1" smtClean="0">
                <a:latin typeface="Franklin Gothic Book"/>
                <a:cs typeface="Franklin Gothic Book"/>
              </a:rPr>
              <a:t>ário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Repetitivo</a:t>
            </a:r>
            <a:r>
              <a:rPr lang="en-US" b="1" dirty="0" smtClean="0">
                <a:latin typeface="Franklin Gothic Book"/>
                <a:cs typeface="Franklin Gothic Book"/>
              </a:rPr>
              <a:t>”</a:t>
            </a: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Art. 543-B. 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houver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multiplicidade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com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fundamento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idêntica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controvérsia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análise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repercussão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geral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será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processada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termos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Regimento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Interno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Supremo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Tribunal Federal,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observado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disposto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neste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artigo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.       </a:t>
            </a:r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u="sng" dirty="0" smtClean="0">
              <a:solidFill>
                <a:srgbClr val="000000"/>
              </a:solidFill>
              <a:latin typeface="Franklin Gothic Book"/>
              <a:cs typeface="Franklin Gothic Book"/>
              <a:hlinkClick r:id="rId2"/>
            </a:endParaRPr>
          </a:p>
          <a:p>
            <a:pPr algn="just"/>
            <a:r>
              <a:rPr lang="en-US" u="sng" dirty="0" smtClean="0">
                <a:solidFill>
                  <a:srgbClr val="000000"/>
                </a:solidFill>
                <a:latin typeface="Franklin Gothic Book"/>
                <a:cs typeface="Franklin Gothic Book"/>
                <a:hlinkClick r:id="rId2"/>
              </a:rPr>
              <a:t>[</a:t>
            </a:r>
            <a:r>
              <a:rPr lang="mr-IN" u="sng" dirty="0" smtClean="0">
                <a:solidFill>
                  <a:srgbClr val="000000"/>
                </a:solidFill>
                <a:latin typeface="Franklin Gothic Book"/>
                <a:cs typeface="Franklin Gothic Book"/>
                <a:hlinkClick r:id="rId2"/>
              </a:rPr>
              <a:t>…</a:t>
            </a:r>
            <a:r>
              <a:rPr lang="en-US" u="sng" dirty="0" smtClean="0">
                <a:solidFill>
                  <a:srgbClr val="000000"/>
                </a:solidFill>
                <a:latin typeface="Franklin Gothic Book"/>
                <a:cs typeface="Franklin Gothic Book"/>
                <a:hlinkClick r:id="rId2"/>
              </a:rPr>
              <a:t>]</a:t>
            </a:r>
            <a:endParaRPr lang="en-US" u="sng" dirty="0">
              <a:solidFill>
                <a:srgbClr val="000000"/>
              </a:solidFill>
              <a:latin typeface="Franklin Gothic Book"/>
              <a:cs typeface="Franklin Gothic Book"/>
              <a:hlinkClick r:id="rId2"/>
            </a:endParaRPr>
          </a:p>
          <a:p>
            <a:pPr algn="just"/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§ 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3º 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Julgado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mérito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  do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extraordinário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sobrestados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apreciados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pelos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Tribunais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Turmas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Uniformização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Turmas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Recursais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poderão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declará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-los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prejudicados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retratar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-se.      </a:t>
            </a:r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623679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81890"/>
            <a:ext cx="6965245" cy="1202485"/>
          </a:xfrm>
        </p:spPr>
        <p:txBody>
          <a:bodyPr/>
          <a:lstStyle/>
          <a:p>
            <a:r>
              <a:rPr lang="en-US" dirty="0" smtClean="0"/>
              <a:t>Lei n. 11.672/2008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5023" y="1534090"/>
            <a:ext cx="69652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b="1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b="1" dirty="0" err="1" smtClean="0">
                <a:latin typeface="Franklin Gothic Book"/>
                <a:cs typeface="Franklin Gothic Book"/>
              </a:rPr>
              <a:t>Recurso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smtClean="0">
                <a:latin typeface="Franklin Gothic Book"/>
                <a:cs typeface="Franklin Gothic Book"/>
              </a:rPr>
              <a:t>“</a:t>
            </a:r>
            <a:r>
              <a:rPr lang="en-US" b="1" dirty="0" smtClean="0">
                <a:latin typeface="Franklin Gothic Book"/>
                <a:cs typeface="Franklin Gothic Book"/>
              </a:rPr>
              <a:t>Especial </a:t>
            </a:r>
            <a:r>
              <a:rPr lang="en-US" b="1" dirty="0" err="1" smtClean="0">
                <a:latin typeface="Franklin Gothic Book"/>
                <a:cs typeface="Franklin Gothic Book"/>
              </a:rPr>
              <a:t>Repetitivo</a:t>
            </a:r>
            <a:r>
              <a:rPr lang="en-US" b="1" dirty="0" smtClean="0">
                <a:latin typeface="Franklin Gothic Book"/>
                <a:cs typeface="Franklin Gothic Book"/>
              </a:rPr>
              <a:t>”</a:t>
            </a:r>
          </a:p>
          <a:p>
            <a:pPr algn="just"/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543-C.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houver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multiplicidade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com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fundamento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idêntica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questão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direito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, o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especial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será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processado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nos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termos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deste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artigo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   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      </a:t>
            </a:r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116368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581890"/>
            <a:ext cx="6965245" cy="1202485"/>
          </a:xfrm>
        </p:spPr>
        <p:txBody>
          <a:bodyPr/>
          <a:lstStyle/>
          <a:p>
            <a:r>
              <a:rPr lang="en-US" dirty="0" smtClean="0"/>
              <a:t>Lei n. 13.015/2014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5023" y="1534090"/>
            <a:ext cx="6965245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b="1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b="1" dirty="0" err="1" smtClean="0">
                <a:latin typeface="Franklin Gothic Book"/>
                <a:cs typeface="Franklin Gothic Book"/>
              </a:rPr>
              <a:t>Recurso</a:t>
            </a:r>
            <a:r>
              <a:rPr lang="en-US" b="1" dirty="0" smtClean="0">
                <a:latin typeface="Franklin Gothic Book"/>
                <a:cs typeface="Franklin Gothic Book"/>
              </a:rPr>
              <a:t> de </a:t>
            </a:r>
            <a:r>
              <a:rPr lang="en-US" b="1" dirty="0" err="1" smtClean="0">
                <a:latin typeface="Franklin Gothic Book"/>
                <a:cs typeface="Franklin Gothic Book"/>
              </a:rPr>
              <a:t>Revista</a:t>
            </a:r>
            <a:r>
              <a:rPr lang="en-US" b="1" dirty="0" smtClean="0">
                <a:latin typeface="Franklin Gothic Book"/>
                <a:cs typeface="Franklin Gothic Book"/>
              </a:rPr>
              <a:t> </a:t>
            </a:r>
            <a:r>
              <a:rPr lang="en-US" b="1" dirty="0" err="1" smtClean="0">
                <a:latin typeface="Franklin Gothic Book"/>
                <a:cs typeface="Franklin Gothic Book"/>
              </a:rPr>
              <a:t>Repetitivo</a:t>
            </a:r>
            <a:endParaRPr lang="en-US" b="1" dirty="0" smtClean="0">
              <a:latin typeface="Franklin Gothic Book"/>
              <a:cs typeface="Franklin Gothic Book"/>
            </a:endParaRPr>
          </a:p>
          <a:p>
            <a:pPr algn="just"/>
            <a:endParaRPr lang="en-US" b="1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Art. 896-B.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Aplicam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-se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revista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no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couber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as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normas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u="sng" dirty="0" smtClean="0">
                <a:solidFill>
                  <a:srgbClr val="000000"/>
                </a:solidFill>
                <a:latin typeface="Franklin Gothic Book"/>
                <a:cs typeface="Franklin Gothic Book"/>
                <a:hlinkClick r:id="rId2"/>
              </a:rPr>
              <a:t>Lei n</a:t>
            </a:r>
            <a:r>
              <a:rPr lang="en-US" sz="1100" u="sng" baseline="30000" dirty="0" smtClean="0">
                <a:solidFill>
                  <a:srgbClr val="000000"/>
                </a:solidFill>
                <a:latin typeface="Franklin Gothic Book"/>
                <a:cs typeface="Franklin Gothic Book"/>
                <a:hlinkClick r:id="rId2"/>
              </a:rPr>
              <a:t>o</a:t>
            </a:r>
            <a:r>
              <a:rPr lang="en-US" u="sng" baseline="0" dirty="0" smtClean="0">
                <a:solidFill>
                  <a:srgbClr val="000000"/>
                </a:solidFill>
                <a:latin typeface="Franklin Gothic Book"/>
                <a:cs typeface="Franklin Gothic Book"/>
                <a:hlinkClick r:id="rId2"/>
              </a:rPr>
              <a:t> 5.869, de 11 de janeiro de 1973 (Código de Processo Civil)</a:t>
            </a:r>
            <a:r>
              <a:rPr lang="en-US" u="sng" dirty="0">
                <a:solidFill>
                  <a:srgbClr val="000000"/>
                </a:solidFill>
                <a:latin typeface="Franklin Gothic Book"/>
                <a:cs typeface="Franklin Gothic Book"/>
                <a:hlinkClick r:id="rId2"/>
              </a:rPr>
              <a:t>, relativas ao julgamento dos recursos extraordinário e especial repetitivos.      </a:t>
            </a:r>
            <a:endParaRPr lang="en-US" u="sng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Art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. 896-C.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Quando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houver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multiplicidade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recursos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revista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fundados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idêntica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questão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direito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questão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poderá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afetada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à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Especializada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Dissídios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Individuais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ao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Tribunal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Pleno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por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decisão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maioria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simples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seus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membros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mediante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requerimento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um dos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Ministros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que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compõem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Especializada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considerando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relevância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matéria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existência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entendimentos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divergentes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entre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Ministros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dessa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Seção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ou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das </a:t>
            </a:r>
            <a:r>
              <a:rPr lang="en-US" dirty="0" err="1">
                <a:solidFill>
                  <a:srgbClr val="000000"/>
                </a:solidFill>
                <a:latin typeface="Franklin Gothic Book"/>
                <a:cs typeface="Franklin Gothic Book"/>
              </a:rPr>
              <a:t>Turmas</a:t>
            </a: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 do Tribunal.  </a:t>
            </a:r>
            <a:endParaRPr lang="en-US" b="1" dirty="0" smtClean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554927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Jurisprud</a:t>
            </a:r>
            <a:r>
              <a:rPr lang="en-US" dirty="0" err="1" smtClean="0"/>
              <a:t>ência</a:t>
            </a:r>
            <a:r>
              <a:rPr lang="en-US" dirty="0" smtClean="0"/>
              <a:t> e </a:t>
            </a:r>
            <a:r>
              <a:rPr lang="en-US" dirty="0" err="1" smtClean="0"/>
              <a:t>Precedentes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Novo </a:t>
            </a:r>
            <a:r>
              <a:rPr lang="en-US" dirty="0" err="1" smtClean="0"/>
              <a:t>C</a:t>
            </a:r>
            <a:r>
              <a:rPr lang="en-US" dirty="0" err="1" smtClean="0"/>
              <a:t>ódigo</a:t>
            </a:r>
            <a:r>
              <a:rPr lang="en-US" dirty="0" smtClean="0"/>
              <a:t> de </a:t>
            </a:r>
            <a:r>
              <a:rPr lang="en-US" dirty="0" err="1" smtClean="0"/>
              <a:t>Processo</a:t>
            </a:r>
            <a:r>
              <a:rPr lang="en-US" dirty="0" smtClean="0"/>
              <a:t> Civil </a:t>
            </a:r>
            <a:r>
              <a:rPr lang="en-US" dirty="0" err="1" smtClean="0"/>
              <a:t>brasileiro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499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568342475"/>
              </p:ext>
            </p:extLst>
          </p:nvPr>
        </p:nvGraphicFramePr>
        <p:xfrm>
          <a:off x="1524000" y="132669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5351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539934944"/>
              </p:ext>
            </p:extLst>
          </p:nvPr>
        </p:nvGraphicFramePr>
        <p:xfrm>
          <a:off x="1524000" y="132669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99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9113" y="1135120"/>
            <a:ext cx="6873957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927.  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juízes</a:t>
            </a:r>
            <a:r>
              <a:rPr lang="en-US" b="1" dirty="0"/>
              <a:t> e 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tribunais</a:t>
            </a:r>
            <a:r>
              <a:rPr lang="en-US" b="1" dirty="0"/>
              <a:t> </a:t>
            </a:r>
            <a:r>
              <a:rPr lang="en-US" b="1" dirty="0" err="1"/>
              <a:t>observarão</a:t>
            </a:r>
            <a:r>
              <a:rPr lang="en-US" b="1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as </a:t>
            </a:r>
            <a:r>
              <a:rPr lang="en-US" dirty="0" err="1"/>
              <a:t>decisões</a:t>
            </a:r>
            <a:r>
              <a:rPr lang="en-US" dirty="0"/>
              <a:t> do </a:t>
            </a:r>
            <a:r>
              <a:rPr lang="en-US" dirty="0" err="1"/>
              <a:t>Supremo</a:t>
            </a:r>
            <a:r>
              <a:rPr lang="en-US" dirty="0"/>
              <a:t> Tribunal Federal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b="1" dirty="0" err="1"/>
              <a:t>controle</a:t>
            </a:r>
            <a:r>
              <a:rPr lang="en-US" b="1" dirty="0"/>
              <a:t> </a:t>
            </a:r>
            <a:r>
              <a:rPr lang="en-US" b="1" dirty="0" err="1"/>
              <a:t>concentrado</a:t>
            </a:r>
            <a:r>
              <a:rPr lang="en-US" b="1" dirty="0"/>
              <a:t> de </a:t>
            </a:r>
            <a:r>
              <a:rPr lang="en-US" b="1" dirty="0" err="1"/>
              <a:t>constitucionalidade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enunciados</a:t>
            </a:r>
            <a:r>
              <a:rPr lang="en-US" dirty="0"/>
              <a:t> de </a:t>
            </a:r>
            <a:r>
              <a:rPr lang="en-US" b="1" dirty="0" err="1"/>
              <a:t>súmula</a:t>
            </a:r>
            <a:r>
              <a:rPr lang="en-US" b="1" dirty="0"/>
              <a:t> </a:t>
            </a:r>
            <a:r>
              <a:rPr lang="en-US" b="1" dirty="0" err="1"/>
              <a:t>vinculante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III -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acórdãos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b="1" dirty="0" err="1"/>
              <a:t>incidente</a:t>
            </a:r>
            <a:r>
              <a:rPr lang="en-US" b="1" dirty="0"/>
              <a:t> de </a:t>
            </a:r>
            <a:r>
              <a:rPr lang="en-US" b="1" dirty="0" err="1"/>
              <a:t>assunção</a:t>
            </a:r>
            <a:r>
              <a:rPr lang="en-US" b="1" dirty="0"/>
              <a:t> de </a:t>
            </a:r>
            <a:r>
              <a:rPr lang="en-US" b="1" dirty="0" err="1"/>
              <a:t>competência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de </a:t>
            </a:r>
            <a:r>
              <a:rPr lang="en-US" dirty="0" err="1"/>
              <a:t>resolução</a:t>
            </a:r>
            <a:r>
              <a:rPr lang="en-US" dirty="0"/>
              <a:t> de </a:t>
            </a:r>
            <a:r>
              <a:rPr lang="en-US" b="1" dirty="0" err="1"/>
              <a:t>demandas</a:t>
            </a:r>
            <a:r>
              <a:rPr lang="en-US" b="1" dirty="0"/>
              <a:t> </a:t>
            </a:r>
            <a:r>
              <a:rPr lang="en-US" b="1" dirty="0" err="1"/>
              <a:t>repetitivas</a:t>
            </a:r>
            <a:r>
              <a:rPr lang="en-US" b="1" dirty="0"/>
              <a:t> </a:t>
            </a:r>
            <a:r>
              <a:rPr lang="en-US" dirty="0"/>
              <a:t>e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b="1" dirty="0" err="1"/>
              <a:t>julgamento</a:t>
            </a:r>
            <a:r>
              <a:rPr lang="en-US" b="1" dirty="0"/>
              <a:t> de </a:t>
            </a:r>
            <a:r>
              <a:rPr lang="en-US" b="1" dirty="0" err="1"/>
              <a:t>recursos</a:t>
            </a:r>
            <a:r>
              <a:rPr lang="en-US" b="1" dirty="0"/>
              <a:t> </a:t>
            </a:r>
            <a:r>
              <a:rPr lang="en-US" b="1" dirty="0" err="1"/>
              <a:t>extraordinário</a:t>
            </a:r>
            <a:r>
              <a:rPr lang="en-US" b="1" dirty="0"/>
              <a:t> e especial </a:t>
            </a:r>
            <a:r>
              <a:rPr lang="en-US" b="1" dirty="0" err="1"/>
              <a:t>repetitivos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IV -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enunciados</a:t>
            </a:r>
            <a:r>
              <a:rPr lang="en-US" dirty="0"/>
              <a:t> das </a:t>
            </a:r>
            <a:r>
              <a:rPr lang="en-US" b="1" dirty="0" err="1"/>
              <a:t>súmulas</a:t>
            </a:r>
            <a:r>
              <a:rPr lang="en-US" dirty="0"/>
              <a:t> do </a:t>
            </a:r>
            <a:r>
              <a:rPr lang="en-US" dirty="0" err="1"/>
              <a:t>Supremo</a:t>
            </a:r>
            <a:r>
              <a:rPr lang="en-US" dirty="0"/>
              <a:t> Tribunal Federal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matéria</a:t>
            </a:r>
            <a:r>
              <a:rPr lang="en-US" dirty="0"/>
              <a:t> </a:t>
            </a:r>
            <a:r>
              <a:rPr lang="en-US" dirty="0" err="1"/>
              <a:t>constitucional</a:t>
            </a:r>
            <a:r>
              <a:rPr lang="en-US" dirty="0"/>
              <a:t> e do Superior Tribunal de </a:t>
            </a:r>
            <a:r>
              <a:rPr lang="en-US" dirty="0" err="1"/>
              <a:t>Justiça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matéria</a:t>
            </a:r>
            <a:r>
              <a:rPr lang="en-US" dirty="0"/>
              <a:t> </a:t>
            </a:r>
            <a:r>
              <a:rPr lang="en-US" dirty="0" err="1"/>
              <a:t>infraconstitucional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V - a </a:t>
            </a:r>
            <a:r>
              <a:rPr lang="en-US" dirty="0" err="1"/>
              <a:t>orientação</a:t>
            </a:r>
            <a:r>
              <a:rPr lang="en-US" dirty="0"/>
              <a:t> </a:t>
            </a:r>
            <a:r>
              <a:rPr lang="en-US" b="1" dirty="0"/>
              <a:t>do </a:t>
            </a:r>
            <a:r>
              <a:rPr lang="en-US" b="1" dirty="0" err="1"/>
              <a:t>plenário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do </a:t>
            </a:r>
            <a:r>
              <a:rPr lang="en-US" b="1" dirty="0" err="1"/>
              <a:t>órgão</a:t>
            </a:r>
            <a:r>
              <a:rPr lang="en-US" b="1" dirty="0"/>
              <a:t> especial </a:t>
            </a:r>
            <a:r>
              <a:rPr lang="en-US" b="1" dirty="0" err="1"/>
              <a:t>aos</a:t>
            </a:r>
            <a:r>
              <a:rPr lang="en-US" b="1" dirty="0"/>
              <a:t> </a:t>
            </a:r>
            <a:r>
              <a:rPr lang="en-US" b="1" dirty="0" err="1"/>
              <a:t>quais</a:t>
            </a:r>
            <a:r>
              <a:rPr lang="en-US" b="1" dirty="0"/>
              <a:t> </a:t>
            </a:r>
            <a:r>
              <a:rPr lang="en-US" b="1" dirty="0" err="1"/>
              <a:t>estiverem</a:t>
            </a:r>
            <a:r>
              <a:rPr lang="en-US" b="1" dirty="0"/>
              <a:t> </a:t>
            </a:r>
            <a:r>
              <a:rPr lang="en-US" b="1" dirty="0" err="1"/>
              <a:t>vinculados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6828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Efic</a:t>
            </a:r>
            <a:r>
              <a:rPr lang="en-US" b="1" dirty="0" err="1" smtClean="0"/>
              <a:t>ácia</a:t>
            </a:r>
            <a:r>
              <a:rPr lang="en-US" b="1" dirty="0" smtClean="0"/>
              <a:t> dos </a:t>
            </a:r>
            <a:r>
              <a:rPr lang="en-US" b="1" dirty="0" err="1" smtClean="0"/>
              <a:t>Precedentes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Novo </a:t>
            </a:r>
            <a:r>
              <a:rPr lang="en-US" dirty="0" err="1" smtClean="0"/>
              <a:t>C</a:t>
            </a:r>
            <a:r>
              <a:rPr lang="en-US" dirty="0" err="1" smtClean="0"/>
              <a:t>ódigo</a:t>
            </a:r>
            <a:r>
              <a:rPr lang="en-US" dirty="0" smtClean="0"/>
              <a:t> de </a:t>
            </a:r>
            <a:r>
              <a:rPr lang="en-US" dirty="0" err="1" smtClean="0"/>
              <a:t>Processo</a:t>
            </a:r>
            <a:r>
              <a:rPr lang="en-US" dirty="0" smtClean="0"/>
              <a:t> Civil </a:t>
            </a:r>
            <a:r>
              <a:rPr lang="en-US" dirty="0" err="1" smtClean="0"/>
              <a:t>brasileiro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543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6650692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1446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Efic</a:t>
            </a:r>
            <a:r>
              <a:rPr lang="en-US" b="1" dirty="0" err="1" smtClean="0"/>
              <a:t>ácia</a:t>
            </a:r>
            <a:r>
              <a:rPr lang="en-US" b="1" dirty="0" smtClean="0"/>
              <a:t> </a:t>
            </a:r>
            <a:r>
              <a:rPr lang="en-US" b="1" dirty="0" err="1" smtClean="0"/>
              <a:t>Meramente</a:t>
            </a:r>
            <a:r>
              <a:rPr lang="en-US" b="1" dirty="0" smtClean="0"/>
              <a:t> </a:t>
            </a:r>
            <a:r>
              <a:rPr lang="en-US" b="1" dirty="0" err="1" smtClean="0"/>
              <a:t>Persuasiva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 </a:t>
            </a:r>
            <a:r>
              <a:rPr lang="en-US" dirty="0" err="1" smtClean="0"/>
              <a:t>Decis</a:t>
            </a:r>
            <a:r>
              <a:rPr lang="en-US" dirty="0" err="1" smtClean="0"/>
              <a:t>ões</a:t>
            </a:r>
            <a:r>
              <a:rPr lang="en-US" dirty="0" smtClean="0"/>
              <a:t> de </a:t>
            </a:r>
            <a:r>
              <a:rPr lang="en-US" dirty="0" err="1" smtClean="0"/>
              <a:t>Primeira</a:t>
            </a:r>
            <a:r>
              <a:rPr lang="en-US" dirty="0" smtClean="0"/>
              <a:t> </a:t>
            </a:r>
            <a:r>
              <a:rPr lang="en-US" dirty="0" err="1" smtClean="0"/>
              <a:t>Instância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Acórdãos</a:t>
            </a:r>
            <a:r>
              <a:rPr lang="en-US" dirty="0" smtClean="0"/>
              <a:t> dos </a:t>
            </a:r>
            <a:r>
              <a:rPr lang="en-US" dirty="0" err="1" smtClean="0"/>
              <a:t>órgãos</a:t>
            </a:r>
            <a:r>
              <a:rPr lang="en-US" dirty="0" smtClean="0"/>
              <a:t> </a:t>
            </a:r>
            <a:r>
              <a:rPr lang="en-US" dirty="0" err="1" smtClean="0"/>
              <a:t>fracionários</a:t>
            </a:r>
            <a:r>
              <a:rPr lang="en-US" dirty="0" smtClean="0"/>
              <a:t> dos </a:t>
            </a:r>
            <a:r>
              <a:rPr lang="en-US" dirty="0" err="1" smtClean="0"/>
              <a:t>Tribunais</a:t>
            </a:r>
            <a:r>
              <a:rPr lang="en-US" dirty="0" smtClean="0"/>
              <a:t> </a:t>
            </a:r>
            <a:r>
              <a:rPr lang="en-US" dirty="0" err="1" smtClean="0"/>
              <a:t>Locais</a:t>
            </a:r>
            <a:r>
              <a:rPr lang="en-US" dirty="0" smtClean="0"/>
              <a:t> e dos TRF’s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(</a:t>
            </a:r>
            <a:r>
              <a:rPr lang="en-US" dirty="0" err="1" smtClean="0"/>
              <a:t>exceção</a:t>
            </a:r>
            <a:r>
              <a:rPr lang="en-US" dirty="0" smtClean="0"/>
              <a:t>: IRDR’s e IAC’s e </a:t>
            </a:r>
            <a:r>
              <a:rPr lang="en-US" dirty="0" err="1" smtClean="0"/>
              <a:t>decisões</a:t>
            </a:r>
            <a:r>
              <a:rPr lang="en-US" dirty="0" smtClean="0"/>
              <a:t> </a:t>
            </a:r>
            <a:r>
              <a:rPr lang="en-US" dirty="0" err="1" smtClean="0"/>
              <a:t>oriundas</a:t>
            </a:r>
            <a:r>
              <a:rPr lang="en-US" dirty="0" smtClean="0"/>
              <a:t>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do </a:t>
            </a:r>
            <a:r>
              <a:rPr lang="en-US" dirty="0" err="1" smtClean="0"/>
              <a:t>Pleno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Órgão</a:t>
            </a:r>
            <a:r>
              <a:rPr lang="en-US" dirty="0" smtClean="0"/>
              <a:t> Especial)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705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Efic</a:t>
            </a:r>
            <a:r>
              <a:rPr lang="en-US" b="1" dirty="0" err="1" smtClean="0"/>
              <a:t>ácia</a:t>
            </a:r>
            <a:r>
              <a:rPr lang="en-US" b="1" dirty="0" smtClean="0"/>
              <a:t> </a:t>
            </a:r>
            <a:r>
              <a:rPr lang="en-US" b="1" dirty="0" err="1" smtClean="0"/>
              <a:t>Intermediária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 </a:t>
            </a:r>
            <a:r>
              <a:rPr lang="en-US" dirty="0" err="1" smtClean="0"/>
              <a:t>Enunciados</a:t>
            </a:r>
            <a:r>
              <a:rPr lang="en-US" dirty="0" smtClean="0"/>
              <a:t> de </a:t>
            </a:r>
            <a:r>
              <a:rPr lang="en-US" dirty="0" err="1" smtClean="0"/>
              <a:t>S</a:t>
            </a:r>
            <a:r>
              <a:rPr lang="en-US" dirty="0" err="1" smtClean="0"/>
              <a:t>úmula</a:t>
            </a:r>
            <a:r>
              <a:rPr lang="en-US" dirty="0" smtClean="0"/>
              <a:t> simples do STF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Enunciados</a:t>
            </a:r>
            <a:r>
              <a:rPr lang="en-US" dirty="0" smtClean="0"/>
              <a:t> de </a:t>
            </a:r>
            <a:r>
              <a:rPr lang="en-US" dirty="0" err="1" smtClean="0"/>
              <a:t>Súmula</a:t>
            </a:r>
            <a:r>
              <a:rPr lang="en-US" dirty="0" smtClean="0"/>
              <a:t> do STJ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Orientações</a:t>
            </a:r>
            <a:r>
              <a:rPr lang="en-US" dirty="0" smtClean="0"/>
              <a:t> </a:t>
            </a:r>
            <a:r>
              <a:rPr lang="en-US" dirty="0" err="1" smtClean="0"/>
              <a:t>firmadas</a:t>
            </a:r>
            <a:r>
              <a:rPr lang="en-US" dirty="0" smtClean="0"/>
              <a:t> </a:t>
            </a:r>
            <a:r>
              <a:rPr lang="en-US" dirty="0" err="1" smtClean="0"/>
              <a:t>pelo</a:t>
            </a:r>
            <a:r>
              <a:rPr lang="en-US" dirty="0" smtClean="0"/>
              <a:t> </a:t>
            </a:r>
            <a:r>
              <a:rPr lang="en-US" dirty="0" err="1" smtClean="0"/>
              <a:t>Pleno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Órgão</a:t>
            </a:r>
            <a:r>
              <a:rPr lang="en-US" dirty="0" smtClean="0"/>
              <a:t> Especial dos TJ’s </a:t>
            </a:r>
            <a:r>
              <a:rPr lang="en-US" dirty="0" err="1" smtClean="0"/>
              <a:t>ou</a:t>
            </a:r>
            <a:r>
              <a:rPr lang="en-US" dirty="0" smtClean="0"/>
              <a:t> TRF’s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Decisões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RE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Resp</a:t>
            </a:r>
            <a:r>
              <a:rPr lang="en-US" dirty="0" smtClean="0"/>
              <a:t> </a:t>
            </a:r>
            <a:r>
              <a:rPr lang="en-US" dirty="0" err="1" smtClean="0"/>
              <a:t>repetitivos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8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Efic</a:t>
            </a:r>
            <a:r>
              <a:rPr lang="en-US" b="1" dirty="0" err="1" smtClean="0"/>
              <a:t>ácia</a:t>
            </a:r>
            <a:r>
              <a:rPr lang="en-US" b="1" dirty="0" smtClean="0"/>
              <a:t> </a:t>
            </a:r>
            <a:r>
              <a:rPr lang="en-US" b="1" dirty="0" err="1" smtClean="0"/>
              <a:t>Normativa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 </a:t>
            </a:r>
            <a:r>
              <a:rPr lang="en-US" dirty="0" err="1" smtClean="0"/>
              <a:t>Enunciados</a:t>
            </a:r>
            <a:r>
              <a:rPr lang="en-US" dirty="0" smtClean="0"/>
              <a:t> de </a:t>
            </a:r>
            <a:r>
              <a:rPr lang="en-US" dirty="0" err="1" smtClean="0"/>
              <a:t>S</a:t>
            </a:r>
            <a:r>
              <a:rPr lang="en-US" dirty="0" err="1" smtClean="0"/>
              <a:t>úmula</a:t>
            </a:r>
            <a:r>
              <a:rPr lang="en-US" dirty="0" smtClean="0"/>
              <a:t> </a:t>
            </a:r>
            <a:r>
              <a:rPr lang="en-US" dirty="0" err="1" smtClean="0"/>
              <a:t>Vinculantes</a:t>
            </a:r>
            <a:r>
              <a:rPr lang="en-US" dirty="0" smtClean="0"/>
              <a:t> do STF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Decisão</a:t>
            </a:r>
            <a:r>
              <a:rPr lang="en-US" dirty="0" smtClean="0"/>
              <a:t> do STF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controle</a:t>
            </a:r>
            <a:r>
              <a:rPr lang="en-US" dirty="0" smtClean="0"/>
              <a:t> </a:t>
            </a:r>
            <a:r>
              <a:rPr lang="en-US" dirty="0" err="1" smtClean="0"/>
              <a:t>concentrado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 err="1" smtClean="0"/>
              <a:t>Acórdão</a:t>
            </a:r>
            <a:r>
              <a:rPr lang="en-US" dirty="0" smtClean="0"/>
              <a:t> </a:t>
            </a:r>
            <a:r>
              <a:rPr lang="en-US" dirty="0" err="1" smtClean="0"/>
              <a:t>proferida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IRDR e IAC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853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11067</TotalTime>
  <Words>985</Words>
  <Application>Microsoft Macintosh PowerPoint</Application>
  <PresentationFormat>On-screen Show (4:3)</PresentationFormat>
  <Paragraphs>188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Pushpin</vt:lpstr>
      <vt:lpstr>Precedentes Judiciais no Processo Civil Brasileiro</vt:lpstr>
      <vt:lpstr>Constitucionalismo e Poder Judiciário</vt:lpstr>
      <vt:lpstr>PowerPoint Presentation</vt:lpstr>
      <vt:lpstr>PowerPoint Presentation</vt:lpstr>
      <vt:lpstr>PowerPoint Presentation</vt:lpstr>
      <vt:lpstr>Desafios do Poder Judiciário</vt:lpstr>
      <vt:lpstr>Precedentes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Precedentes</vt:lpstr>
      <vt:lpstr>Igualdade frente às Decisões Judiciais</vt:lpstr>
      <vt:lpstr>Igualdade frente às Decisões Judiciais</vt:lpstr>
      <vt:lpstr>Igualdade Frente às Decisões Judiciais</vt:lpstr>
      <vt:lpstr>Confiança  (ICJ-Brasil)</vt:lpstr>
      <vt:lpstr>PowerPoint Presentation</vt:lpstr>
      <vt:lpstr>PowerPoint Presentation</vt:lpstr>
      <vt:lpstr>Jurisprudência e Precedentes </vt:lpstr>
      <vt:lpstr>Jurisprudência e Precedentes</vt:lpstr>
      <vt:lpstr>PowerPoint Presentation</vt:lpstr>
      <vt:lpstr>PowerPoint Presentation</vt:lpstr>
      <vt:lpstr>Na Constituição Federal</vt:lpstr>
      <vt:lpstr>PowerPoint Presentation</vt:lpstr>
      <vt:lpstr>Lei n. 9.756/98</vt:lpstr>
      <vt:lpstr>Lei n. 10.352/2001</vt:lpstr>
      <vt:lpstr>Lei n. 11.232/2005</vt:lpstr>
      <vt:lpstr>Lei n. 11.232/2005</vt:lpstr>
      <vt:lpstr>Lei n. 11.418/2006</vt:lpstr>
      <vt:lpstr>Lei n. 11.418/2006</vt:lpstr>
      <vt:lpstr>Lei n. 11.672/2008</vt:lpstr>
      <vt:lpstr>Lei n. 13.015/2014</vt:lpstr>
      <vt:lpstr>Jurisprudência e Precedentes </vt:lpstr>
      <vt:lpstr>PowerPoint Presentation</vt:lpstr>
      <vt:lpstr>PowerPoint Presentation</vt:lpstr>
      <vt:lpstr>PowerPoint Presentation</vt:lpstr>
      <vt:lpstr>Eficácia dos Precedentes</vt:lpstr>
      <vt:lpstr>PowerPoint Presentation</vt:lpstr>
      <vt:lpstr>Eficácia Meramente Persuasiva </vt:lpstr>
      <vt:lpstr>Eficácia Intermediária </vt:lpstr>
      <vt:lpstr>Eficácia Normativa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Precedentes Judiciais no Processo Civil Brasileiro</dc:title>
  <dc:creator>Rafael Menezes</dc:creator>
  <cp:lastModifiedBy>Rafael Menezes</cp:lastModifiedBy>
  <cp:revision>42</cp:revision>
  <dcterms:created xsi:type="dcterms:W3CDTF">2017-07-04T21:25:53Z</dcterms:created>
  <dcterms:modified xsi:type="dcterms:W3CDTF">2017-07-12T13:53:08Z</dcterms:modified>
</cp:coreProperties>
</file>