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85" r:id="rId13"/>
    <p:sldId id="286" r:id="rId14"/>
    <p:sldId id="269" r:id="rId15"/>
    <p:sldId id="270" r:id="rId16"/>
    <p:sldId id="271" r:id="rId17"/>
    <p:sldId id="275" r:id="rId18"/>
    <p:sldId id="276" r:id="rId19"/>
    <p:sldId id="272" r:id="rId20"/>
    <p:sldId id="287" r:id="rId21"/>
    <p:sldId id="288" r:id="rId22"/>
    <p:sldId id="277" r:id="rId23"/>
    <p:sldId id="289" r:id="rId24"/>
    <p:sldId id="290" r:id="rId25"/>
    <p:sldId id="273" r:id="rId26"/>
    <p:sldId id="280" r:id="rId27"/>
    <p:sldId id="279" r:id="rId28"/>
    <p:sldId id="281" r:id="rId29"/>
    <p:sldId id="282" r:id="rId30"/>
    <p:sldId id="283" r:id="rId31"/>
    <p:sldId id="284" r:id="rId32"/>
    <p:sldId id="278" r:id="rId33"/>
    <p:sldId id="274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6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0BE518-FDB4-D94C-97DE-B114C991D212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7977AF6-77E6-A843-BDDB-64FFFDF77E29}">
      <dgm:prSet phldrT="[Text]"/>
      <dgm:spPr/>
      <dgm:t>
        <a:bodyPr/>
        <a:lstStyle/>
        <a:p>
          <a:r>
            <a:rPr lang="en-US" dirty="0" err="1" smtClean="0"/>
            <a:t>Presidente</a:t>
          </a:r>
          <a:r>
            <a:rPr lang="en-US" dirty="0" smtClean="0"/>
            <a:t> / Vice</a:t>
          </a:r>
          <a:endParaRPr lang="en-US" dirty="0"/>
        </a:p>
      </dgm:t>
    </dgm:pt>
    <dgm:pt modelId="{80BA9802-2A8E-1A4F-9E87-3A7F9C06F87A}" type="parTrans" cxnId="{B01F8094-FBEA-174E-A2BE-CB629773D482}">
      <dgm:prSet/>
      <dgm:spPr/>
      <dgm:t>
        <a:bodyPr/>
        <a:lstStyle/>
        <a:p>
          <a:endParaRPr lang="en-US"/>
        </a:p>
      </dgm:t>
    </dgm:pt>
    <dgm:pt modelId="{B041EEE5-7931-E44A-BF85-59703998B852}" type="sibTrans" cxnId="{B01F8094-FBEA-174E-A2BE-CB629773D482}">
      <dgm:prSet/>
      <dgm:spPr/>
      <dgm:t>
        <a:bodyPr/>
        <a:lstStyle/>
        <a:p>
          <a:endParaRPr lang="en-US"/>
        </a:p>
      </dgm:t>
    </dgm:pt>
    <dgm:pt modelId="{A63BED21-92A3-834F-8397-272390525EE8}">
      <dgm:prSet phldrT="[Text]"/>
      <dgm:spPr/>
      <dgm:t>
        <a:bodyPr/>
        <a:lstStyle/>
        <a:p>
          <a:r>
            <a:rPr lang="en-US" dirty="0" err="1" smtClean="0"/>
            <a:t>Negar</a:t>
          </a:r>
          <a:r>
            <a:rPr lang="en-US" dirty="0" smtClean="0"/>
            <a:t> </a:t>
          </a:r>
          <a:r>
            <a:rPr lang="en-US" dirty="0" err="1" smtClean="0"/>
            <a:t>Seguimento</a:t>
          </a:r>
          <a:endParaRPr lang="en-US" dirty="0"/>
        </a:p>
      </dgm:t>
    </dgm:pt>
    <dgm:pt modelId="{96508D8E-00E6-4940-9FD6-2A6F804C966D}" type="parTrans" cxnId="{F8341432-319F-F548-B788-2BC692C3A048}">
      <dgm:prSet/>
      <dgm:spPr/>
      <dgm:t>
        <a:bodyPr/>
        <a:lstStyle/>
        <a:p>
          <a:endParaRPr lang="en-US"/>
        </a:p>
      </dgm:t>
    </dgm:pt>
    <dgm:pt modelId="{1A6DC7BE-8E0F-6249-84B8-ED7F7231E7F9}" type="sibTrans" cxnId="{F8341432-319F-F548-B788-2BC692C3A048}">
      <dgm:prSet/>
      <dgm:spPr/>
      <dgm:t>
        <a:bodyPr/>
        <a:lstStyle/>
        <a:p>
          <a:endParaRPr lang="en-US"/>
        </a:p>
      </dgm:t>
    </dgm:pt>
    <dgm:pt modelId="{E250EDB3-CDA2-F54A-8461-47DFADD037B1}">
      <dgm:prSet phldrT="[Text]"/>
      <dgm:spPr/>
      <dgm:t>
        <a:bodyPr/>
        <a:lstStyle/>
        <a:p>
          <a:r>
            <a:rPr lang="en-US" dirty="0" err="1" smtClean="0"/>
            <a:t>Encaminha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retratação</a:t>
          </a:r>
          <a:endParaRPr lang="en-US" dirty="0" smtClean="0"/>
        </a:p>
      </dgm:t>
    </dgm:pt>
    <dgm:pt modelId="{BB1F2946-9A80-644B-BD21-B9A98101E59A}" type="parTrans" cxnId="{FFE80CE0-DEB5-5C40-A018-73B6EF615F2A}">
      <dgm:prSet/>
      <dgm:spPr/>
      <dgm:t>
        <a:bodyPr/>
        <a:lstStyle/>
        <a:p>
          <a:endParaRPr lang="en-US"/>
        </a:p>
      </dgm:t>
    </dgm:pt>
    <dgm:pt modelId="{1CACF43C-C83D-544B-B9E0-55AE01E9B881}" type="sibTrans" cxnId="{FFE80CE0-DEB5-5C40-A018-73B6EF615F2A}">
      <dgm:prSet/>
      <dgm:spPr/>
      <dgm:t>
        <a:bodyPr/>
        <a:lstStyle/>
        <a:p>
          <a:endParaRPr lang="en-US"/>
        </a:p>
      </dgm:t>
    </dgm:pt>
    <dgm:pt modelId="{F78DB9E2-7B64-7F41-B290-4049448946F8}">
      <dgm:prSet/>
      <dgm:spPr>
        <a:solidFill>
          <a:srgbClr val="FF0000"/>
        </a:solidFill>
      </dgm:spPr>
      <dgm:t>
        <a:bodyPr/>
        <a:lstStyle/>
        <a:p>
          <a:r>
            <a:rPr lang="en-US" dirty="0" err="1" smtClean="0"/>
            <a:t>Sobrestar</a:t>
          </a:r>
          <a:endParaRPr lang="en-US" dirty="0" smtClean="0"/>
        </a:p>
      </dgm:t>
    </dgm:pt>
    <dgm:pt modelId="{B486C8EF-866C-B642-8AC6-49B15D9A3841}" type="parTrans" cxnId="{34B25950-2719-5E42-B433-B1B153985A1F}">
      <dgm:prSet/>
      <dgm:spPr/>
      <dgm:t>
        <a:bodyPr/>
        <a:lstStyle/>
        <a:p>
          <a:endParaRPr lang="en-US"/>
        </a:p>
      </dgm:t>
    </dgm:pt>
    <dgm:pt modelId="{383CD5FE-339E-2F4A-A298-9557FFDCB199}" type="sibTrans" cxnId="{34B25950-2719-5E42-B433-B1B153985A1F}">
      <dgm:prSet/>
      <dgm:spPr/>
      <dgm:t>
        <a:bodyPr/>
        <a:lstStyle/>
        <a:p>
          <a:endParaRPr lang="en-US"/>
        </a:p>
      </dgm:t>
    </dgm:pt>
    <dgm:pt modelId="{24E01F24-EB30-0F42-93AD-4D70317F9437}">
      <dgm:prSet/>
      <dgm:spPr>
        <a:solidFill>
          <a:srgbClr val="FF0000"/>
        </a:solidFill>
      </dgm:spPr>
      <dgm:t>
        <a:bodyPr/>
        <a:lstStyle/>
        <a:p>
          <a:r>
            <a:rPr lang="en-US" dirty="0" err="1" smtClean="0"/>
            <a:t>Selecionar</a:t>
          </a:r>
          <a:endParaRPr lang="en-US" dirty="0"/>
        </a:p>
      </dgm:t>
    </dgm:pt>
    <dgm:pt modelId="{41C2C9D0-445A-F646-9D86-3AED0B60D4DC}" type="parTrans" cxnId="{2BC25347-E696-0447-8AEC-A124652A5B10}">
      <dgm:prSet/>
      <dgm:spPr/>
      <dgm:t>
        <a:bodyPr/>
        <a:lstStyle/>
        <a:p>
          <a:endParaRPr lang="en-US"/>
        </a:p>
      </dgm:t>
    </dgm:pt>
    <dgm:pt modelId="{B3BAECE1-D83B-3F44-80DB-709009A70940}" type="sibTrans" cxnId="{2BC25347-E696-0447-8AEC-A124652A5B10}">
      <dgm:prSet/>
      <dgm:spPr/>
      <dgm:t>
        <a:bodyPr/>
        <a:lstStyle/>
        <a:p>
          <a:endParaRPr lang="en-US"/>
        </a:p>
      </dgm:t>
    </dgm:pt>
    <dgm:pt modelId="{A7A46E1A-45E7-6648-8B2F-44217B2C28AE}">
      <dgm:prSet/>
      <dgm:spPr/>
      <dgm:t>
        <a:bodyPr/>
        <a:lstStyle/>
        <a:p>
          <a:r>
            <a:rPr lang="en-US" dirty="0" err="1" smtClean="0"/>
            <a:t>Admissibilidade</a:t>
          </a:r>
          <a:endParaRPr lang="en-US" dirty="0"/>
        </a:p>
      </dgm:t>
    </dgm:pt>
    <dgm:pt modelId="{1E3938D4-C9C9-6B48-8334-2AD335E5D938}" type="parTrans" cxnId="{47226DBE-16F2-704D-AB72-063C350A535B}">
      <dgm:prSet/>
      <dgm:spPr/>
      <dgm:t>
        <a:bodyPr/>
        <a:lstStyle/>
        <a:p>
          <a:endParaRPr lang="en-US"/>
        </a:p>
      </dgm:t>
    </dgm:pt>
    <dgm:pt modelId="{06D4FEC1-B8C4-014A-A118-6816C5E8A5BD}" type="sibTrans" cxnId="{47226DBE-16F2-704D-AB72-063C350A535B}">
      <dgm:prSet/>
      <dgm:spPr/>
      <dgm:t>
        <a:bodyPr/>
        <a:lstStyle/>
        <a:p>
          <a:endParaRPr lang="en-US"/>
        </a:p>
      </dgm:t>
    </dgm:pt>
    <dgm:pt modelId="{0B864A45-36B3-7C4F-985F-FF75A9C0803B}" type="pres">
      <dgm:prSet presAssocID="{5D0BE518-FDB4-D94C-97DE-B114C991D21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257DF9-D8BF-484C-A382-121B051726ED}" type="pres">
      <dgm:prSet presAssocID="{37977AF6-77E6-A843-BDDB-64FFFDF77E29}" presName="root1" presStyleCnt="0"/>
      <dgm:spPr/>
    </dgm:pt>
    <dgm:pt modelId="{A10929C0-E9C1-074E-8ADB-299568279360}" type="pres">
      <dgm:prSet presAssocID="{37977AF6-77E6-A843-BDDB-64FFFDF77E29}" presName="LevelOneTextNode" presStyleLbl="node0" presStyleIdx="0" presStyleCnt="1" custLinFactNeighborX="-866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6897D0-9E42-1649-BB47-C0E671400F54}" type="pres">
      <dgm:prSet presAssocID="{37977AF6-77E6-A843-BDDB-64FFFDF77E29}" presName="level2hierChild" presStyleCnt="0"/>
      <dgm:spPr/>
    </dgm:pt>
    <dgm:pt modelId="{7E315300-85B5-5D47-9E2B-D0710788843E}" type="pres">
      <dgm:prSet presAssocID="{96508D8E-00E6-4940-9FD6-2A6F804C966D}" presName="conn2-1" presStyleLbl="parChTrans1D2" presStyleIdx="0" presStyleCnt="5"/>
      <dgm:spPr/>
      <dgm:t>
        <a:bodyPr/>
        <a:lstStyle/>
        <a:p>
          <a:endParaRPr lang="en-US"/>
        </a:p>
      </dgm:t>
    </dgm:pt>
    <dgm:pt modelId="{79A0D3B9-9951-DF44-B07F-783916E36AFE}" type="pres">
      <dgm:prSet presAssocID="{96508D8E-00E6-4940-9FD6-2A6F804C966D}" presName="connTx" presStyleLbl="parChTrans1D2" presStyleIdx="0" presStyleCnt="5"/>
      <dgm:spPr/>
      <dgm:t>
        <a:bodyPr/>
        <a:lstStyle/>
        <a:p>
          <a:endParaRPr lang="en-US"/>
        </a:p>
      </dgm:t>
    </dgm:pt>
    <dgm:pt modelId="{1BFD5543-618A-F24F-923E-1024F2C0E3E7}" type="pres">
      <dgm:prSet presAssocID="{A63BED21-92A3-834F-8397-272390525EE8}" presName="root2" presStyleCnt="0"/>
      <dgm:spPr/>
    </dgm:pt>
    <dgm:pt modelId="{0F8FADD2-D37A-FB43-A687-DC4E2F3CFDE0}" type="pres">
      <dgm:prSet presAssocID="{A63BED21-92A3-834F-8397-272390525EE8}" presName="LevelTwoTextNode" presStyleLbl="node2" presStyleIdx="0" presStyleCnt="5" custScaleX="1892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0F6460-3E11-5D48-BC36-CFBE8ED7D2D6}" type="pres">
      <dgm:prSet presAssocID="{A63BED21-92A3-834F-8397-272390525EE8}" presName="level3hierChild" presStyleCnt="0"/>
      <dgm:spPr/>
    </dgm:pt>
    <dgm:pt modelId="{89D3AF43-5A6F-B14C-A6DD-905B57ABA3AA}" type="pres">
      <dgm:prSet presAssocID="{BB1F2946-9A80-644B-BD21-B9A98101E59A}" presName="conn2-1" presStyleLbl="parChTrans1D2" presStyleIdx="1" presStyleCnt="5"/>
      <dgm:spPr/>
      <dgm:t>
        <a:bodyPr/>
        <a:lstStyle/>
        <a:p>
          <a:endParaRPr lang="en-US"/>
        </a:p>
      </dgm:t>
    </dgm:pt>
    <dgm:pt modelId="{B6B624D9-9CFF-D545-AD13-2D6B28C8020D}" type="pres">
      <dgm:prSet presAssocID="{BB1F2946-9A80-644B-BD21-B9A98101E59A}" presName="connTx" presStyleLbl="parChTrans1D2" presStyleIdx="1" presStyleCnt="5"/>
      <dgm:spPr/>
      <dgm:t>
        <a:bodyPr/>
        <a:lstStyle/>
        <a:p>
          <a:endParaRPr lang="en-US"/>
        </a:p>
      </dgm:t>
    </dgm:pt>
    <dgm:pt modelId="{AD568658-EBB6-EF4B-8612-80D580FD9F5F}" type="pres">
      <dgm:prSet presAssocID="{E250EDB3-CDA2-F54A-8461-47DFADD037B1}" presName="root2" presStyleCnt="0"/>
      <dgm:spPr/>
    </dgm:pt>
    <dgm:pt modelId="{A6AFD2C3-87EA-7D43-B819-F6BDDE197AC5}" type="pres">
      <dgm:prSet presAssocID="{E250EDB3-CDA2-F54A-8461-47DFADD037B1}" presName="LevelTwoTextNode" presStyleLbl="node2" presStyleIdx="1" presStyleCnt="5" custScaleX="1928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6A70FC-E266-3B46-A339-37C08A688CCB}" type="pres">
      <dgm:prSet presAssocID="{E250EDB3-CDA2-F54A-8461-47DFADD037B1}" presName="level3hierChild" presStyleCnt="0"/>
      <dgm:spPr/>
    </dgm:pt>
    <dgm:pt modelId="{DADB8329-D0C2-FC47-A1D4-22E8AAFD7B52}" type="pres">
      <dgm:prSet presAssocID="{B486C8EF-866C-B642-8AC6-49B15D9A3841}" presName="conn2-1" presStyleLbl="parChTrans1D2" presStyleIdx="2" presStyleCnt="5"/>
      <dgm:spPr/>
      <dgm:t>
        <a:bodyPr/>
        <a:lstStyle/>
        <a:p>
          <a:endParaRPr lang="en-US"/>
        </a:p>
      </dgm:t>
    </dgm:pt>
    <dgm:pt modelId="{9D213370-EBD0-DA4B-8843-566FED328ADD}" type="pres">
      <dgm:prSet presAssocID="{B486C8EF-866C-B642-8AC6-49B15D9A3841}" presName="connTx" presStyleLbl="parChTrans1D2" presStyleIdx="2" presStyleCnt="5"/>
      <dgm:spPr/>
      <dgm:t>
        <a:bodyPr/>
        <a:lstStyle/>
        <a:p>
          <a:endParaRPr lang="en-US"/>
        </a:p>
      </dgm:t>
    </dgm:pt>
    <dgm:pt modelId="{F8DC03C0-B745-7543-BD7F-664CE91C8E98}" type="pres">
      <dgm:prSet presAssocID="{F78DB9E2-7B64-7F41-B290-4049448946F8}" presName="root2" presStyleCnt="0"/>
      <dgm:spPr/>
    </dgm:pt>
    <dgm:pt modelId="{BE1DC729-4C2E-AE48-830A-A87DCE016CD9}" type="pres">
      <dgm:prSet presAssocID="{F78DB9E2-7B64-7F41-B290-4049448946F8}" presName="LevelTwoTextNode" presStyleLbl="node2" presStyleIdx="2" presStyleCnt="5" custScaleX="1910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7CED32-D2D9-6140-B648-F0E7B724FA19}" type="pres">
      <dgm:prSet presAssocID="{F78DB9E2-7B64-7F41-B290-4049448946F8}" presName="level3hierChild" presStyleCnt="0"/>
      <dgm:spPr/>
    </dgm:pt>
    <dgm:pt modelId="{28F61350-EF8B-504A-9525-26B529857A0F}" type="pres">
      <dgm:prSet presAssocID="{41C2C9D0-445A-F646-9D86-3AED0B60D4DC}" presName="conn2-1" presStyleLbl="parChTrans1D2" presStyleIdx="3" presStyleCnt="5"/>
      <dgm:spPr/>
      <dgm:t>
        <a:bodyPr/>
        <a:lstStyle/>
        <a:p>
          <a:endParaRPr lang="en-US"/>
        </a:p>
      </dgm:t>
    </dgm:pt>
    <dgm:pt modelId="{E30FE8AD-F42A-9045-B4A3-E4F0E0FD9445}" type="pres">
      <dgm:prSet presAssocID="{41C2C9D0-445A-F646-9D86-3AED0B60D4DC}" presName="connTx" presStyleLbl="parChTrans1D2" presStyleIdx="3" presStyleCnt="5"/>
      <dgm:spPr/>
      <dgm:t>
        <a:bodyPr/>
        <a:lstStyle/>
        <a:p>
          <a:endParaRPr lang="en-US"/>
        </a:p>
      </dgm:t>
    </dgm:pt>
    <dgm:pt modelId="{C82016DB-99F5-B44A-A500-E149098162EC}" type="pres">
      <dgm:prSet presAssocID="{24E01F24-EB30-0F42-93AD-4D70317F9437}" presName="root2" presStyleCnt="0"/>
      <dgm:spPr/>
    </dgm:pt>
    <dgm:pt modelId="{952D4D8C-4E95-474A-AB24-EBE9A938F1D9}" type="pres">
      <dgm:prSet presAssocID="{24E01F24-EB30-0F42-93AD-4D70317F9437}" presName="LevelTwoTextNode" presStyleLbl="node2" presStyleIdx="3" presStyleCnt="5" custScaleX="1892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28FCB8-07F0-554F-A0F3-723CCAAF7C38}" type="pres">
      <dgm:prSet presAssocID="{24E01F24-EB30-0F42-93AD-4D70317F9437}" presName="level3hierChild" presStyleCnt="0"/>
      <dgm:spPr/>
    </dgm:pt>
    <dgm:pt modelId="{60513618-E4C2-834A-B0BB-29A29AB0DAB6}" type="pres">
      <dgm:prSet presAssocID="{1E3938D4-C9C9-6B48-8334-2AD335E5D938}" presName="conn2-1" presStyleLbl="parChTrans1D2" presStyleIdx="4" presStyleCnt="5"/>
      <dgm:spPr/>
      <dgm:t>
        <a:bodyPr/>
        <a:lstStyle/>
        <a:p>
          <a:endParaRPr lang="en-US"/>
        </a:p>
      </dgm:t>
    </dgm:pt>
    <dgm:pt modelId="{D4FBB302-D785-A246-B974-1226AD0219D0}" type="pres">
      <dgm:prSet presAssocID="{1E3938D4-C9C9-6B48-8334-2AD335E5D938}" presName="connTx" presStyleLbl="parChTrans1D2" presStyleIdx="4" presStyleCnt="5"/>
      <dgm:spPr/>
      <dgm:t>
        <a:bodyPr/>
        <a:lstStyle/>
        <a:p>
          <a:endParaRPr lang="en-US"/>
        </a:p>
      </dgm:t>
    </dgm:pt>
    <dgm:pt modelId="{29A564B6-86CF-334E-A9DD-3B0AB8149C22}" type="pres">
      <dgm:prSet presAssocID="{A7A46E1A-45E7-6648-8B2F-44217B2C28AE}" presName="root2" presStyleCnt="0"/>
      <dgm:spPr/>
    </dgm:pt>
    <dgm:pt modelId="{6FFB64B3-AD0F-6243-BBCA-65A009EF0547}" type="pres">
      <dgm:prSet presAssocID="{A7A46E1A-45E7-6648-8B2F-44217B2C28AE}" presName="LevelTwoTextNode" presStyleLbl="node2" presStyleIdx="4" presStyleCnt="5" custScaleX="1874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0383F1-A588-3D4D-9269-6090C0FDCA9D}" type="pres">
      <dgm:prSet presAssocID="{A7A46E1A-45E7-6648-8B2F-44217B2C28AE}" presName="level3hierChild" presStyleCnt="0"/>
      <dgm:spPr/>
    </dgm:pt>
  </dgm:ptLst>
  <dgm:cxnLst>
    <dgm:cxn modelId="{67F2D6EA-EDCF-BC4B-AB75-C09B3C7A4E13}" type="presOf" srcId="{1E3938D4-C9C9-6B48-8334-2AD335E5D938}" destId="{D4FBB302-D785-A246-B974-1226AD0219D0}" srcOrd="1" destOrd="0" presId="urn:microsoft.com/office/officeart/2005/8/layout/hierarchy2"/>
    <dgm:cxn modelId="{11449D2C-D65B-DE4B-A2F5-A01E2D19875E}" type="presOf" srcId="{BB1F2946-9A80-644B-BD21-B9A98101E59A}" destId="{89D3AF43-5A6F-B14C-A6DD-905B57ABA3AA}" srcOrd="0" destOrd="0" presId="urn:microsoft.com/office/officeart/2005/8/layout/hierarchy2"/>
    <dgm:cxn modelId="{F8341432-319F-F548-B788-2BC692C3A048}" srcId="{37977AF6-77E6-A843-BDDB-64FFFDF77E29}" destId="{A63BED21-92A3-834F-8397-272390525EE8}" srcOrd="0" destOrd="0" parTransId="{96508D8E-00E6-4940-9FD6-2A6F804C966D}" sibTransId="{1A6DC7BE-8E0F-6249-84B8-ED7F7231E7F9}"/>
    <dgm:cxn modelId="{B01F8094-FBEA-174E-A2BE-CB629773D482}" srcId="{5D0BE518-FDB4-D94C-97DE-B114C991D212}" destId="{37977AF6-77E6-A843-BDDB-64FFFDF77E29}" srcOrd="0" destOrd="0" parTransId="{80BA9802-2A8E-1A4F-9E87-3A7F9C06F87A}" sibTransId="{B041EEE5-7931-E44A-BF85-59703998B852}"/>
    <dgm:cxn modelId="{1C682952-945E-9A4E-92C1-718CB414E37E}" type="presOf" srcId="{BB1F2946-9A80-644B-BD21-B9A98101E59A}" destId="{B6B624D9-9CFF-D545-AD13-2D6B28C8020D}" srcOrd="1" destOrd="0" presId="urn:microsoft.com/office/officeart/2005/8/layout/hierarchy2"/>
    <dgm:cxn modelId="{23FA97D3-D2FE-DF4D-A390-71459A330ED7}" type="presOf" srcId="{41C2C9D0-445A-F646-9D86-3AED0B60D4DC}" destId="{E30FE8AD-F42A-9045-B4A3-E4F0E0FD9445}" srcOrd="1" destOrd="0" presId="urn:microsoft.com/office/officeart/2005/8/layout/hierarchy2"/>
    <dgm:cxn modelId="{0AA5F8BD-6A67-C143-A6C1-8C7AB6B43B60}" type="presOf" srcId="{5D0BE518-FDB4-D94C-97DE-B114C991D212}" destId="{0B864A45-36B3-7C4F-985F-FF75A9C0803B}" srcOrd="0" destOrd="0" presId="urn:microsoft.com/office/officeart/2005/8/layout/hierarchy2"/>
    <dgm:cxn modelId="{411E2545-5D1C-EC48-9AB7-7E076A1C301F}" type="presOf" srcId="{24E01F24-EB30-0F42-93AD-4D70317F9437}" destId="{952D4D8C-4E95-474A-AB24-EBE9A938F1D9}" srcOrd="0" destOrd="0" presId="urn:microsoft.com/office/officeart/2005/8/layout/hierarchy2"/>
    <dgm:cxn modelId="{284809B5-EDD3-4A49-AF50-466D78CEF6BD}" type="presOf" srcId="{A7A46E1A-45E7-6648-8B2F-44217B2C28AE}" destId="{6FFB64B3-AD0F-6243-BBCA-65A009EF0547}" srcOrd="0" destOrd="0" presId="urn:microsoft.com/office/officeart/2005/8/layout/hierarchy2"/>
    <dgm:cxn modelId="{47226DBE-16F2-704D-AB72-063C350A535B}" srcId="{37977AF6-77E6-A843-BDDB-64FFFDF77E29}" destId="{A7A46E1A-45E7-6648-8B2F-44217B2C28AE}" srcOrd="4" destOrd="0" parTransId="{1E3938D4-C9C9-6B48-8334-2AD335E5D938}" sibTransId="{06D4FEC1-B8C4-014A-A118-6816C5E8A5BD}"/>
    <dgm:cxn modelId="{052F3546-4D8E-B946-AF4D-15833DB7A923}" type="presOf" srcId="{B486C8EF-866C-B642-8AC6-49B15D9A3841}" destId="{9D213370-EBD0-DA4B-8843-566FED328ADD}" srcOrd="1" destOrd="0" presId="urn:microsoft.com/office/officeart/2005/8/layout/hierarchy2"/>
    <dgm:cxn modelId="{C2C1C61D-999E-4146-AEFB-ADAC79FCB0C9}" type="presOf" srcId="{96508D8E-00E6-4940-9FD6-2A6F804C966D}" destId="{7E315300-85B5-5D47-9E2B-D0710788843E}" srcOrd="0" destOrd="0" presId="urn:microsoft.com/office/officeart/2005/8/layout/hierarchy2"/>
    <dgm:cxn modelId="{27B2085A-EFF5-9448-B17E-11FE85E0BBB6}" type="presOf" srcId="{1E3938D4-C9C9-6B48-8334-2AD335E5D938}" destId="{60513618-E4C2-834A-B0BB-29A29AB0DAB6}" srcOrd="0" destOrd="0" presId="urn:microsoft.com/office/officeart/2005/8/layout/hierarchy2"/>
    <dgm:cxn modelId="{34B25950-2719-5E42-B433-B1B153985A1F}" srcId="{37977AF6-77E6-A843-BDDB-64FFFDF77E29}" destId="{F78DB9E2-7B64-7F41-B290-4049448946F8}" srcOrd="2" destOrd="0" parTransId="{B486C8EF-866C-B642-8AC6-49B15D9A3841}" sibTransId="{383CD5FE-339E-2F4A-A298-9557FFDCB199}"/>
    <dgm:cxn modelId="{5F65D9DB-EF82-E24E-AF68-19974FD9AA20}" type="presOf" srcId="{B486C8EF-866C-B642-8AC6-49B15D9A3841}" destId="{DADB8329-D0C2-FC47-A1D4-22E8AAFD7B52}" srcOrd="0" destOrd="0" presId="urn:microsoft.com/office/officeart/2005/8/layout/hierarchy2"/>
    <dgm:cxn modelId="{FFE80CE0-DEB5-5C40-A018-73B6EF615F2A}" srcId="{37977AF6-77E6-A843-BDDB-64FFFDF77E29}" destId="{E250EDB3-CDA2-F54A-8461-47DFADD037B1}" srcOrd="1" destOrd="0" parTransId="{BB1F2946-9A80-644B-BD21-B9A98101E59A}" sibTransId="{1CACF43C-C83D-544B-B9E0-55AE01E9B881}"/>
    <dgm:cxn modelId="{E2627A7C-691B-D74E-B833-BF280B96B095}" type="presOf" srcId="{F78DB9E2-7B64-7F41-B290-4049448946F8}" destId="{BE1DC729-4C2E-AE48-830A-A87DCE016CD9}" srcOrd="0" destOrd="0" presId="urn:microsoft.com/office/officeart/2005/8/layout/hierarchy2"/>
    <dgm:cxn modelId="{12832C36-EC58-A545-9631-B70050E2C7E9}" type="presOf" srcId="{A63BED21-92A3-834F-8397-272390525EE8}" destId="{0F8FADD2-D37A-FB43-A687-DC4E2F3CFDE0}" srcOrd="0" destOrd="0" presId="urn:microsoft.com/office/officeart/2005/8/layout/hierarchy2"/>
    <dgm:cxn modelId="{2BC25347-E696-0447-8AEC-A124652A5B10}" srcId="{37977AF6-77E6-A843-BDDB-64FFFDF77E29}" destId="{24E01F24-EB30-0F42-93AD-4D70317F9437}" srcOrd="3" destOrd="0" parTransId="{41C2C9D0-445A-F646-9D86-3AED0B60D4DC}" sibTransId="{B3BAECE1-D83B-3F44-80DB-709009A70940}"/>
    <dgm:cxn modelId="{C8A09C2C-707F-0D4A-8E25-3A7DEDF28BF5}" type="presOf" srcId="{E250EDB3-CDA2-F54A-8461-47DFADD037B1}" destId="{A6AFD2C3-87EA-7D43-B819-F6BDDE197AC5}" srcOrd="0" destOrd="0" presId="urn:microsoft.com/office/officeart/2005/8/layout/hierarchy2"/>
    <dgm:cxn modelId="{60453855-C54C-7A47-ABBC-28FB525314C7}" type="presOf" srcId="{96508D8E-00E6-4940-9FD6-2A6F804C966D}" destId="{79A0D3B9-9951-DF44-B07F-783916E36AFE}" srcOrd="1" destOrd="0" presId="urn:microsoft.com/office/officeart/2005/8/layout/hierarchy2"/>
    <dgm:cxn modelId="{2D0C295B-944A-B24B-B14F-EC7EF6315F53}" type="presOf" srcId="{41C2C9D0-445A-F646-9D86-3AED0B60D4DC}" destId="{28F61350-EF8B-504A-9525-26B529857A0F}" srcOrd="0" destOrd="0" presId="urn:microsoft.com/office/officeart/2005/8/layout/hierarchy2"/>
    <dgm:cxn modelId="{44730D6C-A763-7C4E-9121-8860B0B719CE}" type="presOf" srcId="{37977AF6-77E6-A843-BDDB-64FFFDF77E29}" destId="{A10929C0-E9C1-074E-8ADB-299568279360}" srcOrd="0" destOrd="0" presId="urn:microsoft.com/office/officeart/2005/8/layout/hierarchy2"/>
    <dgm:cxn modelId="{CC4DC65A-204D-0E46-AB46-F964E650D3EB}" type="presParOf" srcId="{0B864A45-36B3-7C4F-985F-FF75A9C0803B}" destId="{4D257DF9-D8BF-484C-A382-121B051726ED}" srcOrd="0" destOrd="0" presId="urn:microsoft.com/office/officeart/2005/8/layout/hierarchy2"/>
    <dgm:cxn modelId="{0FB418BD-817C-CD4F-84C2-2507C0E7EF4E}" type="presParOf" srcId="{4D257DF9-D8BF-484C-A382-121B051726ED}" destId="{A10929C0-E9C1-074E-8ADB-299568279360}" srcOrd="0" destOrd="0" presId="urn:microsoft.com/office/officeart/2005/8/layout/hierarchy2"/>
    <dgm:cxn modelId="{5CF97F46-FE56-344F-A3DC-50B74F81E7F3}" type="presParOf" srcId="{4D257DF9-D8BF-484C-A382-121B051726ED}" destId="{436897D0-9E42-1649-BB47-C0E671400F54}" srcOrd="1" destOrd="0" presId="urn:microsoft.com/office/officeart/2005/8/layout/hierarchy2"/>
    <dgm:cxn modelId="{990FD1A3-5362-C940-AC2F-C50907A85E8F}" type="presParOf" srcId="{436897D0-9E42-1649-BB47-C0E671400F54}" destId="{7E315300-85B5-5D47-9E2B-D0710788843E}" srcOrd="0" destOrd="0" presId="urn:microsoft.com/office/officeart/2005/8/layout/hierarchy2"/>
    <dgm:cxn modelId="{E531276B-80E9-154E-BDB7-5FAC22B7EEAD}" type="presParOf" srcId="{7E315300-85B5-5D47-9E2B-D0710788843E}" destId="{79A0D3B9-9951-DF44-B07F-783916E36AFE}" srcOrd="0" destOrd="0" presId="urn:microsoft.com/office/officeart/2005/8/layout/hierarchy2"/>
    <dgm:cxn modelId="{61FCFFB9-1AC0-F54D-BF50-84D7377ADEC1}" type="presParOf" srcId="{436897D0-9E42-1649-BB47-C0E671400F54}" destId="{1BFD5543-618A-F24F-923E-1024F2C0E3E7}" srcOrd="1" destOrd="0" presId="urn:microsoft.com/office/officeart/2005/8/layout/hierarchy2"/>
    <dgm:cxn modelId="{C2FF6E23-0F13-5D4E-AAF9-20E4F36282BA}" type="presParOf" srcId="{1BFD5543-618A-F24F-923E-1024F2C0E3E7}" destId="{0F8FADD2-D37A-FB43-A687-DC4E2F3CFDE0}" srcOrd="0" destOrd="0" presId="urn:microsoft.com/office/officeart/2005/8/layout/hierarchy2"/>
    <dgm:cxn modelId="{7AAB5D9C-B51D-B34E-B65C-19A4E5CEC85C}" type="presParOf" srcId="{1BFD5543-618A-F24F-923E-1024F2C0E3E7}" destId="{D80F6460-3E11-5D48-BC36-CFBE8ED7D2D6}" srcOrd="1" destOrd="0" presId="urn:microsoft.com/office/officeart/2005/8/layout/hierarchy2"/>
    <dgm:cxn modelId="{AE6BC65E-3C02-3345-A84F-6828CC86C1E6}" type="presParOf" srcId="{436897D0-9E42-1649-BB47-C0E671400F54}" destId="{89D3AF43-5A6F-B14C-A6DD-905B57ABA3AA}" srcOrd="2" destOrd="0" presId="urn:microsoft.com/office/officeart/2005/8/layout/hierarchy2"/>
    <dgm:cxn modelId="{31389C89-742C-5943-8ABD-5D127F4DBA39}" type="presParOf" srcId="{89D3AF43-5A6F-B14C-A6DD-905B57ABA3AA}" destId="{B6B624D9-9CFF-D545-AD13-2D6B28C8020D}" srcOrd="0" destOrd="0" presId="urn:microsoft.com/office/officeart/2005/8/layout/hierarchy2"/>
    <dgm:cxn modelId="{FBE06637-AF3C-4E44-A952-02E5F01AF679}" type="presParOf" srcId="{436897D0-9E42-1649-BB47-C0E671400F54}" destId="{AD568658-EBB6-EF4B-8612-80D580FD9F5F}" srcOrd="3" destOrd="0" presId="urn:microsoft.com/office/officeart/2005/8/layout/hierarchy2"/>
    <dgm:cxn modelId="{03DCFB2D-D277-2142-BC31-B6A080ED4496}" type="presParOf" srcId="{AD568658-EBB6-EF4B-8612-80D580FD9F5F}" destId="{A6AFD2C3-87EA-7D43-B819-F6BDDE197AC5}" srcOrd="0" destOrd="0" presId="urn:microsoft.com/office/officeart/2005/8/layout/hierarchy2"/>
    <dgm:cxn modelId="{6CE13529-47AA-8B40-A514-C4DFD2E03164}" type="presParOf" srcId="{AD568658-EBB6-EF4B-8612-80D580FD9F5F}" destId="{156A70FC-E266-3B46-A339-37C08A688CCB}" srcOrd="1" destOrd="0" presId="urn:microsoft.com/office/officeart/2005/8/layout/hierarchy2"/>
    <dgm:cxn modelId="{B6E9AFFC-1D2B-1445-BB05-7A58AC8F64F8}" type="presParOf" srcId="{436897D0-9E42-1649-BB47-C0E671400F54}" destId="{DADB8329-D0C2-FC47-A1D4-22E8AAFD7B52}" srcOrd="4" destOrd="0" presId="urn:microsoft.com/office/officeart/2005/8/layout/hierarchy2"/>
    <dgm:cxn modelId="{8C7984EB-82B2-E841-8AFA-57006007CCFE}" type="presParOf" srcId="{DADB8329-D0C2-FC47-A1D4-22E8AAFD7B52}" destId="{9D213370-EBD0-DA4B-8843-566FED328ADD}" srcOrd="0" destOrd="0" presId="urn:microsoft.com/office/officeart/2005/8/layout/hierarchy2"/>
    <dgm:cxn modelId="{DBE896E5-D797-0F47-B503-0949FEB9126E}" type="presParOf" srcId="{436897D0-9E42-1649-BB47-C0E671400F54}" destId="{F8DC03C0-B745-7543-BD7F-664CE91C8E98}" srcOrd="5" destOrd="0" presId="urn:microsoft.com/office/officeart/2005/8/layout/hierarchy2"/>
    <dgm:cxn modelId="{EAED38F2-3D3D-C44E-82AF-AA33E4D3E0CE}" type="presParOf" srcId="{F8DC03C0-B745-7543-BD7F-664CE91C8E98}" destId="{BE1DC729-4C2E-AE48-830A-A87DCE016CD9}" srcOrd="0" destOrd="0" presId="urn:microsoft.com/office/officeart/2005/8/layout/hierarchy2"/>
    <dgm:cxn modelId="{44472E6F-ED02-BA43-8653-97FBE49ABCB9}" type="presParOf" srcId="{F8DC03C0-B745-7543-BD7F-664CE91C8E98}" destId="{567CED32-D2D9-6140-B648-F0E7B724FA19}" srcOrd="1" destOrd="0" presId="urn:microsoft.com/office/officeart/2005/8/layout/hierarchy2"/>
    <dgm:cxn modelId="{E69A824E-672B-0947-BBDB-319A0D9875E1}" type="presParOf" srcId="{436897D0-9E42-1649-BB47-C0E671400F54}" destId="{28F61350-EF8B-504A-9525-26B529857A0F}" srcOrd="6" destOrd="0" presId="urn:microsoft.com/office/officeart/2005/8/layout/hierarchy2"/>
    <dgm:cxn modelId="{1BF97E39-71AC-0843-BBEA-60A1E51ACA30}" type="presParOf" srcId="{28F61350-EF8B-504A-9525-26B529857A0F}" destId="{E30FE8AD-F42A-9045-B4A3-E4F0E0FD9445}" srcOrd="0" destOrd="0" presId="urn:microsoft.com/office/officeart/2005/8/layout/hierarchy2"/>
    <dgm:cxn modelId="{B52E926C-2F3B-5E49-8CA6-A9A024CEC97F}" type="presParOf" srcId="{436897D0-9E42-1649-BB47-C0E671400F54}" destId="{C82016DB-99F5-B44A-A500-E149098162EC}" srcOrd="7" destOrd="0" presId="urn:microsoft.com/office/officeart/2005/8/layout/hierarchy2"/>
    <dgm:cxn modelId="{D1D929AF-E489-AC43-85CD-7729E511B0EB}" type="presParOf" srcId="{C82016DB-99F5-B44A-A500-E149098162EC}" destId="{952D4D8C-4E95-474A-AB24-EBE9A938F1D9}" srcOrd="0" destOrd="0" presId="urn:microsoft.com/office/officeart/2005/8/layout/hierarchy2"/>
    <dgm:cxn modelId="{DAF66E8B-6C1E-404F-A20A-16DB40DFBEC8}" type="presParOf" srcId="{C82016DB-99F5-B44A-A500-E149098162EC}" destId="{B528FCB8-07F0-554F-A0F3-723CCAAF7C38}" srcOrd="1" destOrd="0" presId="urn:microsoft.com/office/officeart/2005/8/layout/hierarchy2"/>
    <dgm:cxn modelId="{F430FB9A-B533-214B-89EC-34C535B41EAA}" type="presParOf" srcId="{436897D0-9E42-1649-BB47-C0E671400F54}" destId="{60513618-E4C2-834A-B0BB-29A29AB0DAB6}" srcOrd="8" destOrd="0" presId="urn:microsoft.com/office/officeart/2005/8/layout/hierarchy2"/>
    <dgm:cxn modelId="{4C9BDE1A-901D-844A-A6A7-31068C191E82}" type="presParOf" srcId="{60513618-E4C2-834A-B0BB-29A29AB0DAB6}" destId="{D4FBB302-D785-A246-B974-1226AD0219D0}" srcOrd="0" destOrd="0" presId="urn:microsoft.com/office/officeart/2005/8/layout/hierarchy2"/>
    <dgm:cxn modelId="{FC1DD064-A880-BF41-8AE9-5D8550241B9D}" type="presParOf" srcId="{436897D0-9E42-1649-BB47-C0E671400F54}" destId="{29A564B6-86CF-334E-A9DD-3B0AB8149C22}" srcOrd="9" destOrd="0" presId="urn:microsoft.com/office/officeart/2005/8/layout/hierarchy2"/>
    <dgm:cxn modelId="{D26416FE-DB89-394C-A003-DE96850991D9}" type="presParOf" srcId="{29A564B6-86CF-334E-A9DD-3B0AB8149C22}" destId="{6FFB64B3-AD0F-6243-BBCA-65A009EF0547}" srcOrd="0" destOrd="0" presId="urn:microsoft.com/office/officeart/2005/8/layout/hierarchy2"/>
    <dgm:cxn modelId="{F4208EE1-A7B6-CC48-A19E-3877F0E0CD7E}" type="presParOf" srcId="{29A564B6-86CF-334E-A9DD-3B0AB8149C22}" destId="{4A0383F1-A588-3D4D-9269-6090C0FDCA9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64BCC6-5AA1-3640-9302-93EAB191FB2E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957B20D2-875D-5A4A-B0B1-2C9DFC865BEF}">
      <dgm:prSet phldrT="[Text]"/>
      <dgm:spPr/>
      <dgm:t>
        <a:bodyPr/>
        <a:lstStyle/>
        <a:p>
          <a:r>
            <a:rPr lang="en-US" dirty="0" err="1" smtClean="0"/>
            <a:t>Julgamento</a:t>
          </a:r>
          <a:r>
            <a:rPr lang="en-US" dirty="0" smtClean="0"/>
            <a:t> </a:t>
          </a:r>
          <a:r>
            <a:rPr lang="en-US" dirty="0" err="1" smtClean="0"/>
            <a:t>por</a:t>
          </a:r>
          <a:r>
            <a:rPr lang="en-US" dirty="0" smtClean="0"/>
            <a:t> </a:t>
          </a:r>
          <a:r>
            <a:rPr lang="en-US" dirty="0" err="1" smtClean="0"/>
            <a:t>Amostragem</a:t>
          </a:r>
          <a:r>
            <a:rPr lang="en-US" dirty="0" smtClean="0"/>
            <a:t> </a:t>
          </a:r>
          <a:endParaRPr lang="en-US" dirty="0"/>
        </a:p>
      </dgm:t>
    </dgm:pt>
    <dgm:pt modelId="{2C432133-2029-1344-BF55-439451F3027E}" type="parTrans" cxnId="{161637BF-D828-1A4B-91C3-2FAE3675C55A}">
      <dgm:prSet/>
      <dgm:spPr/>
    </dgm:pt>
    <dgm:pt modelId="{D074079C-BE7F-F842-A050-D4F8F384455A}" type="sibTrans" cxnId="{161637BF-D828-1A4B-91C3-2FAE3675C55A}">
      <dgm:prSet/>
      <dgm:spPr/>
    </dgm:pt>
    <dgm:pt modelId="{C80E1BF7-EA57-FA41-B674-E1D77C73EA30}">
      <dgm:prSet phldrT="[Text]"/>
      <dgm:spPr/>
      <dgm:t>
        <a:bodyPr/>
        <a:lstStyle/>
        <a:p>
          <a:r>
            <a:rPr lang="en-US" dirty="0" err="1" smtClean="0"/>
            <a:t>Litig</a:t>
          </a:r>
          <a:r>
            <a:rPr lang="en-US" dirty="0" err="1" smtClean="0"/>
            <a:t>ância</a:t>
          </a:r>
          <a:r>
            <a:rPr lang="en-US" dirty="0" smtClean="0"/>
            <a:t> </a:t>
          </a:r>
          <a:r>
            <a:rPr lang="en-US" dirty="0" err="1" smtClean="0"/>
            <a:t>Repetitiva</a:t>
          </a:r>
          <a:endParaRPr lang="en-US" dirty="0"/>
        </a:p>
      </dgm:t>
    </dgm:pt>
    <dgm:pt modelId="{F0F29F94-B29E-9344-BEF2-6171CBBEAA54}" type="parTrans" cxnId="{2B091808-E574-AE42-8B65-4E03B93AA185}">
      <dgm:prSet/>
      <dgm:spPr/>
    </dgm:pt>
    <dgm:pt modelId="{B0D44955-F69D-004F-93F1-80F7ADA33768}" type="sibTrans" cxnId="{2B091808-E574-AE42-8B65-4E03B93AA185}">
      <dgm:prSet/>
      <dgm:spPr/>
    </dgm:pt>
    <dgm:pt modelId="{90F1538A-486E-1E49-94D5-1AD759461FDE}">
      <dgm:prSet phldrT="[Text]"/>
      <dgm:spPr/>
      <dgm:t>
        <a:bodyPr/>
        <a:lstStyle/>
        <a:p>
          <a:r>
            <a:rPr lang="en-US" smtClean="0"/>
            <a:t>Causa Piloto</a:t>
          </a:r>
          <a:endParaRPr lang="en-US"/>
        </a:p>
      </dgm:t>
    </dgm:pt>
    <dgm:pt modelId="{191722E7-1DD5-FD4E-B496-14CE17973B8E}" type="parTrans" cxnId="{E56A7373-7A0A-8048-8F4F-01E6B6CA3D7C}">
      <dgm:prSet/>
      <dgm:spPr/>
    </dgm:pt>
    <dgm:pt modelId="{CF5E2CBA-33FF-3A42-A052-1142671F5CAC}" type="sibTrans" cxnId="{E56A7373-7A0A-8048-8F4F-01E6B6CA3D7C}">
      <dgm:prSet/>
      <dgm:spPr/>
    </dgm:pt>
    <dgm:pt modelId="{722653F8-3A17-BA43-87FD-8AD779EF5579}">
      <dgm:prSet/>
      <dgm:spPr/>
      <dgm:t>
        <a:bodyPr/>
        <a:lstStyle/>
        <a:p>
          <a:r>
            <a:rPr lang="en-US" dirty="0" err="1" smtClean="0"/>
            <a:t>Forma</a:t>
          </a:r>
          <a:r>
            <a:rPr lang="en-US" dirty="0" err="1" smtClean="0"/>
            <a:t>ção</a:t>
          </a:r>
          <a:r>
            <a:rPr lang="en-US" dirty="0" smtClean="0"/>
            <a:t> de </a:t>
          </a:r>
          <a:r>
            <a:rPr lang="en-US" dirty="0" err="1" smtClean="0"/>
            <a:t>Precedentes</a:t>
          </a:r>
          <a:endParaRPr lang="en-US" dirty="0"/>
        </a:p>
      </dgm:t>
    </dgm:pt>
    <dgm:pt modelId="{9314F9E3-63D2-B94E-882E-B58187AC2FB0}" type="parTrans" cxnId="{8329270D-CE81-9240-8E69-69B822AF192C}">
      <dgm:prSet/>
      <dgm:spPr/>
    </dgm:pt>
    <dgm:pt modelId="{E8F44A15-CBC1-534E-85A4-A9E37F41C986}" type="sibTrans" cxnId="{8329270D-CE81-9240-8E69-69B822AF192C}">
      <dgm:prSet/>
      <dgm:spPr/>
    </dgm:pt>
    <dgm:pt modelId="{9C7745B6-7C6C-4049-AA3A-8A517B8DE1DD}" type="pres">
      <dgm:prSet presAssocID="{1F64BCC6-5AA1-3640-9302-93EAB191FB2E}" presName="linearFlow" presStyleCnt="0">
        <dgm:presLayoutVars>
          <dgm:dir/>
          <dgm:resizeHandles val="exact"/>
        </dgm:presLayoutVars>
      </dgm:prSet>
      <dgm:spPr/>
    </dgm:pt>
    <dgm:pt modelId="{A07DF0D3-AE1A-5C49-8439-96E2786C51CC}" type="pres">
      <dgm:prSet presAssocID="{957B20D2-875D-5A4A-B0B1-2C9DFC865BEF}" presName="composite" presStyleCnt="0"/>
      <dgm:spPr/>
    </dgm:pt>
    <dgm:pt modelId="{06049CC0-DFEA-4644-8DD5-7DA90953FDA4}" type="pres">
      <dgm:prSet presAssocID="{957B20D2-875D-5A4A-B0B1-2C9DFC865BEF}" presName="imgShp" presStyleLbl="fgImgPlace1" presStyleIdx="0" presStyleCnt="4"/>
      <dgm:spPr/>
    </dgm:pt>
    <dgm:pt modelId="{2DD5B888-B3FD-CB4A-89A6-2ED4B2EC0523}" type="pres">
      <dgm:prSet presAssocID="{957B20D2-875D-5A4A-B0B1-2C9DFC865BEF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D5D1F-0BEB-1A4F-B30F-86E1219E2170}" type="pres">
      <dgm:prSet presAssocID="{D074079C-BE7F-F842-A050-D4F8F384455A}" presName="spacing" presStyleCnt="0"/>
      <dgm:spPr/>
    </dgm:pt>
    <dgm:pt modelId="{868A6974-DEBF-0A40-9E6C-A5ED96A26351}" type="pres">
      <dgm:prSet presAssocID="{90F1538A-486E-1E49-94D5-1AD759461FDE}" presName="composite" presStyleCnt="0"/>
      <dgm:spPr/>
    </dgm:pt>
    <dgm:pt modelId="{9D8ECC6B-2817-094E-9864-ADD35DB00B99}" type="pres">
      <dgm:prSet presAssocID="{90F1538A-486E-1E49-94D5-1AD759461FDE}" presName="imgShp" presStyleLbl="fgImgPlace1" presStyleIdx="1" presStyleCnt="4"/>
      <dgm:spPr/>
    </dgm:pt>
    <dgm:pt modelId="{61358AD2-EBDE-B846-9D8E-3A05CFD6AC22}" type="pres">
      <dgm:prSet presAssocID="{90F1538A-486E-1E49-94D5-1AD759461FDE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04E4AF-D2F2-5E4F-BB5E-35F4E5809229}" type="pres">
      <dgm:prSet presAssocID="{CF5E2CBA-33FF-3A42-A052-1142671F5CAC}" presName="spacing" presStyleCnt="0"/>
      <dgm:spPr/>
    </dgm:pt>
    <dgm:pt modelId="{886ADF2B-12E8-F449-A0EF-AA1587CC3861}" type="pres">
      <dgm:prSet presAssocID="{C80E1BF7-EA57-FA41-B674-E1D77C73EA30}" presName="composite" presStyleCnt="0"/>
      <dgm:spPr/>
    </dgm:pt>
    <dgm:pt modelId="{D8AA3805-0095-CC49-9696-A4D0A32C4F29}" type="pres">
      <dgm:prSet presAssocID="{C80E1BF7-EA57-FA41-B674-E1D77C73EA30}" presName="imgShp" presStyleLbl="fgImgPlace1" presStyleIdx="2" presStyleCnt="4"/>
      <dgm:spPr/>
    </dgm:pt>
    <dgm:pt modelId="{5951FBE5-48D4-D140-9411-948948A1F92B}" type="pres">
      <dgm:prSet presAssocID="{C80E1BF7-EA57-FA41-B674-E1D77C73EA30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C52825-7BA2-0548-997F-72CB65085C27}" type="pres">
      <dgm:prSet presAssocID="{B0D44955-F69D-004F-93F1-80F7ADA33768}" presName="spacing" presStyleCnt="0"/>
      <dgm:spPr/>
    </dgm:pt>
    <dgm:pt modelId="{CB07495D-939E-9D45-9CE8-05616B2FEB99}" type="pres">
      <dgm:prSet presAssocID="{722653F8-3A17-BA43-87FD-8AD779EF5579}" presName="composite" presStyleCnt="0"/>
      <dgm:spPr/>
    </dgm:pt>
    <dgm:pt modelId="{7BF0323C-3138-A643-82A5-380E562F1547}" type="pres">
      <dgm:prSet presAssocID="{722653F8-3A17-BA43-87FD-8AD779EF5579}" presName="imgShp" presStyleLbl="fgImgPlace1" presStyleIdx="3" presStyleCnt="4"/>
      <dgm:spPr/>
    </dgm:pt>
    <dgm:pt modelId="{68B34559-0F53-5A49-BCF7-2EFF8AF1A5A4}" type="pres">
      <dgm:prSet presAssocID="{722653F8-3A17-BA43-87FD-8AD779EF5579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6A7373-7A0A-8048-8F4F-01E6B6CA3D7C}" srcId="{1F64BCC6-5AA1-3640-9302-93EAB191FB2E}" destId="{90F1538A-486E-1E49-94D5-1AD759461FDE}" srcOrd="1" destOrd="0" parTransId="{191722E7-1DD5-FD4E-B496-14CE17973B8E}" sibTransId="{CF5E2CBA-33FF-3A42-A052-1142671F5CAC}"/>
    <dgm:cxn modelId="{538D39F6-89F3-AC4E-A48E-F88BF9F2972A}" type="presOf" srcId="{722653F8-3A17-BA43-87FD-8AD779EF5579}" destId="{68B34559-0F53-5A49-BCF7-2EFF8AF1A5A4}" srcOrd="0" destOrd="0" presId="urn:microsoft.com/office/officeart/2005/8/layout/vList3"/>
    <dgm:cxn modelId="{161637BF-D828-1A4B-91C3-2FAE3675C55A}" srcId="{1F64BCC6-5AA1-3640-9302-93EAB191FB2E}" destId="{957B20D2-875D-5A4A-B0B1-2C9DFC865BEF}" srcOrd="0" destOrd="0" parTransId="{2C432133-2029-1344-BF55-439451F3027E}" sibTransId="{D074079C-BE7F-F842-A050-D4F8F384455A}"/>
    <dgm:cxn modelId="{92BFA931-B246-FD41-B374-BCE3D5F5D3F8}" type="presOf" srcId="{90F1538A-486E-1E49-94D5-1AD759461FDE}" destId="{61358AD2-EBDE-B846-9D8E-3A05CFD6AC22}" srcOrd="0" destOrd="0" presId="urn:microsoft.com/office/officeart/2005/8/layout/vList3"/>
    <dgm:cxn modelId="{2B091808-E574-AE42-8B65-4E03B93AA185}" srcId="{1F64BCC6-5AA1-3640-9302-93EAB191FB2E}" destId="{C80E1BF7-EA57-FA41-B674-E1D77C73EA30}" srcOrd="2" destOrd="0" parTransId="{F0F29F94-B29E-9344-BEF2-6171CBBEAA54}" sibTransId="{B0D44955-F69D-004F-93F1-80F7ADA33768}"/>
    <dgm:cxn modelId="{6E44EC01-5FFC-7342-A2B9-57C9B0A2C57D}" type="presOf" srcId="{957B20D2-875D-5A4A-B0B1-2C9DFC865BEF}" destId="{2DD5B888-B3FD-CB4A-89A6-2ED4B2EC0523}" srcOrd="0" destOrd="0" presId="urn:microsoft.com/office/officeart/2005/8/layout/vList3"/>
    <dgm:cxn modelId="{8329270D-CE81-9240-8E69-69B822AF192C}" srcId="{1F64BCC6-5AA1-3640-9302-93EAB191FB2E}" destId="{722653F8-3A17-BA43-87FD-8AD779EF5579}" srcOrd="3" destOrd="0" parTransId="{9314F9E3-63D2-B94E-882E-B58187AC2FB0}" sibTransId="{E8F44A15-CBC1-534E-85A4-A9E37F41C986}"/>
    <dgm:cxn modelId="{A7612371-D9DA-5541-BD56-B436923CCE8C}" type="presOf" srcId="{1F64BCC6-5AA1-3640-9302-93EAB191FB2E}" destId="{9C7745B6-7C6C-4049-AA3A-8A517B8DE1DD}" srcOrd="0" destOrd="0" presId="urn:microsoft.com/office/officeart/2005/8/layout/vList3"/>
    <dgm:cxn modelId="{925B215E-E1A5-9441-9D8D-1246D33EC00A}" type="presOf" srcId="{C80E1BF7-EA57-FA41-B674-E1D77C73EA30}" destId="{5951FBE5-48D4-D140-9411-948948A1F92B}" srcOrd="0" destOrd="0" presId="urn:microsoft.com/office/officeart/2005/8/layout/vList3"/>
    <dgm:cxn modelId="{51376808-52DE-E845-B904-7B7B3D9BA40E}" type="presParOf" srcId="{9C7745B6-7C6C-4049-AA3A-8A517B8DE1DD}" destId="{A07DF0D3-AE1A-5C49-8439-96E2786C51CC}" srcOrd="0" destOrd="0" presId="urn:microsoft.com/office/officeart/2005/8/layout/vList3"/>
    <dgm:cxn modelId="{E81003B3-1261-F149-B4D0-95D9C99D9FCA}" type="presParOf" srcId="{A07DF0D3-AE1A-5C49-8439-96E2786C51CC}" destId="{06049CC0-DFEA-4644-8DD5-7DA90953FDA4}" srcOrd="0" destOrd="0" presId="urn:microsoft.com/office/officeart/2005/8/layout/vList3"/>
    <dgm:cxn modelId="{BA55CD31-D599-3C46-965B-3F59C0514782}" type="presParOf" srcId="{A07DF0D3-AE1A-5C49-8439-96E2786C51CC}" destId="{2DD5B888-B3FD-CB4A-89A6-2ED4B2EC0523}" srcOrd="1" destOrd="0" presId="urn:microsoft.com/office/officeart/2005/8/layout/vList3"/>
    <dgm:cxn modelId="{DF25AD0E-9851-E14F-A3C7-6EAE5E9CB69D}" type="presParOf" srcId="{9C7745B6-7C6C-4049-AA3A-8A517B8DE1DD}" destId="{515D5D1F-0BEB-1A4F-B30F-86E1219E2170}" srcOrd="1" destOrd="0" presId="urn:microsoft.com/office/officeart/2005/8/layout/vList3"/>
    <dgm:cxn modelId="{FC953CFF-E1D8-2246-B8CF-781C95C2CD93}" type="presParOf" srcId="{9C7745B6-7C6C-4049-AA3A-8A517B8DE1DD}" destId="{868A6974-DEBF-0A40-9E6C-A5ED96A26351}" srcOrd="2" destOrd="0" presId="urn:microsoft.com/office/officeart/2005/8/layout/vList3"/>
    <dgm:cxn modelId="{F20B717A-2E5A-884C-B2CD-FCBDE55112BE}" type="presParOf" srcId="{868A6974-DEBF-0A40-9E6C-A5ED96A26351}" destId="{9D8ECC6B-2817-094E-9864-ADD35DB00B99}" srcOrd="0" destOrd="0" presId="urn:microsoft.com/office/officeart/2005/8/layout/vList3"/>
    <dgm:cxn modelId="{96B36D22-2195-C04D-9F3D-328D46270F8F}" type="presParOf" srcId="{868A6974-DEBF-0A40-9E6C-A5ED96A26351}" destId="{61358AD2-EBDE-B846-9D8E-3A05CFD6AC22}" srcOrd="1" destOrd="0" presId="urn:microsoft.com/office/officeart/2005/8/layout/vList3"/>
    <dgm:cxn modelId="{DCF23CAC-8618-2942-93EE-879394F0FEDE}" type="presParOf" srcId="{9C7745B6-7C6C-4049-AA3A-8A517B8DE1DD}" destId="{2604E4AF-D2F2-5E4F-BB5E-35F4E5809229}" srcOrd="3" destOrd="0" presId="urn:microsoft.com/office/officeart/2005/8/layout/vList3"/>
    <dgm:cxn modelId="{E5E70C38-6F7A-FD44-921A-FCE013F2745D}" type="presParOf" srcId="{9C7745B6-7C6C-4049-AA3A-8A517B8DE1DD}" destId="{886ADF2B-12E8-F449-A0EF-AA1587CC3861}" srcOrd="4" destOrd="0" presId="urn:microsoft.com/office/officeart/2005/8/layout/vList3"/>
    <dgm:cxn modelId="{46E5BB55-0D8E-9440-ACCC-CA429CC59370}" type="presParOf" srcId="{886ADF2B-12E8-F449-A0EF-AA1587CC3861}" destId="{D8AA3805-0095-CC49-9696-A4D0A32C4F29}" srcOrd="0" destOrd="0" presId="urn:microsoft.com/office/officeart/2005/8/layout/vList3"/>
    <dgm:cxn modelId="{10ABA786-CED6-EC49-8703-499A8EF03E81}" type="presParOf" srcId="{886ADF2B-12E8-F449-A0EF-AA1587CC3861}" destId="{5951FBE5-48D4-D140-9411-948948A1F92B}" srcOrd="1" destOrd="0" presId="urn:microsoft.com/office/officeart/2005/8/layout/vList3"/>
    <dgm:cxn modelId="{F130F0C2-8382-2E42-B467-7FF2B3FECE22}" type="presParOf" srcId="{9C7745B6-7C6C-4049-AA3A-8A517B8DE1DD}" destId="{76C52825-7BA2-0548-997F-72CB65085C27}" srcOrd="5" destOrd="0" presId="urn:microsoft.com/office/officeart/2005/8/layout/vList3"/>
    <dgm:cxn modelId="{4A367BB5-D68B-8441-9850-F5C3CE4A367B}" type="presParOf" srcId="{9C7745B6-7C6C-4049-AA3A-8A517B8DE1DD}" destId="{CB07495D-939E-9D45-9CE8-05616B2FEB99}" srcOrd="6" destOrd="0" presId="urn:microsoft.com/office/officeart/2005/8/layout/vList3"/>
    <dgm:cxn modelId="{056E93A3-7D44-B04A-92C8-0989427BBBFB}" type="presParOf" srcId="{CB07495D-939E-9D45-9CE8-05616B2FEB99}" destId="{7BF0323C-3138-A643-82A5-380E562F1547}" srcOrd="0" destOrd="0" presId="urn:microsoft.com/office/officeart/2005/8/layout/vList3"/>
    <dgm:cxn modelId="{40015D36-6E5F-BC43-96B7-885A18551EA7}" type="presParOf" srcId="{CB07495D-939E-9D45-9CE8-05616B2FEB99}" destId="{68B34559-0F53-5A49-BCF7-2EFF8AF1A5A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B045A9-D141-EC41-A6A0-02033E28E527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7F5F7210-CEF2-514C-8B1A-C15B2F457394}">
      <dgm:prSet phldrT="[Text]"/>
      <dgm:spPr/>
      <dgm:t>
        <a:bodyPr/>
        <a:lstStyle/>
        <a:p>
          <a:r>
            <a:rPr lang="en-US" dirty="0" err="1" smtClean="0"/>
            <a:t>Decis</a:t>
          </a:r>
          <a:r>
            <a:rPr lang="en-US" dirty="0" err="1" smtClean="0"/>
            <a:t>ão</a:t>
          </a:r>
          <a:r>
            <a:rPr lang="en-US" dirty="0" smtClean="0"/>
            <a:t> de </a:t>
          </a:r>
          <a:r>
            <a:rPr lang="en-US" dirty="0" err="1" smtClean="0"/>
            <a:t>Suspens</a:t>
          </a:r>
          <a:r>
            <a:rPr lang="en-US" dirty="0" err="1" smtClean="0"/>
            <a:t>ão</a:t>
          </a:r>
          <a:endParaRPr lang="en-US" dirty="0"/>
        </a:p>
      </dgm:t>
    </dgm:pt>
    <dgm:pt modelId="{65728CEB-16C0-074E-9FD9-C89997B50BAB}" type="parTrans" cxnId="{4651ADD4-E31E-8A49-B08B-AE326D882B61}">
      <dgm:prSet/>
      <dgm:spPr/>
      <dgm:t>
        <a:bodyPr/>
        <a:lstStyle/>
        <a:p>
          <a:endParaRPr lang="en-US"/>
        </a:p>
      </dgm:t>
    </dgm:pt>
    <dgm:pt modelId="{2E94B14E-3504-4142-A7F0-85280AD3F25A}" type="sibTrans" cxnId="{4651ADD4-E31E-8A49-B08B-AE326D882B61}">
      <dgm:prSet/>
      <dgm:spPr/>
      <dgm:t>
        <a:bodyPr/>
        <a:lstStyle/>
        <a:p>
          <a:endParaRPr lang="en-US"/>
        </a:p>
      </dgm:t>
    </dgm:pt>
    <dgm:pt modelId="{4BA68A7B-B631-4B42-AC0F-1273D30299DC}">
      <dgm:prSet phldrT="[Text]"/>
      <dgm:spPr/>
      <dgm:t>
        <a:bodyPr/>
        <a:lstStyle/>
        <a:p>
          <a:r>
            <a:rPr lang="en-US" dirty="0" err="1" smtClean="0"/>
            <a:t>Decis</a:t>
          </a:r>
          <a:r>
            <a:rPr lang="en-US" dirty="0" err="1" smtClean="0"/>
            <a:t>ão</a:t>
          </a:r>
          <a:r>
            <a:rPr lang="en-US" dirty="0" smtClean="0"/>
            <a:t> de </a:t>
          </a:r>
          <a:r>
            <a:rPr lang="en-US" dirty="0" err="1" smtClean="0"/>
            <a:t>Afetação</a:t>
          </a:r>
          <a:endParaRPr lang="en-US" dirty="0"/>
        </a:p>
      </dgm:t>
    </dgm:pt>
    <dgm:pt modelId="{8240B652-7D2F-AC4D-B347-133163F6A278}" type="parTrans" cxnId="{933513CB-DFD4-464A-8E6D-1538357E3B7F}">
      <dgm:prSet/>
      <dgm:spPr/>
      <dgm:t>
        <a:bodyPr/>
        <a:lstStyle/>
        <a:p>
          <a:endParaRPr lang="en-US"/>
        </a:p>
      </dgm:t>
    </dgm:pt>
    <dgm:pt modelId="{E5DA7F6F-D134-A843-BA9A-4F0660502F2F}" type="sibTrans" cxnId="{933513CB-DFD4-464A-8E6D-1538357E3B7F}">
      <dgm:prSet/>
      <dgm:spPr/>
      <dgm:t>
        <a:bodyPr/>
        <a:lstStyle/>
        <a:p>
          <a:endParaRPr lang="en-US"/>
        </a:p>
      </dgm:t>
    </dgm:pt>
    <dgm:pt modelId="{72ECEC19-AF93-9340-AC9B-A26D86C928A2}">
      <dgm:prSet phldrT="[Text]"/>
      <dgm:spPr/>
      <dgm:t>
        <a:bodyPr/>
        <a:lstStyle/>
        <a:p>
          <a:r>
            <a:rPr lang="en-US" dirty="0" err="1" smtClean="0"/>
            <a:t>Decis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sobre</a:t>
          </a:r>
          <a:r>
            <a:rPr lang="en-US" dirty="0" smtClean="0"/>
            <a:t> a </a:t>
          </a:r>
          <a:r>
            <a:rPr lang="en-US" dirty="0" err="1" smtClean="0"/>
            <a:t>Tese</a:t>
          </a:r>
          <a:endParaRPr lang="en-US" dirty="0"/>
        </a:p>
      </dgm:t>
    </dgm:pt>
    <dgm:pt modelId="{779626C8-FD89-7643-90BE-F3C1DEEAC49C}" type="parTrans" cxnId="{829509CF-120B-6648-B2BB-D41EEAE055DA}">
      <dgm:prSet/>
      <dgm:spPr/>
      <dgm:t>
        <a:bodyPr/>
        <a:lstStyle/>
        <a:p>
          <a:endParaRPr lang="en-US"/>
        </a:p>
      </dgm:t>
    </dgm:pt>
    <dgm:pt modelId="{B2DD7E31-DE45-5A48-83B9-13A0B63CE1E1}" type="sibTrans" cxnId="{829509CF-120B-6648-B2BB-D41EEAE055DA}">
      <dgm:prSet/>
      <dgm:spPr/>
      <dgm:t>
        <a:bodyPr/>
        <a:lstStyle/>
        <a:p>
          <a:endParaRPr lang="en-US"/>
        </a:p>
      </dgm:t>
    </dgm:pt>
    <dgm:pt modelId="{D5C353BA-2CAF-AD40-99A4-42E19E324815}">
      <dgm:prSet phldrT="[Text]"/>
      <dgm:spPr/>
      <dgm:t>
        <a:bodyPr/>
        <a:lstStyle/>
        <a:p>
          <a:r>
            <a:rPr lang="en-US" dirty="0" err="1" smtClean="0"/>
            <a:t>Decis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sobre</a:t>
          </a:r>
          <a:r>
            <a:rPr lang="en-US" dirty="0" smtClean="0"/>
            <a:t> o </a:t>
          </a:r>
          <a:r>
            <a:rPr lang="en-US" dirty="0" err="1" smtClean="0"/>
            <a:t>Recurso</a:t>
          </a:r>
          <a:r>
            <a:rPr lang="en-US" dirty="0" smtClean="0"/>
            <a:t> </a:t>
          </a:r>
          <a:r>
            <a:rPr lang="en-US" dirty="0" err="1" smtClean="0"/>
            <a:t>Afetado</a:t>
          </a:r>
          <a:endParaRPr lang="en-US" dirty="0"/>
        </a:p>
      </dgm:t>
    </dgm:pt>
    <dgm:pt modelId="{25F77D7C-5A65-5441-B2DB-3590B14D146F}" type="parTrans" cxnId="{64BFDA2C-68E1-104A-9C13-FC2C68445707}">
      <dgm:prSet/>
      <dgm:spPr/>
      <dgm:t>
        <a:bodyPr/>
        <a:lstStyle/>
        <a:p>
          <a:endParaRPr lang="en-US"/>
        </a:p>
      </dgm:t>
    </dgm:pt>
    <dgm:pt modelId="{5C95CF6F-14F9-F14C-A2C5-7E86C2F88535}" type="sibTrans" cxnId="{64BFDA2C-68E1-104A-9C13-FC2C68445707}">
      <dgm:prSet/>
      <dgm:spPr/>
      <dgm:t>
        <a:bodyPr/>
        <a:lstStyle/>
        <a:p>
          <a:endParaRPr lang="en-US"/>
        </a:p>
      </dgm:t>
    </dgm:pt>
    <dgm:pt modelId="{35EAF837-827C-9943-AD61-5430591F5D4B}" type="pres">
      <dgm:prSet presAssocID="{C9B045A9-D141-EC41-A6A0-02033E28E527}" presName="CompostProcess" presStyleCnt="0">
        <dgm:presLayoutVars>
          <dgm:dir/>
          <dgm:resizeHandles val="exact"/>
        </dgm:presLayoutVars>
      </dgm:prSet>
      <dgm:spPr/>
    </dgm:pt>
    <dgm:pt modelId="{1C4C767D-DB75-7B40-8B21-D5024D30178E}" type="pres">
      <dgm:prSet presAssocID="{C9B045A9-D141-EC41-A6A0-02033E28E527}" presName="arrow" presStyleLbl="bgShp" presStyleIdx="0" presStyleCnt="1"/>
      <dgm:spPr/>
    </dgm:pt>
    <dgm:pt modelId="{0E849BF8-58EB-0249-A9E9-2A38605B73A9}" type="pres">
      <dgm:prSet presAssocID="{C9B045A9-D141-EC41-A6A0-02033E28E527}" presName="linearProcess" presStyleCnt="0"/>
      <dgm:spPr/>
    </dgm:pt>
    <dgm:pt modelId="{1C538BA8-BE49-6D47-9936-E7F12B782155}" type="pres">
      <dgm:prSet presAssocID="{7F5F7210-CEF2-514C-8B1A-C15B2F457394}" presName="textNode" presStyleLbl="node1" presStyleIdx="0" presStyleCnt="4">
        <dgm:presLayoutVars>
          <dgm:bulletEnabled val="1"/>
        </dgm:presLayoutVars>
      </dgm:prSet>
      <dgm:spPr/>
    </dgm:pt>
    <dgm:pt modelId="{944553C5-7B61-3444-8DA9-389407A81FFA}" type="pres">
      <dgm:prSet presAssocID="{2E94B14E-3504-4142-A7F0-85280AD3F25A}" presName="sibTrans" presStyleCnt="0"/>
      <dgm:spPr/>
    </dgm:pt>
    <dgm:pt modelId="{00EA8602-0AD5-6347-A2BD-F1FA1893A610}" type="pres">
      <dgm:prSet presAssocID="{4BA68A7B-B631-4B42-AC0F-1273D30299DC}" presName="textNode" presStyleLbl="node1" presStyleIdx="1" presStyleCnt="4">
        <dgm:presLayoutVars>
          <dgm:bulletEnabled val="1"/>
        </dgm:presLayoutVars>
      </dgm:prSet>
      <dgm:spPr/>
    </dgm:pt>
    <dgm:pt modelId="{507618B2-D3B0-BE44-8ADD-8AA634784F02}" type="pres">
      <dgm:prSet presAssocID="{E5DA7F6F-D134-A843-BA9A-4F0660502F2F}" presName="sibTrans" presStyleCnt="0"/>
      <dgm:spPr/>
    </dgm:pt>
    <dgm:pt modelId="{EC8DA881-FC14-C84D-A5ED-94D41914F6DC}" type="pres">
      <dgm:prSet presAssocID="{72ECEC19-AF93-9340-AC9B-A26D86C928A2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4230C2-F68E-0040-9585-96DDB0BE4BCF}" type="pres">
      <dgm:prSet presAssocID="{B2DD7E31-DE45-5A48-83B9-13A0B63CE1E1}" presName="sibTrans" presStyleCnt="0"/>
      <dgm:spPr/>
    </dgm:pt>
    <dgm:pt modelId="{2172420B-5B25-264B-9AED-CE41247BEA76}" type="pres">
      <dgm:prSet presAssocID="{D5C353BA-2CAF-AD40-99A4-42E19E324815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F6CAD3FD-9F85-4346-AC02-494575B410C3}" type="presOf" srcId="{D5C353BA-2CAF-AD40-99A4-42E19E324815}" destId="{2172420B-5B25-264B-9AED-CE41247BEA76}" srcOrd="0" destOrd="0" presId="urn:microsoft.com/office/officeart/2005/8/layout/hProcess9"/>
    <dgm:cxn modelId="{64BFDA2C-68E1-104A-9C13-FC2C68445707}" srcId="{C9B045A9-D141-EC41-A6A0-02033E28E527}" destId="{D5C353BA-2CAF-AD40-99A4-42E19E324815}" srcOrd="3" destOrd="0" parTransId="{25F77D7C-5A65-5441-B2DB-3590B14D146F}" sibTransId="{5C95CF6F-14F9-F14C-A2C5-7E86C2F88535}"/>
    <dgm:cxn modelId="{4651ADD4-E31E-8A49-B08B-AE326D882B61}" srcId="{C9B045A9-D141-EC41-A6A0-02033E28E527}" destId="{7F5F7210-CEF2-514C-8B1A-C15B2F457394}" srcOrd="0" destOrd="0" parTransId="{65728CEB-16C0-074E-9FD9-C89997B50BAB}" sibTransId="{2E94B14E-3504-4142-A7F0-85280AD3F25A}"/>
    <dgm:cxn modelId="{A29BBD8D-7474-C148-BA1F-4A3DEEA3BB94}" type="presOf" srcId="{72ECEC19-AF93-9340-AC9B-A26D86C928A2}" destId="{EC8DA881-FC14-C84D-A5ED-94D41914F6DC}" srcOrd="0" destOrd="0" presId="urn:microsoft.com/office/officeart/2005/8/layout/hProcess9"/>
    <dgm:cxn modelId="{829509CF-120B-6648-B2BB-D41EEAE055DA}" srcId="{C9B045A9-D141-EC41-A6A0-02033E28E527}" destId="{72ECEC19-AF93-9340-AC9B-A26D86C928A2}" srcOrd="2" destOrd="0" parTransId="{779626C8-FD89-7643-90BE-F3C1DEEAC49C}" sibTransId="{B2DD7E31-DE45-5A48-83B9-13A0B63CE1E1}"/>
    <dgm:cxn modelId="{933513CB-DFD4-464A-8E6D-1538357E3B7F}" srcId="{C9B045A9-D141-EC41-A6A0-02033E28E527}" destId="{4BA68A7B-B631-4B42-AC0F-1273D30299DC}" srcOrd="1" destOrd="0" parTransId="{8240B652-7D2F-AC4D-B347-133163F6A278}" sibTransId="{E5DA7F6F-D134-A843-BA9A-4F0660502F2F}"/>
    <dgm:cxn modelId="{E1ACC010-F16E-EC40-B615-A3926CDEDE51}" type="presOf" srcId="{7F5F7210-CEF2-514C-8B1A-C15B2F457394}" destId="{1C538BA8-BE49-6D47-9936-E7F12B782155}" srcOrd="0" destOrd="0" presId="urn:microsoft.com/office/officeart/2005/8/layout/hProcess9"/>
    <dgm:cxn modelId="{D9127D99-ED25-1F4A-90EB-99120DF706BE}" type="presOf" srcId="{4BA68A7B-B631-4B42-AC0F-1273D30299DC}" destId="{00EA8602-0AD5-6347-A2BD-F1FA1893A610}" srcOrd="0" destOrd="0" presId="urn:microsoft.com/office/officeart/2005/8/layout/hProcess9"/>
    <dgm:cxn modelId="{E640D63C-2132-5240-B0A2-C2003634F7A7}" type="presOf" srcId="{C9B045A9-D141-EC41-A6A0-02033E28E527}" destId="{35EAF837-827C-9943-AD61-5430591F5D4B}" srcOrd="0" destOrd="0" presId="urn:microsoft.com/office/officeart/2005/8/layout/hProcess9"/>
    <dgm:cxn modelId="{DED51242-5240-D945-8F6E-3E147DE6ADEA}" type="presParOf" srcId="{35EAF837-827C-9943-AD61-5430591F5D4B}" destId="{1C4C767D-DB75-7B40-8B21-D5024D30178E}" srcOrd="0" destOrd="0" presId="urn:microsoft.com/office/officeart/2005/8/layout/hProcess9"/>
    <dgm:cxn modelId="{38029A45-5C20-8F4E-825C-4B123631C468}" type="presParOf" srcId="{35EAF837-827C-9943-AD61-5430591F5D4B}" destId="{0E849BF8-58EB-0249-A9E9-2A38605B73A9}" srcOrd="1" destOrd="0" presId="urn:microsoft.com/office/officeart/2005/8/layout/hProcess9"/>
    <dgm:cxn modelId="{6464E12A-0A1A-8449-A6C9-D8A1FB2A69D9}" type="presParOf" srcId="{0E849BF8-58EB-0249-A9E9-2A38605B73A9}" destId="{1C538BA8-BE49-6D47-9936-E7F12B782155}" srcOrd="0" destOrd="0" presId="urn:microsoft.com/office/officeart/2005/8/layout/hProcess9"/>
    <dgm:cxn modelId="{1590AF8B-4EA3-DA47-902C-9A5DE4FB0F0F}" type="presParOf" srcId="{0E849BF8-58EB-0249-A9E9-2A38605B73A9}" destId="{944553C5-7B61-3444-8DA9-389407A81FFA}" srcOrd="1" destOrd="0" presId="urn:microsoft.com/office/officeart/2005/8/layout/hProcess9"/>
    <dgm:cxn modelId="{5212B1B2-F742-3B45-BE18-2574A0B2E849}" type="presParOf" srcId="{0E849BF8-58EB-0249-A9E9-2A38605B73A9}" destId="{00EA8602-0AD5-6347-A2BD-F1FA1893A610}" srcOrd="2" destOrd="0" presId="urn:microsoft.com/office/officeart/2005/8/layout/hProcess9"/>
    <dgm:cxn modelId="{9F22F925-0E17-D544-B9E2-927D4792B34C}" type="presParOf" srcId="{0E849BF8-58EB-0249-A9E9-2A38605B73A9}" destId="{507618B2-D3B0-BE44-8ADD-8AA634784F02}" srcOrd="3" destOrd="0" presId="urn:microsoft.com/office/officeart/2005/8/layout/hProcess9"/>
    <dgm:cxn modelId="{D393983A-F39C-C94A-9786-F4B1BC01D4F1}" type="presParOf" srcId="{0E849BF8-58EB-0249-A9E9-2A38605B73A9}" destId="{EC8DA881-FC14-C84D-A5ED-94D41914F6DC}" srcOrd="4" destOrd="0" presId="urn:microsoft.com/office/officeart/2005/8/layout/hProcess9"/>
    <dgm:cxn modelId="{8E186F8D-7AEC-6F43-ADE9-556D7C8D2FB4}" type="presParOf" srcId="{0E849BF8-58EB-0249-A9E9-2A38605B73A9}" destId="{3D4230C2-F68E-0040-9585-96DDB0BE4BCF}" srcOrd="5" destOrd="0" presId="urn:microsoft.com/office/officeart/2005/8/layout/hProcess9"/>
    <dgm:cxn modelId="{2A060248-E41D-2548-A131-55D79519DFF9}" type="presParOf" srcId="{0E849BF8-58EB-0249-A9E9-2A38605B73A9}" destId="{2172420B-5B25-264B-9AED-CE41247BEA76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01B7CB-9F9E-974F-BF59-F0BC9FBC916B}" type="doc">
      <dgm:prSet loTypeId="urn:microsoft.com/office/officeart/2008/layout/NameandTitleOrganizationalChar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82D083D-E670-7844-9E89-CD2AFEB8BBF4}">
      <dgm:prSet phldrT="[Text]"/>
      <dgm:spPr/>
      <dgm:t>
        <a:bodyPr/>
        <a:lstStyle/>
        <a:p>
          <a:r>
            <a:rPr lang="en-US" dirty="0" err="1" smtClean="0"/>
            <a:t>Sele</a:t>
          </a:r>
          <a:r>
            <a:rPr lang="en-US" dirty="0" err="1" smtClean="0"/>
            <a:t>ção</a:t>
          </a:r>
          <a:endParaRPr lang="en-US" dirty="0"/>
        </a:p>
      </dgm:t>
    </dgm:pt>
    <dgm:pt modelId="{24EA37C4-55D3-6B4E-8950-7105CD624E1F}" type="parTrans" cxnId="{15AD1D5F-4117-E24D-A8E8-6C97DD00BB78}">
      <dgm:prSet/>
      <dgm:spPr/>
      <dgm:t>
        <a:bodyPr/>
        <a:lstStyle/>
        <a:p>
          <a:endParaRPr lang="en-US"/>
        </a:p>
      </dgm:t>
    </dgm:pt>
    <dgm:pt modelId="{D1F116F5-72D6-994D-8AAE-135C3A1A455B}" type="sibTrans" cxnId="{15AD1D5F-4117-E24D-A8E8-6C97DD00BB78}">
      <dgm:prSet/>
      <dgm:spPr/>
      <dgm:t>
        <a:bodyPr/>
        <a:lstStyle/>
        <a:p>
          <a:endParaRPr lang="en-US"/>
        </a:p>
      </dgm:t>
    </dgm:pt>
    <dgm:pt modelId="{5FC44CB0-44BA-FA42-9F0B-5CC753EC237F}" type="asst">
      <dgm:prSet phldrT="[Text]"/>
      <dgm:spPr/>
      <dgm:t>
        <a:bodyPr/>
        <a:lstStyle/>
        <a:p>
          <a:r>
            <a:rPr lang="en-US" dirty="0" err="1" smtClean="0"/>
            <a:t>Requerimento</a:t>
          </a:r>
          <a:endParaRPr lang="en-US" dirty="0"/>
        </a:p>
      </dgm:t>
    </dgm:pt>
    <dgm:pt modelId="{A9851B7D-1352-E747-8B0B-5E7B74E0DB8E}" type="parTrans" cxnId="{ED32612D-832E-3842-AC1A-29BFD1E5EA95}">
      <dgm:prSet/>
      <dgm:spPr/>
      <dgm:t>
        <a:bodyPr/>
        <a:lstStyle/>
        <a:p>
          <a:endParaRPr lang="en-US"/>
        </a:p>
      </dgm:t>
    </dgm:pt>
    <dgm:pt modelId="{F88A84F0-F1BA-AF41-8D53-D00154D09DFC}" type="sibTrans" cxnId="{ED32612D-832E-3842-AC1A-29BFD1E5EA95}">
      <dgm:prSet/>
      <dgm:spPr/>
      <dgm:t>
        <a:bodyPr/>
        <a:lstStyle/>
        <a:p>
          <a:endParaRPr lang="en-US"/>
        </a:p>
      </dgm:t>
    </dgm:pt>
    <dgm:pt modelId="{DEBFC83B-47CD-2B48-B3CC-B3D771CAEB00}">
      <dgm:prSet phldrT="[Text]"/>
      <dgm:spPr/>
      <dgm:t>
        <a:bodyPr/>
        <a:lstStyle/>
        <a:p>
          <a:r>
            <a:rPr lang="en-US" dirty="0" smtClean="0"/>
            <a:t>Juiz</a:t>
          </a:r>
          <a:endParaRPr lang="en-US" dirty="0"/>
        </a:p>
      </dgm:t>
    </dgm:pt>
    <dgm:pt modelId="{ECEF57EB-332C-2548-8EFA-F9C5A1A2595D}" type="parTrans" cxnId="{7480E10A-EDAD-D74F-8109-6F7EFFFCDB4E}">
      <dgm:prSet/>
      <dgm:spPr/>
      <dgm:t>
        <a:bodyPr/>
        <a:lstStyle/>
        <a:p>
          <a:endParaRPr lang="en-US"/>
        </a:p>
      </dgm:t>
    </dgm:pt>
    <dgm:pt modelId="{54D2CD31-B324-B54C-B361-A72EFB5844F2}" type="sibTrans" cxnId="{7480E10A-EDAD-D74F-8109-6F7EFFFCDB4E}">
      <dgm:prSet/>
      <dgm:spPr/>
      <dgm:t>
        <a:bodyPr/>
        <a:lstStyle/>
        <a:p>
          <a:endParaRPr lang="en-US"/>
        </a:p>
      </dgm:t>
    </dgm:pt>
    <dgm:pt modelId="{296138F6-C9E5-914E-AE3E-92CE46B1D95A}">
      <dgm:prSet phldrT="[Text]"/>
      <dgm:spPr/>
      <dgm:t>
        <a:bodyPr/>
        <a:lstStyle/>
        <a:p>
          <a:r>
            <a:rPr lang="en-US" dirty="0" smtClean="0"/>
            <a:t>Relator </a:t>
          </a:r>
          <a:r>
            <a:rPr lang="en-US" dirty="0" err="1" smtClean="0"/>
            <a:t>sem</a:t>
          </a:r>
          <a:r>
            <a:rPr lang="en-US" dirty="0" smtClean="0"/>
            <a:t> RE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REsp</a:t>
          </a:r>
          <a:endParaRPr lang="en-US" dirty="0"/>
        </a:p>
      </dgm:t>
    </dgm:pt>
    <dgm:pt modelId="{512F4E5E-D886-2B40-9967-B20181683AB9}" type="parTrans" cxnId="{F7BD9212-A8CC-2140-94E1-3901B8A9B4D3}">
      <dgm:prSet/>
      <dgm:spPr/>
      <dgm:t>
        <a:bodyPr/>
        <a:lstStyle/>
        <a:p>
          <a:endParaRPr lang="en-US"/>
        </a:p>
      </dgm:t>
    </dgm:pt>
    <dgm:pt modelId="{F70862C7-F959-3F4B-9B55-3054E5E3DF26}" type="sibTrans" cxnId="{F7BD9212-A8CC-2140-94E1-3901B8A9B4D3}">
      <dgm:prSet/>
      <dgm:spPr/>
      <dgm:t>
        <a:bodyPr/>
        <a:lstStyle/>
        <a:p>
          <a:endParaRPr lang="en-US"/>
        </a:p>
      </dgm:t>
    </dgm:pt>
    <dgm:pt modelId="{E570FA3F-5117-2848-98DA-2960B043CAB9}">
      <dgm:prSet phldrT="[Text]"/>
      <dgm:spPr/>
      <dgm:t>
        <a:bodyPr/>
        <a:lstStyle/>
        <a:p>
          <a:r>
            <a:rPr lang="en-US" dirty="0" smtClean="0"/>
            <a:t>Relator </a:t>
          </a:r>
          <a:r>
            <a:rPr lang="en-US" dirty="0" err="1" smtClean="0"/>
            <a:t>Origin</a:t>
          </a:r>
          <a:r>
            <a:rPr lang="en-US" dirty="0" err="1" smtClean="0"/>
            <a:t>ário</a:t>
          </a:r>
          <a:endParaRPr lang="en-US" dirty="0"/>
        </a:p>
      </dgm:t>
    </dgm:pt>
    <dgm:pt modelId="{ADA2B20C-9F4A-D242-87F0-4352BC33BB19}" type="parTrans" cxnId="{93A27330-4E1D-3346-BA4C-ACCE027F0B8A}">
      <dgm:prSet/>
      <dgm:spPr/>
      <dgm:t>
        <a:bodyPr/>
        <a:lstStyle/>
        <a:p>
          <a:endParaRPr lang="en-US"/>
        </a:p>
      </dgm:t>
    </dgm:pt>
    <dgm:pt modelId="{490A5C00-EC45-394B-B9D0-5A4262A92D2B}" type="sibTrans" cxnId="{93A27330-4E1D-3346-BA4C-ACCE027F0B8A}">
      <dgm:prSet/>
      <dgm:spPr/>
      <dgm:t>
        <a:bodyPr/>
        <a:lstStyle/>
        <a:p>
          <a:endParaRPr lang="en-US"/>
        </a:p>
      </dgm:t>
    </dgm:pt>
    <dgm:pt modelId="{141F2560-7059-FB43-A9DD-31A4EE877468}">
      <dgm:prSet phldrT="[Text]"/>
      <dgm:spPr/>
      <dgm:t>
        <a:bodyPr/>
        <a:lstStyle/>
        <a:p>
          <a:r>
            <a:rPr lang="en-US" dirty="0" smtClean="0"/>
            <a:t>Relator no STF/STJ</a:t>
          </a:r>
          <a:endParaRPr lang="en-US" dirty="0"/>
        </a:p>
      </dgm:t>
    </dgm:pt>
    <dgm:pt modelId="{3A13947A-F6B9-484E-8E5D-20F9D73AAEAD}" type="parTrans" cxnId="{69084C8D-82DC-5842-AB5D-45E7DAD89BF6}">
      <dgm:prSet/>
      <dgm:spPr/>
      <dgm:t>
        <a:bodyPr/>
        <a:lstStyle/>
        <a:p>
          <a:endParaRPr lang="en-US"/>
        </a:p>
      </dgm:t>
    </dgm:pt>
    <dgm:pt modelId="{37349ED1-AC9D-6B43-B3F2-E95971531A02}" type="sibTrans" cxnId="{69084C8D-82DC-5842-AB5D-45E7DAD89BF6}">
      <dgm:prSet/>
      <dgm:spPr/>
      <dgm:t>
        <a:bodyPr/>
        <a:lstStyle/>
        <a:p>
          <a:endParaRPr lang="en-US"/>
        </a:p>
      </dgm:t>
    </dgm:pt>
    <dgm:pt modelId="{DBCE5B0A-B260-0D4A-B114-2B0434161F7C}" type="pres">
      <dgm:prSet presAssocID="{E501B7CB-9F9E-974F-BF59-F0BC9FBC916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131C990-911A-9949-B8A8-38981113724C}" type="pres">
      <dgm:prSet presAssocID="{382D083D-E670-7844-9E89-CD2AFEB8BBF4}" presName="hierRoot1" presStyleCnt="0">
        <dgm:presLayoutVars>
          <dgm:hierBranch val="init"/>
        </dgm:presLayoutVars>
      </dgm:prSet>
      <dgm:spPr/>
    </dgm:pt>
    <dgm:pt modelId="{59F2D9FD-0A70-2C4B-8094-9AAB0218A886}" type="pres">
      <dgm:prSet presAssocID="{382D083D-E670-7844-9E89-CD2AFEB8BBF4}" presName="rootComposite1" presStyleCnt="0"/>
      <dgm:spPr/>
    </dgm:pt>
    <dgm:pt modelId="{95884C3F-7CEF-A24A-989A-DDAE66F8BCF5}" type="pres">
      <dgm:prSet presAssocID="{382D083D-E670-7844-9E89-CD2AFEB8BBF4}" presName="rootText1" presStyleLbl="node0" presStyleIdx="0" presStyleCnt="1">
        <dgm:presLayoutVars>
          <dgm:chMax/>
          <dgm:chPref val="3"/>
        </dgm:presLayoutVars>
      </dgm:prSet>
      <dgm:spPr/>
    </dgm:pt>
    <dgm:pt modelId="{C6E71372-13C7-844D-948A-53D996F665E9}" type="pres">
      <dgm:prSet presAssocID="{382D083D-E670-7844-9E89-CD2AFEB8BBF4}" presName="titleText1" presStyleLbl="fgAcc0" presStyleIdx="0" presStyleCnt="1">
        <dgm:presLayoutVars>
          <dgm:chMax val="0"/>
          <dgm:chPref val="0"/>
        </dgm:presLayoutVars>
      </dgm:prSet>
      <dgm:spPr/>
    </dgm:pt>
    <dgm:pt modelId="{78D4EA53-A3FF-C24F-9273-4033F71E80FE}" type="pres">
      <dgm:prSet presAssocID="{382D083D-E670-7844-9E89-CD2AFEB8BBF4}" presName="rootConnector1" presStyleLbl="node1" presStyleIdx="0" presStyleCnt="4"/>
      <dgm:spPr/>
    </dgm:pt>
    <dgm:pt modelId="{55AE2AE2-C9AC-6942-8997-9C898931B725}" type="pres">
      <dgm:prSet presAssocID="{382D083D-E670-7844-9E89-CD2AFEB8BBF4}" presName="hierChild2" presStyleCnt="0"/>
      <dgm:spPr/>
    </dgm:pt>
    <dgm:pt modelId="{35E4CADD-939D-0F45-A3F4-1C97733CC78A}" type="pres">
      <dgm:prSet presAssocID="{ECEF57EB-332C-2548-8EFA-F9C5A1A2595D}" presName="Name37" presStyleLbl="parChTrans1D2" presStyleIdx="0" presStyleCnt="5"/>
      <dgm:spPr/>
    </dgm:pt>
    <dgm:pt modelId="{BE29BF5A-7713-3D4A-B183-B4397F54DED6}" type="pres">
      <dgm:prSet presAssocID="{DEBFC83B-47CD-2B48-B3CC-B3D771CAEB00}" presName="hierRoot2" presStyleCnt="0">
        <dgm:presLayoutVars>
          <dgm:hierBranch val="init"/>
        </dgm:presLayoutVars>
      </dgm:prSet>
      <dgm:spPr/>
    </dgm:pt>
    <dgm:pt modelId="{E41A2DAD-A2C7-FF44-AF14-09837705C2F9}" type="pres">
      <dgm:prSet presAssocID="{DEBFC83B-47CD-2B48-B3CC-B3D771CAEB00}" presName="rootComposite" presStyleCnt="0"/>
      <dgm:spPr/>
    </dgm:pt>
    <dgm:pt modelId="{EC51FB8D-ED86-9D44-A81F-92F927362176}" type="pres">
      <dgm:prSet presAssocID="{DEBFC83B-47CD-2B48-B3CC-B3D771CAEB00}" presName="rootText" presStyleLbl="node1" presStyleIdx="0" presStyleCnt="4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ACF984CB-743F-D244-91ED-35EC158AB104}" type="pres">
      <dgm:prSet presAssocID="{DEBFC83B-47CD-2B48-B3CC-B3D771CAEB00}" presName="titleText2" presStyleLbl="fgAcc1" presStyleIdx="0" presStyleCnt="4">
        <dgm:presLayoutVars>
          <dgm:chMax val="0"/>
          <dgm:chPref val="0"/>
        </dgm:presLayoutVars>
      </dgm:prSet>
      <dgm:spPr/>
    </dgm:pt>
    <dgm:pt modelId="{2AA28AFE-9582-AF4F-A41A-FD7A08EA17AE}" type="pres">
      <dgm:prSet presAssocID="{DEBFC83B-47CD-2B48-B3CC-B3D771CAEB00}" presName="rootConnector" presStyleLbl="node2" presStyleIdx="0" presStyleCnt="0"/>
      <dgm:spPr/>
    </dgm:pt>
    <dgm:pt modelId="{53160E7C-3854-4B44-8CAC-7E903FE5BE94}" type="pres">
      <dgm:prSet presAssocID="{DEBFC83B-47CD-2B48-B3CC-B3D771CAEB00}" presName="hierChild4" presStyleCnt="0"/>
      <dgm:spPr/>
    </dgm:pt>
    <dgm:pt modelId="{8CB2A6E3-8593-354B-BB7E-A5D7FCB9BFC4}" type="pres">
      <dgm:prSet presAssocID="{DEBFC83B-47CD-2B48-B3CC-B3D771CAEB00}" presName="hierChild5" presStyleCnt="0"/>
      <dgm:spPr/>
    </dgm:pt>
    <dgm:pt modelId="{A7FE0822-178D-1F4E-AB7A-DA21E7767D59}" type="pres">
      <dgm:prSet presAssocID="{512F4E5E-D886-2B40-9967-B20181683AB9}" presName="Name37" presStyleLbl="parChTrans1D2" presStyleIdx="1" presStyleCnt="5"/>
      <dgm:spPr/>
    </dgm:pt>
    <dgm:pt modelId="{728129AF-428B-3D46-A959-CC8EEEC5E73D}" type="pres">
      <dgm:prSet presAssocID="{296138F6-C9E5-914E-AE3E-92CE46B1D95A}" presName="hierRoot2" presStyleCnt="0">
        <dgm:presLayoutVars>
          <dgm:hierBranch val="init"/>
        </dgm:presLayoutVars>
      </dgm:prSet>
      <dgm:spPr/>
    </dgm:pt>
    <dgm:pt modelId="{280A78A3-FB88-A74C-8812-0E96C443244F}" type="pres">
      <dgm:prSet presAssocID="{296138F6-C9E5-914E-AE3E-92CE46B1D95A}" presName="rootComposite" presStyleCnt="0"/>
      <dgm:spPr/>
    </dgm:pt>
    <dgm:pt modelId="{858A2063-F626-2042-BD95-2B475F3EC407}" type="pres">
      <dgm:prSet presAssocID="{296138F6-C9E5-914E-AE3E-92CE46B1D95A}" presName="rootText" presStyleLbl="node1" presStyleIdx="1" presStyleCnt="4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E225313C-DAF7-C448-81D9-1143173B91E4}" type="pres">
      <dgm:prSet presAssocID="{296138F6-C9E5-914E-AE3E-92CE46B1D95A}" presName="titleText2" presStyleLbl="fgAcc1" presStyleIdx="1" presStyleCnt="4">
        <dgm:presLayoutVars>
          <dgm:chMax val="0"/>
          <dgm:chPref val="0"/>
        </dgm:presLayoutVars>
      </dgm:prSet>
      <dgm:spPr/>
    </dgm:pt>
    <dgm:pt modelId="{D12059C2-A97F-394E-8F83-0D9F18F507B5}" type="pres">
      <dgm:prSet presAssocID="{296138F6-C9E5-914E-AE3E-92CE46B1D95A}" presName="rootConnector" presStyleLbl="node2" presStyleIdx="0" presStyleCnt="0"/>
      <dgm:spPr/>
    </dgm:pt>
    <dgm:pt modelId="{70A04FC3-6FDF-6242-A3D0-88ED8E4E9AB5}" type="pres">
      <dgm:prSet presAssocID="{296138F6-C9E5-914E-AE3E-92CE46B1D95A}" presName="hierChild4" presStyleCnt="0"/>
      <dgm:spPr/>
    </dgm:pt>
    <dgm:pt modelId="{4698899A-2BDC-0445-8DBE-00732069DCAA}" type="pres">
      <dgm:prSet presAssocID="{296138F6-C9E5-914E-AE3E-92CE46B1D95A}" presName="hierChild5" presStyleCnt="0"/>
      <dgm:spPr/>
    </dgm:pt>
    <dgm:pt modelId="{B7715DCF-320E-2741-8845-95C68D0296C7}" type="pres">
      <dgm:prSet presAssocID="{ADA2B20C-9F4A-D242-87F0-4352BC33BB19}" presName="Name37" presStyleLbl="parChTrans1D2" presStyleIdx="2" presStyleCnt="5"/>
      <dgm:spPr/>
    </dgm:pt>
    <dgm:pt modelId="{015BE1E2-AD25-E64E-8106-5C06CB2995BD}" type="pres">
      <dgm:prSet presAssocID="{E570FA3F-5117-2848-98DA-2960B043CAB9}" presName="hierRoot2" presStyleCnt="0">
        <dgm:presLayoutVars>
          <dgm:hierBranch val="init"/>
        </dgm:presLayoutVars>
      </dgm:prSet>
      <dgm:spPr/>
    </dgm:pt>
    <dgm:pt modelId="{8A5FB946-2AB4-C14B-B117-8DDE35CD0C16}" type="pres">
      <dgm:prSet presAssocID="{E570FA3F-5117-2848-98DA-2960B043CAB9}" presName="rootComposite" presStyleCnt="0"/>
      <dgm:spPr/>
    </dgm:pt>
    <dgm:pt modelId="{CF9CB320-6AA4-2B49-8471-750834C42E31}" type="pres">
      <dgm:prSet presAssocID="{E570FA3F-5117-2848-98DA-2960B043CAB9}" presName="rootText" presStyleLbl="node1" presStyleIdx="2" presStyleCnt="4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4BB042CC-5BBF-C040-B6F7-CF0947DC7235}" type="pres">
      <dgm:prSet presAssocID="{E570FA3F-5117-2848-98DA-2960B043CAB9}" presName="titleText2" presStyleLbl="fgAcc1" presStyleIdx="2" presStyleCnt="4">
        <dgm:presLayoutVars>
          <dgm:chMax val="0"/>
          <dgm:chPref val="0"/>
        </dgm:presLayoutVars>
      </dgm:prSet>
      <dgm:spPr/>
    </dgm:pt>
    <dgm:pt modelId="{02717E4D-DA0E-DA4F-82D9-2E1B14BF4C60}" type="pres">
      <dgm:prSet presAssocID="{E570FA3F-5117-2848-98DA-2960B043CAB9}" presName="rootConnector" presStyleLbl="node2" presStyleIdx="0" presStyleCnt="0"/>
      <dgm:spPr/>
    </dgm:pt>
    <dgm:pt modelId="{B042AC55-1987-5742-9750-93BB00CF5F2F}" type="pres">
      <dgm:prSet presAssocID="{E570FA3F-5117-2848-98DA-2960B043CAB9}" presName="hierChild4" presStyleCnt="0"/>
      <dgm:spPr/>
    </dgm:pt>
    <dgm:pt modelId="{D210DCA1-ACC3-2F4E-8C4F-2852528396FB}" type="pres">
      <dgm:prSet presAssocID="{E570FA3F-5117-2848-98DA-2960B043CAB9}" presName="hierChild5" presStyleCnt="0"/>
      <dgm:spPr/>
    </dgm:pt>
    <dgm:pt modelId="{0C66835B-7ABF-BB41-AF3D-D3B6963E59DB}" type="pres">
      <dgm:prSet presAssocID="{3A13947A-F6B9-484E-8E5D-20F9D73AAEAD}" presName="Name37" presStyleLbl="parChTrans1D2" presStyleIdx="3" presStyleCnt="5"/>
      <dgm:spPr/>
    </dgm:pt>
    <dgm:pt modelId="{14EC9E36-DEC6-8848-A794-6A4749419FE7}" type="pres">
      <dgm:prSet presAssocID="{141F2560-7059-FB43-A9DD-31A4EE877468}" presName="hierRoot2" presStyleCnt="0">
        <dgm:presLayoutVars>
          <dgm:hierBranch val="init"/>
        </dgm:presLayoutVars>
      </dgm:prSet>
      <dgm:spPr/>
    </dgm:pt>
    <dgm:pt modelId="{96969B46-36FF-FD46-B847-EDB0AECCFD94}" type="pres">
      <dgm:prSet presAssocID="{141F2560-7059-FB43-A9DD-31A4EE877468}" presName="rootComposite" presStyleCnt="0"/>
      <dgm:spPr/>
    </dgm:pt>
    <dgm:pt modelId="{FEC78C70-F650-F344-9ADD-C35438D4DA1D}" type="pres">
      <dgm:prSet presAssocID="{141F2560-7059-FB43-A9DD-31A4EE877468}" presName="rootText" presStyleLbl="node1" presStyleIdx="3" presStyleCnt="4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AA3CA1C3-4CCE-0D4D-B0BF-164D49A6106D}" type="pres">
      <dgm:prSet presAssocID="{141F2560-7059-FB43-A9DD-31A4EE877468}" presName="titleText2" presStyleLbl="fgAcc1" presStyleIdx="3" presStyleCnt="4">
        <dgm:presLayoutVars>
          <dgm:chMax val="0"/>
          <dgm:chPref val="0"/>
        </dgm:presLayoutVars>
      </dgm:prSet>
      <dgm:spPr/>
    </dgm:pt>
    <dgm:pt modelId="{7840CD8A-0C1C-6F42-A0BA-2BC536FD1A49}" type="pres">
      <dgm:prSet presAssocID="{141F2560-7059-FB43-A9DD-31A4EE877468}" presName="rootConnector" presStyleLbl="node2" presStyleIdx="0" presStyleCnt="0"/>
      <dgm:spPr/>
    </dgm:pt>
    <dgm:pt modelId="{19523CF7-3CAE-8E44-A9E4-F0135D4C4210}" type="pres">
      <dgm:prSet presAssocID="{141F2560-7059-FB43-A9DD-31A4EE877468}" presName="hierChild4" presStyleCnt="0"/>
      <dgm:spPr/>
    </dgm:pt>
    <dgm:pt modelId="{3661AE96-20FD-524F-A0BF-6B77E96203D0}" type="pres">
      <dgm:prSet presAssocID="{141F2560-7059-FB43-A9DD-31A4EE877468}" presName="hierChild5" presStyleCnt="0"/>
      <dgm:spPr/>
    </dgm:pt>
    <dgm:pt modelId="{593D3D7F-EA20-F14B-85E8-EA5779916EF9}" type="pres">
      <dgm:prSet presAssocID="{382D083D-E670-7844-9E89-CD2AFEB8BBF4}" presName="hierChild3" presStyleCnt="0"/>
      <dgm:spPr/>
    </dgm:pt>
    <dgm:pt modelId="{867CA46A-784C-4649-9C91-9DA5D60E40F7}" type="pres">
      <dgm:prSet presAssocID="{A9851B7D-1352-E747-8B0B-5E7B74E0DB8E}" presName="Name96" presStyleLbl="parChTrans1D2" presStyleIdx="4" presStyleCnt="5"/>
      <dgm:spPr/>
    </dgm:pt>
    <dgm:pt modelId="{8FF80715-8D64-C542-A989-4743AFD7CE35}" type="pres">
      <dgm:prSet presAssocID="{5FC44CB0-44BA-FA42-9F0B-5CC753EC237F}" presName="hierRoot3" presStyleCnt="0">
        <dgm:presLayoutVars>
          <dgm:hierBranch val="init"/>
        </dgm:presLayoutVars>
      </dgm:prSet>
      <dgm:spPr/>
    </dgm:pt>
    <dgm:pt modelId="{6084EE77-3D74-9B47-940D-63B5610C9279}" type="pres">
      <dgm:prSet presAssocID="{5FC44CB0-44BA-FA42-9F0B-5CC753EC237F}" presName="rootComposite3" presStyleCnt="0"/>
      <dgm:spPr/>
    </dgm:pt>
    <dgm:pt modelId="{67E95566-D333-3940-8F8F-D977979F3925}" type="pres">
      <dgm:prSet presAssocID="{5FC44CB0-44BA-FA42-9F0B-5CC753EC237F}" presName="rootText3" presStyleLbl="asst1" presStyleIdx="0" presStyleCnt="1">
        <dgm:presLayoutVars>
          <dgm:chPref val="3"/>
        </dgm:presLayoutVars>
      </dgm:prSet>
      <dgm:spPr/>
    </dgm:pt>
    <dgm:pt modelId="{BB94AB4B-7326-404F-8BF3-93E776DDA57A}" type="pres">
      <dgm:prSet presAssocID="{5FC44CB0-44BA-FA42-9F0B-5CC753EC237F}" presName="titleText3" presStyleLbl="fgAcc2" presStyleIdx="0" presStyleCnt="1">
        <dgm:presLayoutVars>
          <dgm:chMax val="0"/>
          <dgm:chPref val="0"/>
        </dgm:presLayoutVars>
      </dgm:prSet>
      <dgm:spPr/>
    </dgm:pt>
    <dgm:pt modelId="{E46CF4F5-3F15-474A-9E5A-7693C73F2E68}" type="pres">
      <dgm:prSet presAssocID="{5FC44CB0-44BA-FA42-9F0B-5CC753EC237F}" presName="rootConnector3" presStyleLbl="asst1" presStyleIdx="0" presStyleCnt="1"/>
      <dgm:spPr/>
    </dgm:pt>
    <dgm:pt modelId="{CF2D7C25-072A-3B41-A274-21A3298F3059}" type="pres">
      <dgm:prSet presAssocID="{5FC44CB0-44BA-FA42-9F0B-5CC753EC237F}" presName="hierChild6" presStyleCnt="0"/>
      <dgm:spPr/>
    </dgm:pt>
    <dgm:pt modelId="{E6AD21CD-B1A4-904B-974F-843DB9E06B1E}" type="pres">
      <dgm:prSet presAssocID="{5FC44CB0-44BA-FA42-9F0B-5CC753EC237F}" presName="hierChild7" presStyleCnt="0"/>
      <dgm:spPr/>
    </dgm:pt>
  </dgm:ptLst>
  <dgm:cxnLst>
    <dgm:cxn modelId="{1D13BE87-1DB4-1242-9CCB-6A03611E768D}" type="presOf" srcId="{E501B7CB-9F9E-974F-BF59-F0BC9FBC916B}" destId="{DBCE5B0A-B260-0D4A-B114-2B0434161F7C}" srcOrd="0" destOrd="0" presId="urn:microsoft.com/office/officeart/2008/layout/NameandTitleOrganizationalChart"/>
    <dgm:cxn modelId="{FBD89CAC-CE3C-374C-B04C-F1A1CC4B35AB}" type="presOf" srcId="{490A5C00-EC45-394B-B9D0-5A4262A92D2B}" destId="{4BB042CC-5BBF-C040-B6F7-CF0947DC7235}" srcOrd="0" destOrd="0" presId="urn:microsoft.com/office/officeart/2008/layout/NameandTitleOrganizationalChart"/>
    <dgm:cxn modelId="{CE90D1FC-9706-3446-BDBB-79FD1ED1C8F2}" type="presOf" srcId="{F88A84F0-F1BA-AF41-8D53-D00154D09DFC}" destId="{BB94AB4B-7326-404F-8BF3-93E776DDA57A}" srcOrd="0" destOrd="0" presId="urn:microsoft.com/office/officeart/2008/layout/NameandTitleOrganizationalChart"/>
    <dgm:cxn modelId="{35342392-B04F-2E45-AD08-086227CA8DA2}" type="presOf" srcId="{ECEF57EB-332C-2548-8EFA-F9C5A1A2595D}" destId="{35E4CADD-939D-0F45-A3F4-1C97733CC78A}" srcOrd="0" destOrd="0" presId="urn:microsoft.com/office/officeart/2008/layout/NameandTitleOrganizationalChart"/>
    <dgm:cxn modelId="{074D8BF8-0533-0446-ABEB-23148993F02F}" type="presOf" srcId="{DEBFC83B-47CD-2B48-B3CC-B3D771CAEB00}" destId="{EC51FB8D-ED86-9D44-A81F-92F927362176}" srcOrd="0" destOrd="0" presId="urn:microsoft.com/office/officeart/2008/layout/NameandTitleOrganizationalChart"/>
    <dgm:cxn modelId="{2FB81EB2-6C5D-3B47-B6BA-9BCFAFEACC23}" type="presOf" srcId="{ADA2B20C-9F4A-D242-87F0-4352BC33BB19}" destId="{B7715DCF-320E-2741-8845-95C68D0296C7}" srcOrd="0" destOrd="0" presId="urn:microsoft.com/office/officeart/2008/layout/NameandTitleOrganizationalChart"/>
    <dgm:cxn modelId="{0CE1E499-E7DD-6646-B13C-692EA46F8811}" type="presOf" srcId="{296138F6-C9E5-914E-AE3E-92CE46B1D95A}" destId="{D12059C2-A97F-394E-8F83-0D9F18F507B5}" srcOrd="1" destOrd="0" presId="urn:microsoft.com/office/officeart/2008/layout/NameandTitleOrganizationalChart"/>
    <dgm:cxn modelId="{69084C8D-82DC-5842-AB5D-45E7DAD89BF6}" srcId="{382D083D-E670-7844-9E89-CD2AFEB8BBF4}" destId="{141F2560-7059-FB43-A9DD-31A4EE877468}" srcOrd="4" destOrd="0" parTransId="{3A13947A-F6B9-484E-8E5D-20F9D73AAEAD}" sibTransId="{37349ED1-AC9D-6B43-B3F2-E95971531A02}"/>
    <dgm:cxn modelId="{B0B45354-25D7-9440-B08E-8B99BDA885A6}" type="presOf" srcId="{E570FA3F-5117-2848-98DA-2960B043CAB9}" destId="{CF9CB320-6AA4-2B49-8471-750834C42E31}" srcOrd="0" destOrd="0" presId="urn:microsoft.com/office/officeart/2008/layout/NameandTitleOrganizationalChart"/>
    <dgm:cxn modelId="{61C01696-3B1A-3E4E-BDD1-3F9E95232451}" type="presOf" srcId="{3A13947A-F6B9-484E-8E5D-20F9D73AAEAD}" destId="{0C66835B-7ABF-BB41-AF3D-D3B6963E59DB}" srcOrd="0" destOrd="0" presId="urn:microsoft.com/office/officeart/2008/layout/NameandTitleOrganizationalChart"/>
    <dgm:cxn modelId="{ED32612D-832E-3842-AC1A-29BFD1E5EA95}" srcId="{382D083D-E670-7844-9E89-CD2AFEB8BBF4}" destId="{5FC44CB0-44BA-FA42-9F0B-5CC753EC237F}" srcOrd="0" destOrd="0" parTransId="{A9851B7D-1352-E747-8B0B-5E7B74E0DB8E}" sibTransId="{F88A84F0-F1BA-AF41-8D53-D00154D09DFC}"/>
    <dgm:cxn modelId="{0A9A4CA1-0CD2-BD47-8765-AD0E7D6A8B7C}" type="presOf" srcId="{E570FA3F-5117-2848-98DA-2960B043CAB9}" destId="{02717E4D-DA0E-DA4F-82D9-2E1B14BF4C60}" srcOrd="1" destOrd="0" presId="urn:microsoft.com/office/officeart/2008/layout/NameandTitleOrganizationalChart"/>
    <dgm:cxn modelId="{E642F674-6807-E84D-AAF2-CCA3A9B38989}" type="presOf" srcId="{141F2560-7059-FB43-A9DD-31A4EE877468}" destId="{7840CD8A-0C1C-6F42-A0BA-2BC536FD1A49}" srcOrd="1" destOrd="0" presId="urn:microsoft.com/office/officeart/2008/layout/NameandTitleOrganizationalChart"/>
    <dgm:cxn modelId="{7480E10A-EDAD-D74F-8109-6F7EFFFCDB4E}" srcId="{382D083D-E670-7844-9E89-CD2AFEB8BBF4}" destId="{DEBFC83B-47CD-2B48-B3CC-B3D771CAEB00}" srcOrd="1" destOrd="0" parTransId="{ECEF57EB-332C-2548-8EFA-F9C5A1A2595D}" sibTransId="{54D2CD31-B324-B54C-B361-A72EFB5844F2}"/>
    <dgm:cxn modelId="{E99AF824-5A2A-304B-A29C-0E6B5CD6201A}" type="presOf" srcId="{141F2560-7059-FB43-A9DD-31A4EE877468}" destId="{FEC78C70-F650-F344-9ADD-C35438D4DA1D}" srcOrd="0" destOrd="0" presId="urn:microsoft.com/office/officeart/2008/layout/NameandTitleOrganizationalChart"/>
    <dgm:cxn modelId="{A69EB7A0-BE72-704C-9F58-A304292385C8}" type="presOf" srcId="{D1F116F5-72D6-994D-8AAE-135C3A1A455B}" destId="{C6E71372-13C7-844D-948A-53D996F665E9}" srcOrd="0" destOrd="0" presId="urn:microsoft.com/office/officeart/2008/layout/NameandTitleOrganizationalChart"/>
    <dgm:cxn modelId="{6D80D9E9-6C85-8440-AD54-FA4F6A003BF9}" type="presOf" srcId="{A9851B7D-1352-E747-8B0B-5E7B74E0DB8E}" destId="{867CA46A-784C-4649-9C91-9DA5D60E40F7}" srcOrd="0" destOrd="0" presId="urn:microsoft.com/office/officeart/2008/layout/NameandTitleOrganizationalChart"/>
    <dgm:cxn modelId="{999CF7B8-D85F-F747-8165-3585E23A4F15}" type="presOf" srcId="{512F4E5E-D886-2B40-9967-B20181683AB9}" destId="{A7FE0822-178D-1F4E-AB7A-DA21E7767D59}" srcOrd="0" destOrd="0" presId="urn:microsoft.com/office/officeart/2008/layout/NameandTitleOrganizationalChart"/>
    <dgm:cxn modelId="{BC7D2E8B-4174-074A-B35D-A276A3C893C0}" type="presOf" srcId="{382D083D-E670-7844-9E89-CD2AFEB8BBF4}" destId="{78D4EA53-A3FF-C24F-9273-4033F71E80FE}" srcOrd="1" destOrd="0" presId="urn:microsoft.com/office/officeart/2008/layout/NameandTitleOrganizationalChart"/>
    <dgm:cxn modelId="{F17845D3-8A72-9840-BBEF-AC886D1EB7E1}" type="presOf" srcId="{DEBFC83B-47CD-2B48-B3CC-B3D771CAEB00}" destId="{2AA28AFE-9582-AF4F-A41A-FD7A08EA17AE}" srcOrd="1" destOrd="0" presId="urn:microsoft.com/office/officeart/2008/layout/NameandTitleOrganizationalChart"/>
    <dgm:cxn modelId="{1DC90C15-A4D5-C74D-9E64-17CACC711675}" type="presOf" srcId="{296138F6-C9E5-914E-AE3E-92CE46B1D95A}" destId="{858A2063-F626-2042-BD95-2B475F3EC407}" srcOrd="0" destOrd="0" presId="urn:microsoft.com/office/officeart/2008/layout/NameandTitleOrganizationalChart"/>
    <dgm:cxn modelId="{EF63CC07-2E46-5C45-9E3D-C856E3849049}" type="presOf" srcId="{37349ED1-AC9D-6B43-B3F2-E95971531A02}" destId="{AA3CA1C3-4CCE-0D4D-B0BF-164D49A6106D}" srcOrd="0" destOrd="0" presId="urn:microsoft.com/office/officeart/2008/layout/NameandTitleOrganizationalChart"/>
    <dgm:cxn modelId="{229E6B53-488B-FD4E-BD69-CDA8BE900D56}" type="presOf" srcId="{54D2CD31-B324-B54C-B361-A72EFB5844F2}" destId="{ACF984CB-743F-D244-91ED-35EC158AB104}" srcOrd="0" destOrd="0" presId="urn:microsoft.com/office/officeart/2008/layout/NameandTitleOrganizationalChart"/>
    <dgm:cxn modelId="{442E2051-0886-B742-BD44-2EB261237814}" type="presOf" srcId="{5FC44CB0-44BA-FA42-9F0B-5CC753EC237F}" destId="{E46CF4F5-3F15-474A-9E5A-7693C73F2E68}" srcOrd="1" destOrd="0" presId="urn:microsoft.com/office/officeart/2008/layout/NameandTitleOrganizationalChart"/>
    <dgm:cxn modelId="{00327ED3-8BA7-1B4A-8D9B-E85C420525BA}" type="presOf" srcId="{F70862C7-F959-3F4B-9B55-3054E5E3DF26}" destId="{E225313C-DAF7-C448-81D9-1143173B91E4}" srcOrd="0" destOrd="0" presId="urn:microsoft.com/office/officeart/2008/layout/NameandTitleOrganizationalChart"/>
    <dgm:cxn modelId="{F5377951-3EC9-E04C-8322-A2F46A62437C}" type="presOf" srcId="{5FC44CB0-44BA-FA42-9F0B-5CC753EC237F}" destId="{67E95566-D333-3940-8F8F-D977979F3925}" srcOrd="0" destOrd="0" presId="urn:microsoft.com/office/officeart/2008/layout/NameandTitleOrganizationalChart"/>
    <dgm:cxn modelId="{93A27330-4E1D-3346-BA4C-ACCE027F0B8A}" srcId="{382D083D-E670-7844-9E89-CD2AFEB8BBF4}" destId="{E570FA3F-5117-2848-98DA-2960B043CAB9}" srcOrd="3" destOrd="0" parTransId="{ADA2B20C-9F4A-D242-87F0-4352BC33BB19}" sibTransId="{490A5C00-EC45-394B-B9D0-5A4262A92D2B}"/>
    <dgm:cxn modelId="{F7BD9212-A8CC-2140-94E1-3901B8A9B4D3}" srcId="{382D083D-E670-7844-9E89-CD2AFEB8BBF4}" destId="{296138F6-C9E5-914E-AE3E-92CE46B1D95A}" srcOrd="2" destOrd="0" parTransId="{512F4E5E-D886-2B40-9967-B20181683AB9}" sibTransId="{F70862C7-F959-3F4B-9B55-3054E5E3DF26}"/>
    <dgm:cxn modelId="{3D3CEEF5-02FA-D549-B3EA-80ED79E3D894}" type="presOf" srcId="{382D083D-E670-7844-9E89-CD2AFEB8BBF4}" destId="{95884C3F-7CEF-A24A-989A-DDAE66F8BCF5}" srcOrd="0" destOrd="0" presId="urn:microsoft.com/office/officeart/2008/layout/NameandTitleOrganizationalChart"/>
    <dgm:cxn modelId="{15AD1D5F-4117-E24D-A8E8-6C97DD00BB78}" srcId="{E501B7CB-9F9E-974F-BF59-F0BC9FBC916B}" destId="{382D083D-E670-7844-9E89-CD2AFEB8BBF4}" srcOrd="0" destOrd="0" parTransId="{24EA37C4-55D3-6B4E-8950-7105CD624E1F}" sibTransId="{D1F116F5-72D6-994D-8AAE-135C3A1A455B}"/>
    <dgm:cxn modelId="{30E5DC63-11B0-1A4E-BF64-6BA081C6CCEA}" type="presParOf" srcId="{DBCE5B0A-B260-0D4A-B114-2B0434161F7C}" destId="{D131C990-911A-9949-B8A8-38981113724C}" srcOrd="0" destOrd="0" presId="urn:microsoft.com/office/officeart/2008/layout/NameandTitleOrganizationalChart"/>
    <dgm:cxn modelId="{FFCDBB61-EE7B-9E47-8FE0-ABB5F6BBFA53}" type="presParOf" srcId="{D131C990-911A-9949-B8A8-38981113724C}" destId="{59F2D9FD-0A70-2C4B-8094-9AAB0218A886}" srcOrd="0" destOrd="0" presId="urn:microsoft.com/office/officeart/2008/layout/NameandTitleOrganizationalChart"/>
    <dgm:cxn modelId="{D1807647-6722-6E41-BE54-FD472E208205}" type="presParOf" srcId="{59F2D9FD-0A70-2C4B-8094-9AAB0218A886}" destId="{95884C3F-7CEF-A24A-989A-DDAE66F8BCF5}" srcOrd="0" destOrd="0" presId="urn:microsoft.com/office/officeart/2008/layout/NameandTitleOrganizationalChart"/>
    <dgm:cxn modelId="{4B08045C-B89C-A24B-90B6-03DFA5AF9E5E}" type="presParOf" srcId="{59F2D9FD-0A70-2C4B-8094-9AAB0218A886}" destId="{C6E71372-13C7-844D-948A-53D996F665E9}" srcOrd="1" destOrd="0" presId="urn:microsoft.com/office/officeart/2008/layout/NameandTitleOrganizationalChart"/>
    <dgm:cxn modelId="{355857F9-B828-7040-ABA1-566781FF26F2}" type="presParOf" srcId="{59F2D9FD-0A70-2C4B-8094-9AAB0218A886}" destId="{78D4EA53-A3FF-C24F-9273-4033F71E80FE}" srcOrd="2" destOrd="0" presId="urn:microsoft.com/office/officeart/2008/layout/NameandTitleOrganizationalChart"/>
    <dgm:cxn modelId="{42D8F400-3714-5F46-9AD7-E229B5D9986E}" type="presParOf" srcId="{D131C990-911A-9949-B8A8-38981113724C}" destId="{55AE2AE2-C9AC-6942-8997-9C898931B725}" srcOrd="1" destOrd="0" presId="urn:microsoft.com/office/officeart/2008/layout/NameandTitleOrganizationalChart"/>
    <dgm:cxn modelId="{8B20810A-5426-0C4D-A853-F7A557AEE75D}" type="presParOf" srcId="{55AE2AE2-C9AC-6942-8997-9C898931B725}" destId="{35E4CADD-939D-0F45-A3F4-1C97733CC78A}" srcOrd="0" destOrd="0" presId="urn:microsoft.com/office/officeart/2008/layout/NameandTitleOrganizationalChart"/>
    <dgm:cxn modelId="{9338F94B-2884-A341-B60F-EEA754902D01}" type="presParOf" srcId="{55AE2AE2-C9AC-6942-8997-9C898931B725}" destId="{BE29BF5A-7713-3D4A-B183-B4397F54DED6}" srcOrd="1" destOrd="0" presId="urn:microsoft.com/office/officeart/2008/layout/NameandTitleOrganizationalChart"/>
    <dgm:cxn modelId="{80872531-9D16-2145-88C4-08EFD560E722}" type="presParOf" srcId="{BE29BF5A-7713-3D4A-B183-B4397F54DED6}" destId="{E41A2DAD-A2C7-FF44-AF14-09837705C2F9}" srcOrd="0" destOrd="0" presId="urn:microsoft.com/office/officeart/2008/layout/NameandTitleOrganizationalChart"/>
    <dgm:cxn modelId="{D6CDE609-677D-3E41-9E14-8278BB1CBD36}" type="presParOf" srcId="{E41A2DAD-A2C7-FF44-AF14-09837705C2F9}" destId="{EC51FB8D-ED86-9D44-A81F-92F927362176}" srcOrd="0" destOrd="0" presId="urn:microsoft.com/office/officeart/2008/layout/NameandTitleOrganizationalChart"/>
    <dgm:cxn modelId="{531E7C4B-88E5-3549-B7D5-D5CE74CE9DDC}" type="presParOf" srcId="{E41A2DAD-A2C7-FF44-AF14-09837705C2F9}" destId="{ACF984CB-743F-D244-91ED-35EC158AB104}" srcOrd="1" destOrd="0" presId="urn:microsoft.com/office/officeart/2008/layout/NameandTitleOrganizationalChart"/>
    <dgm:cxn modelId="{4988E65B-CBE1-F94F-BC45-A39AB4C98DD1}" type="presParOf" srcId="{E41A2DAD-A2C7-FF44-AF14-09837705C2F9}" destId="{2AA28AFE-9582-AF4F-A41A-FD7A08EA17AE}" srcOrd="2" destOrd="0" presId="urn:microsoft.com/office/officeart/2008/layout/NameandTitleOrganizationalChart"/>
    <dgm:cxn modelId="{8386DC7F-0413-1846-8B07-372595127FB2}" type="presParOf" srcId="{BE29BF5A-7713-3D4A-B183-B4397F54DED6}" destId="{53160E7C-3854-4B44-8CAC-7E903FE5BE94}" srcOrd="1" destOrd="0" presId="urn:microsoft.com/office/officeart/2008/layout/NameandTitleOrganizationalChart"/>
    <dgm:cxn modelId="{37160028-93EE-2C4B-B3CD-62522363419C}" type="presParOf" srcId="{BE29BF5A-7713-3D4A-B183-B4397F54DED6}" destId="{8CB2A6E3-8593-354B-BB7E-A5D7FCB9BFC4}" srcOrd="2" destOrd="0" presId="urn:microsoft.com/office/officeart/2008/layout/NameandTitleOrganizationalChart"/>
    <dgm:cxn modelId="{980A26C1-2CA6-C748-BDD9-71AC0693CE21}" type="presParOf" srcId="{55AE2AE2-C9AC-6942-8997-9C898931B725}" destId="{A7FE0822-178D-1F4E-AB7A-DA21E7767D59}" srcOrd="2" destOrd="0" presId="urn:microsoft.com/office/officeart/2008/layout/NameandTitleOrganizationalChart"/>
    <dgm:cxn modelId="{6288A699-A46B-6641-B5EC-E0AA7829ECB7}" type="presParOf" srcId="{55AE2AE2-C9AC-6942-8997-9C898931B725}" destId="{728129AF-428B-3D46-A959-CC8EEEC5E73D}" srcOrd="3" destOrd="0" presId="urn:microsoft.com/office/officeart/2008/layout/NameandTitleOrganizationalChart"/>
    <dgm:cxn modelId="{E871C4C8-4A18-594E-A632-98E3CF84FE7C}" type="presParOf" srcId="{728129AF-428B-3D46-A959-CC8EEEC5E73D}" destId="{280A78A3-FB88-A74C-8812-0E96C443244F}" srcOrd="0" destOrd="0" presId="urn:microsoft.com/office/officeart/2008/layout/NameandTitleOrganizationalChart"/>
    <dgm:cxn modelId="{196E1AD8-C966-C443-B80E-8056879B65CF}" type="presParOf" srcId="{280A78A3-FB88-A74C-8812-0E96C443244F}" destId="{858A2063-F626-2042-BD95-2B475F3EC407}" srcOrd="0" destOrd="0" presId="urn:microsoft.com/office/officeart/2008/layout/NameandTitleOrganizationalChart"/>
    <dgm:cxn modelId="{343F821E-3AA5-9C41-AD7B-8FAB600AD0A1}" type="presParOf" srcId="{280A78A3-FB88-A74C-8812-0E96C443244F}" destId="{E225313C-DAF7-C448-81D9-1143173B91E4}" srcOrd="1" destOrd="0" presId="urn:microsoft.com/office/officeart/2008/layout/NameandTitleOrganizationalChart"/>
    <dgm:cxn modelId="{0D1E5AAC-FF04-1D4E-95C1-98B6C2EBDAFB}" type="presParOf" srcId="{280A78A3-FB88-A74C-8812-0E96C443244F}" destId="{D12059C2-A97F-394E-8F83-0D9F18F507B5}" srcOrd="2" destOrd="0" presId="urn:microsoft.com/office/officeart/2008/layout/NameandTitleOrganizationalChart"/>
    <dgm:cxn modelId="{F387D570-F117-8F42-8832-8CF9D87836D7}" type="presParOf" srcId="{728129AF-428B-3D46-A959-CC8EEEC5E73D}" destId="{70A04FC3-6FDF-6242-A3D0-88ED8E4E9AB5}" srcOrd="1" destOrd="0" presId="urn:microsoft.com/office/officeart/2008/layout/NameandTitleOrganizationalChart"/>
    <dgm:cxn modelId="{DC05DF6D-70CB-0B44-91E5-034E9FDA2E59}" type="presParOf" srcId="{728129AF-428B-3D46-A959-CC8EEEC5E73D}" destId="{4698899A-2BDC-0445-8DBE-00732069DCAA}" srcOrd="2" destOrd="0" presId="urn:microsoft.com/office/officeart/2008/layout/NameandTitleOrganizationalChart"/>
    <dgm:cxn modelId="{456DF487-E95A-464C-8746-8691A5D4A01C}" type="presParOf" srcId="{55AE2AE2-C9AC-6942-8997-9C898931B725}" destId="{B7715DCF-320E-2741-8845-95C68D0296C7}" srcOrd="4" destOrd="0" presId="urn:microsoft.com/office/officeart/2008/layout/NameandTitleOrganizationalChart"/>
    <dgm:cxn modelId="{E18F1806-1B9E-A342-B184-312B2050E026}" type="presParOf" srcId="{55AE2AE2-C9AC-6942-8997-9C898931B725}" destId="{015BE1E2-AD25-E64E-8106-5C06CB2995BD}" srcOrd="5" destOrd="0" presId="urn:microsoft.com/office/officeart/2008/layout/NameandTitleOrganizationalChart"/>
    <dgm:cxn modelId="{EA49AAB9-4ADD-5749-B1EC-9D8AA48A3BA7}" type="presParOf" srcId="{015BE1E2-AD25-E64E-8106-5C06CB2995BD}" destId="{8A5FB946-2AB4-C14B-B117-8DDE35CD0C16}" srcOrd="0" destOrd="0" presId="urn:microsoft.com/office/officeart/2008/layout/NameandTitleOrganizationalChart"/>
    <dgm:cxn modelId="{33A1AB1D-2015-0645-83DD-B701850254C5}" type="presParOf" srcId="{8A5FB946-2AB4-C14B-B117-8DDE35CD0C16}" destId="{CF9CB320-6AA4-2B49-8471-750834C42E31}" srcOrd="0" destOrd="0" presId="urn:microsoft.com/office/officeart/2008/layout/NameandTitleOrganizationalChart"/>
    <dgm:cxn modelId="{0BE7173C-8D86-4448-9760-E6BE2D2CAB7C}" type="presParOf" srcId="{8A5FB946-2AB4-C14B-B117-8DDE35CD0C16}" destId="{4BB042CC-5BBF-C040-B6F7-CF0947DC7235}" srcOrd="1" destOrd="0" presId="urn:microsoft.com/office/officeart/2008/layout/NameandTitleOrganizationalChart"/>
    <dgm:cxn modelId="{75FFC66E-C6BC-5F48-A5BC-8B1DFF039F6E}" type="presParOf" srcId="{8A5FB946-2AB4-C14B-B117-8DDE35CD0C16}" destId="{02717E4D-DA0E-DA4F-82D9-2E1B14BF4C60}" srcOrd="2" destOrd="0" presId="urn:microsoft.com/office/officeart/2008/layout/NameandTitleOrganizationalChart"/>
    <dgm:cxn modelId="{C6A625F2-5E9F-2549-81AC-C260F905B372}" type="presParOf" srcId="{015BE1E2-AD25-E64E-8106-5C06CB2995BD}" destId="{B042AC55-1987-5742-9750-93BB00CF5F2F}" srcOrd="1" destOrd="0" presId="urn:microsoft.com/office/officeart/2008/layout/NameandTitleOrganizationalChart"/>
    <dgm:cxn modelId="{981AD099-8C6F-624E-93E0-8C582AAA1C71}" type="presParOf" srcId="{015BE1E2-AD25-E64E-8106-5C06CB2995BD}" destId="{D210DCA1-ACC3-2F4E-8C4F-2852528396FB}" srcOrd="2" destOrd="0" presId="urn:microsoft.com/office/officeart/2008/layout/NameandTitleOrganizationalChart"/>
    <dgm:cxn modelId="{C0607065-61D3-414E-9B27-4E42491AD79B}" type="presParOf" srcId="{55AE2AE2-C9AC-6942-8997-9C898931B725}" destId="{0C66835B-7ABF-BB41-AF3D-D3B6963E59DB}" srcOrd="6" destOrd="0" presId="urn:microsoft.com/office/officeart/2008/layout/NameandTitleOrganizationalChart"/>
    <dgm:cxn modelId="{836A360E-67A8-114D-AACE-5FBE1772185A}" type="presParOf" srcId="{55AE2AE2-C9AC-6942-8997-9C898931B725}" destId="{14EC9E36-DEC6-8848-A794-6A4749419FE7}" srcOrd="7" destOrd="0" presId="urn:microsoft.com/office/officeart/2008/layout/NameandTitleOrganizationalChart"/>
    <dgm:cxn modelId="{AF9E081F-5457-E04E-ACA2-B67526DCB990}" type="presParOf" srcId="{14EC9E36-DEC6-8848-A794-6A4749419FE7}" destId="{96969B46-36FF-FD46-B847-EDB0AECCFD94}" srcOrd="0" destOrd="0" presId="urn:microsoft.com/office/officeart/2008/layout/NameandTitleOrganizationalChart"/>
    <dgm:cxn modelId="{17D6D5F2-0B46-744A-8F6F-7450EA4BBFA9}" type="presParOf" srcId="{96969B46-36FF-FD46-B847-EDB0AECCFD94}" destId="{FEC78C70-F650-F344-9ADD-C35438D4DA1D}" srcOrd="0" destOrd="0" presId="urn:microsoft.com/office/officeart/2008/layout/NameandTitleOrganizationalChart"/>
    <dgm:cxn modelId="{C8FFE3B3-F7DB-6043-A814-6DB2D1C023A0}" type="presParOf" srcId="{96969B46-36FF-FD46-B847-EDB0AECCFD94}" destId="{AA3CA1C3-4CCE-0D4D-B0BF-164D49A6106D}" srcOrd="1" destOrd="0" presId="urn:microsoft.com/office/officeart/2008/layout/NameandTitleOrganizationalChart"/>
    <dgm:cxn modelId="{ACC6FB84-EE75-2341-8774-A96CDC755826}" type="presParOf" srcId="{96969B46-36FF-FD46-B847-EDB0AECCFD94}" destId="{7840CD8A-0C1C-6F42-A0BA-2BC536FD1A49}" srcOrd="2" destOrd="0" presId="urn:microsoft.com/office/officeart/2008/layout/NameandTitleOrganizationalChart"/>
    <dgm:cxn modelId="{59517F77-EA17-F345-930C-6D54E1668FB7}" type="presParOf" srcId="{14EC9E36-DEC6-8848-A794-6A4749419FE7}" destId="{19523CF7-3CAE-8E44-A9E4-F0135D4C4210}" srcOrd="1" destOrd="0" presId="urn:microsoft.com/office/officeart/2008/layout/NameandTitleOrganizationalChart"/>
    <dgm:cxn modelId="{8B2D3CFB-2FA9-0D41-8248-94F7FB4C406D}" type="presParOf" srcId="{14EC9E36-DEC6-8848-A794-6A4749419FE7}" destId="{3661AE96-20FD-524F-A0BF-6B77E96203D0}" srcOrd="2" destOrd="0" presId="urn:microsoft.com/office/officeart/2008/layout/NameandTitleOrganizationalChart"/>
    <dgm:cxn modelId="{39ABFB76-4331-CF4C-881B-B6292DBB7404}" type="presParOf" srcId="{D131C990-911A-9949-B8A8-38981113724C}" destId="{593D3D7F-EA20-F14B-85E8-EA5779916EF9}" srcOrd="2" destOrd="0" presId="urn:microsoft.com/office/officeart/2008/layout/NameandTitleOrganizationalChart"/>
    <dgm:cxn modelId="{A0952232-CFF2-FB44-9EE6-2409DAE70666}" type="presParOf" srcId="{593D3D7F-EA20-F14B-85E8-EA5779916EF9}" destId="{867CA46A-784C-4649-9C91-9DA5D60E40F7}" srcOrd="0" destOrd="0" presId="urn:microsoft.com/office/officeart/2008/layout/NameandTitleOrganizationalChart"/>
    <dgm:cxn modelId="{EA4E6FED-59AE-1B4C-B3DA-F098C100A773}" type="presParOf" srcId="{593D3D7F-EA20-F14B-85E8-EA5779916EF9}" destId="{8FF80715-8D64-C542-A989-4743AFD7CE35}" srcOrd="1" destOrd="0" presId="urn:microsoft.com/office/officeart/2008/layout/NameandTitleOrganizationalChart"/>
    <dgm:cxn modelId="{849E585F-DEDE-D54D-A91B-4335274CBF7C}" type="presParOf" srcId="{8FF80715-8D64-C542-A989-4743AFD7CE35}" destId="{6084EE77-3D74-9B47-940D-63B5610C9279}" srcOrd="0" destOrd="0" presId="urn:microsoft.com/office/officeart/2008/layout/NameandTitleOrganizationalChart"/>
    <dgm:cxn modelId="{8FC40510-ADE1-5140-BF90-A957468442E8}" type="presParOf" srcId="{6084EE77-3D74-9B47-940D-63B5610C9279}" destId="{67E95566-D333-3940-8F8F-D977979F3925}" srcOrd="0" destOrd="0" presId="urn:microsoft.com/office/officeart/2008/layout/NameandTitleOrganizationalChart"/>
    <dgm:cxn modelId="{1E73E5A7-9588-6448-B762-4BB4DC79D7BD}" type="presParOf" srcId="{6084EE77-3D74-9B47-940D-63B5610C9279}" destId="{BB94AB4B-7326-404F-8BF3-93E776DDA57A}" srcOrd="1" destOrd="0" presId="urn:microsoft.com/office/officeart/2008/layout/NameandTitleOrganizationalChart"/>
    <dgm:cxn modelId="{FAE1139C-0871-2C42-800D-C2B763796836}" type="presParOf" srcId="{6084EE77-3D74-9B47-940D-63B5610C9279}" destId="{E46CF4F5-3F15-474A-9E5A-7693C73F2E68}" srcOrd="2" destOrd="0" presId="urn:microsoft.com/office/officeart/2008/layout/NameandTitleOrganizationalChart"/>
    <dgm:cxn modelId="{FFD5E036-ABC0-1A43-9A2D-55FE6F42DC18}" type="presParOf" srcId="{8FF80715-8D64-C542-A989-4743AFD7CE35}" destId="{CF2D7C25-072A-3B41-A274-21A3298F3059}" srcOrd="1" destOrd="0" presId="urn:microsoft.com/office/officeart/2008/layout/NameandTitleOrganizationalChart"/>
    <dgm:cxn modelId="{0C15FA31-35E9-F945-A648-0B48594DFC94}" type="presParOf" srcId="{8FF80715-8D64-C542-A989-4743AFD7CE35}" destId="{E6AD21CD-B1A4-904B-974F-843DB9E06B1E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4113562-5D1E-8C47-93F4-5A4699F69BB3}" type="doc">
      <dgm:prSet loTypeId="urn:microsoft.com/office/officeart/2005/8/layout/vList6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7A32C2D-74C1-9E4E-A005-FC578BA768BD}">
      <dgm:prSet phldrT="[Text]"/>
      <dgm:spPr/>
      <dgm:t>
        <a:bodyPr/>
        <a:lstStyle/>
        <a:p>
          <a:r>
            <a:rPr lang="en-US" dirty="0" err="1" smtClean="0"/>
            <a:t>Agravo</a:t>
          </a:r>
          <a:r>
            <a:rPr lang="en-US" dirty="0" smtClean="0"/>
            <a:t> de </a:t>
          </a:r>
          <a:r>
            <a:rPr lang="en-US" dirty="0" err="1" smtClean="0"/>
            <a:t>Instrumento</a:t>
          </a:r>
          <a:endParaRPr lang="en-US" dirty="0"/>
        </a:p>
      </dgm:t>
    </dgm:pt>
    <dgm:pt modelId="{27A710D8-6BB8-274B-8410-F5DFAADD4310}" type="parTrans" cxnId="{21C6B256-048F-8B48-A93E-AFF5D12297D7}">
      <dgm:prSet/>
      <dgm:spPr/>
      <dgm:t>
        <a:bodyPr/>
        <a:lstStyle/>
        <a:p>
          <a:endParaRPr lang="en-US"/>
        </a:p>
      </dgm:t>
    </dgm:pt>
    <dgm:pt modelId="{D36E6F4E-412D-124B-BEC0-E8F988F8F9E0}" type="sibTrans" cxnId="{21C6B256-048F-8B48-A93E-AFF5D12297D7}">
      <dgm:prSet/>
      <dgm:spPr/>
      <dgm:t>
        <a:bodyPr/>
        <a:lstStyle/>
        <a:p>
          <a:endParaRPr lang="en-US"/>
        </a:p>
      </dgm:t>
    </dgm:pt>
    <dgm:pt modelId="{23434F1B-38BF-B943-8741-AB0185AB0D2E}">
      <dgm:prSet phldrT="[Text]"/>
      <dgm:spPr/>
      <dgm:t>
        <a:bodyPr/>
        <a:lstStyle/>
        <a:p>
          <a:pPr algn="ctr"/>
          <a:r>
            <a:rPr lang="en-US" dirty="0" err="1" smtClean="0"/>
            <a:t>Processo</a:t>
          </a:r>
          <a:r>
            <a:rPr lang="en-US" dirty="0" smtClean="0"/>
            <a:t> </a:t>
          </a:r>
          <a:r>
            <a:rPr lang="en-US" dirty="0" err="1" smtClean="0"/>
            <a:t>sobrestado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primeiro</a:t>
          </a:r>
          <a:r>
            <a:rPr lang="en-US" dirty="0" smtClean="0"/>
            <a:t> </a:t>
          </a:r>
          <a:r>
            <a:rPr lang="en-US" dirty="0" err="1" smtClean="0"/>
            <a:t>grau</a:t>
          </a:r>
          <a:endParaRPr lang="en-US" dirty="0"/>
        </a:p>
      </dgm:t>
    </dgm:pt>
    <dgm:pt modelId="{D698BCAE-16EA-C842-A70C-AA2FA18CC8A1}" type="parTrans" cxnId="{E30357B4-2592-BF4A-91C0-83D3D54CAEB4}">
      <dgm:prSet/>
      <dgm:spPr/>
      <dgm:t>
        <a:bodyPr/>
        <a:lstStyle/>
        <a:p>
          <a:endParaRPr lang="en-US"/>
        </a:p>
      </dgm:t>
    </dgm:pt>
    <dgm:pt modelId="{B4F614D4-832F-5849-981E-FD0F301A9274}" type="sibTrans" cxnId="{E30357B4-2592-BF4A-91C0-83D3D54CAEB4}">
      <dgm:prSet/>
      <dgm:spPr/>
      <dgm:t>
        <a:bodyPr/>
        <a:lstStyle/>
        <a:p>
          <a:endParaRPr lang="en-US"/>
        </a:p>
      </dgm:t>
    </dgm:pt>
    <dgm:pt modelId="{9B015308-0572-4D41-A90F-959A0B5909EC}">
      <dgm:prSet phldrT="[Text]"/>
      <dgm:spPr/>
      <dgm:t>
        <a:bodyPr/>
        <a:lstStyle/>
        <a:p>
          <a:r>
            <a:rPr lang="en-US" dirty="0" err="1" smtClean="0"/>
            <a:t>Agravo</a:t>
          </a:r>
          <a:r>
            <a:rPr lang="en-US" dirty="0" smtClean="0"/>
            <a:t> </a:t>
          </a:r>
          <a:r>
            <a:rPr lang="en-US" dirty="0" err="1" smtClean="0"/>
            <a:t>Interno</a:t>
          </a:r>
          <a:endParaRPr lang="en-US" dirty="0"/>
        </a:p>
      </dgm:t>
    </dgm:pt>
    <dgm:pt modelId="{0666BFB1-6905-FC47-BD23-EFBF2F4473D0}" type="parTrans" cxnId="{959F178C-22D0-5E4F-A6CA-D524F7DA9B68}">
      <dgm:prSet/>
      <dgm:spPr/>
      <dgm:t>
        <a:bodyPr/>
        <a:lstStyle/>
        <a:p>
          <a:endParaRPr lang="en-US"/>
        </a:p>
      </dgm:t>
    </dgm:pt>
    <dgm:pt modelId="{9A671578-2E96-2B49-AADD-FD79CB5070F6}" type="sibTrans" cxnId="{959F178C-22D0-5E4F-A6CA-D524F7DA9B68}">
      <dgm:prSet/>
      <dgm:spPr/>
      <dgm:t>
        <a:bodyPr/>
        <a:lstStyle/>
        <a:p>
          <a:endParaRPr lang="en-US"/>
        </a:p>
      </dgm:t>
    </dgm:pt>
    <dgm:pt modelId="{34B393D9-3BF3-A843-BC3B-CAC5A6923EAC}">
      <dgm:prSet phldrT="[Text]"/>
      <dgm:spPr/>
      <dgm:t>
        <a:bodyPr/>
        <a:lstStyle/>
        <a:p>
          <a:pPr algn="ctr"/>
          <a:r>
            <a:rPr lang="en-US" dirty="0" err="1" smtClean="0"/>
            <a:t>Processo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smtClean="0"/>
            <a:t>“</a:t>
          </a:r>
          <a:r>
            <a:rPr lang="en-US" dirty="0" err="1" smtClean="0"/>
            <a:t>segundo</a:t>
          </a:r>
          <a:r>
            <a:rPr lang="en-US" dirty="0" smtClean="0"/>
            <a:t> </a:t>
          </a:r>
          <a:r>
            <a:rPr lang="en-US" dirty="0" err="1" smtClean="0"/>
            <a:t>grau</a:t>
          </a:r>
          <a:r>
            <a:rPr lang="en-US" dirty="0" smtClean="0"/>
            <a:t>”</a:t>
          </a:r>
          <a:endParaRPr lang="en-US" dirty="0"/>
        </a:p>
      </dgm:t>
    </dgm:pt>
    <dgm:pt modelId="{F7F0D7C8-0DE7-B342-B7F3-3C1BF4889792}" type="parTrans" cxnId="{14C50D0C-C6C7-B249-B367-CEE01BC8E977}">
      <dgm:prSet/>
      <dgm:spPr/>
      <dgm:t>
        <a:bodyPr/>
        <a:lstStyle/>
        <a:p>
          <a:endParaRPr lang="en-US"/>
        </a:p>
      </dgm:t>
    </dgm:pt>
    <dgm:pt modelId="{58DD35A7-E7A4-034D-A653-B7872D726C81}" type="sibTrans" cxnId="{14C50D0C-C6C7-B249-B367-CEE01BC8E977}">
      <dgm:prSet/>
      <dgm:spPr/>
      <dgm:t>
        <a:bodyPr/>
        <a:lstStyle/>
        <a:p>
          <a:endParaRPr lang="en-US"/>
        </a:p>
      </dgm:t>
    </dgm:pt>
    <dgm:pt modelId="{D57E923B-AEF3-A049-AF42-EFA03A7EAF8D}">
      <dgm:prSet phldrT="[Text]"/>
      <dgm:spPr/>
      <dgm:t>
        <a:bodyPr/>
        <a:lstStyle/>
        <a:p>
          <a:pPr algn="ctr"/>
          <a:r>
            <a:rPr lang="en-US" dirty="0" err="1" smtClean="0"/>
            <a:t>Tempestividade</a:t>
          </a:r>
          <a:r>
            <a:rPr lang="en-US" dirty="0" smtClean="0"/>
            <a:t> (</a:t>
          </a:r>
          <a:r>
            <a:rPr lang="en-US" dirty="0" err="1" smtClean="0"/>
            <a:t>Presidente</a:t>
          </a:r>
          <a:r>
            <a:rPr lang="en-US" dirty="0" smtClean="0"/>
            <a:t>)</a:t>
          </a:r>
          <a:endParaRPr lang="en-US" dirty="0"/>
        </a:p>
      </dgm:t>
    </dgm:pt>
    <dgm:pt modelId="{DEC1CFC9-79DB-4146-A14B-70430DA45CC1}" type="parTrans" cxnId="{04E13338-7E25-6C47-8D8E-FEE24AAC65CB}">
      <dgm:prSet/>
      <dgm:spPr/>
      <dgm:t>
        <a:bodyPr/>
        <a:lstStyle/>
        <a:p>
          <a:endParaRPr lang="en-US"/>
        </a:p>
      </dgm:t>
    </dgm:pt>
    <dgm:pt modelId="{8788DCDC-AFB1-D045-B63A-A187B0A37702}" type="sibTrans" cxnId="{04E13338-7E25-6C47-8D8E-FEE24AAC65CB}">
      <dgm:prSet/>
      <dgm:spPr/>
      <dgm:t>
        <a:bodyPr/>
        <a:lstStyle/>
        <a:p>
          <a:endParaRPr lang="en-US"/>
        </a:p>
      </dgm:t>
    </dgm:pt>
    <dgm:pt modelId="{7172B87D-A300-D849-A2CE-E214AE7D31D9}">
      <dgm:prSet phldrT="[Text]"/>
      <dgm:spPr/>
      <dgm:t>
        <a:bodyPr/>
        <a:lstStyle/>
        <a:p>
          <a:pPr algn="ctr"/>
          <a:endParaRPr lang="en-US" dirty="0"/>
        </a:p>
      </dgm:t>
    </dgm:pt>
    <dgm:pt modelId="{22A3C8DC-7274-3743-A3E2-036C49134928}" type="parTrans" cxnId="{CCF3F355-CBB0-0944-9B59-080A96507245}">
      <dgm:prSet/>
      <dgm:spPr/>
    </dgm:pt>
    <dgm:pt modelId="{14B971DF-5467-044E-8DA9-F6CF825F97C4}" type="sibTrans" cxnId="{CCF3F355-CBB0-0944-9B59-080A96507245}">
      <dgm:prSet/>
      <dgm:spPr/>
    </dgm:pt>
    <dgm:pt modelId="{A981B35F-69A1-CF47-B734-CFF7575F0508}" type="pres">
      <dgm:prSet presAssocID="{C4113562-5D1E-8C47-93F4-5A4699F69BB3}" presName="Name0" presStyleCnt="0">
        <dgm:presLayoutVars>
          <dgm:dir/>
          <dgm:animLvl val="lvl"/>
          <dgm:resizeHandles/>
        </dgm:presLayoutVars>
      </dgm:prSet>
      <dgm:spPr/>
    </dgm:pt>
    <dgm:pt modelId="{3A82DF29-D759-6145-99E6-9550FAEDC8BD}" type="pres">
      <dgm:prSet presAssocID="{47A32C2D-74C1-9E4E-A005-FC578BA768BD}" presName="linNode" presStyleCnt="0"/>
      <dgm:spPr/>
    </dgm:pt>
    <dgm:pt modelId="{1D942D69-E616-CE46-9F94-40C262874FD0}" type="pres">
      <dgm:prSet presAssocID="{47A32C2D-74C1-9E4E-A005-FC578BA768BD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FBCD72-061D-EB4F-958A-5C4D956BA621}" type="pres">
      <dgm:prSet presAssocID="{47A32C2D-74C1-9E4E-A005-FC578BA768BD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52AD10-5D5E-DE4C-B3FB-F30D50453F7C}" type="pres">
      <dgm:prSet presAssocID="{D36E6F4E-412D-124B-BEC0-E8F988F8F9E0}" presName="spacing" presStyleCnt="0"/>
      <dgm:spPr/>
    </dgm:pt>
    <dgm:pt modelId="{E88A1D68-D6CC-2E44-910A-4EF86EA55C78}" type="pres">
      <dgm:prSet presAssocID="{9B015308-0572-4D41-A90F-959A0B5909EC}" presName="linNode" presStyleCnt="0"/>
      <dgm:spPr/>
    </dgm:pt>
    <dgm:pt modelId="{AA3740CD-0D61-9046-9B92-6C0CCBA0256A}" type="pres">
      <dgm:prSet presAssocID="{9B015308-0572-4D41-A90F-959A0B5909EC}" presName="parentShp" presStyleLbl="node1" presStyleIdx="1" presStyleCnt="2">
        <dgm:presLayoutVars>
          <dgm:bulletEnabled val="1"/>
        </dgm:presLayoutVars>
      </dgm:prSet>
      <dgm:spPr/>
    </dgm:pt>
    <dgm:pt modelId="{DCB9E1F0-0B9F-7E4E-B393-A80D1BD397B1}" type="pres">
      <dgm:prSet presAssocID="{9B015308-0572-4D41-A90F-959A0B5909EC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C6B256-048F-8B48-A93E-AFF5D12297D7}" srcId="{C4113562-5D1E-8C47-93F4-5A4699F69BB3}" destId="{47A32C2D-74C1-9E4E-A005-FC578BA768BD}" srcOrd="0" destOrd="0" parTransId="{27A710D8-6BB8-274B-8410-F5DFAADD4310}" sibTransId="{D36E6F4E-412D-124B-BEC0-E8F988F8F9E0}"/>
    <dgm:cxn modelId="{04E13338-7E25-6C47-8D8E-FEE24AAC65CB}" srcId="{9B015308-0572-4D41-A90F-959A0B5909EC}" destId="{D57E923B-AEF3-A049-AF42-EFA03A7EAF8D}" srcOrd="1" destOrd="0" parTransId="{DEC1CFC9-79DB-4146-A14B-70430DA45CC1}" sibTransId="{8788DCDC-AFB1-D045-B63A-A187B0A37702}"/>
    <dgm:cxn modelId="{484D973C-CB64-C74F-B6A7-319EACA4858E}" type="presOf" srcId="{23434F1B-38BF-B943-8741-AB0185AB0D2E}" destId="{06FBCD72-061D-EB4F-958A-5C4D956BA621}" srcOrd="0" destOrd="1" presId="urn:microsoft.com/office/officeart/2005/8/layout/vList6"/>
    <dgm:cxn modelId="{E30357B4-2592-BF4A-91C0-83D3D54CAEB4}" srcId="{47A32C2D-74C1-9E4E-A005-FC578BA768BD}" destId="{23434F1B-38BF-B943-8741-AB0185AB0D2E}" srcOrd="1" destOrd="0" parTransId="{D698BCAE-16EA-C842-A70C-AA2FA18CC8A1}" sibTransId="{B4F614D4-832F-5849-981E-FD0F301A9274}"/>
    <dgm:cxn modelId="{304F6AF5-40EC-B448-8070-DF71AF8A372B}" type="presOf" srcId="{D57E923B-AEF3-A049-AF42-EFA03A7EAF8D}" destId="{DCB9E1F0-0B9F-7E4E-B393-A80D1BD397B1}" srcOrd="0" destOrd="1" presId="urn:microsoft.com/office/officeart/2005/8/layout/vList6"/>
    <dgm:cxn modelId="{EBEC5351-8C88-2049-9384-1CCE2959B97B}" type="presOf" srcId="{47A32C2D-74C1-9E4E-A005-FC578BA768BD}" destId="{1D942D69-E616-CE46-9F94-40C262874FD0}" srcOrd="0" destOrd="0" presId="urn:microsoft.com/office/officeart/2005/8/layout/vList6"/>
    <dgm:cxn modelId="{959F178C-22D0-5E4F-A6CA-D524F7DA9B68}" srcId="{C4113562-5D1E-8C47-93F4-5A4699F69BB3}" destId="{9B015308-0572-4D41-A90F-959A0B5909EC}" srcOrd="1" destOrd="0" parTransId="{0666BFB1-6905-FC47-BD23-EFBF2F4473D0}" sibTransId="{9A671578-2E96-2B49-AADD-FD79CB5070F6}"/>
    <dgm:cxn modelId="{14C50D0C-C6C7-B249-B367-CEE01BC8E977}" srcId="{9B015308-0572-4D41-A90F-959A0B5909EC}" destId="{34B393D9-3BF3-A843-BC3B-CAC5A6923EAC}" srcOrd="0" destOrd="0" parTransId="{F7F0D7C8-0DE7-B342-B7F3-3C1BF4889792}" sibTransId="{58DD35A7-E7A4-034D-A653-B7872D726C81}"/>
    <dgm:cxn modelId="{CCF3F355-CBB0-0944-9B59-080A96507245}" srcId="{47A32C2D-74C1-9E4E-A005-FC578BA768BD}" destId="{7172B87D-A300-D849-A2CE-E214AE7D31D9}" srcOrd="0" destOrd="0" parTransId="{22A3C8DC-7274-3743-A3E2-036C49134928}" sibTransId="{14B971DF-5467-044E-8DA9-F6CF825F97C4}"/>
    <dgm:cxn modelId="{81FC718E-8B4A-BF4A-AB5B-BA4FE496ACF8}" type="presOf" srcId="{9B015308-0572-4D41-A90F-959A0B5909EC}" destId="{AA3740CD-0D61-9046-9B92-6C0CCBA0256A}" srcOrd="0" destOrd="0" presId="urn:microsoft.com/office/officeart/2005/8/layout/vList6"/>
    <dgm:cxn modelId="{FB79DE64-A75A-A641-B724-29D19E87EAD5}" type="presOf" srcId="{34B393D9-3BF3-A843-BC3B-CAC5A6923EAC}" destId="{DCB9E1F0-0B9F-7E4E-B393-A80D1BD397B1}" srcOrd="0" destOrd="0" presId="urn:microsoft.com/office/officeart/2005/8/layout/vList6"/>
    <dgm:cxn modelId="{304E731C-1139-4E47-B147-4B0A3E6FBD54}" type="presOf" srcId="{7172B87D-A300-D849-A2CE-E214AE7D31D9}" destId="{06FBCD72-061D-EB4F-958A-5C4D956BA621}" srcOrd="0" destOrd="0" presId="urn:microsoft.com/office/officeart/2005/8/layout/vList6"/>
    <dgm:cxn modelId="{243C509C-7950-3F4E-AB74-AC76A6984611}" type="presOf" srcId="{C4113562-5D1E-8C47-93F4-5A4699F69BB3}" destId="{A981B35F-69A1-CF47-B734-CFF7575F0508}" srcOrd="0" destOrd="0" presId="urn:microsoft.com/office/officeart/2005/8/layout/vList6"/>
    <dgm:cxn modelId="{F57F47F3-06D5-CC44-8C3B-6B4950E35037}" type="presParOf" srcId="{A981B35F-69A1-CF47-B734-CFF7575F0508}" destId="{3A82DF29-D759-6145-99E6-9550FAEDC8BD}" srcOrd="0" destOrd="0" presId="urn:microsoft.com/office/officeart/2005/8/layout/vList6"/>
    <dgm:cxn modelId="{D0D199DA-9F3A-8643-80E8-6D4244C46535}" type="presParOf" srcId="{3A82DF29-D759-6145-99E6-9550FAEDC8BD}" destId="{1D942D69-E616-CE46-9F94-40C262874FD0}" srcOrd="0" destOrd="0" presId="urn:microsoft.com/office/officeart/2005/8/layout/vList6"/>
    <dgm:cxn modelId="{1DC46015-6A0E-6A40-8C26-E43EE2F54CA7}" type="presParOf" srcId="{3A82DF29-D759-6145-99E6-9550FAEDC8BD}" destId="{06FBCD72-061D-EB4F-958A-5C4D956BA621}" srcOrd="1" destOrd="0" presId="urn:microsoft.com/office/officeart/2005/8/layout/vList6"/>
    <dgm:cxn modelId="{664493AE-E8C8-7044-BEC3-6CF67C3B0CA5}" type="presParOf" srcId="{A981B35F-69A1-CF47-B734-CFF7575F0508}" destId="{1A52AD10-5D5E-DE4C-B3FB-F30D50453F7C}" srcOrd="1" destOrd="0" presId="urn:microsoft.com/office/officeart/2005/8/layout/vList6"/>
    <dgm:cxn modelId="{9F794236-5278-C744-9207-E5E0C1B31FCE}" type="presParOf" srcId="{A981B35F-69A1-CF47-B734-CFF7575F0508}" destId="{E88A1D68-D6CC-2E44-910A-4EF86EA55C78}" srcOrd="2" destOrd="0" presId="urn:microsoft.com/office/officeart/2005/8/layout/vList6"/>
    <dgm:cxn modelId="{C6C7BAD0-A5A3-524C-A97F-9119479ABDAF}" type="presParOf" srcId="{E88A1D68-D6CC-2E44-910A-4EF86EA55C78}" destId="{AA3740CD-0D61-9046-9B92-6C0CCBA0256A}" srcOrd="0" destOrd="0" presId="urn:microsoft.com/office/officeart/2005/8/layout/vList6"/>
    <dgm:cxn modelId="{C2CC5131-787C-8944-B51B-716FB753293B}" type="presParOf" srcId="{E88A1D68-D6CC-2E44-910A-4EF86EA55C78}" destId="{DCB9E1F0-0B9F-7E4E-B393-A80D1BD397B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91D50E-5620-7147-8158-B1C94A9B0D3A}" type="doc">
      <dgm:prSet loTypeId="urn:microsoft.com/office/officeart/2009/3/layout/HorizontalOrganizationChar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9D25E0A-8434-8A4D-A73D-16AF7F8A46DA}">
      <dgm:prSet phldrT="[Text]"/>
      <dgm:spPr/>
      <dgm:t>
        <a:bodyPr/>
        <a:lstStyle/>
        <a:p>
          <a:r>
            <a:rPr lang="en-US" dirty="0" err="1" smtClean="0"/>
            <a:t>Suspens</a:t>
          </a:r>
          <a:r>
            <a:rPr lang="en-US" dirty="0" err="1" smtClean="0"/>
            <a:t>ão</a:t>
          </a:r>
          <a:endParaRPr lang="en-US" dirty="0"/>
        </a:p>
      </dgm:t>
    </dgm:pt>
    <dgm:pt modelId="{76EF3133-65E0-F94F-9835-6725594C24AC}" type="parTrans" cxnId="{38B91C92-55F6-8E45-8B16-D33A264295BD}">
      <dgm:prSet/>
      <dgm:spPr/>
      <dgm:t>
        <a:bodyPr/>
        <a:lstStyle/>
        <a:p>
          <a:endParaRPr lang="en-US"/>
        </a:p>
      </dgm:t>
    </dgm:pt>
    <dgm:pt modelId="{A6AFBB38-0A04-304B-8A38-92F9437CFA03}" type="sibTrans" cxnId="{38B91C92-55F6-8E45-8B16-D33A264295BD}">
      <dgm:prSet/>
      <dgm:spPr/>
      <dgm:t>
        <a:bodyPr/>
        <a:lstStyle/>
        <a:p>
          <a:endParaRPr lang="en-US"/>
        </a:p>
      </dgm:t>
    </dgm:pt>
    <dgm:pt modelId="{96A84A2B-7B6B-334C-A7DA-22FB5DD6FF79}" type="asst">
      <dgm:prSet phldrT="[Text]"/>
      <dgm:spPr/>
      <dgm:t>
        <a:bodyPr/>
        <a:lstStyle/>
        <a:p>
          <a:r>
            <a:rPr lang="en-US" dirty="0" err="1" smtClean="0"/>
            <a:t>Afeta</a:t>
          </a:r>
          <a:r>
            <a:rPr lang="en-US" dirty="0" err="1" smtClean="0"/>
            <a:t>ção</a:t>
          </a:r>
          <a:endParaRPr lang="en-US" dirty="0"/>
        </a:p>
      </dgm:t>
    </dgm:pt>
    <dgm:pt modelId="{934DF73F-D9C9-DC4F-BA19-A174A4687B9A}" type="parTrans" cxnId="{384A6DA8-CD17-C645-AD02-17641B90C2C8}">
      <dgm:prSet/>
      <dgm:spPr/>
      <dgm:t>
        <a:bodyPr/>
        <a:lstStyle/>
        <a:p>
          <a:endParaRPr lang="en-US"/>
        </a:p>
      </dgm:t>
    </dgm:pt>
    <dgm:pt modelId="{11791DDD-7318-9641-A5FE-BBBA65559D19}" type="sibTrans" cxnId="{384A6DA8-CD17-C645-AD02-17641B90C2C8}">
      <dgm:prSet/>
      <dgm:spPr/>
      <dgm:t>
        <a:bodyPr/>
        <a:lstStyle/>
        <a:p>
          <a:endParaRPr lang="en-US"/>
        </a:p>
      </dgm:t>
    </dgm:pt>
    <dgm:pt modelId="{1DBB26F6-D555-A047-B9EB-4EABC2124985}">
      <dgm:prSet phldrT="[Text]"/>
      <dgm:spPr/>
      <dgm:t>
        <a:bodyPr/>
        <a:lstStyle/>
        <a:p>
          <a:r>
            <a:rPr lang="en-US" dirty="0" err="1" smtClean="0"/>
            <a:t>Positiva</a:t>
          </a:r>
          <a:endParaRPr lang="en-US" dirty="0"/>
        </a:p>
      </dgm:t>
    </dgm:pt>
    <dgm:pt modelId="{6057D182-605B-1E4F-87D6-3DEFBCFA71B1}" type="parTrans" cxnId="{2999D2A3-B1A7-A745-A75F-9B3B59BC9A18}">
      <dgm:prSet/>
      <dgm:spPr/>
      <dgm:t>
        <a:bodyPr/>
        <a:lstStyle/>
        <a:p>
          <a:endParaRPr lang="en-US"/>
        </a:p>
      </dgm:t>
    </dgm:pt>
    <dgm:pt modelId="{A7FC66E3-765D-3247-A437-6B5E1C585FCA}" type="sibTrans" cxnId="{2999D2A3-B1A7-A745-A75F-9B3B59BC9A18}">
      <dgm:prSet/>
      <dgm:spPr/>
      <dgm:t>
        <a:bodyPr/>
        <a:lstStyle/>
        <a:p>
          <a:endParaRPr lang="en-US"/>
        </a:p>
      </dgm:t>
    </dgm:pt>
    <dgm:pt modelId="{6FD21280-89DE-9D45-A4C2-DC55DB3AF39C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err="1" smtClean="0"/>
            <a:t>Negativa</a:t>
          </a:r>
          <a:endParaRPr lang="en-US" dirty="0"/>
        </a:p>
      </dgm:t>
    </dgm:pt>
    <dgm:pt modelId="{B90AA675-E114-6F4E-8B57-C24882334348}" type="parTrans" cxnId="{BA2E2FA4-36A8-8B4B-8FFB-D747049FA634}">
      <dgm:prSet/>
      <dgm:spPr/>
      <dgm:t>
        <a:bodyPr/>
        <a:lstStyle/>
        <a:p>
          <a:endParaRPr lang="en-US"/>
        </a:p>
      </dgm:t>
    </dgm:pt>
    <dgm:pt modelId="{BDBCCC5F-128F-7043-AAA7-29F17A7C8A0C}" type="sibTrans" cxnId="{BA2E2FA4-36A8-8B4B-8FFB-D747049FA634}">
      <dgm:prSet/>
      <dgm:spPr/>
      <dgm:t>
        <a:bodyPr/>
        <a:lstStyle/>
        <a:p>
          <a:endParaRPr lang="en-US"/>
        </a:p>
      </dgm:t>
    </dgm:pt>
    <dgm:pt modelId="{8978F7DE-D56C-864B-8131-05B338A68A4B}" type="pres">
      <dgm:prSet presAssocID="{3391D50E-5620-7147-8158-B1C94A9B0D3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F29E9BC-7AEE-844E-9C98-77C56B9D1D7A}" type="pres">
      <dgm:prSet presAssocID="{A9D25E0A-8434-8A4D-A73D-16AF7F8A46DA}" presName="hierRoot1" presStyleCnt="0">
        <dgm:presLayoutVars>
          <dgm:hierBranch val="init"/>
        </dgm:presLayoutVars>
      </dgm:prSet>
      <dgm:spPr/>
    </dgm:pt>
    <dgm:pt modelId="{14154B48-AB7E-234A-BB0D-C4F1B18AA656}" type="pres">
      <dgm:prSet presAssocID="{A9D25E0A-8434-8A4D-A73D-16AF7F8A46DA}" presName="rootComposite1" presStyleCnt="0"/>
      <dgm:spPr/>
    </dgm:pt>
    <dgm:pt modelId="{4CB475A1-95E4-4C4F-BBB4-CC98AB9DCD72}" type="pres">
      <dgm:prSet presAssocID="{A9D25E0A-8434-8A4D-A73D-16AF7F8A46DA}" presName="rootText1" presStyleLbl="node0" presStyleIdx="0" presStyleCnt="1">
        <dgm:presLayoutVars>
          <dgm:chPref val="3"/>
        </dgm:presLayoutVars>
      </dgm:prSet>
      <dgm:spPr/>
    </dgm:pt>
    <dgm:pt modelId="{ACA9A454-DEC0-1B4C-96DE-43F1E57CF2BB}" type="pres">
      <dgm:prSet presAssocID="{A9D25E0A-8434-8A4D-A73D-16AF7F8A46DA}" presName="rootConnector1" presStyleLbl="node1" presStyleIdx="0" presStyleCnt="0"/>
      <dgm:spPr/>
    </dgm:pt>
    <dgm:pt modelId="{B34E7D3C-8A40-4A40-BC5F-9F9269AB7BCA}" type="pres">
      <dgm:prSet presAssocID="{A9D25E0A-8434-8A4D-A73D-16AF7F8A46DA}" presName="hierChild2" presStyleCnt="0"/>
      <dgm:spPr/>
    </dgm:pt>
    <dgm:pt modelId="{99925158-112B-C045-BB17-88BD996FFA01}" type="pres">
      <dgm:prSet presAssocID="{6057D182-605B-1E4F-87D6-3DEFBCFA71B1}" presName="Name64" presStyleLbl="parChTrans1D2" presStyleIdx="0" presStyleCnt="3"/>
      <dgm:spPr/>
    </dgm:pt>
    <dgm:pt modelId="{11B4AC7B-FF6D-CF4F-A9EB-E2D9894A193D}" type="pres">
      <dgm:prSet presAssocID="{1DBB26F6-D555-A047-B9EB-4EABC2124985}" presName="hierRoot2" presStyleCnt="0">
        <dgm:presLayoutVars>
          <dgm:hierBranch val="init"/>
        </dgm:presLayoutVars>
      </dgm:prSet>
      <dgm:spPr/>
    </dgm:pt>
    <dgm:pt modelId="{B843B4E3-DCC2-5440-A910-B39F92943079}" type="pres">
      <dgm:prSet presAssocID="{1DBB26F6-D555-A047-B9EB-4EABC2124985}" presName="rootComposite" presStyleCnt="0"/>
      <dgm:spPr/>
    </dgm:pt>
    <dgm:pt modelId="{82A20573-5651-F04C-A422-2CF1609CD86A}" type="pres">
      <dgm:prSet presAssocID="{1DBB26F6-D555-A047-B9EB-4EABC2124985}" presName="rootText" presStyleLbl="node2" presStyleIdx="0" presStyleCnt="2">
        <dgm:presLayoutVars>
          <dgm:chPref val="3"/>
        </dgm:presLayoutVars>
      </dgm:prSet>
      <dgm:spPr/>
    </dgm:pt>
    <dgm:pt modelId="{265B5480-C373-DF46-B1B0-6AB85CA929BD}" type="pres">
      <dgm:prSet presAssocID="{1DBB26F6-D555-A047-B9EB-4EABC2124985}" presName="rootConnector" presStyleLbl="node2" presStyleIdx="0" presStyleCnt="2"/>
      <dgm:spPr/>
    </dgm:pt>
    <dgm:pt modelId="{6E65842F-7C61-C344-87A5-043CD39DCEFF}" type="pres">
      <dgm:prSet presAssocID="{1DBB26F6-D555-A047-B9EB-4EABC2124985}" presName="hierChild4" presStyleCnt="0"/>
      <dgm:spPr/>
    </dgm:pt>
    <dgm:pt modelId="{A1385D72-E5C9-D047-ACFE-70266C00DBB9}" type="pres">
      <dgm:prSet presAssocID="{1DBB26F6-D555-A047-B9EB-4EABC2124985}" presName="hierChild5" presStyleCnt="0"/>
      <dgm:spPr/>
    </dgm:pt>
    <dgm:pt modelId="{FEC16335-D7A0-9A43-818A-7FC13F7B30C8}" type="pres">
      <dgm:prSet presAssocID="{B90AA675-E114-6F4E-8B57-C24882334348}" presName="Name64" presStyleLbl="parChTrans1D2" presStyleIdx="1" presStyleCnt="3"/>
      <dgm:spPr/>
    </dgm:pt>
    <dgm:pt modelId="{D9590008-E7EC-F84E-962C-427334D779E6}" type="pres">
      <dgm:prSet presAssocID="{6FD21280-89DE-9D45-A4C2-DC55DB3AF39C}" presName="hierRoot2" presStyleCnt="0">
        <dgm:presLayoutVars>
          <dgm:hierBranch val="init"/>
        </dgm:presLayoutVars>
      </dgm:prSet>
      <dgm:spPr/>
    </dgm:pt>
    <dgm:pt modelId="{25B3E87F-0001-464E-9384-E5C1091DA21F}" type="pres">
      <dgm:prSet presAssocID="{6FD21280-89DE-9D45-A4C2-DC55DB3AF39C}" presName="rootComposite" presStyleCnt="0"/>
      <dgm:spPr/>
    </dgm:pt>
    <dgm:pt modelId="{A805771C-ED90-3241-88A0-03A8E48B47BF}" type="pres">
      <dgm:prSet presAssocID="{6FD21280-89DE-9D45-A4C2-DC55DB3AF39C}" presName="rootText" presStyleLbl="node2" presStyleIdx="1" presStyleCnt="2">
        <dgm:presLayoutVars>
          <dgm:chPref val="3"/>
        </dgm:presLayoutVars>
      </dgm:prSet>
      <dgm:spPr/>
    </dgm:pt>
    <dgm:pt modelId="{4739F730-4BDF-4442-A962-260DFB0BA656}" type="pres">
      <dgm:prSet presAssocID="{6FD21280-89DE-9D45-A4C2-DC55DB3AF39C}" presName="rootConnector" presStyleLbl="node2" presStyleIdx="1" presStyleCnt="2"/>
      <dgm:spPr/>
    </dgm:pt>
    <dgm:pt modelId="{23EECC70-8C58-E545-8EC0-82CEDB86A35E}" type="pres">
      <dgm:prSet presAssocID="{6FD21280-89DE-9D45-A4C2-DC55DB3AF39C}" presName="hierChild4" presStyleCnt="0"/>
      <dgm:spPr/>
    </dgm:pt>
    <dgm:pt modelId="{141BAD59-1496-E746-B43B-B5BFDFBACFC6}" type="pres">
      <dgm:prSet presAssocID="{6FD21280-89DE-9D45-A4C2-DC55DB3AF39C}" presName="hierChild5" presStyleCnt="0"/>
      <dgm:spPr/>
    </dgm:pt>
    <dgm:pt modelId="{8722BF77-1B0F-054D-B595-A351CFF267D6}" type="pres">
      <dgm:prSet presAssocID="{A9D25E0A-8434-8A4D-A73D-16AF7F8A46DA}" presName="hierChild3" presStyleCnt="0"/>
      <dgm:spPr/>
    </dgm:pt>
    <dgm:pt modelId="{CD2C4652-95A1-524D-9A52-336E8BFA840A}" type="pres">
      <dgm:prSet presAssocID="{934DF73F-D9C9-DC4F-BA19-A174A4687B9A}" presName="Name115" presStyleLbl="parChTrans1D2" presStyleIdx="2" presStyleCnt="3"/>
      <dgm:spPr/>
    </dgm:pt>
    <dgm:pt modelId="{67CF9549-6BE1-2945-99BE-EB719BB31BBA}" type="pres">
      <dgm:prSet presAssocID="{96A84A2B-7B6B-334C-A7DA-22FB5DD6FF79}" presName="hierRoot3" presStyleCnt="0">
        <dgm:presLayoutVars>
          <dgm:hierBranch val="init"/>
        </dgm:presLayoutVars>
      </dgm:prSet>
      <dgm:spPr/>
    </dgm:pt>
    <dgm:pt modelId="{4B1B28A6-7C63-E640-B344-F33FF83483AF}" type="pres">
      <dgm:prSet presAssocID="{96A84A2B-7B6B-334C-A7DA-22FB5DD6FF79}" presName="rootComposite3" presStyleCnt="0"/>
      <dgm:spPr/>
    </dgm:pt>
    <dgm:pt modelId="{7D8F697B-7D41-6546-9922-D28DDEA42742}" type="pres">
      <dgm:prSet presAssocID="{96A84A2B-7B6B-334C-A7DA-22FB5DD6FF79}" presName="rootText3" presStyleLbl="asst1" presStyleIdx="0" presStyleCnt="1">
        <dgm:presLayoutVars>
          <dgm:chPref val="3"/>
        </dgm:presLayoutVars>
      </dgm:prSet>
      <dgm:spPr/>
    </dgm:pt>
    <dgm:pt modelId="{B3DABA81-9FA1-CD41-85A0-A61D1CBFFE3A}" type="pres">
      <dgm:prSet presAssocID="{96A84A2B-7B6B-334C-A7DA-22FB5DD6FF79}" presName="rootConnector3" presStyleLbl="asst1" presStyleIdx="0" presStyleCnt="1"/>
      <dgm:spPr/>
    </dgm:pt>
    <dgm:pt modelId="{99F1F86A-34FB-044B-95A7-6D925B45E6A5}" type="pres">
      <dgm:prSet presAssocID="{96A84A2B-7B6B-334C-A7DA-22FB5DD6FF79}" presName="hierChild6" presStyleCnt="0"/>
      <dgm:spPr/>
    </dgm:pt>
    <dgm:pt modelId="{4FC78883-5B23-6E41-A27E-0548EA0DC443}" type="pres">
      <dgm:prSet presAssocID="{96A84A2B-7B6B-334C-A7DA-22FB5DD6FF79}" presName="hierChild7" presStyleCnt="0"/>
      <dgm:spPr/>
    </dgm:pt>
  </dgm:ptLst>
  <dgm:cxnLst>
    <dgm:cxn modelId="{46BDC33B-6B8A-AF46-BD4D-0685C2A7A0FA}" type="presOf" srcId="{B90AA675-E114-6F4E-8B57-C24882334348}" destId="{FEC16335-D7A0-9A43-818A-7FC13F7B30C8}" srcOrd="0" destOrd="0" presId="urn:microsoft.com/office/officeart/2009/3/layout/HorizontalOrganizationChart"/>
    <dgm:cxn modelId="{924140AD-4FC6-3B46-8F2D-646B795A3540}" type="presOf" srcId="{1DBB26F6-D555-A047-B9EB-4EABC2124985}" destId="{265B5480-C373-DF46-B1B0-6AB85CA929BD}" srcOrd="1" destOrd="0" presId="urn:microsoft.com/office/officeart/2009/3/layout/HorizontalOrganizationChart"/>
    <dgm:cxn modelId="{8EB57D3F-01D8-2542-9379-29D495A9E596}" type="presOf" srcId="{6FD21280-89DE-9D45-A4C2-DC55DB3AF39C}" destId="{4739F730-4BDF-4442-A962-260DFB0BA656}" srcOrd="1" destOrd="0" presId="urn:microsoft.com/office/officeart/2009/3/layout/HorizontalOrganizationChart"/>
    <dgm:cxn modelId="{384A6DA8-CD17-C645-AD02-17641B90C2C8}" srcId="{A9D25E0A-8434-8A4D-A73D-16AF7F8A46DA}" destId="{96A84A2B-7B6B-334C-A7DA-22FB5DD6FF79}" srcOrd="0" destOrd="0" parTransId="{934DF73F-D9C9-DC4F-BA19-A174A4687B9A}" sibTransId="{11791DDD-7318-9641-A5FE-BBBA65559D19}"/>
    <dgm:cxn modelId="{9632390E-8505-2247-98C8-F7726CB47D21}" type="presOf" srcId="{934DF73F-D9C9-DC4F-BA19-A174A4687B9A}" destId="{CD2C4652-95A1-524D-9A52-336E8BFA840A}" srcOrd="0" destOrd="0" presId="urn:microsoft.com/office/officeart/2009/3/layout/HorizontalOrganizationChart"/>
    <dgm:cxn modelId="{C05A9AF9-A13A-7B43-A716-81C42767E44A}" type="presOf" srcId="{3391D50E-5620-7147-8158-B1C94A9B0D3A}" destId="{8978F7DE-D56C-864B-8131-05B338A68A4B}" srcOrd="0" destOrd="0" presId="urn:microsoft.com/office/officeart/2009/3/layout/HorizontalOrganizationChart"/>
    <dgm:cxn modelId="{2999D2A3-B1A7-A745-A75F-9B3B59BC9A18}" srcId="{A9D25E0A-8434-8A4D-A73D-16AF7F8A46DA}" destId="{1DBB26F6-D555-A047-B9EB-4EABC2124985}" srcOrd="1" destOrd="0" parTransId="{6057D182-605B-1E4F-87D6-3DEFBCFA71B1}" sibTransId="{A7FC66E3-765D-3247-A437-6B5E1C585FCA}"/>
    <dgm:cxn modelId="{FCEBE739-7456-6544-9BDB-5E69DB5850B1}" type="presOf" srcId="{1DBB26F6-D555-A047-B9EB-4EABC2124985}" destId="{82A20573-5651-F04C-A422-2CF1609CD86A}" srcOrd="0" destOrd="0" presId="urn:microsoft.com/office/officeart/2009/3/layout/HorizontalOrganizationChart"/>
    <dgm:cxn modelId="{38B91C92-55F6-8E45-8B16-D33A264295BD}" srcId="{3391D50E-5620-7147-8158-B1C94A9B0D3A}" destId="{A9D25E0A-8434-8A4D-A73D-16AF7F8A46DA}" srcOrd="0" destOrd="0" parTransId="{76EF3133-65E0-F94F-9835-6725594C24AC}" sibTransId="{A6AFBB38-0A04-304B-8A38-92F9437CFA03}"/>
    <dgm:cxn modelId="{BA2E2FA4-36A8-8B4B-8FFB-D747049FA634}" srcId="{A9D25E0A-8434-8A4D-A73D-16AF7F8A46DA}" destId="{6FD21280-89DE-9D45-A4C2-DC55DB3AF39C}" srcOrd="2" destOrd="0" parTransId="{B90AA675-E114-6F4E-8B57-C24882334348}" sibTransId="{BDBCCC5F-128F-7043-AAA7-29F17A7C8A0C}"/>
    <dgm:cxn modelId="{1B69D93D-2FE0-7B49-B594-79DF8E73A649}" type="presOf" srcId="{6FD21280-89DE-9D45-A4C2-DC55DB3AF39C}" destId="{A805771C-ED90-3241-88A0-03A8E48B47BF}" srcOrd="0" destOrd="0" presId="urn:microsoft.com/office/officeart/2009/3/layout/HorizontalOrganizationChart"/>
    <dgm:cxn modelId="{4A744FB7-BFB4-6E4A-8ADB-4718AB325660}" type="presOf" srcId="{A9D25E0A-8434-8A4D-A73D-16AF7F8A46DA}" destId="{ACA9A454-DEC0-1B4C-96DE-43F1E57CF2BB}" srcOrd="1" destOrd="0" presId="urn:microsoft.com/office/officeart/2009/3/layout/HorizontalOrganizationChart"/>
    <dgm:cxn modelId="{82C2959A-1A0F-B249-AE1D-8DAE95183A00}" type="presOf" srcId="{A9D25E0A-8434-8A4D-A73D-16AF7F8A46DA}" destId="{4CB475A1-95E4-4C4F-BBB4-CC98AB9DCD72}" srcOrd="0" destOrd="0" presId="urn:microsoft.com/office/officeart/2009/3/layout/HorizontalOrganizationChart"/>
    <dgm:cxn modelId="{B2BC6C0A-9C8B-E14D-90BC-ED1F1221382F}" type="presOf" srcId="{96A84A2B-7B6B-334C-A7DA-22FB5DD6FF79}" destId="{B3DABA81-9FA1-CD41-85A0-A61D1CBFFE3A}" srcOrd="1" destOrd="0" presId="urn:microsoft.com/office/officeart/2009/3/layout/HorizontalOrganizationChart"/>
    <dgm:cxn modelId="{165DABB0-7906-1547-9DAC-D2C66946EF3A}" type="presOf" srcId="{6057D182-605B-1E4F-87D6-3DEFBCFA71B1}" destId="{99925158-112B-C045-BB17-88BD996FFA01}" srcOrd="0" destOrd="0" presId="urn:microsoft.com/office/officeart/2009/3/layout/HorizontalOrganizationChart"/>
    <dgm:cxn modelId="{8318FC18-33C5-5C4E-A1BE-DFCEFA2F1409}" type="presOf" srcId="{96A84A2B-7B6B-334C-A7DA-22FB5DD6FF79}" destId="{7D8F697B-7D41-6546-9922-D28DDEA42742}" srcOrd="0" destOrd="0" presId="urn:microsoft.com/office/officeart/2009/3/layout/HorizontalOrganizationChart"/>
    <dgm:cxn modelId="{7B82E5A3-D05A-DB4C-A113-2BA1E0E49C91}" type="presParOf" srcId="{8978F7DE-D56C-864B-8131-05B338A68A4B}" destId="{7F29E9BC-7AEE-844E-9C98-77C56B9D1D7A}" srcOrd="0" destOrd="0" presId="urn:microsoft.com/office/officeart/2009/3/layout/HorizontalOrganizationChart"/>
    <dgm:cxn modelId="{0D7C7ECB-1873-7B4D-9EF4-0DA54128E8DC}" type="presParOf" srcId="{7F29E9BC-7AEE-844E-9C98-77C56B9D1D7A}" destId="{14154B48-AB7E-234A-BB0D-C4F1B18AA656}" srcOrd="0" destOrd="0" presId="urn:microsoft.com/office/officeart/2009/3/layout/HorizontalOrganizationChart"/>
    <dgm:cxn modelId="{785B72B9-579B-9F47-BE53-5122212F3B46}" type="presParOf" srcId="{14154B48-AB7E-234A-BB0D-C4F1B18AA656}" destId="{4CB475A1-95E4-4C4F-BBB4-CC98AB9DCD72}" srcOrd="0" destOrd="0" presId="urn:microsoft.com/office/officeart/2009/3/layout/HorizontalOrganizationChart"/>
    <dgm:cxn modelId="{D1FCEB03-848F-C84B-8A98-B5012557B6DD}" type="presParOf" srcId="{14154B48-AB7E-234A-BB0D-C4F1B18AA656}" destId="{ACA9A454-DEC0-1B4C-96DE-43F1E57CF2BB}" srcOrd="1" destOrd="0" presId="urn:microsoft.com/office/officeart/2009/3/layout/HorizontalOrganizationChart"/>
    <dgm:cxn modelId="{AD2B03A0-914B-7741-BC9C-DDAF956CFAAE}" type="presParOf" srcId="{7F29E9BC-7AEE-844E-9C98-77C56B9D1D7A}" destId="{B34E7D3C-8A40-4A40-BC5F-9F9269AB7BCA}" srcOrd="1" destOrd="0" presId="urn:microsoft.com/office/officeart/2009/3/layout/HorizontalOrganizationChart"/>
    <dgm:cxn modelId="{57318B6C-9809-B849-B47B-760FD8C5CF50}" type="presParOf" srcId="{B34E7D3C-8A40-4A40-BC5F-9F9269AB7BCA}" destId="{99925158-112B-C045-BB17-88BD996FFA01}" srcOrd="0" destOrd="0" presId="urn:microsoft.com/office/officeart/2009/3/layout/HorizontalOrganizationChart"/>
    <dgm:cxn modelId="{FE9E6DCA-9AC0-B245-90EB-603F660E4CEE}" type="presParOf" srcId="{B34E7D3C-8A40-4A40-BC5F-9F9269AB7BCA}" destId="{11B4AC7B-FF6D-CF4F-A9EB-E2D9894A193D}" srcOrd="1" destOrd="0" presId="urn:microsoft.com/office/officeart/2009/3/layout/HorizontalOrganizationChart"/>
    <dgm:cxn modelId="{3C14D914-51D9-4942-AD64-A5EB2E12E35C}" type="presParOf" srcId="{11B4AC7B-FF6D-CF4F-A9EB-E2D9894A193D}" destId="{B843B4E3-DCC2-5440-A910-B39F92943079}" srcOrd="0" destOrd="0" presId="urn:microsoft.com/office/officeart/2009/3/layout/HorizontalOrganizationChart"/>
    <dgm:cxn modelId="{81ADEFF4-A31F-FA4A-B8AF-7F3E6B9D5421}" type="presParOf" srcId="{B843B4E3-DCC2-5440-A910-B39F92943079}" destId="{82A20573-5651-F04C-A422-2CF1609CD86A}" srcOrd="0" destOrd="0" presId="urn:microsoft.com/office/officeart/2009/3/layout/HorizontalOrganizationChart"/>
    <dgm:cxn modelId="{985067D9-2427-274B-933D-B2178E7FBE66}" type="presParOf" srcId="{B843B4E3-DCC2-5440-A910-B39F92943079}" destId="{265B5480-C373-DF46-B1B0-6AB85CA929BD}" srcOrd="1" destOrd="0" presId="urn:microsoft.com/office/officeart/2009/3/layout/HorizontalOrganizationChart"/>
    <dgm:cxn modelId="{B8A03A8C-AF28-1344-99AE-4B32C5EC3EEF}" type="presParOf" srcId="{11B4AC7B-FF6D-CF4F-A9EB-E2D9894A193D}" destId="{6E65842F-7C61-C344-87A5-043CD39DCEFF}" srcOrd="1" destOrd="0" presId="urn:microsoft.com/office/officeart/2009/3/layout/HorizontalOrganizationChart"/>
    <dgm:cxn modelId="{B582170A-C5E1-2C4E-8DB8-38C73723A5A3}" type="presParOf" srcId="{11B4AC7B-FF6D-CF4F-A9EB-E2D9894A193D}" destId="{A1385D72-E5C9-D047-ACFE-70266C00DBB9}" srcOrd="2" destOrd="0" presId="urn:microsoft.com/office/officeart/2009/3/layout/HorizontalOrganizationChart"/>
    <dgm:cxn modelId="{978849BA-8033-0443-B1A6-CD1B815E6E8C}" type="presParOf" srcId="{B34E7D3C-8A40-4A40-BC5F-9F9269AB7BCA}" destId="{FEC16335-D7A0-9A43-818A-7FC13F7B30C8}" srcOrd="2" destOrd="0" presId="urn:microsoft.com/office/officeart/2009/3/layout/HorizontalOrganizationChart"/>
    <dgm:cxn modelId="{1DBEE946-B538-594A-B4FF-2586F171A5E4}" type="presParOf" srcId="{B34E7D3C-8A40-4A40-BC5F-9F9269AB7BCA}" destId="{D9590008-E7EC-F84E-962C-427334D779E6}" srcOrd="3" destOrd="0" presId="urn:microsoft.com/office/officeart/2009/3/layout/HorizontalOrganizationChart"/>
    <dgm:cxn modelId="{AB50E208-242F-D341-842D-E79FE0D4DEB4}" type="presParOf" srcId="{D9590008-E7EC-F84E-962C-427334D779E6}" destId="{25B3E87F-0001-464E-9384-E5C1091DA21F}" srcOrd="0" destOrd="0" presId="urn:microsoft.com/office/officeart/2009/3/layout/HorizontalOrganizationChart"/>
    <dgm:cxn modelId="{B2F6E962-3931-CF44-A73E-02BC469AD0A3}" type="presParOf" srcId="{25B3E87F-0001-464E-9384-E5C1091DA21F}" destId="{A805771C-ED90-3241-88A0-03A8E48B47BF}" srcOrd="0" destOrd="0" presId="urn:microsoft.com/office/officeart/2009/3/layout/HorizontalOrganizationChart"/>
    <dgm:cxn modelId="{C9B97190-F0A1-0B47-B360-7C3C0F29A542}" type="presParOf" srcId="{25B3E87F-0001-464E-9384-E5C1091DA21F}" destId="{4739F730-4BDF-4442-A962-260DFB0BA656}" srcOrd="1" destOrd="0" presId="urn:microsoft.com/office/officeart/2009/3/layout/HorizontalOrganizationChart"/>
    <dgm:cxn modelId="{0BE0DAE3-AD94-DA46-BA7C-396D4E2BDC50}" type="presParOf" srcId="{D9590008-E7EC-F84E-962C-427334D779E6}" destId="{23EECC70-8C58-E545-8EC0-82CEDB86A35E}" srcOrd="1" destOrd="0" presId="urn:microsoft.com/office/officeart/2009/3/layout/HorizontalOrganizationChart"/>
    <dgm:cxn modelId="{DA1E0297-D6F2-A74D-8F06-12D00780BB77}" type="presParOf" srcId="{D9590008-E7EC-F84E-962C-427334D779E6}" destId="{141BAD59-1496-E746-B43B-B5BFDFBACFC6}" srcOrd="2" destOrd="0" presId="urn:microsoft.com/office/officeart/2009/3/layout/HorizontalOrganizationChart"/>
    <dgm:cxn modelId="{902EFD59-BE83-4F48-9828-47BB0F6B4230}" type="presParOf" srcId="{7F29E9BC-7AEE-844E-9C98-77C56B9D1D7A}" destId="{8722BF77-1B0F-054D-B595-A351CFF267D6}" srcOrd="2" destOrd="0" presId="urn:microsoft.com/office/officeart/2009/3/layout/HorizontalOrganizationChart"/>
    <dgm:cxn modelId="{0F36052E-D206-2149-B719-3E709BBC5720}" type="presParOf" srcId="{8722BF77-1B0F-054D-B595-A351CFF267D6}" destId="{CD2C4652-95A1-524D-9A52-336E8BFA840A}" srcOrd="0" destOrd="0" presId="urn:microsoft.com/office/officeart/2009/3/layout/HorizontalOrganizationChart"/>
    <dgm:cxn modelId="{1B520CE7-1033-D049-AA40-DB2C186D680D}" type="presParOf" srcId="{8722BF77-1B0F-054D-B595-A351CFF267D6}" destId="{67CF9549-6BE1-2945-99BE-EB719BB31BBA}" srcOrd="1" destOrd="0" presId="urn:microsoft.com/office/officeart/2009/3/layout/HorizontalOrganizationChart"/>
    <dgm:cxn modelId="{94D92987-B00C-3A4B-9FBB-8F68A98EA45F}" type="presParOf" srcId="{67CF9549-6BE1-2945-99BE-EB719BB31BBA}" destId="{4B1B28A6-7C63-E640-B344-F33FF83483AF}" srcOrd="0" destOrd="0" presId="urn:microsoft.com/office/officeart/2009/3/layout/HorizontalOrganizationChart"/>
    <dgm:cxn modelId="{15A66D90-1E8D-DF44-97F7-3DD47894558B}" type="presParOf" srcId="{4B1B28A6-7C63-E640-B344-F33FF83483AF}" destId="{7D8F697B-7D41-6546-9922-D28DDEA42742}" srcOrd="0" destOrd="0" presId="urn:microsoft.com/office/officeart/2009/3/layout/HorizontalOrganizationChart"/>
    <dgm:cxn modelId="{55DDFA70-99EB-F148-A134-95D47CF8A848}" type="presParOf" srcId="{4B1B28A6-7C63-E640-B344-F33FF83483AF}" destId="{B3DABA81-9FA1-CD41-85A0-A61D1CBFFE3A}" srcOrd="1" destOrd="0" presId="urn:microsoft.com/office/officeart/2009/3/layout/HorizontalOrganizationChart"/>
    <dgm:cxn modelId="{252AE207-28DC-B94A-BC88-4A26A45BB258}" type="presParOf" srcId="{67CF9549-6BE1-2945-99BE-EB719BB31BBA}" destId="{99F1F86A-34FB-044B-95A7-6D925B45E6A5}" srcOrd="1" destOrd="0" presId="urn:microsoft.com/office/officeart/2009/3/layout/HorizontalOrganizationChart"/>
    <dgm:cxn modelId="{2A7D6B5D-2614-5E47-A118-AF8C3524C689}" type="presParOf" srcId="{67CF9549-6BE1-2945-99BE-EB719BB31BBA}" destId="{4FC78883-5B23-6E41-A27E-0548EA0DC443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A34B1D-3D32-CE45-8BE1-A0AED3760722}" type="doc">
      <dgm:prSet loTypeId="urn:microsoft.com/office/officeart/2005/8/layout/vProcess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8ED285C-F02D-F04D-9996-C3226788470F}">
      <dgm:prSet phldrT="[Text]"/>
      <dgm:spPr/>
      <dgm:t>
        <a:bodyPr/>
        <a:lstStyle/>
        <a:p>
          <a:r>
            <a:rPr lang="en-US" dirty="0" err="1" smtClean="0"/>
            <a:t>Decis</a:t>
          </a:r>
          <a:r>
            <a:rPr lang="en-US" dirty="0" err="1" smtClean="0"/>
            <a:t>ão</a:t>
          </a:r>
          <a:r>
            <a:rPr lang="en-US" dirty="0" smtClean="0"/>
            <a:t> de </a:t>
          </a:r>
          <a:r>
            <a:rPr lang="en-US" dirty="0" err="1" smtClean="0"/>
            <a:t>Afetação</a:t>
          </a:r>
          <a:r>
            <a:rPr lang="en-US" dirty="0" smtClean="0"/>
            <a:t> </a:t>
          </a:r>
          <a:r>
            <a:rPr lang="en-US" dirty="0" err="1" smtClean="0"/>
            <a:t>Negativa</a:t>
          </a:r>
          <a:endParaRPr lang="en-US" dirty="0"/>
        </a:p>
      </dgm:t>
    </dgm:pt>
    <dgm:pt modelId="{5039AE38-48F0-B74C-BABE-AD940FDDA7D2}" type="parTrans" cxnId="{2ECB4306-2896-114E-8530-99E418909230}">
      <dgm:prSet/>
      <dgm:spPr/>
      <dgm:t>
        <a:bodyPr/>
        <a:lstStyle/>
        <a:p>
          <a:endParaRPr lang="en-US"/>
        </a:p>
      </dgm:t>
    </dgm:pt>
    <dgm:pt modelId="{C2A34DEC-5343-4D4D-A17F-24C344FBB1A6}" type="sibTrans" cxnId="{2ECB4306-2896-114E-8530-99E418909230}">
      <dgm:prSet/>
      <dgm:spPr/>
      <dgm:t>
        <a:bodyPr/>
        <a:lstStyle/>
        <a:p>
          <a:endParaRPr lang="en-US"/>
        </a:p>
      </dgm:t>
    </dgm:pt>
    <dgm:pt modelId="{FC99DD68-9468-7444-8338-DB7612531F1C}">
      <dgm:prSet phldrT="[Text]"/>
      <dgm:spPr/>
      <dgm:t>
        <a:bodyPr/>
        <a:lstStyle/>
        <a:p>
          <a:r>
            <a:rPr lang="en-US" dirty="0" err="1" smtClean="0"/>
            <a:t>Cessa</a:t>
          </a:r>
          <a:r>
            <a:rPr lang="en-US" dirty="0" smtClean="0"/>
            <a:t> a </a:t>
          </a:r>
          <a:r>
            <a:rPr lang="en-US" dirty="0" err="1" smtClean="0"/>
            <a:t>Suspens</a:t>
          </a:r>
          <a:r>
            <a:rPr lang="en-US" dirty="0" err="1" smtClean="0"/>
            <a:t>ão</a:t>
          </a:r>
          <a:endParaRPr lang="en-US" dirty="0"/>
        </a:p>
      </dgm:t>
    </dgm:pt>
    <dgm:pt modelId="{A52CD2C6-2563-C647-AD12-A0A3522C18BC}" type="parTrans" cxnId="{E656DF80-3DC9-7340-8943-31E871DBA490}">
      <dgm:prSet/>
      <dgm:spPr/>
      <dgm:t>
        <a:bodyPr/>
        <a:lstStyle/>
        <a:p>
          <a:endParaRPr lang="en-US"/>
        </a:p>
      </dgm:t>
    </dgm:pt>
    <dgm:pt modelId="{02A50278-8E2F-9C47-BBB5-45805CD0D24C}" type="sibTrans" cxnId="{E656DF80-3DC9-7340-8943-31E871DBA490}">
      <dgm:prSet/>
      <dgm:spPr/>
      <dgm:t>
        <a:bodyPr/>
        <a:lstStyle/>
        <a:p>
          <a:endParaRPr lang="en-US"/>
        </a:p>
      </dgm:t>
    </dgm:pt>
    <dgm:pt modelId="{E36AC9FF-6403-9A46-9CD9-2C53BF33FEB7}" type="pres">
      <dgm:prSet presAssocID="{4EA34B1D-3D32-CE45-8BE1-A0AED3760722}" presName="outerComposite" presStyleCnt="0">
        <dgm:presLayoutVars>
          <dgm:chMax val="5"/>
          <dgm:dir/>
          <dgm:resizeHandles val="exact"/>
        </dgm:presLayoutVars>
      </dgm:prSet>
      <dgm:spPr/>
    </dgm:pt>
    <dgm:pt modelId="{09575D5C-96F4-3147-B7DB-7DC0C11EC25E}" type="pres">
      <dgm:prSet presAssocID="{4EA34B1D-3D32-CE45-8BE1-A0AED3760722}" presName="dummyMaxCanvas" presStyleCnt="0">
        <dgm:presLayoutVars/>
      </dgm:prSet>
      <dgm:spPr/>
    </dgm:pt>
    <dgm:pt modelId="{78AEFF69-B75B-554B-8E94-C8214BBE0D0E}" type="pres">
      <dgm:prSet presAssocID="{4EA34B1D-3D32-CE45-8BE1-A0AED3760722}" presName="TwoNodes_1" presStyleLbl="node1" presStyleIdx="0" presStyleCnt="2">
        <dgm:presLayoutVars>
          <dgm:bulletEnabled val="1"/>
        </dgm:presLayoutVars>
      </dgm:prSet>
      <dgm:spPr/>
    </dgm:pt>
    <dgm:pt modelId="{F6C49486-6352-F54B-AAD5-D16793D9FF59}" type="pres">
      <dgm:prSet presAssocID="{4EA34B1D-3D32-CE45-8BE1-A0AED3760722}" presName="TwoNodes_2" presStyleLbl="node1" presStyleIdx="1" presStyleCnt="2" custScaleX="90773" custScaleY="84477">
        <dgm:presLayoutVars>
          <dgm:bulletEnabled val="1"/>
        </dgm:presLayoutVars>
      </dgm:prSet>
      <dgm:spPr/>
    </dgm:pt>
    <dgm:pt modelId="{B0125BA9-5E48-274A-9974-969F1DED6530}" type="pres">
      <dgm:prSet presAssocID="{4EA34B1D-3D32-CE45-8BE1-A0AED3760722}" presName="TwoConn_1-2" presStyleLbl="fgAccFollowNode1" presStyleIdx="0" presStyleCnt="1">
        <dgm:presLayoutVars>
          <dgm:bulletEnabled val="1"/>
        </dgm:presLayoutVars>
      </dgm:prSet>
      <dgm:spPr/>
    </dgm:pt>
    <dgm:pt modelId="{566D4CAD-4216-2245-AB39-CCDE5AF8D131}" type="pres">
      <dgm:prSet presAssocID="{4EA34B1D-3D32-CE45-8BE1-A0AED3760722}" presName="TwoNodes_1_text" presStyleLbl="node1" presStyleIdx="1" presStyleCnt="2">
        <dgm:presLayoutVars>
          <dgm:bulletEnabled val="1"/>
        </dgm:presLayoutVars>
      </dgm:prSet>
      <dgm:spPr/>
    </dgm:pt>
    <dgm:pt modelId="{26BDD661-BD51-9B40-9481-5A8E6FBFA202}" type="pres">
      <dgm:prSet presAssocID="{4EA34B1D-3D32-CE45-8BE1-A0AED3760722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1B666B50-6B03-E949-BAA6-E551C36B41F5}" type="presOf" srcId="{FC99DD68-9468-7444-8338-DB7612531F1C}" destId="{F6C49486-6352-F54B-AAD5-D16793D9FF59}" srcOrd="0" destOrd="0" presId="urn:microsoft.com/office/officeart/2005/8/layout/vProcess5"/>
    <dgm:cxn modelId="{E656DF80-3DC9-7340-8943-31E871DBA490}" srcId="{4EA34B1D-3D32-CE45-8BE1-A0AED3760722}" destId="{FC99DD68-9468-7444-8338-DB7612531F1C}" srcOrd="1" destOrd="0" parTransId="{A52CD2C6-2563-C647-AD12-A0A3522C18BC}" sibTransId="{02A50278-8E2F-9C47-BBB5-45805CD0D24C}"/>
    <dgm:cxn modelId="{2ECB4306-2896-114E-8530-99E418909230}" srcId="{4EA34B1D-3D32-CE45-8BE1-A0AED3760722}" destId="{88ED285C-F02D-F04D-9996-C3226788470F}" srcOrd="0" destOrd="0" parTransId="{5039AE38-48F0-B74C-BABE-AD940FDDA7D2}" sibTransId="{C2A34DEC-5343-4D4D-A17F-24C344FBB1A6}"/>
    <dgm:cxn modelId="{6FCB01F6-B85E-104A-8E34-7224CB09A7C1}" type="presOf" srcId="{88ED285C-F02D-F04D-9996-C3226788470F}" destId="{78AEFF69-B75B-554B-8E94-C8214BBE0D0E}" srcOrd="0" destOrd="0" presId="urn:microsoft.com/office/officeart/2005/8/layout/vProcess5"/>
    <dgm:cxn modelId="{EC5F408B-0583-4C48-902C-2CEDF5B21144}" type="presOf" srcId="{FC99DD68-9468-7444-8338-DB7612531F1C}" destId="{26BDD661-BD51-9B40-9481-5A8E6FBFA202}" srcOrd="1" destOrd="0" presId="urn:microsoft.com/office/officeart/2005/8/layout/vProcess5"/>
    <dgm:cxn modelId="{C1E824F5-BA6B-0547-AE19-6874CD8BBE15}" type="presOf" srcId="{C2A34DEC-5343-4D4D-A17F-24C344FBB1A6}" destId="{B0125BA9-5E48-274A-9974-969F1DED6530}" srcOrd="0" destOrd="0" presId="urn:microsoft.com/office/officeart/2005/8/layout/vProcess5"/>
    <dgm:cxn modelId="{19D44355-7353-A94A-A31E-57F91F5BD334}" type="presOf" srcId="{88ED285C-F02D-F04D-9996-C3226788470F}" destId="{566D4CAD-4216-2245-AB39-CCDE5AF8D131}" srcOrd="1" destOrd="0" presId="urn:microsoft.com/office/officeart/2005/8/layout/vProcess5"/>
    <dgm:cxn modelId="{3D3E5BE8-C8CC-2841-BD5D-576BF2EA19C7}" type="presOf" srcId="{4EA34B1D-3D32-CE45-8BE1-A0AED3760722}" destId="{E36AC9FF-6403-9A46-9CD9-2C53BF33FEB7}" srcOrd="0" destOrd="0" presId="urn:microsoft.com/office/officeart/2005/8/layout/vProcess5"/>
    <dgm:cxn modelId="{9B30B3E4-FA5B-A241-8BE8-D0AE669EBD44}" type="presParOf" srcId="{E36AC9FF-6403-9A46-9CD9-2C53BF33FEB7}" destId="{09575D5C-96F4-3147-B7DB-7DC0C11EC25E}" srcOrd="0" destOrd="0" presId="urn:microsoft.com/office/officeart/2005/8/layout/vProcess5"/>
    <dgm:cxn modelId="{F57CF76D-B0D8-2E45-9EFE-ABF3185A329E}" type="presParOf" srcId="{E36AC9FF-6403-9A46-9CD9-2C53BF33FEB7}" destId="{78AEFF69-B75B-554B-8E94-C8214BBE0D0E}" srcOrd="1" destOrd="0" presId="urn:microsoft.com/office/officeart/2005/8/layout/vProcess5"/>
    <dgm:cxn modelId="{6DF94D85-6027-4F4B-A992-65B4B3A1FE9E}" type="presParOf" srcId="{E36AC9FF-6403-9A46-9CD9-2C53BF33FEB7}" destId="{F6C49486-6352-F54B-AAD5-D16793D9FF59}" srcOrd="2" destOrd="0" presId="urn:microsoft.com/office/officeart/2005/8/layout/vProcess5"/>
    <dgm:cxn modelId="{E64731EC-49E7-124E-AFCD-58C4C6BFE563}" type="presParOf" srcId="{E36AC9FF-6403-9A46-9CD9-2C53BF33FEB7}" destId="{B0125BA9-5E48-274A-9974-969F1DED6530}" srcOrd="3" destOrd="0" presId="urn:microsoft.com/office/officeart/2005/8/layout/vProcess5"/>
    <dgm:cxn modelId="{06C356DE-4EED-FC47-A16A-F494DFF8897E}" type="presParOf" srcId="{E36AC9FF-6403-9A46-9CD9-2C53BF33FEB7}" destId="{566D4CAD-4216-2245-AB39-CCDE5AF8D131}" srcOrd="4" destOrd="0" presId="urn:microsoft.com/office/officeart/2005/8/layout/vProcess5"/>
    <dgm:cxn modelId="{28E0A626-5E26-9944-9E34-72DCBA2F15A4}" type="presParOf" srcId="{E36AC9FF-6403-9A46-9CD9-2C53BF33FEB7}" destId="{26BDD661-BD51-9B40-9481-5A8E6FBFA202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D348B77-DE8D-3840-9A6F-F4B1D9CB5620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CC259B72-3176-ED42-881A-2FDF55955F61}">
      <dgm:prSet phldrT="[Text]"/>
      <dgm:spPr/>
      <dgm:t>
        <a:bodyPr/>
        <a:lstStyle/>
        <a:p>
          <a:r>
            <a:rPr lang="en-US" dirty="0" smtClean="0"/>
            <a:t>Amicus Curiae</a:t>
          </a:r>
          <a:endParaRPr lang="en-US" dirty="0"/>
        </a:p>
      </dgm:t>
    </dgm:pt>
    <dgm:pt modelId="{88B1E3E0-52DE-8348-A0CB-2249FD1BAEDC}" type="parTrans" cxnId="{518D7ACE-7105-E54D-9AAD-4355FCCF6208}">
      <dgm:prSet/>
      <dgm:spPr/>
      <dgm:t>
        <a:bodyPr/>
        <a:lstStyle/>
        <a:p>
          <a:endParaRPr lang="en-US"/>
        </a:p>
      </dgm:t>
    </dgm:pt>
    <dgm:pt modelId="{97B96B48-E231-7D4B-BE0F-AC25867714B9}" type="sibTrans" cxnId="{518D7ACE-7105-E54D-9AAD-4355FCCF6208}">
      <dgm:prSet/>
      <dgm:spPr/>
      <dgm:t>
        <a:bodyPr/>
        <a:lstStyle/>
        <a:p>
          <a:endParaRPr lang="en-US"/>
        </a:p>
      </dgm:t>
    </dgm:pt>
    <dgm:pt modelId="{0877D491-1BB3-504C-8C7B-C3EA7702EAB4}">
      <dgm:prSet phldrT="[Text]"/>
      <dgm:spPr/>
      <dgm:t>
        <a:bodyPr/>
        <a:lstStyle/>
        <a:p>
          <a:r>
            <a:rPr lang="en-US" dirty="0" err="1" smtClean="0"/>
            <a:t>Audi</a:t>
          </a:r>
          <a:r>
            <a:rPr lang="en-US" dirty="0" err="1" smtClean="0"/>
            <a:t>ências</a:t>
          </a:r>
          <a:r>
            <a:rPr lang="en-US" dirty="0" smtClean="0"/>
            <a:t> </a:t>
          </a:r>
          <a:r>
            <a:rPr lang="en-US" dirty="0" err="1" smtClean="0"/>
            <a:t>Públicas</a:t>
          </a:r>
          <a:endParaRPr lang="en-US" dirty="0"/>
        </a:p>
      </dgm:t>
    </dgm:pt>
    <dgm:pt modelId="{C6748BF9-D2F7-A14F-AA08-1A399DE678D9}" type="parTrans" cxnId="{17CFD07B-845D-CC49-B1B7-7537E1CAD24E}">
      <dgm:prSet/>
      <dgm:spPr/>
      <dgm:t>
        <a:bodyPr/>
        <a:lstStyle/>
        <a:p>
          <a:endParaRPr lang="en-US"/>
        </a:p>
      </dgm:t>
    </dgm:pt>
    <dgm:pt modelId="{2EAA180C-50AC-A24F-B59E-301EEA8E2D69}" type="sibTrans" cxnId="{17CFD07B-845D-CC49-B1B7-7537E1CAD24E}">
      <dgm:prSet/>
      <dgm:spPr/>
      <dgm:t>
        <a:bodyPr/>
        <a:lstStyle/>
        <a:p>
          <a:endParaRPr lang="en-US"/>
        </a:p>
      </dgm:t>
    </dgm:pt>
    <dgm:pt modelId="{7A537691-C95C-6341-A372-B840A5F68C01}">
      <dgm:prSet phldrT="[Text]"/>
      <dgm:spPr/>
      <dgm:t>
        <a:bodyPr/>
        <a:lstStyle/>
        <a:p>
          <a:r>
            <a:rPr lang="en-US" dirty="0" err="1" smtClean="0"/>
            <a:t>Informa</a:t>
          </a:r>
          <a:r>
            <a:rPr lang="en-US" dirty="0" err="1" smtClean="0"/>
            <a:t>ções</a:t>
          </a:r>
          <a:r>
            <a:rPr lang="en-US" dirty="0" smtClean="0"/>
            <a:t> </a:t>
          </a:r>
          <a:r>
            <a:rPr lang="en-US" dirty="0" err="1" smtClean="0"/>
            <a:t>Adicionais</a:t>
          </a:r>
          <a:endParaRPr lang="en-US" dirty="0"/>
        </a:p>
      </dgm:t>
    </dgm:pt>
    <dgm:pt modelId="{8082C9C0-1D9C-6E40-897E-5155CD61F368}" type="parTrans" cxnId="{4404B9ED-D52A-7046-B792-7C1DA707B8E8}">
      <dgm:prSet/>
      <dgm:spPr/>
      <dgm:t>
        <a:bodyPr/>
        <a:lstStyle/>
        <a:p>
          <a:endParaRPr lang="en-US"/>
        </a:p>
      </dgm:t>
    </dgm:pt>
    <dgm:pt modelId="{A41EAFFC-3F43-F648-9C3C-ACF06AE98512}" type="sibTrans" cxnId="{4404B9ED-D52A-7046-B792-7C1DA707B8E8}">
      <dgm:prSet/>
      <dgm:spPr/>
      <dgm:t>
        <a:bodyPr/>
        <a:lstStyle/>
        <a:p>
          <a:endParaRPr lang="en-US"/>
        </a:p>
      </dgm:t>
    </dgm:pt>
    <dgm:pt modelId="{CFF7330C-B296-A74E-A981-2389B3D78659}" type="pres">
      <dgm:prSet presAssocID="{6D348B77-DE8D-3840-9A6F-F4B1D9CB5620}" presName="linearFlow" presStyleCnt="0">
        <dgm:presLayoutVars>
          <dgm:dir/>
          <dgm:resizeHandles val="exact"/>
        </dgm:presLayoutVars>
      </dgm:prSet>
      <dgm:spPr/>
    </dgm:pt>
    <dgm:pt modelId="{8FCE5CB1-F8C8-B446-A0A5-B75C907FC8A4}" type="pres">
      <dgm:prSet presAssocID="{CC259B72-3176-ED42-881A-2FDF55955F61}" presName="composite" presStyleCnt="0"/>
      <dgm:spPr/>
    </dgm:pt>
    <dgm:pt modelId="{16E0F3B8-62AE-F545-9C3A-F083CF3C8F0D}" type="pres">
      <dgm:prSet presAssocID="{CC259B72-3176-ED42-881A-2FDF55955F61}" presName="imgShp" presStyleLbl="fgImgPlace1" presStyleIdx="0" presStyleCnt="3"/>
      <dgm:spPr/>
    </dgm:pt>
    <dgm:pt modelId="{67FA0E02-6671-E747-99D4-8BC0E2BE7843}" type="pres">
      <dgm:prSet presAssocID="{CC259B72-3176-ED42-881A-2FDF55955F61}" presName="txShp" presStyleLbl="node1" presStyleIdx="0" presStyleCnt="3">
        <dgm:presLayoutVars>
          <dgm:bulletEnabled val="1"/>
        </dgm:presLayoutVars>
      </dgm:prSet>
      <dgm:spPr/>
    </dgm:pt>
    <dgm:pt modelId="{268D2AF5-2A7A-2040-9F3E-9AEE11A6520B}" type="pres">
      <dgm:prSet presAssocID="{97B96B48-E231-7D4B-BE0F-AC25867714B9}" presName="spacing" presStyleCnt="0"/>
      <dgm:spPr/>
    </dgm:pt>
    <dgm:pt modelId="{D3BED169-A4DC-1048-9ABD-AFBC59DDDC7E}" type="pres">
      <dgm:prSet presAssocID="{0877D491-1BB3-504C-8C7B-C3EA7702EAB4}" presName="composite" presStyleCnt="0"/>
      <dgm:spPr/>
    </dgm:pt>
    <dgm:pt modelId="{68E192A4-0C25-294C-92D1-2CC414DB2DE4}" type="pres">
      <dgm:prSet presAssocID="{0877D491-1BB3-504C-8C7B-C3EA7702EAB4}" presName="imgShp" presStyleLbl="fgImgPlace1" presStyleIdx="1" presStyleCnt="3"/>
      <dgm:spPr/>
    </dgm:pt>
    <dgm:pt modelId="{8169F04E-9734-B744-80BB-8D9DD72620A4}" type="pres">
      <dgm:prSet presAssocID="{0877D491-1BB3-504C-8C7B-C3EA7702EAB4}" presName="txShp" presStyleLbl="node1" presStyleIdx="1" presStyleCnt="3">
        <dgm:presLayoutVars>
          <dgm:bulletEnabled val="1"/>
        </dgm:presLayoutVars>
      </dgm:prSet>
      <dgm:spPr/>
    </dgm:pt>
    <dgm:pt modelId="{E87A7CEA-ECD7-FD42-8D0C-F368E63AD099}" type="pres">
      <dgm:prSet presAssocID="{2EAA180C-50AC-A24F-B59E-301EEA8E2D69}" presName="spacing" presStyleCnt="0"/>
      <dgm:spPr/>
    </dgm:pt>
    <dgm:pt modelId="{32113A25-6D2D-5042-A5B6-A8A9CDFCB447}" type="pres">
      <dgm:prSet presAssocID="{7A537691-C95C-6341-A372-B840A5F68C01}" presName="composite" presStyleCnt="0"/>
      <dgm:spPr/>
    </dgm:pt>
    <dgm:pt modelId="{158E6DC5-F2C0-364E-AB4B-F7A5872F3692}" type="pres">
      <dgm:prSet presAssocID="{7A537691-C95C-6341-A372-B840A5F68C01}" presName="imgShp" presStyleLbl="fgImgPlace1" presStyleIdx="2" presStyleCnt="3"/>
      <dgm:spPr/>
    </dgm:pt>
    <dgm:pt modelId="{E899D779-0ADC-1A46-8F42-9F3BA2784ACA}" type="pres">
      <dgm:prSet presAssocID="{7A537691-C95C-6341-A372-B840A5F68C01}" presName="txShp" presStyleLbl="node1" presStyleIdx="2" presStyleCnt="3">
        <dgm:presLayoutVars>
          <dgm:bulletEnabled val="1"/>
        </dgm:presLayoutVars>
      </dgm:prSet>
      <dgm:spPr/>
    </dgm:pt>
  </dgm:ptLst>
  <dgm:cxnLst>
    <dgm:cxn modelId="{518D7ACE-7105-E54D-9AAD-4355FCCF6208}" srcId="{6D348B77-DE8D-3840-9A6F-F4B1D9CB5620}" destId="{CC259B72-3176-ED42-881A-2FDF55955F61}" srcOrd="0" destOrd="0" parTransId="{88B1E3E0-52DE-8348-A0CB-2249FD1BAEDC}" sibTransId="{97B96B48-E231-7D4B-BE0F-AC25867714B9}"/>
    <dgm:cxn modelId="{E9EF4588-8E16-FC4C-8900-53ED3F89609F}" type="presOf" srcId="{0877D491-1BB3-504C-8C7B-C3EA7702EAB4}" destId="{8169F04E-9734-B744-80BB-8D9DD72620A4}" srcOrd="0" destOrd="0" presId="urn:microsoft.com/office/officeart/2005/8/layout/vList3"/>
    <dgm:cxn modelId="{75302BE5-4AE1-114B-9769-C047F4C6CA39}" type="presOf" srcId="{CC259B72-3176-ED42-881A-2FDF55955F61}" destId="{67FA0E02-6671-E747-99D4-8BC0E2BE7843}" srcOrd="0" destOrd="0" presId="urn:microsoft.com/office/officeart/2005/8/layout/vList3"/>
    <dgm:cxn modelId="{4404B9ED-D52A-7046-B792-7C1DA707B8E8}" srcId="{6D348B77-DE8D-3840-9A6F-F4B1D9CB5620}" destId="{7A537691-C95C-6341-A372-B840A5F68C01}" srcOrd="2" destOrd="0" parTransId="{8082C9C0-1D9C-6E40-897E-5155CD61F368}" sibTransId="{A41EAFFC-3F43-F648-9C3C-ACF06AE98512}"/>
    <dgm:cxn modelId="{17CFD07B-845D-CC49-B1B7-7537E1CAD24E}" srcId="{6D348B77-DE8D-3840-9A6F-F4B1D9CB5620}" destId="{0877D491-1BB3-504C-8C7B-C3EA7702EAB4}" srcOrd="1" destOrd="0" parTransId="{C6748BF9-D2F7-A14F-AA08-1A399DE678D9}" sibTransId="{2EAA180C-50AC-A24F-B59E-301EEA8E2D69}"/>
    <dgm:cxn modelId="{4FC579D9-6897-D14F-8C43-883FC43A4DC5}" type="presOf" srcId="{7A537691-C95C-6341-A372-B840A5F68C01}" destId="{E899D779-0ADC-1A46-8F42-9F3BA2784ACA}" srcOrd="0" destOrd="0" presId="urn:microsoft.com/office/officeart/2005/8/layout/vList3"/>
    <dgm:cxn modelId="{C16883E2-6FF2-6F41-B947-65DB8BB238FC}" type="presOf" srcId="{6D348B77-DE8D-3840-9A6F-F4B1D9CB5620}" destId="{CFF7330C-B296-A74E-A981-2389B3D78659}" srcOrd="0" destOrd="0" presId="urn:microsoft.com/office/officeart/2005/8/layout/vList3"/>
    <dgm:cxn modelId="{DC80341F-556F-F440-AF3B-8A03CE9353C0}" type="presParOf" srcId="{CFF7330C-B296-A74E-A981-2389B3D78659}" destId="{8FCE5CB1-F8C8-B446-A0A5-B75C907FC8A4}" srcOrd="0" destOrd="0" presId="urn:microsoft.com/office/officeart/2005/8/layout/vList3"/>
    <dgm:cxn modelId="{5C44519A-7A1A-8242-907D-AC5320BD6537}" type="presParOf" srcId="{8FCE5CB1-F8C8-B446-A0A5-B75C907FC8A4}" destId="{16E0F3B8-62AE-F545-9C3A-F083CF3C8F0D}" srcOrd="0" destOrd="0" presId="urn:microsoft.com/office/officeart/2005/8/layout/vList3"/>
    <dgm:cxn modelId="{0334198D-ACCF-4E4C-9585-C4638E5B4329}" type="presParOf" srcId="{8FCE5CB1-F8C8-B446-A0A5-B75C907FC8A4}" destId="{67FA0E02-6671-E747-99D4-8BC0E2BE7843}" srcOrd="1" destOrd="0" presId="urn:microsoft.com/office/officeart/2005/8/layout/vList3"/>
    <dgm:cxn modelId="{0A4C8D22-47A2-7C45-BA9A-14AF539F437E}" type="presParOf" srcId="{CFF7330C-B296-A74E-A981-2389B3D78659}" destId="{268D2AF5-2A7A-2040-9F3E-9AEE11A6520B}" srcOrd="1" destOrd="0" presId="urn:microsoft.com/office/officeart/2005/8/layout/vList3"/>
    <dgm:cxn modelId="{BCFCDAF4-C617-634A-8F45-CBFE1225642F}" type="presParOf" srcId="{CFF7330C-B296-A74E-A981-2389B3D78659}" destId="{D3BED169-A4DC-1048-9ABD-AFBC59DDDC7E}" srcOrd="2" destOrd="0" presId="urn:microsoft.com/office/officeart/2005/8/layout/vList3"/>
    <dgm:cxn modelId="{25BA72A1-5052-C743-9AF4-874D2536F967}" type="presParOf" srcId="{D3BED169-A4DC-1048-9ABD-AFBC59DDDC7E}" destId="{68E192A4-0C25-294C-92D1-2CC414DB2DE4}" srcOrd="0" destOrd="0" presId="urn:microsoft.com/office/officeart/2005/8/layout/vList3"/>
    <dgm:cxn modelId="{C22A493E-CB05-2643-A723-C741E2FBC157}" type="presParOf" srcId="{D3BED169-A4DC-1048-9ABD-AFBC59DDDC7E}" destId="{8169F04E-9734-B744-80BB-8D9DD72620A4}" srcOrd="1" destOrd="0" presId="urn:microsoft.com/office/officeart/2005/8/layout/vList3"/>
    <dgm:cxn modelId="{BBB7CDBF-ACCA-5E4C-A457-3E2F8D58CCC6}" type="presParOf" srcId="{CFF7330C-B296-A74E-A981-2389B3D78659}" destId="{E87A7CEA-ECD7-FD42-8D0C-F368E63AD099}" srcOrd="3" destOrd="0" presId="urn:microsoft.com/office/officeart/2005/8/layout/vList3"/>
    <dgm:cxn modelId="{A89E7424-ED93-D94E-B601-40A17979C8BB}" type="presParOf" srcId="{CFF7330C-B296-A74E-A981-2389B3D78659}" destId="{32113A25-6D2D-5042-A5B6-A8A9CDFCB447}" srcOrd="4" destOrd="0" presId="urn:microsoft.com/office/officeart/2005/8/layout/vList3"/>
    <dgm:cxn modelId="{5F851C8E-5767-4F4E-A90A-1DB62C7B0679}" type="presParOf" srcId="{32113A25-6D2D-5042-A5B6-A8A9CDFCB447}" destId="{158E6DC5-F2C0-364E-AB4B-F7A5872F3692}" srcOrd="0" destOrd="0" presId="urn:microsoft.com/office/officeart/2005/8/layout/vList3"/>
    <dgm:cxn modelId="{AC6D0329-0583-5C4E-A081-A209A296D3E0}" type="presParOf" srcId="{32113A25-6D2D-5042-A5B6-A8A9CDFCB447}" destId="{E899D779-0ADC-1A46-8F42-9F3BA2784AC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17433C7-9739-3B4C-A535-EEBD4FDBC7F5}" type="doc">
      <dgm:prSet loTypeId="urn:microsoft.com/office/officeart/2005/8/layout/chevron1" loCatId="" qsTypeId="urn:microsoft.com/office/officeart/2005/8/quickstyle/simple4" qsCatId="simple" csTypeId="urn:microsoft.com/office/officeart/2005/8/colors/accent0_3" csCatId="mainScheme" phldr="1"/>
      <dgm:spPr/>
    </dgm:pt>
    <dgm:pt modelId="{9B680803-274C-7E45-95AB-4B1E4847D8C1}">
      <dgm:prSet phldrT="[Text]"/>
      <dgm:spPr/>
      <dgm:t>
        <a:bodyPr/>
        <a:lstStyle/>
        <a:p>
          <a:r>
            <a:rPr lang="en-US" dirty="0" err="1" smtClean="0"/>
            <a:t>Suspens</a:t>
          </a:r>
          <a:r>
            <a:rPr lang="en-US" dirty="0" err="1" smtClean="0"/>
            <a:t>ão</a:t>
          </a:r>
          <a:endParaRPr lang="en-US" dirty="0"/>
        </a:p>
      </dgm:t>
    </dgm:pt>
    <dgm:pt modelId="{2A76AD42-8E7B-4E4B-9750-0E50F6C4726C}" type="parTrans" cxnId="{2904CAFD-FBD2-4D4F-B36E-90C1505C1B93}">
      <dgm:prSet/>
      <dgm:spPr/>
    </dgm:pt>
    <dgm:pt modelId="{6CB6E5A8-F69C-0C4A-A684-EE30A3FA6604}" type="sibTrans" cxnId="{2904CAFD-FBD2-4D4F-B36E-90C1505C1B93}">
      <dgm:prSet/>
      <dgm:spPr/>
    </dgm:pt>
    <dgm:pt modelId="{CDA039AA-EC61-6042-8D69-42BB7BD5B8D1}">
      <dgm:prSet phldrT="[Text]"/>
      <dgm:spPr/>
      <dgm:t>
        <a:bodyPr/>
        <a:lstStyle/>
        <a:p>
          <a:r>
            <a:rPr lang="en-US" dirty="0" err="1" smtClean="0"/>
            <a:t>Afeta</a:t>
          </a:r>
          <a:r>
            <a:rPr lang="en-US" dirty="0" err="1" smtClean="0"/>
            <a:t>ção</a:t>
          </a:r>
          <a:endParaRPr lang="en-US" dirty="0"/>
        </a:p>
      </dgm:t>
    </dgm:pt>
    <dgm:pt modelId="{86C44CE0-52DB-644F-80CC-E9BB6FE8D7FB}" type="parTrans" cxnId="{40DE43B6-06AA-024C-88F8-199CEA377339}">
      <dgm:prSet/>
      <dgm:spPr/>
    </dgm:pt>
    <dgm:pt modelId="{FAD99AF1-892D-2147-B8A4-6DB4D0FDF902}" type="sibTrans" cxnId="{40DE43B6-06AA-024C-88F8-199CEA377339}">
      <dgm:prSet/>
      <dgm:spPr/>
    </dgm:pt>
    <dgm:pt modelId="{A6E8153B-6DDA-264F-80F4-CEC5EF4E7407}">
      <dgm:prSet phldrT="[Text]"/>
      <dgm:spPr/>
      <dgm:t>
        <a:bodyPr/>
        <a:lstStyle/>
        <a:p>
          <a:r>
            <a:rPr lang="en-US" dirty="0" err="1" smtClean="0"/>
            <a:t>Tese</a:t>
          </a:r>
          <a:endParaRPr lang="en-US" dirty="0"/>
        </a:p>
      </dgm:t>
    </dgm:pt>
    <dgm:pt modelId="{04B2C10F-BE32-FE4C-A8A4-CAF68DD6715E}" type="parTrans" cxnId="{AB262C5C-0F2B-C642-8C01-928E841EBCF5}">
      <dgm:prSet/>
      <dgm:spPr/>
    </dgm:pt>
    <dgm:pt modelId="{F2921A42-F4BB-6645-9022-E2321C35EA65}" type="sibTrans" cxnId="{AB262C5C-0F2B-C642-8C01-928E841EBCF5}">
      <dgm:prSet/>
      <dgm:spPr/>
    </dgm:pt>
    <dgm:pt modelId="{1AB39F81-B918-4C49-A82B-645C7CBC18A3}" type="pres">
      <dgm:prSet presAssocID="{417433C7-9739-3B4C-A535-EEBD4FDBC7F5}" presName="Name0" presStyleCnt="0">
        <dgm:presLayoutVars>
          <dgm:dir/>
          <dgm:animLvl val="lvl"/>
          <dgm:resizeHandles val="exact"/>
        </dgm:presLayoutVars>
      </dgm:prSet>
      <dgm:spPr/>
    </dgm:pt>
    <dgm:pt modelId="{870A9742-D873-A64D-AE32-1DF24775DFBB}" type="pres">
      <dgm:prSet presAssocID="{9B680803-274C-7E45-95AB-4B1E4847D8C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CA872DB-FF57-104B-94CE-EE357F262B5A}" type="pres">
      <dgm:prSet presAssocID="{6CB6E5A8-F69C-0C4A-A684-EE30A3FA6604}" presName="parTxOnlySpace" presStyleCnt="0"/>
      <dgm:spPr/>
    </dgm:pt>
    <dgm:pt modelId="{A2C88023-4EDB-A14E-9523-F04D832BBDF7}" type="pres">
      <dgm:prSet presAssocID="{CDA039AA-EC61-6042-8D69-42BB7BD5B8D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4F523543-AEBE-BF45-9258-BBDD22847908}" type="pres">
      <dgm:prSet presAssocID="{FAD99AF1-892D-2147-B8A4-6DB4D0FDF902}" presName="parTxOnlySpace" presStyleCnt="0"/>
      <dgm:spPr/>
    </dgm:pt>
    <dgm:pt modelId="{8A4DC392-8C20-FD4E-9A03-3C8141381795}" type="pres">
      <dgm:prSet presAssocID="{A6E8153B-6DDA-264F-80F4-CEC5EF4E7407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0DE43B6-06AA-024C-88F8-199CEA377339}" srcId="{417433C7-9739-3B4C-A535-EEBD4FDBC7F5}" destId="{CDA039AA-EC61-6042-8D69-42BB7BD5B8D1}" srcOrd="1" destOrd="0" parTransId="{86C44CE0-52DB-644F-80CC-E9BB6FE8D7FB}" sibTransId="{FAD99AF1-892D-2147-B8A4-6DB4D0FDF902}"/>
    <dgm:cxn modelId="{AB262C5C-0F2B-C642-8C01-928E841EBCF5}" srcId="{417433C7-9739-3B4C-A535-EEBD4FDBC7F5}" destId="{A6E8153B-6DDA-264F-80F4-CEC5EF4E7407}" srcOrd="2" destOrd="0" parTransId="{04B2C10F-BE32-FE4C-A8A4-CAF68DD6715E}" sibTransId="{F2921A42-F4BB-6645-9022-E2321C35EA65}"/>
    <dgm:cxn modelId="{E7319689-06C0-D549-93F0-19D296016C65}" type="presOf" srcId="{A6E8153B-6DDA-264F-80F4-CEC5EF4E7407}" destId="{8A4DC392-8C20-FD4E-9A03-3C8141381795}" srcOrd="0" destOrd="0" presId="urn:microsoft.com/office/officeart/2005/8/layout/chevron1"/>
    <dgm:cxn modelId="{6BFC1EDC-E28A-354A-A3A6-6595C9190F22}" type="presOf" srcId="{CDA039AA-EC61-6042-8D69-42BB7BD5B8D1}" destId="{A2C88023-4EDB-A14E-9523-F04D832BBDF7}" srcOrd="0" destOrd="0" presId="urn:microsoft.com/office/officeart/2005/8/layout/chevron1"/>
    <dgm:cxn modelId="{2904CAFD-FBD2-4D4F-B36E-90C1505C1B93}" srcId="{417433C7-9739-3B4C-A535-EEBD4FDBC7F5}" destId="{9B680803-274C-7E45-95AB-4B1E4847D8C1}" srcOrd="0" destOrd="0" parTransId="{2A76AD42-8E7B-4E4B-9750-0E50F6C4726C}" sibTransId="{6CB6E5A8-F69C-0C4A-A684-EE30A3FA6604}"/>
    <dgm:cxn modelId="{1B7CA398-3A16-DF47-B1C4-534844E17805}" type="presOf" srcId="{417433C7-9739-3B4C-A535-EEBD4FDBC7F5}" destId="{1AB39F81-B918-4C49-A82B-645C7CBC18A3}" srcOrd="0" destOrd="0" presId="urn:microsoft.com/office/officeart/2005/8/layout/chevron1"/>
    <dgm:cxn modelId="{8DA0A6CF-1499-7B46-A5C7-87BC0B442BA0}" type="presOf" srcId="{9B680803-274C-7E45-95AB-4B1E4847D8C1}" destId="{870A9742-D873-A64D-AE32-1DF24775DFBB}" srcOrd="0" destOrd="0" presId="urn:microsoft.com/office/officeart/2005/8/layout/chevron1"/>
    <dgm:cxn modelId="{B2100414-2B3D-1641-A0B7-5F4821ADCF70}" type="presParOf" srcId="{1AB39F81-B918-4C49-A82B-645C7CBC18A3}" destId="{870A9742-D873-A64D-AE32-1DF24775DFBB}" srcOrd="0" destOrd="0" presId="urn:microsoft.com/office/officeart/2005/8/layout/chevron1"/>
    <dgm:cxn modelId="{BA88125B-9D08-5640-BEF7-B0C1ACEB9C81}" type="presParOf" srcId="{1AB39F81-B918-4C49-A82B-645C7CBC18A3}" destId="{2CA872DB-FF57-104B-94CE-EE357F262B5A}" srcOrd="1" destOrd="0" presId="urn:microsoft.com/office/officeart/2005/8/layout/chevron1"/>
    <dgm:cxn modelId="{BFE2EDC5-7FB7-644A-AC48-077938423247}" type="presParOf" srcId="{1AB39F81-B918-4C49-A82B-645C7CBC18A3}" destId="{A2C88023-4EDB-A14E-9523-F04D832BBDF7}" srcOrd="2" destOrd="0" presId="urn:microsoft.com/office/officeart/2005/8/layout/chevron1"/>
    <dgm:cxn modelId="{FB4A3DC6-B264-944F-98D6-DA566C95C03A}" type="presParOf" srcId="{1AB39F81-B918-4C49-A82B-645C7CBC18A3}" destId="{4F523543-AEBE-BF45-9258-BBDD22847908}" srcOrd="3" destOrd="0" presId="urn:microsoft.com/office/officeart/2005/8/layout/chevron1"/>
    <dgm:cxn modelId="{5EA2F0BC-9F98-1E46-8807-38B26693E443}" type="presParOf" srcId="{1AB39F81-B918-4C49-A82B-645C7CBC18A3}" destId="{8A4DC392-8C20-FD4E-9A03-3C814138179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0C32F53-DE92-0E48-A598-B1C6EF09E42B}" type="doc">
      <dgm:prSet loTypeId="urn:microsoft.com/office/officeart/2008/layout/HorizontalMultiLevelHierarchy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D435E13-B0A5-304C-987B-DCB2247BC607}">
      <dgm:prSet phldrT="[Text]" custT="1"/>
      <dgm:spPr/>
      <dgm:t>
        <a:bodyPr/>
        <a:lstStyle/>
        <a:p>
          <a:r>
            <a:rPr lang="en-US" sz="4000" dirty="0" smtClean="0"/>
            <a:t>TESE FIRMADA</a:t>
          </a:r>
          <a:endParaRPr lang="en-US" sz="4000" dirty="0"/>
        </a:p>
      </dgm:t>
    </dgm:pt>
    <dgm:pt modelId="{E2B6D8EA-8884-B048-AE59-91E7DF1E721A}" type="parTrans" cxnId="{5ACD1F8B-F690-7C4C-B514-CA96AADEA738}">
      <dgm:prSet/>
      <dgm:spPr/>
      <dgm:t>
        <a:bodyPr/>
        <a:lstStyle/>
        <a:p>
          <a:endParaRPr lang="en-US"/>
        </a:p>
      </dgm:t>
    </dgm:pt>
    <dgm:pt modelId="{D523B61B-C04E-184F-8E6E-AFB758C4FC5A}" type="sibTrans" cxnId="{5ACD1F8B-F690-7C4C-B514-CA96AADEA738}">
      <dgm:prSet/>
      <dgm:spPr/>
      <dgm:t>
        <a:bodyPr/>
        <a:lstStyle/>
        <a:p>
          <a:endParaRPr lang="en-US"/>
        </a:p>
      </dgm:t>
    </dgm:pt>
    <dgm:pt modelId="{178F4DA7-F100-DF4C-BE38-B28ABE3274BE}">
      <dgm:prSet phldrT="[Text]" custT="1"/>
      <dgm:spPr/>
      <dgm:t>
        <a:bodyPr/>
        <a:lstStyle/>
        <a:p>
          <a:r>
            <a:rPr lang="en-US" sz="2800" dirty="0" err="1" smtClean="0"/>
            <a:t>Pendentes</a:t>
          </a:r>
          <a:r>
            <a:rPr lang="en-US" sz="2800" dirty="0" smtClean="0"/>
            <a:t/>
          </a:r>
          <a:br>
            <a:rPr lang="en-US" sz="2800" dirty="0" smtClean="0"/>
          </a:br>
          <a:r>
            <a:rPr lang="en-US" sz="2800" dirty="0" smtClean="0"/>
            <a:t>(art. 1.027)</a:t>
          </a:r>
          <a:endParaRPr lang="en-US" sz="2800" dirty="0"/>
        </a:p>
      </dgm:t>
    </dgm:pt>
    <dgm:pt modelId="{BF39E2C9-57DD-B842-AFC5-31702DE42D18}" type="parTrans" cxnId="{917620C7-FB58-E84F-A360-149B5E8A3D72}">
      <dgm:prSet/>
      <dgm:spPr/>
      <dgm:t>
        <a:bodyPr/>
        <a:lstStyle/>
        <a:p>
          <a:endParaRPr lang="en-US"/>
        </a:p>
      </dgm:t>
    </dgm:pt>
    <dgm:pt modelId="{3FA2E31B-CA9D-BB41-AD8B-2335C5315C32}" type="sibTrans" cxnId="{917620C7-FB58-E84F-A360-149B5E8A3D72}">
      <dgm:prSet/>
      <dgm:spPr/>
      <dgm:t>
        <a:bodyPr/>
        <a:lstStyle/>
        <a:p>
          <a:endParaRPr lang="en-US"/>
        </a:p>
      </dgm:t>
    </dgm:pt>
    <dgm:pt modelId="{DAACC8B9-D389-2D41-829A-648EC85A75D1}">
      <dgm:prSet phldrT="[Text]" custT="1"/>
      <dgm:spPr/>
      <dgm:t>
        <a:bodyPr/>
        <a:lstStyle/>
        <a:p>
          <a:r>
            <a:rPr lang="en-US" sz="4000" dirty="0" err="1" smtClean="0"/>
            <a:t>Futuros</a:t>
          </a:r>
          <a:endParaRPr lang="en-US" sz="4000" dirty="0" smtClean="0"/>
        </a:p>
      </dgm:t>
    </dgm:pt>
    <dgm:pt modelId="{3B47FB7A-A159-524A-9686-AF48952870A3}" type="parTrans" cxnId="{6D12DECE-125D-ED4A-91EA-191530D0F758}">
      <dgm:prSet/>
      <dgm:spPr/>
      <dgm:t>
        <a:bodyPr/>
        <a:lstStyle/>
        <a:p>
          <a:endParaRPr lang="en-US"/>
        </a:p>
      </dgm:t>
    </dgm:pt>
    <dgm:pt modelId="{5EEB739D-FB51-5F49-AF43-1CF48374746D}" type="sibTrans" cxnId="{6D12DECE-125D-ED4A-91EA-191530D0F758}">
      <dgm:prSet/>
      <dgm:spPr/>
      <dgm:t>
        <a:bodyPr/>
        <a:lstStyle/>
        <a:p>
          <a:endParaRPr lang="en-US"/>
        </a:p>
      </dgm:t>
    </dgm:pt>
    <dgm:pt modelId="{3D85EFC3-F45D-0241-A4CA-6D0A8FDD0582}">
      <dgm:prSet custT="1"/>
      <dgm:spPr/>
      <dgm:t>
        <a:bodyPr/>
        <a:lstStyle/>
        <a:p>
          <a:r>
            <a:rPr lang="en-US" sz="2400" dirty="0" err="1" smtClean="0"/>
            <a:t>Reclama</a:t>
          </a:r>
          <a:r>
            <a:rPr lang="en-US" sz="2400" dirty="0" err="1" smtClean="0"/>
            <a:t>ção</a:t>
          </a:r>
          <a:r>
            <a:rPr lang="en-US" sz="2400" dirty="0" smtClean="0"/>
            <a:t/>
          </a:r>
          <a:br>
            <a:rPr lang="en-US" sz="2400" dirty="0" smtClean="0"/>
          </a:br>
          <a:r>
            <a:rPr lang="en-US" sz="2400" dirty="0" smtClean="0"/>
            <a:t>(art. 998, IV, 5o, II)</a:t>
          </a:r>
          <a:endParaRPr lang="en-US" sz="2400" dirty="0"/>
        </a:p>
      </dgm:t>
    </dgm:pt>
    <dgm:pt modelId="{34FB3710-77E9-8843-80AC-598BADEA6AAF}" type="parTrans" cxnId="{0E40B88D-730F-ED44-B8E6-F968F6AB3CC8}">
      <dgm:prSet/>
      <dgm:spPr/>
      <dgm:t>
        <a:bodyPr/>
        <a:lstStyle/>
        <a:p>
          <a:endParaRPr lang="en-US"/>
        </a:p>
      </dgm:t>
    </dgm:pt>
    <dgm:pt modelId="{9BACC2B7-961A-B24B-A46A-F5AF77677DEF}" type="sibTrans" cxnId="{0E40B88D-730F-ED44-B8E6-F968F6AB3CC8}">
      <dgm:prSet/>
      <dgm:spPr/>
      <dgm:t>
        <a:bodyPr/>
        <a:lstStyle/>
        <a:p>
          <a:endParaRPr lang="en-US"/>
        </a:p>
      </dgm:t>
    </dgm:pt>
    <dgm:pt modelId="{02B22CA5-43C9-C444-9D1A-20D983BE0B56}" type="pres">
      <dgm:prSet presAssocID="{E0C32F53-DE92-0E48-A598-B1C6EF09E42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DAFAEB5-3B81-FE4E-9827-EBAF93B23AC2}" type="pres">
      <dgm:prSet presAssocID="{3D435E13-B0A5-304C-987B-DCB2247BC607}" presName="root1" presStyleCnt="0"/>
      <dgm:spPr/>
    </dgm:pt>
    <dgm:pt modelId="{EF2D9EDB-78A0-9146-A927-7A48CA193130}" type="pres">
      <dgm:prSet presAssocID="{3D435E13-B0A5-304C-987B-DCB2247BC607}" presName="LevelOneTextNode" presStyleLbl="node0" presStyleIdx="0" presStyleCnt="1">
        <dgm:presLayoutVars>
          <dgm:chPref val="3"/>
        </dgm:presLayoutVars>
      </dgm:prSet>
      <dgm:spPr/>
    </dgm:pt>
    <dgm:pt modelId="{387AED0F-806C-724F-AD63-CBBD0430FCD6}" type="pres">
      <dgm:prSet presAssocID="{3D435E13-B0A5-304C-987B-DCB2247BC607}" presName="level2hierChild" presStyleCnt="0"/>
      <dgm:spPr/>
    </dgm:pt>
    <dgm:pt modelId="{424F8C28-1CE0-E04E-91D9-21F22A59B284}" type="pres">
      <dgm:prSet presAssocID="{BF39E2C9-57DD-B842-AFC5-31702DE42D18}" presName="conn2-1" presStyleLbl="parChTrans1D2" presStyleIdx="0" presStyleCnt="3"/>
      <dgm:spPr/>
    </dgm:pt>
    <dgm:pt modelId="{C8F522D2-CF4D-D542-8C3A-AF9E5A60BCD7}" type="pres">
      <dgm:prSet presAssocID="{BF39E2C9-57DD-B842-AFC5-31702DE42D18}" presName="connTx" presStyleLbl="parChTrans1D2" presStyleIdx="0" presStyleCnt="3"/>
      <dgm:spPr/>
    </dgm:pt>
    <dgm:pt modelId="{18A9453B-82E7-4D44-A46C-FEED63A4C10B}" type="pres">
      <dgm:prSet presAssocID="{178F4DA7-F100-DF4C-BE38-B28ABE3274BE}" presName="root2" presStyleCnt="0"/>
      <dgm:spPr/>
    </dgm:pt>
    <dgm:pt modelId="{F2C83E4E-D168-2A47-B3C0-819364D03C9A}" type="pres">
      <dgm:prSet presAssocID="{178F4DA7-F100-DF4C-BE38-B28ABE3274BE}" presName="LevelTwoTextNode" presStyleLbl="node2" presStyleIdx="0" presStyleCnt="3" custScaleY="1599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06252F-2098-544B-A40E-AA360082A190}" type="pres">
      <dgm:prSet presAssocID="{178F4DA7-F100-DF4C-BE38-B28ABE3274BE}" presName="level3hierChild" presStyleCnt="0"/>
      <dgm:spPr/>
    </dgm:pt>
    <dgm:pt modelId="{B73358EC-4AA4-544C-84E1-9F9BEFD188C5}" type="pres">
      <dgm:prSet presAssocID="{3B47FB7A-A159-524A-9686-AF48952870A3}" presName="conn2-1" presStyleLbl="parChTrans1D2" presStyleIdx="1" presStyleCnt="3"/>
      <dgm:spPr/>
    </dgm:pt>
    <dgm:pt modelId="{19B7A62E-B379-C44B-B56C-D6D4FF5D4C7F}" type="pres">
      <dgm:prSet presAssocID="{3B47FB7A-A159-524A-9686-AF48952870A3}" presName="connTx" presStyleLbl="parChTrans1D2" presStyleIdx="1" presStyleCnt="3"/>
      <dgm:spPr/>
    </dgm:pt>
    <dgm:pt modelId="{8FDFA399-2FAB-4D49-8152-EF70190785D9}" type="pres">
      <dgm:prSet presAssocID="{DAACC8B9-D389-2D41-829A-648EC85A75D1}" presName="root2" presStyleCnt="0"/>
      <dgm:spPr/>
    </dgm:pt>
    <dgm:pt modelId="{FBE74C5A-25DE-6542-8FCF-81E82A7E61B7}" type="pres">
      <dgm:prSet presAssocID="{DAACC8B9-D389-2D41-829A-648EC85A75D1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2A82B9-2D48-8041-9EBC-9CECB1A43AA3}" type="pres">
      <dgm:prSet presAssocID="{DAACC8B9-D389-2D41-829A-648EC85A75D1}" presName="level3hierChild" presStyleCnt="0"/>
      <dgm:spPr/>
    </dgm:pt>
    <dgm:pt modelId="{6C885D53-2DF2-044B-953A-FE93D9A3DB35}" type="pres">
      <dgm:prSet presAssocID="{34FB3710-77E9-8843-80AC-598BADEA6AAF}" presName="conn2-1" presStyleLbl="parChTrans1D2" presStyleIdx="2" presStyleCnt="3"/>
      <dgm:spPr/>
    </dgm:pt>
    <dgm:pt modelId="{252A6D7E-12D7-5445-92D5-99BFDAE1FA54}" type="pres">
      <dgm:prSet presAssocID="{34FB3710-77E9-8843-80AC-598BADEA6AAF}" presName="connTx" presStyleLbl="parChTrans1D2" presStyleIdx="2" presStyleCnt="3"/>
      <dgm:spPr/>
    </dgm:pt>
    <dgm:pt modelId="{A39CBE0E-8B74-9449-945D-A9E1F98A6DE0}" type="pres">
      <dgm:prSet presAssocID="{3D85EFC3-F45D-0241-A4CA-6D0A8FDD0582}" presName="root2" presStyleCnt="0"/>
      <dgm:spPr/>
    </dgm:pt>
    <dgm:pt modelId="{CAE7CBB5-8C80-6E47-9F11-56CE674FAC86}" type="pres">
      <dgm:prSet presAssocID="{3D85EFC3-F45D-0241-A4CA-6D0A8FDD0582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E7CFED-5852-C547-BE11-3D64249C857C}" type="pres">
      <dgm:prSet presAssocID="{3D85EFC3-F45D-0241-A4CA-6D0A8FDD0582}" presName="level3hierChild" presStyleCnt="0"/>
      <dgm:spPr/>
    </dgm:pt>
  </dgm:ptLst>
  <dgm:cxnLst>
    <dgm:cxn modelId="{D0B3A61B-60A4-0C49-926E-FA75BFEC9C65}" type="presOf" srcId="{34FB3710-77E9-8843-80AC-598BADEA6AAF}" destId="{6C885D53-2DF2-044B-953A-FE93D9A3DB35}" srcOrd="0" destOrd="0" presId="urn:microsoft.com/office/officeart/2008/layout/HorizontalMultiLevelHierarchy"/>
    <dgm:cxn modelId="{0E40B88D-730F-ED44-B8E6-F968F6AB3CC8}" srcId="{3D435E13-B0A5-304C-987B-DCB2247BC607}" destId="{3D85EFC3-F45D-0241-A4CA-6D0A8FDD0582}" srcOrd="2" destOrd="0" parTransId="{34FB3710-77E9-8843-80AC-598BADEA6AAF}" sibTransId="{9BACC2B7-961A-B24B-A46A-F5AF77677DEF}"/>
    <dgm:cxn modelId="{3763F9D0-C399-C243-89A6-03D419CA37D0}" type="presOf" srcId="{BF39E2C9-57DD-B842-AFC5-31702DE42D18}" destId="{424F8C28-1CE0-E04E-91D9-21F22A59B284}" srcOrd="0" destOrd="0" presId="urn:microsoft.com/office/officeart/2008/layout/HorizontalMultiLevelHierarchy"/>
    <dgm:cxn modelId="{30778303-1847-8A43-9120-E1888ED8A407}" type="presOf" srcId="{E0C32F53-DE92-0E48-A598-B1C6EF09E42B}" destId="{02B22CA5-43C9-C444-9D1A-20D983BE0B56}" srcOrd="0" destOrd="0" presId="urn:microsoft.com/office/officeart/2008/layout/HorizontalMultiLevelHierarchy"/>
    <dgm:cxn modelId="{BBD4E363-235A-9842-8055-B261FC62C348}" type="presOf" srcId="{34FB3710-77E9-8843-80AC-598BADEA6AAF}" destId="{252A6D7E-12D7-5445-92D5-99BFDAE1FA54}" srcOrd="1" destOrd="0" presId="urn:microsoft.com/office/officeart/2008/layout/HorizontalMultiLevelHierarchy"/>
    <dgm:cxn modelId="{6D12DECE-125D-ED4A-91EA-191530D0F758}" srcId="{3D435E13-B0A5-304C-987B-DCB2247BC607}" destId="{DAACC8B9-D389-2D41-829A-648EC85A75D1}" srcOrd="1" destOrd="0" parTransId="{3B47FB7A-A159-524A-9686-AF48952870A3}" sibTransId="{5EEB739D-FB51-5F49-AF43-1CF48374746D}"/>
    <dgm:cxn modelId="{5ACD1F8B-F690-7C4C-B514-CA96AADEA738}" srcId="{E0C32F53-DE92-0E48-A598-B1C6EF09E42B}" destId="{3D435E13-B0A5-304C-987B-DCB2247BC607}" srcOrd="0" destOrd="0" parTransId="{E2B6D8EA-8884-B048-AE59-91E7DF1E721A}" sibTransId="{D523B61B-C04E-184F-8E6E-AFB758C4FC5A}"/>
    <dgm:cxn modelId="{E143F95F-26EB-BB43-B282-695EEAF8A9D3}" type="presOf" srcId="{DAACC8B9-D389-2D41-829A-648EC85A75D1}" destId="{FBE74C5A-25DE-6542-8FCF-81E82A7E61B7}" srcOrd="0" destOrd="0" presId="urn:microsoft.com/office/officeart/2008/layout/HorizontalMultiLevelHierarchy"/>
    <dgm:cxn modelId="{D1D72A50-6609-B247-B5EB-FE47FBFC300C}" type="presOf" srcId="{3B47FB7A-A159-524A-9686-AF48952870A3}" destId="{B73358EC-4AA4-544C-84E1-9F9BEFD188C5}" srcOrd="0" destOrd="0" presId="urn:microsoft.com/office/officeart/2008/layout/HorizontalMultiLevelHierarchy"/>
    <dgm:cxn modelId="{917620C7-FB58-E84F-A360-149B5E8A3D72}" srcId="{3D435E13-B0A5-304C-987B-DCB2247BC607}" destId="{178F4DA7-F100-DF4C-BE38-B28ABE3274BE}" srcOrd="0" destOrd="0" parTransId="{BF39E2C9-57DD-B842-AFC5-31702DE42D18}" sibTransId="{3FA2E31B-CA9D-BB41-AD8B-2335C5315C32}"/>
    <dgm:cxn modelId="{ADB483B4-6286-D146-9027-A60D60E5E49D}" type="presOf" srcId="{178F4DA7-F100-DF4C-BE38-B28ABE3274BE}" destId="{F2C83E4E-D168-2A47-B3C0-819364D03C9A}" srcOrd="0" destOrd="0" presId="urn:microsoft.com/office/officeart/2008/layout/HorizontalMultiLevelHierarchy"/>
    <dgm:cxn modelId="{028925DC-0354-A94D-88E0-7E5F403E4408}" type="presOf" srcId="{3D85EFC3-F45D-0241-A4CA-6D0A8FDD0582}" destId="{CAE7CBB5-8C80-6E47-9F11-56CE674FAC86}" srcOrd="0" destOrd="0" presId="urn:microsoft.com/office/officeart/2008/layout/HorizontalMultiLevelHierarchy"/>
    <dgm:cxn modelId="{C80228A8-8855-2F4A-AE5D-6DA4F2F96C58}" type="presOf" srcId="{BF39E2C9-57DD-B842-AFC5-31702DE42D18}" destId="{C8F522D2-CF4D-D542-8C3A-AF9E5A60BCD7}" srcOrd="1" destOrd="0" presId="urn:microsoft.com/office/officeart/2008/layout/HorizontalMultiLevelHierarchy"/>
    <dgm:cxn modelId="{F8FF1E79-9E99-5B4E-9161-0EDA671641BD}" type="presOf" srcId="{3D435E13-B0A5-304C-987B-DCB2247BC607}" destId="{EF2D9EDB-78A0-9146-A927-7A48CA193130}" srcOrd="0" destOrd="0" presId="urn:microsoft.com/office/officeart/2008/layout/HorizontalMultiLevelHierarchy"/>
    <dgm:cxn modelId="{A2BFF8D8-0A0F-A845-8E43-E22CE1F3784A}" type="presOf" srcId="{3B47FB7A-A159-524A-9686-AF48952870A3}" destId="{19B7A62E-B379-C44B-B56C-D6D4FF5D4C7F}" srcOrd="1" destOrd="0" presId="urn:microsoft.com/office/officeart/2008/layout/HorizontalMultiLevelHierarchy"/>
    <dgm:cxn modelId="{2F70A610-BBAC-C74B-954A-B8F7C4A5ABB5}" type="presParOf" srcId="{02B22CA5-43C9-C444-9D1A-20D983BE0B56}" destId="{ADAFAEB5-3B81-FE4E-9827-EBAF93B23AC2}" srcOrd="0" destOrd="0" presId="urn:microsoft.com/office/officeart/2008/layout/HorizontalMultiLevelHierarchy"/>
    <dgm:cxn modelId="{C91A7CF1-1C07-5F4F-832A-2CD9DA283E86}" type="presParOf" srcId="{ADAFAEB5-3B81-FE4E-9827-EBAF93B23AC2}" destId="{EF2D9EDB-78A0-9146-A927-7A48CA193130}" srcOrd="0" destOrd="0" presId="urn:microsoft.com/office/officeart/2008/layout/HorizontalMultiLevelHierarchy"/>
    <dgm:cxn modelId="{B3AE9D5D-D06D-2348-9ABB-B01BD3567D0C}" type="presParOf" srcId="{ADAFAEB5-3B81-FE4E-9827-EBAF93B23AC2}" destId="{387AED0F-806C-724F-AD63-CBBD0430FCD6}" srcOrd="1" destOrd="0" presId="urn:microsoft.com/office/officeart/2008/layout/HorizontalMultiLevelHierarchy"/>
    <dgm:cxn modelId="{5607E72E-2084-FF4A-AC3C-3F0436745CB1}" type="presParOf" srcId="{387AED0F-806C-724F-AD63-CBBD0430FCD6}" destId="{424F8C28-1CE0-E04E-91D9-21F22A59B284}" srcOrd="0" destOrd="0" presId="urn:microsoft.com/office/officeart/2008/layout/HorizontalMultiLevelHierarchy"/>
    <dgm:cxn modelId="{9D4F8F6E-8421-C542-954B-F26A92D76C95}" type="presParOf" srcId="{424F8C28-1CE0-E04E-91D9-21F22A59B284}" destId="{C8F522D2-CF4D-D542-8C3A-AF9E5A60BCD7}" srcOrd="0" destOrd="0" presId="urn:microsoft.com/office/officeart/2008/layout/HorizontalMultiLevelHierarchy"/>
    <dgm:cxn modelId="{EAB671DC-2369-2347-83CA-31C1FC706343}" type="presParOf" srcId="{387AED0F-806C-724F-AD63-CBBD0430FCD6}" destId="{18A9453B-82E7-4D44-A46C-FEED63A4C10B}" srcOrd="1" destOrd="0" presId="urn:microsoft.com/office/officeart/2008/layout/HorizontalMultiLevelHierarchy"/>
    <dgm:cxn modelId="{F6640714-E89D-BC48-BA29-F7608C752A50}" type="presParOf" srcId="{18A9453B-82E7-4D44-A46C-FEED63A4C10B}" destId="{F2C83E4E-D168-2A47-B3C0-819364D03C9A}" srcOrd="0" destOrd="0" presId="urn:microsoft.com/office/officeart/2008/layout/HorizontalMultiLevelHierarchy"/>
    <dgm:cxn modelId="{C2BE508F-9CC6-5440-B225-CF9D949F1F41}" type="presParOf" srcId="{18A9453B-82E7-4D44-A46C-FEED63A4C10B}" destId="{7B06252F-2098-544B-A40E-AA360082A190}" srcOrd="1" destOrd="0" presId="urn:microsoft.com/office/officeart/2008/layout/HorizontalMultiLevelHierarchy"/>
    <dgm:cxn modelId="{5BC2095A-1C66-F748-8C45-E78CF9F3A972}" type="presParOf" srcId="{387AED0F-806C-724F-AD63-CBBD0430FCD6}" destId="{B73358EC-4AA4-544C-84E1-9F9BEFD188C5}" srcOrd="2" destOrd="0" presId="urn:microsoft.com/office/officeart/2008/layout/HorizontalMultiLevelHierarchy"/>
    <dgm:cxn modelId="{B6436535-4B1C-124F-8796-A82475315971}" type="presParOf" srcId="{B73358EC-4AA4-544C-84E1-9F9BEFD188C5}" destId="{19B7A62E-B379-C44B-B56C-D6D4FF5D4C7F}" srcOrd="0" destOrd="0" presId="urn:microsoft.com/office/officeart/2008/layout/HorizontalMultiLevelHierarchy"/>
    <dgm:cxn modelId="{4B090DF6-B05B-104B-AB53-F5F17380F231}" type="presParOf" srcId="{387AED0F-806C-724F-AD63-CBBD0430FCD6}" destId="{8FDFA399-2FAB-4D49-8152-EF70190785D9}" srcOrd="3" destOrd="0" presId="urn:microsoft.com/office/officeart/2008/layout/HorizontalMultiLevelHierarchy"/>
    <dgm:cxn modelId="{5B77CD8F-C7D0-2144-B276-A5D7A18FC94D}" type="presParOf" srcId="{8FDFA399-2FAB-4D49-8152-EF70190785D9}" destId="{FBE74C5A-25DE-6542-8FCF-81E82A7E61B7}" srcOrd="0" destOrd="0" presId="urn:microsoft.com/office/officeart/2008/layout/HorizontalMultiLevelHierarchy"/>
    <dgm:cxn modelId="{1F7D7B46-CB08-214A-BC8C-79834D6D4ABA}" type="presParOf" srcId="{8FDFA399-2FAB-4D49-8152-EF70190785D9}" destId="{6D2A82B9-2D48-8041-9EBC-9CECB1A43AA3}" srcOrd="1" destOrd="0" presId="urn:microsoft.com/office/officeart/2008/layout/HorizontalMultiLevelHierarchy"/>
    <dgm:cxn modelId="{B52F779F-4A63-0B45-8448-F76CB966F857}" type="presParOf" srcId="{387AED0F-806C-724F-AD63-CBBD0430FCD6}" destId="{6C885D53-2DF2-044B-953A-FE93D9A3DB35}" srcOrd="4" destOrd="0" presId="urn:microsoft.com/office/officeart/2008/layout/HorizontalMultiLevelHierarchy"/>
    <dgm:cxn modelId="{EC01C00E-01E3-7D45-A424-415717422374}" type="presParOf" srcId="{6C885D53-2DF2-044B-953A-FE93D9A3DB35}" destId="{252A6D7E-12D7-5445-92D5-99BFDAE1FA54}" srcOrd="0" destOrd="0" presId="urn:microsoft.com/office/officeart/2008/layout/HorizontalMultiLevelHierarchy"/>
    <dgm:cxn modelId="{9E54E2EF-7FAB-FD41-AADA-3DC7276E913F}" type="presParOf" srcId="{387AED0F-806C-724F-AD63-CBBD0430FCD6}" destId="{A39CBE0E-8B74-9449-945D-A9E1F98A6DE0}" srcOrd="5" destOrd="0" presId="urn:microsoft.com/office/officeart/2008/layout/HorizontalMultiLevelHierarchy"/>
    <dgm:cxn modelId="{472713FA-A77A-974E-969B-B5EEF6502C26}" type="presParOf" srcId="{A39CBE0E-8B74-9449-945D-A9E1F98A6DE0}" destId="{CAE7CBB5-8C80-6E47-9F11-56CE674FAC86}" srcOrd="0" destOrd="0" presId="urn:microsoft.com/office/officeart/2008/layout/HorizontalMultiLevelHierarchy"/>
    <dgm:cxn modelId="{CF448FE2-8679-0E4C-95FD-8846E4B36927}" type="presParOf" srcId="{A39CBE0E-8B74-9449-945D-A9E1F98A6DE0}" destId="{87E7CFED-5852-C547-BE11-3D64249C857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17433C7-9739-3B4C-A535-EEBD4FDBC7F5}" type="doc">
      <dgm:prSet loTypeId="urn:microsoft.com/office/officeart/2005/8/layout/chevron1" loCatId="" qsTypeId="urn:microsoft.com/office/officeart/2005/8/quickstyle/simple4" qsCatId="simple" csTypeId="urn:microsoft.com/office/officeart/2005/8/colors/accent0_3" csCatId="mainScheme" phldr="1"/>
      <dgm:spPr/>
    </dgm:pt>
    <dgm:pt modelId="{9B680803-274C-7E45-95AB-4B1E4847D8C1}">
      <dgm:prSet phldrT="[Text]"/>
      <dgm:spPr/>
      <dgm:t>
        <a:bodyPr/>
        <a:lstStyle/>
        <a:p>
          <a:r>
            <a:rPr lang="en-US" dirty="0" err="1" smtClean="0"/>
            <a:t>Suspens</a:t>
          </a:r>
          <a:r>
            <a:rPr lang="en-US" dirty="0" err="1" smtClean="0"/>
            <a:t>ão</a:t>
          </a:r>
          <a:endParaRPr lang="en-US" dirty="0"/>
        </a:p>
      </dgm:t>
    </dgm:pt>
    <dgm:pt modelId="{2A76AD42-8E7B-4E4B-9750-0E50F6C4726C}" type="parTrans" cxnId="{2904CAFD-FBD2-4D4F-B36E-90C1505C1B93}">
      <dgm:prSet/>
      <dgm:spPr/>
    </dgm:pt>
    <dgm:pt modelId="{6CB6E5A8-F69C-0C4A-A684-EE30A3FA6604}" type="sibTrans" cxnId="{2904CAFD-FBD2-4D4F-B36E-90C1505C1B93}">
      <dgm:prSet/>
      <dgm:spPr/>
    </dgm:pt>
    <dgm:pt modelId="{CDA039AA-EC61-6042-8D69-42BB7BD5B8D1}">
      <dgm:prSet phldrT="[Text]"/>
      <dgm:spPr/>
      <dgm:t>
        <a:bodyPr/>
        <a:lstStyle/>
        <a:p>
          <a:r>
            <a:rPr lang="en-US" dirty="0" err="1" smtClean="0"/>
            <a:t>Afeta</a:t>
          </a:r>
          <a:r>
            <a:rPr lang="en-US" dirty="0" err="1" smtClean="0"/>
            <a:t>ção</a:t>
          </a:r>
          <a:endParaRPr lang="en-US" dirty="0"/>
        </a:p>
      </dgm:t>
    </dgm:pt>
    <dgm:pt modelId="{86C44CE0-52DB-644F-80CC-E9BB6FE8D7FB}" type="parTrans" cxnId="{40DE43B6-06AA-024C-88F8-199CEA377339}">
      <dgm:prSet/>
      <dgm:spPr/>
    </dgm:pt>
    <dgm:pt modelId="{FAD99AF1-892D-2147-B8A4-6DB4D0FDF902}" type="sibTrans" cxnId="{40DE43B6-06AA-024C-88F8-199CEA377339}">
      <dgm:prSet/>
      <dgm:spPr/>
    </dgm:pt>
    <dgm:pt modelId="{A6E8153B-6DDA-264F-80F4-CEC5EF4E7407}">
      <dgm:prSet phldrT="[Text]"/>
      <dgm:spPr/>
      <dgm:t>
        <a:bodyPr/>
        <a:lstStyle/>
        <a:p>
          <a:r>
            <a:rPr lang="en-US" dirty="0" err="1" smtClean="0"/>
            <a:t>Tese</a:t>
          </a:r>
          <a:endParaRPr lang="en-US" dirty="0"/>
        </a:p>
      </dgm:t>
    </dgm:pt>
    <dgm:pt modelId="{04B2C10F-BE32-FE4C-A8A4-CAF68DD6715E}" type="parTrans" cxnId="{AB262C5C-0F2B-C642-8C01-928E841EBCF5}">
      <dgm:prSet/>
      <dgm:spPr/>
    </dgm:pt>
    <dgm:pt modelId="{F2921A42-F4BB-6645-9022-E2321C35EA65}" type="sibTrans" cxnId="{AB262C5C-0F2B-C642-8C01-928E841EBCF5}">
      <dgm:prSet/>
      <dgm:spPr/>
    </dgm:pt>
    <dgm:pt modelId="{7C766B1E-2FBA-6B40-86C5-6884E662EB55}">
      <dgm:prSet phldrT="[Text]"/>
      <dgm:spPr/>
      <dgm:t>
        <a:bodyPr/>
        <a:lstStyle/>
        <a:p>
          <a:r>
            <a:rPr lang="en-US" dirty="0" err="1" smtClean="0"/>
            <a:t>Defini</a:t>
          </a:r>
          <a:r>
            <a:rPr lang="en-US" dirty="0" err="1" smtClean="0"/>
            <a:t>ção</a:t>
          </a:r>
          <a:r>
            <a:rPr lang="en-US" dirty="0" smtClean="0"/>
            <a:t> da </a:t>
          </a:r>
          <a:r>
            <a:rPr lang="en-US" dirty="0" err="1" smtClean="0"/>
            <a:t>Causa</a:t>
          </a:r>
          <a:endParaRPr lang="en-US" dirty="0"/>
        </a:p>
      </dgm:t>
    </dgm:pt>
    <dgm:pt modelId="{456320F1-AD2A-8441-80C2-E0EC0E4CD60F}" type="parTrans" cxnId="{A08322DE-BA65-7145-9062-68C1458D4F5E}">
      <dgm:prSet/>
      <dgm:spPr/>
    </dgm:pt>
    <dgm:pt modelId="{949B2A90-28CE-044B-8420-0B69D4EAAEB6}" type="sibTrans" cxnId="{A08322DE-BA65-7145-9062-68C1458D4F5E}">
      <dgm:prSet/>
      <dgm:spPr/>
    </dgm:pt>
    <dgm:pt modelId="{1AB39F81-B918-4C49-A82B-645C7CBC18A3}" type="pres">
      <dgm:prSet presAssocID="{417433C7-9739-3B4C-A535-EEBD4FDBC7F5}" presName="Name0" presStyleCnt="0">
        <dgm:presLayoutVars>
          <dgm:dir/>
          <dgm:animLvl val="lvl"/>
          <dgm:resizeHandles val="exact"/>
        </dgm:presLayoutVars>
      </dgm:prSet>
      <dgm:spPr/>
    </dgm:pt>
    <dgm:pt modelId="{870A9742-D873-A64D-AE32-1DF24775DFBB}" type="pres">
      <dgm:prSet presAssocID="{9B680803-274C-7E45-95AB-4B1E4847D8C1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CA872DB-FF57-104B-94CE-EE357F262B5A}" type="pres">
      <dgm:prSet presAssocID="{6CB6E5A8-F69C-0C4A-A684-EE30A3FA6604}" presName="parTxOnlySpace" presStyleCnt="0"/>
      <dgm:spPr/>
    </dgm:pt>
    <dgm:pt modelId="{A2C88023-4EDB-A14E-9523-F04D832BBDF7}" type="pres">
      <dgm:prSet presAssocID="{CDA039AA-EC61-6042-8D69-42BB7BD5B8D1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F523543-AEBE-BF45-9258-BBDD22847908}" type="pres">
      <dgm:prSet presAssocID="{FAD99AF1-892D-2147-B8A4-6DB4D0FDF902}" presName="parTxOnlySpace" presStyleCnt="0"/>
      <dgm:spPr/>
    </dgm:pt>
    <dgm:pt modelId="{8A4DC392-8C20-FD4E-9A03-3C8141381795}" type="pres">
      <dgm:prSet presAssocID="{A6E8153B-6DDA-264F-80F4-CEC5EF4E740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6349789-02B7-F04E-9565-0A5020EFE9C7}" type="pres">
      <dgm:prSet presAssocID="{F2921A42-F4BB-6645-9022-E2321C35EA65}" presName="parTxOnlySpace" presStyleCnt="0"/>
      <dgm:spPr/>
    </dgm:pt>
    <dgm:pt modelId="{27546E87-1190-4049-B18D-40291807A45E}" type="pres">
      <dgm:prSet presAssocID="{7C766B1E-2FBA-6B40-86C5-6884E662EB5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08322DE-BA65-7145-9062-68C1458D4F5E}" srcId="{417433C7-9739-3B4C-A535-EEBD4FDBC7F5}" destId="{7C766B1E-2FBA-6B40-86C5-6884E662EB55}" srcOrd="3" destOrd="0" parTransId="{456320F1-AD2A-8441-80C2-E0EC0E4CD60F}" sibTransId="{949B2A90-28CE-044B-8420-0B69D4EAAEB6}"/>
    <dgm:cxn modelId="{9AD7EDC9-438D-634B-BA64-25669BB0986B}" type="presOf" srcId="{417433C7-9739-3B4C-A535-EEBD4FDBC7F5}" destId="{1AB39F81-B918-4C49-A82B-645C7CBC18A3}" srcOrd="0" destOrd="0" presId="urn:microsoft.com/office/officeart/2005/8/layout/chevron1"/>
    <dgm:cxn modelId="{B0E9B3BF-6EAC-FF42-B100-AD39D2A48295}" type="presOf" srcId="{A6E8153B-6DDA-264F-80F4-CEC5EF4E7407}" destId="{8A4DC392-8C20-FD4E-9A03-3C8141381795}" srcOrd="0" destOrd="0" presId="urn:microsoft.com/office/officeart/2005/8/layout/chevron1"/>
    <dgm:cxn modelId="{2904CAFD-FBD2-4D4F-B36E-90C1505C1B93}" srcId="{417433C7-9739-3B4C-A535-EEBD4FDBC7F5}" destId="{9B680803-274C-7E45-95AB-4B1E4847D8C1}" srcOrd="0" destOrd="0" parTransId="{2A76AD42-8E7B-4E4B-9750-0E50F6C4726C}" sibTransId="{6CB6E5A8-F69C-0C4A-A684-EE30A3FA6604}"/>
    <dgm:cxn modelId="{E959D845-5039-E74F-8B5D-AF3A580EBB07}" type="presOf" srcId="{9B680803-274C-7E45-95AB-4B1E4847D8C1}" destId="{870A9742-D873-A64D-AE32-1DF24775DFBB}" srcOrd="0" destOrd="0" presId="urn:microsoft.com/office/officeart/2005/8/layout/chevron1"/>
    <dgm:cxn modelId="{0B38FE06-C4B1-444A-A114-EF13C1D226BF}" type="presOf" srcId="{7C766B1E-2FBA-6B40-86C5-6884E662EB55}" destId="{27546E87-1190-4049-B18D-40291807A45E}" srcOrd="0" destOrd="0" presId="urn:microsoft.com/office/officeart/2005/8/layout/chevron1"/>
    <dgm:cxn modelId="{AB262C5C-0F2B-C642-8C01-928E841EBCF5}" srcId="{417433C7-9739-3B4C-A535-EEBD4FDBC7F5}" destId="{A6E8153B-6DDA-264F-80F4-CEC5EF4E7407}" srcOrd="2" destOrd="0" parTransId="{04B2C10F-BE32-FE4C-A8A4-CAF68DD6715E}" sibTransId="{F2921A42-F4BB-6645-9022-E2321C35EA65}"/>
    <dgm:cxn modelId="{631AB308-E7C3-5848-BFCF-DB92648B2E1E}" type="presOf" srcId="{CDA039AA-EC61-6042-8D69-42BB7BD5B8D1}" destId="{A2C88023-4EDB-A14E-9523-F04D832BBDF7}" srcOrd="0" destOrd="0" presId="urn:microsoft.com/office/officeart/2005/8/layout/chevron1"/>
    <dgm:cxn modelId="{40DE43B6-06AA-024C-88F8-199CEA377339}" srcId="{417433C7-9739-3B4C-A535-EEBD4FDBC7F5}" destId="{CDA039AA-EC61-6042-8D69-42BB7BD5B8D1}" srcOrd="1" destOrd="0" parTransId="{86C44CE0-52DB-644F-80CC-E9BB6FE8D7FB}" sibTransId="{FAD99AF1-892D-2147-B8A4-6DB4D0FDF902}"/>
    <dgm:cxn modelId="{708E6B71-5ED6-AB4E-B13D-2D358C669019}" type="presParOf" srcId="{1AB39F81-B918-4C49-A82B-645C7CBC18A3}" destId="{870A9742-D873-A64D-AE32-1DF24775DFBB}" srcOrd="0" destOrd="0" presId="urn:microsoft.com/office/officeart/2005/8/layout/chevron1"/>
    <dgm:cxn modelId="{60D9A491-49D1-E549-8A79-037EA930FADD}" type="presParOf" srcId="{1AB39F81-B918-4C49-A82B-645C7CBC18A3}" destId="{2CA872DB-FF57-104B-94CE-EE357F262B5A}" srcOrd="1" destOrd="0" presId="urn:microsoft.com/office/officeart/2005/8/layout/chevron1"/>
    <dgm:cxn modelId="{2887640C-0EE5-9F4D-BD13-0D24BB06477B}" type="presParOf" srcId="{1AB39F81-B918-4C49-A82B-645C7CBC18A3}" destId="{A2C88023-4EDB-A14E-9523-F04D832BBDF7}" srcOrd="2" destOrd="0" presId="urn:microsoft.com/office/officeart/2005/8/layout/chevron1"/>
    <dgm:cxn modelId="{D0FC3E87-1DA6-244E-8031-DEA5F76C1A55}" type="presParOf" srcId="{1AB39F81-B918-4C49-A82B-645C7CBC18A3}" destId="{4F523543-AEBE-BF45-9258-BBDD22847908}" srcOrd="3" destOrd="0" presId="urn:microsoft.com/office/officeart/2005/8/layout/chevron1"/>
    <dgm:cxn modelId="{66D64EEE-FAD8-6847-9BE5-7705AF60EF4C}" type="presParOf" srcId="{1AB39F81-B918-4C49-A82B-645C7CBC18A3}" destId="{8A4DC392-8C20-FD4E-9A03-3C8141381795}" srcOrd="4" destOrd="0" presId="urn:microsoft.com/office/officeart/2005/8/layout/chevron1"/>
    <dgm:cxn modelId="{270F114D-E667-B547-BAEE-E08C82FC0E40}" type="presParOf" srcId="{1AB39F81-B918-4C49-A82B-645C7CBC18A3}" destId="{E6349789-02B7-F04E-9565-0A5020EFE9C7}" srcOrd="5" destOrd="0" presId="urn:microsoft.com/office/officeart/2005/8/layout/chevron1"/>
    <dgm:cxn modelId="{D48F4CB0-C1B9-BC43-A7F9-292320838A27}" type="presParOf" srcId="{1AB39F81-B918-4C49-A82B-645C7CBC18A3}" destId="{27546E87-1190-4049-B18D-40291807A45E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4C3A26B-4D36-AA49-A96F-B607CA2ACD4A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B8C187E-69C2-AC4F-83B4-183986D77403}">
      <dgm:prSet phldrT="[Text]"/>
      <dgm:spPr/>
      <dgm:t>
        <a:bodyPr/>
        <a:lstStyle/>
        <a:p>
          <a:r>
            <a:rPr lang="en-US" dirty="0" err="1" smtClean="0"/>
            <a:t>Ac</a:t>
          </a:r>
          <a:r>
            <a:rPr lang="en-US" dirty="0" err="1" smtClean="0"/>
            <a:t>órdão</a:t>
          </a:r>
          <a:r>
            <a:rPr lang="en-US" dirty="0" smtClean="0"/>
            <a:t> </a:t>
          </a:r>
          <a:r>
            <a:rPr lang="en-US" dirty="0" err="1" smtClean="0"/>
            <a:t>Paradigma</a:t>
          </a:r>
          <a:r>
            <a:rPr lang="en-US" dirty="0" smtClean="0"/>
            <a:t> </a:t>
          </a:r>
          <a:endParaRPr lang="en-US" dirty="0"/>
        </a:p>
      </dgm:t>
    </dgm:pt>
    <dgm:pt modelId="{C4CB2DD2-C312-384C-8A66-BA7AE418CCC0}" type="parTrans" cxnId="{6CA8F677-A91D-B848-A417-F0DBCB32D17E}">
      <dgm:prSet/>
      <dgm:spPr/>
      <dgm:t>
        <a:bodyPr/>
        <a:lstStyle/>
        <a:p>
          <a:endParaRPr lang="en-US"/>
        </a:p>
      </dgm:t>
    </dgm:pt>
    <dgm:pt modelId="{6AF1F6A0-0D92-D442-921A-D4AD52A76A6B}" type="sibTrans" cxnId="{6CA8F677-A91D-B848-A417-F0DBCB32D17E}">
      <dgm:prSet/>
      <dgm:spPr/>
      <dgm:t>
        <a:bodyPr/>
        <a:lstStyle/>
        <a:p>
          <a:endParaRPr lang="en-US"/>
        </a:p>
      </dgm:t>
    </dgm:pt>
    <dgm:pt modelId="{EAAAC0D1-ADEB-1246-BA2E-BF78970DA886}">
      <dgm:prSet phldrT="[Text]"/>
      <dgm:spPr/>
      <dgm:t>
        <a:bodyPr/>
        <a:lstStyle/>
        <a:p>
          <a:r>
            <a:rPr lang="en-US" dirty="0" err="1" smtClean="0"/>
            <a:t>Negar</a:t>
          </a:r>
          <a:r>
            <a:rPr lang="en-US" dirty="0" smtClean="0"/>
            <a:t> </a:t>
          </a:r>
          <a:r>
            <a:rPr lang="en-US" dirty="0" err="1" smtClean="0"/>
            <a:t>Seguimento</a:t>
          </a:r>
          <a:endParaRPr lang="en-US" dirty="0"/>
        </a:p>
      </dgm:t>
    </dgm:pt>
    <dgm:pt modelId="{E95A7243-4E7E-7A40-B276-DEDA2BC3DD3C}" type="parTrans" cxnId="{4FD3576D-8EBB-7C45-9D94-4950F4D53BE7}">
      <dgm:prSet/>
      <dgm:spPr/>
      <dgm:t>
        <a:bodyPr/>
        <a:lstStyle/>
        <a:p>
          <a:endParaRPr lang="en-US"/>
        </a:p>
      </dgm:t>
    </dgm:pt>
    <dgm:pt modelId="{E2B2B7D3-6790-3640-880C-DACB8C21315D}" type="sibTrans" cxnId="{4FD3576D-8EBB-7C45-9D94-4950F4D53BE7}">
      <dgm:prSet/>
      <dgm:spPr/>
      <dgm:t>
        <a:bodyPr/>
        <a:lstStyle/>
        <a:p>
          <a:endParaRPr lang="en-US"/>
        </a:p>
      </dgm:t>
    </dgm:pt>
    <dgm:pt modelId="{0A6B488A-29F9-3546-B01A-58C157CBBDE4}">
      <dgm:prSet phldrT="[Text]"/>
      <dgm:spPr/>
      <dgm:t>
        <a:bodyPr/>
        <a:lstStyle/>
        <a:p>
          <a:r>
            <a:rPr lang="en-US" dirty="0" err="1" smtClean="0"/>
            <a:t>Reexame</a:t>
          </a:r>
          <a:endParaRPr lang="en-US" dirty="0"/>
        </a:p>
      </dgm:t>
    </dgm:pt>
    <dgm:pt modelId="{3FD3888E-CD7A-2A47-8972-C2AB12DD3981}" type="parTrans" cxnId="{F533928A-A130-0548-95D2-17E066451F56}">
      <dgm:prSet/>
      <dgm:spPr/>
      <dgm:t>
        <a:bodyPr/>
        <a:lstStyle/>
        <a:p>
          <a:endParaRPr lang="en-US"/>
        </a:p>
      </dgm:t>
    </dgm:pt>
    <dgm:pt modelId="{61AD503D-B94E-F24F-BFBC-5D9909CACC7A}" type="sibTrans" cxnId="{F533928A-A130-0548-95D2-17E066451F56}">
      <dgm:prSet/>
      <dgm:spPr/>
      <dgm:t>
        <a:bodyPr/>
        <a:lstStyle/>
        <a:p>
          <a:endParaRPr lang="en-US"/>
        </a:p>
      </dgm:t>
    </dgm:pt>
    <dgm:pt modelId="{E3461B4D-B5F9-5E41-B3F4-8D532770E78A}">
      <dgm:prSet/>
      <dgm:spPr/>
      <dgm:t>
        <a:bodyPr/>
        <a:lstStyle/>
        <a:p>
          <a:r>
            <a:rPr lang="en-US" dirty="0" err="1" smtClean="0"/>
            <a:t>Continuidade</a:t>
          </a:r>
          <a:endParaRPr lang="en-US" dirty="0"/>
        </a:p>
      </dgm:t>
    </dgm:pt>
    <dgm:pt modelId="{77E88D49-1924-934A-A27A-E848CBF7B815}" type="parTrans" cxnId="{54348224-3F1C-6F4E-A2AE-9294861A62C3}">
      <dgm:prSet/>
      <dgm:spPr/>
      <dgm:t>
        <a:bodyPr/>
        <a:lstStyle/>
        <a:p>
          <a:endParaRPr lang="en-US"/>
        </a:p>
      </dgm:t>
    </dgm:pt>
    <dgm:pt modelId="{086B08F1-4043-CD44-90DA-EF06AE34DC2F}" type="sibTrans" cxnId="{54348224-3F1C-6F4E-A2AE-9294861A62C3}">
      <dgm:prSet/>
      <dgm:spPr/>
    </dgm:pt>
    <dgm:pt modelId="{E699DF01-9723-934C-B8AE-E5D3AB786D42}" type="pres">
      <dgm:prSet presAssocID="{44C3A26B-4D36-AA49-A96F-B607CA2ACD4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036E3F8-9C48-B546-BCF6-64EADD3BD3BE}" type="pres">
      <dgm:prSet presAssocID="{FB8C187E-69C2-AC4F-83B4-183986D77403}" presName="root1" presStyleCnt="0"/>
      <dgm:spPr/>
    </dgm:pt>
    <dgm:pt modelId="{CF8116F0-9AC2-5B45-8839-5D64BC883E47}" type="pres">
      <dgm:prSet presAssocID="{FB8C187E-69C2-AC4F-83B4-183986D7740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E8FE69-DD15-BE42-B84E-06FBF6E4CF5B}" type="pres">
      <dgm:prSet presAssocID="{FB8C187E-69C2-AC4F-83B4-183986D77403}" presName="level2hierChild" presStyleCnt="0"/>
      <dgm:spPr/>
    </dgm:pt>
    <dgm:pt modelId="{2A56113E-91C3-6F48-8F9C-66A79C9BE03E}" type="pres">
      <dgm:prSet presAssocID="{E95A7243-4E7E-7A40-B276-DEDA2BC3DD3C}" presName="conn2-1" presStyleLbl="parChTrans1D2" presStyleIdx="0" presStyleCnt="3"/>
      <dgm:spPr/>
    </dgm:pt>
    <dgm:pt modelId="{9AD03B19-E250-3749-A194-F19B6C1FBC61}" type="pres">
      <dgm:prSet presAssocID="{E95A7243-4E7E-7A40-B276-DEDA2BC3DD3C}" presName="connTx" presStyleLbl="parChTrans1D2" presStyleIdx="0" presStyleCnt="3"/>
      <dgm:spPr/>
    </dgm:pt>
    <dgm:pt modelId="{7B6CF897-C005-234F-99FE-D73269FEACC0}" type="pres">
      <dgm:prSet presAssocID="{EAAAC0D1-ADEB-1246-BA2E-BF78970DA886}" presName="root2" presStyleCnt="0"/>
      <dgm:spPr/>
    </dgm:pt>
    <dgm:pt modelId="{4FE9B25D-9D3E-F846-8677-4C9261748093}" type="pres">
      <dgm:prSet presAssocID="{EAAAC0D1-ADEB-1246-BA2E-BF78970DA886}" presName="LevelTwoTextNode" presStyleLbl="node2" presStyleIdx="0" presStyleCnt="3">
        <dgm:presLayoutVars>
          <dgm:chPref val="3"/>
        </dgm:presLayoutVars>
      </dgm:prSet>
      <dgm:spPr/>
    </dgm:pt>
    <dgm:pt modelId="{5F6C73D9-4105-4844-8BFB-8FE383835044}" type="pres">
      <dgm:prSet presAssocID="{EAAAC0D1-ADEB-1246-BA2E-BF78970DA886}" presName="level3hierChild" presStyleCnt="0"/>
      <dgm:spPr/>
    </dgm:pt>
    <dgm:pt modelId="{1979FE3F-3136-DB4D-A7B4-338F223D9599}" type="pres">
      <dgm:prSet presAssocID="{3FD3888E-CD7A-2A47-8972-C2AB12DD3981}" presName="conn2-1" presStyleLbl="parChTrans1D2" presStyleIdx="1" presStyleCnt="3"/>
      <dgm:spPr/>
    </dgm:pt>
    <dgm:pt modelId="{CD1EDC97-44D7-2A44-BA6E-B0074355E2CC}" type="pres">
      <dgm:prSet presAssocID="{3FD3888E-CD7A-2A47-8972-C2AB12DD3981}" presName="connTx" presStyleLbl="parChTrans1D2" presStyleIdx="1" presStyleCnt="3"/>
      <dgm:spPr/>
    </dgm:pt>
    <dgm:pt modelId="{735C66C9-9E9B-8B4C-B013-42EA92FAD3C4}" type="pres">
      <dgm:prSet presAssocID="{0A6B488A-29F9-3546-B01A-58C157CBBDE4}" presName="root2" presStyleCnt="0"/>
      <dgm:spPr/>
    </dgm:pt>
    <dgm:pt modelId="{48778AED-3683-8943-9A50-F41819F56CD8}" type="pres">
      <dgm:prSet presAssocID="{0A6B488A-29F9-3546-B01A-58C157CBBDE4}" presName="LevelTwoTextNode" presStyleLbl="node2" presStyleIdx="1" presStyleCnt="3">
        <dgm:presLayoutVars>
          <dgm:chPref val="3"/>
        </dgm:presLayoutVars>
      </dgm:prSet>
      <dgm:spPr/>
    </dgm:pt>
    <dgm:pt modelId="{A7B2E34D-CF45-D541-BFE9-F402A954003B}" type="pres">
      <dgm:prSet presAssocID="{0A6B488A-29F9-3546-B01A-58C157CBBDE4}" presName="level3hierChild" presStyleCnt="0"/>
      <dgm:spPr/>
    </dgm:pt>
    <dgm:pt modelId="{69C1CD80-B31D-7441-8D1E-567E434EF355}" type="pres">
      <dgm:prSet presAssocID="{77E88D49-1924-934A-A27A-E848CBF7B815}" presName="conn2-1" presStyleLbl="parChTrans1D2" presStyleIdx="2" presStyleCnt="3"/>
      <dgm:spPr/>
    </dgm:pt>
    <dgm:pt modelId="{2729F300-A332-EA40-835F-FC6D08F4D871}" type="pres">
      <dgm:prSet presAssocID="{77E88D49-1924-934A-A27A-E848CBF7B815}" presName="connTx" presStyleLbl="parChTrans1D2" presStyleIdx="2" presStyleCnt="3"/>
      <dgm:spPr/>
    </dgm:pt>
    <dgm:pt modelId="{DDC94844-DF35-AF4C-BD40-B1C01523B4D6}" type="pres">
      <dgm:prSet presAssocID="{E3461B4D-B5F9-5E41-B3F4-8D532770E78A}" presName="root2" presStyleCnt="0"/>
      <dgm:spPr/>
    </dgm:pt>
    <dgm:pt modelId="{C5E65A60-98FF-5542-AB85-2827A33AE87E}" type="pres">
      <dgm:prSet presAssocID="{E3461B4D-B5F9-5E41-B3F4-8D532770E78A}" presName="LevelTwoTextNode" presStyleLbl="node2" presStyleIdx="2" presStyleCnt="3">
        <dgm:presLayoutVars>
          <dgm:chPref val="3"/>
        </dgm:presLayoutVars>
      </dgm:prSet>
      <dgm:spPr/>
    </dgm:pt>
    <dgm:pt modelId="{29E935AD-6E24-364B-9457-72398800BE8B}" type="pres">
      <dgm:prSet presAssocID="{E3461B4D-B5F9-5E41-B3F4-8D532770E78A}" presName="level3hierChild" presStyleCnt="0"/>
      <dgm:spPr/>
    </dgm:pt>
  </dgm:ptLst>
  <dgm:cxnLst>
    <dgm:cxn modelId="{54348224-3F1C-6F4E-A2AE-9294861A62C3}" srcId="{FB8C187E-69C2-AC4F-83B4-183986D77403}" destId="{E3461B4D-B5F9-5E41-B3F4-8D532770E78A}" srcOrd="2" destOrd="0" parTransId="{77E88D49-1924-934A-A27A-E848CBF7B815}" sibTransId="{086B08F1-4043-CD44-90DA-EF06AE34DC2F}"/>
    <dgm:cxn modelId="{9299ABC7-E7D4-F44A-9077-58AAA72959A6}" type="presOf" srcId="{44C3A26B-4D36-AA49-A96F-B607CA2ACD4A}" destId="{E699DF01-9723-934C-B8AE-E5D3AB786D42}" srcOrd="0" destOrd="0" presId="urn:microsoft.com/office/officeart/2005/8/layout/hierarchy2"/>
    <dgm:cxn modelId="{75FD3824-D8D0-F947-A765-5D36394AC193}" type="presOf" srcId="{3FD3888E-CD7A-2A47-8972-C2AB12DD3981}" destId="{CD1EDC97-44D7-2A44-BA6E-B0074355E2CC}" srcOrd="1" destOrd="0" presId="urn:microsoft.com/office/officeart/2005/8/layout/hierarchy2"/>
    <dgm:cxn modelId="{18486913-8702-534D-9D13-D99C31302E8C}" type="presOf" srcId="{E3461B4D-B5F9-5E41-B3F4-8D532770E78A}" destId="{C5E65A60-98FF-5542-AB85-2827A33AE87E}" srcOrd="0" destOrd="0" presId="urn:microsoft.com/office/officeart/2005/8/layout/hierarchy2"/>
    <dgm:cxn modelId="{66DB6147-3844-8E48-B767-B74E284A0DAE}" type="presOf" srcId="{77E88D49-1924-934A-A27A-E848CBF7B815}" destId="{69C1CD80-B31D-7441-8D1E-567E434EF355}" srcOrd="0" destOrd="0" presId="urn:microsoft.com/office/officeart/2005/8/layout/hierarchy2"/>
    <dgm:cxn modelId="{C00F97D3-66BC-4A42-B266-78027F1707D9}" type="presOf" srcId="{EAAAC0D1-ADEB-1246-BA2E-BF78970DA886}" destId="{4FE9B25D-9D3E-F846-8677-4C9261748093}" srcOrd="0" destOrd="0" presId="urn:microsoft.com/office/officeart/2005/8/layout/hierarchy2"/>
    <dgm:cxn modelId="{653E1964-CB46-7940-9BF3-8A9C9BCE378F}" type="presOf" srcId="{E95A7243-4E7E-7A40-B276-DEDA2BC3DD3C}" destId="{2A56113E-91C3-6F48-8F9C-66A79C9BE03E}" srcOrd="0" destOrd="0" presId="urn:microsoft.com/office/officeart/2005/8/layout/hierarchy2"/>
    <dgm:cxn modelId="{6CA8F677-A91D-B848-A417-F0DBCB32D17E}" srcId="{44C3A26B-4D36-AA49-A96F-B607CA2ACD4A}" destId="{FB8C187E-69C2-AC4F-83B4-183986D77403}" srcOrd="0" destOrd="0" parTransId="{C4CB2DD2-C312-384C-8A66-BA7AE418CCC0}" sibTransId="{6AF1F6A0-0D92-D442-921A-D4AD52A76A6B}"/>
    <dgm:cxn modelId="{49972ABF-1230-8F4B-94A3-F3754F5B21BF}" type="presOf" srcId="{FB8C187E-69C2-AC4F-83B4-183986D77403}" destId="{CF8116F0-9AC2-5B45-8839-5D64BC883E47}" srcOrd="0" destOrd="0" presId="urn:microsoft.com/office/officeart/2005/8/layout/hierarchy2"/>
    <dgm:cxn modelId="{409A6585-6F27-1344-9A73-A3F2B3FE12B4}" type="presOf" srcId="{0A6B488A-29F9-3546-B01A-58C157CBBDE4}" destId="{48778AED-3683-8943-9A50-F41819F56CD8}" srcOrd="0" destOrd="0" presId="urn:microsoft.com/office/officeart/2005/8/layout/hierarchy2"/>
    <dgm:cxn modelId="{02623BAE-9C5E-4B43-8C7D-5B8D5854ECDE}" type="presOf" srcId="{E95A7243-4E7E-7A40-B276-DEDA2BC3DD3C}" destId="{9AD03B19-E250-3749-A194-F19B6C1FBC61}" srcOrd="1" destOrd="0" presId="urn:microsoft.com/office/officeart/2005/8/layout/hierarchy2"/>
    <dgm:cxn modelId="{8617EE22-FEF3-A44E-9CB6-F9A3F18678B7}" type="presOf" srcId="{3FD3888E-CD7A-2A47-8972-C2AB12DD3981}" destId="{1979FE3F-3136-DB4D-A7B4-338F223D9599}" srcOrd="0" destOrd="0" presId="urn:microsoft.com/office/officeart/2005/8/layout/hierarchy2"/>
    <dgm:cxn modelId="{4FD3576D-8EBB-7C45-9D94-4950F4D53BE7}" srcId="{FB8C187E-69C2-AC4F-83B4-183986D77403}" destId="{EAAAC0D1-ADEB-1246-BA2E-BF78970DA886}" srcOrd="0" destOrd="0" parTransId="{E95A7243-4E7E-7A40-B276-DEDA2BC3DD3C}" sibTransId="{E2B2B7D3-6790-3640-880C-DACB8C21315D}"/>
    <dgm:cxn modelId="{F533928A-A130-0548-95D2-17E066451F56}" srcId="{FB8C187E-69C2-AC4F-83B4-183986D77403}" destId="{0A6B488A-29F9-3546-B01A-58C157CBBDE4}" srcOrd="1" destOrd="0" parTransId="{3FD3888E-CD7A-2A47-8972-C2AB12DD3981}" sibTransId="{61AD503D-B94E-F24F-BFBC-5D9909CACC7A}"/>
    <dgm:cxn modelId="{91F98F15-34A4-E940-82BF-9E8004A80663}" type="presOf" srcId="{77E88D49-1924-934A-A27A-E848CBF7B815}" destId="{2729F300-A332-EA40-835F-FC6D08F4D871}" srcOrd="1" destOrd="0" presId="urn:microsoft.com/office/officeart/2005/8/layout/hierarchy2"/>
    <dgm:cxn modelId="{1CD19189-53FE-4B4E-BA54-F631C3E9B918}" type="presParOf" srcId="{E699DF01-9723-934C-B8AE-E5D3AB786D42}" destId="{5036E3F8-9C48-B546-BCF6-64EADD3BD3BE}" srcOrd="0" destOrd="0" presId="urn:microsoft.com/office/officeart/2005/8/layout/hierarchy2"/>
    <dgm:cxn modelId="{2BF7C170-C876-B049-99FB-0551E67D8041}" type="presParOf" srcId="{5036E3F8-9C48-B546-BCF6-64EADD3BD3BE}" destId="{CF8116F0-9AC2-5B45-8839-5D64BC883E47}" srcOrd="0" destOrd="0" presId="urn:microsoft.com/office/officeart/2005/8/layout/hierarchy2"/>
    <dgm:cxn modelId="{B2DD8D9D-D438-D44D-93EC-A78A46E86890}" type="presParOf" srcId="{5036E3F8-9C48-B546-BCF6-64EADD3BD3BE}" destId="{65E8FE69-DD15-BE42-B84E-06FBF6E4CF5B}" srcOrd="1" destOrd="0" presId="urn:microsoft.com/office/officeart/2005/8/layout/hierarchy2"/>
    <dgm:cxn modelId="{FBB32F77-CEC8-2640-82FE-06B0467ABA16}" type="presParOf" srcId="{65E8FE69-DD15-BE42-B84E-06FBF6E4CF5B}" destId="{2A56113E-91C3-6F48-8F9C-66A79C9BE03E}" srcOrd="0" destOrd="0" presId="urn:microsoft.com/office/officeart/2005/8/layout/hierarchy2"/>
    <dgm:cxn modelId="{21B7F177-BA96-5B4A-AF7C-216A8EF36708}" type="presParOf" srcId="{2A56113E-91C3-6F48-8F9C-66A79C9BE03E}" destId="{9AD03B19-E250-3749-A194-F19B6C1FBC61}" srcOrd="0" destOrd="0" presId="urn:microsoft.com/office/officeart/2005/8/layout/hierarchy2"/>
    <dgm:cxn modelId="{E81EA209-2D75-2F4D-84A8-90FDE8F3470B}" type="presParOf" srcId="{65E8FE69-DD15-BE42-B84E-06FBF6E4CF5B}" destId="{7B6CF897-C005-234F-99FE-D73269FEACC0}" srcOrd="1" destOrd="0" presId="urn:microsoft.com/office/officeart/2005/8/layout/hierarchy2"/>
    <dgm:cxn modelId="{2586DACD-8470-D74D-BBAE-48617142DF74}" type="presParOf" srcId="{7B6CF897-C005-234F-99FE-D73269FEACC0}" destId="{4FE9B25D-9D3E-F846-8677-4C9261748093}" srcOrd="0" destOrd="0" presId="urn:microsoft.com/office/officeart/2005/8/layout/hierarchy2"/>
    <dgm:cxn modelId="{74B26826-A528-414D-8BC6-F9BE36B70F1C}" type="presParOf" srcId="{7B6CF897-C005-234F-99FE-D73269FEACC0}" destId="{5F6C73D9-4105-4844-8BFB-8FE383835044}" srcOrd="1" destOrd="0" presId="urn:microsoft.com/office/officeart/2005/8/layout/hierarchy2"/>
    <dgm:cxn modelId="{541651C9-076B-F843-AF5C-5FBFC1AAD871}" type="presParOf" srcId="{65E8FE69-DD15-BE42-B84E-06FBF6E4CF5B}" destId="{1979FE3F-3136-DB4D-A7B4-338F223D9599}" srcOrd="2" destOrd="0" presId="urn:microsoft.com/office/officeart/2005/8/layout/hierarchy2"/>
    <dgm:cxn modelId="{E7016315-B082-C842-B124-B386932237A6}" type="presParOf" srcId="{1979FE3F-3136-DB4D-A7B4-338F223D9599}" destId="{CD1EDC97-44D7-2A44-BA6E-B0074355E2CC}" srcOrd="0" destOrd="0" presId="urn:microsoft.com/office/officeart/2005/8/layout/hierarchy2"/>
    <dgm:cxn modelId="{5C4382A7-D250-D94D-B41D-743D7FF33D76}" type="presParOf" srcId="{65E8FE69-DD15-BE42-B84E-06FBF6E4CF5B}" destId="{735C66C9-9E9B-8B4C-B013-42EA92FAD3C4}" srcOrd="3" destOrd="0" presId="urn:microsoft.com/office/officeart/2005/8/layout/hierarchy2"/>
    <dgm:cxn modelId="{1B919E20-DC00-6045-B586-781F53A18AF3}" type="presParOf" srcId="{735C66C9-9E9B-8B4C-B013-42EA92FAD3C4}" destId="{48778AED-3683-8943-9A50-F41819F56CD8}" srcOrd="0" destOrd="0" presId="urn:microsoft.com/office/officeart/2005/8/layout/hierarchy2"/>
    <dgm:cxn modelId="{F67B6A12-7391-AA40-9233-7954C05DCBDC}" type="presParOf" srcId="{735C66C9-9E9B-8B4C-B013-42EA92FAD3C4}" destId="{A7B2E34D-CF45-D541-BFE9-F402A954003B}" srcOrd="1" destOrd="0" presId="urn:microsoft.com/office/officeart/2005/8/layout/hierarchy2"/>
    <dgm:cxn modelId="{05093606-B08A-7140-AB9C-DE45CA38B8E9}" type="presParOf" srcId="{65E8FE69-DD15-BE42-B84E-06FBF6E4CF5B}" destId="{69C1CD80-B31D-7441-8D1E-567E434EF355}" srcOrd="4" destOrd="0" presId="urn:microsoft.com/office/officeart/2005/8/layout/hierarchy2"/>
    <dgm:cxn modelId="{7693EA87-C02B-F045-B902-BA6AD398C17B}" type="presParOf" srcId="{69C1CD80-B31D-7441-8D1E-567E434EF355}" destId="{2729F300-A332-EA40-835F-FC6D08F4D871}" srcOrd="0" destOrd="0" presId="urn:microsoft.com/office/officeart/2005/8/layout/hierarchy2"/>
    <dgm:cxn modelId="{AA509543-0A6B-2343-83CA-01D4FFA452C1}" type="presParOf" srcId="{65E8FE69-DD15-BE42-B84E-06FBF6E4CF5B}" destId="{DDC94844-DF35-AF4C-BD40-B1C01523B4D6}" srcOrd="5" destOrd="0" presId="urn:microsoft.com/office/officeart/2005/8/layout/hierarchy2"/>
    <dgm:cxn modelId="{6701EDC7-4A4D-484D-8896-0A2432AF0945}" type="presParOf" srcId="{DDC94844-DF35-AF4C-BD40-B1C01523B4D6}" destId="{C5E65A60-98FF-5542-AB85-2827A33AE87E}" srcOrd="0" destOrd="0" presId="urn:microsoft.com/office/officeart/2005/8/layout/hierarchy2"/>
    <dgm:cxn modelId="{25874A31-673F-C54C-8F22-F68D35024A36}" type="presParOf" srcId="{DDC94844-DF35-AF4C-BD40-B1C01523B4D6}" destId="{29E935AD-6E24-364B-9457-72398800BE8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0F8A46D-8263-E148-8B9A-9BB63C8A7D5D}" type="doc">
      <dgm:prSet loTypeId="urn:microsoft.com/office/officeart/2005/8/layout/vList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C6A6B62-85EF-B740-AEE5-2BC850277C92}">
      <dgm:prSet phldrT="[Text]"/>
      <dgm:spPr/>
      <dgm:t>
        <a:bodyPr/>
        <a:lstStyle/>
        <a:p>
          <a:r>
            <a:rPr lang="en-US" dirty="0" err="1" smtClean="0"/>
            <a:t>Positiva</a:t>
          </a:r>
          <a:endParaRPr lang="en-US" dirty="0"/>
        </a:p>
      </dgm:t>
    </dgm:pt>
    <dgm:pt modelId="{E752F2ED-C14D-9A46-8FDE-094654E7CFFC}" type="parTrans" cxnId="{4DD03C88-99F2-344E-AE4A-CA8113283C2A}">
      <dgm:prSet/>
      <dgm:spPr/>
      <dgm:t>
        <a:bodyPr/>
        <a:lstStyle/>
        <a:p>
          <a:endParaRPr lang="en-US"/>
        </a:p>
      </dgm:t>
    </dgm:pt>
    <dgm:pt modelId="{0C2E302A-C2B1-B64C-BE1A-64103DEE926A}" type="sibTrans" cxnId="{4DD03C88-99F2-344E-AE4A-CA8113283C2A}">
      <dgm:prSet/>
      <dgm:spPr/>
      <dgm:t>
        <a:bodyPr/>
        <a:lstStyle/>
        <a:p>
          <a:endParaRPr lang="en-US"/>
        </a:p>
      </dgm:t>
    </dgm:pt>
    <dgm:pt modelId="{74B37054-07FB-AB45-A298-0D6143064566}">
      <dgm:prSet phldrT="[Text]"/>
      <dgm:spPr/>
      <dgm:t>
        <a:bodyPr/>
        <a:lstStyle/>
        <a:p>
          <a:r>
            <a:rPr lang="en-US" dirty="0" err="1" smtClean="0"/>
            <a:t>Altera</a:t>
          </a:r>
          <a:r>
            <a:rPr lang="en-US" dirty="0" err="1" smtClean="0"/>
            <a:t>ção</a:t>
          </a:r>
          <a:endParaRPr lang="en-US" dirty="0"/>
        </a:p>
      </dgm:t>
    </dgm:pt>
    <dgm:pt modelId="{523CCBDE-A37A-A341-9D0F-244C46BAAEA3}" type="parTrans" cxnId="{259724B8-F177-D548-B4D4-035FB46B5988}">
      <dgm:prSet/>
      <dgm:spPr/>
      <dgm:t>
        <a:bodyPr/>
        <a:lstStyle/>
        <a:p>
          <a:endParaRPr lang="en-US"/>
        </a:p>
      </dgm:t>
    </dgm:pt>
    <dgm:pt modelId="{9A136053-3CFE-834C-A471-389CC891B767}" type="sibTrans" cxnId="{259724B8-F177-D548-B4D4-035FB46B5988}">
      <dgm:prSet/>
      <dgm:spPr/>
      <dgm:t>
        <a:bodyPr/>
        <a:lstStyle/>
        <a:p>
          <a:endParaRPr lang="en-US"/>
        </a:p>
      </dgm:t>
    </dgm:pt>
    <dgm:pt modelId="{E3154CED-DAFC-3648-81C7-70356D7E3993}">
      <dgm:prSet phldrT="[Text]"/>
      <dgm:spPr/>
      <dgm:t>
        <a:bodyPr/>
        <a:lstStyle/>
        <a:p>
          <a:r>
            <a:rPr lang="en-US" dirty="0" err="1" smtClean="0"/>
            <a:t>Negativa</a:t>
          </a:r>
          <a:endParaRPr lang="en-US" dirty="0"/>
        </a:p>
      </dgm:t>
    </dgm:pt>
    <dgm:pt modelId="{9562F0FC-B6E4-8F4D-91E0-D9AE5B171E01}" type="parTrans" cxnId="{F99F84DB-198E-7F4A-8F19-465AC9243E6D}">
      <dgm:prSet/>
      <dgm:spPr/>
      <dgm:t>
        <a:bodyPr/>
        <a:lstStyle/>
        <a:p>
          <a:endParaRPr lang="en-US"/>
        </a:p>
      </dgm:t>
    </dgm:pt>
    <dgm:pt modelId="{B4FCC4FE-51CF-2240-A5DC-742BB4249888}" type="sibTrans" cxnId="{F99F84DB-198E-7F4A-8F19-465AC9243E6D}">
      <dgm:prSet/>
      <dgm:spPr/>
      <dgm:t>
        <a:bodyPr/>
        <a:lstStyle/>
        <a:p>
          <a:endParaRPr lang="en-US"/>
        </a:p>
      </dgm:t>
    </dgm:pt>
    <dgm:pt modelId="{7141B8F3-AA13-DA42-8396-5625ACC874A3}">
      <dgm:prSet phldrT="[Text]"/>
      <dgm:spPr/>
      <dgm:t>
        <a:bodyPr/>
        <a:lstStyle/>
        <a:p>
          <a:r>
            <a:rPr lang="en-US" dirty="0" err="1" smtClean="0"/>
            <a:t>Remessa</a:t>
          </a:r>
          <a:r>
            <a:rPr lang="en-US" dirty="0" smtClean="0"/>
            <a:t> do RE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Resp</a:t>
          </a:r>
          <a:endParaRPr lang="en-US" dirty="0"/>
        </a:p>
      </dgm:t>
    </dgm:pt>
    <dgm:pt modelId="{F00637A4-A87F-4143-A36F-E0380E41BB1C}" type="parTrans" cxnId="{42230DC1-FD0C-7449-9206-F9C5615F7574}">
      <dgm:prSet/>
      <dgm:spPr/>
      <dgm:t>
        <a:bodyPr/>
        <a:lstStyle/>
        <a:p>
          <a:endParaRPr lang="en-US"/>
        </a:p>
      </dgm:t>
    </dgm:pt>
    <dgm:pt modelId="{2E0075B2-8CEB-AA41-AAF2-82B4DEA1158B}" type="sibTrans" cxnId="{42230DC1-FD0C-7449-9206-F9C5615F7574}">
      <dgm:prSet/>
      <dgm:spPr/>
      <dgm:t>
        <a:bodyPr/>
        <a:lstStyle/>
        <a:p>
          <a:endParaRPr lang="en-US"/>
        </a:p>
      </dgm:t>
    </dgm:pt>
    <dgm:pt modelId="{13768CFC-50B8-1F4A-930E-BF744BD0DB21}">
      <dgm:prSet phldrT="[Text]"/>
      <dgm:spPr/>
      <dgm:t>
        <a:bodyPr/>
        <a:lstStyle/>
        <a:p>
          <a:r>
            <a:rPr lang="en-US" dirty="0" err="1" smtClean="0"/>
            <a:t>Decidir</a:t>
          </a:r>
          <a:r>
            <a:rPr lang="en-US" dirty="0" smtClean="0"/>
            <a:t> </a:t>
          </a:r>
          <a:r>
            <a:rPr lang="en-US" dirty="0" err="1" smtClean="0"/>
            <a:t>eventualmente</a:t>
          </a:r>
          <a:r>
            <a:rPr lang="en-US" dirty="0" smtClean="0"/>
            <a:t> as </a:t>
          </a:r>
          <a:r>
            <a:rPr lang="en-US" dirty="0" err="1" smtClean="0"/>
            <a:t>demais</a:t>
          </a:r>
          <a:r>
            <a:rPr lang="en-US" dirty="0" smtClean="0"/>
            <a:t> </a:t>
          </a:r>
          <a:r>
            <a:rPr lang="en-US" dirty="0" err="1" smtClean="0"/>
            <a:t>quest</a:t>
          </a:r>
          <a:r>
            <a:rPr lang="en-US" dirty="0" err="1" smtClean="0"/>
            <a:t>ões</a:t>
          </a:r>
          <a:r>
            <a:rPr lang="en-US" dirty="0" smtClean="0"/>
            <a:t> </a:t>
          </a:r>
          <a:r>
            <a:rPr lang="en-US" dirty="0" err="1" smtClean="0"/>
            <a:t>supervenientes</a:t>
          </a:r>
          <a:endParaRPr lang="en-US" dirty="0"/>
        </a:p>
      </dgm:t>
    </dgm:pt>
    <dgm:pt modelId="{C4C3CA68-57BC-9946-982F-C9DDC35ED7A9}" type="parTrans" cxnId="{D878A816-751C-F541-B5E7-FA76F706AE2F}">
      <dgm:prSet/>
      <dgm:spPr/>
    </dgm:pt>
    <dgm:pt modelId="{45657CDC-144C-6848-8C7A-A97E0F7B330A}" type="sibTrans" cxnId="{D878A816-751C-F541-B5E7-FA76F706AE2F}">
      <dgm:prSet/>
      <dgm:spPr/>
    </dgm:pt>
    <dgm:pt modelId="{53329DCD-6E4E-FB41-B32D-010C86D22AFD}" type="pres">
      <dgm:prSet presAssocID="{50F8A46D-8263-E148-8B9A-9BB63C8A7D5D}" presName="linear" presStyleCnt="0">
        <dgm:presLayoutVars>
          <dgm:animLvl val="lvl"/>
          <dgm:resizeHandles val="exact"/>
        </dgm:presLayoutVars>
      </dgm:prSet>
      <dgm:spPr/>
    </dgm:pt>
    <dgm:pt modelId="{824D3B24-6CDF-134B-9509-3E1EA22C2348}" type="pres">
      <dgm:prSet presAssocID="{CC6A6B62-85EF-B740-AEE5-2BC850277C9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A62CFE9-1025-7F44-B355-E0FF410AD3AA}" type="pres">
      <dgm:prSet presAssocID="{CC6A6B62-85EF-B740-AEE5-2BC850277C9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2D97F1-6DEC-0444-BA96-A81C03870455}" type="pres">
      <dgm:prSet presAssocID="{E3154CED-DAFC-3648-81C7-70356D7E399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36D349D-A11A-694B-8760-A53F4C193E4D}" type="pres">
      <dgm:prSet presAssocID="{E3154CED-DAFC-3648-81C7-70356D7E399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F12B18-338F-D249-B288-48AF4725C540}" type="presOf" srcId="{E3154CED-DAFC-3648-81C7-70356D7E3993}" destId="{E62D97F1-6DEC-0444-BA96-A81C03870455}" srcOrd="0" destOrd="0" presId="urn:microsoft.com/office/officeart/2005/8/layout/vList2"/>
    <dgm:cxn modelId="{42230DC1-FD0C-7449-9206-F9C5615F7574}" srcId="{E3154CED-DAFC-3648-81C7-70356D7E3993}" destId="{7141B8F3-AA13-DA42-8396-5625ACC874A3}" srcOrd="0" destOrd="0" parTransId="{F00637A4-A87F-4143-A36F-E0380E41BB1C}" sibTransId="{2E0075B2-8CEB-AA41-AAF2-82B4DEA1158B}"/>
    <dgm:cxn modelId="{D878A816-751C-F541-B5E7-FA76F706AE2F}" srcId="{CC6A6B62-85EF-B740-AEE5-2BC850277C92}" destId="{13768CFC-50B8-1F4A-930E-BF744BD0DB21}" srcOrd="1" destOrd="0" parTransId="{C4C3CA68-57BC-9946-982F-C9DDC35ED7A9}" sibTransId="{45657CDC-144C-6848-8C7A-A97E0F7B330A}"/>
    <dgm:cxn modelId="{0F7B9B12-0C87-A04F-B21F-3064914448B3}" type="presOf" srcId="{50F8A46D-8263-E148-8B9A-9BB63C8A7D5D}" destId="{53329DCD-6E4E-FB41-B32D-010C86D22AFD}" srcOrd="0" destOrd="0" presId="urn:microsoft.com/office/officeart/2005/8/layout/vList2"/>
    <dgm:cxn modelId="{4B366B10-A9BB-C54A-BC3D-842A601B362F}" type="presOf" srcId="{7141B8F3-AA13-DA42-8396-5625ACC874A3}" destId="{E36D349D-A11A-694B-8760-A53F4C193E4D}" srcOrd="0" destOrd="0" presId="urn:microsoft.com/office/officeart/2005/8/layout/vList2"/>
    <dgm:cxn modelId="{F99F84DB-198E-7F4A-8F19-465AC9243E6D}" srcId="{50F8A46D-8263-E148-8B9A-9BB63C8A7D5D}" destId="{E3154CED-DAFC-3648-81C7-70356D7E3993}" srcOrd="1" destOrd="0" parTransId="{9562F0FC-B6E4-8F4D-91E0-D9AE5B171E01}" sibTransId="{B4FCC4FE-51CF-2240-A5DC-742BB4249888}"/>
    <dgm:cxn modelId="{4DD03C88-99F2-344E-AE4A-CA8113283C2A}" srcId="{50F8A46D-8263-E148-8B9A-9BB63C8A7D5D}" destId="{CC6A6B62-85EF-B740-AEE5-2BC850277C92}" srcOrd="0" destOrd="0" parTransId="{E752F2ED-C14D-9A46-8FDE-094654E7CFFC}" sibTransId="{0C2E302A-C2B1-B64C-BE1A-64103DEE926A}"/>
    <dgm:cxn modelId="{D0FC7C2A-A1CD-A14F-9135-83CBD6042476}" type="presOf" srcId="{13768CFC-50B8-1F4A-930E-BF744BD0DB21}" destId="{EA62CFE9-1025-7F44-B355-E0FF410AD3AA}" srcOrd="0" destOrd="1" presId="urn:microsoft.com/office/officeart/2005/8/layout/vList2"/>
    <dgm:cxn modelId="{6355DFDF-9797-D541-9B41-17349A4B372F}" type="presOf" srcId="{CC6A6B62-85EF-B740-AEE5-2BC850277C92}" destId="{824D3B24-6CDF-134B-9509-3E1EA22C2348}" srcOrd="0" destOrd="0" presId="urn:microsoft.com/office/officeart/2005/8/layout/vList2"/>
    <dgm:cxn modelId="{259724B8-F177-D548-B4D4-035FB46B5988}" srcId="{CC6A6B62-85EF-B740-AEE5-2BC850277C92}" destId="{74B37054-07FB-AB45-A298-0D6143064566}" srcOrd="0" destOrd="0" parTransId="{523CCBDE-A37A-A341-9D0F-244C46BAAEA3}" sibTransId="{9A136053-3CFE-834C-A471-389CC891B767}"/>
    <dgm:cxn modelId="{0A13A0EE-D8DB-1649-A2D2-FB62C6C4EF19}" type="presOf" srcId="{74B37054-07FB-AB45-A298-0D6143064566}" destId="{EA62CFE9-1025-7F44-B355-E0FF410AD3AA}" srcOrd="0" destOrd="0" presId="urn:microsoft.com/office/officeart/2005/8/layout/vList2"/>
    <dgm:cxn modelId="{DF8FE104-5208-F843-B98E-170EBD19EC78}" type="presParOf" srcId="{53329DCD-6E4E-FB41-B32D-010C86D22AFD}" destId="{824D3B24-6CDF-134B-9509-3E1EA22C2348}" srcOrd="0" destOrd="0" presId="urn:microsoft.com/office/officeart/2005/8/layout/vList2"/>
    <dgm:cxn modelId="{FCF7E27F-8368-3447-81A3-5627EF162F26}" type="presParOf" srcId="{53329DCD-6E4E-FB41-B32D-010C86D22AFD}" destId="{EA62CFE9-1025-7F44-B355-E0FF410AD3AA}" srcOrd="1" destOrd="0" presId="urn:microsoft.com/office/officeart/2005/8/layout/vList2"/>
    <dgm:cxn modelId="{83B2A984-B92C-3247-849F-3EA5DE6CBA4F}" type="presParOf" srcId="{53329DCD-6E4E-FB41-B32D-010C86D22AFD}" destId="{E62D97F1-6DEC-0444-BA96-A81C03870455}" srcOrd="2" destOrd="0" presId="urn:microsoft.com/office/officeart/2005/8/layout/vList2"/>
    <dgm:cxn modelId="{D7AC9B6D-FE63-4B40-9C8D-38174BAD651F}" type="presParOf" srcId="{53329DCD-6E4E-FB41-B32D-010C86D22AFD}" destId="{E36D349D-A11A-694B-8760-A53F4C193E4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FC54B16-A428-A44E-A670-9D81C2D36056}" type="doc">
      <dgm:prSet loTypeId="urn:microsoft.com/office/officeart/2005/8/layout/arrow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29ED818-3280-914A-8F31-C0E8DC14F87B}">
      <dgm:prSet phldrT="[Text]"/>
      <dgm:spPr/>
      <dgm:t>
        <a:bodyPr/>
        <a:lstStyle/>
        <a:p>
          <a:r>
            <a:rPr lang="en-US" dirty="0" smtClean="0"/>
            <a:t>Art. 1.040</a:t>
          </a:r>
          <a:endParaRPr lang="en-US" dirty="0"/>
        </a:p>
      </dgm:t>
    </dgm:pt>
    <dgm:pt modelId="{E6F2614A-01AB-9241-8C46-9A1FB55392C2}" type="parTrans" cxnId="{1B8447DA-613D-E641-A5DC-6209B10F5683}">
      <dgm:prSet/>
      <dgm:spPr/>
      <dgm:t>
        <a:bodyPr/>
        <a:lstStyle/>
        <a:p>
          <a:endParaRPr lang="en-US"/>
        </a:p>
      </dgm:t>
    </dgm:pt>
    <dgm:pt modelId="{E2FAAA8F-D6DE-D749-B1DF-FBB477E8EF52}" type="sibTrans" cxnId="{1B8447DA-613D-E641-A5DC-6209B10F5683}">
      <dgm:prSet/>
      <dgm:spPr/>
      <dgm:t>
        <a:bodyPr/>
        <a:lstStyle/>
        <a:p>
          <a:endParaRPr lang="en-US"/>
        </a:p>
      </dgm:t>
    </dgm:pt>
    <dgm:pt modelId="{6A4EEFAE-6392-CE4F-B664-8979F7381E29}">
      <dgm:prSet phldrT="[Text]"/>
      <dgm:spPr/>
      <dgm:t>
        <a:bodyPr/>
        <a:lstStyle/>
        <a:p>
          <a:r>
            <a:rPr lang="en-US" dirty="0" smtClean="0"/>
            <a:t>Art. 90 c/c 485 c/c 976 </a:t>
          </a:r>
          <a:endParaRPr lang="en-US" dirty="0"/>
        </a:p>
      </dgm:t>
    </dgm:pt>
    <dgm:pt modelId="{B7A07F83-927C-7D41-8BD1-34ADB2AF4832}" type="parTrans" cxnId="{A58BD13B-C56C-3941-B96F-FA49E896B41E}">
      <dgm:prSet/>
      <dgm:spPr/>
      <dgm:t>
        <a:bodyPr/>
        <a:lstStyle/>
        <a:p>
          <a:endParaRPr lang="en-US"/>
        </a:p>
      </dgm:t>
    </dgm:pt>
    <dgm:pt modelId="{6A8D40BD-04AF-D24C-986D-05F12B93E3D6}" type="sibTrans" cxnId="{A58BD13B-C56C-3941-B96F-FA49E896B41E}">
      <dgm:prSet/>
      <dgm:spPr/>
      <dgm:t>
        <a:bodyPr/>
        <a:lstStyle/>
        <a:p>
          <a:endParaRPr lang="en-US"/>
        </a:p>
      </dgm:t>
    </dgm:pt>
    <dgm:pt modelId="{C90BDA41-420F-004A-A63B-5BE73C7DF6C9}" type="pres">
      <dgm:prSet presAssocID="{5FC54B16-A428-A44E-A670-9D81C2D36056}" presName="diagram" presStyleCnt="0">
        <dgm:presLayoutVars>
          <dgm:dir/>
          <dgm:resizeHandles val="exact"/>
        </dgm:presLayoutVars>
      </dgm:prSet>
      <dgm:spPr/>
    </dgm:pt>
    <dgm:pt modelId="{F9425F29-896B-7F44-9003-52DB4AB9F361}" type="pres">
      <dgm:prSet presAssocID="{C29ED818-3280-914A-8F31-C0E8DC14F87B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AFC9CD-6FAC-F742-8D50-FB969DDFB4D2}" type="pres">
      <dgm:prSet presAssocID="{6A4EEFAE-6392-CE4F-B664-8979F7381E29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8BD13B-C56C-3941-B96F-FA49E896B41E}" srcId="{5FC54B16-A428-A44E-A670-9D81C2D36056}" destId="{6A4EEFAE-6392-CE4F-B664-8979F7381E29}" srcOrd="1" destOrd="0" parTransId="{B7A07F83-927C-7D41-8BD1-34ADB2AF4832}" sibTransId="{6A8D40BD-04AF-D24C-986D-05F12B93E3D6}"/>
    <dgm:cxn modelId="{7B35A23E-3EBA-D341-90E1-5F7F3EE229B4}" type="presOf" srcId="{C29ED818-3280-914A-8F31-C0E8DC14F87B}" destId="{F9425F29-896B-7F44-9003-52DB4AB9F361}" srcOrd="0" destOrd="0" presId="urn:microsoft.com/office/officeart/2005/8/layout/arrow5"/>
    <dgm:cxn modelId="{1B8447DA-613D-E641-A5DC-6209B10F5683}" srcId="{5FC54B16-A428-A44E-A670-9D81C2D36056}" destId="{C29ED818-3280-914A-8F31-C0E8DC14F87B}" srcOrd="0" destOrd="0" parTransId="{E6F2614A-01AB-9241-8C46-9A1FB55392C2}" sibTransId="{E2FAAA8F-D6DE-D749-B1DF-FBB477E8EF52}"/>
    <dgm:cxn modelId="{5DC91AC2-676E-A642-A7E5-8CC7AB6A04E7}" type="presOf" srcId="{5FC54B16-A428-A44E-A670-9D81C2D36056}" destId="{C90BDA41-420F-004A-A63B-5BE73C7DF6C9}" srcOrd="0" destOrd="0" presId="urn:microsoft.com/office/officeart/2005/8/layout/arrow5"/>
    <dgm:cxn modelId="{791028EB-4C32-9442-A026-99E038E3BDF1}" type="presOf" srcId="{6A4EEFAE-6392-CE4F-B664-8979F7381E29}" destId="{24AFC9CD-6FAC-F742-8D50-FB969DDFB4D2}" srcOrd="0" destOrd="0" presId="urn:microsoft.com/office/officeart/2005/8/layout/arrow5"/>
    <dgm:cxn modelId="{AA55A1FA-9160-FE47-B79B-89A309451AE4}" type="presParOf" srcId="{C90BDA41-420F-004A-A63B-5BE73C7DF6C9}" destId="{F9425F29-896B-7F44-9003-52DB4AB9F361}" srcOrd="0" destOrd="0" presId="urn:microsoft.com/office/officeart/2005/8/layout/arrow5"/>
    <dgm:cxn modelId="{2F0B950C-9F03-B343-BC80-51B14DA1E8EA}" type="presParOf" srcId="{C90BDA41-420F-004A-A63B-5BE73C7DF6C9}" destId="{24AFC9CD-6FAC-F742-8D50-FB969DDFB4D2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0929C0-E9C1-074E-8ADB-299568279360}">
      <dsp:nvSpPr>
        <dsp:cNvPr id="0" name=""/>
        <dsp:cNvSpPr/>
      </dsp:nvSpPr>
      <dsp:spPr>
        <a:xfrm>
          <a:off x="0" y="1669355"/>
          <a:ext cx="1450578" cy="7252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Presidente</a:t>
          </a:r>
          <a:r>
            <a:rPr lang="en-US" sz="1700" kern="1200" dirty="0" smtClean="0"/>
            <a:t> / Vice</a:t>
          </a:r>
          <a:endParaRPr lang="en-US" sz="1700" kern="1200" dirty="0"/>
        </a:p>
      </dsp:txBody>
      <dsp:txXfrm>
        <a:off x="21243" y="1690598"/>
        <a:ext cx="1408092" cy="682803"/>
      </dsp:txXfrm>
    </dsp:sp>
    <dsp:sp modelId="{7E315300-85B5-5D47-9E2B-D0710788843E}">
      <dsp:nvSpPr>
        <dsp:cNvPr id="0" name=""/>
        <dsp:cNvSpPr/>
      </dsp:nvSpPr>
      <dsp:spPr>
        <a:xfrm rot="18879826">
          <a:off x="1102219" y="1181855"/>
          <a:ext cx="234541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345418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2216292" y="1139282"/>
        <a:ext cx="117270" cy="117270"/>
      </dsp:txXfrm>
    </dsp:sp>
    <dsp:sp modelId="{0F8FADD2-D37A-FB43-A687-DC4E2F3CFDE0}">
      <dsp:nvSpPr>
        <dsp:cNvPr id="0" name=""/>
        <dsp:cNvSpPr/>
      </dsp:nvSpPr>
      <dsp:spPr>
        <a:xfrm>
          <a:off x="3099278" y="1190"/>
          <a:ext cx="2745117" cy="7252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Negar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Seguimento</a:t>
          </a:r>
          <a:endParaRPr lang="en-US" sz="1800" kern="1200" dirty="0"/>
        </a:p>
      </dsp:txBody>
      <dsp:txXfrm>
        <a:off x="3120521" y="22433"/>
        <a:ext cx="2702631" cy="682803"/>
      </dsp:txXfrm>
    </dsp:sp>
    <dsp:sp modelId="{89D3AF43-5A6F-B14C-A6DD-905B57ABA3AA}">
      <dsp:nvSpPr>
        <dsp:cNvPr id="0" name=""/>
        <dsp:cNvSpPr/>
      </dsp:nvSpPr>
      <dsp:spPr>
        <a:xfrm rot="19989901">
          <a:off x="1351090" y="1598896"/>
          <a:ext cx="184767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847675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228736" y="1568766"/>
        <a:ext cx="92383" cy="92383"/>
      </dsp:txXfrm>
    </dsp:sp>
    <dsp:sp modelId="{A6AFD2C3-87EA-7D43-B819-F6BDDE197AC5}">
      <dsp:nvSpPr>
        <dsp:cNvPr id="0" name=""/>
        <dsp:cNvSpPr/>
      </dsp:nvSpPr>
      <dsp:spPr>
        <a:xfrm>
          <a:off x="3099278" y="835273"/>
          <a:ext cx="2797497" cy="7252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Encaminha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para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retratação</a:t>
          </a:r>
          <a:endParaRPr lang="en-US" sz="1700" kern="1200" dirty="0" smtClean="0"/>
        </a:p>
      </dsp:txBody>
      <dsp:txXfrm>
        <a:off x="3120521" y="856516"/>
        <a:ext cx="2755011" cy="682803"/>
      </dsp:txXfrm>
    </dsp:sp>
    <dsp:sp modelId="{DADB8329-D0C2-FC47-A1D4-22E8AAFD7B52}">
      <dsp:nvSpPr>
        <dsp:cNvPr id="0" name=""/>
        <dsp:cNvSpPr/>
      </dsp:nvSpPr>
      <dsp:spPr>
        <a:xfrm>
          <a:off x="1450578" y="2015937"/>
          <a:ext cx="164870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648700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233710" y="1990782"/>
        <a:ext cx="82435" cy="82435"/>
      </dsp:txXfrm>
    </dsp:sp>
    <dsp:sp modelId="{BE1DC729-4C2E-AE48-830A-A87DCE016CD9}">
      <dsp:nvSpPr>
        <dsp:cNvPr id="0" name=""/>
        <dsp:cNvSpPr/>
      </dsp:nvSpPr>
      <dsp:spPr>
        <a:xfrm>
          <a:off x="3099278" y="1669355"/>
          <a:ext cx="2771315" cy="725289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Sobrestar</a:t>
          </a:r>
          <a:endParaRPr lang="en-US" sz="1700" kern="1200" dirty="0" smtClean="0"/>
        </a:p>
      </dsp:txBody>
      <dsp:txXfrm>
        <a:off x="3120521" y="1690598"/>
        <a:ext cx="2728829" cy="682803"/>
      </dsp:txXfrm>
    </dsp:sp>
    <dsp:sp modelId="{28F61350-EF8B-504A-9525-26B529857A0F}">
      <dsp:nvSpPr>
        <dsp:cNvPr id="0" name=""/>
        <dsp:cNvSpPr/>
      </dsp:nvSpPr>
      <dsp:spPr>
        <a:xfrm rot="1610099">
          <a:off x="1351090" y="2432979"/>
          <a:ext cx="184767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847675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228736" y="2402849"/>
        <a:ext cx="92383" cy="92383"/>
      </dsp:txXfrm>
    </dsp:sp>
    <dsp:sp modelId="{952D4D8C-4E95-474A-AB24-EBE9A938F1D9}">
      <dsp:nvSpPr>
        <dsp:cNvPr id="0" name=""/>
        <dsp:cNvSpPr/>
      </dsp:nvSpPr>
      <dsp:spPr>
        <a:xfrm>
          <a:off x="3099278" y="2503437"/>
          <a:ext cx="2745117" cy="725289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Selecionar</a:t>
          </a:r>
          <a:endParaRPr lang="en-US" sz="1700" kern="1200" dirty="0"/>
        </a:p>
      </dsp:txBody>
      <dsp:txXfrm>
        <a:off x="3120521" y="2524680"/>
        <a:ext cx="2702631" cy="682803"/>
      </dsp:txXfrm>
    </dsp:sp>
    <dsp:sp modelId="{60513618-E4C2-834A-B0BB-29A29AB0DAB6}">
      <dsp:nvSpPr>
        <dsp:cNvPr id="0" name=""/>
        <dsp:cNvSpPr/>
      </dsp:nvSpPr>
      <dsp:spPr>
        <a:xfrm rot="2720174">
          <a:off x="1102219" y="2850020"/>
          <a:ext cx="234541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345418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2216292" y="2807446"/>
        <a:ext cx="117270" cy="117270"/>
      </dsp:txXfrm>
    </dsp:sp>
    <dsp:sp modelId="{6FFB64B3-AD0F-6243-BBCA-65A009EF0547}">
      <dsp:nvSpPr>
        <dsp:cNvPr id="0" name=""/>
        <dsp:cNvSpPr/>
      </dsp:nvSpPr>
      <dsp:spPr>
        <a:xfrm>
          <a:off x="3099278" y="3337520"/>
          <a:ext cx="2718934" cy="7252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Admissibilidade</a:t>
          </a:r>
          <a:endParaRPr lang="en-US" sz="1700" kern="1200" dirty="0"/>
        </a:p>
      </dsp:txBody>
      <dsp:txXfrm>
        <a:off x="3120521" y="3358763"/>
        <a:ext cx="2676448" cy="6828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D5B888-B3FD-CB4A-89A6-2ED4B2EC0523}">
      <dsp:nvSpPr>
        <dsp:cNvPr id="0" name=""/>
        <dsp:cNvSpPr/>
      </dsp:nvSpPr>
      <dsp:spPr>
        <a:xfrm rot="10800000">
          <a:off x="1228486" y="1270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Julgamento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por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Amostragem</a:t>
          </a:r>
          <a:r>
            <a:rPr lang="en-US" sz="2300" kern="1200" dirty="0" smtClean="0"/>
            <a:t> </a:t>
          </a:r>
          <a:endParaRPr lang="en-US" sz="2300" kern="1200" dirty="0"/>
        </a:p>
      </dsp:txBody>
      <dsp:txXfrm rot="10800000">
        <a:off x="1435893" y="1270"/>
        <a:ext cx="3846433" cy="829627"/>
      </dsp:txXfrm>
    </dsp:sp>
    <dsp:sp modelId="{06049CC0-DFEA-4644-8DD5-7DA90953FDA4}">
      <dsp:nvSpPr>
        <dsp:cNvPr id="0" name=""/>
        <dsp:cNvSpPr/>
      </dsp:nvSpPr>
      <dsp:spPr>
        <a:xfrm>
          <a:off x="813673" y="1270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358AD2-EBDE-B846-9D8E-3A05CFD6AC22}">
      <dsp:nvSpPr>
        <dsp:cNvPr id="0" name=""/>
        <dsp:cNvSpPr/>
      </dsp:nvSpPr>
      <dsp:spPr>
        <a:xfrm rot="10800000">
          <a:off x="1228486" y="1078547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Causa Piloto</a:t>
          </a:r>
          <a:endParaRPr lang="en-US" sz="2300" kern="1200"/>
        </a:p>
      </dsp:txBody>
      <dsp:txXfrm rot="10800000">
        <a:off x="1435893" y="1078547"/>
        <a:ext cx="3846433" cy="829627"/>
      </dsp:txXfrm>
    </dsp:sp>
    <dsp:sp modelId="{9D8ECC6B-2817-094E-9864-ADD35DB00B99}">
      <dsp:nvSpPr>
        <dsp:cNvPr id="0" name=""/>
        <dsp:cNvSpPr/>
      </dsp:nvSpPr>
      <dsp:spPr>
        <a:xfrm>
          <a:off x="813673" y="1078547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51FBE5-48D4-D140-9411-948948A1F92B}">
      <dsp:nvSpPr>
        <dsp:cNvPr id="0" name=""/>
        <dsp:cNvSpPr/>
      </dsp:nvSpPr>
      <dsp:spPr>
        <a:xfrm rot="10800000">
          <a:off x="1228486" y="2155825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Litig</a:t>
          </a:r>
          <a:r>
            <a:rPr lang="en-US" sz="2300" kern="1200" dirty="0" err="1" smtClean="0"/>
            <a:t>ância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Repetitiva</a:t>
          </a:r>
          <a:endParaRPr lang="en-US" sz="2300" kern="1200" dirty="0"/>
        </a:p>
      </dsp:txBody>
      <dsp:txXfrm rot="10800000">
        <a:off x="1435893" y="2155825"/>
        <a:ext cx="3846433" cy="829627"/>
      </dsp:txXfrm>
    </dsp:sp>
    <dsp:sp modelId="{D8AA3805-0095-CC49-9696-A4D0A32C4F29}">
      <dsp:nvSpPr>
        <dsp:cNvPr id="0" name=""/>
        <dsp:cNvSpPr/>
      </dsp:nvSpPr>
      <dsp:spPr>
        <a:xfrm>
          <a:off x="813673" y="2155825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B34559-0F53-5A49-BCF7-2EFF8AF1A5A4}">
      <dsp:nvSpPr>
        <dsp:cNvPr id="0" name=""/>
        <dsp:cNvSpPr/>
      </dsp:nvSpPr>
      <dsp:spPr>
        <a:xfrm rot="10800000">
          <a:off x="1228486" y="3233102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Forma</a:t>
          </a:r>
          <a:r>
            <a:rPr lang="en-US" sz="2300" kern="1200" dirty="0" err="1" smtClean="0"/>
            <a:t>ção</a:t>
          </a:r>
          <a:r>
            <a:rPr lang="en-US" sz="2300" kern="1200" dirty="0" smtClean="0"/>
            <a:t> de </a:t>
          </a:r>
          <a:r>
            <a:rPr lang="en-US" sz="2300" kern="1200" dirty="0" err="1" smtClean="0"/>
            <a:t>Precedentes</a:t>
          </a:r>
          <a:endParaRPr lang="en-US" sz="2300" kern="1200" dirty="0"/>
        </a:p>
      </dsp:txBody>
      <dsp:txXfrm rot="10800000">
        <a:off x="1435893" y="3233102"/>
        <a:ext cx="3846433" cy="829627"/>
      </dsp:txXfrm>
    </dsp:sp>
    <dsp:sp modelId="{7BF0323C-3138-A643-82A5-380E562F1547}">
      <dsp:nvSpPr>
        <dsp:cNvPr id="0" name=""/>
        <dsp:cNvSpPr/>
      </dsp:nvSpPr>
      <dsp:spPr>
        <a:xfrm>
          <a:off x="813673" y="3233102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4C767D-DB75-7B40-8B21-D5024D30178E}">
      <dsp:nvSpPr>
        <dsp:cNvPr id="0" name=""/>
        <dsp:cNvSpPr/>
      </dsp:nvSpPr>
      <dsp:spPr>
        <a:xfrm>
          <a:off x="514564" y="0"/>
          <a:ext cx="5831734" cy="493645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C538BA8-BE49-6D47-9936-E7F12B782155}">
      <dsp:nvSpPr>
        <dsp:cNvPr id="0" name=""/>
        <dsp:cNvSpPr/>
      </dsp:nvSpPr>
      <dsp:spPr>
        <a:xfrm>
          <a:off x="3433" y="1480935"/>
          <a:ext cx="1651565" cy="19745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Decis</a:t>
          </a:r>
          <a:r>
            <a:rPr lang="en-US" sz="2200" kern="1200" dirty="0" err="1" smtClean="0"/>
            <a:t>ão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Suspens</a:t>
          </a:r>
          <a:r>
            <a:rPr lang="en-US" sz="2200" kern="1200" dirty="0" err="1" smtClean="0"/>
            <a:t>ão</a:t>
          </a:r>
          <a:endParaRPr lang="en-US" sz="2200" kern="1200" dirty="0"/>
        </a:p>
      </dsp:txBody>
      <dsp:txXfrm>
        <a:off x="84056" y="1561558"/>
        <a:ext cx="1490319" cy="1813334"/>
      </dsp:txXfrm>
    </dsp:sp>
    <dsp:sp modelId="{00EA8602-0AD5-6347-A2BD-F1FA1893A610}">
      <dsp:nvSpPr>
        <dsp:cNvPr id="0" name=""/>
        <dsp:cNvSpPr/>
      </dsp:nvSpPr>
      <dsp:spPr>
        <a:xfrm>
          <a:off x="1737577" y="1480935"/>
          <a:ext cx="1651565" cy="19745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Decis</a:t>
          </a:r>
          <a:r>
            <a:rPr lang="en-US" sz="2200" kern="1200" dirty="0" err="1" smtClean="0"/>
            <a:t>ão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Afetação</a:t>
          </a:r>
          <a:endParaRPr lang="en-US" sz="2200" kern="1200" dirty="0"/>
        </a:p>
      </dsp:txBody>
      <dsp:txXfrm>
        <a:off x="1818200" y="1561558"/>
        <a:ext cx="1490319" cy="1813334"/>
      </dsp:txXfrm>
    </dsp:sp>
    <dsp:sp modelId="{EC8DA881-FC14-C84D-A5ED-94D41914F6DC}">
      <dsp:nvSpPr>
        <dsp:cNvPr id="0" name=""/>
        <dsp:cNvSpPr/>
      </dsp:nvSpPr>
      <dsp:spPr>
        <a:xfrm>
          <a:off x="3471721" y="1480935"/>
          <a:ext cx="1651565" cy="19745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Decis</a:t>
          </a:r>
          <a:r>
            <a:rPr lang="en-US" sz="2200" kern="1200" dirty="0" err="1" smtClean="0"/>
            <a:t>ão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sobre</a:t>
          </a:r>
          <a:r>
            <a:rPr lang="en-US" sz="2200" kern="1200" dirty="0" smtClean="0"/>
            <a:t> a </a:t>
          </a:r>
          <a:r>
            <a:rPr lang="en-US" sz="2200" kern="1200" dirty="0" err="1" smtClean="0"/>
            <a:t>Tese</a:t>
          </a:r>
          <a:endParaRPr lang="en-US" sz="2200" kern="1200" dirty="0"/>
        </a:p>
      </dsp:txBody>
      <dsp:txXfrm>
        <a:off x="3552344" y="1561558"/>
        <a:ext cx="1490319" cy="1813334"/>
      </dsp:txXfrm>
    </dsp:sp>
    <dsp:sp modelId="{2172420B-5B25-264B-9AED-CE41247BEA76}">
      <dsp:nvSpPr>
        <dsp:cNvPr id="0" name=""/>
        <dsp:cNvSpPr/>
      </dsp:nvSpPr>
      <dsp:spPr>
        <a:xfrm>
          <a:off x="5205864" y="1480935"/>
          <a:ext cx="1651565" cy="19745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Decis</a:t>
          </a:r>
          <a:r>
            <a:rPr lang="en-US" sz="2200" kern="1200" dirty="0" err="1" smtClean="0"/>
            <a:t>ão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sobre</a:t>
          </a:r>
          <a:r>
            <a:rPr lang="en-US" sz="2200" kern="1200" dirty="0" smtClean="0"/>
            <a:t> o </a:t>
          </a:r>
          <a:r>
            <a:rPr lang="en-US" sz="2200" kern="1200" dirty="0" err="1" smtClean="0"/>
            <a:t>Recurso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Afetado</a:t>
          </a:r>
          <a:endParaRPr lang="en-US" sz="2200" kern="1200" dirty="0"/>
        </a:p>
      </dsp:txBody>
      <dsp:txXfrm>
        <a:off x="5286487" y="1561558"/>
        <a:ext cx="1490319" cy="18133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7CA46A-784C-4649-9C91-9DA5D60E40F7}">
      <dsp:nvSpPr>
        <dsp:cNvPr id="0" name=""/>
        <dsp:cNvSpPr/>
      </dsp:nvSpPr>
      <dsp:spPr>
        <a:xfrm>
          <a:off x="3188500" y="1676210"/>
          <a:ext cx="227521" cy="743298"/>
        </a:xfrm>
        <a:custGeom>
          <a:avLst/>
          <a:gdLst/>
          <a:ahLst/>
          <a:cxnLst/>
          <a:rect l="0" t="0" r="0" b="0"/>
          <a:pathLst>
            <a:path>
              <a:moveTo>
                <a:pt x="227521" y="0"/>
              </a:moveTo>
              <a:lnTo>
                <a:pt x="227521" y="743298"/>
              </a:lnTo>
              <a:lnTo>
                <a:pt x="0" y="74329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66835B-7ABF-BB41-AF3D-D3B6963E59DB}">
      <dsp:nvSpPr>
        <dsp:cNvPr id="0" name=""/>
        <dsp:cNvSpPr/>
      </dsp:nvSpPr>
      <dsp:spPr>
        <a:xfrm>
          <a:off x="3416021" y="1676210"/>
          <a:ext cx="2680587" cy="14865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5677"/>
              </a:lnTo>
              <a:lnTo>
                <a:pt x="2680587" y="1325677"/>
              </a:lnTo>
              <a:lnTo>
                <a:pt x="2680587" y="1486597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15DCF-320E-2741-8845-95C68D0296C7}">
      <dsp:nvSpPr>
        <dsp:cNvPr id="0" name=""/>
        <dsp:cNvSpPr/>
      </dsp:nvSpPr>
      <dsp:spPr>
        <a:xfrm>
          <a:off x="3416021" y="1676210"/>
          <a:ext cx="893529" cy="14865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5677"/>
              </a:lnTo>
              <a:lnTo>
                <a:pt x="893529" y="1325677"/>
              </a:lnTo>
              <a:lnTo>
                <a:pt x="893529" y="1486597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FE0822-178D-1F4E-AB7A-DA21E7767D59}">
      <dsp:nvSpPr>
        <dsp:cNvPr id="0" name=""/>
        <dsp:cNvSpPr/>
      </dsp:nvSpPr>
      <dsp:spPr>
        <a:xfrm>
          <a:off x="2522492" y="1676210"/>
          <a:ext cx="893529" cy="1486597"/>
        </a:xfrm>
        <a:custGeom>
          <a:avLst/>
          <a:gdLst/>
          <a:ahLst/>
          <a:cxnLst/>
          <a:rect l="0" t="0" r="0" b="0"/>
          <a:pathLst>
            <a:path>
              <a:moveTo>
                <a:pt x="893529" y="0"/>
              </a:moveTo>
              <a:lnTo>
                <a:pt x="893529" y="1325677"/>
              </a:lnTo>
              <a:lnTo>
                <a:pt x="0" y="1325677"/>
              </a:lnTo>
              <a:lnTo>
                <a:pt x="0" y="1486597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E4CADD-939D-0F45-A3F4-1C97733CC78A}">
      <dsp:nvSpPr>
        <dsp:cNvPr id="0" name=""/>
        <dsp:cNvSpPr/>
      </dsp:nvSpPr>
      <dsp:spPr>
        <a:xfrm>
          <a:off x="735434" y="1676210"/>
          <a:ext cx="2680587" cy="1486597"/>
        </a:xfrm>
        <a:custGeom>
          <a:avLst/>
          <a:gdLst/>
          <a:ahLst/>
          <a:cxnLst/>
          <a:rect l="0" t="0" r="0" b="0"/>
          <a:pathLst>
            <a:path>
              <a:moveTo>
                <a:pt x="2680587" y="0"/>
              </a:moveTo>
              <a:lnTo>
                <a:pt x="2680587" y="1325677"/>
              </a:lnTo>
              <a:lnTo>
                <a:pt x="0" y="1325677"/>
              </a:lnTo>
              <a:lnTo>
                <a:pt x="0" y="1486597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884C3F-7CEF-A24A-989A-DDAE66F8BCF5}">
      <dsp:nvSpPr>
        <dsp:cNvPr id="0" name=""/>
        <dsp:cNvSpPr/>
      </dsp:nvSpPr>
      <dsp:spPr>
        <a:xfrm>
          <a:off x="2750013" y="986551"/>
          <a:ext cx="1332015" cy="6896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9731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Sele</a:t>
          </a:r>
          <a:r>
            <a:rPr lang="en-US" sz="1700" kern="1200" dirty="0" err="1" smtClean="0"/>
            <a:t>ção</a:t>
          </a:r>
          <a:endParaRPr lang="en-US" sz="1700" kern="1200" dirty="0"/>
        </a:p>
      </dsp:txBody>
      <dsp:txXfrm>
        <a:off x="2750013" y="986551"/>
        <a:ext cx="1332015" cy="689658"/>
      </dsp:txXfrm>
    </dsp:sp>
    <dsp:sp modelId="{C6E71372-13C7-844D-948A-53D996F665E9}">
      <dsp:nvSpPr>
        <dsp:cNvPr id="0" name=""/>
        <dsp:cNvSpPr/>
      </dsp:nvSpPr>
      <dsp:spPr>
        <a:xfrm>
          <a:off x="3016416" y="1522952"/>
          <a:ext cx="1198814" cy="229886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3016416" y="1522952"/>
        <a:ext cx="1198814" cy="229886"/>
      </dsp:txXfrm>
    </dsp:sp>
    <dsp:sp modelId="{EC51FB8D-ED86-9D44-A81F-92F927362176}">
      <dsp:nvSpPr>
        <dsp:cNvPr id="0" name=""/>
        <dsp:cNvSpPr/>
      </dsp:nvSpPr>
      <dsp:spPr>
        <a:xfrm>
          <a:off x="69426" y="3162807"/>
          <a:ext cx="1332015" cy="6896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9731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Juiz</a:t>
          </a:r>
          <a:endParaRPr lang="en-US" sz="1700" kern="1200" dirty="0"/>
        </a:p>
      </dsp:txBody>
      <dsp:txXfrm>
        <a:off x="69426" y="3162807"/>
        <a:ext cx="1332015" cy="689658"/>
      </dsp:txXfrm>
    </dsp:sp>
    <dsp:sp modelId="{ACF984CB-743F-D244-91ED-35EC158AB104}">
      <dsp:nvSpPr>
        <dsp:cNvPr id="0" name=""/>
        <dsp:cNvSpPr/>
      </dsp:nvSpPr>
      <dsp:spPr>
        <a:xfrm>
          <a:off x="335829" y="3699209"/>
          <a:ext cx="1198814" cy="229886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335829" y="3699209"/>
        <a:ext cx="1198814" cy="229886"/>
      </dsp:txXfrm>
    </dsp:sp>
    <dsp:sp modelId="{858A2063-F626-2042-BD95-2B475F3EC407}">
      <dsp:nvSpPr>
        <dsp:cNvPr id="0" name=""/>
        <dsp:cNvSpPr/>
      </dsp:nvSpPr>
      <dsp:spPr>
        <a:xfrm>
          <a:off x="1856484" y="3162807"/>
          <a:ext cx="1332015" cy="6896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9731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Relator </a:t>
          </a:r>
          <a:r>
            <a:rPr lang="en-US" sz="1700" kern="1200" dirty="0" err="1" smtClean="0"/>
            <a:t>sem</a:t>
          </a:r>
          <a:r>
            <a:rPr lang="en-US" sz="1700" kern="1200" dirty="0" smtClean="0"/>
            <a:t> RE </a:t>
          </a:r>
          <a:r>
            <a:rPr lang="en-US" sz="1700" kern="1200" dirty="0" err="1" smtClean="0"/>
            <a:t>ou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REsp</a:t>
          </a:r>
          <a:endParaRPr lang="en-US" sz="1700" kern="1200" dirty="0"/>
        </a:p>
      </dsp:txBody>
      <dsp:txXfrm>
        <a:off x="1856484" y="3162807"/>
        <a:ext cx="1332015" cy="689658"/>
      </dsp:txXfrm>
    </dsp:sp>
    <dsp:sp modelId="{E225313C-DAF7-C448-81D9-1143173B91E4}">
      <dsp:nvSpPr>
        <dsp:cNvPr id="0" name=""/>
        <dsp:cNvSpPr/>
      </dsp:nvSpPr>
      <dsp:spPr>
        <a:xfrm>
          <a:off x="2122887" y="3699209"/>
          <a:ext cx="1198814" cy="229886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2122887" y="3699209"/>
        <a:ext cx="1198814" cy="229886"/>
      </dsp:txXfrm>
    </dsp:sp>
    <dsp:sp modelId="{CF9CB320-6AA4-2B49-8471-750834C42E31}">
      <dsp:nvSpPr>
        <dsp:cNvPr id="0" name=""/>
        <dsp:cNvSpPr/>
      </dsp:nvSpPr>
      <dsp:spPr>
        <a:xfrm>
          <a:off x="3643542" y="3162807"/>
          <a:ext cx="1332015" cy="6896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9731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Relator </a:t>
          </a:r>
          <a:r>
            <a:rPr lang="en-US" sz="1700" kern="1200" dirty="0" err="1" smtClean="0"/>
            <a:t>Origin</a:t>
          </a:r>
          <a:r>
            <a:rPr lang="en-US" sz="1700" kern="1200" dirty="0" err="1" smtClean="0"/>
            <a:t>ário</a:t>
          </a:r>
          <a:endParaRPr lang="en-US" sz="1700" kern="1200" dirty="0"/>
        </a:p>
      </dsp:txBody>
      <dsp:txXfrm>
        <a:off x="3643542" y="3162807"/>
        <a:ext cx="1332015" cy="689658"/>
      </dsp:txXfrm>
    </dsp:sp>
    <dsp:sp modelId="{4BB042CC-5BBF-C040-B6F7-CF0947DC7235}">
      <dsp:nvSpPr>
        <dsp:cNvPr id="0" name=""/>
        <dsp:cNvSpPr/>
      </dsp:nvSpPr>
      <dsp:spPr>
        <a:xfrm>
          <a:off x="3909946" y="3699209"/>
          <a:ext cx="1198814" cy="229886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3909946" y="3699209"/>
        <a:ext cx="1198814" cy="229886"/>
      </dsp:txXfrm>
    </dsp:sp>
    <dsp:sp modelId="{FEC78C70-F650-F344-9ADD-C35438D4DA1D}">
      <dsp:nvSpPr>
        <dsp:cNvPr id="0" name=""/>
        <dsp:cNvSpPr/>
      </dsp:nvSpPr>
      <dsp:spPr>
        <a:xfrm>
          <a:off x="5430600" y="3162807"/>
          <a:ext cx="1332015" cy="6896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9731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Relator no STF/STJ</a:t>
          </a:r>
          <a:endParaRPr lang="en-US" sz="1700" kern="1200" dirty="0"/>
        </a:p>
      </dsp:txBody>
      <dsp:txXfrm>
        <a:off x="5430600" y="3162807"/>
        <a:ext cx="1332015" cy="689658"/>
      </dsp:txXfrm>
    </dsp:sp>
    <dsp:sp modelId="{AA3CA1C3-4CCE-0D4D-B0BF-164D49A6106D}">
      <dsp:nvSpPr>
        <dsp:cNvPr id="0" name=""/>
        <dsp:cNvSpPr/>
      </dsp:nvSpPr>
      <dsp:spPr>
        <a:xfrm>
          <a:off x="5697004" y="3699209"/>
          <a:ext cx="1198814" cy="229886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5697004" y="3699209"/>
        <a:ext cx="1198814" cy="229886"/>
      </dsp:txXfrm>
    </dsp:sp>
    <dsp:sp modelId="{67E95566-D333-3940-8F8F-D977979F3925}">
      <dsp:nvSpPr>
        <dsp:cNvPr id="0" name=""/>
        <dsp:cNvSpPr/>
      </dsp:nvSpPr>
      <dsp:spPr>
        <a:xfrm>
          <a:off x="1856484" y="2074679"/>
          <a:ext cx="1332015" cy="68965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9731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Requerimento</a:t>
          </a:r>
          <a:endParaRPr lang="en-US" sz="1700" kern="1200" dirty="0"/>
        </a:p>
      </dsp:txBody>
      <dsp:txXfrm>
        <a:off x="1856484" y="2074679"/>
        <a:ext cx="1332015" cy="689658"/>
      </dsp:txXfrm>
    </dsp:sp>
    <dsp:sp modelId="{BB94AB4B-7326-404F-8BF3-93E776DDA57A}">
      <dsp:nvSpPr>
        <dsp:cNvPr id="0" name=""/>
        <dsp:cNvSpPr/>
      </dsp:nvSpPr>
      <dsp:spPr>
        <a:xfrm>
          <a:off x="2122887" y="2611080"/>
          <a:ext cx="1198814" cy="229886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2122887" y="2611080"/>
        <a:ext cx="1198814" cy="2298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FBCD72-061D-EB4F-958A-5C4D956BA621}">
      <dsp:nvSpPr>
        <dsp:cNvPr id="0" name=""/>
        <dsp:cNvSpPr/>
      </dsp:nvSpPr>
      <dsp:spPr>
        <a:xfrm>
          <a:off x="2438399" y="458"/>
          <a:ext cx="3657600" cy="1788946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200" kern="1200" dirty="0"/>
        </a:p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Processo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sobrestado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em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primeiro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grau</a:t>
          </a:r>
          <a:endParaRPr lang="en-US" sz="2200" kern="1200" dirty="0"/>
        </a:p>
      </dsp:txBody>
      <dsp:txXfrm>
        <a:off x="2438399" y="224076"/>
        <a:ext cx="2986745" cy="1341710"/>
      </dsp:txXfrm>
    </dsp:sp>
    <dsp:sp modelId="{1D942D69-E616-CE46-9F94-40C262874FD0}">
      <dsp:nvSpPr>
        <dsp:cNvPr id="0" name=""/>
        <dsp:cNvSpPr/>
      </dsp:nvSpPr>
      <dsp:spPr>
        <a:xfrm>
          <a:off x="0" y="458"/>
          <a:ext cx="2438400" cy="178894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Agravo</a:t>
          </a:r>
          <a:r>
            <a:rPr lang="en-US" sz="3000" kern="1200" dirty="0" smtClean="0"/>
            <a:t> de </a:t>
          </a:r>
          <a:r>
            <a:rPr lang="en-US" sz="3000" kern="1200" dirty="0" err="1" smtClean="0"/>
            <a:t>Instrumento</a:t>
          </a:r>
          <a:endParaRPr lang="en-US" sz="3000" kern="1200" dirty="0"/>
        </a:p>
      </dsp:txBody>
      <dsp:txXfrm>
        <a:off x="87329" y="87787"/>
        <a:ext cx="2263742" cy="1614288"/>
      </dsp:txXfrm>
    </dsp:sp>
    <dsp:sp modelId="{DCB9E1F0-0B9F-7E4E-B393-A80D1BD397B1}">
      <dsp:nvSpPr>
        <dsp:cNvPr id="0" name=""/>
        <dsp:cNvSpPr/>
      </dsp:nvSpPr>
      <dsp:spPr>
        <a:xfrm>
          <a:off x="2438400" y="1968300"/>
          <a:ext cx="3657600" cy="1788946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Processo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em</a:t>
          </a:r>
          <a:r>
            <a:rPr lang="en-US" sz="2200" kern="1200" dirty="0" smtClean="0"/>
            <a:t> </a:t>
          </a:r>
          <a:r>
            <a:rPr lang="en-US" sz="2200" kern="1200" dirty="0" smtClean="0"/>
            <a:t>“</a:t>
          </a:r>
          <a:r>
            <a:rPr lang="en-US" sz="2200" kern="1200" dirty="0" err="1" smtClean="0"/>
            <a:t>segundo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grau</a:t>
          </a:r>
          <a:r>
            <a:rPr lang="en-US" sz="2200" kern="1200" dirty="0" smtClean="0"/>
            <a:t>”</a:t>
          </a:r>
          <a:endParaRPr lang="en-US" sz="2200" kern="1200" dirty="0"/>
        </a:p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Tempestividade</a:t>
          </a:r>
          <a:r>
            <a:rPr lang="en-US" sz="2200" kern="1200" dirty="0" smtClean="0"/>
            <a:t> (</a:t>
          </a:r>
          <a:r>
            <a:rPr lang="en-US" sz="2200" kern="1200" dirty="0" err="1" smtClean="0"/>
            <a:t>Presidente</a:t>
          </a:r>
          <a:r>
            <a:rPr lang="en-US" sz="2200" kern="1200" dirty="0" smtClean="0"/>
            <a:t>)</a:t>
          </a:r>
          <a:endParaRPr lang="en-US" sz="2200" kern="1200" dirty="0"/>
        </a:p>
      </dsp:txBody>
      <dsp:txXfrm>
        <a:off x="2438400" y="2191918"/>
        <a:ext cx="2986745" cy="1341710"/>
      </dsp:txXfrm>
    </dsp:sp>
    <dsp:sp modelId="{AA3740CD-0D61-9046-9B92-6C0CCBA0256A}">
      <dsp:nvSpPr>
        <dsp:cNvPr id="0" name=""/>
        <dsp:cNvSpPr/>
      </dsp:nvSpPr>
      <dsp:spPr>
        <a:xfrm>
          <a:off x="0" y="1968300"/>
          <a:ext cx="2438400" cy="178894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Agravo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Interno</a:t>
          </a:r>
          <a:endParaRPr lang="en-US" sz="3000" kern="1200" dirty="0"/>
        </a:p>
      </dsp:txBody>
      <dsp:txXfrm>
        <a:off x="87329" y="2055629"/>
        <a:ext cx="2263742" cy="16142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2C4652-95A1-524D-9A52-336E8BFA840A}">
      <dsp:nvSpPr>
        <dsp:cNvPr id="0" name=""/>
        <dsp:cNvSpPr/>
      </dsp:nvSpPr>
      <dsp:spPr>
        <a:xfrm>
          <a:off x="2042140" y="2321121"/>
          <a:ext cx="1427571" cy="127461"/>
        </a:xfrm>
        <a:custGeom>
          <a:avLst/>
          <a:gdLst/>
          <a:ahLst/>
          <a:cxnLst/>
          <a:rect l="0" t="0" r="0" b="0"/>
          <a:pathLst>
            <a:path>
              <a:moveTo>
                <a:pt x="0" y="127461"/>
              </a:moveTo>
              <a:lnTo>
                <a:pt x="1427571" y="127461"/>
              </a:lnTo>
              <a:lnTo>
                <a:pt x="1427571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C16335-D7A0-9A43-818A-7FC13F7B30C8}">
      <dsp:nvSpPr>
        <dsp:cNvPr id="0" name=""/>
        <dsp:cNvSpPr/>
      </dsp:nvSpPr>
      <dsp:spPr>
        <a:xfrm>
          <a:off x="2042140" y="2448583"/>
          <a:ext cx="2855142" cy="438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51203" y="0"/>
              </a:lnTo>
              <a:lnTo>
                <a:pt x="2651203" y="438468"/>
              </a:lnTo>
              <a:lnTo>
                <a:pt x="2855142" y="43846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25158-112B-C045-BB17-88BD996FFA01}">
      <dsp:nvSpPr>
        <dsp:cNvPr id="0" name=""/>
        <dsp:cNvSpPr/>
      </dsp:nvSpPr>
      <dsp:spPr>
        <a:xfrm>
          <a:off x="2042140" y="2010115"/>
          <a:ext cx="2855142" cy="438468"/>
        </a:xfrm>
        <a:custGeom>
          <a:avLst/>
          <a:gdLst/>
          <a:ahLst/>
          <a:cxnLst/>
          <a:rect l="0" t="0" r="0" b="0"/>
          <a:pathLst>
            <a:path>
              <a:moveTo>
                <a:pt x="0" y="438468"/>
              </a:moveTo>
              <a:lnTo>
                <a:pt x="2651203" y="438468"/>
              </a:lnTo>
              <a:lnTo>
                <a:pt x="2651203" y="0"/>
              </a:lnTo>
              <a:lnTo>
                <a:pt x="2855142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B475A1-95E4-4C4F-BBB4-CC98AB9DCD72}">
      <dsp:nvSpPr>
        <dsp:cNvPr id="0" name=""/>
        <dsp:cNvSpPr/>
      </dsp:nvSpPr>
      <dsp:spPr>
        <a:xfrm>
          <a:off x="2753" y="2137576"/>
          <a:ext cx="2039387" cy="62201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Suspens</a:t>
          </a:r>
          <a:r>
            <a:rPr lang="en-US" sz="3300" kern="1200" dirty="0" err="1" smtClean="0"/>
            <a:t>ão</a:t>
          </a:r>
          <a:endParaRPr lang="en-US" sz="3300" kern="1200" dirty="0"/>
        </a:p>
      </dsp:txBody>
      <dsp:txXfrm>
        <a:off x="2753" y="2137576"/>
        <a:ext cx="2039387" cy="622013"/>
      </dsp:txXfrm>
    </dsp:sp>
    <dsp:sp modelId="{82A20573-5651-F04C-A422-2CF1609CD86A}">
      <dsp:nvSpPr>
        <dsp:cNvPr id="0" name=""/>
        <dsp:cNvSpPr/>
      </dsp:nvSpPr>
      <dsp:spPr>
        <a:xfrm>
          <a:off x="4897282" y="1699108"/>
          <a:ext cx="2039387" cy="62201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Positiva</a:t>
          </a:r>
          <a:endParaRPr lang="en-US" sz="3300" kern="1200" dirty="0"/>
        </a:p>
      </dsp:txBody>
      <dsp:txXfrm>
        <a:off x="4897282" y="1699108"/>
        <a:ext cx="2039387" cy="622013"/>
      </dsp:txXfrm>
    </dsp:sp>
    <dsp:sp modelId="{A805771C-ED90-3241-88A0-03A8E48B47BF}">
      <dsp:nvSpPr>
        <dsp:cNvPr id="0" name=""/>
        <dsp:cNvSpPr/>
      </dsp:nvSpPr>
      <dsp:spPr>
        <a:xfrm>
          <a:off x="4897282" y="2576045"/>
          <a:ext cx="2039387" cy="622013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Negativa</a:t>
          </a:r>
          <a:endParaRPr lang="en-US" sz="3300" kern="1200" dirty="0"/>
        </a:p>
      </dsp:txBody>
      <dsp:txXfrm>
        <a:off x="4897282" y="2576045"/>
        <a:ext cx="2039387" cy="622013"/>
      </dsp:txXfrm>
    </dsp:sp>
    <dsp:sp modelId="{7D8F697B-7D41-6546-9922-D28DDEA42742}">
      <dsp:nvSpPr>
        <dsp:cNvPr id="0" name=""/>
        <dsp:cNvSpPr/>
      </dsp:nvSpPr>
      <dsp:spPr>
        <a:xfrm>
          <a:off x="2450017" y="1699108"/>
          <a:ext cx="2039387" cy="62201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Afeta</a:t>
          </a:r>
          <a:r>
            <a:rPr lang="en-US" sz="3300" kern="1200" dirty="0" err="1" smtClean="0"/>
            <a:t>ção</a:t>
          </a:r>
          <a:endParaRPr lang="en-US" sz="3300" kern="1200" dirty="0"/>
        </a:p>
      </dsp:txBody>
      <dsp:txXfrm>
        <a:off x="2450017" y="1699108"/>
        <a:ext cx="2039387" cy="62201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AEFF69-B75B-554B-8E94-C8214BBE0D0E}">
      <dsp:nvSpPr>
        <dsp:cNvPr id="0" name=""/>
        <dsp:cNvSpPr/>
      </dsp:nvSpPr>
      <dsp:spPr>
        <a:xfrm>
          <a:off x="0" y="0"/>
          <a:ext cx="5315937" cy="1179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Decis</a:t>
          </a:r>
          <a:r>
            <a:rPr lang="en-US" sz="2800" kern="1200" dirty="0" err="1" smtClean="0"/>
            <a:t>ão</a:t>
          </a:r>
          <a:r>
            <a:rPr lang="en-US" sz="2800" kern="1200" dirty="0" smtClean="0"/>
            <a:t> de </a:t>
          </a:r>
          <a:r>
            <a:rPr lang="en-US" sz="2800" kern="1200" dirty="0" err="1" smtClean="0"/>
            <a:t>Afetação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Negativa</a:t>
          </a:r>
          <a:endParaRPr lang="en-US" sz="2800" kern="1200" dirty="0"/>
        </a:p>
      </dsp:txBody>
      <dsp:txXfrm>
        <a:off x="34560" y="34560"/>
        <a:ext cx="4096337" cy="1110859"/>
      </dsp:txXfrm>
    </dsp:sp>
    <dsp:sp modelId="{F6C49486-6352-F54B-AAD5-D16793D9FF59}">
      <dsp:nvSpPr>
        <dsp:cNvPr id="0" name=""/>
        <dsp:cNvSpPr/>
      </dsp:nvSpPr>
      <dsp:spPr>
        <a:xfrm>
          <a:off x="1183357" y="1533780"/>
          <a:ext cx="4825435" cy="9968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Cessa</a:t>
          </a:r>
          <a:r>
            <a:rPr lang="en-US" sz="2800" kern="1200" dirty="0" smtClean="0"/>
            <a:t> a </a:t>
          </a:r>
          <a:r>
            <a:rPr lang="en-US" sz="2800" kern="1200" dirty="0" err="1" smtClean="0"/>
            <a:t>Suspens</a:t>
          </a:r>
          <a:r>
            <a:rPr lang="en-US" sz="2800" kern="1200" dirty="0" err="1" smtClean="0"/>
            <a:t>ão</a:t>
          </a:r>
          <a:endParaRPr lang="en-US" sz="2800" kern="1200" dirty="0"/>
        </a:p>
      </dsp:txBody>
      <dsp:txXfrm>
        <a:off x="1212553" y="1562976"/>
        <a:ext cx="3219279" cy="938419"/>
      </dsp:txXfrm>
    </dsp:sp>
    <dsp:sp modelId="{B0125BA9-5E48-274A-9974-969F1DED6530}">
      <dsp:nvSpPr>
        <dsp:cNvPr id="0" name=""/>
        <dsp:cNvSpPr/>
      </dsp:nvSpPr>
      <dsp:spPr>
        <a:xfrm>
          <a:off x="4548950" y="927594"/>
          <a:ext cx="766986" cy="766986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/>
        </a:p>
      </dsp:txBody>
      <dsp:txXfrm>
        <a:off x="4721522" y="927594"/>
        <a:ext cx="421842" cy="5771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FA0E02-6671-E747-99D4-8BC0E2BE7843}">
      <dsp:nvSpPr>
        <dsp:cNvPr id="0" name=""/>
        <dsp:cNvSpPr/>
      </dsp:nvSpPr>
      <dsp:spPr>
        <a:xfrm rot="10800000">
          <a:off x="1276848" y="1735"/>
          <a:ext cx="4053840" cy="1023074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1147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Amicus Curiae</a:t>
          </a:r>
          <a:endParaRPr lang="en-US" sz="2800" kern="1200" dirty="0"/>
        </a:p>
      </dsp:txBody>
      <dsp:txXfrm rot="10800000">
        <a:off x="1532616" y="1735"/>
        <a:ext cx="3798072" cy="1023074"/>
      </dsp:txXfrm>
    </dsp:sp>
    <dsp:sp modelId="{16E0F3B8-62AE-F545-9C3A-F083CF3C8F0D}">
      <dsp:nvSpPr>
        <dsp:cNvPr id="0" name=""/>
        <dsp:cNvSpPr/>
      </dsp:nvSpPr>
      <dsp:spPr>
        <a:xfrm>
          <a:off x="765311" y="1735"/>
          <a:ext cx="1023074" cy="1023074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169F04E-9734-B744-80BB-8D9DD72620A4}">
      <dsp:nvSpPr>
        <dsp:cNvPr id="0" name=""/>
        <dsp:cNvSpPr/>
      </dsp:nvSpPr>
      <dsp:spPr>
        <a:xfrm rot="10800000">
          <a:off x="1276848" y="1330204"/>
          <a:ext cx="4053840" cy="1023074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1147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Audi</a:t>
          </a:r>
          <a:r>
            <a:rPr lang="en-US" sz="2800" kern="1200" dirty="0" err="1" smtClean="0"/>
            <a:t>ências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Públicas</a:t>
          </a:r>
          <a:endParaRPr lang="en-US" sz="2800" kern="1200" dirty="0"/>
        </a:p>
      </dsp:txBody>
      <dsp:txXfrm rot="10800000">
        <a:off x="1532616" y="1330204"/>
        <a:ext cx="3798072" cy="1023074"/>
      </dsp:txXfrm>
    </dsp:sp>
    <dsp:sp modelId="{68E192A4-0C25-294C-92D1-2CC414DB2DE4}">
      <dsp:nvSpPr>
        <dsp:cNvPr id="0" name=""/>
        <dsp:cNvSpPr/>
      </dsp:nvSpPr>
      <dsp:spPr>
        <a:xfrm>
          <a:off x="765311" y="1330204"/>
          <a:ext cx="1023074" cy="1023074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99D779-0ADC-1A46-8F42-9F3BA2784ACA}">
      <dsp:nvSpPr>
        <dsp:cNvPr id="0" name=""/>
        <dsp:cNvSpPr/>
      </dsp:nvSpPr>
      <dsp:spPr>
        <a:xfrm rot="10800000">
          <a:off x="1276848" y="2658674"/>
          <a:ext cx="4053840" cy="1023074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1147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Informa</a:t>
          </a:r>
          <a:r>
            <a:rPr lang="en-US" sz="2800" kern="1200" dirty="0" err="1" smtClean="0"/>
            <a:t>ções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Adicionais</a:t>
          </a:r>
          <a:endParaRPr lang="en-US" sz="2800" kern="1200" dirty="0"/>
        </a:p>
      </dsp:txBody>
      <dsp:txXfrm rot="10800000">
        <a:off x="1532616" y="2658674"/>
        <a:ext cx="3798072" cy="1023074"/>
      </dsp:txXfrm>
    </dsp:sp>
    <dsp:sp modelId="{158E6DC5-F2C0-364E-AB4B-F7A5872F3692}">
      <dsp:nvSpPr>
        <dsp:cNvPr id="0" name=""/>
        <dsp:cNvSpPr/>
      </dsp:nvSpPr>
      <dsp:spPr>
        <a:xfrm>
          <a:off x="765311" y="2658674"/>
          <a:ext cx="1023074" cy="1023074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A9742-D873-A64D-AE32-1DF24775DFBB}">
      <dsp:nvSpPr>
        <dsp:cNvPr id="0" name=""/>
        <dsp:cNvSpPr/>
      </dsp:nvSpPr>
      <dsp:spPr>
        <a:xfrm>
          <a:off x="1785" y="1596826"/>
          <a:ext cx="2175867" cy="870346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Suspens</a:t>
          </a:r>
          <a:r>
            <a:rPr lang="en-US" sz="2000" kern="1200" dirty="0" err="1" smtClean="0"/>
            <a:t>ão</a:t>
          </a:r>
          <a:endParaRPr lang="en-US" sz="2000" kern="1200" dirty="0"/>
        </a:p>
      </dsp:txBody>
      <dsp:txXfrm>
        <a:off x="436958" y="1596826"/>
        <a:ext cx="1305521" cy="870346"/>
      </dsp:txXfrm>
    </dsp:sp>
    <dsp:sp modelId="{A2C88023-4EDB-A14E-9523-F04D832BBDF7}">
      <dsp:nvSpPr>
        <dsp:cNvPr id="0" name=""/>
        <dsp:cNvSpPr/>
      </dsp:nvSpPr>
      <dsp:spPr>
        <a:xfrm>
          <a:off x="1960066" y="1596826"/>
          <a:ext cx="2175867" cy="870346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Afeta</a:t>
          </a:r>
          <a:r>
            <a:rPr lang="en-US" sz="2000" kern="1200" dirty="0" err="1" smtClean="0"/>
            <a:t>ção</a:t>
          </a:r>
          <a:endParaRPr lang="en-US" sz="2000" kern="1200" dirty="0"/>
        </a:p>
      </dsp:txBody>
      <dsp:txXfrm>
        <a:off x="2395239" y="1596826"/>
        <a:ext cx="1305521" cy="870346"/>
      </dsp:txXfrm>
    </dsp:sp>
    <dsp:sp modelId="{8A4DC392-8C20-FD4E-9A03-3C8141381795}">
      <dsp:nvSpPr>
        <dsp:cNvPr id="0" name=""/>
        <dsp:cNvSpPr/>
      </dsp:nvSpPr>
      <dsp:spPr>
        <a:xfrm>
          <a:off x="3918346" y="1596826"/>
          <a:ext cx="2175867" cy="870346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Tese</a:t>
          </a:r>
          <a:endParaRPr lang="en-US" sz="2000" kern="1200" dirty="0"/>
        </a:p>
      </dsp:txBody>
      <dsp:txXfrm>
        <a:off x="4353519" y="1596826"/>
        <a:ext cx="1305521" cy="87034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885D53-2DF2-044B-953A-FE93D9A3DB35}">
      <dsp:nvSpPr>
        <dsp:cNvPr id="0" name=""/>
        <dsp:cNvSpPr/>
      </dsp:nvSpPr>
      <dsp:spPr>
        <a:xfrm>
          <a:off x="1916681" y="2032000"/>
          <a:ext cx="505548" cy="11945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774" y="0"/>
              </a:lnTo>
              <a:lnTo>
                <a:pt x="252774" y="1194507"/>
              </a:lnTo>
              <a:lnTo>
                <a:pt x="505548" y="1194507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37028" y="2596826"/>
        <a:ext cx="64854" cy="64854"/>
      </dsp:txXfrm>
    </dsp:sp>
    <dsp:sp modelId="{B73358EC-4AA4-544C-84E1-9F9BEFD188C5}">
      <dsp:nvSpPr>
        <dsp:cNvPr id="0" name=""/>
        <dsp:cNvSpPr/>
      </dsp:nvSpPr>
      <dsp:spPr>
        <a:xfrm>
          <a:off x="1916681" y="2032000"/>
          <a:ext cx="505548" cy="231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774" y="0"/>
              </a:lnTo>
              <a:lnTo>
                <a:pt x="252774" y="231191"/>
              </a:lnTo>
              <a:lnTo>
                <a:pt x="505548" y="23119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55558" y="2133698"/>
        <a:ext cx="27795" cy="27795"/>
      </dsp:txXfrm>
    </dsp:sp>
    <dsp:sp modelId="{424F8C28-1CE0-E04E-91D9-21F22A59B284}">
      <dsp:nvSpPr>
        <dsp:cNvPr id="0" name=""/>
        <dsp:cNvSpPr/>
      </dsp:nvSpPr>
      <dsp:spPr>
        <a:xfrm>
          <a:off x="1916681" y="1068684"/>
          <a:ext cx="505548" cy="963315"/>
        </a:xfrm>
        <a:custGeom>
          <a:avLst/>
          <a:gdLst/>
          <a:ahLst/>
          <a:cxnLst/>
          <a:rect l="0" t="0" r="0" b="0"/>
          <a:pathLst>
            <a:path>
              <a:moveTo>
                <a:pt x="0" y="963315"/>
              </a:moveTo>
              <a:lnTo>
                <a:pt x="252774" y="963315"/>
              </a:lnTo>
              <a:lnTo>
                <a:pt x="252774" y="0"/>
              </a:lnTo>
              <a:lnTo>
                <a:pt x="505548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42258" y="1523144"/>
        <a:ext cx="54395" cy="54395"/>
      </dsp:txXfrm>
    </dsp:sp>
    <dsp:sp modelId="{EF2D9EDB-78A0-9146-A927-7A48CA193130}">
      <dsp:nvSpPr>
        <dsp:cNvPr id="0" name=""/>
        <dsp:cNvSpPr/>
      </dsp:nvSpPr>
      <dsp:spPr>
        <a:xfrm rot="16200000">
          <a:off x="-496677" y="1646673"/>
          <a:ext cx="4056066" cy="7706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TESE FIRMADA</a:t>
          </a:r>
          <a:endParaRPr lang="en-US" sz="4000" kern="1200" dirty="0"/>
        </a:p>
      </dsp:txBody>
      <dsp:txXfrm>
        <a:off x="-496677" y="1646673"/>
        <a:ext cx="4056066" cy="770652"/>
      </dsp:txXfrm>
    </dsp:sp>
    <dsp:sp modelId="{F2C83E4E-D168-2A47-B3C0-819364D03C9A}">
      <dsp:nvSpPr>
        <dsp:cNvPr id="0" name=""/>
        <dsp:cNvSpPr/>
      </dsp:nvSpPr>
      <dsp:spPr>
        <a:xfrm>
          <a:off x="2422230" y="452165"/>
          <a:ext cx="2527740" cy="123303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Pendentes</a:t>
          </a:r>
          <a:r>
            <a:rPr lang="en-US" sz="2800" kern="1200" dirty="0" smtClean="0"/>
            <a:t/>
          </a:r>
          <a:br>
            <a:rPr lang="en-US" sz="2800" kern="1200" dirty="0" smtClean="0"/>
          </a:br>
          <a:r>
            <a:rPr lang="en-US" sz="2800" kern="1200" dirty="0" smtClean="0"/>
            <a:t>(art. 1.027)</a:t>
          </a:r>
          <a:endParaRPr lang="en-US" sz="2800" kern="1200" dirty="0"/>
        </a:p>
      </dsp:txBody>
      <dsp:txXfrm>
        <a:off x="2422230" y="452165"/>
        <a:ext cx="2527740" cy="1233036"/>
      </dsp:txXfrm>
    </dsp:sp>
    <dsp:sp modelId="{FBE74C5A-25DE-6542-8FCF-81E82A7E61B7}">
      <dsp:nvSpPr>
        <dsp:cNvPr id="0" name=""/>
        <dsp:cNvSpPr/>
      </dsp:nvSpPr>
      <dsp:spPr>
        <a:xfrm>
          <a:off x="2422230" y="1877865"/>
          <a:ext cx="2527740" cy="7706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Futuros</a:t>
          </a:r>
          <a:endParaRPr lang="en-US" sz="4000" kern="1200" dirty="0" smtClean="0"/>
        </a:p>
      </dsp:txBody>
      <dsp:txXfrm>
        <a:off x="2422230" y="1877865"/>
        <a:ext cx="2527740" cy="770652"/>
      </dsp:txXfrm>
    </dsp:sp>
    <dsp:sp modelId="{CAE7CBB5-8C80-6E47-9F11-56CE674FAC86}">
      <dsp:nvSpPr>
        <dsp:cNvPr id="0" name=""/>
        <dsp:cNvSpPr/>
      </dsp:nvSpPr>
      <dsp:spPr>
        <a:xfrm>
          <a:off x="2422230" y="2841181"/>
          <a:ext cx="2527740" cy="7706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Reclama</a:t>
          </a:r>
          <a:r>
            <a:rPr lang="en-US" sz="2400" kern="1200" dirty="0" err="1" smtClean="0"/>
            <a:t>ção</a:t>
          </a:r>
          <a:r>
            <a:rPr lang="en-US" sz="2400" kern="1200" dirty="0" smtClean="0"/>
            <a:t/>
          </a:r>
          <a:br>
            <a:rPr lang="en-US" sz="2400" kern="1200" dirty="0" smtClean="0"/>
          </a:br>
          <a:r>
            <a:rPr lang="en-US" sz="2400" kern="1200" dirty="0" smtClean="0"/>
            <a:t>(art. 998, IV, 5o, II)</a:t>
          </a:r>
          <a:endParaRPr lang="en-US" sz="2400" kern="1200" dirty="0"/>
        </a:p>
      </dsp:txBody>
      <dsp:txXfrm>
        <a:off x="2422230" y="2841181"/>
        <a:ext cx="2527740" cy="77065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A9742-D873-A64D-AE32-1DF24775DFBB}">
      <dsp:nvSpPr>
        <dsp:cNvPr id="0" name=""/>
        <dsp:cNvSpPr/>
      </dsp:nvSpPr>
      <dsp:spPr>
        <a:xfrm>
          <a:off x="2827" y="1702792"/>
          <a:ext cx="1646039" cy="658415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Suspens</a:t>
          </a:r>
          <a:r>
            <a:rPr lang="en-US" sz="1500" kern="1200" dirty="0" err="1" smtClean="0"/>
            <a:t>ão</a:t>
          </a:r>
          <a:endParaRPr lang="en-US" sz="1500" kern="1200" dirty="0"/>
        </a:p>
      </dsp:txBody>
      <dsp:txXfrm>
        <a:off x="332035" y="1702792"/>
        <a:ext cx="987624" cy="658415"/>
      </dsp:txXfrm>
    </dsp:sp>
    <dsp:sp modelId="{A2C88023-4EDB-A14E-9523-F04D832BBDF7}">
      <dsp:nvSpPr>
        <dsp:cNvPr id="0" name=""/>
        <dsp:cNvSpPr/>
      </dsp:nvSpPr>
      <dsp:spPr>
        <a:xfrm>
          <a:off x="1484262" y="1702792"/>
          <a:ext cx="1646039" cy="658415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Afeta</a:t>
          </a:r>
          <a:r>
            <a:rPr lang="en-US" sz="1500" kern="1200" dirty="0" err="1" smtClean="0"/>
            <a:t>ção</a:t>
          </a:r>
          <a:endParaRPr lang="en-US" sz="1500" kern="1200" dirty="0"/>
        </a:p>
      </dsp:txBody>
      <dsp:txXfrm>
        <a:off x="1813470" y="1702792"/>
        <a:ext cx="987624" cy="658415"/>
      </dsp:txXfrm>
    </dsp:sp>
    <dsp:sp modelId="{8A4DC392-8C20-FD4E-9A03-3C8141381795}">
      <dsp:nvSpPr>
        <dsp:cNvPr id="0" name=""/>
        <dsp:cNvSpPr/>
      </dsp:nvSpPr>
      <dsp:spPr>
        <a:xfrm>
          <a:off x="2965698" y="1702792"/>
          <a:ext cx="1646039" cy="658415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Tese</a:t>
          </a:r>
          <a:endParaRPr lang="en-US" sz="1500" kern="1200" dirty="0"/>
        </a:p>
      </dsp:txBody>
      <dsp:txXfrm>
        <a:off x="3294906" y="1702792"/>
        <a:ext cx="987624" cy="658415"/>
      </dsp:txXfrm>
    </dsp:sp>
    <dsp:sp modelId="{27546E87-1190-4049-B18D-40291807A45E}">
      <dsp:nvSpPr>
        <dsp:cNvPr id="0" name=""/>
        <dsp:cNvSpPr/>
      </dsp:nvSpPr>
      <dsp:spPr>
        <a:xfrm>
          <a:off x="4447133" y="1702792"/>
          <a:ext cx="1646039" cy="658415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Defini</a:t>
          </a:r>
          <a:r>
            <a:rPr lang="en-US" sz="1500" kern="1200" dirty="0" err="1" smtClean="0"/>
            <a:t>ção</a:t>
          </a:r>
          <a:r>
            <a:rPr lang="en-US" sz="1500" kern="1200" dirty="0" smtClean="0"/>
            <a:t> da </a:t>
          </a:r>
          <a:r>
            <a:rPr lang="en-US" sz="1500" kern="1200" dirty="0" err="1" smtClean="0"/>
            <a:t>Causa</a:t>
          </a:r>
          <a:endParaRPr lang="en-US" sz="1500" kern="1200" dirty="0"/>
        </a:p>
      </dsp:txBody>
      <dsp:txXfrm>
        <a:off x="4776341" y="1702792"/>
        <a:ext cx="987624" cy="65841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116F0-9AC2-5B45-8839-5D64BC883E47}">
      <dsp:nvSpPr>
        <dsp:cNvPr id="0" name=""/>
        <dsp:cNvSpPr/>
      </dsp:nvSpPr>
      <dsp:spPr>
        <a:xfrm>
          <a:off x="320" y="1786160"/>
          <a:ext cx="2925713" cy="14628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err="1" smtClean="0"/>
            <a:t>Ac</a:t>
          </a:r>
          <a:r>
            <a:rPr lang="en-US" sz="3900" kern="1200" dirty="0" err="1" smtClean="0"/>
            <a:t>órdão</a:t>
          </a:r>
          <a:r>
            <a:rPr lang="en-US" sz="3900" kern="1200" dirty="0" smtClean="0"/>
            <a:t> </a:t>
          </a:r>
          <a:r>
            <a:rPr lang="en-US" sz="3900" kern="1200" dirty="0" err="1" smtClean="0"/>
            <a:t>Paradigma</a:t>
          </a:r>
          <a:r>
            <a:rPr lang="en-US" sz="3900" kern="1200" dirty="0" smtClean="0"/>
            <a:t> </a:t>
          </a:r>
          <a:endParaRPr lang="en-US" sz="3900" kern="1200" dirty="0"/>
        </a:p>
      </dsp:txBody>
      <dsp:txXfrm>
        <a:off x="43166" y="1829006"/>
        <a:ext cx="2840021" cy="1377164"/>
      </dsp:txXfrm>
    </dsp:sp>
    <dsp:sp modelId="{2A56113E-91C3-6F48-8F9C-66A79C9BE03E}">
      <dsp:nvSpPr>
        <dsp:cNvPr id="0" name=""/>
        <dsp:cNvSpPr/>
      </dsp:nvSpPr>
      <dsp:spPr>
        <a:xfrm rot="18289469">
          <a:off x="2486523" y="1650298"/>
          <a:ext cx="2049304" cy="52294"/>
        </a:xfrm>
        <a:custGeom>
          <a:avLst/>
          <a:gdLst/>
          <a:ahLst/>
          <a:cxnLst/>
          <a:rect l="0" t="0" r="0" b="0"/>
          <a:pathLst>
            <a:path>
              <a:moveTo>
                <a:pt x="0" y="26147"/>
              </a:moveTo>
              <a:lnTo>
                <a:pt x="2049304" y="26147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3459943" y="1625213"/>
        <a:ext cx="102465" cy="102465"/>
      </dsp:txXfrm>
    </dsp:sp>
    <dsp:sp modelId="{4FE9B25D-9D3E-F846-8677-4C9261748093}">
      <dsp:nvSpPr>
        <dsp:cNvPr id="0" name=""/>
        <dsp:cNvSpPr/>
      </dsp:nvSpPr>
      <dsp:spPr>
        <a:xfrm>
          <a:off x="4096318" y="103875"/>
          <a:ext cx="2925713" cy="14628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err="1" smtClean="0"/>
            <a:t>Negar</a:t>
          </a:r>
          <a:r>
            <a:rPr lang="en-US" sz="3900" kern="1200" dirty="0" smtClean="0"/>
            <a:t> </a:t>
          </a:r>
          <a:r>
            <a:rPr lang="en-US" sz="3900" kern="1200" dirty="0" err="1" smtClean="0"/>
            <a:t>Seguimento</a:t>
          </a:r>
          <a:endParaRPr lang="en-US" sz="3900" kern="1200" dirty="0"/>
        </a:p>
      </dsp:txBody>
      <dsp:txXfrm>
        <a:off x="4139164" y="146721"/>
        <a:ext cx="2840021" cy="1377164"/>
      </dsp:txXfrm>
    </dsp:sp>
    <dsp:sp modelId="{1979FE3F-3136-DB4D-A7B4-338F223D9599}">
      <dsp:nvSpPr>
        <dsp:cNvPr id="0" name=""/>
        <dsp:cNvSpPr/>
      </dsp:nvSpPr>
      <dsp:spPr>
        <a:xfrm>
          <a:off x="2926033" y="2491441"/>
          <a:ext cx="1170285" cy="52294"/>
        </a:xfrm>
        <a:custGeom>
          <a:avLst/>
          <a:gdLst/>
          <a:ahLst/>
          <a:cxnLst/>
          <a:rect l="0" t="0" r="0" b="0"/>
          <a:pathLst>
            <a:path>
              <a:moveTo>
                <a:pt x="0" y="26147"/>
              </a:moveTo>
              <a:lnTo>
                <a:pt x="1170285" y="26147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481918" y="2488331"/>
        <a:ext cx="58514" cy="58514"/>
      </dsp:txXfrm>
    </dsp:sp>
    <dsp:sp modelId="{48778AED-3683-8943-9A50-F41819F56CD8}">
      <dsp:nvSpPr>
        <dsp:cNvPr id="0" name=""/>
        <dsp:cNvSpPr/>
      </dsp:nvSpPr>
      <dsp:spPr>
        <a:xfrm>
          <a:off x="4096318" y="1786160"/>
          <a:ext cx="2925713" cy="14628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err="1" smtClean="0"/>
            <a:t>Reexame</a:t>
          </a:r>
          <a:endParaRPr lang="en-US" sz="3900" kern="1200" dirty="0"/>
        </a:p>
      </dsp:txBody>
      <dsp:txXfrm>
        <a:off x="4139164" y="1829006"/>
        <a:ext cx="2840021" cy="1377164"/>
      </dsp:txXfrm>
    </dsp:sp>
    <dsp:sp modelId="{69C1CD80-B31D-7441-8D1E-567E434EF355}">
      <dsp:nvSpPr>
        <dsp:cNvPr id="0" name=""/>
        <dsp:cNvSpPr/>
      </dsp:nvSpPr>
      <dsp:spPr>
        <a:xfrm rot="3310531">
          <a:off x="2486523" y="3332583"/>
          <a:ext cx="2049304" cy="52294"/>
        </a:xfrm>
        <a:custGeom>
          <a:avLst/>
          <a:gdLst/>
          <a:ahLst/>
          <a:cxnLst/>
          <a:rect l="0" t="0" r="0" b="0"/>
          <a:pathLst>
            <a:path>
              <a:moveTo>
                <a:pt x="0" y="26147"/>
              </a:moveTo>
              <a:lnTo>
                <a:pt x="2049304" y="26147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3459943" y="3307498"/>
        <a:ext cx="102465" cy="102465"/>
      </dsp:txXfrm>
    </dsp:sp>
    <dsp:sp modelId="{C5E65A60-98FF-5542-AB85-2827A33AE87E}">
      <dsp:nvSpPr>
        <dsp:cNvPr id="0" name=""/>
        <dsp:cNvSpPr/>
      </dsp:nvSpPr>
      <dsp:spPr>
        <a:xfrm>
          <a:off x="4096318" y="3468445"/>
          <a:ext cx="2925713" cy="14628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err="1" smtClean="0"/>
            <a:t>Continuidade</a:t>
          </a:r>
          <a:endParaRPr lang="en-US" sz="3900" kern="1200" dirty="0"/>
        </a:p>
      </dsp:txBody>
      <dsp:txXfrm>
        <a:off x="4139164" y="3511291"/>
        <a:ext cx="2840021" cy="137716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4D3B24-6CDF-134B-9509-3E1EA22C2348}">
      <dsp:nvSpPr>
        <dsp:cNvPr id="0" name=""/>
        <dsp:cNvSpPr/>
      </dsp:nvSpPr>
      <dsp:spPr>
        <a:xfrm>
          <a:off x="0" y="47094"/>
          <a:ext cx="6096000" cy="93541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err="1" smtClean="0"/>
            <a:t>Positiva</a:t>
          </a:r>
          <a:endParaRPr lang="en-US" sz="3900" kern="1200" dirty="0"/>
        </a:p>
      </dsp:txBody>
      <dsp:txXfrm>
        <a:off x="45663" y="92757"/>
        <a:ext cx="6004674" cy="844089"/>
      </dsp:txXfrm>
    </dsp:sp>
    <dsp:sp modelId="{EA62CFE9-1025-7F44-B355-E0FF410AD3AA}">
      <dsp:nvSpPr>
        <dsp:cNvPr id="0" name=""/>
        <dsp:cNvSpPr/>
      </dsp:nvSpPr>
      <dsp:spPr>
        <a:xfrm>
          <a:off x="0" y="982509"/>
          <a:ext cx="6096000" cy="1453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000" kern="1200" dirty="0" err="1" smtClean="0"/>
            <a:t>Altera</a:t>
          </a:r>
          <a:r>
            <a:rPr lang="en-US" sz="3000" kern="1200" dirty="0" err="1" smtClean="0"/>
            <a:t>ção</a:t>
          </a:r>
          <a:endParaRPr lang="en-U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000" kern="1200" dirty="0" err="1" smtClean="0"/>
            <a:t>Decidir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eventualmente</a:t>
          </a:r>
          <a:r>
            <a:rPr lang="en-US" sz="3000" kern="1200" dirty="0" smtClean="0"/>
            <a:t> as </a:t>
          </a:r>
          <a:r>
            <a:rPr lang="en-US" sz="3000" kern="1200" dirty="0" err="1" smtClean="0"/>
            <a:t>demais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quest</a:t>
          </a:r>
          <a:r>
            <a:rPr lang="en-US" sz="3000" kern="1200" dirty="0" err="1" smtClean="0"/>
            <a:t>ões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supervenientes</a:t>
          </a:r>
          <a:endParaRPr lang="en-US" sz="3000" kern="1200" dirty="0"/>
        </a:p>
      </dsp:txBody>
      <dsp:txXfrm>
        <a:off x="0" y="982509"/>
        <a:ext cx="6096000" cy="1453140"/>
      </dsp:txXfrm>
    </dsp:sp>
    <dsp:sp modelId="{E62D97F1-6DEC-0444-BA96-A81C03870455}">
      <dsp:nvSpPr>
        <dsp:cNvPr id="0" name=""/>
        <dsp:cNvSpPr/>
      </dsp:nvSpPr>
      <dsp:spPr>
        <a:xfrm>
          <a:off x="0" y="2435650"/>
          <a:ext cx="6096000" cy="93541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err="1" smtClean="0"/>
            <a:t>Negativa</a:t>
          </a:r>
          <a:endParaRPr lang="en-US" sz="3900" kern="1200" dirty="0"/>
        </a:p>
      </dsp:txBody>
      <dsp:txXfrm>
        <a:off x="45663" y="2481313"/>
        <a:ext cx="6004674" cy="844089"/>
      </dsp:txXfrm>
    </dsp:sp>
    <dsp:sp modelId="{E36D349D-A11A-694B-8760-A53F4C193E4D}">
      <dsp:nvSpPr>
        <dsp:cNvPr id="0" name=""/>
        <dsp:cNvSpPr/>
      </dsp:nvSpPr>
      <dsp:spPr>
        <a:xfrm>
          <a:off x="0" y="3371065"/>
          <a:ext cx="6096000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000" kern="1200" dirty="0" err="1" smtClean="0"/>
            <a:t>Remessa</a:t>
          </a:r>
          <a:r>
            <a:rPr lang="en-US" sz="3000" kern="1200" dirty="0" smtClean="0"/>
            <a:t> do RE </a:t>
          </a:r>
          <a:r>
            <a:rPr lang="en-US" sz="3000" kern="1200" dirty="0" err="1" smtClean="0"/>
            <a:t>ou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Resp</a:t>
          </a:r>
          <a:endParaRPr lang="en-US" sz="3000" kern="1200" dirty="0"/>
        </a:p>
      </dsp:txBody>
      <dsp:txXfrm>
        <a:off x="0" y="3371065"/>
        <a:ext cx="6096000" cy="64584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25F29-896B-7F44-9003-52DB4AB9F361}">
      <dsp:nvSpPr>
        <dsp:cNvPr id="0" name=""/>
        <dsp:cNvSpPr/>
      </dsp:nvSpPr>
      <dsp:spPr>
        <a:xfrm rot="16200000">
          <a:off x="1322" y="558601"/>
          <a:ext cx="2946796" cy="2946796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Art. 1.040</a:t>
          </a:r>
          <a:endParaRPr lang="en-US" sz="3000" kern="1200" dirty="0"/>
        </a:p>
      </dsp:txBody>
      <dsp:txXfrm rot="5400000">
        <a:off x="1323" y="1295299"/>
        <a:ext cx="2431107" cy="1473398"/>
      </dsp:txXfrm>
    </dsp:sp>
    <dsp:sp modelId="{24AFC9CD-6FAC-F742-8D50-FB969DDFB4D2}">
      <dsp:nvSpPr>
        <dsp:cNvPr id="0" name=""/>
        <dsp:cNvSpPr/>
      </dsp:nvSpPr>
      <dsp:spPr>
        <a:xfrm rot="5400000">
          <a:off x="3147880" y="558601"/>
          <a:ext cx="2946796" cy="2946796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Art. 90 c/c 485 c/c 976 </a:t>
          </a:r>
          <a:endParaRPr lang="en-US" sz="3000" kern="1200" dirty="0"/>
        </a:p>
      </dsp:txBody>
      <dsp:txXfrm rot="-5400000">
        <a:off x="3663570" y="1295300"/>
        <a:ext cx="2431107" cy="14733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2E4CF7A3-A2F1-2845-A052-B459CE6B7505}" type="datetimeFigureOut">
              <a:rPr lang="en-US" smtClean="0"/>
              <a:t>06/06/17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ECE0CFE-E9D4-4144-9B6A-7DB900318B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F7A3-A2F1-2845-A052-B459CE6B7505}" type="datetimeFigureOut">
              <a:rPr lang="en-US" smtClean="0"/>
              <a:t>06/06/17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0CFE-E9D4-4144-9B6A-7DB900318B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F7A3-A2F1-2845-A052-B459CE6B7505}" type="datetimeFigureOut">
              <a:rPr lang="en-US" smtClean="0"/>
              <a:t>06/06/17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0CFE-E9D4-4144-9B6A-7DB900318B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F7A3-A2F1-2845-A052-B459CE6B7505}" type="datetimeFigureOut">
              <a:rPr lang="en-US" smtClean="0"/>
              <a:t>06/06/17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0CFE-E9D4-4144-9B6A-7DB900318BF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F7A3-A2F1-2845-A052-B459CE6B7505}" type="datetimeFigureOut">
              <a:rPr lang="en-US" smtClean="0"/>
              <a:t>06/06/17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0CFE-E9D4-4144-9B6A-7DB900318BF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F7A3-A2F1-2845-A052-B459CE6B7505}" type="datetimeFigureOut">
              <a:rPr lang="en-US" smtClean="0"/>
              <a:t>06/06/17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0CFE-E9D4-4144-9B6A-7DB900318B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F7A3-A2F1-2845-A052-B459CE6B7505}" type="datetimeFigureOut">
              <a:rPr lang="en-US" smtClean="0"/>
              <a:t>06/06/17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0CFE-E9D4-4144-9B6A-7DB900318B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E4CF7A3-A2F1-2845-A052-B459CE6B7505}" type="datetimeFigureOut">
              <a:rPr lang="en-US" smtClean="0"/>
              <a:t>06/06/17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ECE0CFE-E9D4-4144-9B6A-7DB900318B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2E4CF7A3-A2F1-2845-A052-B459CE6B7505}" type="datetimeFigureOut">
              <a:rPr lang="en-US" smtClean="0"/>
              <a:t>06/06/17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ECE0CFE-E9D4-4144-9B6A-7DB900318B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F7A3-A2F1-2845-A052-B459CE6B7505}" type="datetimeFigureOut">
              <a:rPr lang="en-US" smtClean="0"/>
              <a:t>06/06/17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0CFE-E9D4-4144-9B6A-7DB900318B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F7A3-A2F1-2845-A052-B459CE6B7505}" type="datetimeFigureOut">
              <a:rPr lang="en-US" smtClean="0"/>
              <a:t>06/06/17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0CFE-E9D4-4144-9B6A-7DB900318B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E4CF7A3-A2F1-2845-A052-B459CE6B7505}" type="datetimeFigureOut">
              <a:rPr lang="en-US" smtClean="0"/>
              <a:t>06/06/17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ECE0CFE-E9D4-4144-9B6A-7DB900318BF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planalto.gov.br/ccivil_03/_ato2015-2018/2016/Lei/L13256.htm%23art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2069909"/>
            <a:ext cx="5723468" cy="1828090"/>
          </a:xfrm>
        </p:spPr>
        <p:txBody>
          <a:bodyPr>
            <a:noAutofit/>
          </a:bodyPr>
          <a:lstStyle/>
          <a:p>
            <a:r>
              <a:rPr lang="en-US" sz="4000" b="1" dirty="0" err="1" smtClean="0"/>
              <a:t>Recursos</a:t>
            </a:r>
            <a:r>
              <a:rPr lang="en-US" sz="4000" b="1" dirty="0" smtClean="0"/>
              <a:t> </a:t>
            </a:r>
            <a:r>
              <a:rPr lang="en-US" sz="4000" b="1" dirty="0"/>
              <a:t>Especial e </a:t>
            </a:r>
            <a:r>
              <a:rPr lang="en-US" sz="4000" b="1" dirty="0" err="1" smtClean="0"/>
              <a:t>Extraordinário</a:t>
            </a:r>
            <a:r>
              <a:rPr lang="en-US" sz="4000" b="1" dirty="0" smtClean="0"/>
              <a:t> </a:t>
            </a:r>
            <a:r>
              <a:rPr lang="en-US" sz="4000" b="1" dirty="0" err="1"/>
              <a:t>Repetitivos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i="1" dirty="0" smtClean="0"/>
              <a:t>Prof. Dr. Rafael Menezes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4078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Recurso</a:t>
            </a:r>
            <a:r>
              <a:rPr lang="en-US" sz="3200" b="1" dirty="0" smtClean="0"/>
              <a:t> Especial </a:t>
            </a:r>
            <a:r>
              <a:rPr lang="en-US" sz="3200" b="1" dirty="0" err="1" smtClean="0"/>
              <a:t>ou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Extraordin</a:t>
            </a:r>
            <a:r>
              <a:rPr lang="en-US" sz="3200" b="1" dirty="0" err="1" smtClean="0"/>
              <a:t>ário</a:t>
            </a:r>
            <a:endParaRPr lang="en-US" sz="3200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08018191"/>
              </p:ext>
            </p:extLst>
          </p:nvPr>
        </p:nvGraphicFramePr>
        <p:xfrm>
          <a:off x="1095022" y="2051702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5892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0553" y="1198613"/>
            <a:ext cx="7096543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Franklin Gothic Book"/>
                <a:cs typeface="Franklin Gothic Book"/>
              </a:rPr>
              <a:t>Art.  1.030. </a:t>
            </a:r>
            <a:r>
              <a:rPr lang="en-US" dirty="0" err="1">
                <a:latin typeface="Franklin Gothic Book"/>
                <a:cs typeface="Franklin Gothic Book"/>
              </a:rPr>
              <a:t>Recebida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petição</a:t>
            </a:r>
            <a:r>
              <a:rPr lang="en-US" dirty="0">
                <a:latin typeface="Franklin Gothic Book"/>
                <a:cs typeface="Franklin Gothic Book"/>
              </a:rPr>
              <a:t> do </a:t>
            </a:r>
            <a:r>
              <a:rPr lang="en-US" dirty="0" err="1">
                <a:latin typeface="Franklin Gothic Book"/>
                <a:cs typeface="Franklin Gothic Book"/>
              </a:rPr>
              <a:t>recurso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pela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secretaria</a:t>
            </a:r>
            <a:r>
              <a:rPr lang="en-US" dirty="0">
                <a:latin typeface="Franklin Gothic Book"/>
                <a:cs typeface="Franklin Gothic Book"/>
              </a:rPr>
              <a:t> do tribunal, o </a:t>
            </a:r>
            <a:r>
              <a:rPr lang="en-US" b="1" i="1" u="sng" dirty="0" err="1">
                <a:latin typeface="Franklin Gothic Book"/>
                <a:cs typeface="Franklin Gothic Book"/>
              </a:rPr>
              <a:t>recorrido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será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intimado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para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apresentar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contrarrazões</a:t>
            </a:r>
            <a:r>
              <a:rPr lang="en-US" dirty="0">
                <a:latin typeface="Franklin Gothic Book"/>
                <a:cs typeface="Franklin Gothic Book"/>
              </a:rPr>
              <a:t> no </a:t>
            </a:r>
            <a:r>
              <a:rPr lang="en-US" dirty="0" err="1">
                <a:latin typeface="Franklin Gothic Book"/>
                <a:cs typeface="Franklin Gothic Book"/>
              </a:rPr>
              <a:t>prazo</a:t>
            </a:r>
            <a:r>
              <a:rPr lang="en-US" dirty="0">
                <a:latin typeface="Franklin Gothic Book"/>
                <a:cs typeface="Franklin Gothic Book"/>
              </a:rPr>
              <a:t> de 15 (</a:t>
            </a:r>
            <a:r>
              <a:rPr lang="en-US" dirty="0" err="1">
                <a:latin typeface="Franklin Gothic Book"/>
                <a:cs typeface="Franklin Gothic Book"/>
              </a:rPr>
              <a:t>quinze</a:t>
            </a:r>
            <a:r>
              <a:rPr lang="en-US" dirty="0">
                <a:latin typeface="Franklin Gothic Book"/>
                <a:cs typeface="Franklin Gothic Book"/>
              </a:rPr>
              <a:t>) </a:t>
            </a:r>
            <a:r>
              <a:rPr lang="en-US" dirty="0" err="1">
                <a:latin typeface="Franklin Gothic Book"/>
                <a:cs typeface="Franklin Gothic Book"/>
              </a:rPr>
              <a:t>dias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findo</a:t>
            </a:r>
            <a:r>
              <a:rPr lang="en-US" dirty="0">
                <a:latin typeface="Franklin Gothic Book"/>
                <a:cs typeface="Franklin Gothic Book"/>
              </a:rPr>
              <a:t> o </a:t>
            </a:r>
            <a:r>
              <a:rPr lang="en-US" dirty="0" err="1">
                <a:latin typeface="Franklin Gothic Book"/>
                <a:cs typeface="Franklin Gothic Book"/>
              </a:rPr>
              <a:t>qual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os</a:t>
            </a:r>
            <a:r>
              <a:rPr lang="en-US" dirty="0">
                <a:latin typeface="Franklin Gothic Book"/>
                <a:cs typeface="Franklin Gothic Book"/>
              </a:rPr>
              <a:t> autos </a:t>
            </a:r>
            <a:r>
              <a:rPr lang="en-US" dirty="0" err="1">
                <a:latin typeface="Franklin Gothic Book"/>
                <a:cs typeface="Franklin Gothic Book"/>
              </a:rPr>
              <a:t>serão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conclusos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ao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presidente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ao</a:t>
            </a:r>
            <a:r>
              <a:rPr lang="en-US" b="1" i="1" u="sng" dirty="0">
                <a:latin typeface="Franklin Gothic Book"/>
                <a:cs typeface="Franklin Gothic Book"/>
              </a:rPr>
              <a:t> vice-</a:t>
            </a:r>
            <a:r>
              <a:rPr lang="en-US" b="1" i="1" u="sng" dirty="0" err="1">
                <a:latin typeface="Franklin Gothic Book"/>
                <a:cs typeface="Franklin Gothic Book"/>
              </a:rPr>
              <a:t>presidente</a:t>
            </a:r>
            <a:r>
              <a:rPr lang="en-US" b="1" i="1" u="sng" dirty="0">
                <a:latin typeface="Franklin Gothic Book"/>
                <a:cs typeface="Franklin Gothic Book"/>
              </a:rPr>
              <a:t> do tribunal </a:t>
            </a:r>
            <a:r>
              <a:rPr lang="en-US" b="1" i="1" u="sng" dirty="0" err="1">
                <a:latin typeface="Franklin Gothic Book"/>
                <a:cs typeface="Franklin Gothic Book"/>
              </a:rPr>
              <a:t>recorrido</a:t>
            </a:r>
            <a:r>
              <a:rPr lang="en-US" b="1" i="1" u="sng" dirty="0">
                <a:latin typeface="Franklin Gothic Book"/>
                <a:cs typeface="Franklin Gothic Book"/>
              </a:rPr>
              <a:t>, </a:t>
            </a:r>
            <a:r>
              <a:rPr lang="en-US" b="1" i="1" u="sng" dirty="0" err="1">
                <a:latin typeface="Franklin Gothic Book"/>
                <a:cs typeface="Franklin Gothic Book"/>
              </a:rPr>
              <a:t>que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deverá</a:t>
            </a:r>
            <a:r>
              <a:rPr lang="en-US" dirty="0">
                <a:latin typeface="Franklin Gothic Book"/>
                <a:cs typeface="Franklin Gothic Book"/>
              </a:rPr>
              <a:t>:       </a:t>
            </a:r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III –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sobrestar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versar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sobre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controvérsia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caráter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repetitivo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ainda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decidida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Federal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Superior Tribunal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Justiça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conforme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trate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matéria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constitucional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infraconstitucional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;              </a:t>
            </a:r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IV 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–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selecionar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como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representativo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controvérsia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constitucional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infraconstitucional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termos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§ 6</a:t>
            </a:r>
            <a:r>
              <a:rPr lang="en-US" b="1" i="1" strike="sngStrike" dirty="0">
                <a:solidFill>
                  <a:prstClr val="black"/>
                </a:solidFill>
                <a:latin typeface="Franklin Gothic Book"/>
                <a:cs typeface="Franklin Gothic Book"/>
              </a:rPr>
              <a:t>º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do art. 1.036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; </a:t>
            </a:r>
            <a:endParaRPr lang="en-US" dirty="0">
              <a:latin typeface="Franklin Gothic Book"/>
              <a:cs typeface="Franklin Gothic Book"/>
            </a:endParaRP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809521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90620646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2885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93467"/>
            <a:ext cx="6965245" cy="1202485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Microssistema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Repetitivo</a:t>
            </a:r>
            <a:r>
              <a:rPr lang="en-US" sz="3600" b="1" dirty="0" smtClean="0"/>
              <a:t> (</a:t>
            </a:r>
            <a:r>
              <a:rPr lang="en-US" sz="3600" b="1" dirty="0" err="1" smtClean="0"/>
              <a:t>In</a:t>
            </a:r>
            <a:r>
              <a:rPr lang="en-US" sz="3600" b="1" dirty="0" err="1" smtClean="0"/>
              <a:t>ício</a:t>
            </a:r>
            <a:r>
              <a:rPr lang="en-US" sz="3600" b="1" dirty="0" smtClean="0"/>
              <a:t>)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788665"/>
            <a:ext cx="6965245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928.  Para </a:t>
            </a:r>
            <a:r>
              <a:rPr lang="en-US" sz="2400" dirty="0" err="1"/>
              <a:t>os</a:t>
            </a:r>
            <a:r>
              <a:rPr lang="en-US" sz="2400" dirty="0"/>
              <a:t> fins </a:t>
            </a:r>
            <a:r>
              <a:rPr lang="en-US" sz="2400" dirty="0" err="1"/>
              <a:t>deste</a:t>
            </a:r>
            <a:r>
              <a:rPr lang="en-US" sz="2400" dirty="0"/>
              <a:t> </a:t>
            </a:r>
            <a:r>
              <a:rPr lang="en-US" sz="2400" dirty="0" err="1"/>
              <a:t>Código</a:t>
            </a:r>
            <a:r>
              <a:rPr lang="en-US" sz="2400" dirty="0"/>
              <a:t>, </a:t>
            </a:r>
            <a:r>
              <a:rPr lang="en-US" sz="2400" dirty="0" err="1"/>
              <a:t>considera</a:t>
            </a:r>
            <a:r>
              <a:rPr lang="en-US" sz="2400" dirty="0"/>
              <a:t>-se </a:t>
            </a:r>
            <a:r>
              <a:rPr lang="en-US" sz="2400" b="1" i="1" u="sng" dirty="0" err="1"/>
              <a:t>julgamento</a:t>
            </a:r>
            <a:r>
              <a:rPr lang="en-US" sz="2400" b="1" i="1" u="sng" dirty="0"/>
              <a:t> de </a:t>
            </a:r>
            <a:r>
              <a:rPr lang="en-US" sz="2400" b="1" i="1" u="sng" dirty="0" err="1"/>
              <a:t>casos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repetitivos</a:t>
            </a:r>
            <a:r>
              <a:rPr lang="en-US" sz="2400" dirty="0"/>
              <a:t> a </a:t>
            </a:r>
            <a:r>
              <a:rPr lang="en-US" sz="2400" dirty="0" err="1"/>
              <a:t>decisão</a:t>
            </a:r>
            <a:r>
              <a:rPr lang="en-US" sz="2400" dirty="0"/>
              <a:t> </a:t>
            </a:r>
            <a:r>
              <a:rPr lang="en-US" sz="2400" dirty="0" err="1"/>
              <a:t>proferida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 smtClean="0"/>
              <a:t>: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 - </a:t>
            </a:r>
            <a:r>
              <a:rPr lang="en-US" sz="2400" b="1" i="1" u="sng" dirty="0" err="1"/>
              <a:t>incidente</a:t>
            </a:r>
            <a:r>
              <a:rPr lang="en-US" sz="2400" dirty="0"/>
              <a:t> de </a:t>
            </a:r>
            <a:r>
              <a:rPr lang="en-US" sz="2400" dirty="0" err="1"/>
              <a:t>resolução</a:t>
            </a:r>
            <a:r>
              <a:rPr lang="en-US" sz="2400" dirty="0"/>
              <a:t> de </a:t>
            </a:r>
            <a:r>
              <a:rPr lang="en-US" sz="2400" dirty="0" err="1"/>
              <a:t>demandas</a:t>
            </a:r>
            <a:r>
              <a:rPr lang="en-US" sz="2400" dirty="0"/>
              <a:t> </a:t>
            </a:r>
            <a:r>
              <a:rPr lang="en-US" sz="2400" dirty="0" err="1"/>
              <a:t>repetitivas</a:t>
            </a:r>
            <a:r>
              <a:rPr lang="en-US" sz="2400" dirty="0" smtClean="0"/>
              <a:t>;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II </a:t>
            </a:r>
            <a:r>
              <a:rPr lang="en-US" sz="2400" dirty="0"/>
              <a:t>- </a:t>
            </a:r>
            <a:r>
              <a:rPr lang="en-US" sz="2400" b="1" i="1" u="sng" dirty="0" err="1"/>
              <a:t>recursos</a:t>
            </a:r>
            <a:r>
              <a:rPr lang="en-US" sz="2400" b="1" i="1" u="sng" dirty="0"/>
              <a:t> especial e </a:t>
            </a:r>
            <a:r>
              <a:rPr lang="en-US" sz="2400" b="1" i="1" u="sng" dirty="0" err="1"/>
              <a:t>extraordinário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repetitivos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Parágrafo</a:t>
            </a:r>
            <a:r>
              <a:rPr lang="en-US" sz="2400" dirty="0"/>
              <a:t> </a:t>
            </a:r>
            <a:r>
              <a:rPr lang="en-US" sz="2400" dirty="0" err="1"/>
              <a:t>único</a:t>
            </a:r>
            <a:r>
              <a:rPr lang="en-US" sz="2400" dirty="0"/>
              <a:t>.  O </a:t>
            </a:r>
            <a:r>
              <a:rPr lang="en-US" sz="2400" dirty="0" err="1"/>
              <a:t>julgamento</a:t>
            </a:r>
            <a:r>
              <a:rPr lang="en-US" sz="2400" dirty="0"/>
              <a:t> de </a:t>
            </a:r>
            <a:r>
              <a:rPr lang="en-US" sz="2400" dirty="0" err="1"/>
              <a:t>casos</a:t>
            </a:r>
            <a:r>
              <a:rPr lang="en-US" sz="2400" dirty="0"/>
              <a:t> </a:t>
            </a:r>
            <a:r>
              <a:rPr lang="en-US" sz="2400" dirty="0" err="1"/>
              <a:t>repetitivos</a:t>
            </a:r>
            <a:r>
              <a:rPr lang="en-US" sz="2400" dirty="0"/>
              <a:t> tem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objeto</a:t>
            </a:r>
            <a:r>
              <a:rPr lang="en-US" sz="2400" dirty="0"/>
              <a:t> </a:t>
            </a:r>
            <a:r>
              <a:rPr lang="en-US" sz="2400" dirty="0" err="1"/>
              <a:t>questão</a:t>
            </a:r>
            <a:r>
              <a:rPr lang="en-US" sz="2400" dirty="0"/>
              <a:t> de </a:t>
            </a:r>
            <a:r>
              <a:rPr lang="en-US" sz="2400" b="1" i="1" u="sng" dirty="0" err="1"/>
              <a:t>direito</a:t>
            </a:r>
            <a:r>
              <a:rPr lang="en-US" sz="2400" b="1" i="1" u="sng" dirty="0"/>
              <a:t> material </a:t>
            </a:r>
            <a:r>
              <a:rPr lang="en-US" sz="2400" b="1" i="1" u="sng" dirty="0" err="1"/>
              <a:t>ou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processual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350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20410402"/>
              </p:ext>
            </p:extLst>
          </p:nvPr>
        </p:nvGraphicFramePr>
        <p:xfrm>
          <a:off x="1073647" y="968957"/>
          <a:ext cx="6860864" cy="4936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1741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Pressuposto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20067"/>
            <a:ext cx="69652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</a:rPr>
              <a:t>Art. 1.036.  </a:t>
            </a:r>
            <a:r>
              <a:rPr lang="en-US" dirty="0" err="1">
                <a:solidFill>
                  <a:srgbClr val="000000"/>
                </a:solidFill>
              </a:rPr>
              <a:t>Sempre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que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houver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</a:rPr>
              <a:t>multiplicidade</a:t>
            </a:r>
            <a:r>
              <a:rPr lang="en-US" b="1" i="1" u="sng" dirty="0">
                <a:solidFill>
                  <a:srgbClr val="000000"/>
                </a:solidFill>
              </a:rPr>
              <a:t> de </a:t>
            </a:r>
            <a:r>
              <a:rPr lang="en-US" b="1" i="1" u="sng" dirty="0" err="1">
                <a:solidFill>
                  <a:srgbClr val="000000"/>
                </a:solidFill>
              </a:rPr>
              <a:t>recursos</a:t>
            </a:r>
            <a:r>
              <a:rPr lang="en-US" b="1" i="1" u="sng" dirty="0">
                <a:solidFill>
                  <a:srgbClr val="000000"/>
                </a:solidFill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</a:rPr>
              <a:t>extraordinários</a:t>
            </a:r>
            <a:r>
              <a:rPr lang="en-US" b="1" i="1" u="sng" dirty="0">
                <a:solidFill>
                  <a:srgbClr val="000000"/>
                </a:solidFill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</a:rPr>
              <a:t>ou</a:t>
            </a:r>
            <a:r>
              <a:rPr lang="en-US" b="1" i="1" u="sng" dirty="0">
                <a:solidFill>
                  <a:srgbClr val="000000"/>
                </a:solidFill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</a:rPr>
              <a:t>especiais</a:t>
            </a:r>
            <a:r>
              <a:rPr lang="en-US" b="1" i="1" u="sng" dirty="0">
                <a:solidFill>
                  <a:srgbClr val="000000"/>
                </a:solidFill>
              </a:rPr>
              <a:t> com </a:t>
            </a:r>
            <a:r>
              <a:rPr lang="en-US" b="1" i="1" u="sng" dirty="0" err="1">
                <a:solidFill>
                  <a:srgbClr val="000000"/>
                </a:solidFill>
              </a:rPr>
              <a:t>fundamento</a:t>
            </a:r>
            <a:r>
              <a:rPr lang="en-US" b="1" i="1" u="sng" dirty="0">
                <a:solidFill>
                  <a:srgbClr val="000000"/>
                </a:solidFill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</a:rPr>
              <a:t>em</a:t>
            </a:r>
            <a:r>
              <a:rPr lang="en-US" b="1" i="1" u="sng" dirty="0">
                <a:solidFill>
                  <a:srgbClr val="000000"/>
                </a:solidFill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</a:rPr>
              <a:t>idêntica</a:t>
            </a:r>
            <a:r>
              <a:rPr lang="en-US" b="1" i="1" u="sng" dirty="0">
                <a:solidFill>
                  <a:srgbClr val="000000"/>
                </a:solidFill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</a:rPr>
              <a:t>questão</a:t>
            </a:r>
            <a:r>
              <a:rPr lang="en-US" b="1" i="1" u="sng" dirty="0">
                <a:solidFill>
                  <a:srgbClr val="000000"/>
                </a:solidFill>
              </a:rPr>
              <a:t> de </a:t>
            </a:r>
            <a:r>
              <a:rPr lang="en-US" b="1" i="1" u="sng" dirty="0" err="1">
                <a:solidFill>
                  <a:srgbClr val="000000"/>
                </a:solidFill>
              </a:rPr>
              <a:t>direito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haverá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afetação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para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julgamento</a:t>
            </a:r>
            <a:r>
              <a:rPr lang="en-US" dirty="0">
                <a:solidFill>
                  <a:srgbClr val="000000"/>
                </a:solidFill>
              </a:rPr>
              <a:t> de </a:t>
            </a:r>
            <a:r>
              <a:rPr lang="en-US" dirty="0" err="1">
                <a:solidFill>
                  <a:srgbClr val="000000"/>
                </a:solidFill>
              </a:rPr>
              <a:t>acordo</a:t>
            </a:r>
            <a:r>
              <a:rPr lang="en-US" dirty="0">
                <a:solidFill>
                  <a:srgbClr val="000000"/>
                </a:solidFill>
              </a:rPr>
              <a:t> com as </a:t>
            </a:r>
            <a:r>
              <a:rPr lang="en-US" dirty="0" err="1">
                <a:solidFill>
                  <a:srgbClr val="000000"/>
                </a:solidFill>
              </a:rPr>
              <a:t>disposições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desta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Subseção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observado</a:t>
            </a:r>
            <a:r>
              <a:rPr lang="en-US" dirty="0">
                <a:solidFill>
                  <a:srgbClr val="000000"/>
                </a:solidFill>
              </a:rPr>
              <a:t> o </a:t>
            </a:r>
            <a:r>
              <a:rPr lang="en-US" dirty="0" err="1">
                <a:solidFill>
                  <a:srgbClr val="000000"/>
                </a:solidFill>
              </a:rPr>
              <a:t>disposto</a:t>
            </a:r>
            <a:r>
              <a:rPr lang="en-US" dirty="0">
                <a:solidFill>
                  <a:srgbClr val="000000"/>
                </a:solidFill>
              </a:rPr>
              <a:t> no </a:t>
            </a:r>
            <a:r>
              <a:rPr lang="en-US" dirty="0" err="1">
                <a:solidFill>
                  <a:srgbClr val="000000"/>
                </a:solidFill>
              </a:rPr>
              <a:t>Regimento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Interno</a:t>
            </a:r>
            <a:r>
              <a:rPr lang="en-US" dirty="0">
                <a:solidFill>
                  <a:srgbClr val="000000"/>
                </a:solidFill>
              </a:rPr>
              <a:t> do </a:t>
            </a:r>
            <a:r>
              <a:rPr lang="en-US" dirty="0" err="1">
                <a:solidFill>
                  <a:srgbClr val="000000"/>
                </a:solidFill>
              </a:rPr>
              <a:t>Supremo</a:t>
            </a:r>
            <a:r>
              <a:rPr lang="en-US" dirty="0">
                <a:solidFill>
                  <a:srgbClr val="000000"/>
                </a:solidFill>
              </a:rPr>
              <a:t> Tribunal Federal e no do Superior Tribunal de </a:t>
            </a:r>
            <a:r>
              <a:rPr lang="en-US" dirty="0" err="1" smtClean="0">
                <a:solidFill>
                  <a:srgbClr val="000000"/>
                </a:solidFill>
              </a:rPr>
              <a:t>Justiça</a:t>
            </a:r>
            <a:r>
              <a:rPr lang="en-US" dirty="0" smtClean="0">
                <a:solidFill>
                  <a:srgbClr val="000000"/>
                </a:solidFill>
              </a:rPr>
              <a:t> (...)</a:t>
            </a:r>
          </a:p>
          <a:p>
            <a:pPr algn="just"/>
            <a:endParaRPr lang="en-US" dirty="0">
              <a:solidFill>
                <a:srgbClr val="000000"/>
              </a:solidFill>
            </a:endParaRPr>
          </a:p>
          <a:p>
            <a:pPr marL="342900" indent="-342900" algn="just">
              <a:buAutoNum type="alphaLcParenR"/>
            </a:pPr>
            <a:r>
              <a:rPr lang="en-US" dirty="0" err="1" smtClean="0">
                <a:solidFill>
                  <a:srgbClr val="000000"/>
                </a:solidFill>
              </a:rPr>
              <a:t>Quest</a:t>
            </a:r>
            <a:r>
              <a:rPr lang="en-US" dirty="0" err="1" smtClean="0">
                <a:solidFill>
                  <a:srgbClr val="000000"/>
                </a:solidFill>
              </a:rPr>
              <a:t>ão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processual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ou</a:t>
            </a:r>
            <a:r>
              <a:rPr lang="en-US" dirty="0" smtClean="0">
                <a:solidFill>
                  <a:srgbClr val="000000"/>
                </a:solidFill>
              </a:rPr>
              <a:t> material</a:t>
            </a:r>
          </a:p>
          <a:p>
            <a:pPr marL="342900" indent="-342900" algn="just">
              <a:buAutoNum type="alphaLcParenR"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412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Legitimidade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20067"/>
            <a:ext cx="6965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</a:rPr>
              <a:t>Art. 1.036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</a:rPr>
              <a:t>[...]</a:t>
            </a:r>
            <a:endParaRPr lang="en-US" dirty="0">
              <a:solidFill>
                <a:srgbClr val="000000"/>
              </a:solidFill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§ 1</a:t>
            </a:r>
            <a:r>
              <a:rPr lang="en-US" sz="1100" baseline="30000" dirty="0">
                <a:solidFill>
                  <a:srgbClr val="000000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presidente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o vice-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presidente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de tribunal de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justiça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de tribunal regional federal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selecionará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2 (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dois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)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mais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recursos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representativos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da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controvérsia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serão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encaminhados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Supremo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Tribunal Federal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Superior Tribunal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Justiça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para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fins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afetação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determinando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suspensão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trâmite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todos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processos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pendentes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individuais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coletivos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tramitem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no Estado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região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conforme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caso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.</a:t>
            </a:r>
            <a:endParaRPr lang="mr-IN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mr-IN" dirty="0">
              <a:solidFill>
                <a:srgbClr val="000000"/>
              </a:solidFill>
            </a:endParaRPr>
          </a:p>
          <a:p>
            <a:pPr algn="just"/>
            <a:endParaRPr lang="en-US" dirty="0">
              <a:solidFill>
                <a:srgbClr val="000000"/>
              </a:solidFill>
            </a:endParaRPr>
          </a:p>
          <a:p>
            <a:pPr marL="342900" indent="-342900" algn="just">
              <a:buAutoNum type="alphaLcParenR"/>
            </a:pPr>
            <a:r>
              <a:rPr lang="en-US" dirty="0" err="1" smtClean="0">
                <a:solidFill>
                  <a:srgbClr val="000000"/>
                </a:solidFill>
              </a:rPr>
              <a:t>Turmas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Recursais</a:t>
            </a:r>
            <a:r>
              <a:rPr lang="en-US" dirty="0" smtClean="0">
                <a:solidFill>
                  <a:srgbClr val="000000"/>
                </a:solidFill>
              </a:rPr>
              <a:t>; TRT</a:t>
            </a:r>
            <a:r>
              <a:rPr lang="en-US" dirty="0" smtClean="0">
                <a:solidFill>
                  <a:srgbClr val="000000"/>
                </a:solidFill>
              </a:rPr>
              <a:t>’s; </a:t>
            </a:r>
            <a:r>
              <a:rPr lang="en-US" dirty="0" err="1" smtClean="0">
                <a:solidFill>
                  <a:srgbClr val="000000"/>
                </a:solidFill>
              </a:rPr>
              <a:t>Tribunais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Superiores</a:t>
            </a:r>
            <a:endParaRPr lang="en-US" dirty="0" smtClean="0">
              <a:solidFill>
                <a:srgbClr val="000000"/>
              </a:solidFill>
            </a:endParaRPr>
          </a:p>
          <a:p>
            <a:pPr marL="342900" indent="-342900" algn="just">
              <a:buAutoNum type="alphaLcParenR"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197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Legitimidade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20067"/>
            <a:ext cx="69652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Art. 1.036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.</a:t>
            </a:r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[...]</a:t>
            </a:r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§ 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5</a:t>
            </a:r>
            <a:r>
              <a:rPr lang="en-US" sz="1100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relator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superior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também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poderá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selecionar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2 (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dois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)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mais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representativos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controvérsia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julgamento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questão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independentemente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iniciativa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presidente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do vice-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presidente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do tribunal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origem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774589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Decis</a:t>
            </a:r>
            <a:r>
              <a:rPr lang="en-US" b="1" dirty="0" err="1" smtClean="0"/>
              <a:t>ão</a:t>
            </a:r>
            <a:r>
              <a:rPr lang="en-US" b="1" dirty="0" smtClean="0"/>
              <a:t> de </a:t>
            </a:r>
            <a:r>
              <a:rPr lang="en-US" b="1" dirty="0" err="1" smtClean="0"/>
              <a:t>Suspensão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20067"/>
            <a:ext cx="696524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Escolha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dos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Recursos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Representativos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Controv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érsia</a:t>
            </a:r>
            <a:endParaRPr lang="en-US" sz="2000" b="1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   </a:t>
            </a:r>
          </a:p>
          <a:p>
            <a:pPr algn="just"/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    -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recursos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sejam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hábeis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demonstrar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questão</a:t>
            </a:r>
            <a:endParaRPr lang="en-US" sz="2000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    -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não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necessariamente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mesma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tese</a:t>
            </a:r>
            <a:endParaRPr lang="en-US" sz="2000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    -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recursos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admissíveis</a:t>
            </a:r>
            <a:endParaRPr lang="en-US" sz="2000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   </a:t>
            </a:r>
            <a:endParaRPr lang="en-US" sz="2000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§ 6</a:t>
            </a:r>
            <a:r>
              <a:rPr lang="en-US" sz="2000" b="1" i="1" baseline="30000" dirty="0">
                <a:solidFill>
                  <a:schemeClr val="tx2"/>
                </a:solidFill>
                <a:latin typeface="Franklin Gothic Book"/>
                <a:cs typeface="Franklin Gothic Book"/>
              </a:rPr>
              <a:t>o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Somente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podem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ser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selecionados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recursos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admissíveis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contenham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abrangente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argumentação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discussão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respeito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questão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ser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decidida</a:t>
            </a:r>
            <a:r>
              <a:rPr lang="en-US" sz="2000" b="1" i="1" dirty="0">
                <a:solidFill>
                  <a:schemeClr val="tx2"/>
                </a:solidFill>
                <a:latin typeface="Franklin Gothic Book"/>
                <a:cs typeface="Franklin Gothic Book"/>
              </a:rPr>
              <a:t>.</a:t>
            </a:r>
            <a:endParaRPr lang="en-US" sz="2000" b="1" i="1" dirty="0" smtClean="0">
              <a:solidFill>
                <a:schemeClr val="tx2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AutoNum type="alphaLcParenR"/>
            </a:pPr>
            <a:endParaRPr lang="en-US" sz="2000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b="1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Suspensão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todos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os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Processos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Pendentes</a:t>
            </a:r>
            <a:endParaRPr lang="en-US" sz="2000" b="1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b="1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b="1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665897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Decis</a:t>
            </a:r>
            <a:r>
              <a:rPr lang="en-US" b="1" dirty="0" err="1" smtClean="0"/>
              <a:t>ão</a:t>
            </a:r>
            <a:r>
              <a:rPr lang="en-US" b="1" dirty="0" smtClean="0"/>
              <a:t> de </a:t>
            </a:r>
            <a:r>
              <a:rPr lang="en-US" b="1" dirty="0" err="1" smtClean="0"/>
              <a:t>Suspensão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20067"/>
            <a:ext cx="696524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solidFill>
                  <a:srgbClr val="000000"/>
                </a:solidFill>
                <a:cs typeface="Franklin Gothic Book"/>
              </a:rPr>
              <a:t>Remessa</a:t>
            </a:r>
            <a:r>
              <a:rPr lang="en-US" sz="2400" b="1" dirty="0">
                <a:solidFill>
                  <a:srgbClr val="000000"/>
                </a:solidFill>
                <a:cs typeface="Franklin Gothic Book"/>
              </a:rPr>
              <a:t> dos autos </a:t>
            </a:r>
            <a:r>
              <a:rPr lang="en-US" sz="2400" b="1" dirty="0" err="1">
                <a:solidFill>
                  <a:srgbClr val="000000"/>
                </a:solidFill>
                <a:cs typeface="Franklin Gothic Book"/>
              </a:rPr>
              <a:t>selecionados</a:t>
            </a:r>
            <a:r>
              <a:rPr lang="en-US" sz="2400" b="1" dirty="0">
                <a:solidFill>
                  <a:srgbClr val="000000"/>
                </a:solidFill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cs typeface="Franklin Gothic Book"/>
              </a:rPr>
              <a:t>ao</a:t>
            </a:r>
            <a:r>
              <a:rPr lang="en-US" sz="2400" b="1" dirty="0">
                <a:solidFill>
                  <a:srgbClr val="000000"/>
                </a:solidFill>
                <a:cs typeface="Franklin Gothic Book"/>
              </a:rPr>
              <a:t> STF </a:t>
            </a:r>
            <a:r>
              <a:rPr lang="en-US" sz="2400" b="1" dirty="0" err="1">
                <a:solidFill>
                  <a:srgbClr val="000000"/>
                </a:solidFill>
                <a:cs typeface="Franklin Gothic Book"/>
              </a:rPr>
              <a:t>ou</a:t>
            </a:r>
            <a:r>
              <a:rPr lang="en-US" sz="2400" b="1" dirty="0">
                <a:solidFill>
                  <a:srgbClr val="000000"/>
                </a:solidFill>
                <a:cs typeface="Franklin Gothic Book"/>
              </a:rPr>
              <a:t> STJ</a:t>
            </a:r>
          </a:p>
          <a:p>
            <a:pPr algn="just"/>
            <a:r>
              <a:rPr lang="en-US" sz="2400" dirty="0">
                <a:solidFill>
                  <a:srgbClr val="000000"/>
                </a:solidFill>
                <a:cs typeface="Franklin Gothic Book"/>
              </a:rPr>
              <a:t>     </a:t>
            </a:r>
            <a:endParaRPr lang="en-US" sz="2400" dirty="0" smtClean="0">
              <a:solidFill>
                <a:srgbClr val="000000"/>
              </a:solidFill>
              <a:cs typeface="Franklin Gothic Book"/>
            </a:endParaRPr>
          </a:p>
          <a:p>
            <a:pPr algn="just"/>
            <a:r>
              <a:rPr lang="en-US" sz="2400" dirty="0" smtClean="0">
                <a:solidFill>
                  <a:srgbClr val="000000"/>
                </a:solidFill>
                <a:cs typeface="Franklin Gothic Book"/>
              </a:rPr>
              <a:t>       - </a:t>
            </a:r>
            <a:r>
              <a:rPr lang="en-US" sz="2400" dirty="0">
                <a:solidFill>
                  <a:srgbClr val="000000"/>
                </a:solidFill>
                <a:cs typeface="Franklin Gothic Book"/>
              </a:rPr>
              <a:t>A </a:t>
            </a:r>
            <a:r>
              <a:rPr lang="en-US" sz="2400" dirty="0" err="1">
                <a:solidFill>
                  <a:srgbClr val="000000"/>
                </a:solidFill>
                <a:cs typeface="Franklin Gothic Book"/>
              </a:rPr>
              <a:t>escolha</a:t>
            </a:r>
            <a:r>
              <a:rPr lang="en-US" sz="2400" dirty="0">
                <a:solidFill>
                  <a:srgbClr val="000000"/>
                </a:solidFill>
                <a:cs typeface="Franklin Gothic Book"/>
              </a:rPr>
              <a:t> </a:t>
            </a:r>
            <a:r>
              <a:rPr lang="en-US" sz="2400" dirty="0" err="1">
                <a:solidFill>
                  <a:srgbClr val="000000"/>
                </a:solidFill>
                <a:cs typeface="Franklin Gothic Book"/>
              </a:rPr>
              <a:t>não</a:t>
            </a:r>
            <a:r>
              <a:rPr lang="en-US" sz="2400" dirty="0">
                <a:solidFill>
                  <a:srgbClr val="000000"/>
                </a:solidFill>
                <a:cs typeface="Franklin Gothic Book"/>
              </a:rPr>
              <a:t> vincula o Tribunal Superior</a:t>
            </a:r>
          </a:p>
          <a:p>
            <a:pPr algn="just"/>
            <a:endParaRPr lang="en-US" sz="2400" dirty="0">
              <a:solidFill>
                <a:prstClr val="black"/>
              </a:solidFill>
              <a:cs typeface="Franklin Gothic Book"/>
            </a:endParaRPr>
          </a:p>
          <a:p>
            <a:pPr algn="just"/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§ 4</a:t>
            </a:r>
            <a:r>
              <a:rPr lang="en-US" sz="2400" b="1" i="1" baseline="30000" dirty="0">
                <a:solidFill>
                  <a:srgbClr val="465E9C"/>
                </a:solidFill>
                <a:cs typeface="Franklin Gothic Book"/>
              </a:rPr>
              <a:t>o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A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escolha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feita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pelo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presidente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ou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vice-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presidente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do tribunal de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justiça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ou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do tribunal regional federal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não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vinculará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o relator no tribunal superior,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que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poderá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selecionar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outros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recursos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representativos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 da </a:t>
            </a:r>
            <a:r>
              <a:rPr lang="en-US" sz="2400" b="1" i="1" dirty="0" err="1">
                <a:solidFill>
                  <a:srgbClr val="465E9C"/>
                </a:solidFill>
                <a:cs typeface="Franklin Gothic Book"/>
              </a:rPr>
              <a:t>controvérsia</a:t>
            </a:r>
            <a:r>
              <a:rPr lang="en-US" sz="2400" b="1" i="1" dirty="0">
                <a:solidFill>
                  <a:srgbClr val="465E9C"/>
                </a:solidFill>
                <a:cs typeface="Franklin Gothic Book"/>
              </a:rPr>
              <a:t>.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400" b="1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4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4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322753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err="1" smtClean="0"/>
              <a:t>Distin</a:t>
            </a:r>
            <a:r>
              <a:rPr lang="en-US" sz="3600" b="1" dirty="0" err="1" smtClean="0"/>
              <a:t>ção</a:t>
            </a:r>
            <a:r>
              <a:rPr lang="en-US" sz="3600" b="1" dirty="0" smtClean="0"/>
              <a:t> entre a </a:t>
            </a:r>
            <a:r>
              <a:rPr lang="en-US" sz="3600" b="1" dirty="0" err="1" smtClean="0"/>
              <a:t>Causa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Piloto</a:t>
            </a:r>
            <a:r>
              <a:rPr lang="en-US" sz="3600" b="1" dirty="0" smtClean="0"/>
              <a:t> e o </a:t>
            </a:r>
            <a:r>
              <a:rPr lang="en-US" sz="3600" b="1" dirty="0" err="1" smtClean="0"/>
              <a:t>Processo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ou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Recurso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sobrestado</a:t>
            </a:r>
            <a:endParaRPr lang="en-US" sz="36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55394785"/>
              </p:ext>
            </p:extLst>
          </p:nvPr>
        </p:nvGraphicFramePr>
        <p:xfrm>
          <a:off x="1095023" y="1270000"/>
          <a:ext cx="6965245" cy="4915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252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err="1" smtClean="0"/>
              <a:t>Distin</a:t>
            </a:r>
            <a:r>
              <a:rPr lang="en-US" sz="3600" b="1" dirty="0" err="1" smtClean="0"/>
              <a:t>ção</a:t>
            </a:r>
            <a:r>
              <a:rPr lang="en-US" sz="3600" b="1" dirty="0" smtClean="0"/>
              <a:t> entre a </a:t>
            </a:r>
            <a:r>
              <a:rPr lang="en-US" sz="3600" b="1" dirty="0" err="1" smtClean="0"/>
              <a:t>Causa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Piloto</a:t>
            </a:r>
            <a:r>
              <a:rPr lang="en-US" sz="3600" b="1" dirty="0" smtClean="0"/>
              <a:t> e o </a:t>
            </a:r>
            <a:r>
              <a:rPr lang="en-US" sz="3600" b="1" dirty="0" err="1" smtClean="0"/>
              <a:t>Processo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ou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Recurso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sobrestado</a:t>
            </a:r>
            <a:endParaRPr lang="en-US" sz="36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69827867"/>
              </p:ext>
            </p:extLst>
          </p:nvPr>
        </p:nvGraphicFramePr>
        <p:xfrm>
          <a:off x="1479176" y="2203823"/>
          <a:ext cx="6096000" cy="3757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9827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74771243"/>
              </p:ext>
            </p:extLst>
          </p:nvPr>
        </p:nvGraphicFramePr>
        <p:xfrm>
          <a:off x="1099833" y="1008241"/>
          <a:ext cx="6939423" cy="4897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3387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4979" y="3913478"/>
            <a:ext cx="6254044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Se, </a:t>
            </a:r>
            <a:r>
              <a:rPr lang="en-US" dirty="0" err="1"/>
              <a:t>após</a:t>
            </a:r>
            <a:r>
              <a:rPr lang="en-US" dirty="0"/>
              <a:t> </a:t>
            </a:r>
            <a:r>
              <a:rPr lang="en-US" dirty="0" err="1"/>
              <a:t>receber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dirty="0" err="1"/>
              <a:t>selecionados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presidente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vice-</a:t>
            </a:r>
            <a:r>
              <a:rPr lang="en-US" dirty="0" err="1"/>
              <a:t>presidente</a:t>
            </a:r>
            <a:r>
              <a:rPr lang="en-US" dirty="0"/>
              <a:t> de tribunal de </a:t>
            </a:r>
            <a:r>
              <a:rPr lang="en-US" dirty="0" err="1"/>
              <a:t>justiça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de tribunal regional federal, </a:t>
            </a:r>
            <a:r>
              <a:rPr lang="en-US" b="1" i="1" u="sng" dirty="0" err="1"/>
              <a:t>não</a:t>
            </a:r>
            <a:r>
              <a:rPr lang="en-US" b="1" i="1" u="sng" dirty="0"/>
              <a:t> se </a:t>
            </a:r>
            <a:r>
              <a:rPr lang="en-US" b="1" i="1" u="sng" dirty="0" err="1"/>
              <a:t>proceder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afetação</a:t>
            </a:r>
            <a:r>
              <a:rPr lang="en-US" b="1" i="1" u="sng" dirty="0"/>
              <a:t>, o relator, no tribunal superior, </a:t>
            </a:r>
            <a:r>
              <a:rPr lang="en-US" b="1" i="1" u="sng" dirty="0" err="1"/>
              <a:t>comunicará</a:t>
            </a:r>
            <a:r>
              <a:rPr lang="en-US" b="1" i="1" u="sng" dirty="0"/>
              <a:t> o </a:t>
            </a:r>
            <a:r>
              <a:rPr lang="en-US" b="1" i="1" u="sng" dirty="0" err="1"/>
              <a:t>fato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presidente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vice-</a:t>
            </a:r>
            <a:r>
              <a:rPr lang="en-US" b="1" i="1" u="sng" dirty="0" err="1"/>
              <a:t>presidente</a:t>
            </a:r>
            <a:r>
              <a:rPr lang="en-US" b="1" i="1" u="sng" dirty="0"/>
              <a:t> </a:t>
            </a:r>
            <a:r>
              <a:rPr lang="en-US" b="1" i="1" u="sng" dirty="0" err="1"/>
              <a:t>que</a:t>
            </a:r>
            <a:r>
              <a:rPr lang="en-US" b="1" i="1" u="sng" dirty="0"/>
              <a:t> </a:t>
            </a:r>
            <a:r>
              <a:rPr lang="en-US" b="1" i="1" u="sng" dirty="0" err="1"/>
              <a:t>os</a:t>
            </a:r>
            <a:r>
              <a:rPr lang="en-US" b="1" i="1" u="sng" dirty="0"/>
              <a:t> </a:t>
            </a:r>
            <a:r>
              <a:rPr lang="en-US" b="1" i="1" u="sng" dirty="0" err="1"/>
              <a:t>houver</a:t>
            </a:r>
            <a:r>
              <a:rPr lang="en-US" b="1" i="1" u="sng" dirty="0"/>
              <a:t> </a:t>
            </a:r>
            <a:r>
              <a:rPr lang="en-US" b="1" i="1" u="sng" dirty="0" err="1"/>
              <a:t>enviado</a:t>
            </a:r>
            <a:r>
              <a:rPr lang="en-US" b="1" i="1" u="sng" dirty="0"/>
              <a:t>, </a:t>
            </a:r>
            <a:r>
              <a:rPr lang="en-US" b="1" i="1" u="sng" dirty="0" err="1"/>
              <a:t>para</a:t>
            </a:r>
            <a:r>
              <a:rPr lang="en-US" b="1" i="1" u="sng" dirty="0"/>
              <a:t> </a:t>
            </a:r>
            <a:r>
              <a:rPr lang="en-US" b="1" i="1" u="sng" dirty="0" err="1"/>
              <a:t>que</a:t>
            </a:r>
            <a:r>
              <a:rPr lang="en-US" b="1" i="1" u="sng" dirty="0"/>
              <a:t> </a:t>
            </a:r>
            <a:r>
              <a:rPr lang="en-US" b="1" i="1" u="sng" dirty="0" err="1"/>
              <a:t>seja</a:t>
            </a:r>
            <a:r>
              <a:rPr lang="en-US" b="1" i="1" u="sng" dirty="0"/>
              <a:t> </a:t>
            </a:r>
            <a:r>
              <a:rPr lang="en-US" b="1" i="1" u="sng" dirty="0" err="1"/>
              <a:t>revogada</a:t>
            </a:r>
            <a:r>
              <a:rPr lang="en-US" b="1" i="1" u="sng" dirty="0"/>
              <a:t> a </a:t>
            </a:r>
            <a:r>
              <a:rPr lang="en-US" b="1" i="1" u="sng" dirty="0" err="1"/>
              <a:t>decisão</a:t>
            </a:r>
            <a:r>
              <a:rPr lang="en-US" b="1" i="1" u="sng" dirty="0"/>
              <a:t> de </a:t>
            </a:r>
            <a:r>
              <a:rPr lang="en-US" b="1" i="1" u="sng" dirty="0" err="1"/>
              <a:t>suspensão</a:t>
            </a:r>
            <a:r>
              <a:rPr lang="en-US" dirty="0"/>
              <a:t> </a:t>
            </a:r>
            <a:r>
              <a:rPr lang="en-US" dirty="0" err="1"/>
              <a:t>referida</a:t>
            </a:r>
            <a:r>
              <a:rPr lang="en-US" dirty="0"/>
              <a:t> no art. 1.036, § 1</a:t>
            </a:r>
            <a:r>
              <a:rPr lang="en-US" baseline="30000" dirty="0"/>
              <a:t>o</a:t>
            </a:r>
            <a:r>
              <a:rPr lang="en-US" dirty="0"/>
              <a:t>.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82887613"/>
              </p:ext>
            </p:extLst>
          </p:nvPr>
        </p:nvGraphicFramePr>
        <p:xfrm>
          <a:off x="1444979" y="977541"/>
          <a:ext cx="6254044" cy="2622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4326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86642"/>
            <a:ext cx="6965245" cy="1202485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Decis</a:t>
            </a:r>
            <a:r>
              <a:rPr lang="en-US" sz="3600" b="1" dirty="0" err="1" smtClean="0"/>
              <a:t>ão</a:t>
            </a:r>
            <a:r>
              <a:rPr lang="en-US" sz="3600" b="1" dirty="0" smtClean="0"/>
              <a:t> de </a:t>
            </a:r>
            <a:r>
              <a:rPr lang="en-US" sz="3600" b="1" dirty="0" err="1" smtClean="0"/>
              <a:t>Afetação</a:t>
            </a:r>
            <a:r>
              <a:rPr lang="en-US" sz="3600" b="1" dirty="0" smtClean="0"/>
              <a:t> </a:t>
            </a:r>
            <a:r>
              <a:rPr lang="en-US" sz="3600" b="1" dirty="0" err="1" smtClean="0">
                <a:solidFill>
                  <a:schemeClr val="tx2"/>
                </a:solidFill>
              </a:rPr>
              <a:t>Positiva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95023" y="1718904"/>
            <a:ext cx="696524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1.037.  </a:t>
            </a:r>
            <a:r>
              <a:rPr lang="en-US" sz="2000" dirty="0" err="1"/>
              <a:t>Selecionados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recursos</a:t>
            </a:r>
            <a:r>
              <a:rPr lang="en-US" sz="2000" dirty="0"/>
              <a:t>, o relator, no tribunal superior, </a:t>
            </a:r>
            <a:r>
              <a:rPr lang="en-US" sz="2000" dirty="0" err="1"/>
              <a:t>constatando</a:t>
            </a:r>
            <a:r>
              <a:rPr lang="en-US" sz="2000" dirty="0"/>
              <a:t> a </a:t>
            </a:r>
            <a:r>
              <a:rPr lang="en-US" sz="2000" dirty="0" err="1"/>
              <a:t>presença</a:t>
            </a:r>
            <a:r>
              <a:rPr lang="en-US" sz="2000" dirty="0"/>
              <a:t> do </a:t>
            </a:r>
            <a:r>
              <a:rPr lang="en-US" sz="2000" dirty="0" err="1"/>
              <a:t>pressuposto</a:t>
            </a:r>
            <a:r>
              <a:rPr lang="en-US" sz="2000" dirty="0"/>
              <a:t> do caput do art. 1.036, </a:t>
            </a:r>
            <a:r>
              <a:rPr lang="en-US" sz="2000" dirty="0" err="1"/>
              <a:t>proferirá</a:t>
            </a:r>
            <a:r>
              <a:rPr lang="en-US" sz="2000" dirty="0"/>
              <a:t> </a:t>
            </a:r>
            <a:r>
              <a:rPr lang="en-US" sz="2000" dirty="0" err="1"/>
              <a:t>decisão</a:t>
            </a:r>
            <a:r>
              <a:rPr lang="en-US" sz="2000" dirty="0"/>
              <a:t> de </a:t>
            </a:r>
            <a:r>
              <a:rPr lang="en-US" sz="2000" dirty="0" err="1"/>
              <a:t>afetação</a:t>
            </a:r>
            <a:r>
              <a:rPr lang="en-US" sz="2000" dirty="0"/>
              <a:t>,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qual</a:t>
            </a:r>
            <a:r>
              <a:rPr lang="en-US" sz="2000" dirty="0" smtClean="0"/>
              <a:t>: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 - </a:t>
            </a:r>
            <a:r>
              <a:rPr lang="en-US" sz="2000" b="1" i="1" u="sng" dirty="0" err="1"/>
              <a:t>identificará</a:t>
            </a:r>
            <a:r>
              <a:rPr lang="en-US" sz="2000" b="1" i="1" u="sng" dirty="0"/>
              <a:t> com </a:t>
            </a:r>
            <a:r>
              <a:rPr lang="en-US" sz="2000" b="1" i="1" u="sng" dirty="0" err="1"/>
              <a:t>precisão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questão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ser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submetida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julgamento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II - </a:t>
            </a:r>
            <a:r>
              <a:rPr lang="en-US" sz="2000" dirty="0" err="1"/>
              <a:t>determinará</a:t>
            </a:r>
            <a:r>
              <a:rPr lang="en-US" sz="2000" dirty="0"/>
              <a:t> a </a:t>
            </a:r>
            <a:r>
              <a:rPr lang="en-US" sz="2000" b="1" i="1" u="sng" dirty="0" err="1"/>
              <a:t>suspensão</a:t>
            </a:r>
            <a:r>
              <a:rPr lang="en-US" sz="2000" dirty="0"/>
              <a:t> do </a:t>
            </a:r>
            <a:r>
              <a:rPr lang="en-US" sz="2000" dirty="0" err="1"/>
              <a:t>processamento</a:t>
            </a:r>
            <a:r>
              <a:rPr lang="en-US" sz="2000" dirty="0"/>
              <a:t> de </a:t>
            </a:r>
            <a:r>
              <a:rPr lang="en-US" sz="2000" dirty="0" err="1"/>
              <a:t>todos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b="1" i="1" u="sng" dirty="0" err="1"/>
              <a:t>processos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pendentes</a:t>
            </a:r>
            <a:r>
              <a:rPr lang="en-US" sz="2000" dirty="0"/>
              <a:t>, </a:t>
            </a:r>
            <a:r>
              <a:rPr lang="en-US" sz="2000" dirty="0" err="1"/>
              <a:t>individuais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coletivos</a:t>
            </a:r>
            <a:r>
              <a:rPr lang="en-US" sz="2000" dirty="0"/>
              <a:t>,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versem</a:t>
            </a:r>
            <a:r>
              <a:rPr lang="en-US" sz="2000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a </a:t>
            </a:r>
            <a:r>
              <a:rPr lang="en-US" sz="2000" dirty="0" err="1"/>
              <a:t>questão</a:t>
            </a:r>
            <a:r>
              <a:rPr lang="en-US" sz="2000" dirty="0"/>
              <a:t> e </a:t>
            </a:r>
            <a:r>
              <a:rPr lang="en-US" sz="2000" dirty="0" err="1"/>
              <a:t>tramitem</a:t>
            </a:r>
            <a:r>
              <a:rPr lang="en-US" sz="2000" dirty="0"/>
              <a:t> </a:t>
            </a:r>
            <a:r>
              <a:rPr lang="en-US" sz="2000" b="1" i="1" u="sng" dirty="0"/>
              <a:t>no </a:t>
            </a:r>
            <a:r>
              <a:rPr lang="en-US" sz="2000" b="1" i="1" u="sng" dirty="0" err="1"/>
              <a:t>território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nacional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III - </a:t>
            </a:r>
            <a:r>
              <a:rPr lang="en-US" sz="2000" b="1" i="1" u="sng" dirty="0" err="1"/>
              <a:t>poderá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requisitar</a:t>
            </a:r>
            <a:r>
              <a:rPr lang="en-US" sz="2000" b="1" i="1" u="sng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presidentes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vice-</a:t>
            </a:r>
            <a:r>
              <a:rPr lang="en-US" sz="2000" dirty="0" err="1"/>
              <a:t>presidentes</a:t>
            </a:r>
            <a:r>
              <a:rPr lang="en-US" sz="2000" dirty="0"/>
              <a:t> dos </a:t>
            </a:r>
            <a:r>
              <a:rPr lang="en-US" sz="2000" dirty="0" err="1"/>
              <a:t>tribunais</a:t>
            </a:r>
            <a:r>
              <a:rPr lang="en-US" sz="2000" dirty="0"/>
              <a:t> de </a:t>
            </a:r>
            <a:r>
              <a:rPr lang="en-US" sz="2000" dirty="0" err="1"/>
              <a:t>justiça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dos </a:t>
            </a:r>
            <a:r>
              <a:rPr lang="en-US" sz="2000" dirty="0" err="1"/>
              <a:t>tribunais</a:t>
            </a:r>
            <a:r>
              <a:rPr lang="en-US" sz="2000" dirty="0"/>
              <a:t> </a:t>
            </a:r>
            <a:r>
              <a:rPr lang="en-US" sz="2000" dirty="0" err="1"/>
              <a:t>regionais</a:t>
            </a:r>
            <a:r>
              <a:rPr lang="en-US" sz="2000" dirty="0"/>
              <a:t> </a:t>
            </a:r>
            <a:r>
              <a:rPr lang="en-US" sz="2000" dirty="0" err="1"/>
              <a:t>federais</a:t>
            </a:r>
            <a:r>
              <a:rPr lang="en-US" sz="2000" dirty="0"/>
              <a:t> a </a:t>
            </a:r>
            <a:r>
              <a:rPr lang="en-US" sz="2000" dirty="0" err="1"/>
              <a:t>remessa</a:t>
            </a:r>
            <a:r>
              <a:rPr lang="en-US" sz="2000" dirty="0"/>
              <a:t> de um </a:t>
            </a:r>
            <a:r>
              <a:rPr lang="en-US" sz="2000" dirty="0" err="1"/>
              <a:t>recurso</a:t>
            </a:r>
            <a:r>
              <a:rPr lang="en-US" sz="2000" dirty="0"/>
              <a:t> </a:t>
            </a:r>
            <a:r>
              <a:rPr lang="en-US" sz="2000" dirty="0" err="1"/>
              <a:t>representativo</a:t>
            </a:r>
            <a:r>
              <a:rPr lang="en-US" sz="2000" dirty="0"/>
              <a:t> da </a:t>
            </a:r>
            <a:r>
              <a:rPr lang="en-US" sz="2000" dirty="0" err="1"/>
              <a:t>controvérsia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087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Amplia</a:t>
            </a:r>
            <a:r>
              <a:rPr lang="en-US" sz="3600" b="1" dirty="0" err="1" smtClean="0"/>
              <a:t>ção</a:t>
            </a:r>
            <a:r>
              <a:rPr lang="en-US" sz="3600" b="1" dirty="0" smtClean="0"/>
              <a:t> do </a:t>
            </a:r>
            <a:r>
              <a:rPr lang="en-US" sz="3600" b="1" dirty="0" err="1" smtClean="0"/>
              <a:t>Contraditório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Qualificado</a:t>
            </a:r>
            <a:endParaRPr lang="en-US" sz="36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44286489"/>
              </p:ext>
            </p:extLst>
          </p:nvPr>
        </p:nvGraphicFramePr>
        <p:xfrm>
          <a:off x="1471627" y="2300489"/>
          <a:ext cx="6096000" cy="3683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5569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6740" y="1021335"/>
            <a:ext cx="696561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Art. 1.038.  O relator </a:t>
            </a:r>
            <a:r>
              <a:rPr lang="en-US" sz="2000" dirty="0" err="1" smtClean="0"/>
              <a:t>poderá</a:t>
            </a:r>
            <a:r>
              <a:rPr lang="en-US" sz="2000" dirty="0" smtClean="0"/>
              <a:t>: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I - </a:t>
            </a:r>
            <a:r>
              <a:rPr lang="en-US" sz="2000" dirty="0" err="1" smtClean="0"/>
              <a:t>solicitar</a:t>
            </a:r>
            <a:r>
              <a:rPr lang="en-US" sz="2000" dirty="0" smtClean="0"/>
              <a:t> 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dirty="0" err="1" smtClean="0"/>
              <a:t>admitir</a:t>
            </a:r>
            <a:r>
              <a:rPr lang="en-US" sz="2000" dirty="0" smtClean="0"/>
              <a:t> </a:t>
            </a:r>
            <a:r>
              <a:rPr lang="en-US" sz="2000" dirty="0" err="1" smtClean="0"/>
              <a:t>manifestação</a:t>
            </a:r>
            <a:r>
              <a:rPr lang="en-US" sz="2000" dirty="0" smtClean="0"/>
              <a:t> de </a:t>
            </a:r>
            <a:r>
              <a:rPr lang="en-US" sz="2000" dirty="0" err="1" smtClean="0"/>
              <a:t>pessoas</a:t>
            </a:r>
            <a:r>
              <a:rPr lang="en-US" sz="2000" dirty="0" smtClean="0"/>
              <a:t>, </a:t>
            </a:r>
            <a:r>
              <a:rPr lang="en-US" sz="2000" dirty="0" err="1" smtClean="0"/>
              <a:t>órgãos</a:t>
            </a:r>
            <a:r>
              <a:rPr lang="en-US" sz="2000" dirty="0" smtClean="0"/>
              <a:t> 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dirty="0" err="1" smtClean="0"/>
              <a:t>entidades</a:t>
            </a:r>
            <a:r>
              <a:rPr lang="en-US" sz="2000" dirty="0" smtClean="0"/>
              <a:t> com </a:t>
            </a:r>
            <a:r>
              <a:rPr lang="en-US" sz="2000" dirty="0" err="1" smtClean="0"/>
              <a:t>interesse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controvérsia</a:t>
            </a:r>
            <a:r>
              <a:rPr lang="en-US" sz="2000" dirty="0" smtClean="0"/>
              <a:t>, </a:t>
            </a:r>
            <a:r>
              <a:rPr lang="en-US" sz="2000" dirty="0" err="1" smtClean="0"/>
              <a:t>considerando</a:t>
            </a:r>
            <a:r>
              <a:rPr lang="en-US" sz="2000" dirty="0" smtClean="0"/>
              <a:t> a </a:t>
            </a:r>
            <a:r>
              <a:rPr lang="en-US" sz="2000" dirty="0" err="1" smtClean="0"/>
              <a:t>relevância</a:t>
            </a:r>
            <a:r>
              <a:rPr lang="en-US" sz="2000" dirty="0" smtClean="0"/>
              <a:t> da </a:t>
            </a:r>
            <a:r>
              <a:rPr lang="en-US" sz="2000" dirty="0" err="1" smtClean="0"/>
              <a:t>matéria</a:t>
            </a:r>
            <a:r>
              <a:rPr lang="en-US" sz="2000" dirty="0" smtClean="0"/>
              <a:t> e </a:t>
            </a:r>
            <a:r>
              <a:rPr lang="en-US" sz="2000" dirty="0" err="1" smtClean="0"/>
              <a:t>consoante</a:t>
            </a:r>
            <a:r>
              <a:rPr lang="en-US" sz="2000" dirty="0" smtClean="0"/>
              <a:t> </a:t>
            </a:r>
            <a:r>
              <a:rPr lang="en-US" sz="2000" dirty="0" err="1" smtClean="0"/>
              <a:t>dispuser</a:t>
            </a:r>
            <a:r>
              <a:rPr lang="en-US" sz="2000" dirty="0" smtClean="0"/>
              <a:t> o </a:t>
            </a:r>
            <a:r>
              <a:rPr lang="en-US" sz="2000" dirty="0" err="1" smtClean="0"/>
              <a:t>regimento</a:t>
            </a:r>
            <a:r>
              <a:rPr lang="en-US" sz="2000" dirty="0" smtClean="0"/>
              <a:t> </a:t>
            </a:r>
            <a:r>
              <a:rPr lang="en-US" sz="2000" dirty="0" err="1" smtClean="0"/>
              <a:t>interno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II - </a:t>
            </a:r>
            <a:r>
              <a:rPr lang="en-US" sz="2000" dirty="0" err="1" smtClean="0"/>
              <a:t>fixar</a:t>
            </a:r>
            <a:r>
              <a:rPr lang="en-US" sz="2000" dirty="0" smtClean="0"/>
              <a:t> data </a:t>
            </a:r>
            <a:r>
              <a:rPr lang="en-US" sz="2000" dirty="0" err="1" smtClean="0"/>
              <a:t>para</a:t>
            </a:r>
            <a:r>
              <a:rPr lang="en-US" sz="2000" dirty="0" smtClean="0"/>
              <a:t>,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dirty="0" err="1" smtClean="0"/>
              <a:t>audiência</a:t>
            </a:r>
            <a:r>
              <a:rPr lang="en-US" sz="2000" dirty="0" smtClean="0"/>
              <a:t> </a:t>
            </a:r>
            <a:r>
              <a:rPr lang="en-US" sz="2000" dirty="0" err="1" smtClean="0"/>
              <a:t>pública</a:t>
            </a:r>
            <a:r>
              <a:rPr lang="en-US" sz="2000" dirty="0" smtClean="0"/>
              <a:t>, </a:t>
            </a:r>
            <a:r>
              <a:rPr lang="en-US" sz="2000" dirty="0" err="1" smtClean="0"/>
              <a:t>ouvir</a:t>
            </a:r>
            <a:r>
              <a:rPr lang="en-US" sz="2000" dirty="0" smtClean="0"/>
              <a:t> </a:t>
            </a:r>
            <a:r>
              <a:rPr lang="en-US" sz="2000" dirty="0" err="1" smtClean="0"/>
              <a:t>depoimentos</a:t>
            </a:r>
            <a:r>
              <a:rPr lang="en-US" sz="2000" dirty="0" smtClean="0"/>
              <a:t> de </a:t>
            </a:r>
            <a:r>
              <a:rPr lang="en-US" sz="2000" dirty="0" err="1" smtClean="0"/>
              <a:t>pessoas</a:t>
            </a:r>
            <a:r>
              <a:rPr lang="en-US" sz="2000" dirty="0" smtClean="0"/>
              <a:t> com </a:t>
            </a:r>
            <a:r>
              <a:rPr lang="en-US" sz="2000" dirty="0" err="1" smtClean="0"/>
              <a:t>experiência</a:t>
            </a:r>
            <a:r>
              <a:rPr lang="en-US" sz="2000" dirty="0" smtClean="0"/>
              <a:t> e </a:t>
            </a:r>
            <a:r>
              <a:rPr lang="en-US" sz="2000" dirty="0" err="1" smtClean="0"/>
              <a:t>conhecimento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matéria</a:t>
            </a:r>
            <a:r>
              <a:rPr lang="en-US" sz="2000" dirty="0" smtClean="0"/>
              <a:t>, com a </a:t>
            </a:r>
            <a:r>
              <a:rPr lang="en-US" sz="2000" dirty="0" err="1" smtClean="0"/>
              <a:t>finalidade</a:t>
            </a:r>
            <a:r>
              <a:rPr lang="en-US" sz="2000" dirty="0" smtClean="0"/>
              <a:t> de </a:t>
            </a:r>
            <a:r>
              <a:rPr lang="en-US" sz="2000" dirty="0" err="1" smtClean="0"/>
              <a:t>instruir</a:t>
            </a:r>
            <a:r>
              <a:rPr lang="en-US" sz="2000" dirty="0" smtClean="0"/>
              <a:t> o </a:t>
            </a:r>
            <a:r>
              <a:rPr lang="en-US" sz="2000" dirty="0" err="1" smtClean="0"/>
              <a:t>procedimento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III - </a:t>
            </a:r>
            <a:r>
              <a:rPr lang="en-US" sz="2000" dirty="0" err="1" smtClean="0"/>
              <a:t>requisitar</a:t>
            </a:r>
            <a:r>
              <a:rPr lang="en-US" sz="2000" dirty="0" smtClean="0"/>
              <a:t> </a:t>
            </a:r>
            <a:r>
              <a:rPr lang="en-US" sz="2000" dirty="0" err="1" smtClean="0"/>
              <a:t>informações</a:t>
            </a:r>
            <a:r>
              <a:rPr lang="en-US" sz="2000" dirty="0" smtClean="0"/>
              <a:t> </a:t>
            </a:r>
            <a:r>
              <a:rPr lang="en-US" sz="2000" dirty="0" err="1" smtClean="0"/>
              <a:t>aos</a:t>
            </a:r>
            <a:r>
              <a:rPr lang="en-US" sz="2000" dirty="0" smtClean="0"/>
              <a:t> </a:t>
            </a:r>
            <a:r>
              <a:rPr lang="en-US" sz="2000" dirty="0" err="1" smtClean="0"/>
              <a:t>tribunais</a:t>
            </a:r>
            <a:r>
              <a:rPr lang="en-US" sz="2000" dirty="0" smtClean="0"/>
              <a:t> </a:t>
            </a:r>
            <a:r>
              <a:rPr lang="en-US" sz="2000" dirty="0" err="1" smtClean="0"/>
              <a:t>inferiores</a:t>
            </a:r>
            <a:r>
              <a:rPr lang="en-US" sz="2000" dirty="0" smtClean="0"/>
              <a:t> a </a:t>
            </a:r>
            <a:r>
              <a:rPr lang="en-US" sz="2000" dirty="0" err="1" smtClean="0"/>
              <a:t>respeito</a:t>
            </a:r>
            <a:r>
              <a:rPr lang="en-US" sz="2000" dirty="0" smtClean="0"/>
              <a:t> da </a:t>
            </a:r>
            <a:r>
              <a:rPr lang="en-US" sz="2000" dirty="0" err="1" smtClean="0"/>
              <a:t>controvérsia</a:t>
            </a:r>
            <a:r>
              <a:rPr lang="en-US" sz="2000" dirty="0" smtClean="0"/>
              <a:t> e, </a:t>
            </a:r>
            <a:r>
              <a:rPr lang="en-US" sz="2000" dirty="0" err="1" smtClean="0"/>
              <a:t>cumprida</a:t>
            </a:r>
            <a:r>
              <a:rPr lang="en-US" sz="2000" dirty="0" smtClean="0"/>
              <a:t> a </a:t>
            </a:r>
            <a:r>
              <a:rPr lang="en-US" sz="2000" dirty="0" err="1" smtClean="0"/>
              <a:t>diligência</a:t>
            </a:r>
            <a:r>
              <a:rPr lang="en-US" sz="2000" dirty="0" smtClean="0"/>
              <a:t>, </a:t>
            </a:r>
            <a:r>
              <a:rPr lang="en-US" sz="2000" dirty="0" err="1" smtClean="0"/>
              <a:t>intimará</a:t>
            </a:r>
            <a:r>
              <a:rPr lang="en-US" sz="2000" dirty="0" smtClean="0"/>
              <a:t> o </a:t>
            </a:r>
            <a:r>
              <a:rPr lang="en-US" sz="2000" dirty="0" err="1" smtClean="0"/>
              <a:t>Ministério</a:t>
            </a:r>
            <a:r>
              <a:rPr lang="en-US" sz="2000" dirty="0" smtClean="0"/>
              <a:t> </a:t>
            </a:r>
            <a:r>
              <a:rPr lang="en-US" sz="2000" dirty="0" err="1" smtClean="0"/>
              <a:t>Público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manifestar</a:t>
            </a:r>
            <a:r>
              <a:rPr lang="en-US" sz="2000" dirty="0" smtClean="0"/>
              <a:t>-se.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78992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6111742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2683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176" y="786939"/>
            <a:ext cx="712694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Art. 1.038.  O relator </a:t>
            </a:r>
            <a:r>
              <a:rPr lang="en-US" sz="2000" dirty="0" err="1"/>
              <a:t>poderá</a:t>
            </a:r>
            <a:r>
              <a:rPr lang="en-US" sz="2000" dirty="0"/>
              <a:t>:</a:t>
            </a:r>
          </a:p>
          <a:p>
            <a:endParaRPr lang="en-US" sz="2000" dirty="0" smtClean="0"/>
          </a:p>
          <a:p>
            <a:r>
              <a:rPr lang="en-US" sz="2000" dirty="0" smtClean="0"/>
              <a:t>[</a:t>
            </a:r>
            <a:r>
              <a:rPr lang="mr-IN" sz="2000" dirty="0" smtClean="0"/>
              <a:t>…</a:t>
            </a:r>
            <a:r>
              <a:rPr lang="en-US" sz="2000" dirty="0" smtClean="0"/>
              <a:t>]</a:t>
            </a:r>
          </a:p>
          <a:p>
            <a:endParaRPr lang="en-US" sz="2000" dirty="0"/>
          </a:p>
          <a:p>
            <a:pPr algn="just"/>
            <a:r>
              <a:rPr lang="en-US" sz="2000" dirty="0"/>
              <a:t>III - </a:t>
            </a:r>
            <a:r>
              <a:rPr lang="en-US" sz="2000" dirty="0" err="1"/>
              <a:t>requisitar</a:t>
            </a:r>
            <a:r>
              <a:rPr lang="en-US" sz="2000" dirty="0"/>
              <a:t> </a:t>
            </a:r>
            <a:r>
              <a:rPr lang="en-US" sz="2000" dirty="0" err="1"/>
              <a:t>informações</a:t>
            </a:r>
            <a:r>
              <a:rPr lang="en-US" sz="2000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tribunais</a:t>
            </a:r>
            <a:r>
              <a:rPr lang="en-US" sz="2000" dirty="0"/>
              <a:t> </a:t>
            </a:r>
            <a:r>
              <a:rPr lang="en-US" sz="2000" dirty="0" err="1"/>
              <a:t>inferiores</a:t>
            </a:r>
            <a:r>
              <a:rPr lang="en-US" sz="2000" dirty="0"/>
              <a:t> a </a:t>
            </a:r>
            <a:r>
              <a:rPr lang="en-US" sz="2000" dirty="0" err="1"/>
              <a:t>respeito</a:t>
            </a:r>
            <a:r>
              <a:rPr lang="en-US" sz="2000" dirty="0"/>
              <a:t> da </a:t>
            </a:r>
            <a:r>
              <a:rPr lang="en-US" sz="2000" dirty="0" err="1"/>
              <a:t>controvérsia</a:t>
            </a:r>
            <a:r>
              <a:rPr lang="en-US" sz="2000" dirty="0"/>
              <a:t> e, </a:t>
            </a:r>
            <a:r>
              <a:rPr lang="en-US" sz="2000" dirty="0" err="1"/>
              <a:t>cumprida</a:t>
            </a:r>
            <a:r>
              <a:rPr lang="en-US" sz="2000" dirty="0"/>
              <a:t> a </a:t>
            </a:r>
            <a:r>
              <a:rPr lang="en-US" sz="2000" dirty="0" err="1"/>
              <a:t>diligência</a:t>
            </a:r>
            <a:r>
              <a:rPr lang="en-US" sz="2000" dirty="0"/>
              <a:t>, </a:t>
            </a:r>
            <a:r>
              <a:rPr lang="en-US" sz="2000" b="1" i="1" u="sng" dirty="0" err="1"/>
              <a:t>intimará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Ministério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Público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para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manifestar</a:t>
            </a:r>
            <a:r>
              <a:rPr lang="en-US" sz="2000" b="1" i="1" u="sng" dirty="0"/>
              <a:t>-se</a:t>
            </a:r>
            <a:r>
              <a:rPr lang="en-US" sz="2000" b="1" i="1" u="sng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1</a:t>
            </a:r>
            <a:r>
              <a:rPr lang="en-US" sz="2000" baseline="30000" dirty="0"/>
              <a:t>o</a:t>
            </a:r>
            <a:r>
              <a:rPr lang="en-US" sz="2000" dirty="0"/>
              <a:t> No </a:t>
            </a:r>
            <a:r>
              <a:rPr lang="en-US" sz="2000" dirty="0" err="1"/>
              <a:t>caso</a:t>
            </a:r>
            <a:r>
              <a:rPr lang="en-US" sz="2000" dirty="0"/>
              <a:t> do </a:t>
            </a:r>
            <a:r>
              <a:rPr lang="en-US" sz="2000" dirty="0" err="1"/>
              <a:t>inciso</a:t>
            </a:r>
            <a:r>
              <a:rPr lang="en-US" sz="2000" dirty="0"/>
              <a:t> III,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prazos</a:t>
            </a:r>
            <a:r>
              <a:rPr lang="en-US" sz="2000" dirty="0"/>
              <a:t> </a:t>
            </a:r>
            <a:r>
              <a:rPr lang="en-US" sz="2000" dirty="0" err="1"/>
              <a:t>respectivos</a:t>
            </a:r>
            <a:r>
              <a:rPr lang="en-US" sz="2000" dirty="0"/>
              <a:t> </a:t>
            </a:r>
            <a:r>
              <a:rPr lang="en-US" sz="2000" dirty="0" err="1"/>
              <a:t>são</a:t>
            </a:r>
            <a:r>
              <a:rPr lang="en-US" sz="2000" dirty="0"/>
              <a:t> de </a:t>
            </a:r>
            <a:r>
              <a:rPr lang="en-US" sz="2000" b="1" i="1" u="sng" dirty="0"/>
              <a:t>15 (</a:t>
            </a:r>
            <a:r>
              <a:rPr lang="en-US" sz="2000" b="1" i="1" u="sng" dirty="0" err="1"/>
              <a:t>quinze</a:t>
            </a:r>
            <a:r>
              <a:rPr lang="en-US" sz="2000" b="1" i="1" u="sng" dirty="0"/>
              <a:t>) </a:t>
            </a:r>
            <a:r>
              <a:rPr lang="en-US" sz="2000" b="1" i="1" u="sng" dirty="0" err="1"/>
              <a:t>dias</a:t>
            </a:r>
            <a:r>
              <a:rPr lang="en-US" sz="2000" dirty="0"/>
              <a:t>, e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atos</a:t>
            </a:r>
            <a:r>
              <a:rPr lang="en-US" sz="2000" dirty="0"/>
              <a:t> </a:t>
            </a:r>
            <a:r>
              <a:rPr lang="en-US" sz="2000" dirty="0" err="1"/>
              <a:t>serão</a:t>
            </a:r>
            <a:r>
              <a:rPr lang="en-US" sz="2000" dirty="0"/>
              <a:t> </a:t>
            </a:r>
            <a:r>
              <a:rPr lang="en-US" sz="2000" dirty="0" err="1"/>
              <a:t>praticados</a:t>
            </a:r>
            <a:r>
              <a:rPr lang="en-US" sz="2000" dirty="0"/>
              <a:t>, </a:t>
            </a:r>
            <a:r>
              <a:rPr lang="en-US" sz="2000" dirty="0" err="1"/>
              <a:t>sempre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possível</a:t>
            </a:r>
            <a:r>
              <a:rPr lang="en-US" sz="2000" dirty="0"/>
              <a:t>,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meio</a:t>
            </a:r>
            <a:r>
              <a:rPr lang="en-US" sz="2000" dirty="0"/>
              <a:t> </a:t>
            </a:r>
            <a:r>
              <a:rPr lang="en-US" sz="2000" dirty="0" err="1"/>
              <a:t>eletrônico</a:t>
            </a:r>
            <a:r>
              <a:rPr lang="en-US" sz="2000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§ </a:t>
            </a:r>
            <a:r>
              <a:rPr lang="en-US" sz="2000" dirty="0"/>
              <a:t>2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Transcorrido</a:t>
            </a:r>
            <a:r>
              <a:rPr lang="en-US" sz="2000" dirty="0"/>
              <a:t> o </a:t>
            </a:r>
            <a:r>
              <a:rPr lang="en-US" sz="2000" dirty="0" err="1"/>
              <a:t>prazo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o </a:t>
            </a:r>
            <a:r>
              <a:rPr lang="en-US" sz="2000" dirty="0" err="1"/>
              <a:t>Ministério</a:t>
            </a:r>
            <a:r>
              <a:rPr lang="en-US" sz="2000" dirty="0"/>
              <a:t> </a:t>
            </a:r>
            <a:r>
              <a:rPr lang="en-US" sz="2000" dirty="0" err="1"/>
              <a:t>Público</a:t>
            </a:r>
            <a:r>
              <a:rPr lang="en-US" sz="2000" dirty="0"/>
              <a:t> </a:t>
            </a:r>
            <a:r>
              <a:rPr lang="en-US" sz="2000" b="1" i="1" u="sng" dirty="0"/>
              <a:t>e </a:t>
            </a:r>
            <a:r>
              <a:rPr lang="en-US" sz="2000" b="1" i="1" u="sng" dirty="0" err="1"/>
              <a:t>remetida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cópia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relatório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demais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ministros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haverá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inclusão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em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pauta</a:t>
            </a:r>
            <a:r>
              <a:rPr lang="en-US" sz="2000" dirty="0"/>
              <a:t>, </a:t>
            </a:r>
            <a:r>
              <a:rPr lang="en-US" sz="2000" dirty="0" err="1"/>
              <a:t>devendo</a:t>
            </a:r>
            <a:r>
              <a:rPr lang="en-US" sz="2000" dirty="0"/>
              <a:t> </a:t>
            </a:r>
            <a:r>
              <a:rPr lang="en-US" sz="2000" dirty="0" err="1"/>
              <a:t>ocorrer</a:t>
            </a:r>
            <a:r>
              <a:rPr lang="en-US" sz="2000" dirty="0"/>
              <a:t> o </a:t>
            </a:r>
            <a:r>
              <a:rPr lang="en-US" sz="2000" dirty="0" err="1"/>
              <a:t>julgamento</a:t>
            </a:r>
            <a:r>
              <a:rPr lang="en-US" sz="2000" dirty="0"/>
              <a:t> com </a:t>
            </a:r>
            <a:r>
              <a:rPr lang="en-US" sz="2000" dirty="0" err="1"/>
              <a:t>preferência</a:t>
            </a:r>
            <a:r>
              <a:rPr lang="en-US" sz="2000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demais</a:t>
            </a:r>
            <a:r>
              <a:rPr lang="en-US" sz="2000" dirty="0"/>
              <a:t> </a:t>
            </a:r>
            <a:r>
              <a:rPr lang="en-US" sz="2000" dirty="0" err="1"/>
              <a:t>feitos</a:t>
            </a:r>
            <a:r>
              <a:rPr lang="en-US" sz="2000" dirty="0"/>
              <a:t>, </a:t>
            </a:r>
            <a:r>
              <a:rPr lang="en-US" sz="2000" dirty="0" err="1"/>
              <a:t>ressalvados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envolvam</a:t>
            </a:r>
            <a:r>
              <a:rPr lang="en-US" sz="2000" dirty="0"/>
              <a:t> </a:t>
            </a:r>
            <a:r>
              <a:rPr lang="en-US" sz="2000" dirty="0" err="1"/>
              <a:t>réu</a:t>
            </a:r>
            <a:r>
              <a:rPr lang="en-US" sz="2000" dirty="0"/>
              <a:t> </a:t>
            </a:r>
            <a:r>
              <a:rPr lang="en-US" sz="2000" dirty="0" err="1"/>
              <a:t>preso</a:t>
            </a:r>
            <a:r>
              <a:rPr lang="en-US" sz="2000" dirty="0"/>
              <a:t> e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pedidos</a:t>
            </a:r>
            <a:r>
              <a:rPr lang="en-US" sz="2000" dirty="0"/>
              <a:t> de habeas corpus.</a:t>
            </a:r>
          </a:p>
        </p:txBody>
      </p:sp>
    </p:spTree>
    <p:extLst>
      <p:ext uri="{BB962C8B-B14F-4D97-AF65-F5344CB8AC3E}">
        <p14:creationId xmlns:p14="http://schemas.microsoft.com/office/powerpoint/2010/main" val="36265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535213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23588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7460" y="877299"/>
            <a:ext cx="704417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Art. 1.038. [</a:t>
            </a:r>
            <a:r>
              <a:rPr lang="mr-IN" sz="2000" dirty="0" smtClean="0"/>
              <a:t>…</a:t>
            </a:r>
            <a:r>
              <a:rPr lang="en-US" sz="2000" dirty="0" smtClean="0"/>
              <a:t>]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smtClean="0"/>
              <a:t>§ </a:t>
            </a:r>
            <a:r>
              <a:rPr lang="en-US" sz="2000" dirty="0"/>
              <a:t> 3</a:t>
            </a:r>
            <a:r>
              <a:rPr lang="en-US" sz="2000" strike="sngStrike" dirty="0"/>
              <a:t>º</a:t>
            </a:r>
            <a:r>
              <a:rPr lang="en-US" sz="2000" dirty="0"/>
              <a:t> O </a:t>
            </a:r>
            <a:r>
              <a:rPr lang="en-US" sz="2000" dirty="0" err="1"/>
              <a:t>conteúdo</a:t>
            </a:r>
            <a:r>
              <a:rPr lang="en-US" sz="2000" dirty="0"/>
              <a:t> do </a:t>
            </a:r>
            <a:r>
              <a:rPr lang="en-US" sz="2000" dirty="0" err="1"/>
              <a:t>acórdão</a:t>
            </a:r>
            <a:r>
              <a:rPr lang="en-US" sz="2000" dirty="0"/>
              <a:t> </a:t>
            </a:r>
            <a:r>
              <a:rPr lang="en-US" sz="2000" dirty="0" err="1"/>
              <a:t>abrangerá</a:t>
            </a:r>
            <a:r>
              <a:rPr lang="en-US" sz="2000" dirty="0"/>
              <a:t> a </a:t>
            </a:r>
            <a:r>
              <a:rPr lang="en-US" sz="2000" b="1" i="1" dirty="0" err="1"/>
              <a:t>análise</a:t>
            </a:r>
            <a:r>
              <a:rPr lang="en-US" sz="2000" b="1" i="1" dirty="0"/>
              <a:t> dos </a:t>
            </a:r>
            <a:r>
              <a:rPr lang="en-US" sz="2000" b="1" i="1" dirty="0" err="1"/>
              <a:t>fundamentos</a:t>
            </a:r>
            <a:r>
              <a:rPr lang="en-US" sz="2000" b="1" i="1" dirty="0"/>
              <a:t> </a:t>
            </a:r>
            <a:r>
              <a:rPr lang="en-US" sz="2000" b="1" i="1" dirty="0" err="1"/>
              <a:t>relevantes</a:t>
            </a:r>
            <a:r>
              <a:rPr lang="en-US" sz="2000" dirty="0"/>
              <a:t> da </a:t>
            </a:r>
            <a:r>
              <a:rPr lang="en-US" sz="2000" dirty="0" err="1"/>
              <a:t>tese</a:t>
            </a:r>
            <a:r>
              <a:rPr lang="en-US" sz="2000" dirty="0"/>
              <a:t> </a:t>
            </a:r>
            <a:r>
              <a:rPr lang="en-US" sz="2000" dirty="0" err="1"/>
              <a:t>jurídica</a:t>
            </a:r>
            <a:r>
              <a:rPr lang="en-US" sz="2000" dirty="0"/>
              <a:t> </a:t>
            </a:r>
            <a:r>
              <a:rPr lang="en-US" sz="2000" dirty="0" err="1"/>
              <a:t>discutida</a:t>
            </a:r>
            <a:r>
              <a:rPr lang="en-US" sz="2000" dirty="0"/>
              <a:t>.                 </a:t>
            </a:r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Art</a:t>
            </a:r>
            <a:r>
              <a:rPr lang="en-US" sz="2000" dirty="0"/>
              <a:t>. 1.039.  </a:t>
            </a:r>
            <a:r>
              <a:rPr lang="en-US" sz="2000" dirty="0" err="1"/>
              <a:t>Decididos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recursos</a:t>
            </a:r>
            <a:r>
              <a:rPr lang="en-US" sz="2000" dirty="0"/>
              <a:t> </a:t>
            </a:r>
            <a:r>
              <a:rPr lang="en-US" sz="2000" dirty="0" err="1"/>
              <a:t>afetados</a:t>
            </a:r>
            <a:r>
              <a:rPr lang="en-US" sz="2000" dirty="0"/>
              <a:t>,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órgãos</a:t>
            </a:r>
            <a:r>
              <a:rPr lang="en-US" sz="2000" dirty="0"/>
              <a:t> </a:t>
            </a:r>
            <a:r>
              <a:rPr lang="en-US" sz="2000" dirty="0" err="1"/>
              <a:t>colegiados</a:t>
            </a:r>
            <a:r>
              <a:rPr lang="en-US" sz="2000" dirty="0"/>
              <a:t> </a:t>
            </a:r>
            <a:r>
              <a:rPr lang="en-US" sz="2000" b="1" i="1" u="sng" dirty="0" err="1"/>
              <a:t>declararão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prejudicados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demais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recursos</a:t>
            </a:r>
            <a:r>
              <a:rPr lang="en-US" sz="2000" b="1" i="1" u="sng" dirty="0"/>
              <a:t> </a:t>
            </a:r>
            <a:r>
              <a:rPr lang="en-US" sz="2000" dirty="0" err="1"/>
              <a:t>versando</a:t>
            </a:r>
            <a:r>
              <a:rPr lang="en-US" sz="2000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</a:t>
            </a:r>
            <a:r>
              <a:rPr lang="en-US" sz="2000" dirty="0" err="1"/>
              <a:t>idêntica</a:t>
            </a:r>
            <a:r>
              <a:rPr lang="en-US" sz="2000" dirty="0"/>
              <a:t> </a:t>
            </a:r>
            <a:r>
              <a:rPr lang="en-US" sz="2000" dirty="0" err="1"/>
              <a:t>controvérsia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b="1" i="1" u="sng" dirty="0" err="1"/>
              <a:t>decidirão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aplicando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tese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firmada</a:t>
            </a:r>
            <a:r>
              <a:rPr lang="en-US" sz="2000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err="1" smtClean="0"/>
              <a:t>Parágrafo</a:t>
            </a:r>
            <a:r>
              <a:rPr lang="en-US" sz="2000" dirty="0" smtClean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 </a:t>
            </a:r>
            <a:r>
              <a:rPr lang="en-US" sz="2000" b="1" i="1" u="sng" dirty="0" err="1"/>
              <a:t>Negada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existência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repercussão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geral</a:t>
            </a:r>
            <a:r>
              <a:rPr lang="en-US" sz="2000" b="1" i="1" u="sng" dirty="0"/>
              <a:t> no </a:t>
            </a:r>
            <a:r>
              <a:rPr lang="en-US" sz="2000" b="1" i="1" u="sng" dirty="0" err="1"/>
              <a:t>recurso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extraordinário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afetado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serão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considerados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automaticamente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inadmitidos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recursos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extraordinários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cujo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processamento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tenha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sido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sobrestado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7513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Aplica</a:t>
            </a:r>
            <a:r>
              <a:rPr lang="en-US" sz="3200" b="1" dirty="0" err="1" smtClean="0"/>
              <a:t>ção</a:t>
            </a:r>
            <a:r>
              <a:rPr lang="en-US" sz="3200" b="1" dirty="0" smtClean="0"/>
              <a:t> da </a:t>
            </a:r>
            <a:r>
              <a:rPr lang="en-US" sz="3200" b="1" dirty="0" err="1" smtClean="0"/>
              <a:t>Tese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Processos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Futuros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963927"/>
            <a:ext cx="69652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Franklin Gothic Book"/>
                <a:cs typeface="Franklin Gothic Book"/>
              </a:rPr>
              <a:t>Art. 311.  A </a:t>
            </a:r>
            <a:r>
              <a:rPr lang="en-US" b="1" i="1" u="sng" dirty="0" err="1">
                <a:latin typeface="Franklin Gothic Book"/>
                <a:cs typeface="Franklin Gothic Book"/>
              </a:rPr>
              <a:t>tutela</a:t>
            </a:r>
            <a:r>
              <a:rPr lang="en-US" b="1" i="1" u="sng" dirty="0">
                <a:latin typeface="Franklin Gothic Book"/>
                <a:cs typeface="Franklin Gothic Book"/>
              </a:rPr>
              <a:t> da </a:t>
            </a:r>
            <a:r>
              <a:rPr lang="en-US" b="1" i="1" u="sng" dirty="0" err="1">
                <a:latin typeface="Franklin Gothic Book"/>
                <a:cs typeface="Franklin Gothic Book"/>
              </a:rPr>
              <a:t>evidência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será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concedida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independentemente</a:t>
            </a:r>
            <a:r>
              <a:rPr lang="en-US" dirty="0">
                <a:latin typeface="Franklin Gothic Book"/>
                <a:cs typeface="Franklin Gothic Book"/>
              </a:rPr>
              <a:t> da </a:t>
            </a:r>
            <a:r>
              <a:rPr lang="en-US" dirty="0" err="1">
                <a:latin typeface="Franklin Gothic Book"/>
                <a:cs typeface="Franklin Gothic Book"/>
              </a:rPr>
              <a:t>demonstração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perigo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dano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risco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resultado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útil</a:t>
            </a:r>
            <a:r>
              <a:rPr lang="en-US" dirty="0">
                <a:latin typeface="Franklin Gothic Book"/>
                <a:cs typeface="Franklin Gothic Book"/>
              </a:rPr>
              <a:t> do </a:t>
            </a:r>
            <a:r>
              <a:rPr lang="en-US" dirty="0" err="1">
                <a:latin typeface="Franklin Gothic Book"/>
                <a:cs typeface="Franklin Gothic Book"/>
              </a:rPr>
              <a:t>processo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quando</a:t>
            </a:r>
            <a:r>
              <a:rPr lang="en-US" dirty="0">
                <a:latin typeface="Franklin Gothic Book"/>
                <a:cs typeface="Franklin Gothic Book"/>
              </a:rPr>
              <a:t>:</a:t>
            </a: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latin typeface="Franklin Gothic Book"/>
                <a:cs typeface="Franklin Gothic Book"/>
              </a:rPr>
              <a:t>]</a:t>
            </a:r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latin typeface="Franklin Gothic Book"/>
                <a:cs typeface="Franklin Gothic Book"/>
              </a:rPr>
              <a:t>II - as </a:t>
            </a:r>
            <a:r>
              <a:rPr lang="en-US" dirty="0" err="1">
                <a:latin typeface="Franklin Gothic Book"/>
                <a:cs typeface="Franklin Gothic Book"/>
              </a:rPr>
              <a:t>alegações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fato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puderem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comprovadas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apenas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documentalmente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>
                <a:latin typeface="Franklin Gothic Book"/>
                <a:cs typeface="Franklin Gothic Book"/>
              </a:rPr>
              <a:t>e </a:t>
            </a:r>
            <a:r>
              <a:rPr lang="en-US" b="1" i="1" u="sng" dirty="0" err="1">
                <a:latin typeface="Franklin Gothic Book"/>
                <a:cs typeface="Franklin Gothic Book"/>
              </a:rPr>
              <a:t>houver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tese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firmada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em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julgamento</a:t>
            </a:r>
            <a:r>
              <a:rPr lang="en-US" b="1" i="1" u="sng" dirty="0"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latin typeface="Franklin Gothic Book"/>
                <a:cs typeface="Franklin Gothic Book"/>
              </a:rPr>
              <a:t>casos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repetitivos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em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súmula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vinculante</a:t>
            </a:r>
            <a:r>
              <a:rPr lang="en-US" dirty="0" smtClean="0"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332.  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causas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dispensem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fase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instrutória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juiz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independentemente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citação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réu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julgará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liminarmente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improcedente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pedido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contrariar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</a:t>
            </a:r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II -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acórdão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proferido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Federal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Superior Tribunal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Justiça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julgamento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repetitivos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18650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78526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Aplica</a:t>
            </a:r>
            <a:r>
              <a:rPr lang="en-US" sz="3200" b="1" dirty="0" err="1" smtClean="0"/>
              <a:t>ção</a:t>
            </a:r>
            <a:r>
              <a:rPr lang="en-US" sz="3200" b="1" dirty="0" smtClean="0"/>
              <a:t> da </a:t>
            </a:r>
            <a:r>
              <a:rPr lang="en-US" sz="3200" b="1" dirty="0" err="1" smtClean="0"/>
              <a:t>Tese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Processos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Futuros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781011"/>
            <a:ext cx="69652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Franklin Gothic Book"/>
                <a:cs typeface="Franklin Gothic Book"/>
              </a:rPr>
              <a:t>Art. 927.  </a:t>
            </a:r>
            <a:r>
              <a:rPr lang="en-US" dirty="0" err="1">
                <a:latin typeface="Franklin Gothic Book"/>
                <a:cs typeface="Franklin Gothic Book"/>
              </a:rPr>
              <a:t>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juízes</a:t>
            </a:r>
            <a:r>
              <a:rPr lang="en-US" dirty="0">
                <a:latin typeface="Franklin Gothic Book"/>
                <a:cs typeface="Franklin Gothic Book"/>
              </a:rPr>
              <a:t> e </a:t>
            </a:r>
            <a:r>
              <a:rPr lang="en-US" dirty="0" err="1">
                <a:latin typeface="Franklin Gothic Book"/>
                <a:cs typeface="Franklin Gothic Book"/>
              </a:rPr>
              <a:t>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tribunais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observarão</a:t>
            </a:r>
            <a:r>
              <a:rPr lang="en-US" dirty="0">
                <a:latin typeface="Franklin Gothic Book"/>
                <a:cs typeface="Franklin Gothic Book"/>
              </a:rPr>
              <a:t>:</a:t>
            </a: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latin typeface="Franklin Gothic Book"/>
                <a:cs typeface="Franklin Gothic Book"/>
              </a:rPr>
              <a:t>]</a:t>
            </a:r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latin typeface="Franklin Gothic Book"/>
                <a:cs typeface="Franklin Gothic Book"/>
              </a:rPr>
              <a:t>III - </a:t>
            </a:r>
            <a:r>
              <a:rPr lang="en-US" dirty="0" err="1">
                <a:latin typeface="Franklin Gothic Book"/>
                <a:cs typeface="Franklin Gothic Book"/>
              </a:rPr>
              <a:t>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acórdãos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e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m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incidente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assunção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competência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resolução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demandas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repetitivas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julgamento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extraordinário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e especial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repetitivos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  <a:endParaRPr lang="en-US" dirty="0">
              <a:latin typeface="Franklin Gothic Book"/>
              <a:cs typeface="Franklin Gothic Book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5023" y="3346898"/>
            <a:ext cx="696524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Art. 932.  </a:t>
            </a:r>
            <a:r>
              <a:rPr lang="en-US" dirty="0" err="1"/>
              <a:t>Incumbe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relator:</a:t>
            </a:r>
          </a:p>
          <a:p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r>
              <a:rPr lang="en-US" dirty="0" smtClean="0"/>
              <a:t>IV </a:t>
            </a:r>
            <a:r>
              <a:rPr lang="en-US" dirty="0"/>
              <a:t>- </a:t>
            </a:r>
            <a:r>
              <a:rPr lang="en-US" dirty="0" err="1"/>
              <a:t>negar</a:t>
            </a:r>
            <a:r>
              <a:rPr lang="en-US" dirty="0"/>
              <a:t> </a:t>
            </a:r>
            <a:r>
              <a:rPr lang="en-US" dirty="0" err="1"/>
              <a:t>provimento</a:t>
            </a:r>
            <a:r>
              <a:rPr lang="en-US" dirty="0"/>
              <a:t> a </a:t>
            </a: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for </a:t>
            </a:r>
            <a:r>
              <a:rPr lang="en-US" dirty="0" err="1"/>
              <a:t>contrário</a:t>
            </a:r>
            <a:r>
              <a:rPr lang="en-US" dirty="0"/>
              <a:t> a:</a:t>
            </a:r>
          </a:p>
          <a:p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  <a:endParaRPr lang="en-US" dirty="0"/>
          </a:p>
          <a:p>
            <a:r>
              <a:rPr lang="en-US" dirty="0"/>
              <a:t>b) </a:t>
            </a:r>
            <a:r>
              <a:rPr lang="en-US" dirty="0" err="1"/>
              <a:t>acórdão</a:t>
            </a:r>
            <a:r>
              <a:rPr lang="en-US" dirty="0"/>
              <a:t> </a:t>
            </a:r>
            <a:r>
              <a:rPr lang="en-US" dirty="0" err="1"/>
              <a:t>proferido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Supremo</a:t>
            </a:r>
            <a:r>
              <a:rPr lang="en-US" dirty="0"/>
              <a:t> Tribunal Federal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Superior Tribunal de </a:t>
            </a:r>
            <a:r>
              <a:rPr lang="en-US" dirty="0" err="1"/>
              <a:t>Justiça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julgamento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dirty="0" err="1"/>
              <a:t>repetitivos</a:t>
            </a:r>
            <a:r>
              <a:rPr lang="en-US" dirty="0"/>
              <a:t>;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5024" y="5041212"/>
            <a:ext cx="69652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V - </a:t>
            </a:r>
            <a:r>
              <a:rPr lang="en-US" dirty="0" err="1"/>
              <a:t>depois</a:t>
            </a:r>
            <a:r>
              <a:rPr lang="en-US" dirty="0"/>
              <a:t> de </a:t>
            </a:r>
            <a:r>
              <a:rPr lang="en-US" dirty="0" err="1"/>
              <a:t>facultada</a:t>
            </a:r>
            <a:r>
              <a:rPr lang="en-US" dirty="0"/>
              <a:t> a </a:t>
            </a:r>
            <a:r>
              <a:rPr lang="en-US" dirty="0" err="1"/>
              <a:t>apresentação</a:t>
            </a:r>
            <a:r>
              <a:rPr lang="en-US" dirty="0"/>
              <a:t> de </a:t>
            </a:r>
            <a:r>
              <a:rPr lang="en-US" dirty="0" err="1"/>
              <a:t>contrarrazões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provimento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recurso</a:t>
            </a:r>
            <a:r>
              <a:rPr lang="en-US" dirty="0"/>
              <a:t> se 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recorrida</a:t>
            </a:r>
            <a:r>
              <a:rPr lang="en-US" dirty="0"/>
              <a:t> for </a:t>
            </a:r>
            <a:r>
              <a:rPr lang="en-US" dirty="0" err="1"/>
              <a:t>contrária</a:t>
            </a:r>
            <a:r>
              <a:rPr lang="en-US" dirty="0"/>
              <a:t> </a:t>
            </a:r>
            <a:r>
              <a:rPr lang="en-US" dirty="0" smtClean="0"/>
              <a:t>a : 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  <a:endParaRPr lang="en-US" dirty="0"/>
          </a:p>
          <a:p>
            <a:r>
              <a:rPr lang="en-US" dirty="0"/>
              <a:t>b) </a:t>
            </a:r>
            <a:r>
              <a:rPr lang="en-US" dirty="0" err="1"/>
              <a:t>acórdão</a:t>
            </a:r>
            <a:r>
              <a:rPr lang="en-US" dirty="0"/>
              <a:t> </a:t>
            </a:r>
            <a:r>
              <a:rPr lang="en-US" dirty="0" err="1"/>
              <a:t>proferido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Supremo</a:t>
            </a:r>
            <a:r>
              <a:rPr lang="en-US" dirty="0"/>
              <a:t> Tribunal Federal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Superior Tribunal de </a:t>
            </a:r>
            <a:r>
              <a:rPr lang="en-US" dirty="0" err="1"/>
              <a:t>Justiça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julgamento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dirty="0" err="1"/>
              <a:t>repetitivos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60039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9028982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6246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90406844"/>
              </p:ext>
            </p:extLst>
          </p:nvPr>
        </p:nvGraphicFramePr>
        <p:xfrm>
          <a:off x="1060824" y="851647"/>
          <a:ext cx="7022352" cy="5035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8507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6000" y="981168"/>
            <a:ext cx="721658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1.040.  </a:t>
            </a:r>
            <a:r>
              <a:rPr lang="en-US" sz="2000" dirty="0" err="1"/>
              <a:t>Publicado</a:t>
            </a:r>
            <a:r>
              <a:rPr lang="en-US" sz="2000" dirty="0"/>
              <a:t> o </a:t>
            </a:r>
            <a:r>
              <a:rPr lang="en-US" sz="2000" dirty="0" err="1"/>
              <a:t>acórdão</a:t>
            </a:r>
            <a:r>
              <a:rPr lang="en-US" sz="2000" dirty="0"/>
              <a:t> </a:t>
            </a:r>
            <a:r>
              <a:rPr lang="en-US" sz="2000" dirty="0" err="1"/>
              <a:t>paradigma</a:t>
            </a:r>
            <a:r>
              <a:rPr lang="en-US" sz="2000" dirty="0" smtClean="0"/>
              <a:t>: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 - o </a:t>
            </a:r>
            <a:r>
              <a:rPr lang="en-US" sz="2000" b="1" i="1" u="sng" dirty="0" err="1"/>
              <a:t>presidente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o vice-</a:t>
            </a:r>
            <a:r>
              <a:rPr lang="en-US" sz="2000" b="1" i="1" u="sng" dirty="0" err="1"/>
              <a:t>presidente</a:t>
            </a:r>
            <a:r>
              <a:rPr lang="en-US" sz="2000" b="1" i="1" u="sng" dirty="0"/>
              <a:t> </a:t>
            </a:r>
            <a:r>
              <a:rPr lang="en-US" sz="2000" dirty="0"/>
              <a:t>do tribunal de </a:t>
            </a:r>
            <a:r>
              <a:rPr lang="en-US" sz="2000" dirty="0" err="1"/>
              <a:t>origem</a:t>
            </a:r>
            <a:r>
              <a:rPr lang="en-US" sz="2000" dirty="0"/>
              <a:t> </a:t>
            </a:r>
            <a:r>
              <a:rPr lang="en-US" sz="2000" b="1" i="1" u="sng" dirty="0" err="1"/>
              <a:t>negará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seguimento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recursos</a:t>
            </a:r>
            <a:r>
              <a:rPr lang="en-US" sz="2000" dirty="0"/>
              <a:t> </a:t>
            </a:r>
            <a:r>
              <a:rPr lang="en-US" sz="2000" dirty="0" err="1"/>
              <a:t>especiais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extraordinários</a:t>
            </a:r>
            <a:r>
              <a:rPr lang="en-US" sz="2000" dirty="0"/>
              <a:t> </a:t>
            </a:r>
            <a:r>
              <a:rPr lang="en-US" sz="2000" dirty="0" err="1"/>
              <a:t>sobrestados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origem</a:t>
            </a:r>
            <a:r>
              <a:rPr lang="en-US" sz="2000" dirty="0"/>
              <a:t>, </a:t>
            </a:r>
            <a:r>
              <a:rPr lang="en-US" sz="2000" b="1" i="1" u="sng" dirty="0"/>
              <a:t>se o </a:t>
            </a:r>
            <a:r>
              <a:rPr lang="en-US" sz="2000" b="1" i="1" u="sng" dirty="0" err="1"/>
              <a:t>acórdão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recorrido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coincidir</a:t>
            </a:r>
            <a:r>
              <a:rPr lang="en-US" sz="2000" b="1" i="1" u="sng" dirty="0"/>
              <a:t> com a </a:t>
            </a:r>
            <a:r>
              <a:rPr lang="en-US" sz="2000" b="1" i="1" u="sng" dirty="0" err="1"/>
              <a:t>orientação</a:t>
            </a:r>
            <a:r>
              <a:rPr lang="en-US" sz="2000" b="1" i="1" u="sng" dirty="0"/>
              <a:t> do tribunal superior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II - o </a:t>
            </a:r>
            <a:r>
              <a:rPr lang="en-US" sz="2000" b="1" i="1" u="sng" dirty="0" err="1"/>
              <a:t>órgão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que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proferiu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acórdão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recorrido</a:t>
            </a:r>
            <a:r>
              <a:rPr lang="en-US" sz="2000" dirty="0"/>
              <a:t>,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origem</a:t>
            </a:r>
            <a:r>
              <a:rPr lang="en-US" sz="2000" dirty="0"/>
              <a:t>, </a:t>
            </a:r>
            <a:r>
              <a:rPr lang="en-US" sz="2000" dirty="0" err="1"/>
              <a:t>reexaminará</a:t>
            </a:r>
            <a:r>
              <a:rPr lang="en-US" sz="2000" dirty="0"/>
              <a:t> o </a:t>
            </a:r>
            <a:r>
              <a:rPr lang="en-US" sz="2000" dirty="0" err="1"/>
              <a:t>processo</a:t>
            </a:r>
            <a:r>
              <a:rPr lang="en-US" sz="2000" dirty="0"/>
              <a:t> de </a:t>
            </a:r>
            <a:r>
              <a:rPr lang="en-US" sz="2000" dirty="0" err="1"/>
              <a:t>competência</a:t>
            </a:r>
            <a:r>
              <a:rPr lang="en-US" sz="2000" dirty="0"/>
              <a:t> </a:t>
            </a:r>
            <a:r>
              <a:rPr lang="en-US" sz="2000" dirty="0" err="1"/>
              <a:t>originária</a:t>
            </a:r>
            <a:r>
              <a:rPr lang="en-US" sz="2000" dirty="0"/>
              <a:t>, a </a:t>
            </a:r>
            <a:r>
              <a:rPr lang="en-US" sz="2000" dirty="0" err="1"/>
              <a:t>remessa</a:t>
            </a:r>
            <a:r>
              <a:rPr lang="en-US" sz="2000" dirty="0"/>
              <a:t> </a:t>
            </a:r>
            <a:r>
              <a:rPr lang="en-US" sz="2000" dirty="0" err="1"/>
              <a:t>necessária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o </a:t>
            </a:r>
            <a:r>
              <a:rPr lang="en-US" sz="2000" dirty="0" err="1"/>
              <a:t>recurso</a:t>
            </a:r>
            <a:r>
              <a:rPr lang="en-US" sz="2000" dirty="0"/>
              <a:t> </a:t>
            </a:r>
            <a:r>
              <a:rPr lang="en-US" sz="2000" dirty="0" err="1"/>
              <a:t>anteriormente</a:t>
            </a:r>
            <a:r>
              <a:rPr lang="en-US" sz="2000" dirty="0"/>
              <a:t> </a:t>
            </a:r>
            <a:r>
              <a:rPr lang="en-US" sz="2000" dirty="0" err="1"/>
              <a:t>julgado</a:t>
            </a:r>
            <a:r>
              <a:rPr lang="en-US" sz="2000" dirty="0"/>
              <a:t>, </a:t>
            </a:r>
            <a:r>
              <a:rPr lang="en-US" sz="2000" b="1" i="1" u="sng" dirty="0"/>
              <a:t>se o </a:t>
            </a:r>
            <a:r>
              <a:rPr lang="en-US" sz="2000" b="1" i="1" u="sng" dirty="0" err="1"/>
              <a:t>acórdão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recorrido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contrariar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orientação</a:t>
            </a:r>
            <a:r>
              <a:rPr lang="en-US" sz="2000" b="1" i="1" u="sng" dirty="0"/>
              <a:t> do tribunal superio</a:t>
            </a:r>
            <a:r>
              <a:rPr lang="en-US" sz="2000" dirty="0"/>
              <a:t>r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III -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b="1" i="1" u="sng" dirty="0" err="1"/>
              <a:t>processos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suspensos</a:t>
            </a:r>
            <a:r>
              <a:rPr lang="en-US" sz="2000" b="1" i="1" u="sng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primeiro</a:t>
            </a:r>
            <a:r>
              <a:rPr lang="en-US" sz="2000" dirty="0"/>
              <a:t> e </a:t>
            </a:r>
            <a:r>
              <a:rPr lang="en-US" sz="2000" dirty="0" err="1"/>
              <a:t>segundo</a:t>
            </a:r>
            <a:r>
              <a:rPr lang="en-US" sz="2000" dirty="0"/>
              <a:t> </a:t>
            </a:r>
            <a:r>
              <a:rPr lang="en-US" sz="2000" dirty="0" err="1"/>
              <a:t>graus</a:t>
            </a:r>
            <a:r>
              <a:rPr lang="en-US" sz="2000" dirty="0"/>
              <a:t> de </a:t>
            </a:r>
            <a:r>
              <a:rPr lang="en-US" sz="2000" dirty="0" err="1"/>
              <a:t>jurisdição</a:t>
            </a:r>
            <a:r>
              <a:rPr lang="en-US" sz="2000" dirty="0"/>
              <a:t> </a:t>
            </a:r>
            <a:r>
              <a:rPr lang="en-US" sz="2000" b="1" i="1" u="sng" dirty="0" err="1"/>
              <a:t>retomarão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curso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para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julgamento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aplicação</a:t>
            </a:r>
            <a:r>
              <a:rPr lang="en-US" sz="2000" b="1" i="1" u="sng" dirty="0"/>
              <a:t> da </a:t>
            </a:r>
            <a:r>
              <a:rPr lang="en-US" sz="2000" b="1" i="1" u="sng" dirty="0" err="1"/>
              <a:t>tese</a:t>
            </a:r>
            <a:r>
              <a:rPr lang="en-US" sz="2000" b="1" i="1" u="sng" dirty="0"/>
              <a:t> </a:t>
            </a:r>
            <a:r>
              <a:rPr lang="en-US" sz="2000" dirty="0" err="1"/>
              <a:t>firmada</a:t>
            </a:r>
            <a:r>
              <a:rPr lang="en-US" sz="2000" dirty="0"/>
              <a:t> </a:t>
            </a:r>
            <a:r>
              <a:rPr lang="en-US" sz="2000" dirty="0" err="1"/>
              <a:t>pelo</a:t>
            </a:r>
            <a:r>
              <a:rPr lang="en-US" sz="2000" dirty="0"/>
              <a:t> tribunal superior</a:t>
            </a:r>
            <a:r>
              <a:rPr lang="en-US" sz="2000" dirty="0" smtClean="0"/>
              <a:t>;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54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5882" y="1045882"/>
            <a:ext cx="70522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rgbClr val="000000"/>
                </a:solidFill>
              </a:rPr>
              <a:t>IV - se </a:t>
            </a:r>
            <a:r>
              <a:rPr lang="en-US" sz="3200" dirty="0" err="1">
                <a:solidFill>
                  <a:srgbClr val="000000"/>
                </a:solidFill>
              </a:rPr>
              <a:t>os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recursos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versarem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sobre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questão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relativa</a:t>
            </a:r>
            <a:r>
              <a:rPr lang="en-US" sz="3200" dirty="0">
                <a:solidFill>
                  <a:srgbClr val="000000"/>
                </a:solidFill>
              </a:rPr>
              <a:t> a </a:t>
            </a:r>
            <a:r>
              <a:rPr lang="en-US" sz="3200" b="1" i="1" u="sng" dirty="0" err="1">
                <a:solidFill>
                  <a:srgbClr val="000000"/>
                </a:solidFill>
              </a:rPr>
              <a:t>prestação</a:t>
            </a:r>
            <a:r>
              <a:rPr lang="en-US" sz="3200" b="1" i="1" u="sng" dirty="0">
                <a:solidFill>
                  <a:srgbClr val="000000"/>
                </a:solidFill>
              </a:rPr>
              <a:t> de </a:t>
            </a:r>
            <a:r>
              <a:rPr lang="en-US" sz="3200" b="1" i="1" u="sng" dirty="0" err="1">
                <a:solidFill>
                  <a:srgbClr val="000000"/>
                </a:solidFill>
              </a:rPr>
              <a:t>serviço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público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objeto</a:t>
            </a:r>
            <a:r>
              <a:rPr lang="en-US" sz="3200" b="1" i="1" u="sng" dirty="0">
                <a:solidFill>
                  <a:srgbClr val="000000"/>
                </a:solidFill>
              </a:rPr>
              <a:t> de </a:t>
            </a:r>
            <a:r>
              <a:rPr lang="en-US" sz="3200" b="1" i="1" u="sng" dirty="0" err="1">
                <a:solidFill>
                  <a:srgbClr val="000000"/>
                </a:solidFill>
              </a:rPr>
              <a:t>concessão</a:t>
            </a:r>
            <a:r>
              <a:rPr lang="en-US" sz="3200" b="1" i="1" u="sng" dirty="0">
                <a:solidFill>
                  <a:srgbClr val="000000"/>
                </a:solidFill>
              </a:rPr>
              <a:t>, </a:t>
            </a:r>
            <a:r>
              <a:rPr lang="en-US" sz="3200" b="1" i="1" u="sng" dirty="0" err="1">
                <a:solidFill>
                  <a:srgbClr val="000000"/>
                </a:solidFill>
              </a:rPr>
              <a:t>permissão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ou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autorização</a:t>
            </a:r>
            <a:r>
              <a:rPr lang="en-US" sz="3200" dirty="0">
                <a:solidFill>
                  <a:srgbClr val="000000"/>
                </a:solidFill>
              </a:rPr>
              <a:t>, o </a:t>
            </a:r>
            <a:r>
              <a:rPr lang="en-US" sz="3200" dirty="0" err="1">
                <a:solidFill>
                  <a:srgbClr val="000000"/>
                </a:solidFill>
              </a:rPr>
              <a:t>resultado</a:t>
            </a:r>
            <a:r>
              <a:rPr lang="en-US" sz="3200" dirty="0">
                <a:solidFill>
                  <a:srgbClr val="000000"/>
                </a:solidFill>
              </a:rPr>
              <a:t> do </a:t>
            </a:r>
            <a:r>
              <a:rPr lang="en-US" sz="3200" dirty="0" err="1">
                <a:solidFill>
                  <a:srgbClr val="000000"/>
                </a:solidFill>
              </a:rPr>
              <a:t>julgamento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será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comunicado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ao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órgão</a:t>
            </a:r>
            <a:r>
              <a:rPr lang="en-US" sz="3200" b="1" i="1" u="sng" dirty="0">
                <a:solidFill>
                  <a:srgbClr val="000000"/>
                </a:solidFill>
              </a:rPr>
              <a:t>, </a:t>
            </a:r>
            <a:r>
              <a:rPr lang="en-US" sz="3200" b="1" i="1" u="sng" dirty="0" err="1">
                <a:solidFill>
                  <a:srgbClr val="000000"/>
                </a:solidFill>
              </a:rPr>
              <a:t>ao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ente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ou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à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agência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reguladora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competente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para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fiscalização</a:t>
            </a:r>
            <a:r>
              <a:rPr lang="en-US" sz="3200" b="1" i="1" u="sng" dirty="0">
                <a:solidFill>
                  <a:srgbClr val="000000"/>
                </a:solidFill>
              </a:rPr>
              <a:t> da </a:t>
            </a:r>
            <a:r>
              <a:rPr lang="en-US" sz="3200" b="1" i="1" u="sng" dirty="0" err="1">
                <a:solidFill>
                  <a:srgbClr val="000000"/>
                </a:solidFill>
              </a:rPr>
              <a:t>efetiva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aplicação</a:t>
            </a:r>
            <a:r>
              <a:rPr lang="en-US" sz="3200" dirty="0">
                <a:solidFill>
                  <a:srgbClr val="000000"/>
                </a:solidFill>
              </a:rPr>
              <a:t>, </a:t>
            </a:r>
            <a:r>
              <a:rPr lang="en-US" sz="3200" dirty="0" err="1">
                <a:solidFill>
                  <a:srgbClr val="000000"/>
                </a:solidFill>
              </a:rPr>
              <a:t>por</a:t>
            </a:r>
            <a:r>
              <a:rPr lang="en-US" sz="3200" dirty="0">
                <a:solidFill>
                  <a:srgbClr val="000000"/>
                </a:solidFill>
              </a:rPr>
              <a:t> parte dos </a:t>
            </a:r>
            <a:r>
              <a:rPr lang="en-US" sz="3200" dirty="0" err="1">
                <a:solidFill>
                  <a:srgbClr val="000000"/>
                </a:solidFill>
              </a:rPr>
              <a:t>entes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sujeitos</a:t>
            </a:r>
            <a:r>
              <a:rPr lang="en-US" sz="3200" dirty="0">
                <a:solidFill>
                  <a:srgbClr val="000000"/>
                </a:solidFill>
              </a:rPr>
              <a:t> a </a:t>
            </a:r>
            <a:r>
              <a:rPr lang="en-US" sz="3200" dirty="0" err="1">
                <a:solidFill>
                  <a:srgbClr val="000000"/>
                </a:solidFill>
              </a:rPr>
              <a:t>regulação</a:t>
            </a:r>
            <a:r>
              <a:rPr lang="en-US" sz="3200" dirty="0">
                <a:solidFill>
                  <a:srgbClr val="000000"/>
                </a:solidFill>
              </a:rPr>
              <a:t>, da </a:t>
            </a:r>
            <a:r>
              <a:rPr lang="en-US" sz="3200" b="1" i="1" u="sng" dirty="0" err="1">
                <a:solidFill>
                  <a:srgbClr val="000000"/>
                </a:solidFill>
              </a:rPr>
              <a:t>tese</a:t>
            </a:r>
            <a:r>
              <a:rPr lang="en-US" sz="3200" b="1" i="1" u="sng" dirty="0">
                <a:solidFill>
                  <a:srgbClr val="000000"/>
                </a:solidFill>
              </a:rPr>
              <a:t> </a:t>
            </a:r>
            <a:r>
              <a:rPr lang="en-US" sz="3200" b="1" i="1" u="sng" dirty="0" err="1">
                <a:solidFill>
                  <a:srgbClr val="000000"/>
                </a:solidFill>
              </a:rPr>
              <a:t>adotada</a:t>
            </a:r>
            <a:r>
              <a:rPr lang="en-US" sz="3200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6660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38290"/>
            <a:ext cx="6965245" cy="1202485"/>
          </a:xfrm>
        </p:spPr>
        <p:txBody>
          <a:bodyPr/>
          <a:lstStyle/>
          <a:p>
            <a:r>
              <a:rPr lang="en-US" dirty="0" err="1" smtClean="0"/>
              <a:t>Reexame</a:t>
            </a:r>
            <a:r>
              <a:rPr lang="en-US" dirty="0" smtClean="0"/>
              <a:t> (</a:t>
            </a:r>
            <a:r>
              <a:rPr lang="en-US" dirty="0" err="1" smtClean="0"/>
              <a:t>Retrata</a:t>
            </a:r>
            <a:r>
              <a:rPr lang="en-US" dirty="0" err="1" smtClean="0"/>
              <a:t>ção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5888926"/>
              </p:ext>
            </p:extLst>
          </p:nvPr>
        </p:nvGraphicFramePr>
        <p:xfrm>
          <a:off x="1524000" y="175558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3313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1059" y="971176"/>
            <a:ext cx="711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000000"/>
                </a:solidFill>
              </a:rPr>
              <a:t>§  2</a:t>
            </a:r>
            <a:r>
              <a:rPr lang="en-US" sz="2800" strike="sngStrike" dirty="0">
                <a:solidFill>
                  <a:srgbClr val="000000"/>
                </a:solidFill>
              </a:rPr>
              <a:t>º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Quando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ocorrer</a:t>
            </a:r>
            <a:r>
              <a:rPr lang="en-US" sz="2800" dirty="0">
                <a:solidFill>
                  <a:srgbClr val="000000"/>
                </a:solidFill>
              </a:rPr>
              <a:t> a </a:t>
            </a:r>
            <a:r>
              <a:rPr lang="en-US" sz="2800" dirty="0" err="1">
                <a:solidFill>
                  <a:srgbClr val="000000"/>
                </a:solidFill>
              </a:rPr>
              <a:t>hipótese</a:t>
            </a:r>
            <a:r>
              <a:rPr lang="en-US" sz="2800" dirty="0">
                <a:solidFill>
                  <a:srgbClr val="000000"/>
                </a:solidFill>
              </a:rPr>
              <a:t> do </a:t>
            </a:r>
            <a:r>
              <a:rPr lang="en-US" sz="2800" dirty="0" err="1">
                <a:solidFill>
                  <a:srgbClr val="000000"/>
                </a:solidFill>
              </a:rPr>
              <a:t>inciso</a:t>
            </a:r>
            <a:r>
              <a:rPr lang="en-US" sz="2800" dirty="0">
                <a:solidFill>
                  <a:srgbClr val="000000"/>
                </a:solidFill>
              </a:rPr>
              <a:t> II do caput do art. 1.040 </a:t>
            </a:r>
            <a:r>
              <a:rPr lang="en-US" sz="2800" b="1" i="1" u="sng" dirty="0">
                <a:solidFill>
                  <a:srgbClr val="000000"/>
                </a:solidFill>
              </a:rPr>
              <a:t>e o </a:t>
            </a:r>
            <a:r>
              <a:rPr lang="en-US" sz="2800" b="1" i="1" u="sng" dirty="0" err="1">
                <a:solidFill>
                  <a:srgbClr val="000000"/>
                </a:solidFill>
              </a:rPr>
              <a:t>recurso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versar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sobre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outras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questões</a:t>
            </a:r>
            <a:r>
              <a:rPr lang="en-US" sz="2800" b="1" i="1" u="sng" dirty="0">
                <a:solidFill>
                  <a:srgbClr val="000000"/>
                </a:solidFill>
              </a:rPr>
              <a:t>, </a:t>
            </a:r>
            <a:r>
              <a:rPr lang="en-US" sz="2800" b="1" i="1" u="sng" dirty="0" err="1">
                <a:solidFill>
                  <a:srgbClr val="000000"/>
                </a:solidFill>
              </a:rPr>
              <a:t>caberá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ao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presidente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ou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ao</a:t>
            </a:r>
            <a:r>
              <a:rPr lang="en-US" sz="2800" b="1" i="1" u="sng" dirty="0">
                <a:solidFill>
                  <a:srgbClr val="000000"/>
                </a:solidFill>
              </a:rPr>
              <a:t> vice-</a:t>
            </a:r>
            <a:r>
              <a:rPr lang="en-US" sz="2800" b="1" i="1" u="sng" dirty="0" err="1">
                <a:solidFill>
                  <a:srgbClr val="000000"/>
                </a:solidFill>
              </a:rPr>
              <a:t>presidente</a:t>
            </a:r>
            <a:r>
              <a:rPr lang="en-US" sz="2800" b="1" i="1" u="sng" dirty="0">
                <a:solidFill>
                  <a:srgbClr val="000000"/>
                </a:solidFill>
              </a:rPr>
              <a:t> do tribunal </a:t>
            </a:r>
            <a:r>
              <a:rPr lang="en-US" sz="2800" b="1" i="1" u="sng" dirty="0" err="1">
                <a:solidFill>
                  <a:srgbClr val="000000"/>
                </a:solidFill>
              </a:rPr>
              <a:t>recorrido</a:t>
            </a:r>
            <a:r>
              <a:rPr lang="en-US" sz="2800" b="1" i="1" u="sng" dirty="0">
                <a:solidFill>
                  <a:srgbClr val="000000"/>
                </a:solidFill>
              </a:rPr>
              <a:t>, </a:t>
            </a:r>
            <a:r>
              <a:rPr lang="en-US" sz="2800" b="1" i="1" u="sng" dirty="0" err="1">
                <a:solidFill>
                  <a:srgbClr val="000000"/>
                </a:solidFill>
              </a:rPr>
              <a:t>depois</a:t>
            </a:r>
            <a:r>
              <a:rPr lang="en-US" sz="2800" b="1" i="1" u="sng" dirty="0">
                <a:solidFill>
                  <a:srgbClr val="000000"/>
                </a:solidFill>
              </a:rPr>
              <a:t> do </a:t>
            </a:r>
            <a:r>
              <a:rPr lang="en-US" sz="2800" b="1" i="1" u="sng" dirty="0" err="1">
                <a:solidFill>
                  <a:srgbClr val="000000"/>
                </a:solidFill>
              </a:rPr>
              <a:t>reexame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pelo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órgão</a:t>
            </a:r>
            <a:r>
              <a:rPr lang="en-US" sz="2800" b="1" i="1" u="sng" dirty="0">
                <a:solidFill>
                  <a:srgbClr val="000000"/>
                </a:solidFill>
              </a:rPr>
              <a:t> de </a:t>
            </a:r>
            <a:r>
              <a:rPr lang="en-US" sz="2800" b="1" i="1" u="sng" dirty="0" err="1">
                <a:solidFill>
                  <a:srgbClr val="000000"/>
                </a:solidFill>
              </a:rPr>
              <a:t>origem</a:t>
            </a:r>
            <a:r>
              <a:rPr lang="en-US" sz="2800" b="1" i="1" u="sng" dirty="0">
                <a:solidFill>
                  <a:srgbClr val="000000"/>
                </a:solidFill>
              </a:rPr>
              <a:t> e </a:t>
            </a:r>
            <a:r>
              <a:rPr lang="en-US" sz="2800" b="1" i="1" u="sng" dirty="0" err="1">
                <a:solidFill>
                  <a:srgbClr val="000000"/>
                </a:solidFill>
              </a:rPr>
              <a:t>independentemente</a:t>
            </a:r>
            <a:r>
              <a:rPr lang="en-US" sz="2800" b="1" i="1" u="sng" dirty="0">
                <a:solidFill>
                  <a:srgbClr val="000000"/>
                </a:solidFill>
              </a:rPr>
              <a:t> de </a:t>
            </a:r>
            <a:r>
              <a:rPr lang="en-US" sz="2800" b="1" i="1" u="sng" dirty="0" err="1">
                <a:solidFill>
                  <a:srgbClr val="000000"/>
                </a:solidFill>
              </a:rPr>
              <a:t>ratificação</a:t>
            </a:r>
            <a:r>
              <a:rPr lang="en-US" sz="2800" b="1" i="1" u="sng" dirty="0">
                <a:solidFill>
                  <a:srgbClr val="000000"/>
                </a:solidFill>
              </a:rPr>
              <a:t> do </a:t>
            </a:r>
            <a:r>
              <a:rPr lang="en-US" sz="2800" b="1" i="1" u="sng" dirty="0" err="1">
                <a:solidFill>
                  <a:srgbClr val="000000"/>
                </a:solidFill>
              </a:rPr>
              <a:t>recurso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dirty="0" err="1">
                <a:solidFill>
                  <a:srgbClr val="000000"/>
                </a:solidFill>
              </a:rPr>
              <a:t>sendo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positivo</a:t>
            </a:r>
            <a:r>
              <a:rPr lang="en-US" sz="2800" dirty="0">
                <a:solidFill>
                  <a:srgbClr val="000000"/>
                </a:solidFill>
              </a:rPr>
              <a:t> o </a:t>
            </a:r>
            <a:r>
              <a:rPr lang="en-US" sz="2800" dirty="0" err="1">
                <a:solidFill>
                  <a:srgbClr val="000000"/>
                </a:solidFill>
              </a:rPr>
              <a:t>juízo</a:t>
            </a:r>
            <a:r>
              <a:rPr lang="en-US" sz="2800" dirty="0">
                <a:solidFill>
                  <a:srgbClr val="000000"/>
                </a:solidFill>
              </a:rPr>
              <a:t> de </a:t>
            </a:r>
            <a:r>
              <a:rPr lang="en-US" sz="2800" dirty="0" err="1">
                <a:solidFill>
                  <a:srgbClr val="000000"/>
                </a:solidFill>
              </a:rPr>
              <a:t>admissibilidade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b="1" i="1" u="sng" dirty="0" err="1">
                <a:solidFill>
                  <a:srgbClr val="000000"/>
                </a:solidFill>
              </a:rPr>
              <a:t>determinar</a:t>
            </a:r>
            <a:r>
              <a:rPr lang="en-US" sz="2800" b="1" i="1" u="sng" dirty="0">
                <a:solidFill>
                  <a:srgbClr val="000000"/>
                </a:solidFill>
              </a:rPr>
              <a:t> a </a:t>
            </a:r>
            <a:r>
              <a:rPr lang="en-US" sz="2800" b="1" i="1" u="sng" dirty="0" err="1">
                <a:solidFill>
                  <a:srgbClr val="000000"/>
                </a:solidFill>
              </a:rPr>
              <a:t>remessa</a:t>
            </a:r>
            <a:r>
              <a:rPr lang="en-US" sz="2800" dirty="0">
                <a:solidFill>
                  <a:srgbClr val="000000"/>
                </a:solidFill>
              </a:rPr>
              <a:t> do </a:t>
            </a:r>
            <a:r>
              <a:rPr lang="en-US" sz="2800" dirty="0" err="1">
                <a:solidFill>
                  <a:srgbClr val="000000"/>
                </a:solidFill>
              </a:rPr>
              <a:t>recurso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ao</a:t>
            </a:r>
            <a:r>
              <a:rPr lang="en-US" sz="2800" dirty="0">
                <a:solidFill>
                  <a:srgbClr val="000000"/>
                </a:solidFill>
              </a:rPr>
              <a:t> tribunal superior </a:t>
            </a:r>
            <a:r>
              <a:rPr lang="en-US" sz="2800" dirty="0" err="1">
                <a:solidFill>
                  <a:srgbClr val="000000"/>
                </a:solidFill>
              </a:rPr>
              <a:t>para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julgamento</a:t>
            </a:r>
            <a:r>
              <a:rPr lang="en-US" sz="2800" dirty="0">
                <a:solidFill>
                  <a:srgbClr val="000000"/>
                </a:solidFill>
              </a:rPr>
              <a:t> das </a:t>
            </a:r>
            <a:r>
              <a:rPr lang="en-US" sz="2800" dirty="0" err="1">
                <a:solidFill>
                  <a:srgbClr val="000000"/>
                </a:solidFill>
              </a:rPr>
              <a:t>demais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questões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117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Desist</a:t>
            </a:r>
            <a:r>
              <a:rPr lang="en-US" b="1" dirty="0" err="1" smtClean="0"/>
              <a:t>ência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96809426"/>
              </p:ext>
            </p:extLst>
          </p:nvPr>
        </p:nvGraphicFramePr>
        <p:xfrm>
          <a:off x="1524000" y="156135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2730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03821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Desist</a:t>
            </a:r>
            <a:r>
              <a:rPr lang="en-US" b="1" dirty="0" err="1" smtClean="0"/>
              <a:t>ência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451902"/>
            <a:ext cx="696524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</a:rPr>
              <a:t>§ 1</a:t>
            </a:r>
            <a:r>
              <a:rPr lang="en-US" sz="2400" baseline="30000" dirty="0">
                <a:solidFill>
                  <a:srgbClr val="000000"/>
                </a:solidFill>
              </a:rPr>
              <a:t>o</a:t>
            </a:r>
            <a:r>
              <a:rPr lang="en-US" sz="2400" dirty="0">
                <a:solidFill>
                  <a:srgbClr val="000000"/>
                </a:solidFill>
              </a:rPr>
              <a:t> A parte </a:t>
            </a:r>
            <a:r>
              <a:rPr lang="en-US" sz="2400" dirty="0" err="1">
                <a:solidFill>
                  <a:srgbClr val="000000"/>
                </a:solidFill>
              </a:rPr>
              <a:t>poderá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</a:rPr>
              <a:t>desistir</a:t>
            </a:r>
            <a:r>
              <a:rPr lang="en-US" sz="2400" b="1" i="1" u="sng" dirty="0">
                <a:solidFill>
                  <a:srgbClr val="000000"/>
                </a:solidFill>
              </a:rPr>
              <a:t> da </a:t>
            </a:r>
            <a:r>
              <a:rPr lang="en-US" sz="2400" b="1" i="1" u="sng" dirty="0" err="1">
                <a:solidFill>
                  <a:srgbClr val="000000"/>
                </a:solidFill>
              </a:rPr>
              <a:t>ação</a:t>
            </a:r>
            <a:r>
              <a:rPr lang="en-US" sz="2400" b="1" i="1" u="sng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curso</a:t>
            </a:r>
            <a:r>
              <a:rPr lang="en-US" sz="2400" dirty="0">
                <a:solidFill>
                  <a:srgbClr val="000000"/>
                </a:solidFill>
              </a:rPr>
              <a:t> no </a:t>
            </a:r>
            <a:r>
              <a:rPr lang="en-US" sz="2400" dirty="0" err="1">
                <a:solidFill>
                  <a:srgbClr val="000000"/>
                </a:solidFill>
              </a:rPr>
              <a:t>primeiro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grau</a:t>
            </a:r>
            <a:r>
              <a:rPr lang="en-US" sz="2400" dirty="0">
                <a:solidFill>
                  <a:srgbClr val="000000"/>
                </a:solidFill>
              </a:rPr>
              <a:t> de </a:t>
            </a:r>
            <a:r>
              <a:rPr lang="en-US" sz="2400" dirty="0" err="1">
                <a:solidFill>
                  <a:srgbClr val="000000"/>
                </a:solidFill>
              </a:rPr>
              <a:t>jurisdição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b="1" i="1" u="sng" dirty="0">
                <a:solidFill>
                  <a:srgbClr val="000000"/>
                </a:solidFill>
              </a:rPr>
              <a:t>antes de </a:t>
            </a:r>
            <a:r>
              <a:rPr lang="en-US" sz="2400" b="1" i="1" u="sng" dirty="0" err="1">
                <a:solidFill>
                  <a:srgbClr val="000000"/>
                </a:solidFill>
              </a:rPr>
              <a:t>proferida</a:t>
            </a:r>
            <a:r>
              <a:rPr lang="en-US" sz="2400" b="1" i="1" u="sng" dirty="0">
                <a:solidFill>
                  <a:srgbClr val="000000"/>
                </a:solidFill>
              </a:rPr>
              <a:t> a </a:t>
            </a:r>
            <a:r>
              <a:rPr lang="en-US" sz="2400" b="1" i="1" u="sng" dirty="0" err="1">
                <a:solidFill>
                  <a:srgbClr val="000000"/>
                </a:solidFill>
              </a:rPr>
              <a:t>sentença</a:t>
            </a:r>
            <a:r>
              <a:rPr lang="en-US" sz="2400" dirty="0">
                <a:solidFill>
                  <a:srgbClr val="000000"/>
                </a:solidFill>
              </a:rPr>
              <a:t>, se a </a:t>
            </a:r>
            <a:r>
              <a:rPr lang="en-US" sz="2400" dirty="0" err="1">
                <a:solidFill>
                  <a:srgbClr val="000000"/>
                </a:solidFill>
              </a:rPr>
              <a:t>questão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nela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discutida</a:t>
            </a:r>
            <a:r>
              <a:rPr lang="en-US" sz="2400" dirty="0">
                <a:solidFill>
                  <a:srgbClr val="000000"/>
                </a:solidFill>
              </a:rPr>
              <a:t> for </a:t>
            </a:r>
            <a:r>
              <a:rPr lang="en-US" sz="2400" dirty="0" err="1">
                <a:solidFill>
                  <a:srgbClr val="000000"/>
                </a:solidFill>
              </a:rPr>
              <a:t>idêntica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à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resolvida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pelo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recurso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representativo</a:t>
            </a:r>
            <a:r>
              <a:rPr lang="en-US" sz="2400" dirty="0">
                <a:solidFill>
                  <a:srgbClr val="000000"/>
                </a:solidFill>
              </a:rPr>
              <a:t> da </a:t>
            </a:r>
            <a:r>
              <a:rPr lang="en-US" sz="2400" dirty="0" err="1">
                <a:solidFill>
                  <a:srgbClr val="000000"/>
                </a:solidFill>
              </a:rPr>
              <a:t>controvérsia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</a:p>
          <a:p>
            <a:pPr algn="just"/>
            <a:endParaRPr lang="en-US" sz="2400" dirty="0">
              <a:solidFill>
                <a:srgbClr val="000000"/>
              </a:solidFill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</a:rPr>
              <a:t>§ 2</a:t>
            </a:r>
            <a:r>
              <a:rPr lang="en-US" sz="2400" baseline="30000" dirty="0">
                <a:solidFill>
                  <a:srgbClr val="000000"/>
                </a:solidFill>
              </a:rPr>
              <a:t>o</a:t>
            </a:r>
            <a:r>
              <a:rPr lang="en-US" sz="2400" dirty="0">
                <a:solidFill>
                  <a:srgbClr val="000000"/>
                </a:solidFill>
              </a:rPr>
              <a:t> Se a </a:t>
            </a:r>
            <a:r>
              <a:rPr lang="en-US" sz="2400" dirty="0" err="1">
                <a:solidFill>
                  <a:srgbClr val="000000"/>
                </a:solidFill>
              </a:rPr>
              <a:t>desistência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ocorrer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b="1" i="1" u="sng" dirty="0">
                <a:solidFill>
                  <a:srgbClr val="000000"/>
                </a:solidFill>
              </a:rPr>
              <a:t>antes de </a:t>
            </a:r>
            <a:r>
              <a:rPr lang="en-US" sz="2400" b="1" i="1" u="sng" dirty="0" err="1">
                <a:solidFill>
                  <a:srgbClr val="000000"/>
                </a:solidFill>
              </a:rPr>
              <a:t>oferecida</a:t>
            </a:r>
            <a:r>
              <a:rPr lang="en-US" sz="2400" b="1" i="1" u="sng" dirty="0">
                <a:solidFill>
                  <a:srgbClr val="000000"/>
                </a:solidFill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</a:rPr>
              <a:t>contestação</a:t>
            </a:r>
            <a:r>
              <a:rPr lang="en-US" sz="2400" dirty="0">
                <a:solidFill>
                  <a:srgbClr val="000000"/>
                </a:solidFill>
              </a:rPr>
              <a:t>, a parte </a:t>
            </a:r>
            <a:r>
              <a:rPr lang="en-US" sz="2400" dirty="0" err="1">
                <a:solidFill>
                  <a:srgbClr val="000000"/>
                </a:solidFill>
              </a:rPr>
              <a:t>ficará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</a:rPr>
              <a:t>isenta</a:t>
            </a:r>
            <a:r>
              <a:rPr lang="en-US" sz="2400" dirty="0">
                <a:solidFill>
                  <a:srgbClr val="000000"/>
                </a:solidFill>
              </a:rPr>
              <a:t> do </a:t>
            </a:r>
            <a:r>
              <a:rPr lang="en-US" sz="2400" dirty="0" err="1">
                <a:solidFill>
                  <a:srgbClr val="000000"/>
                </a:solidFill>
              </a:rPr>
              <a:t>pagamento</a:t>
            </a:r>
            <a:r>
              <a:rPr lang="en-US" sz="2400" dirty="0">
                <a:solidFill>
                  <a:srgbClr val="000000"/>
                </a:solidFill>
              </a:rPr>
              <a:t> de </a:t>
            </a:r>
            <a:r>
              <a:rPr lang="en-US" sz="2400" dirty="0" err="1">
                <a:solidFill>
                  <a:srgbClr val="000000"/>
                </a:solidFill>
              </a:rPr>
              <a:t>custas</a:t>
            </a:r>
            <a:r>
              <a:rPr lang="en-US" sz="2400" dirty="0">
                <a:solidFill>
                  <a:srgbClr val="000000"/>
                </a:solidFill>
              </a:rPr>
              <a:t> e de </a:t>
            </a:r>
            <a:r>
              <a:rPr lang="en-US" sz="2400" dirty="0" err="1">
                <a:solidFill>
                  <a:srgbClr val="000000"/>
                </a:solidFill>
              </a:rPr>
              <a:t>honorários</a:t>
            </a:r>
            <a:r>
              <a:rPr lang="en-US" sz="2400" dirty="0">
                <a:solidFill>
                  <a:srgbClr val="000000"/>
                </a:solidFill>
              </a:rPr>
              <a:t> de </a:t>
            </a:r>
            <a:r>
              <a:rPr lang="en-US" sz="2400" dirty="0" err="1">
                <a:solidFill>
                  <a:srgbClr val="000000"/>
                </a:solidFill>
              </a:rPr>
              <a:t>sucumbência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</a:p>
          <a:p>
            <a:pPr algn="just"/>
            <a:endParaRPr lang="en-US" sz="2400" dirty="0">
              <a:solidFill>
                <a:srgbClr val="000000"/>
              </a:solidFill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</a:rPr>
              <a:t>§ 3</a:t>
            </a:r>
            <a:r>
              <a:rPr lang="en-US" sz="2400" baseline="30000" dirty="0">
                <a:solidFill>
                  <a:srgbClr val="000000"/>
                </a:solidFill>
              </a:rPr>
              <a:t>o</a:t>
            </a:r>
            <a:r>
              <a:rPr lang="en-US" sz="2400" dirty="0">
                <a:solidFill>
                  <a:srgbClr val="000000"/>
                </a:solidFill>
              </a:rPr>
              <a:t> A </a:t>
            </a:r>
            <a:r>
              <a:rPr lang="en-US" sz="2400" dirty="0" err="1">
                <a:solidFill>
                  <a:srgbClr val="000000"/>
                </a:solidFill>
              </a:rPr>
              <a:t>desistência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apresentada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nos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termos</a:t>
            </a:r>
            <a:r>
              <a:rPr lang="en-US" sz="2400" dirty="0">
                <a:solidFill>
                  <a:srgbClr val="000000"/>
                </a:solidFill>
              </a:rPr>
              <a:t> do § 1</a:t>
            </a:r>
            <a:r>
              <a:rPr lang="en-US" sz="2400" baseline="30000" dirty="0">
                <a:solidFill>
                  <a:srgbClr val="000000"/>
                </a:solidFill>
              </a:rPr>
              <a:t>o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</a:rPr>
              <a:t>independe</a:t>
            </a:r>
            <a:r>
              <a:rPr lang="en-US" sz="2400" b="1" i="1" u="sng" dirty="0">
                <a:solidFill>
                  <a:srgbClr val="000000"/>
                </a:solidFill>
              </a:rPr>
              <a:t> de </a:t>
            </a:r>
            <a:r>
              <a:rPr lang="en-US" sz="2400" b="1" i="1" u="sng" dirty="0" err="1">
                <a:solidFill>
                  <a:srgbClr val="000000"/>
                </a:solidFill>
              </a:rPr>
              <a:t>consentimento</a:t>
            </a:r>
            <a:r>
              <a:rPr lang="en-US" sz="2400" b="1" i="1" u="sng" dirty="0">
                <a:solidFill>
                  <a:srgbClr val="000000"/>
                </a:solidFill>
              </a:rPr>
              <a:t> do </a:t>
            </a:r>
            <a:r>
              <a:rPr lang="en-US" sz="2400" b="1" i="1" u="sng" dirty="0" err="1">
                <a:solidFill>
                  <a:srgbClr val="000000"/>
                </a:solidFill>
              </a:rPr>
              <a:t>réu</a:t>
            </a:r>
            <a:r>
              <a:rPr lang="en-US" sz="2400" b="1" i="1" u="sng" dirty="0">
                <a:solidFill>
                  <a:srgbClr val="000000"/>
                </a:solidFill>
              </a:rPr>
              <a:t>, </a:t>
            </a:r>
            <a:r>
              <a:rPr lang="en-US" sz="2400" b="1" i="1" u="sng" dirty="0" err="1">
                <a:solidFill>
                  <a:srgbClr val="000000"/>
                </a:solidFill>
              </a:rPr>
              <a:t>ainda</a:t>
            </a:r>
            <a:r>
              <a:rPr lang="en-US" sz="2400" b="1" i="1" u="sng" dirty="0">
                <a:solidFill>
                  <a:srgbClr val="000000"/>
                </a:solidFill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</a:rPr>
              <a:t>que</a:t>
            </a:r>
            <a:r>
              <a:rPr lang="en-US" sz="2400" b="1" i="1" u="sng" dirty="0">
                <a:solidFill>
                  <a:srgbClr val="000000"/>
                </a:solidFill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</a:rPr>
              <a:t>apresentada</a:t>
            </a:r>
            <a:r>
              <a:rPr lang="en-US" sz="2400" b="1" i="1" u="sng" dirty="0">
                <a:solidFill>
                  <a:srgbClr val="000000"/>
                </a:solidFill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</a:rPr>
              <a:t>contestação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3296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Razo</a:t>
            </a:r>
            <a:r>
              <a:rPr lang="en-US" b="1" dirty="0" err="1" smtClean="0"/>
              <a:t>ável</a:t>
            </a:r>
            <a:r>
              <a:rPr lang="en-US" b="1" dirty="0" smtClean="0"/>
              <a:t> </a:t>
            </a:r>
            <a:r>
              <a:rPr lang="en-US" b="1" dirty="0" err="1" smtClean="0"/>
              <a:t>Duração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855714"/>
            <a:ext cx="696524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§ 4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recursos</a:t>
            </a:r>
            <a:r>
              <a:rPr lang="en-US" sz="2000" dirty="0"/>
              <a:t> </a:t>
            </a:r>
            <a:r>
              <a:rPr lang="en-US" sz="2000" dirty="0" err="1"/>
              <a:t>afetados</a:t>
            </a:r>
            <a:r>
              <a:rPr lang="en-US" sz="2000" dirty="0"/>
              <a:t> </a:t>
            </a:r>
            <a:r>
              <a:rPr lang="en-US" sz="2000" dirty="0" err="1"/>
              <a:t>deverão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julgados</a:t>
            </a:r>
            <a:r>
              <a:rPr lang="en-US" sz="2000" dirty="0"/>
              <a:t> </a:t>
            </a:r>
            <a:r>
              <a:rPr lang="en-US" sz="2000" b="1" i="1" u="sng" dirty="0"/>
              <a:t>no </a:t>
            </a:r>
            <a:r>
              <a:rPr lang="en-US" sz="2000" b="1" i="1" u="sng" dirty="0" err="1"/>
              <a:t>prazo</a:t>
            </a:r>
            <a:r>
              <a:rPr lang="en-US" sz="2000" b="1" i="1" u="sng" dirty="0"/>
              <a:t> de 1 (um) </a:t>
            </a:r>
            <a:r>
              <a:rPr lang="en-US" sz="2000" b="1" i="1" u="sng" dirty="0" err="1"/>
              <a:t>ano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terão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preferência</a:t>
            </a:r>
            <a:r>
              <a:rPr lang="en-US" sz="2000" b="1" i="1" u="sng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demais</a:t>
            </a:r>
            <a:r>
              <a:rPr lang="en-US" sz="2000" dirty="0"/>
              <a:t> </a:t>
            </a:r>
            <a:r>
              <a:rPr lang="en-US" sz="2000" dirty="0" err="1"/>
              <a:t>feitos</a:t>
            </a:r>
            <a:r>
              <a:rPr lang="en-US" sz="2000" dirty="0"/>
              <a:t>, </a:t>
            </a:r>
            <a:r>
              <a:rPr lang="en-US" sz="2000" dirty="0" err="1"/>
              <a:t>ressalvados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envolvam</a:t>
            </a:r>
            <a:r>
              <a:rPr lang="en-US" sz="2000" dirty="0"/>
              <a:t> </a:t>
            </a:r>
            <a:r>
              <a:rPr lang="en-US" sz="2000" dirty="0" err="1"/>
              <a:t>réu</a:t>
            </a:r>
            <a:r>
              <a:rPr lang="en-US" sz="2000" dirty="0"/>
              <a:t> </a:t>
            </a:r>
            <a:r>
              <a:rPr lang="en-US" sz="2000" dirty="0" err="1"/>
              <a:t>preso</a:t>
            </a:r>
            <a:r>
              <a:rPr lang="en-US" sz="2000" dirty="0"/>
              <a:t> e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pedidos</a:t>
            </a:r>
            <a:r>
              <a:rPr lang="en-US" sz="2000" dirty="0"/>
              <a:t> de habeas corpus.</a:t>
            </a:r>
          </a:p>
          <a:p>
            <a:pPr algn="just"/>
            <a:endParaRPr lang="en-US" sz="2000" strike="sngStrike" dirty="0" smtClean="0"/>
          </a:p>
          <a:p>
            <a:pPr algn="just"/>
            <a:r>
              <a:rPr lang="en-US" sz="2000" strike="sngStrike" dirty="0" smtClean="0"/>
              <a:t>§ </a:t>
            </a:r>
            <a:r>
              <a:rPr lang="en-US" sz="2000" strike="sngStrike" dirty="0"/>
              <a:t>5</a:t>
            </a:r>
            <a:r>
              <a:rPr lang="en-US" sz="2000" strike="sngStrike" baseline="30000" dirty="0"/>
              <a:t>o</a:t>
            </a:r>
            <a:r>
              <a:rPr lang="en-US" sz="2000" strike="sngStrike" dirty="0"/>
              <a:t> </a:t>
            </a:r>
            <a:r>
              <a:rPr lang="en-US" sz="2000" strike="sngStrike" dirty="0" err="1"/>
              <a:t>Não</a:t>
            </a:r>
            <a:r>
              <a:rPr lang="en-US" sz="2000" strike="sngStrike" dirty="0"/>
              <a:t> </a:t>
            </a:r>
            <a:r>
              <a:rPr lang="en-US" sz="2000" strike="sngStrike" dirty="0" err="1"/>
              <a:t>ocorrendo</a:t>
            </a:r>
            <a:r>
              <a:rPr lang="en-US" sz="2000" strike="sngStrike" dirty="0"/>
              <a:t> o </a:t>
            </a:r>
            <a:r>
              <a:rPr lang="en-US" sz="2000" strike="sngStrike" dirty="0" err="1"/>
              <a:t>julgamento</a:t>
            </a:r>
            <a:r>
              <a:rPr lang="en-US" sz="2000" strike="sngStrike" dirty="0"/>
              <a:t> no </a:t>
            </a:r>
            <a:r>
              <a:rPr lang="en-US" sz="2000" strike="sngStrike" dirty="0" err="1"/>
              <a:t>prazo</a:t>
            </a:r>
            <a:r>
              <a:rPr lang="en-US" sz="2000" strike="sngStrike" dirty="0"/>
              <a:t> de 1 (um) </a:t>
            </a:r>
            <a:r>
              <a:rPr lang="en-US" sz="2000" strike="sngStrike" dirty="0" err="1"/>
              <a:t>ano</a:t>
            </a:r>
            <a:r>
              <a:rPr lang="en-US" sz="2000" strike="sngStrike" dirty="0"/>
              <a:t> a </a:t>
            </a:r>
            <a:r>
              <a:rPr lang="en-US" sz="2000" strike="sngStrike" dirty="0" err="1"/>
              <a:t>contar</a:t>
            </a:r>
            <a:r>
              <a:rPr lang="en-US" sz="2000" strike="sngStrike" dirty="0"/>
              <a:t> da </a:t>
            </a:r>
            <a:r>
              <a:rPr lang="en-US" sz="2000" strike="sngStrike" dirty="0" err="1"/>
              <a:t>publicação</a:t>
            </a:r>
            <a:r>
              <a:rPr lang="en-US" sz="2000" strike="sngStrike" dirty="0"/>
              <a:t> da </a:t>
            </a:r>
            <a:r>
              <a:rPr lang="en-US" sz="2000" strike="sngStrike" dirty="0" err="1"/>
              <a:t>decisão</a:t>
            </a:r>
            <a:r>
              <a:rPr lang="en-US" sz="2000" strike="sngStrike" dirty="0"/>
              <a:t> de </a:t>
            </a:r>
            <a:r>
              <a:rPr lang="en-US" sz="2000" strike="sngStrike" dirty="0" err="1"/>
              <a:t>que</a:t>
            </a:r>
            <a:r>
              <a:rPr lang="en-US" sz="2000" strike="sngStrike" dirty="0"/>
              <a:t> </a:t>
            </a:r>
            <a:r>
              <a:rPr lang="en-US" sz="2000" strike="sngStrike" dirty="0" err="1"/>
              <a:t>trata</a:t>
            </a:r>
            <a:r>
              <a:rPr lang="en-US" sz="2000" strike="sngStrike" dirty="0"/>
              <a:t> o </a:t>
            </a:r>
            <a:r>
              <a:rPr lang="en-US" sz="2000" strike="sngStrike" dirty="0" err="1"/>
              <a:t>inciso</a:t>
            </a:r>
            <a:r>
              <a:rPr lang="en-US" sz="2000" strike="sngStrike" dirty="0"/>
              <a:t> I do caput, </a:t>
            </a:r>
            <a:r>
              <a:rPr lang="en-US" sz="2000" strike="sngStrike" dirty="0" err="1"/>
              <a:t>cessam</a:t>
            </a:r>
            <a:r>
              <a:rPr lang="en-US" sz="2000" strike="sngStrike" dirty="0"/>
              <a:t> </a:t>
            </a:r>
            <a:r>
              <a:rPr lang="en-US" sz="2000" strike="sngStrike" dirty="0" err="1"/>
              <a:t>automaticamente</a:t>
            </a:r>
            <a:r>
              <a:rPr lang="en-US" sz="2000" strike="sngStrike" dirty="0"/>
              <a:t>, </a:t>
            </a:r>
            <a:r>
              <a:rPr lang="en-US" sz="2000" strike="sngStrike" dirty="0" err="1"/>
              <a:t>em</a:t>
            </a:r>
            <a:r>
              <a:rPr lang="en-US" sz="2000" strike="sngStrike" dirty="0"/>
              <a:t> </a:t>
            </a:r>
            <a:r>
              <a:rPr lang="en-US" sz="2000" strike="sngStrike" dirty="0" err="1"/>
              <a:t>todo</a:t>
            </a:r>
            <a:r>
              <a:rPr lang="en-US" sz="2000" strike="sngStrike" dirty="0"/>
              <a:t> o </a:t>
            </a:r>
            <a:r>
              <a:rPr lang="en-US" sz="2000" strike="sngStrike" dirty="0" err="1"/>
              <a:t>território</a:t>
            </a:r>
            <a:r>
              <a:rPr lang="en-US" sz="2000" strike="sngStrike" dirty="0"/>
              <a:t> </a:t>
            </a:r>
            <a:r>
              <a:rPr lang="en-US" sz="2000" strike="sngStrike" dirty="0" err="1"/>
              <a:t>nacional</a:t>
            </a:r>
            <a:r>
              <a:rPr lang="en-US" sz="2000" strike="sngStrike" dirty="0"/>
              <a:t>, a </a:t>
            </a:r>
            <a:r>
              <a:rPr lang="en-US" sz="2000" strike="sngStrike" dirty="0" err="1"/>
              <a:t>afetação</a:t>
            </a:r>
            <a:r>
              <a:rPr lang="en-US" sz="2000" strike="sngStrike" dirty="0"/>
              <a:t> e a </a:t>
            </a:r>
            <a:r>
              <a:rPr lang="en-US" sz="2000" strike="sngStrike" dirty="0" err="1"/>
              <a:t>suspensão</a:t>
            </a:r>
            <a:r>
              <a:rPr lang="en-US" sz="2000" strike="sngStrike" dirty="0"/>
              <a:t> dos </a:t>
            </a:r>
            <a:r>
              <a:rPr lang="en-US" sz="2000" strike="sngStrike" dirty="0" err="1"/>
              <a:t>processos</a:t>
            </a:r>
            <a:r>
              <a:rPr lang="en-US" sz="2000" strike="sngStrike" dirty="0"/>
              <a:t>, </a:t>
            </a:r>
            <a:r>
              <a:rPr lang="en-US" sz="2000" strike="sngStrike" dirty="0" err="1"/>
              <a:t>que</a:t>
            </a:r>
            <a:r>
              <a:rPr lang="en-US" sz="2000" strike="sngStrike" dirty="0"/>
              <a:t> </a:t>
            </a:r>
            <a:r>
              <a:rPr lang="en-US" sz="2000" strike="sngStrike" dirty="0" err="1"/>
              <a:t>retomarão</a:t>
            </a:r>
            <a:r>
              <a:rPr lang="en-US" sz="2000" strike="sngStrike" dirty="0"/>
              <a:t> </a:t>
            </a:r>
            <a:r>
              <a:rPr lang="en-US" sz="2000" strike="sngStrike" dirty="0" err="1"/>
              <a:t>seu</a:t>
            </a:r>
            <a:r>
              <a:rPr lang="en-US" sz="2000" strike="sngStrike" dirty="0"/>
              <a:t> </a:t>
            </a:r>
            <a:r>
              <a:rPr lang="en-US" sz="2000" strike="sngStrike" dirty="0" err="1"/>
              <a:t>curso</a:t>
            </a:r>
            <a:r>
              <a:rPr lang="en-US" sz="2000" strike="sngStrike" dirty="0"/>
              <a:t> normal.</a:t>
            </a:r>
            <a:r>
              <a:rPr lang="en-US" sz="2000" dirty="0"/>
              <a:t>                </a:t>
            </a:r>
            <a:r>
              <a:rPr lang="en-US" sz="2000" dirty="0">
                <a:hlinkClick r:id="rId2"/>
              </a:rPr>
              <a:t>(Revogado pela Lei nº 13.256, de 2016)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§ </a:t>
            </a:r>
            <a:r>
              <a:rPr lang="en-US" sz="2000" dirty="0"/>
              <a:t>6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Ocorrendo</a:t>
            </a:r>
            <a:r>
              <a:rPr lang="en-US" sz="2000" dirty="0"/>
              <a:t> a </a:t>
            </a:r>
            <a:r>
              <a:rPr lang="en-US" sz="2000" dirty="0" err="1"/>
              <a:t>hipótese</a:t>
            </a:r>
            <a:r>
              <a:rPr lang="en-US" sz="2000" dirty="0"/>
              <a:t> do § 5</a:t>
            </a:r>
            <a:r>
              <a:rPr lang="en-US" sz="2000" baseline="30000" dirty="0"/>
              <a:t>o</a:t>
            </a:r>
            <a:r>
              <a:rPr lang="en-US" sz="2000" dirty="0"/>
              <a:t>, </a:t>
            </a:r>
            <a:r>
              <a:rPr lang="en-US" sz="2000" dirty="0" err="1"/>
              <a:t>é</a:t>
            </a:r>
            <a:r>
              <a:rPr lang="en-US" sz="2000" dirty="0"/>
              <a:t> </a:t>
            </a:r>
            <a:r>
              <a:rPr lang="en-US" sz="2000" b="1" i="1" u="sng" dirty="0" err="1"/>
              <a:t>permitido</a:t>
            </a:r>
            <a:r>
              <a:rPr lang="en-US" sz="2000" b="1" i="1" u="sng" dirty="0"/>
              <a:t> a outro relator do </a:t>
            </a:r>
            <a:r>
              <a:rPr lang="en-US" sz="2000" b="1" i="1" u="sng" dirty="0" err="1"/>
              <a:t>respectivo</a:t>
            </a:r>
            <a:r>
              <a:rPr lang="en-US" sz="2000" b="1" i="1" u="sng" dirty="0"/>
              <a:t> tribunal superior </a:t>
            </a:r>
            <a:r>
              <a:rPr lang="en-US" sz="2000" b="1" i="1" u="sng" dirty="0" err="1"/>
              <a:t>afetar</a:t>
            </a:r>
            <a:r>
              <a:rPr lang="en-US" sz="2000" b="1" i="1" u="sng" dirty="0"/>
              <a:t> 2 (</a:t>
            </a:r>
            <a:r>
              <a:rPr lang="en-US" sz="2000" b="1" i="1" u="sng" dirty="0" err="1"/>
              <a:t>dois</a:t>
            </a:r>
            <a:r>
              <a:rPr lang="en-US" sz="2000" b="1" i="1" u="sng" dirty="0"/>
              <a:t>)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mais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recursos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representativos</a:t>
            </a:r>
            <a:r>
              <a:rPr lang="en-US" sz="2000" b="1" i="1" u="sng" dirty="0"/>
              <a:t> da </a:t>
            </a:r>
            <a:r>
              <a:rPr lang="en-US" sz="2000" b="1" i="1" u="sng" dirty="0" err="1"/>
              <a:t>controvérsia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na</a:t>
            </a:r>
            <a:r>
              <a:rPr lang="en-US" sz="2000" b="1" i="1" u="sng" dirty="0"/>
              <a:t> forma do art. 1.036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0910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755</TotalTime>
  <Words>859</Words>
  <Application>Microsoft Macintosh PowerPoint</Application>
  <PresentationFormat>On-screen Show (4:3)</PresentationFormat>
  <Paragraphs>191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Pushpin</vt:lpstr>
      <vt:lpstr>Recursos Especial e Extraordinário Repetitivos</vt:lpstr>
      <vt:lpstr>Recurso Especial ou Extraordinário</vt:lpstr>
      <vt:lpstr>PowerPoint Presentation</vt:lpstr>
      <vt:lpstr>PowerPoint Presentation</vt:lpstr>
      <vt:lpstr>Microssistema Repetitivo (Início)</vt:lpstr>
      <vt:lpstr>PowerPoint Presentation</vt:lpstr>
      <vt:lpstr>Pressuposto</vt:lpstr>
      <vt:lpstr>Legitimidade</vt:lpstr>
      <vt:lpstr>Legitimidade</vt:lpstr>
      <vt:lpstr>Decisão de Suspensão</vt:lpstr>
      <vt:lpstr>Decisão de Suspensão</vt:lpstr>
      <vt:lpstr>Distinção entre a Causa Piloto e o Processo ou Recurso sobrestado</vt:lpstr>
      <vt:lpstr>Distinção entre a Causa Piloto e o Processo ou Recurso sobrestado</vt:lpstr>
      <vt:lpstr>PowerPoint Presentation</vt:lpstr>
      <vt:lpstr>PowerPoint Presentation</vt:lpstr>
      <vt:lpstr>Decisão de Afetação Positiva</vt:lpstr>
      <vt:lpstr>Ampliação do Contraditório Qualificado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Aplicação da Tese aos Processos Futuros</vt:lpstr>
      <vt:lpstr>Aplicação da Tese aos Processos Futuros</vt:lpstr>
      <vt:lpstr>PowerPoint Presentation</vt:lpstr>
      <vt:lpstr>PowerPoint Presentation</vt:lpstr>
      <vt:lpstr>PowerPoint Presentation</vt:lpstr>
      <vt:lpstr>PowerPoint Presentation</vt:lpstr>
      <vt:lpstr>Reexame (Retratação)</vt:lpstr>
      <vt:lpstr>PowerPoint Presentation</vt:lpstr>
      <vt:lpstr>Desistência</vt:lpstr>
      <vt:lpstr>Desistência</vt:lpstr>
      <vt:lpstr>Razoável Duração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Recursos Especial e Extraordinário Repetitivos</dc:title>
  <dc:creator>Rafael Menezes</dc:creator>
  <cp:lastModifiedBy>Rafael Menezes</cp:lastModifiedBy>
  <cp:revision>18</cp:revision>
  <dcterms:created xsi:type="dcterms:W3CDTF">2017-06-07T02:50:30Z</dcterms:created>
  <dcterms:modified xsi:type="dcterms:W3CDTF">2017-06-07T15:26:22Z</dcterms:modified>
</cp:coreProperties>
</file>