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2" r:id="rId8"/>
    <p:sldId id="263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6" r:id="rId21"/>
    <p:sldId id="291" r:id="rId22"/>
    <p:sldId id="292" r:id="rId23"/>
    <p:sldId id="276" r:id="rId24"/>
    <p:sldId id="277" r:id="rId25"/>
    <p:sldId id="278" r:id="rId26"/>
    <p:sldId id="279" r:id="rId27"/>
    <p:sldId id="280" r:id="rId28"/>
    <p:sldId id="284" r:id="rId29"/>
    <p:sldId id="290" r:id="rId30"/>
    <p:sldId id="285" r:id="rId31"/>
    <p:sldId id="293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3" r:id="rId40"/>
    <p:sldId id="281" r:id="rId41"/>
    <p:sldId id="287" r:id="rId42"/>
    <p:sldId id="304" r:id="rId43"/>
    <p:sldId id="288" r:id="rId44"/>
    <p:sldId id="305" r:id="rId45"/>
    <p:sldId id="306" r:id="rId46"/>
    <p:sldId id="307" r:id="rId47"/>
    <p:sldId id="308" r:id="rId48"/>
    <p:sldId id="309" r:id="rId49"/>
    <p:sldId id="310" r:id="rId50"/>
    <p:sldId id="314" r:id="rId51"/>
    <p:sldId id="315" r:id="rId52"/>
    <p:sldId id="311" r:id="rId53"/>
    <p:sldId id="313" r:id="rId54"/>
    <p:sldId id="312" r:id="rId55"/>
    <p:sldId id="316" r:id="rId56"/>
    <p:sldId id="318" r:id="rId57"/>
    <p:sldId id="317" r:id="rId58"/>
    <p:sldId id="319" r:id="rId59"/>
    <p:sldId id="320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74401A-3E69-F749-B41E-DE75E1B5FCF6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EB43716-CCA7-F241-A46E-2F0028740967}">
      <dgm:prSet phldrT="[Text]"/>
      <dgm:spPr/>
      <dgm:t>
        <a:bodyPr/>
        <a:lstStyle/>
        <a:p>
          <a:r>
            <a:rPr lang="en-US" dirty="0" err="1" smtClean="0"/>
            <a:t>Recurso</a:t>
          </a:r>
          <a:endParaRPr lang="en-US" dirty="0"/>
        </a:p>
      </dgm:t>
    </dgm:pt>
    <dgm:pt modelId="{8AF28037-A25E-7040-AA59-C31A695C33D2}" type="parTrans" cxnId="{459F6757-BCE6-E941-A97E-A9B987CC6648}">
      <dgm:prSet/>
      <dgm:spPr/>
      <dgm:t>
        <a:bodyPr/>
        <a:lstStyle/>
        <a:p>
          <a:endParaRPr lang="en-US"/>
        </a:p>
      </dgm:t>
    </dgm:pt>
    <dgm:pt modelId="{BBB9DC15-8921-2147-A587-8DF02CA43451}" type="sibTrans" cxnId="{459F6757-BCE6-E941-A97E-A9B987CC6648}">
      <dgm:prSet/>
      <dgm:spPr/>
      <dgm:t>
        <a:bodyPr/>
        <a:lstStyle/>
        <a:p>
          <a:endParaRPr lang="en-US"/>
        </a:p>
      </dgm:t>
    </dgm:pt>
    <dgm:pt modelId="{C6B79FCF-40BA-F843-B9A7-C4FEBC13C375}">
      <dgm:prSet phldrT="[Text]"/>
      <dgm:spPr/>
      <dgm:t>
        <a:bodyPr/>
        <a:lstStyle/>
        <a:p>
          <a:r>
            <a:rPr lang="en-US" dirty="0" err="1" smtClean="0"/>
            <a:t>Ordinário</a:t>
          </a:r>
          <a:endParaRPr lang="en-US" dirty="0" smtClean="0"/>
        </a:p>
        <a:p>
          <a:r>
            <a:rPr lang="en-US" dirty="0" smtClean="0"/>
            <a:t>(ROC)</a:t>
          </a:r>
          <a:endParaRPr lang="en-US" dirty="0"/>
        </a:p>
      </dgm:t>
    </dgm:pt>
    <dgm:pt modelId="{FC3BC390-B064-5F48-826E-ADEF8BAC203F}" type="parTrans" cxnId="{8A914991-A144-DF41-900A-130453AA4033}">
      <dgm:prSet/>
      <dgm:spPr/>
      <dgm:t>
        <a:bodyPr/>
        <a:lstStyle/>
        <a:p>
          <a:endParaRPr lang="en-US"/>
        </a:p>
      </dgm:t>
    </dgm:pt>
    <dgm:pt modelId="{B3E3C707-E823-A641-B511-BB141D878F13}" type="sibTrans" cxnId="{8A914991-A144-DF41-900A-130453AA4033}">
      <dgm:prSet/>
      <dgm:spPr/>
      <dgm:t>
        <a:bodyPr/>
        <a:lstStyle/>
        <a:p>
          <a:endParaRPr lang="en-US"/>
        </a:p>
      </dgm:t>
    </dgm:pt>
    <dgm:pt modelId="{EA05990E-980A-AD4D-A3FA-3DDD4678E6D4}">
      <dgm:prSet phldrT="[Text]"/>
      <dgm:spPr/>
      <dgm:t>
        <a:bodyPr/>
        <a:lstStyle/>
        <a:p>
          <a:r>
            <a:rPr lang="en-US" dirty="0" smtClean="0"/>
            <a:t>STF</a:t>
          </a:r>
          <a:br>
            <a:rPr lang="en-US" dirty="0" smtClean="0"/>
          </a:br>
          <a:r>
            <a:rPr lang="en-US" dirty="0" smtClean="0"/>
            <a:t>(Art. 102, II, CF/88)</a:t>
          </a:r>
          <a:endParaRPr lang="en-US" dirty="0"/>
        </a:p>
      </dgm:t>
    </dgm:pt>
    <dgm:pt modelId="{A1F47846-5D40-D047-A656-F0E9E6437438}" type="parTrans" cxnId="{C0CEFFE2-6556-8240-9786-612EFB106DAE}">
      <dgm:prSet/>
      <dgm:spPr/>
      <dgm:t>
        <a:bodyPr/>
        <a:lstStyle/>
        <a:p>
          <a:endParaRPr lang="en-US"/>
        </a:p>
      </dgm:t>
    </dgm:pt>
    <dgm:pt modelId="{53AB919B-2CA5-9C4B-AE92-3F0B20B11C85}" type="sibTrans" cxnId="{C0CEFFE2-6556-8240-9786-612EFB106DAE}">
      <dgm:prSet/>
      <dgm:spPr/>
      <dgm:t>
        <a:bodyPr/>
        <a:lstStyle/>
        <a:p>
          <a:endParaRPr lang="en-US"/>
        </a:p>
      </dgm:t>
    </dgm:pt>
    <dgm:pt modelId="{BF6BB2AE-0F96-254A-B2C2-57E21ABE689E}">
      <dgm:prSet phldrT="[Text]"/>
      <dgm:spPr/>
      <dgm:t>
        <a:bodyPr/>
        <a:lstStyle/>
        <a:p>
          <a:r>
            <a:rPr lang="en-US" dirty="0" smtClean="0"/>
            <a:t>STJ</a:t>
          </a:r>
          <a:br>
            <a:rPr lang="en-US" dirty="0" smtClean="0"/>
          </a:br>
          <a:r>
            <a:rPr lang="en-US" dirty="0" smtClean="0"/>
            <a:t>(Art. 105, II, CF/88)</a:t>
          </a:r>
          <a:endParaRPr lang="en-US" dirty="0"/>
        </a:p>
      </dgm:t>
    </dgm:pt>
    <dgm:pt modelId="{983452BD-AA6B-6247-A992-56009119F8EA}" type="parTrans" cxnId="{0ADDFFA7-E2CB-2447-802A-27E1C3B40DBF}">
      <dgm:prSet/>
      <dgm:spPr/>
      <dgm:t>
        <a:bodyPr/>
        <a:lstStyle/>
        <a:p>
          <a:endParaRPr lang="en-US"/>
        </a:p>
      </dgm:t>
    </dgm:pt>
    <dgm:pt modelId="{14F421C3-640E-DF4C-95B8-DCFF4521426B}" type="sibTrans" cxnId="{0ADDFFA7-E2CB-2447-802A-27E1C3B40DBF}">
      <dgm:prSet/>
      <dgm:spPr/>
      <dgm:t>
        <a:bodyPr/>
        <a:lstStyle/>
        <a:p>
          <a:endParaRPr lang="en-US"/>
        </a:p>
      </dgm:t>
    </dgm:pt>
    <dgm:pt modelId="{D036A5C9-7F24-274C-80C1-7179B33B68E7}">
      <dgm:prSet phldrT="[Text]"/>
      <dgm:spPr/>
      <dgm:t>
        <a:bodyPr/>
        <a:lstStyle/>
        <a:p>
          <a:r>
            <a:rPr lang="en-US" dirty="0" err="1" smtClean="0"/>
            <a:t>Excepcionais</a:t>
          </a:r>
          <a:endParaRPr lang="en-US" dirty="0"/>
        </a:p>
      </dgm:t>
    </dgm:pt>
    <dgm:pt modelId="{46EF9E20-9FDB-B84D-A4AA-82DE45AC1419}" type="parTrans" cxnId="{E1413313-6F7B-C24A-8652-35016F9BAF0B}">
      <dgm:prSet/>
      <dgm:spPr/>
      <dgm:t>
        <a:bodyPr/>
        <a:lstStyle/>
        <a:p>
          <a:endParaRPr lang="en-US"/>
        </a:p>
      </dgm:t>
    </dgm:pt>
    <dgm:pt modelId="{F5ECBE62-FFB4-1243-8C19-75477573A1AD}" type="sibTrans" cxnId="{E1413313-6F7B-C24A-8652-35016F9BAF0B}">
      <dgm:prSet/>
      <dgm:spPr/>
      <dgm:t>
        <a:bodyPr/>
        <a:lstStyle/>
        <a:p>
          <a:endParaRPr lang="en-US"/>
        </a:p>
      </dgm:t>
    </dgm:pt>
    <dgm:pt modelId="{DEB3BD3E-8CA6-4B4E-93DA-054B8AC67710}">
      <dgm:prSet phldrT="[Text]"/>
      <dgm:spPr/>
      <dgm:t>
        <a:bodyPr/>
        <a:lstStyle/>
        <a:p>
          <a:r>
            <a:rPr lang="en-US" dirty="0" err="1" smtClean="0"/>
            <a:t>Recurso</a:t>
          </a:r>
          <a:r>
            <a:rPr lang="en-US" dirty="0" smtClean="0"/>
            <a:t> </a:t>
          </a:r>
          <a:r>
            <a:rPr lang="en-US" dirty="0" err="1" smtClean="0"/>
            <a:t>Extraordinário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102, III, CF/88)</a:t>
          </a:r>
          <a:endParaRPr lang="en-US" dirty="0"/>
        </a:p>
      </dgm:t>
    </dgm:pt>
    <dgm:pt modelId="{C1F9D713-29D1-1847-9FD0-B0F2CC01CF79}" type="parTrans" cxnId="{6E514609-ACC4-9943-BF66-9834F3A50363}">
      <dgm:prSet/>
      <dgm:spPr/>
      <dgm:t>
        <a:bodyPr/>
        <a:lstStyle/>
        <a:p>
          <a:endParaRPr lang="en-US"/>
        </a:p>
      </dgm:t>
    </dgm:pt>
    <dgm:pt modelId="{FAF562A9-9A2A-7545-8FF5-4E3600D70619}" type="sibTrans" cxnId="{6E514609-ACC4-9943-BF66-9834F3A50363}">
      <dgm:prSet/>
      <dgm:spPr/>
      <dgm:t>
        <a:bodyPr/>
        <a:lstStyle/>
        <a:p>
          <a:endParaRPr lang="en-US"/>
        </a:p>
      </dgm:t>
    </dgm:pt>
    <dgm:pt modelId="{F180E56F-1FF2-ED40-AA12-853211A93176}">
      <dgm:prSet phldrT="[Text]"/>
      <dgm:spPr/>
      <dgm:t>
        <a:bodyPr/>
        <a:lstStyle/>
        <a:p>
          <a:r>
            <a:rPr lang="en-US" dirty="0" err="1" smtClean="0"/>
            <a:t>Recurso</a:t>
          </a:r>
          <a:r>
            <a:rPr lang="en-US" dirty="0" smtClean="0"/>
            <a:t> Especial</a:t>
          </a:r>
          <a:br>
            <a:rPr lang="en-US" dirty="0" smtClean="0"/>
          </a:br>
          <a:r>
            <a:rPr lang="en-US" dirty="0" smtClean="0"/>
            <a:t>(Art. 105, III, CF/88)</a:t>
          </a:r>
          <a:endParaRPr lang="en-US" dirty="0"/>
        </a:p>
      </dgm:t>
    </dgm:pt>
    <dgm:pt modelId="{77737980-B4B3-1F4E-B651-8CB4C4486712}" type="parTrans" cxnId="{3FE7C0DF-0E96-C448-83C6-E620DCBFFDA8}">
      <dgm:prSet/>
      <dgm:spPr/>
      <dgm:t>
        <a:bodyPr/>
        <a:lstStyle/>
        <a:p>
          <a:endParaRPr lang="en-US"/>
        </a:p>
      </dgm:t>
    </dgm:pt>
    <dgm:pt modelId="{A78A7AE9-198A-A443-8E83-538FCAE357A7}" type="sibTrans" cxnId="{3FE7C0DF-0E96-C448-83C6-E620DCBFFDA8}">
      <dgm:prSet/>
      <dgm:spPr/>
      <dgm:t>
        <a:bodyPr/>
        <a:lstStyle/>
        <a:p>
          <a:endParaRPr lang="en-US"/>
        </a:p>
      </dgm:t>
    </dgm:pt>
    <dgm:pt modelId="{CBA91759-BC8B-6549-B15A-610E905C3C7E}" type="pres">
      <dgm:prSet presAssocID="{B174401A-3E69-F749-B41E-DE75E1B5FC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E0A92C-E9FE-F748-AD51-392B89DCE254}" type="pres">
      <dgm:prSet presAssocID="{6EB43716-CCA7-F241-A46E-2F0028740967}" presName="root1" presStyleCnt="0"/>
      <dgm:spPr/>
    </dgm:pt>
    <dgm:pt modelId="{BD850374-FDDC-704D-8A3C-AE1B1D78F576}" type="pres">
      <dgm:prSet presAssocID="{6EB43716-CCA7-F241-A46E-2F002874096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D74F77-C79D-4749-A102-8644A32B9DCF}" type="pres">
      <dgm:prSet presAssocID="{6EB43716-CCA7-F241-A46E-2F0028740967}" presName="level2hierChild" presStyleCnt="0"/>
      <dgm:spPr/>
    </dgm:pt>
    <dgm:pt modelId="{6AC4A7F2-7167-2A4F-92CD-5287A11B9A6E}" type="pres">
      <dgm:prSet presAssocID="{FC3BC390-B064-5F48-826E-ADEF8BAC203F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DD9D1CC-BF40-A045-83E4-3E14F0D61ABC}" type="pres">
      <dgm:prSet presAssocID="{FC3BC390-B064-5F48-826E-ADEF8BAC203F}" presName="connTx" presStyleLbl="parChTrans1D2" presStyleIdx="0" presStyleCnt="2"/>
      <dgm:spPr/>
      <dgm:t>
        <a:bodyPr/>
        <a:lstStyle/>
        <a:p>
          <a:endParaRPr lang="en-US"/>
        </a:p>
      </dgm:t>
    </dgm:pt>
    <dgm:pt modelId="{58AF0257-D53C-2A46-8210-3932C3CCDFDE}" type="pres">
      <dgm:prSet presAssocID="{C6B79FCF-40BA-F843-B9A7-C4FEBC13C375}" presName="root2" presStyleCnt="0"/>
      <dgm:spPr/>
    </dgm:pt>
    <dgm:pt modelId="{3EBC0F04-EE2F-664C-95C5-4A60497BDBD5}" type="pres">
      <dgm:prSet presAssocID="{C6B79FCF-40BA-F843-B9A7-C4FEBC13C37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8879DE-839E-C840-9C7A-1143E9D124F7}" type="pres">
      <dgm:prSet presAssocID="{C6B79FCF-40BA-F843-B9A7-C4FEBC13C375}" presName="level3hierChild" presStyleCnt="0"/>
      <dgm:spPr/>
    </dgm:pt>
    <dgm:pt modelId="{734A1ECB-6AF9-9E45-BC43-D4AE84AC911A}" type="pres">
      <dgm:prSet presAssocID="{A1F47846-5D40-D047-A656-F0E9E6437438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53CDB0ED-945D-6144-AF9E-28C776028790}" type="pres">
      <dgm:prSet presAssocID="{A1F47846-5D40-D047-A656-F0E9E6437438}" presName="connTx" presStyleLbl="parChTrans1D3" presStyleIdx="0" presStyleCnt="4"/>
      <dgm:spPr/>
      <dgm:t>
        <a:bodyPr/>
        <a:lstStyle/>
        <a:p>
          <a:endParaRPr lang="en-US"/>
        </a:p>
      </dgm:t>
    </dgm:pt>
    <dgm:pt modelId="{58CBB114-C088-194C-BFF8-9E78950B67EF}" type="pres">
      <dgm:prSet presAssocID="{EA05990E-980A-AD4D-A3FA-3DDD4678E6D4}" presName="root2" presStyleCnt="0"/>
      <dgm:spPr/>
    </dgm:pt>
    <dgm:pt modelId="{057B1018-7C2E-5B43-9465-042218BB3E2A}" type="pres">
      <dgm:prSet presAssocID="{EA05990E-980A-AD4D-A3FA-3DDD4678E6D4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97DEAD-4CB8-9D47-BB72-97B70CC5AE8D}" type="pres">
      <dgm:prSet presAssocID="{EA05990E-980A-AD4D-A3FA-3DDD4678E6D4}" presName="level3hierChild" presStyleCnt="0"/>
      <dgm:spPr/>
    </dgm:pt>
    <dgm:pt modelId="{B9E86917-F5A3-3648-B43B-F6AC7F395F28}" type="pres">
      <dgm:prSet presAssocID="{983452BD-AA6B-6247-A992-56009119F8EA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0DB18343-6DE0-C249-805F-3C1CD4C2D33B}" type="pres">
      <dgm:prSet presAssocID="{983452BD-AA6B-6247-A992-56009119F8EA}" presName="connTx" presStyleLbl="parChTrans1D3" presStyleIdx="1" presStyleCnt="4"/>
      <dgm:spPr/>
      <dgm:t>
        <a:bodyPr/>
        <a:lstStyle/>
        <a:p>
          <a:endParaRPr lang="en-US"/>
        </a:p>
      </dgm:t>
    </dgm:pt>
    <dgm:pt modelId="{3E2002F6-BABE-8344-B7DA-C45F9E1F66FE}" type="pres">
      <dgm:prSet presAssocID="{BF6BB2AE-0F96-254A-B2C2-57E21ABE689E}" presName="root2" presStyleCnt="0"/>
      <dgm:spPr/>
    </dgm:pt>
    <dgm:pt modelId="{A8B1733A-144B-5648-8992-3DC32FF3CD89}" type="pres">
      <dgm:prSet presAssocID="{BF6BB2AE-0F96-254A-B2C2-57E21ABE689E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0F4491-68F1-2849-AAD9-8E165BBDC771}" type="pres">
      <dgm:prSet presAssocID="{BF6BB2AE-0F96-254A-B2C2-57E21ABE689E}" presName="level3hierChild" presStyleCnt="0"/>
      <dgm:spPr/>
    </dgm:pt>
    <dgm:pt modelId="{394B031C-D74B-F54F-822B-A9DAEC28946D}" type="pres">
      <dgm:prSet presAssocID="{46EF9E20-9FDB-B84D-A4AA-82DE45AC1419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7952EF6-EBFC-E740-A702-4C28763D3D82}" type="pres">
      <dgm:prSet presAssocID="{46EF9E20-9FDB-B84D-A4AA-82DE45AC1419}" presName="connTx" presStyleLbl="parChTrans1D2" presStyleIdx="1" presStyleCnt="2"/>
      <dgm:spPr/>
      <dgm:t>
        <a:bodyPr/>
        <a:lstStyle/>
        <a:p>
          <a:endParaRPr lang="en-US"/>
        </a:p>
      </dgm:t>
    </dgm:pt>
    <dgm:pt modelId="{6FD59451-37F9-B04E-A20E-C072469A3570}" type="pres">
      <dgm:prSet presAssocID="{D036A5C9-7F24-274C-80C1-7179B33B68E7}" presName="root2" presStyleCnt="0"/>
      <dgm:spPr/>
    </dgm:pt>
    <dgm:pt modelId="{2563D99F-9132-7B40-BB66-8828665A25AC}" type="pres">
      <dgm:prSet presAssocID="{D036A5C9-7F24-274C-80C1-7179B33B68E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D46B3F-11F0-114F-A029-07460B758BB3}" type="pres">
      <dgm:prSet presAssocID="{D036A5C9-7F24-274C-80C1-7179B33B68E7}" presName="level3hierChild" presStyleCnt="0"/>
      <dgm:spPr/>
    </dgm:pt>
    <dgm:pt modelId="{EBB7E5E7-4228-6E42-9E2B-6322A80DEF41}" type="pres">
      <dgm:prSet presAssocID="{C1F9D713-29D1-1847-9FD0-B0F2CC01CF79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B6AD62A4-35C5-1747-88E1-4AD60267CB43}" type="pres">
      <dgm:prSet presAssocID="{C1F9D713-29D1-1847-9FD0-B0F2CC01CF79}" presName="connTx" presStyleLbl="parChTrans1D3" presStyleIdx="2" presStyleCnt="4"/>
      <dgm:spPr/>
      <dgm:t>
        <a:bodyPr/>
        <a:lstStyle/>
        <a:p>
          <a:endParaRPr lang="en-US"/>
        </a:p>
      </dgm:t>
    </dgm:pt>
    <dgm:pt modelId="{A305777D-4A8A-2247-A97C-EB80F6B4ED79}" type="pres">
      <dgm:prSet presAssocID="{DEB3BD3E-8CA6-4B4E-93DA-054B8AC67710}" presName="root2" presStyleCnt="0"/>
      <dgm:spPr/>
    </dgm:pt>
    <dgm:pt modelId="{6385452C-A8CB-724B-A4F4-853D4C78445A}" type="pres">
      <dgm:prSet presAssocID="{DEB3BD3E-8CA6-4B4E-93DA-054B8AC67710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DBF163-FD6C-C340-9323-CE80E8C29256}" type="pres">
      <dgm:prSet presAssocID="{DEB3BD3E-8CA6-4B4E-93DA-054B8AC67710}" presName="level3hierChild" presStyleCnt="0"/>
      <dgm:spPr/>
    </dgm:pt>
    <dgm:pt modelId="{F546E3EC-2203-5D4B-8C67-5EC1C5E653F0}" type="pres">
      <dgm:prSet presAssocID="{77737980-B4B3-1F4E-B651-8CB4C4486712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BF2AFBF1-78AA-414F-8788-9CCB89B542CA}" type="pres">
      <dgm:prSet presAssocID="{77737980-B4B3-1F4E-B651-8CB4C4486712}" presName="connTx" presStyleLbl="parChTrans1D3" presStyleIdx="3" presStyleCnt="4"/>
      <dgm:spPr/>
      <dgm:t>
        <a:bodyPr/>
        <a:lstStyle/>
        <a:p>
          <a:endParaRPr lang="en-US"/>
        </a:p>
      </dgm:t>
    </dgm:pt>
    <dgm:pt modelId="{11C15F72-2D76-A340-BD89-33D72481AE3D}" type="pres">
      <dgm:prSet presAssocID="{F180E56F-1FF2-ED40-AA12-853211A93176}" presName="root2" presStyleCnt="0"/>
      <dgm:spPr/>
    </dgm:pt>
    <dgm:pt modelId="{45D75308-1E4C-6444-82D6-13640ED659FF}" type="pres">
      <dgm:prSet presAssocID="{F180E56F-1FF2-ED40-AA12-853211A93176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928CC6-BB75-7745-8674-FC7ADAD55F43}" type="pres">
      <dgm:prSet presAssocID="{F180E56F-1FF2-ED40-AA12-853211A93176}" presName="level3hierChild" presStyleCnt="0"/>
      <dgm:spPr/>
    </dgm:pt>
  </dgm:ptLst>
  <dgm:cxnLst>
    <dgm:cxn modelId="{2DB2F5A9-1D63-E940-BDC4-2D8F7A015F55}" type="presOf" srcId="{C6B79FCF-40BA-F843-B9A7-C4FEBC13C375}" destId="{3EBC0F04-EE2F-664C-95C5-4A60497BDBD5}" srcOrd="0" destOrd="0" presId="urn:microsoft.com/office/officeart/2005/8/layout/hierarchy2"/>
    <dgm:cxn modelId="{8A914991-A144-DF41-900A-130453AA4033}" srcId="{6EB43716-CCA7-F241-A46E-2F0028740967}" destId="{C6B79FCF-40BA-F843-B9A7-C4FEBC13C375}" srcOrd="0" destOrd="0" parTransId="{FC3BC390-B064-5F48-826E-ADEF8BAC203F}" sibTransId="{B3E3C707-E823-A641-B511-BB141D878F13}"/>
    <dgm:cxn modelId="{C0CEFFE2-6556-8240-9786-612EFB106DAE}" srcId="{C6B79FCF-40BA-F843-B9A7-C4FEBC13C375}" destId="{EA05990E-980A-AD4D-A3FA-3DDD4678E6D4}" srcOrd="0" destOrd="0" parTransId="{A1F47846-5D40-D047-A656-F0E9E6437438}" sibTransId="{53AB919B-2CA5-9C4B-AE92-3F0B20B11C85}"/>
    <dgm:cxn modelId="{AE548C7E-4887-B248-A9C0-8F9DB858E6AF}" type="presOf" srcId="{C1F9D713-29D1-1847-9FD0-B0F2CC01CF79}" destId="{EBB7E5E7-4228-6E42-9E2B-6322A80DEF41}" srcOrd="0" destOrd="0" presId="urn:microsoft.com/office/officeart/2005/8/layout/hierarchy2"/>
    <dgm:cxn modelId="{74B01827-4FA0-F64F-A16A-9249561A824B}" type="presOf" srcId="{DEB3BD3E-8CA6-4B4E-93DA-054B8AC67710}" destId="{6385452C-A8CB-724B-A4F4-853D4C78445A}" srcOrd="0" destOrd="0" presId="urn:microsoft.com/office/officeart/2005/8/layout/hierarchy2"/>
    <dgm:cxn modelId="{7AB9E6B2-0AE7-D345-BF88-47E3672B7CF1}" type="presOf" srcId="{77737980-B4B3-1F4E-B651-8CB4C4486712}" destId="{F546E3EC-2203-5D4B-8C67-5EC1C5E653F0}" srcOrd="0" destOrd="0" presId="urn:microsoft.com/office/officeart/2005/8/layout/hierarchy2"/>
    <dgm:cxn modelId="{0ADDFFA7-E2CB-2447-802A-27E1C3B40DBF}" srcId="{C6B79FCF-40BA-F843-B9A7-C4FEBC13C375}" destId="{BF6BB2AE-0F96-254A-B2C2-57E21ABE689E}" srcOrd="1" destOrd="0" parTransId="{983452BD-AA6B-6247-A992-56009119F8EA}" sibTransId="{14F421C3-640E-DF4C-95B8-DCFF4521426B}"/>
    <dgm:cxn modelId="{78B05B7B-CB61-4E42-8E23-8194630DBB1D}" type="presOf" srcId="{FC3BC390-B064-5F48-826E-ADEF8BAC203F}" destId="{4DD9D1CC-BF40-A045-83E4-3E14F0D61ABC}" srcOrd="1" destOrd="0" presId="urn:microsoft.com/office/officeart/2005/8/layout/hierarchy2"/>
    <dgm:cxn modelId="{1E5D2992-4C7B-754E-A57F-87A1EA00DCA3}" type="presOf" srcId="{46EF9E20-9FDB-B84D-A4AA-82DE45AC1419}" destId="{394B031C-D74B-F54F-822B-A9DAEC28946D}" srcOrd="0" destOrd="0" presId="urn:microsoft.com/office/officeart/2005/8/layout/hierarchy2"/>
    <dgm:cxn modelId="{C6E33E69-17C8-F247-843F-E02047D53762}" type="presOf" srcId="{983452BD-AA6B-6247-A992-56009119F8EA}" destId="{0DB18343-6DE0-C249-805F-3C1CD4C2D33B}" srcOrd="1" destOrd="0" presId="urn:microsoft.com/office/officeart/2005/8/layout/hierarchy2"/>
    <dgm:cxn modelId="{46691A01-878E-3042-B4F2-3CB753D711FE}" type="presOf" srcId="{77737980-B4B3-1F4E-B651-8CB4C4486712}" destId="{BF2AFBF1-78AA-414F-8788-9CCB89B542CA}" srcOrd="1" destOrd="0" presId="urn:microsoft.com/office/officeart/2005/8/layout/hierarchy2"/>
    <dgm:cxn modelId="{3702343E-A19D-714C-99AF-B8416CC2EC88}" type="presOf" srcId="{EA05990E-980A-AD4D-A3FA-3DDD4678E6D4}" destId="{057B1018-7C2E-5B43-9465-042218BB3E2A}" srcOrd="0" destOrd="0" presId="urn:microsoft.com/office/officeart/2005/8/layout/hierarchy2"/>
    <dgm:cxn modelId="{84583FCA-3F88-FE40-BD9D-5037675A7E12}" type="presOf" srcId="{F180E56F-1FF2-ED40-AA12-853211A93176}" destId="{45D75308-1E4C-6444-82D6-13640ED659FF}" srcOrd="0" destOrd="0" presId="urn:microsoft.com/office/officeart/2005/8/layout/hierarchy2"/>
    <dgm:cxn modelId="{E4229FB8-932E-E844-BB93-473346E442FB}" type="presOf" srcId="{B174401A-3E69-F749-B41E-DE75E1B5FCF6}" destId="{CBA91759-BC8B-6549-B15A-610E905C3C7E}" srcOrd="0" destOrd="0" presId="urn:microsoft.com/office/officeart/2005/8/layout/hierarchy2"/>
    <dgm:cxn modelId="{3FE7C0DF-0E96-C448-83C6-E620DCBFFDA8}" srcId="{D036A5C9-7F24-274C-80C1-7179B33B68E7}" destId="{F180E56F-1FF2-ED40-AA12-853211A93176}" srcOrd="1" destOrd="0" parTransId="{77737980-B4B3-1F4E-B651-8CB4C4486712}" sibTransId="{A78A7AE9-198A-A443-8E83-538FCAE357A7}"/>
    <dgm:cxn modelId="{D9202C63-EFBA-6342-8201-7BBC40825F90}" type="presOf" srcId="{D036A5C9-7F24-274C-80C1-7179B33B68E7}" destId="{2563D99F-9132-7B40-BB66-8828665A25AC}" srcOrd="0" destOrd="0" presId="urn:microsoft.com/office/officeart/2005/8/layout/hierarchy2"/>
    <dgm:cxn modelId="{2D21714D-5415-8A4A-AA07-C8BCDDD15672}" type="presOf" srcId="{46EF9E20-9FDB-B84D-A4AA-82DE45AC1419}" destId="{17952EF6-EBFC-E740-A702-4C28763D3D82}" srcOrd="1" destOrd="0" presId="urn:microsoft.com/office/officeart/2005/8/layout/hierarchy2"/>
    <dgm:cxn modelId="{459F6757-BCE6-E941-A97E-A9B987CC6648}" srcId="{B174401A-3E69-F749-B41E-DE75E1B5FCF6}" destId="{6EB43716-CCA7-F241-A46E-2F0028740967}" srcOrd="0" destOrd="0" parTransId="{8AF28037-A25E-7040-AA59-C31A695C33D2}" sibTransId="{BBB9DC15-8921-2147-A587-8DF02CA43451}"/>
    <dgm:cxn modelId="{F7F70684-075C-6F49-B7C2-8308D243D9DE}" type="presOf" srcId="{A1F47846-5D40-D047-A656-F0E9E6437438}" destId="{53CDB0ED-945D-6144-AF9E-28C776028790}" srcOrd="1" destOrd="0" presId="urn:microsoft.com/office/officeart/2005/8/layout/hierarchy2"/>
    <dgm:cxn modelId="{E1413313-6F7B-C24A-8652-35016F9BAF0B}" srcId="{6EB43716-CCA7-F241-A46E-2F0028740967}" destId="{D036A5C9-7F24-274C-80C1-7179B33B68E7}" srcOrd="1" destOrd="0" parTransId="{46EF9E20-9FDB-B84D-A4AA-82DE45AC1419}" sibTransId="{F5ECBE62-FFB4-1243-8C19-75477573A1AD}"/>
    <dgm:cxn modelId="{BA4B9C98-E89D-C449-AD4A-C19F49544A96}" type="presOf" srcId="{FC3BC390-B064-5F48-826E-ADEF8BAC203F}" destId="{6AC4A7F2-7167-2A4F-92CD-5287A11B9A6E}" srcOrd="0" destOrd="0" presId="urn:microsoft.com/office/officeart/2005/8/layout/hierarchy2"/>
    <dgm:cxn modelId="{922A7FC6-C8EC-324D-8702-5BF6AE8EE037}" type="presOf" srcId="{983452BD-AA6B-6247-A992-56009119F8EA}" destId="{B9E86917-F5A3-3648-B43B-F6AC7F395F28}" srcOrd="0" destOrd="0" presId="urn:microsoft.com/office/officeart/2005/8/layout/hierarchy2"/>
    <dgm:cxn modelId="{6E514609-ACC4-9943-BF66-9834F3A50363}" srcId="{D036A5C9-7F24-274C-80C1-7179B33B68E7}" destId="{DEB3BD3E-8CA6-4B4E-93DA-054B8AC67710}" srcOrd="0" destOrd="0" parTransId="{C1F9D713-29D1-1847-9FD0-B0F2CC01CF79}" sibTransId="{FAF562A9-9A2A-7545-8FF5-4E3600D70619}"/>
    <dgm:cxn modelId="{CD4BEE08-4DE1-F94E-A3B9-AF0E0ADCDA27}" type="presOf" srcId="{BF6BB2AE-0F96-254A-B2C2-57E21ABE689E}" destId="{A8B1733A-144B-5648-8992-3DC32FF3CD89}" srcOrd="0" destOrd="0" presId="urn:microsoft.com/office/officeart/2005/8/layout/hierarchy2"/>
    <dgm:cxn modelId="{86C7DBF3-4C7A-064F-AEC2-FF45F3B4720D}" type="presOf" srcId="{C1F9D713-29D1-1847-9FD0-B0F2CC01CF79}" destId="{B6AD62A4-35C5-1747-88E1-4AD60267CB43}" srcOrd="1" destOrd="0" presId="urn:microsoft.com/office/officeart/2005/8/layout/hierarchy2"/>
    <dgm:cxn modelId="{28B58F8E-2BA7-DE47-8943-2AA27FB9189B}" type="presOf" srcId="{A1F47846-5D40-D047-A656-F0E9E6437438}" destId="{734A1ECB-6AF9-9E45-BC43-D4AE84AC911A}" srcOrd="0" destOrd="0" presId="urn:microsoft.com/office/officeart/2005/8/layout/hierarchy2"/>
    <dgm:cxn modelId="{9D2CF711-18ED-4549-BD55-958BD5D4E02E}" type="presOf" srcId="{6EB43716-CCA7-F241-A46E-2F0028740967}" destId="{BD850374-FDDC-704D-8A3C-AE1B1D78F576}" srcOrd="0" destOrd="0" presId="urn:microsoft.com/office/officeart/2005/8/layout/hierarchy2"/>
    <dgm:cxn modelId="{367DC769-8282-E241-A7EB-215DD1B7C334}" type="presParOf" srcId="{CBA91759-BC8B-6549-B15A-610E905C3C7E}" destId="{90E0A92C-E9FE-F748-AD51-392B89DCE254}" srcOrd="0" destOrd="0" presId="urn:microsoft.com/office/officeart/2005/8/layout/hierarchy2"/>
    <dgm:cxn modelId="{3D44A76A-3965-1A47-BD6D-DDDBBB3B6DD9}" type="presParOf" srcId="{90E0A92C-E9FE-F748-AD51-392B89DCE254}" destId="{BD850374-FDDC-704D-8A3C-AE1B1D78F576}" srcOrd="0" destOrd="0" presId="urn:microsoft.com/office/officeart/2005/8/layout/hierarchy2"/>
    <dgm:cxn modelId="{218EA155-E7E2-AE43-A5E0-A018EFE243D9}" type="presParOf" srcId="{90E0A92C-E9FE-F748-AD51-392B89DCE254}" destId="{D4D74F77-C79D-4749-A102-8644A32B9DCF}" srcOrd="1" destOrd="0" presId="urn:microsoft.com/office/officeart/2005/8/layout/hierarchy2"/>
    <dgm:cxn modelId="{9EB7C2B8-118D-C94C-A3CA-E379F6328660}" type="presParOf" srcId="{D4D74F77-C79D-4749-A102-8644A32B9DCF}" destId="{6AC4A7F2-7167-2A4F-92CD-5287A11B9A6E}" srcOrd="0" destOrd="0" presId="urn:microsoft.com/office/officeart/2005/8/layout/hierarchy2"/>
    <dgm:cxn modelId="{A14EDC83-A16E-104A-B6C7-322ACDF7DE7C}" type="presParOf" srcId="{6AC4A7F2-7167-2A4F-92CD-5287A11B9A6E}" destId="{4DD9D1CC-BF40-A045-83E4-3E14F0D61ABC}" srcOrd="0" destOrd="0" presId="urn:microsoft.com/office/officeart/2005/8/layout/hierarchy2"/>
    <dgm:cxn modelId="{3125758E-3B8C-104E-86A4-B02818D800AD}" type="presParOf" srcId="{D4D74F77-C79D-4749-A102-8644A32B9DCF}" destId="{58AF0257-D53C-2A46-8210-3932C3CCDFDE}" srcOrd="1" destOrd="0" presId="urn:microsoft.com/office/officeart/2005/8/layout/hierarchy2"/>
    <dgm:cxn modelId="{AC328C1F-529D-F047-AAB7-FD5D453AB349}" type="presParOf" srcId="{58AF0257-D53C-2A46-8210-3932C3CCDFDE}" destId="{3EBC0F04-EE2F-664C-95C5-4A60497BDBD5}" srcOrd="0" destOrd="0" presId="urn:microsoft.com/office/officeart/2005/8/layout/hierarchy2"/>
    <dgm:cxn modelId="{640B43E1-AB44-D442-9A7F-F45DE2FE793E}" type="presParOf" srcId="{58AF0257-D53C-2A46-8210-3932C3CCDFDE}" destId="{A08879DE-839E-C840-9C7A-1143E9D124F7}" srcOrd="1" destOrd="0" presId="urn:microsoft.com/office/officeart/2005/8/layout/hierarchy2"/>
    <dgm:cxn modelId="{9B98B284-6CE0-8D47-BEFB-32F14B226643}" type="presParOf" srcId="{A08879DE-839E-C840-9C7A-1143E9D124F7}" destId="{734A1ECB-6AF9-9E45-BC43-D4AE84AC911A}" srcOrd="0" destOrd="0" presId="urn:microsoft.com/office/officeart/2005/8/layout/hierarchy2"/>
    <dgm:cxn modelId="{AA4FE344-F3A7-EC4B-A619-36AA4C8E9974}" type="presParOf" srcId="{734A1ECB-6AF9-9E45-BC43-D4AE84AC911A}" destId="{53CDB0ED-945D-6144-AF9E-28C776028790}" srcOrd="0" destOrd="0" presId="urn:microsoft.com/office/officeart/2005/8/layout/hierarchy2"/>
    <dgm:cxn modelId="{9F0CDEE7-1D8A-5F49-AEB7-FBE5D52431C4}" type="presParOf" srcId="{A08879DE-839E-C840-9C7A-1143E9D124F7}" destId="{58CBB114-C088-194C-BFF8-9E78950B67EF}" srcOrd="1" destOrd="0" presId="urn:microsoft.com/office/officeart/2005/8/layout/hierarchy2"/>
    <dgm:cxn modelId="{5C4EF86F-04B2-5147-875E-B68332CC1989}" type="presParOf" srcId="{58CBB114-C088-194C-BFF8-9E78950B67EF}" destId="{057B1018-7C2E-5B43-9465-042218BB3E2A}" srcOrd="0" destOrd="0" presId="urn:microsoft.com/office/officeart/2005/8/layout/hierarchy2"/>
    <dgm:cxn modelId="{038B440E-7065-8F40-82D4-009B230B252A}" type="presParOf" srcId="{58CBB114-C088-194C-BFF8-9E78950B67EF}" destId="{4897DEAD-4CB8-9D47-BB72-97B70CC5AE8D}" srcOrd="1" destOrd="0" presId="urn:microsoft.com/office/officeart/2005/8/layout/hierarchy2"/>
    <dgm:cxn modelId="{8B3854D5-049A-744D-9D1A-8C2248FEA14A}" type="presParOf" srcId="{A08879DE-839E-C840-9C7A-1143E9D124F7}" destId="{B9E86917-F5A3-3648-B43B-F6AC7F395F28}" srcOrd="2" destOrd="0" presId="urn:microsoft.com/office/officeart/2005/8/layout/hierarchy2"/>
    <dgm:cxn modelId="{68D674C7-3637-9F46-A2A9-F848CA6BEDCE}" type="presParOf" srcId="{B9E86917-F5A3-3648-B43B-F6AC7F395F28}" destId="{0DB18343-6DE0-C249-805F-3C1CD4C2D33B}" srcOrd="0" destOrd="0" presId="urn:microsoft.com/office/officeart/2005/8/layout/hierarchy2"/>
    <dgm:cxn modelId="{6FE92EE2-2DC6-F745-8750-ABBF9E96851D}" type="presParOf" srcId="{A08879DE-839E-C840-9C7A-1143E9D124F7}" destId="{3E2002F6-BABE-8344-B7DA-C45F9E1F66FE}" srcOrd="3" destOrd="0" presId="urn:microsoft.com/office/officeart/2005/8/layout/hierarchy2"/>
    <dgm:cxn modelId="{1E12909A-EFF8-964D-8168-03E778F59814}" type="presParOf" srcId="{3E2002F6-BABE-8344-B7DA-C45F9E1F66FE}" destId="{A8B1733A-144B-5648-8992-3DC32FF3CD89}" srcOrd="0" destOrd="0" presId="urn:microsoft.com/office/officeart/2005/8/layout/hierarchy2"/>
    <dgm:cxn modelId="{74F9B5F2-5289-A64B-A1A7-FCAC6EB37039}" type="presParOf" srcId="{3E2002F6-BABE-8344-B7DA-C45F9E1F66FE}" destId="{AA0F4491-68F1-2849-AAD9-8E165BBDC771}" srcOrd="1" destOrd="0" presId="urn:microsoft.com/office/officeart/2005/8/layout/hierarchy2"/>
    <dgm:cxn modelId="{AD52FB02-E0B1-EB4B-9934-5C0FAFA43B1E}" type="presParOf" srcId="{D4D74F77-C79D-4749-A102-8644A32B9DCF}" destId="{394B031C-D74B-F54F-822B-A9DAEC28946D}" srcOrd="2" destOrd="0" presId="urn:microsoft.com/office/officeart/2005/8/layout/hierarchy2"/>
    <dgm:cxn modelId="{4FCBEA51-8411-D143-BA3A-C852FD28B182}" type="presParOf" srcId="{394B031C-D74B-F54F-822B-A9DAEC28946D}" destId="{17952EF6-EBFC-E740-A702-4C28763D3D82}" srcOrd="0" destOrd="0" presId="urn:microsoft.com/office/officeart/2005/8/layout/hierarchy2"/>
    <dgm:cxn modelId="{66B0B4B9-24FC-6D48-BE3C-EB5F2B13334C}" type="presParOf" srcId="{D4D74F77-C79D-4749-A102-8644A32B9DCF}" destId="{6FD59451-37F9-B04E-A20E-C072469A3570}" srcOrd="3" destOrd="0" presId="urn:microsoft.com/office/officeart/2005/8/layout/hierarchy2"/>
    <dgm:cxn modelId="{B1AF9DF3-59FF-7B4A-8905-8168F0652A08}" type="presParOf" srcId="{6FD59451-37F9-B04E-A20E-C072469A3570}" destId="{2563D99F-9132-7B40-BB66-8828665A25AC}" srcOrd="0" destOrd="0" presId="urn:microsoft.com/office/officeart/2005/8/layout/hierarchy2"/>
    <dgm:cxn modelId="{AB70F7A0-6C91-944F-9851-24BE108F9BA1}" type="presParOf" srcId="{6FD59451-37F9-B04E-A20E-C072469A3570}" destId="{C2D46B3F-11F0-114F-A029-07460B758BB3}" srcOrd="1" destOrd="0" presId="urn:microsoft.com/office/officeart/2005/8/layout/hierarchy2"/>
    <dgm:cxn modelId="{BE9DCAA8-BD1D-3144-8F8E-585AB64587FF}" type="presParOf" srcId="{C2D46B3F-11F0-114F-A029-07460B758BB3}" destId="{EBB7E5E7-4228-6E42-9E2B-6322A80DEF41}" srcOrd="0" destOrd="0" presId="urn:microsoft.com/office/officeart/2005/8/layout/hierarchy2"/>
    <dgm:cxn modelId="{B8F7D1FE-581D-6F44-BBA6-8BA6320643E8}" type="presParOf" srcId="{EBB7E5E7-4228-6E42-9E2B-6322A80DEF41}" destId="{B6AD62A4-35C5-1747-88E1-4AD60267CB43}" srcOrd="0" destOrd="0" presId="urn:microsoft.com/office/officeart/2005/8/layout/hierarchy2"/>
    <dgm:cxn modelId="{097926C2-73AC-7F4D-8DD8-D5599BDBD12B}" type="presParOf" srcId="{C2D46B3F-11F0-114F-A029-07460B758BB3}" destId="{A305777D-4A8A-2247-A97C-EB80F6B4ED79}" srcOrd="1" destOrd="0" presId="urn:microsoft.com/office/officeart/2005/8/layout/hierarchy2"/>
    <dgm:cxn modelId="{079C4689-38BC-E746-B7A4-9926C77A058F}" type="presParOf" srcId="{A305777D-4A8A-2247-A97C-EB80F6B4ED79}" destId="{6385452C-A8CB-724B-A4F4-853D4C78445A}" srcOrd="0" destOrd="0" presId="urn:microsoft.com/office/officeart/2005/8/layout/hierarchy2"/>
    <dgm:cxn modelId="{6F016B70-406F-BF4E-B8E5-349798556A0C}" type="presParOf" srcId="{A305777D-4A8A-2247-A97C-EB80F6B4ED79}" destId="{7FDBF163-FD6C-C340-9323-CE80E8C29256}" srcOrd="1" destOrd="0" presId="urn:microsoft.com/office/officeart/2005/8/layout/hierarchy2"/>
    <dgm:cxn modelId="{30CC8E3B-8318-AD49-813F-DC6893C71492}" type="presParOf" srcId="{C2D46B3F-11F0-114F-A029-07460B758BB3}" destId="{F546E3EC-2203-5D4B-8C67-5EC1C5E653F0}" srcOrd="2" destOrd="0" presId="urn:microsoft.com/office/officeart/2005/8/layout/hierarchy2"/>
    <dgm:cxn modelId="{3D420725-117E-B641-BFAA-606E23D31DF9}" type="presParOf" srcId="{F546E3EC-2203-5D4B-8C67-5EC1C5E653F0}" destId="{BF2AFBF1-78AA-414F-8788-9CCB89B542CA}" srcOrd="0" destOrd="0" presId="urn:microsoft.com/office/officeart/2005/8/layout/hierarchy2"/>
    <dgm:cxn modelId="{93C3B6B8-5820-B845-9958-1E03243D4E7C}" type="presParOf" srcId="{C2D46B3F-11F0-114F-A029-07460B758BB3}" destId="{11C15F72-2D76-A340-BD89-33D72481AE3D}" srcOrd="3" destOrd="0" presId="urn:microsoft.com/office/officeart/2005/8/layout/hierarchy2"/>
    <dgm:cxn modelId="{0CADAD43-5BE2-8244-8A8E-A60697BF4F40}" type="presParOf" srcId="{11C15F72-2D76-A340-BD89-33D72481AE3D}" destId="{45D75308-1E4C-6444-82D6-13640ED659FF}" srcOrd="0" destOrd="0" presId="urn:microsoft.com/office/officeart/2005/8/layout/hierarchy2"/>
    <dgm:cxn modelId="{449C0317-E502-984B-BBF8-D6A02E9B27B7}" type="presParOf" srcId="{11C15F72-2D76-A340-BD89-33D72481AE3D}" destId="{F0928CC6-BB75-7745-8674-FC7ADAD55F4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576586-1CC2-0143-A505-B2A642A26041}" type="doc">
      <dgm:prSet loTypeId="urn:microsoft.com/office/officeart/2005/8/layout/arrow6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DD84220-DC2D-8E47-8616-E9CCCC308BCD}">
      <dgm:prSet phldrT="[Text]"/>
      <dgm:spPr/>
      <dgm:t>
        <a:bodyPr/>
        <a:lstStyle/>
        <a:p>
          <a:r>
            <a:rPr lang="en-US" dirty="0" err="1" smtClean="0"/>
            <a:t>Reapreciar</a:t>
          </a:r>
          <a:r>
            <a:rPr lang="en-US" dirty="0" smtClean="0"/>
            <a:t> a </a:t>
          </a:r>
          <a:r>
            <a:rPr lang="en-US" dirty="0" err="1" smtClean="0"/>
            <a:t>existência</a:t>
          </a:r>
          <a:r>
            <a:rPr lang="en-US" dirty="0" smtClean="0"/>
            <a:t> do </a:t>
          </a:r>
          <a:r>
            <a:rPr lang="en-US" dirty="0" err="1" smtClean="0"/>
            <a:t>fato</a:t>
          </a:r>
          <a:endParaRPr lang="en-US" dirty="0"/>
        </a:p>
      </dgm:t>
    </dgm:pt>
    <dgm:pt modelId="{3E4AAC7D-CC2D-284F-9146-585DA6079E8A}" type="parTrans" cxnId="{4370287E-4B96-6445-A97B-25EC62BABF6C}">
      <dgm:prSet/>
      <dgm:spPr/>
      <dgm:t>
        <a:bodyPr/>
        <a:lstStyle/>
        <a:p>
          <a:endParaRPr lang="en-US"/>
        </a:p>
      </dgm:t>
    </dgm:pt>
    <dgm:pt modelId="{439D1C45-52DF-894C-BE3D-D9F44E012C4A}" type="sibTrans" cxnId="{4370287E-4B96-6445-A97B-25EC62BABF6C}">
      <dgm:prSet/>
      <dgm:spPr/>
      <dgm:t>
        <a:bodyPr/>
        <a:lstStyle/>
        <a:p>
          <a:endParaRPr lang="en-US"/>
        </a:p>
      </dgm:t>
    </dgm:pt>
    <dgm:pt modelId="{AA87C363-7E1F-674C-A247-F6EB7FA5BAD1}">
      <dgm:prSet phldrT="[Text]"/>
      <dgm:spPr/>
      <dgm:t>
        <a:bodyPr/>
        <a:lstStyle/>
        <a:p>
          <a:r>
            <a:rPr lang="en-US" dirty="0" err="1" smtClean="0"/>
            <a:t>Revalorar</a:t>
          </a:r>
          <a:r>
            <a:rPr lang="en-US" dirty="0" smtClean="0"/>
            <a:t> a </a:t>
          </a:r>
          <a:r>
            <a:rPr lang="en-US" dirty="0" err="1" smtClean="0"/>
            <a:t>qualificação</a:t>
          </a:r>
          <a:r>
            <a:rPr lang="en-US" dirty="0" smtClean="0"/>
            <a:t> </a:t>
          </a:r>
          <a:r>
            <a:rPr lang="en-US" dirty="0" err="1" smtClean="0"/>
            <a:t>atribuída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fato</a:t>
          </a:r>
          <a:endParaRPr lang="en-US" dirty="0"/>
        </a:p>
      </dgm:t>
    </dgm:pt>
    <dgm:pt modelId="{16806AE5-8BB8-7C43-8540-12882B29DAFE}" type="parTrans" cxnId="{19AB2AC3-17D7-E245-B043-EF9B2769D1C1}">
      <dgm:prSet/>
      <dgm:spPr/>
      <dgm:t>
        <a:bodyPr/>
        <a:lstStyle/>
        <a:p>
          <a:endParaRPr lang="en-US"/>
        </a:p>
      </dgm:t>
    </dgm:pt>
    <dgm:pt modelId="{61136550-F32A-E949-94C0-FC35F2D9D1FD}" type="sibTrans" cxnId="{19AB2AC3-17D7-E245-B043-EF9B2769D1C1}">
      <dgm:prSet/>
      <dgm:spPr/>
      <dgm:t>
        <a:bodyPr/>
        <a:lstStyle/>
        <a:p>
          <a:endParaRPr lang="en-US"/>
        </a:p>
      </dgm:t>
    </dgm:pt>
    <dgm:pt modelId="{291573DD-B627-2F43-9441-17ED0041EDC1}" type="pres">
      <dgm:prSet presAssocID="{32576586-1CC2-0143-A505-B2A642A2604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0A3FE0-5168-AA40-9FD9-295510E2687E}" type="pres">
      <dgm:prSet presAssocID="{32576586-1CC2-0143-A505-B2A642A26041}" presName="ribbon" presStyleLbl="node1" presStyleIdx="0" presStyleCnt="1"/>
      <dgm:spPr/>
    </dgm:pt>
    <dgm:pt modelId="{2F4878F6-53AE-FA49-B922-71817EE43A15}" type="pres">
      <dgm:prSet presAssocID="{32576586-1CC2-0143-A505-B2A642A26041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A2177-E15A-5248-B083-DEF1B3917916}" type="pres">
      <dgm:prSet presAssocID="{32576586-1CC2-0143-A505-B2A642A26041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AB2AC3-17D7-E245-B043-EF9B2769D1C1}" srcId="{32576586-1CC2-0143-A505-B2A642A26041}" destId="{AA87C363-7E1F-674C-A247-F6EB7FA5BAD1}" srcOrd="1" destOrd="0" parTransId="{16806AE5-8BB8-7C43-8540-12882B29DAFE}" sibTransId="{61136550-F32A-E949-94C0-FC35F2D9D1FD}"/>
    <dgm:cxn modelId="{4370287E-4B96-6445-A97B-25EC62BABF6C}" srcId="{32576586-1CC2-0143-A505-B2A642A26041}" destId="{8DD84220-DC2D-8E47-8616-E9CCCC308BCD}" srcOrd="0" destOrd="0" parTransId="{3E4AAC7D-CC2D-284F-9146-585DA6079E8A}" sibTransId="{439D1C45-52DF-894C-BE3D-D9F44E012C4A}"/>
    <dgm:cxn modelId="{811FE2EE-C790-5F4F-AFF5-3100006CA663}" type="presOf" srcId="{8DD84220-DC2D-8E47-8616-E9CCCC308BCD}" destId="{2F4878F6-53AE-FA49-B922-71817EE43A15}" srcOrd="0" destOrd="0" presId="urn:microsoft.com/office/officeart/2005/8/layout/arrow6"/>
    <dgm:cxn modelId="{D6A563DC-849B-8A44-8960-BD44F3D83093}" type="presOf" srcId="{AA87C363-7E1F-674C-A247-F6EB7FA5BAD1}" destId="{1E3A2177-E15A-5248-B083-DEF1B3917916}" srcOrd="0" destOrd="0" presId="urn:microsoft.com/office/officeart/2005/8/layout/arrow6"/>
    <dgm:cxn modelId="{15A18DE8-942A-984E-AA79-B70330C07474}" type="presOf" srcId="{32576586-1CC2-0143-A505-B2A642A26041}" destId="{291573DD-B627-2F43-9441-17ED0041EDC1}" srcOrd="0" destOrd="0" presId="urn:microsoft.com/office/officeart/2005/8/layout/arrow6"/>
    <dgm:cxn modelId="{952154AC-9C1E-9242-9777-C2969EB9D293}" type="presParOf" srcId="{291573DD-B627-2F43-9441-17ED0041EDC1}" destId="{BA0A3FE0-5168-AA40-9FD9-295510E2687E}" srcOrd="0" destOrd="0" presId="urn:microsoft.com/office/officeart/2005/8/layout/arrow6"/>
    <dgm:cxn modelId="{FF5D7396-AFF6-5540-A0FF-4DD4CD180994}" type="presParOf" srcId="{291573DD-B627-2F43-9441-17ED0041EDC1}" destId="{2F4878F6-53AE-FA49-B922-71817EE43A15}" srcOrd="1" destOrd="0" presId="urn:microsoft.com/office/officeart/2005/8/layout/arrow6"/>
    <dgm:cxn modelId="{0BF87F29-CAFB-8541-82A8-AE9A5E49EAF7}" type="presParOf" srcId="{291573DD-B627-2F43-9441-17ED0041EDC1}" destId="{1E3A2177-E15A-5248-B083-DEF1B3917916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F2A465-CC35-8443-A976-2239B41B9C3F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67890D6-971E-C741-AEEA-E2239B2243DD}">
      <dgm:prSet phldrT="[Text]"/>
      <dgm:spPr/>
      <dgm:t>
        <a:bodyPr/>
        <a:lstStyle/>
        <a:p>
          <a:r>
            <a:rPr lang="en-US" dirty="0" err="1" smtClean="0"/>
            <a:t>Turmas</a:t>
          </a:r>
          <a:r>
            <a:rPr lang="en-US" dirty="0" smtClean="0"/>
            <a:t> </a:t>
          </a:r>
          <a:r>
            <a:rPr lang="en-US" dirty="0" err="1" smtClean="0"/>
            <a:t>Recursais</a:t>
          </a:r>
          <a:endParaRPr lang="en-US" dirty="0"/>
        </a:p>
      </dgm:t>
    </dgm:pt>
    <dgm:pt modelId="{CF8E0419-F65C-A24D-8656-95A9CD83D72E}" type="parTrans" cxnId="{B5B8436A-3FA5-C545-BBEA-3FE5322FCF74}">
      <dgm:prSet/>
      <dgm:spPr/>
      <dgm:t>
        <a:bodyPr/>
        <a:lstStyle/>
        <a:p>
          <a:endParaRPr lang="en-US"/>
        </a:p>
      </dgm:t>
    </dgm:pt>
    <dgm:pt modelId="{D925D2A2-4151-D74F-A639-749FC4E7E66A}" type="sibTrans" cxnId="{B5B8436A-3FA5-C545-BBEA-3FE5322FCF74}">
      <dgm:prSet/>
      <dgm:spPr/>
      <dgm:t>
        <a:bodyPr/>
        <a:lstStyle/>
        <a:p>
          <a:endParaRPr lang="en-US"/>
        </a:p>
      </dgm:t>
    </dgm:pt>
    <dgm:pt modelId="{AF13490C-2FDB-3B4D-AEC0-985027D8AA50}">
      <dgm:prSet phldrT="[Text]"/>
      <dgm:spPr/>
      <dgm:t>
        <a:bodyPr/>
        <a:lstStyle/>
        <a:p>
          <a:r>
            <a:rPr lang="en-US" dirty="0" err="1" smtClean="0"/>
            <a:t>Recurso</a:t>
          </a:r>
          <a:r>
            <a:rPr lang="en-US" dirty="0" smtClean="0"/>
            <a:t> </a:t>
          </a:r>
          <a:r>
            <a:rPr lang="en-US" dirty="0" err="1" smtClean="0"/>
            <a:t>Extraordinário</a:t>
          </a:r>
          <a:r>
            <a:rPr lang="en-US" dirty="0" smtClean="0"/>
            <a:t> (Art. 102, III, CF/88)</a:t>
          </a:r>
          <a:endParaRPr lang="en-US" dirty="0"/>
        </a:p>
      </dgm:t>
    </dgm:pt>
    <dgm:pt modelId="{F95F81A4-4DB1-574C-8B06-5A3BDFEA0FA0}" type="parTrans" cxnId="{5BB9085E-9212-B040-ADD5-C37EE325A940}">
      <dgm:prSet/>
      <dgm:spPr/>
      <dgm:t>
        <a:bodyPr/>
        <a:lstStyle/>
        <a:p>
          <a:endParaRPr lang="en-US"/>
        </a:p>
      </dgm:t>
    </dgm:pt>
    <dgm:pt modelId="{0C6A5EA6-BBB0-AC4B-9258-07195D35FBE4}" type="sibTrans" cxnId="{5BB9085E-9212-B040-ADD5-C37EE325A940}">
      <dgm:prSet/>
      <dgm:spPr/>
      <dgm:t>
        <a:bodyPr/>
        <a:lstStyle/>
        <a:p>
          <a:endParaRPr lang="en-US"/>
        </a:p>
      </dgm:t>
    </dgm:pt>
    <dgm:pt modelId="{9C22B4DE-BBD9-D649-B7D9-8A46A19510DE}">
      <dgm:prSet phldrT="[Text]"/>
      <dgm:spPr/>
      <dgm:t>
        <a:bodyPr/>
        <a:lstStyle/>
        <a:p>
          <a:r>
            <a:rPr lang="en-US" dirty="0" err="1" smtClean="0"/>
            <a:t>Recurso</a:t>
          </a:r>
          <a:r>
            <a:rPr lang="en-US" dirty="0" smtClean="0"/>
            <a:t> Especial (Art. 105, III, CF/88) = NÃO</a:t>
          </a:r>
          <a:endParaRPr lang="en-US" dirty="0"/>
        </a:p>
      </dgm:t>
    </dgm:pt>
    <dgm:pt modelId="{F9B17764-BF48-E74F-95AF-E06808291E65}" type="parTrans" cxnId="{BBB6E091-4C49-3640-B9AA-7E4353781837}">
      <dgm:prSet/>
      <dgm:spPr/>
      <dgm:t>
        <a:bodyPr/>
        <a:lstStyle/>
        <a:p>
          <a:endParaRPr lang="en-US"/>
        </a:p>
      </dgm:t>
    </dgm:pt>
    <dgm:pt modelId="{D81D2405-A8EE-634D-BD2D-26F1D2A5EA30}" type="sibTrans" cxnId="{BBB6E091-4C49-3640-B9AA-7E4353781837}">
      <dgm:prSet/>
      <dgm:spPr/>
      <dgm:t>
        <a:bodyPr/>
        <a:lstStyle/>
        <a:p>
          <a:endParaRPr lang="en-US"/>
        </a:p>
      </dgm:t>
    </dgm:pt>
    <dgm:pt modelId="{809BCCFA-420F-1642-BF80-AB1A79B65603}">
      <dgm:prSet phldrT="[Text]"/>
      <dgm:spPr/>
      <dgm:t>
        <a:bodyPr/>
        <a:lstStyle/>
        <a:p>
          <a:r>
            <a:rPr lang="en-US" dirty="0" err="1" smtClean="0"/>
            <a:t>Reclamação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STJ (art. 988, CPC c/c Res. 12/2009)</a:t>
          </a:r>
          <a:endParaRPr lang="en-US" dirty="0"/>
        </a:p>
      </dgm:t>
    </dgm:pt>
    <dgm:pt modelId="{208EBB37-025A-3D4D-8106-BDA7BA49F1D2}" type="parTrans" cxnId="{703E2877-44B2-F245-BC99-DE4EE1CA4FA9}">
      <dgm:prSet/>
      <dgm:spPr/>
      <dgm:t>
        <a:bodyPr/>
        <a:lstStyle/>
        <a:p>
          <a:endParaRPr lang="en-US"/>
        </a:p>
      </dgm:t>
    </dgm:pt>
    <dgm:pt modelId="{3238D531-6A48-A148-BE1F-4AD1B7547EC6}" type="sibTrans" cxnId="{703E2877-44B2-F245-BC99-DE4EE1CA4FA9}">
      <dgm:prSet/>
      <dgm:spPr/>
      <dgm:t>
        <a:bodyPr/>
        <a:lstStyle/>
        <a:p>
          <a:endParaRPr lang="en-US"/>
        </a:p>
      </dgm:t>
    </dgm:pt>
    <dgm:pt modelId="{924534C4-887F-824F-9A5A-7147B45D5777}">
      <dgm:prSet phldrT="[Text]"/>
      <dgm:spPr/>
      <dgm:t>
        <a:bodyPr/>
        <a:lstStyle/>
        <a:p>
          <a:r>
            <a:rPr lang="en-US" dirty="0" err="1" smtClean="0"/>
            <a:t>Turma</a:t>
          </a:r>
          <a:r>
            <a:rPr lang="en-US" dirty="0" smtClean="0"/>
            <a:t> </a:t>
          </a:r>
          <a:r>
            <a:rPr lang="en-US" dirty="0" err="1" smtClean="0"/>
            <a:t>Nacional</a:t>
          </a:r>
          <a:r>
            <a:rPr lang="en-US" dirty="0" smtClean="0"/>
            <a:t> de </a:t>
          </a:r>
          <a:r>
            <a:rPr lang="en-US" dirty="0" err="1" smtClean="0"/>
            <a:t>Uniformização</a:t>
          </a:r>
          <a:r>
            <a:rPr lang="en-US" dirty="0" smtClean="0"/>
            <a:t> (JEF): art. 14, da Lei n. 10.259/2001</a:t>
          </a:r>
          <a:endParaRPr lang="en-US" dirty="0"/>
        </a:p>
      </dgm:t>
    </dgm:pt>
    <dgm:pt modelId="{A24BAECC-8BB4-FF4B-B847-0DADDA1FF3C5}" type="parTrans" cxnId="{04DA0CEE-9B3C-1E4C-B777-89D7A0975437}">
      <dgm:prSet/>
      <dgm:spPr/>
      <dgm:t>
        <a:bodyPr/>
        <a:lstStyle/>
        <a:p>
          <a:endParaRPr lang="en-US"/>
        </a:p>
      </dgm:t>
    </dgm:pt>
    <dgm:pt modelId="{88452461-9A24-AE49-9B9E-CB65D6B9DAF2}" type="sibTrans" cxnId="{04DA0CEE-9B3C-1E4C-B777-89D7A0975437}">
      <dgm:prSet/>
      <dgm:spPr/>
      <dgm:t>
        <a:bodyPr/>
        <a:lstStyle/>
        <a:p>
          <a:endParaRPr lang="en-US"/>
        </a:p>
      </dgm:t>
    </dgm:pt>
    <dgm:pt modelId="{E72E8FCE-31EB-9D4A-9A7E-0D27C9EAA55B}" type="pres">
      <dgm:prSet presAssocID="{66F2A465-CC35-8443-A976-2239B41B9C3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753E2B7-DE1C-0743-98A6-C8BC1E845284}" type="pres">
      <dgm:prSet presAssocID="{66F2A465-CC35-8443-A976-2239B41B9C3F}" presName="Name1" presStyleCnt="0"/>
      <dgm:spPr/>
    </dgm:pt>
    <dgm:pt modelId="{DFF3F993-4376-ED48-8DF9-CC3F116CEC9A}" type="pres">
      <dgm:prSet presAssocID="{66F2A465-CC35-8443-A976-2239B41B9C3F}" presName="cycle" presStyleCnt="0"/>
      <dgm:spPr/>
    </dgm:pt>
    <dgm:pt modelId="{C9092D5B-A5E7-CC4D-B6D8-1BAF64257A98}" type="pres">
      <dgm:prSet presAssocID="{66F2A465-CC35-8443-A976-2239B41B9C3F}" presName="srcNode" presStyleLbl="node1" presStyleIdx="0" presStyleCnt="5"/>
      <dgm:spPr/>
    </dgm:pt>
    <dgm:pt modelId="{D4DF7223-58FE-0B4A-8E74-F2DAB00F6EAE}" type="pres">
      <dgm:prSet presAssocID="{66F2A465-CC35-8443-A976-2239B41B9C3F}" presName="conn" presStyleLbl="parChTrans1D2" presStyleIdx="0" presStyleCnt="1"/>
      <dgm:spPr/>
      <dgm:t>
        <a:bodyPr/>
        <a:lstStyle/>
        <a:p>
          <a:endParaRPr lang="en-US"/>
        </a:p>
      </dgm:t>
    </dgm:pt>
    <dgm:pt modelId="{5BED7D0A-8396-074D-8E59-07CC692661AA}" type="pres">
      <dgm:prSet presAssocID="{66F2A465-CC35-8443-A976-2239B41B9C3F}" presName="extraNode" presStyleLbl="node1" presStyleIdx="0" presStyleCnt="5"/>
      <dgm:spPr/>
    </dgm:pt>
    <dgm:pt modelId="{D84C2ADE-9B0E-1143-9FCD-42EBECE68391}" type="pres">
      <dgm:prSet presAssocID="{66F2A465-CC35-8443-A976-2239B41B9C3F}" presName="dstNode" presStyleLbl="node1" presStyleIdx="0" presStyleCnt="5"/>
      <dgm:spPr/>
    </dgm:pt>
    <dgm:pt modelId="{418E5892-80F2-B048-86CD-8F7602FF127D}" type="pres">
      <dgm:prSet presAssocID="{567890D6-971E-C741-AEEA-E2239B2243DD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6B3E1-6EC5-8041-88CE-8F90CAC1196D}" type="pres">
      <dgm:prSet presAssocID="{567890D6-971E-C741-AEEA-E2239B2243DD}" presName="accent_1" presStyleCnt="0"/>
      <dgm:spPr/>
    </dgm:pt>
    <dgm:pt modelId="{665FC965-845F-D941-8E05-C3C7CF19A0DD}" type="pres">
      <dgm:prSet presAssocID="{567890D6-971E-C741-AEEA-E2239B2243DD}" presName="accentRepeatNode" presStyleLbl="solidFgAcc1" presStyleIdx="0" presStyleCnt="5"/>
      <dgm:spPr/>
    </dgm:pt>
    <dgm:pt modelId="{41044B9C-8F8C-0147-85F3-56A81749DF6E}" type="pres">
      <dgm:prSet presAssocID="{AF13490C-2FDB-3B4D-AEC0-985027D8AA50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B13C4-7F90-974B-8CC4-D2FE126CA893}" type="pres">
      <dgm:prSet presAssocID="{AF13490C-2FDB-3B4D-AEC0-985027D8AA50}" presName="accent_2" presStyleCnt="0"/>
      <dgm:spPr/>
    </dgm:pt>
    <dgm:pt modelId="{325DEB49-52C1-3841-8D93-5AE0DB155989}" type="pres">
      <dgm:prSet presAssocID="{AF13490C-2FDB-3B4D-AEC0-985027D8AA50}" presName="accentRepeatNode" presStyleLbl="solidFgAcc1" presStyleIdx="1" presStyleCnt="5"/>
      <dgm:spPr/>
    </dgm:pt>
    <dgm:pt modelId="{DB2CE3F7-1990-1847-B952-CDFF5E8F2707}" type="pres">
      <dgm:prSet presAssocID="{9C22B4DE-BBD9-D649-B7D9-8A46A19510D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D3F15F-55D3-8B4E-B73D-93057BED53DB}" type="pres">
      <dgm:prSet presAssocID="{9C22B4DE-BBD9-D649-B7D9-8A46A19510DE}" presName="accent_3" presStyleCnt="0"/>
      <dgm:spPr/>
    </dgm:pt>
    <dgm:pt modelId="{C8F73EB7-6F51-604D-B217-3EE4BCF8AA74}" type="pres">
      <dgm:prSet presAssocID="{9C22B4DE-BBD9-D649-B7D9-8A46A19510DE}" presName="accentRepeatNode" presStyleLbl="solidFgAcc1" presStyleIdx="2" presStyleCnt="5"/>
      <dgm:spPr/>
    </dgm:pt>
    <dgm:pt modelId="{DFA40386-4441-6445-A653-C85422933C48}" type="pres">
      <dgm:prSet presAssocID="{809BCCFA-420F-1642-BF80-AB1A79B65603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D9966-5025-DA40-B1A7-A738D66701FC}" type="pres">
      <dgm:prSet presAssocID="{809BCCFA-420F-1642-BF80-AB1A79B65603}" presName="accent_4" presStyleCnt="0"/>
      <dgm:spPr/>
    </dgm:pt>
    <dgm:pt modelId="{D3BEDC27-3D6E-8F42-81D5-EE5E5A85626B}" type="pres">
      <dgm:prSet presAssocID="{809BCCFA-420F-1642-BF80-AB1A79B65603}" presName="accentRepeatNode" presStyleLbl="solidFgAcc1" presStyleIdx="3" presStyleCnt="5"/>
      <dgm:spPr/>
    </dgm:pt>
    <dgm:pt modelId="{EF1EABB0-9F15-D546-AC06-D4F4AF142187}" type="pres">
      <dgm:prSet presAssocID="{924534C4-887F-824F-9A5A-7147B45D5777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4A0940-7523-DB43-AF05-01E142051150}" type="pres">
      <dgm:prSet presAssocID="{924534C4-887F-824F-9A5A-7147B45D5777}" presName="accent_5" presStyleCnt="0"/>
      <dgm:spPr/>
    </dgm:pt>
    <dgm:pt modelId="{88D5B30D-6D94-7744-92CB-1129FCD4311E}" type="pres">
      <dgm:prSet presAssocID="{924534C4-887F-824F-9A5A-7147B45D5777}" presName="accentRepeatNode" presStyleLbl="solidFgAcc1" presStyleIdx="4" presStyleCnt="5"/>
      <dgm:spPr/>
    </dgm:pt>
  </dgm:ptLst>
  <dgm:cxnLst>
    <dgm:cxn modelId="{6A756C7D-E536-4644-B837-F100965A3CEB}" type="presOf" srcId="{AF13490C-2FDB-3B4D-AEC0-985027D8AA50}" destId="{41044B9C-8F8C-0147-85F3-56A81749DF6E}" srcOrd="0" destOrd="0" presId="urn:microsoft.com/office/officeart/2008/layout/VerticalCurvedList"/>
    <dgm:cxn modelId="{8B95B8F2-958B-5044-9071-04B0231D3DDD}" type="presOf" srcId="{66F2A465-CC35-8443-A976-2239B41B9C3F}" destId="{E72E8FCE-31EB-9D4A-9A7E-0D27C9EAA55B}" srcOrd="0" destOrd="0" presId="urn:microsoft.com/office/officeart/2008/layout/VerticalCurvedList"/>
    <dgm:cxn modelId="{5BB9085E-9212-B040-ADD5-C37EE325A940}" srcId="{66F2A465-CC35-8443-A976-2239B41B9C3F}" destId="{AF13490C-2FDB-3B4D-AEC0-985027D8AA50}" srcOrd="1" destOrd="0" parTransId="{F95F81A4-4DB1-574C-8B06-5A3BDFEA0FA0}" sibTransId="{0C6A5EA6-BBB0-AC4B-9258-07195D35FBE4}"/>
    <dgm:cxn modelId="{BBB6E091-4C49-3640-B9AA-7E4353781837}" srcId="{66F2A465-CC35-8443-A976-2239B41B9C3F}" destId="{9C22B4DE-BBD9-D649-B7D9-8A46A19510DE}" srcOrd="2" destOrd="0" parTransId="{F9B17764-BF48-E74F-95AF-E06808291E65}" sibTransId="{D81D2405-A8EE-634D-BD2D-26F1D2A5EA30}"/>
    <dgm:cxn modelId="{F30FC5B5-5CDB-4A43-88D1-5D79FEB2138D}" type="presOf" srcId="{924534C4-887F-824F-9A5A-7147B45D5777}" destId="{EF1EABB0-9F15-D546-AC06-D4F4AF142187}" srcOrd="0" destOrd="0" presId="urn:microsoft.com/office/officeart/2008/layout/VerticalCurvedList"/>
    <dgm:cxn modelId="{6B28809A-61A1-DD43-BEC3-9EB9AEE1BCD3}" type="presOf" srcId="{9C22B4DE-BBD9-D649-B7D9-8A46A19510DE}" destId="{DB2CE3F7-1990-1847-B952-CDFF5E8F2707}" srcOrd="0" destOrd="0" presId="urn:microsoft.com/office/officeart/2008/layout/VerticalCurvedList"/>
    <dgm:cxn modelId="{07E05904-9CE8-344B-9950-7DE306635B5D}" type="presOf" srcId="{567890D6-971E-C741-AEEA-E2239B2243DD}" destId="{418E5892-80F2-B048-86CD-8F7602FF127D}" srcOrd="0" destOrd="0" presId="urn:microsoft.com/office/officeart/2008/layout/VerticalCurvedList"/>
    <dgm:cxn modelId="{04DA0CEE-9B3C-1E4C-B777-89D7A0975437}" srcId="{66F2A465-CC35-8443-A976-2239B41B9C3F}" destId="{924534C4-887F-824F-9A5A-7147B45D5777}" srcOrd="4" destOrd="0" parTransId="{A24BAECC-8BB4-FF4B-B847-0DADDA1FF3C5}" sibTransId="{88452461-9A24-AE49-9B9E-CB65D6B9DAF2}"/>
    <dgm:cxn modelId="{D1D77250-C81E-E946-8C3B-C92B12F8B3DD}" type="presOf" srcId="{809BCCFA-420F-1642-BF80-AB1A79B65603}" destId="{DFA40386-4441-6445-A653-C85422933C48}" srcOrd="0" destOrd="0" presId="urn:microsoft.com/office/officeart/2008/layout/VerticalCurvedList"/>
    <dgm:cxn modelId="{B5B8436A-3FA5-C545-BBEA-3FE5322FCF74}" srcId="{66F2A465-CC35-8443-A976-2239B41B9C3F}" destId="{567890D6-971E-C741-AEEA-E2239B2243DD}" srcOrd="0" destOrd="0" parTransId="{CF8E0419-F65C-A24D-8656-95A9CD83D72E}" sibTransId="{D925D2A2-4151-D74F-A639-749FC4E7E66A}"/>
    <dgm:cxn modelId="{0F603735-EA84-6244-A3FA-4C890E87A36D}" type="presOf" srcId="{D925D2A2-4151-D74F-A639-749FC4E7E66A}" destId="{D4DF7223-58FE-0B4A-8E74-F2DAB00F6EAE}" srcOrd="0" destOrd="0" presId="urn:microsoft.com/office/officeart/2008/layout/VerticalCurvedList"/>
    <dgm:cxn modelId="{703E2877-44B2-F245-BC99-DE4EE1CA4FA9}" srcId="{66F2A465-CC35-8443-A976-2239B41B9C3F}" destId="{809BCCFA-420F-1642-BF80-AB1A79B65603}" srcOrd="3" destOrd="0" parTransId="{208EBB37-025A-3D4D-8106-BDA7BA49F1D2}" sibTransId="{3238D531-6A48-A148-BE1F-4AD1B7547EC6}"/>
    <dgm:cxn modelId="{CB726C88-F210-A445-8856-4BF2ED7EA819}" type="presParOf" srcId="{E72E8FCE-31EB-9D4A-9A7E-0D27C9EAA55B}" destId="{E753E2B7-DE1C-0743-98A6-C8BC1E845284}" srcOrd="0" destOrd="0" presId="urn:microsoft.com/office/officeart/2008/layout/VerticalCurvedList"/>
    <dgm:cxn modelId="{DA1ACF35-21C7-E143-B021-A30BFAA2C45F}" type="presParOf" srcId="{E753E2B7-DE1C-0743-98A6-C8BC1E845284}" destId="{DFF3F993-4376-ED48-8DF9-CC3F116CEC9A}" srcOrd="0" destOrd="0" presId="urn:microsoft.com/office/officeart/2008/layout/VerticalCurvedList"/>
    <dgm:cxn modelId="{3D64D796-E2F3-AA42-ABA4-E6417A53963A}" type="presParOf" srcId="{DFF3F993-4376-ED48-8DF9-CC3F116CEC9A}" destId="{C9092D5B-A5E7-CC4D-B6D8-1BAF64257A98}" srcOrd="0" destOrd="0" presId="urn:microsoft.com/office/officeart/2008/layout/VerticalCurvedList"/>
    <dgm:cxn modelId="{F6E2374A-5A94-5949-969B-2A0D7BA56E2F}" type="presParOf" srcId="{DFF3F993-4376-ED48-8DF9-CC3F116CEC9A}" destId="{D4DF7223-58FE-0B4A-8E74-F2DAB00F6EAE}" srcOrd="1" destOrd="0" presId="urn:microsoft.com/office/officeart/2008/layout/VerticalCurvedList"/>
    <dgm:cxn modelId="{9723E3A0-50DF-9442-B1A9-19CFA343CF03}" type="presParOf" srcId="{DFF3F993-4376-ED48-8DF9-CC3F116CEC9A}" destId="{5BED7D0A-8396-074D-8E59-07CC692661AA}" srcOrd="2" destOrd="0" presId="urn:microsoft.com/office/officeart/2008/layout/VerticalCurvedList"/>
    <dgm:cxn modelId="{B01CA688-DFC1-9144-A757-7DDB4D0E85A2}" type="presParOf" srcId="{DFF3F993-4376-ED48-8DF9-CC3F116CEC9A}" destId="{D84C2ADE-9B0E-1143-9FCD-42EBECE68391}" srcOrd="3" destOrd="0" presId="urn:microsoft.com/office/officeart/2008/layout/VerticalCurvedList"/>
    <dgm:cxn modelId="{C59DA37B-A9C2-F54D-B9CF-D1C57520F4AC}" type="presParOf" srcId="{E753E2B7-DE1C-0743-98A6-C8BC1E845284}" destId="{418E5892-80F2-B048-86CD-8F7602FF127D}" srcOrd="1" destOrd="0" presId="urn:microsoft.com/office/officeart/2008/layout/VerticalCurvedList"/>
    <dgm:cxn modelId="{B53FC918-73DC-B848-ACFF-89EC6AFC382B}" type="presParOf" srcId="{E753E2B7-DE1C-0743-98A6-C8BC1E845284}" destId="{66E6B3E1-6EC5-8041-88CE-8F90CAC1196D}" srcOrd="2" destOrd="0" presId="urn:microsoft.com/office/officeart/2008/layout/VerticalCurvedList"/>
    <dgm:cxn modelId="{8051C497-3C36-3C4A-BB9B-DCD0E0597216}" type="presParOf" srcId="{66E6B3E1-6EC5-8041-88CE-8F90CAC1196D}" destId="{665FC965-845F-D941-8E05-C3C7CF19A0DD}" srcOrd="0" destOrd="0" presId="urn:microsoft.com/office/officeart/2008/layout/VerticalCurvedList"/>
    <dgm:cxn modelId="{B489032F-583D-BA41-A8E0-857170F5BBDF}" type="presParOf" srcId="{E753E2B7-DE1C-0743-98A6-C8BC1E845284}" destId="{41044B9C-8F8C-0147-85F3-56A81749DF6E}" srcOrd="3" destOrd="0" presId="urn:microsoft.com/office/officeart/2008/layout/VerticalCurvedList"/>
    <dgm:cxn modelId="{DFF03EE6-BE87-2845-8564-14B9A86AED39}" type="presParOf" srcId="{E753E2B7-DE1C-0743-98A6-C8BC1E845284}" destId="{051B13C4-7F90-974B-8CC4-D2FE126CA893}" srcOrd="4" destOrd="0" presId="urn:microsoft.com/office/officeart/2008/layout/VerticalCurvedList"/>
    <dgm:cxn modelId="{B2DE0761-0F3F-5443-832E-BA002FC279BF}" type="presParOf" srcId="{051B13C4-7F90-974B-8CC4-D2FE126CA893}" destId="{325DEB49-52C1-3841-8D93-5AE0DB155989}" srcOrd="0" destOrd="0" presId="urn:microsoft.com/office/officeart/2008/layout/VerticalCurvedList"/>
    <dgm:cxn modelId="{C3DC0E1D-2E76-9645-8C43-141E9225766F}" type="presParOf" srcId="{E753E2B7-DE1C-0743-98A6-C8BC1E845284}" destId="{DB2CE3F7-1990-1847-B952-CDFF5E8F2707}" srcOrd="5" destOrd="0" presId="urn:microsoft.com/office/officeart/2008/layout/VerticalCurvedList"/>
    <dgm:cxn modelId="{E9CBD947-E7FD-7A4E-B8E7-902D1BA4279B}" type="presParOf" srcId="{E753E2B7-DE1C-0743-98A6-C8BC1E845284}" destId="{C9D3F15F-55D3-8B4E-B73D-93057BED53DB}" srcOrd="6" destOrd="0" presId="urn:microsoft.com/office/officeart/2008/layout/VerticalCurvedList"/>
    <dgm:cxn modelId="{CED10345-CAA4-D04F-A5F5-7D7B1CFD96F4}" type="presParOf" srcId="{C9D3F15F-55D3-8B4E-B73D-93057BED53DB}" destId="{C8F73EB7-6F51-604D-B217-3EE4BCF8AA74}" srcOrd="0" destOrd="0" presId="urn:microsoft.com/office/officeart/2008/layout/VerticalCurvedList"/>
    <dgm:cxn modelId="{4B7E9603-D6A0-C24A-A2FA-68C092B094B7}" type="presParOf" srcId="{E753E2B7-DE1C-0743-98A6-C8BC1E845284}" destId="{DFA40386-4441-6445-A653-C85422933C48}" srcOrd="7" destOrd="0" presId="urn:microsoft.com/office/officeart/2008/layout/VerticalCurvedList"/>
    <dgm:cxn modelId="{AB520738-737E-6C45-8AB5-653A53525B82}" type="presParOf" srcId="{E753E2B7-DE1C-0743-98A6-C8BC1E845284}" destId="{131D9966-5025-DA40-B1A7-A738D66701FC}" srcOrd="8" destOrd="0" presId="urn:microsoft.com/office/officeart/2008/layout/VerticalCurvedList"/>
    <dgm:cxn modelId="{1924F9FA-DA4E-6244-98A0-A1AF81F524B7}" type="presParOf" srcId="{131D9966-5025-DA40-B1A7-A738D66701FC}" destId="{D3BEDC27-3D6E-8F42-81D5-EE5E5A85626B}" srcOrd="0" destOrd="0" presId="urn:microsoft.com/office/officeart/2008/layout/VerticalCurvedList"/>
    <dgm:cxn modelId="{35C550C9-38A0-7C42-9C7A-3586A7418174}" type="presParOf" srcId="{E753E2B7-DE1C-0743-98A6-C8BC1E845284}" destId="{EF1EABB0-9F15-D546-AC06-D4F4AF142187}" srcOrd="9" destOrd="0" presId="urn:microsoft.com/office/officeart/2008/layout/VerticalCurvedList"/>
    <dgm:cxn modelId="{DDD4AB13-4AC4-E047-80E3-E37923324522}" type="presParOf" srcId="{E753E2B7-DE1C-0743-98A6-C8BC1E845284}" destId="{984A0940-7523-DB43-AF05-01E142051150}" srcOrd="10" destOrd="0" presId="urn:microsoft.com/office/officeart/2008/layout/VerticalCurvedList"/>
    <dgm:cxn modelId="{630BF5B8-7950-E34D-AAF6-E90EC5CE8724}" type="presParOf" srcId="{984A0940-7523-DB43-AF05-01E142051150}" destId="{88D5B30D-6D94-7744-92CB-1129FCD4311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F31269-014D-D349-98E4-ED038DA596B8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56F4CD9-5074-3042-965A-5E814C70081F}">
      <dgm:prSet phldrT="[Text]" custT="1"/>
      <dgm:spPr/>
      <dgm:t>
        <a:bodyPr/>
        <a:lstStyle/>
        <a:p>
          <a:r>
            <a:rPr lang="en-US" sz="3600" dirty="0" err="1" smtClean="0"/>
            <a:t>Pedido</a:t>
          </a:r>
          <a:endParaRPr lang="en-US" sz="3600" dirty="0"/>
        </a:p>
      </dgm:t>
    </dgm:pt>
    <dgm:pt modelId="{7D7567B2-B7FC-B247-9BA9-4B8ED395D363}" type="parTrans" cxnId="{88F598EC-20CE-1E40-A5EE-4D9A7EBFA6F7}">
      <dgm:prSet/>
      <dgm:spPr/>
      <dgm:t>
        <a:bodyPr/>
        <a:lstStyle/>
        <a:p>
          <a:endParaRPr lang="en-US"/>
        </a:p>
      </dgm:t>
    </dgm:pt>
    <dgm:pt modelId="{90840139-1CAB-8D4A-8E0C-6FDBBBFAA344}" type="sibTrans" cxnId="{88F598EC-20CE-1E40-A5EE-4D9A7EBFA6F7}">
      <dgm:prSet/>
      <dgm:spPr/>
      <dgm:t>
        <a:bodyPr/>
        <a:lstStyle/>
        <a:p>
          <a:endParaRPr lang="en-US"/>
        </a:p>
      </dgm:t>
    </dgm:pt>
    <dgm:pt modelId="{1DA68A14-CDFB-D64A-A163-177897CED479}">
      <dgm:prSet phldrT="[Text]" custT="1"/>
      <dgm:spPr/>
      <dgm:t>
        <a:bodyPr/>
        <a:lstStyle/>
        <a:p>
          <a:r>
            <a:rPr lang="en-US" sz="1600" dirty="0" err="1" smtClean="0"/>
            <a:t>Presidente</a:t>
          </a:r>
          <a:r>
            <a:rPr lang="en-US" sz="1600" dirty="0" smtClean="0"/>
            <a:t> e Vice </a:t>
          </a:r>
          <a:r>
            <a:rPr lang="en-US" sz="1600" dirty="0" err="1" smtClean="0"/>
            <a:t>Presidente</a:t>
          </a:r>
          <a:r>
            <a:rPr lang="en-US" sz="1600" dirty="0" smtClean="0"/>
            <a:t> do Tribunal </a:t>
          </a:r>
          <a:r>
            <a:rPr lang="en-US" sz="1600" dirty="0" err="1" smtClean="0"/>
            <a:t>Recorrido</a:t>
          </a:r>
          <a:endParaRPr lang="en-US" sz="1600" dirty="0"/>
        </a:p>
      </dgm:t>
    </dgm:pt>
    <dgm:pt modelId="{5E496C00-67A2-BB4B-81B1-37651F0D6625}" type="parTrans" cxnId="{B4A4672A-9C31-2A41-B9F8-56BB7502D123}">
      <dgm:prSet/>
      <dgm:spPr/>
      <dgm:t>
        <a:bodyPr/>
        <a:lstStyle/>
        <a:p>
          <a:endParaRPr lang="en-US"/>
        </a:p>
      </dgm:t>
    </dgm:pt>
    <dgm:pt modelId="{C9D9906C-FBD2-614F-968B-78820B9B8FC0}" type="sibTrans" cxnId="{B4A4672A-9C31-2A41-B9F8-56BB7502D123}">
      <dgm:prSet/>
      <dgm:spPr/>
      <dgm:t>
        <a:bodyPr/>
        <a:lstStyle/>
        <a:p>
          <a:endParaRPr lang="en-US"/>
        </a:p>
      </dgm:t>
    </dgm:pt>
    <dgm:pt modelId="{B68FF16E-048F-4E48-B1B2-A085CFA720DA}">
      <dgm:prSet phldrT="[Text]"/>
      <dgm:spPr/>
      <dgm:t>
        <a:bodyPr/>
        <a:lstStyle/>
        <a:p>
          <a:r>
            <a:rPr lang="en-US" dirty="0" err="1" smtClean="0"/>
            <a:t>Interposição</a:t>
          </a:r>
          <a:r>
            <a:rPr lang="en-US" dirty="0" smtClean="0"/>
            <a:t> e </a:t>
          </a:r>
          <a:r>
            <a:rPr lang="en-US" dirty="0" err="1" smtClean="0"/>
            <a:t>publicação</a:t>
          </a:r>
          <a:r>
            <a:rPr lang="en-US" dirty="0" smtClean="0"/>
            <a:t> da </a:t>
          </a:r>
          <a:r>
            <a:rPr lang="en-US" dirty="0" err="1" smtClean="0"/>
            <a:t>decisão</a:t>
          </a:r>
          <a:r>
            <a:rPr lang="en-US" dirty="0" smtClean="0"/>
            <a:t> de </a:t>
          </a:r>
          <a:r>
            <a:rPr lang="en-US" dirty="0" err="1" smtClean="0"/>
            <a:t>admissibilidade</a:t>
          </a:r>
          <a:endParaRPr lang="en-US" dirty="0"/>
        </a:p>
      </dgm:t>
    </dgm:pt>
    <dgm:pt modelId="{FEEE7AAE-117E-BB4C-851C-4070F3ECAA5A}" type="parTrans" cxnId="{F1A27E2A-CA1C-894C-B260-A8E8D3CDA12B}">
      <dgm:prSet/>
      <dgm:spPr/>
      <dgm:t>
        <a:bodyPr/>
        <a:lstStyle/>
        <a:p>
          <a:endParaRPr lang="en-US"/>
        </a:p>
      </dgm:t>
    </dgm:pt>
    <dgm:pt modelId="{005F45D4-801C-EC44-AFB4-ACDE540A8E6E}" type="sibTrans" cxnId="{F1A27E2A-CA1C-894C-B260-A8E8D3CDA12B}">
      <dgm:prSet/>
      <dgm:spPr/>
      <dgm:t>
        <a:bodyPr/>
        <a:lstStyle/>
        <a:p>
          <a:endParaRPr lang="en-US"/>
        </a:p>
      </dgm:t>
    </dgm:pt>
    <dgm:pt modelId="{2720A08E-0CD0-954B-9C3E-D3758E60DA0C}">
      <dgm:prSet phldrT="[Text]"/>
      <dgm:spPr/>
      <dgm:t>
        <a:bodyPr/>
        <a:lstStyle/>
        <a:p>
          <a:r>
            <a:rPr lang="en-US" dirty="0" err="1" smtClean="0"/>
            <a:t>Recurso</a:t>
          </a:r>
          <a:r>
            <a:rPr lang="en-US" dirty="0" smtClean="0"/>
            <a:t> </a:t>
          </a:r>
          <a:r>
            <a:rPr lang="en-US" dirty="0" err="1" smtClean="0"/>
            <a:t>Sobrestado</a:t>
          </a:r>
          <a:r>
            <a:rPr lang="en-US" dirty="0" smtClean="0"/>
            <a:t> </a:t>
          </a:r>
        </a:p>
        <a:p>
          <a:r>
            <a:rPr lang="en-US" dirty="0" smtClean="0"/>
            <a:t>(Art. 1.037, CPC)</a:t>
          </a:r>
          <a:endParaRPr lang="en-US" dirty="0"/>
        </a:p>
      </dgm:t>
    </dgm:pt>
    <dgm:pt modelId="{ED946AE7-3E3C-FA40-901A-30CB9D7F2670}" type="parTrans" cxnId="{4E3D6617-4BCD-F146-A9DD-A70AE4D43C2B}">
      <dgm:prSet/>
      <dgm:spPr/>
      <dgm:t>
        <a:bodyPr/>
        <a:lstStyle/>
        <a:p>
          <a:endParaRPr lang="en-US"/>
        </a:p>
      </dgm:t>
    </dgm:pt>
    <dgm:pt modelId="{B68F29B2-5033-4842-B0C0-879849D2805A}" type="sibTrans" cxnId="{4E3D6617-4BCD-F146-A9DD-A70AE4D43C2B}">
      <dgm:prSet/>
      <dgm:spPr/>
      <dgm:t>
        <a:bodyPr/>
        <a:lstStyle/>
        <a:p>
          <a:endParaRPr lang="en-US"/>
        </a:p>
      </dgm:t>
    </dgm:pt>
    <dgm:pt modelId="{FC820076-CEE7-C746-9DD0-16A0E3603DA6}">
      <dgm:prSet phldrT="[Text]" custT="1"/>
      <dgm:spPr/>
      <dgm:t>
        <a:bodyPr/>
        <a:lstStyle/>
        <a:p>
          <a:r>
            <a:rPr lang="en-US" sz="1800" dirty="0" err="1" smtClean="0"/>
            <a:t>Ministro</a:t>
          </a:r>
          <a:r>
            <a:rPr lang="en-US" sz="1800" dirty="0" smtClean="0"/>
            <a:t> do STF </a:t>
          </a:r>
          <a:r>
            <a:rPr lang="en-US" sz="1800" dirty="0" err="1" smtClean="0"/>
            <a:t>ou</a:t>
          </a:r>
          <a:r>
            <a:rPr lang="en-US" sz="1800" dirty="0" smtClean="0"/>
            <a:t> STJ</a:t>
          </a:r>
          <a:endParaRPr lang="en-US" sz="1800" dirty="0"/>
        </a:p>
      </dgm:t>
    </dgm:pt>
    <dgm:pt modelId="{F798016C-8F90-0D4E-A705-769F05848A95}" type="parTrans" cxnId="{2C4318E6-FF8B-2641-B9F8-22636D7340D0}">
      <dgm:prSet/>
      <dgm:spPr/>
      <dgm:t>
        <a:bodyPr/>
        <a:lstStyle/>
        <a:p>
          <a:endParaRPr lang="en-US"/>
        </a:p>
      </dgm:t>
    </dgm:pt>
    <dgm:pt modelId="{F24D2CE4-C7F7-7847-AD84-D5D33C161C0F}" type="sibTrans" cxnId="{2C4318E6-FF8B-2641-B9F8-22636D7340D0}">
      <dgm:prSet/>
      <dgm:spPr/>
      <dgm:t>
        <a:bodyPr/>
        <a:lstStyle/>
        <a:p>
          <a:endParaRPr lang="en-US"/>
        </a:p>
      </dgm:t>
    </dgm:pt>
    <dgm:pt modelId="{C82E5BCC-AA42-D14D-A82F-F67BB9B6FECD}">
      <dgm:prSet phldrT="[Text]"/>
      <dgm:spPr/>
      <dgm:t>
        <a:bodyPr/>
        <a:lstStyle/>
        <a:p>
          <a:r>
            <a:rPr lang="en-US" dirty="0" err="1" smtClean="0"/>
            <a:t>Distribuído</a:t>
          </a:r>
          <a:r>
            <a:rPr lang="en-US" dirty="0" smtClean="0"/>
            <a:t> no Tribunal Superior</a:t>
          </a:r>
          <a:endParaRPr lang="en-US" dirty="0"/>
        </a:p>
      </dgm:t>
    </dgm:pt>
    <dgm:pt modelId="{4798F548-2284-3140-9A75-262D8FAEF7C6}" type="parTrans" cxnId="{B582884D-8AEC-2B44-9E95-BE8BC6251615}">
      <dgm:prSet/>
      <dgm:spPr/>
      <dgm:t>
        <a:bodyPr/>
        <a:lstStyle/>
        <a:p>
          <a:endParaRPr lang="en-US"/>
        </a:p>
      </dgm:t>
    </dgm:pt>
    <dgm:pt modelId="{A275BCCC-B448-B849-9DED-E90E46712AFD}" type="sibTrans" cxnId="{B582884D-8AEC-2B44-9E95-BE8BC6251615}">
      <dgm:prSet/>
      <dgm:spPr/>
      <dgm:t>
        <a:bodyPr/>
        <a:lstStyle/>
        <a:p>
          <a:endParaRPr lang="en-US"/>
        </a:p>
      </dgm:t>
    </dgm:pt>
    <dgm:pt modelId="{00AF6225-1040-8E4B-8F68-F1C7E276A210}">
      <dgm:prSet phldrT="[Text]"/>
      <dgm:spPr/>
      <dgm:t>
        <a:bodyPr/>
        <a:lstStyle/>
        <a:p>
          <a:r>
            <a:rPr lang="en-US" dirty="0" err="1" smtClean="0"/>
            <a:t>Publicação</a:t>
          </a:r>
          <a:r>
            <a:rPr lang="en-US" dirty="0" smtClean="0"/>
            <a:t> da </a:t>
          </a:r>
          <a:r>
            <a:rPr lang="en-US" dirty="0" err="1" smtClean="0"/>
            <a:t>decisão</a:t>
          </a:r>
          <a:r>
            <a:rPr lang="en-US" dirty="0" smtClean="0"/>
            <a:t> de </a:t>
          </a:r>
          <a:r>
            <a:rPr lang="en-US" dirty="0" err="1" smtClean="0"/>
            <a:t>admissibilidade</a:t>
          </a:r>
          <a:r>
            <a:rPr lang="en-US" dirty="0" smtClean="0"/>
            <a:t> e </a:t>
          </a:r>
          <a:r>
            <a:rPr lang="en-US" dirty="0" err="1" smtClean="0"/>
            <a:t>distribuição</a:t>
          </a:r>
          <a:endParaRPr lang="en-US" dirty="0"/>
        </a:p>
      </dgm:t>
    </dgm:pt>
    <dgm:pt modelId="{BD00A53B-43FB-484B-9DEC-0E18C3C113AE}" type="parTrans" cxnId="{88AC9C03-EAC9-7B4E-8000-7EB8A550F48F}">
      <dgm:prSet/>
      <dgm:spPr/>
      <dgm:t>
        <a:bodyPr/>
        <a:lstStyle/>
        <a:p>
          <a:endParaRPr lang="en-US"/>
        </a:p>
      </dgm:t>
    </dgm:pt>
    <dgm:pt modelId="{8B4C5242-3F9E-8640-8C51-C18D7B8A73A2}" type="sibTrans" cxnId="{88AC9C03-EAC9-7B4E-8000-7EB8A550F48F}">
      <dgm:prSet/>
      <dgm:spPr/>
      <dgm:t>
        <a:bodyPr/>
        <a:lstStyle/>
        <a:p>
          <a:endParaRPr lang="en-US"/>
        </a:p>
      </dgm:t>
    </dgm:pt>
    <dgm:pt modelId="{45071B2F-0A99-8141-A442-BBC16E10B049}" type="pres">
      <dgm:prSet presAssocID="{9BF31269-014D-D349-98E4-ED038DA596B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C40676-7CF6-1649-9709-CC004EE87F3A}" type="pres">
      <dgm:prSet presAssocID="{756F4CD9-5074-3042-965A-5E814C70081F}" presName="root1" presStyleCnt="0"/>
      <dgm:spPr/>
    </dgm:pt>
    <dgm:pt modelId="{557C6981-B58E-BB4A-B994-12AA0B646B8A}" type="pres">
      <dgm:prSet presAssocID="{756F4CD9-5074-3042-965A-5E814C70081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F3EA26-0062-4246-BC71-2C3CC9AF52B2}" type="pres">
      <dgm:prSet presAssocID="{756F4CD9-5074-3042-965A-5E814C70081F}" presName="level2hierChild" presStyleCnt="0"/>
      <dgm:spPr/>
    </dgm:pt>
    <dgm:pt modelId="{AA2025D8-4330-8143-92B9-D5BB75303C1F}" type="pres">
      <dgm:prSet presAssocID="{5E496C00-67A2-BB4B-81B1-37651F0D6625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C681CB2F-5815-714E-8944-E23975F934E5}" type="pres">
      <dgm:prSet presAssocID="{5E496C00-67A2-BB4B-81B1-37651F0D6625}" presName="connTx" presStyleLbl="parChTrans1D2" presStyleIdx="0" presStyleCnt="2"/>
      <dgm:spPr/>
      <dgm:t>
        <a:bodyPr/>
        <a:lstStyle/>
        <a:p>
          <a:endParaRPr lang="en-US"/>
        </a:p>
      </dgm:t>
    </dgm:pt>
    <dgm:pt modelId="{39010A90-169F-FD4C-B8CD-3CCF98BA02BE}" type="pres">
      <dgm:prSet presAssocID="{1DA68A14-CDFB-D64A-A163-177897CED479}" presName="root2" presStyleCnt="0"/>
      <dgm:spPr/>
    </dgm:pt>
    <dgm:pt modelId="{FCA8F5A8-3A8C-FE4F-BE99-9EE876CDCA20}" type="pres">
      <dgm:prSet presAssocID="{1DA68A14-CDFB-D64A-A163-177897CED479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136C29-9012-E44E-9743-A5FE280101E9}" type="pres">
      <dgm:prSet presAssocID="{1DA68A14-CDFB-D64A-A163-177897CED479}" presName="level3hierChild" presStyleCnt="0"/>
      <dgm:spPr/>
    </dgm:pt>
    <dgm:pt modelId="{9AA4CDBE-BECF-854C-920C-86022125692C}" type="pres">
      <dgm:prSet presAssocID="{FEEE7AAE-117E-BB4C-851C-4070F3ECAA5A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E0D4111F-0C53-7F4F-A573-DB08AED65F9E}" type="pres">
      <dgm:prSet presAssocID="{FEEE7AAE-117E-BB4C-851C-4070F3ECAA5A}" presName="connTx" presStyleLbl="parChTrans1D3" presStyleIdx="0" presStyleCnt="4"/>
      <dgm:spPr/>
      <dgm:t>
        <a:bodyPr/>
        <a:lstStyle/>
        <a:p>
          <a:endParaRPr lang="en-US"/>
        </a:p>
      </dgm:t>
    </dgm:pt>
    <dgm:pt modelId="{81B5CB0C-45E6-5E42-821D-BA8DF340DEAE}" type="pres">
      <dgm:prSet presAssocID="{B68FF16E-048F-4E48-B1B2-A085CFA720DA}" presName="root2" presStyleCnt="0"/>
      <dgm:spPr/>
    </dgm:pt>
    <dgm:pt modelId="{1DB0CCEE-3824-2E47-ACA5-F460207E8D91}" type="pres">
      <dgm:prSet presAssocID="{B68FF16E-048F-4E48-B1B2-A085CFA720DA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7B400A-C918-9446-8111-EF150E8BF0A9}" type="pres">
      <dgm:prSet presAssocID="{B68FF16E-048F-4E48-B1B2-A085CFA720DA}" presName="level3hierChild" presStyleCnt="0"/>
      <dgm:spPr/>
    </dgm:pt>
    <dgm:pt modelId="{C070C074-3245-404B-991D-7147F9EE978D}" type="pres">
      <dgm:prSet presAssocID="{ED946AE7-3E3C-FA40-901A-30CB9D7F2670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4E887247-C121-1D40-8AC6-363FA07D9C99}" type="pres">
      <dgm:prSet presAssocID="{ED946AE7-3E3C-FA40-901A-30CB9D7F2670}" presName="connTx" presStyleLbl="parChTrans1D3" presStyleIdx="1" presStyleCnt="4"/>
      <dgm:spPr/>
      <dgm:t>
        <a:bodyPr/>
        <a:lstStyle/>
        <a:p>
          <a:endParaRPr lang="en-US"/>
        </a:p>
      </dgm:t>
    </dgm:pt>
    <dgm:pt modelId="{1F60A2DF-601F-5547-9B0B-037DC5DAA8FA}" type="pres">
      <dgm:prSet presAssocID="{2720A08E-0CD0-954B-9C3E-D3758E60DA0C}" presName="root2" presStyleCnt="0"/>
      <dgm:spPr/>
    </dgm:pt>
    <dgm:pt modelId="{0C380067-B1CA-004E-A103-B89A2C74F80A}" type="pres">
      <dgm:prSet presAssocID="{2720A08E-0CD0-954B-9C3E-D3758E60DA0C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772716-5123-EE46-A3CB-F8262B11D023}" type="pres">
      <dgm:prSet presAssocID="{2720A08E-0CD0-954B-9C3E-D3758E60DA0C}" presName="level3hierChild" presStyleCnt="0"/>
      <dgm:spPr/>
    </dgm:pt>
    <dgm:pt modelId="{EE5D784D-68E4-6D43-A721-5B270DD7E355}" type="pres">
      <dgm:prSet presAssocID="{F798016C-8F90-0D4E-A705-769F05848A95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A8A52A36-DFEC-174E-A82B-EAB579B07BD3}" type="pres">
      <dgm:prSet presAssocID="{F798016C-8F90-0D4E-A705-769F05848A95}" presName="connTx" presStyleLbl="parChTrans1D2" presStyleIdx="1" presStyleCnt="2"/>
      <dgm:spPr/>
      <dgm:t>
        <a:bodyPr/>
        <a:lstStyle/>
        <a:p>
          <a:endParaRPr lang="en-US"/>
        </a:p>
      </dgm:t>
    </dgm:pt>
    <dgm:pt modelId="{C55F50F8-EEE5-BC42-8907-16AF9402AA4A}" type="pres">
      <dgm:prSet presAssocID="{FC820076-CEE7-C746-9DD0-16A0E3603DA6}" presName="root2" presStyleCnt="0"/>
      <dgm:spPr/>
    </dgm:pt>
    <dgm:pt modelId="{BBB0885D-23DD-AD45-958D-8C3F1926161F}" type="pres">
      <dgm:prSet presAssocID="{FC820076-CEE7-C746-9DD0-16A0E3603DA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70CAF2-96C7-8A45-93DD-A1DD5FB3C1BE}" type="pres">
      <dgm:prSet presAssocID="{FC820076-CEE7-C746-9DD0-16A0E3603DA6}" presName="level3hierChild" presStyleCnt="0"/>
      <dgm:spPr/>
    </dgm:pt>
    <dgm:pt modelId="{A0A9BF87-F071-E248-8601-45F886968153}" type="pres">
      <dgm:prSet presAssocID="{4798F548-2284-3140-9A75-262D8FAEF7C6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C6CD850F-6793-1D49-8F51-2568BB41F540}" type="pres">
      <dgm:prSet presAssocID="{4798F548-2284-3140-9A75-262D8FAEF7C6}" presName="connTx" presStyleLbl="parChTrans1D3" presStyleIdx="2" presStyleCnt="4"/>
      <dgm:spPr/>
      <dgm:t>
        <a:bodyPr/>
        <a:lstStyle/>
        <a:p>
          <a:endParaRPr lang="en-US"/>
        </a:p>
      </dgm:t>
    </dgm:pt>
    <dgm:pt modelId="{9EA1BDEC-3F5B-964E-A2D6-8EFDCC6ADAF2}" type="pres">
      <dgm:prSet presAssocID="{C82E5BCC-AA42-D14D-A82F-F67BB9B6FECD}" presName="root2" presStyleCnt="0"/>
      <dgm:spPr/>
    </dgm:pt>
    <dgm:pt modelId="{09FED154-8CBD-9245-936B-220BB576264A}" type="pres">
      <dgm:prSet presAssocID="{C82E5BCC-AA42-D14D-A82F-F67BB9B6FECD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CE2DDB-B097-E047-89F4-2FE8D7801004}" type="pres">
      <dgm:prSet presAssocID="{C82E5BCC-AA42-D14D-A82F-F67BB9B6FECD}" presName="level3hierChild" presStyleCnt="0"/>
      <dgm:spPr/>
    </dgm:pt>
    <dgm:pt modelId="{54E03BA4-7337-0B4D-B819-F167F481AC00}" type="pres">
      <dgm:prSet presAssocID="{BD00A53B-43FB-484B-9DEC-0E18C3C113AE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BE7EDFA4-8707-9B4C-A559-EED57DB41249}" type="pres">
      <dgm:prSet presAssocID="{BD00A53B-43FB-484B-9DEC-0E18C3C113AE}" presName="connTx" presStyleLbl="parChTrans1D3" presStyleIdx="3" presStyleCnt="4"/>
      <dgm:spPr/>
      <dgm:t>
        <a:bodyPr/>
        <a:lstStyle/>
        <a:p>
          <a:endParaRPr lang="en-US"/>
        </a:p>
      </dgm:t>
    </dgm:pt>
    <dgm:pt modelId="{208E8B22-E314-3B4E-ABFC-BC6FC5FEABAC}" type="pres">
      <dgm:prSet presAssocID="{00AF6225-1040-8E4B-8F68-F1C7E276A210}" presName="root2" presStyleCnt="0"/>
      <dgm:spPr/>
    </dgm:pt>
    <dgm:pt modelId="{30E7C65B-F26B-3646-B9E7-A4A1E36A69B4}" type="pres">
      <dgm:prSet presAssocID="{00AF6225-1040-8E4B-8F68-F1C7E276A210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8BF045-A8EB-2E46-B46E-29318BC84008}" type="pres">
      <dgm:prSet presAssocID="{00AF6225-1040-8E4B-8F68-F1C7E276A210}" presName="level3hierChild" presStyleCnt="0"/>
      <dgm:spPr/>
    </dgm:pt>
  </dgm:ptLst>
  <dgm:cxnLst>
    <dgm:cxn modelId="{5267694C-9C64-1149-BDF3-24F16E82848B}" type="presOf" srcId="{ED946AE7-3E3C-FA40-901A-30CB9D7F2670}" destId="{4E887247-C121-1D40-8AC6-363FA07D9C99}" srcOrd="1" destOrd="0" presId="urn:microsoft.com/office/officeart/2005/8/layout/hierarchy2"/>
    <dgm:cxn modelId="{E3DC42F7-0CE0-0C40-AC21-4D6AE0DE7A1E}" type="presOf" srcId="{9BF31269-014D-D349-98E4-ED038DA596B8}" destId="{45071B2F-0A99-8141-A442-BBC16E10B049}" srcOrd="0" destOrd="0" presId="urn:microsoft.com/office/officeart/2005/8/layout/hierarchy2"/>
    <dgm:cxn modelId="{34747669-F067-7C4E-B5BA-2FA661DF61FD}" type="presOf" srcId="{4798F548-2284-3140-9A75-262D8FAEF7C6}" destId="{C6CD850F-6793-1D49-8F51-2568BB41F540}" srcOrd="1" destOrd="0" presId="urn:microsoft.com/office/officeart/2005/8/layout/hierarchy2"/>
    <dgm:cxn modelId="{4E3D6617-4BCD-F146-A9DD-A70AE4D43C2B}" srcId="{1DA68A14-CDFB-D64A-A163-177897CED479}" destId="{2720A08E-0CD0-954B-9C3E-D3758E60DA0C}" srcOrd="1" destOrd="0" parTransId="{ED946AE7-3E3C-FA40-901A-30CB9D7F2670}" sibTransId="{B68F29B2-5033-4842-B0C0-879849D2805A}"/>
    <dgm:cxn modelId="{3C249CAC-420C-5447-A28B-96DDA726A3D2}" type="presOf" srcId="{ED946AE7-3E3C-FA40-901A-30CB9D7F2670}" destId="{C070C074-3245-404B-991D-7147F9EE978D}" srcOrd="0" destOrd="0" presId="urn:microsoft.com/office/officeart/2005/8/layout/hierarchy2"/>
    <dgm:cxn modelId="{21A3D2AD-8C5D-1E4D-9363-93D5E8879B8C}" type="presOf" srcId="{BD00A53B-43FB-484B-9DEC-0E18C3C113AE}" destId="{BE7EDFA4-8707-9B4C-A559-EED57DB41249}" srcOrd="1" destOrd="0" presId="urn:microsoft.com/office/officeart/2005/8/layout/hierarchy2"/>
    <dgm:cxn modelId="{DAD0E1A7-F37A-4142-9427-AF00297E5799}" type="presOf" srcId="{FEEE7AAE-117E-BB4C-851C-4070F3ECAA5A}" destId="{9AA4CDBE-BECF-854C-920C-86022125692C}" srcOrd="0" destOrd="0" presId="urn:microsoft.com/office/officeart/2005/8/layout/hierarchy2"/>
    <dgm:cxn modelId="{D19768F1-C8D6-5B41-A90F-77632124EBCD}" type="presOf" srcId="{2720A08E-0CD0-954B-9C3E-D3758E60DA0C}" destId="{0C380067-B1CA-004E-A103-B89A2C74F80A}" srcOrd="0" destOrd="0" presId="urn:microsoft.com/office/officeart/2005/8/layout/hierarchy2"/>
    <dgm:cxn modelId="{95DFE14E-0C0F-724E-BB85-92047D842BAB}" type="presOf" srcId="{5E496C00-67A2-BB4B-81B1-37651F0D6625}" destId="{C681CB2F-5815-714E-8944-E23975F934E5}" srcOrd="1" destOrd="0" presId="urn:microsoft.com/office/officeart/2005/8/layout/hierarchy2"/>
    <dgm:cxn modelId="{FFAB3806-C2CA-D341-B083-51ABAC890E67}" type="presOf" srcId="{FC820076-CEE7-C746-9DD0-16A0E3603DA6}" destId="{BBB0885D-23DD-AD45-958D-8C3F1926161F}" srcOrd="0" destOrd="0" presId="urn:microsoft.com/office/officeart/2005/8/layout/hierarchy2"/>
    <dgm:cxn modelId="{2C4318E6-FF8B-2641-B9F8-22636D7340D0}" srcId="{756F4CD9-5074-3042-965A-5E814C70081F}" destId="{FC820076-CEE7-C746-9DD0-16A0E3603DA6}" srcOrd="1" destOrd="0" parTransId="{F798016C-8F90-0D4E-A705-769F05848A95}" sibTransId="{F24D2CE4-C7F7-7847-AD84-D5D33C161C0F}"/>
    <dgm:cxn modelId="{6AB438F5-6B47-5D4B-A8CB-0B3B614E1CC4}" type="presOf" srcId="{B68FF16E-048F-4E48-B1B2-A085CFA720DA}" destId="{1DB0CCEE-3824-2E47-ACA5-F460207E8D91}" srcOrd="0" destOrd="0" presId="urn:microsoft.com/office/officeart/2005/8/layout/hierarchy2"/>
    <dgm:cxn modelId="{8892EE0B-28E6-8E4D-950E-9CEBE8DCCC97}" type="presOf" srcId="{4798F548-2284-3140-9A75-262D8FAEF7C6}" destId="{A0A9BF87-F071-E248-8601-45F886968153}" srcOrd="0" destOrd="0" presId="urn:microsoft.com/office/officeart/2005/8/layout/hierarchy2"/>
    <dgm:cxn modelId="{F1A27E2A-CA1C-894C-B260-A8E8D3CDA12B}" srcId="{1DA68A14-CDFB-D64A-A163-177897CED479}" destId="{B68FF16E-048F-4E48-B1B2-A085CFA720DA}" srcOrd="0" destOrd="0" parTransId="{FEEE7AAE-117E-BB4C-851C-4070F3ECAA5A}" sibTransId="{005F45D4-801C-EC44-AFB4-ACDE540A8E6E}"/>
    <dgm:cxn modelId="{1D70D013-9B14-5A40-A216-315CBC54E8A5}" type="presOf" srcId="{F798016C-8F90-0D4E-A705-769F05848A95}" destId="{EE5D784D-68E4-6D43-A721-5B270DD7E355}" srcOrd="0" destOrd="0" presId="urn:microsoft.com/office/officeart/2005/8/layout/hierarchy2"/>
    <dgm:cxn modelId="{1EE7B8D5-3CA8-C843-AD36-6FC4C2217294}" type="presOf" srcId="{C82E5BCC-AA42-D14D-A82F-F67BB9B6FECD}" destId="{09FED154-8CBD-9245-936B-220BB576264A}" srcOrd="0" destOrd="0" presId="urn:microsoft.com/office/officeart/2005/8/layout/hierarchy2"/>
    <dgm:cxn modelId="{E4B3B132-06EE-4E44-8C56-60CED4C3CDD6}" type="presOf" srcId="{FEEE7AAE-117E-BB4C-851C-4070F3ECAA5A}" destId="{E0D4111F-0C53-7F4F-A573-DB08AED65F9E}" srcOrd="1" destOrd="0" presId="urn:microsoft.com/office/officeart/2005/8/layout/hierarchy2"/>
    <dgm:cxn modelId="{0001C6C7-98AC-A047-B46C-93A221CFF6AB}" type="presOf" srcId="{00AF6225-1040-8E4B-8F68-F1C7E276A210}" destId="{30E7C65B-F26B-3646-B9E7-A4A1E36A69B4}" srcOrd="0" destOrd="0" presId="urn:microsoft.com/office/officeart/2005/8/layout/hierarchy2"/>
    <dgm:cxn modelId="{C83E0960-E9B5-3648-A3E6-BDFCF0DF6C0F}" type="presOf" srcId="{756F4CD9-5074-3042-965A-5E814C70081F}" destId="{557C6981-B58E-BB4A-B994-12AA0B646B8A}" srcOrd="0" destOrd="0" presId="urn:microsoft.com/office/officeart/2005/8/layout/hierarchy2"/>
    <dgm:cxn modelId="{B582884D-8AEC-2B44-9E95-BE8BC6251615}" srcId="{FC820076-CEE7-C746-9DD0-16A0E3603DA6}" destId="{C82E5BCC-AA42-D14D-A82F-F67BB9B6FECD}" srcOrd="0" destOrd="0" parTransId="{4798F548-2284-3140-9A75-262D8FAEF7C6}" sibTransId="{A275BCCC-B448-B849-9DED-E90E46712AFD}"/>
    <dgm:cxn modelId="{88F598EC-20CE-1E40-A5EE-4D9A7EBFA6F7}" srcId="{9BF31269-014D-D349-98E4-ED038DA596B8}" destId="{756F4CD9-5074-3042-965A-5E814C70081F}" srcOrd="0" destOrd="0" parTransId="{7D7567B2-B7FC-B247-9BA9-4B8ED395D363}" sibTransId="{90840139-1CAB-8D4A-8E0C-6FDBBBFAA344}"/>
    <dgm:cxn modelId="{BFD087A3-2657-2A43-AAC2-ED08A01DD1EB}" type="presOf" srcId="{5E496C00-67A2-BB4B-81B1-37651F0D6625}" destId="{AA2025D8-4330-8143-92B9-D5BB75303C1F}" srcOrd="0" destOrd="0" presId="urn:microsoft.com/office/officeart/2005/8/layout/hierarchy2"/>
    <dgm:cxn modelId="{55763C50-E30B-AB44-BEFF-BC4DA9A9D293}" type="presOf" srcId="{BD00A53B-43FB-484B-9DEC-0E18C3C113AE}" destId="{54E03BA4-7337-0B4D-B819-F167F481AC00}" srcOrd="0" destOrd="0" presId="urn:microsoft.com/office/officeart/2005/8/layout/hierarchy2"/>
    <dgm:cxn modelId="{88AC9C03-EAC9-7B4E-8000-7EB8A550F48F}" srcId="{FC820076-CEE7-C746-9DD0-16A0E3603DA6}" destId="{00AF6225-1040-8E4B-8F68-F1C7E276A210}" srcOrd="1" destOrd="0" parTransId="{BD00A53B-43FB-484B-9DEC-0E18C3C113AE}" sibTransId="{8B4C5242-3F9E-8640-8C51-C18D7B8A73A2}"/>
    <dgm:cxn modelId="{B4A4672A-9C31-2A41-B9F8-56BB7502D123}" srcId="{756F4CD9-5074-3042-965A-5E814C70081F}" destId="{1DA68A14-CDFB-D64A-A163-177897CED479}" srcOrd="0" destOrd="0" parTransId="{5E496C00-67A2-BB4B-81B1-37651F0D6625}" sibTransId="{C9D9906C-FBD2-614F-968B-78820B9B8FC0}"/>
    <dgm:cxn modelId="{A25E559A-C9B4-A14C-A95C-0089A55AE6A8}" type="presOf" srcId="{F798016C-8F90-0D4E-A705-769F05848A95}" destId="{A8A52A36-DFEC-174E-A82B-EAB579B07BD3}" srcOrd="1" destOrd="0" presId="urn:microsoft.com/office/officeart/2005/8/layout/hierarchy2"/>
    <dgm:cxn modelId="{9E103243-BA80-5544-9CAD-87B2E0AF4C59}" type="presOf" srcId="{1DA68A14-CDFB-D64A-A163-177897CED479}" destId="{FCA8F5A8-3A8C-FE4F-BE99-9EE876CDCA20}" srcOrd="0" destOrd="0" presId="urn:microsoft.com/office/officeart/2005/8/layout/hierarchy2"/>
    <dgm:cxn modelId="{FFEB72B1-B57C-1947-A271-63096DD77B0F}" type="presParOf" srcId="{45071B2F-0A99-8141-A442-BBC16E10B049}" destId="{9BC40676-7CF6-1649-9709-CC004EE87F3A}" srcOrd="0" destOrd="0" presId="urn:microsoft.com/office/officeart/2005/8/layout/hierarchy2"/>
    <dgm:cxn modelId="{ACB76208-64FC-AD44-B349-A54E54809FD6}" type="presParOf" srcId="{9BC40676-7CF6-1649-9709-CC004EE87F3A}" destId="{557C6981-B58E-BB4A-B994-12AA0B646B8A}" srcOrd="0" destOrd="0" presId="urn:microsoft.com/office/officeart/2005/8/layout/hierarchy2"/>
    <dgm:cxn modelId="{2ADD982B-5792-1A4A-AC94-B9EC8A00A470}" type="presParOf" srcId="{9BC40676-7CF6-1649-9709-CC004EE87F3A}" destId="{52F3EA26-0062-4246-BC71-2C3CC9AF52B2}" srcOrd="1" destOrd="0" presId="urn:microsoft.com/office/officeart/2005/8/layout/hierarchy2"/>
    <dgm:cxn modelId="{2B73F945-9B09-E24C-ABE5-A05D41F6173B}" type="presParOf" srcId="{52F3EA26-0062-4246-BC71-2C3CC9AF52B2}" destId="{AA2025D8-4330-8143-92B9-D5BB75303C1F}" srcOrd="0" destOrd="0" presId="urn:microsoft.com/office/officeart/2005/8/layout/hierarchy2"/>
    <dgm:cxn modelId="{AA4AFDF6-FDAB-F741-BB46-A44372A8DD85}" type="presParOf" srcId="{AA2025D8-4330-8143-92B9-D5BB75303C1F}" destId="{C681CB2F-5815-714E-8944-E23975F934E5}" srcOrd="0" destOrd="0" presId="urn:microsoft.com/office/officeart/2005/8/layout/hierarchy2"/>
    <dgm:cxn modelId="{58ECDD56-F2A6-E845-8E2A-E33ADACE22D7}" type="presParOf" srcId="{52F3EA26-0062-4246-BC71-2C3CC9AF52B2}" destId="{39010A90-169F-FD4C-B8CD-3CCF98BA02BE}" srcOrd="1" destOrd="0" presId="urn:microsoft.com/office/officeart/2005/8/layout/hierarchy2"/>
    <dgm:cxn modelId="{61EAAEBF-6B84-D142-ACA7-DD244F7F7F02}" type="presParOf" srcId="{39010A90-169F-FD4C-B8CD-3CCF98BA02BE}" destId="{FCA8F5A8-3A8C-FE4F-BE99-9EE876CDCA20}" srcOrd="0" destOrd="0" presId="urn:microsoft.com/office/officeart/2005/8/layout/hierarchy2"/>
    <dgm:cxn modelId="{9749C4BB-AF37-364A-A74A-33B81F9F22F2}" type="presParOf" srcId="{39010A90-169F-FD4C-B8CD-3CCF98BA02BE}" destId="{46136C29-9012-E44E-9743-A5FE280101E9}" srcOrd="1" destOrd="0" presId="urn:microsoft.com/office/officeart/2005/8/layout/hierarchy2"/>
    <dgm:cxn modelId="{1818BD31-442A-D548-A4B3-3BC161758992}" type="presParOf" srcId="{46136C29-9012-E44E-9743-A5FE280101E9}" destId="{9AA4CDBE-BECF-854C-920C-86022125692C}" srcOrd="0" destOrd="0" presId="urn:microsoft.com/office/officeart/2005/8/layout/hierarchy2"/>
    <dgm:cxn modelId="{24D15664-14F7-F44E-8CE0-B79297100CCA}" type="presParOf" srcId="{9AA4CDBE-BECF-854C-920C-86022125692C}" destId="{E0D4111F-0C53-7F4F-A573-DB08AED65F9E}" srcOrd="0" destOrd="0" presId="urn:microsoft.com/office/officeart/2005/8/layout/hierarchy2"/>
    <dgm:cxn modelId="{E364356A-A5A4-5C47-93ED-6BBD92706B2F}" type="presParOf" srcId="{46136C29-9012-E44E-9743-A5FE280101E9}" destId="{81B5CB0C-45E6-5E42-821D-BA8DF340DEAE}" srcOrd="1" destOrd="0" presId="urn:microsoft.com/office/officeart/2005/8/layout/hierarchy2"/>
    <dgm:cxn modelId="{542C174B-C46D-5A4B-A132-18B8E40E397D}" type="presParOf" srcId="{81B5CB0C-45E6-5E42-821D-BA8DF340DEAE}" destId="{1DB0CCEE-3824-2E47-ACA5-F460207E8D91}" srcOrd="0" destOrd="0" presId="urn:microsoft.com/office/officeart/2005/8/layout/hierarchy2"/>
    <dgm:cxn modelId="{F90391FE-D1B3-5641-9471-157703CA4BF8}" type="presParOf" srcId="{81B5CB0C-45E6-5E42-821D-BA8DF340DEAE}" destId="{057B400A-C918-9446-8111-EF150E8BF0A9}" srcOrd="1" destOrd="0" presId="urn:microsoft.com/office/officeart/2005/8/layout/hierarchy2"/>
    <dgm:cxn modelId="{1892592B-C0C4-9F41-B7F5-EBC6DB8E1C23}" type="presParOf" srcId="{46136C29-9012-E44E-9743-A5FE280101E9}" destId="{C070C074-3245-404B-991D-7147F9EE978D}" srcOrd="2" destOrd="0" presId="urn:microsoft.com/office/officeart/2005/8/layout/hierarchy2"/>
    <dgm:cxn modelId="{34D92E30-7C09-7C4C-8B9A-FAB9B5EF4900}" type="presParOf" srcId="{C070C074-3245-404B-991D-7147F9EE978D}" destId="{4E887247-C121-1D40-8AC6-363FA07D9C99}" srcOrd="0" destOrd="0" presId="urn:microsoft.com/office/officeart/2005/8/layout/hierarchy2"/>
    <dgm:cxn modelId="{19810F50-D5CA-3F49-9C3F-8CF41FE7FB73}" type="presParOf" srcId="{46136C29-9012-E44E-9743-A5FE280101E9}" destId="{1F60A2DF-601F-5547-9B0B-037DC5DAA8FA}" srcOrd="3" destOrd="0" presId="urn:microsoft.com/office/officeart/2005/8/layout/hierarchy2"/>
    <dgm:cxn modelId="{33AF81CB-2965-A64A-A57E-223DEB22CA3D}" type="presParOf" srcId="{1F60A2DF-601F-5547-9B0B-037DC5DAA8FA}" destId="{0C380067-B1CA-004E-A103-B89A2C74F80A}" srcOrd="0" destOrd="0" presId="urn:microsoft.com/office/officeart/2005/8/layout/hierarchy2"/>
    <dgm:cxn modelId="{467FC8DF-C151-334F-8A52-9D420F449E61}" type="presParOf" srcId="{1F60A2DF-601F-5547-9B0B-037DC5DAA8FA}" destId="{94772716-5123-EE46-A3CB-F8262B11D023}" srcOrd="1" destOrd="0" presId="urn:microsoft.com/office/officeart/2005/8/layout/hierarchy2"/>
    <dgm:cxn modelId="{00BD97AB-BC52-7946-AD59-56A6AD65A728}" type="presParOf" srcId="{52F3EA26-0062-4246-BC71-2C3CC9AF52B2}" destId="{EE5D784D-68E4-6D43-A721-5B270DD7E355}" srcOrd="2" destOrd="0" presId="urn:microsoft.com/office/officeart/2005/8/layout/hierarchy2"/>
    <dgm:cxn modelId="{A2DF9635-4A48-6941-967F-A4A27591363A}" type="presParOf" srcId="{EE5D784D-68E4-6D43-A721-5B270DD7E355}" destId="{A8A52A36-DFEC-174E-A82B-EAB579B07BD3}" srcOrd="0" destOrd="0" presId="urn:microsoft.com/office/officeart/2005/8/layout/hierarchy2"/>
    <dgm:cxn modelId="{76AF8E0B-3582-7A47-8AC1-FBE2613F4A4E}" type="presParOf" srcId="{52F3EA26-0062-4246-BC71-2C3CC9AF52B2}" destId="{C55F50F8-EEE5-BC42-8907-16AF9402AA4A}" srcOrd="3" destOrd="0" presId="urn:microsoft.com/office/officeart/2005/8/layout/hierarchy2"/>
    <dgm:cxn modelId="{7FA07BD0-F033-8B47-9E4D-A0B003F84D9C}" type="presParOf" srcId="{C55F50F8-EEE5-BC42-8907-16AF9402AA4A}" destId="{BBB0885D-23DD-AD45-958D-8C3F1926161F}" srcOrd="0" destOrd="0" presId="urn:microsoft.com/office/officeart/2005/8/layout/hierarchy2"/>
    <dgm:cxn modelId="{9FD0EC65-4829-944E-BAA3-07DDCDC124D7}" type="presParOf" srcId="{C55F50F8-EEE5-BC42-8907-16AF9402AA4A}" destId="{E570CAF2-96C7-8A45-93DD-A1DD5FB3C1BE}" srcOrd="1" destOrd="0" presId="urn:microsoft.com/office/officeart/2005/8/layout/hierarchy2"/>
    <dgm:cxn modelId="{8806FA2C-7E44-D443-8288-8FAEB53BDDB1}" type="presParOf" srcId="{E570CAF2-96C7-8A45-93DD-A1DD5FB3C1BE}" destId="{A0A9BF87-F071-E248-8601-45F886968153}" srcOrd="0" destOrd="0" presId="urn:microsoft.com/office/officeart/2005/8/layout/hierarchy2"/>
    <dgm:cxn modelId="{D4F486B9-20A6-B349-80AB-813A644091C9}" type="presParOf" srcId="{A0A9BF87-F071-E248-8601-45F886968153}" destId="{C6CD850F-6793-1D49-8F51-2568BB41F540}" srcOrd="0" destOrd="0" presId="urn:microsoft.com/office/officeart/2005/8/layout/hierarchy2"/>
    <dgm:cxn modelId="{8E3C6CF2-C502-4341-A535-E821B6439FAF}" type="presParOf" srcId="{E570CAF2-96C7-8A45-93DD-A1DD5FB3C1BE}" destId="{9EA1BDEC-3F5B-964E-A2D6-8EFDCC6ADAF2}" srcOrd="1" destOrd="0" presId="urn:microsoft.com/office/officeart/2005/8/layout/hierarchy2"/>
    <dgm:cxn modelId="{2C894466-897C-3547-B983-D25303CD2772}" type="presParOf" srcId="{9EA1BDEC-3F5B-964E-A2D6-8EFDCC6ADAF2}" destId="{09FED154-8CBD-9245-936B-220BB576264A}" srcOrd="0" destOrd="0" presId="urn:microsoft.com/office/officeart/2005/8/layout/hierarchy2"/>
    <dgm:cxn modelId="{57C0087F-A97E-BA42-9C81-3FF13FA0FD51}" type="presParOf" srcId="{9EA1BDEC-3F5B-964E-A2D6-8EFDCC6ADAF2}" destId="{FCCE2DDB-B097-E047-89F4-2FE8D7801004}" srcOrd="1" destOrd="0" presId="urn:microsoft.com/office/officeart/2005/8/layout/hierarchy2"/>
    <dgm:cxn modelId="{40B3272F-B3E6-C94D-A37A-174A2907B755}" type="presParOf" srcId="{E570CAF2-96C7-8A45-93DD-A1DD5FB3C1BE}" destId="{54E03BA4-7337-0B4D-B819-F167F481AC00}" srcOrd="2" destOrd="0" presId="urn:microsoft.com/office/officeart/2005/8/layout/hierarchy2"/>
    <dgm:cxn modelId="{CE43BC1A-3834-2A4B-B5BE-47FED5167C71}" type="presParOf" srcId="{54E03BA4-7337-0B4D-B819-F167F481AC00}" destId="{BE7EDFA4-8707-9B4C-A559-EED57DB41249}" srcOrd="0" destOrd="0" presId="urn:microsoft.com/office/officeart/2005/8/layout/hierarchy2"/>
    <dgm:cxn modelId="{F752370A-FA6F-FD4D-81E9-92523CA1811B}" type="presParOf" srcId="{E570CAF2-96C7-8A45-93DD-A1DD5FB3C1BE}" destId="{208E8B22-E314-3B4E-ABFC-BC6FC5FEABAC}" srcOrd="3" destOrd="0" presId="urn:microsoft.com/office/officeart/2005/8/layout/hierarchy2"/>
    <dgm:cxn modelId="{51B5BEAC-C58C-CB48-A87D-26A8537595E6}" type="presParOf" srcId="{208E8B22-E314-3B4E-ABFC-BC6FC5FEABAC}" destId="{30E7C65B-F26B-3646-B9E7-A4A1E36A69B4}" srcOrd="0" destOrd="0" presId="urn:microsoft.com/office/officeart/2005/8/layout/hierarchy2"/>
    <dgm:cxn modelId="{D373D5D8-B68D-5D47-94CC-A15D69D0273A}" type="presParOf" srcId="{208E8B22-E314-3B4E-ABFC-BC6FC5FEABAC}" destId="{398BF045-A8EB-2E46-B46E-29318BC8400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D78A3F-39C3-8545-B30D-5843BFA5F3F8}" type="doc">
      <dgm:prSet loTypeId="urn:microsoft.com/office/officeart/2008/layout/PictureAccent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B698801-FD23-DA46-8E85-5EF7A5297DE4}">
      <dgm:prSet phldrT="[Text]"/>
      <dgm:spPr/>
      <dgm:t>
        <a:bodyPr/>
        <a:lstStyle/>
        <a:p>
          <a:r>
            <a:rPr lang="en-US" dirty="0" err="1" smtClean="0"/>
            <a:t>Finalidades</a:t>
          </a:r>
          <a:endParaRPr lang="en-US" dirty="0"/>
        </a:p>
      </dgm:t>
    </dgm:pt>
    <dgm:pt modelId="{E17EE06B-28CE-234F-83D8-9C3DAE9167AB}" type="parTrans" cxnId="{B7620F92-9DA4-5E43-87DF-F734A3B28A4C}">
      <dgm:prSet/>
      <dgm:spPr/>
      <dgm:t>
        <a:bodyPr/>
        <a:lstStyle/>
        <a:p>
          <a:endParaRPr lang="en-US"/>
        </a:p>
      </dgm:t>
    </dgm:pt>
    <dgm:pt modelId="{017BD1F5-FEBA-C849-9777-2EE274C975DF}" type="sibTrans" cxnId="{B7620F92-9DA4-5E43-87DF-F734A3B28A4C}">
      <dgm:prSet/>
      <dgm:spPr/>
      <dgm:t>
        <a:bodyPr/>
        <a:lstStyle/>
        <a:p>
          <a:endParaRPr lang="en-US"/>
        </a:p>
      </dgm:t>
    </dgm:pt>
    <dgm:pt modelId="{01625166-827F-6147-B665-28C2BED2BCF9}">
      <dgm:prSet phldrT="[Text]"/>
      <dgm:spPr/>
      <dgm:t>
        <a:bodyPr/>
        <a:lstStyle/>
        <a:p>
          <a:r>
            <a:rPr lang="en-US" dirty="0" err="1" smtClean="0"/>
            <a:t>Delimitar</a:t>
          </a:r>
          <a:r>
            <a:rPr lang="en-US" dirty="0" smtClean="0"/>
            <a:t> a </a:t>
          </a:r>
          <a:r>
            <a:rPr lang="en-US" dirty="0" err="1" smtClean="0"/>
            <a:t>competência</a:t>
          </a:r>
          <a:endParaRPr lang="en-US" dirty="0"/>
        </a:p>
      </dgm:t>
    </dgm:pt>
    <dgm:pt modelId="{70DDE588-2511-2647-96D2-3218FA669DBD}" type="parTrans" cxnId="{A0153227-8014-804E-BF10-AEFC4EC99ABA}">
      <dgm:prSet/>
      <dgm:spPr/>
      <dgm:t>
        <a:bodyPr/>
        <a:lstStyle/>
        <a:p>
          <a:endParaRPr lang="en-US"/>
        </a:p>
      </dgm:t>
    </dgm:pt>
    <dgm:pt modelId="{C945DBB5-B06F-8C42-8861-23ED205DA8B6}" type="sibTrans" cxnId="{A0153227-8014-804E-BF10-AEFC4EC99ABA}">
      <dgm:prSet/>
      <dgm:spPr/>
      <dgm:t>
        <a:bodyPr/>
        <a:lstStyle/>
        <a:p>
          <a:endParaRPr lang="en-US"/>
        </a:p>
      </dgm:t>
    </dgm:pt>
    <dgm:pt modelId="{7AEE090C-F3CC-0844-99E4-8026B3A77C1C}">
      <dgm:prSet phldrT="[Text]"/>
      <dgm:spPr/>
      <dgm:t>
        <a:bodyPr/>
        <a:lstStyle/>
        <a:p>
          <a:r>
            <a:rPr lang="en-US" dirty="0" err="1" smtClean="0"/>
            <a:t>Uniformizar</a:t>
          </a:r>
          <a:r>
            <a:rPr lang="en-US" dirty="0" smtClean="0"/>
            <a:t> a </a:t>
          </a:r>
          <a:r>
            <a:rPr lang="en-US" dirty="0" err="1" smtClean="0"/>
            <a:t>interpretação</a:t>
          </a:r>
          <a:r>
            <a:rPr lang="en-US" dirty="0" smtClean="0"/>
            <a:t> </a:t>
          </a:r>
          <a:r>
            <a:rPr lang="en-US" dirty="0" err="1" smtClean="0"/>
            <a:t>constitucional</a:t>
          </a:r>
          <a:endParaRPr lang="en-US" dirty="0"/>
        </a:p>
      </dgm:t>
    </dgm:pt>
    <dgm:pt modelId="{AE90486F-7B31-F440-9FC9-05C96BF56B1B}" type="parTrans" cxnId="{A1CAC467-503C-2F4A-946F-34BEBDF1ED28}">
      <dgm:prSet/>
      <dgm:spPr/>
      <dgm:t>
        <a:bodyPr/>
        <a:lstStyle/>
        <a:p>
          <a:endParaRPr lang="en-US"/>
        </a:p>
      </dgm:t>
    </dgm:pt>
    <dgm:pt modelId="{2E98044A-F989-7146-8B72-277AEA579444}" type="sibTrans" cxnId="{A1CAC467-503C-2F4A-946F-34BEBDF1ED28}">
      <dgm:prSet/>
      <dgm:spPr/>
      <dgm:t>
        <a:bodyPr/>
        <a:lstStyle/>
        <a:p>
          <a:endParaRPr lang="en-US"/>
        </a:p>
      </dgm:t>
    </dgm:pt>
    <dgm:pt modelId="{3D6E5E5A-AF3A-9A47-BA3A-97D8171B3B88}" type="pres">
      <dgm:prSet presAssocID="{8DD78A3F-39C3-8545-B30D-5843BFA5F3F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D757DE5-A2EF-C24C-B13B-A7E26D906A60}" type="pres">
      <dgm:prSet presAssocID="{4B698801-FD23-DA46-8E85-5EF7A5297DE4}" presName="root" presStyleCnt="0">
        <dgm:presLayoutVars>
          <dgm:chMax/>
          <dgm:chPref val="4"/>
        </dgm:presLayoutVars>
      </dgm:prSet>
      <dgm:spPr/>
    </dgm:pt>
    <dgm:pt modelId="{E3822299-2F9C-1F4A-868F-A897881C06E0}" type="pres">
      <dgm:prSet presAssocID="{4B698801-FD23-DA46-8E85-5EF7A5297DE4}" presName="rootComposite" presStyleCnt="0">
        <dgm:presLayoutVars/>
      </dgm:prSet>
      <dgm:spPr/>
    </dgm:pt>
    <dgm:pt modelId="{7517A9C1-CFED-F942-B283-0CFDEEF10680}" type="pres">
      <dgm:prSet presAssocID="{4B698801-FD23-DA46-8E85-5EF7A5297DE4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E8ED79A9-9041-6345-9990-F82BFADA32CF}" type="pres">
      <dgm:prSet presAssocID="{4B698801-FD23-DA46-8E85-5EF7A5297DE4}" presName="childShape" presStyleCnt="0">
        <dgm:presLayoutVars>
          <dgm:chMax val="0"/>
          <dgm:chPref val="0"/>
        </dgm:presLayoutVars>
      </dgm:prSet>
      <dgm:spPr/>
    </dgm:pt>
    <dgm:pt modelId="{0F9078EE-34A8-7645-9C6C-591F137301D6}" type="pres">
      <dgm:prSet presAssocID="{01625166-827F-6147-B665-28C2BED2BCF9}" presName="childComposite" presStyleCnt="0">
        <dgm:presLayoutVars>
          <dgm:chMax val="0"/>
          <dgm:chPref val="0"/>
        </dgm:presLayoutVars>
      </dgm:prSet>
      <dgm:spPr/>
    </dgm:pt>
    <dgm:pt modelId="{B2348640-4285-1047-A71B-189271C53B12}" type="pres">
      <dgm:prSet presAssocID="{01625166-827F-6147-B665-28C2BED2BCF9}" presName="Image" presStyleLbl="node1" presStyleIdx="0" presStyleCnt="2"/>
      <dgm:spPr/>
    </dgm:pt>
    <dgm:pt modelId="{25DE6334-0A30-144B-9B8E-49848A8AB388}" type="pres">
      <dgm:prSet presAssocID="{01625166-827F-6147-B665-28C2BED2BCF9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7FEC7-91A8-C046-A740-80985275A207}" type="pres">
      <dgm:prSet presAssocID="{7AEE090C-F3CC-0844-99E4-8026B3A77C1C}" presName="childComposite" presStyleCnt="0">
        <dgm:presLayoutVars>
          <dgm:chMax val="0"/>
          <dgm:chPref val="0"/>
        </dgm:presLayoutVars>
      </dgm:prSet>
      <dgm:spPr/>
    </dgm:pt>
    <dgm:pt modelId="{8F8C228D-6309-2A48-8E1C-DFAD75E7FD2A}" type="pres">
      <dgm:prSet presAssocID="{7AEE090C-F3CC-0844-99E4-8026B3A77C1C}" presName="Image" presStyleLbl="node1" presStyleIdx="1" presStyleCnt="2"/>
      <dgm:spPr/>
    </dgm:pt>
    <dgm:pt modelId="{0299F46D-86DF-0344-9B60-4F3191F97539}" type="pres">
      <dgm:prSet presAssocID="{7AEE090C-F3CC-0844-99E4-8026B3A77C1C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620F92-9DA4-5E43-87DF-F734A3B28A4C}" srcId="{8DD78A3F-39C3-8545-B30D-5843BFA5F3F8}" destId="{4B698801-FD23-DA46-8E85-5EF7A5297DE4}" srcOrd="0" destOrd="0" parTransId="{E17EE06B-28CE-234F-83D8-9C3DAE9167AB}" sibTransId="{017BD1F5-FEBA-C849-9777-2EE274C975DF}"/>
    <dgm:cxn modelId="{A0153227-8014-804E-BF10-AEFC4EC99ABA}" srcId="{4B698801-FD23-DA46-8E85-5EF7A5297DE4}" destId="{01625166-827F-6147-B665-28C2BED2BCF9}" srcOrd="0" destOrd="0" parTransId="{70DDE588-2511-2647-96D2-3218FA669DBD}" sibTransId="{C945DBB5-B06F-8C42-8861-23ED205DA8B6}"/>
    <dgm:cxn modelId="{12866295-CF8B-6E4C-85A5-94E0D517FF3A}" type="presOf" srcId="{7AEE090C-F3CC-0844-99E4-8026B3A77C1C}" destId="{0299F46D-86DF-0344-9B60-4F3191F97539}" srcOrd="0" destOrd="0" presId="urn:microsoft.com/office/officeart/2008/layout/PictureAccentList"/>
    <dgm:cxn modelId="{BB140561-2ECD-4643-B48A-179782285D5C}" type="presOf" srcId="{4B698801-FD23-DA46-8E85-5EF7A5297DE4}" destId="{7517A9C1-CFED-F942-B283-0CFDEEF10680}" srcOrd="0" destOrd="0" presId="urn:microsoft.com/office/officeart/2008/layout/PictureAccentList"/>
    <dgm:cxn modelId="{E1C125A3-E571-1F42-BD65-6F64C2632267}" type="presOf" srcId="{01625166-827F-6147-B665-28C2BED2BCF9}" destId="{25DE6334-0A30-144B-9B8E-49848A8AB388}" srcOrd="0" destOrd="0" presId="urn:microsoft.com/office/officeart/2008/layout/PictureAccentList"/>
    <dgm:cxn modelId="{456F449A-89DE-9746-93D6-8982725D7CD6}" type="presOf" srcId="{8DD78A3F-39C3-8545-B30D-5843BFA5F3F8}" destId="{3D6E5E5A-AF3A-9A47-BA3A-97D8171B3B88}" srcOrd="0" destOrd="0" presId="urn:microsoft.com/office/officeart/2008/layout/PictureAccentList"/>
    <dgm:cxn modelId="{A1CAC467-503C-2F4A-946F-34BEBDF1ED28}" srcId="{4B698801-FD23-DA46-8E85-5EF7A5297DE4}" destId="{7AEE090C-F3CC-0844-99E4-8026B3A77C1C}" srcOrd="1" destOrd="0" parTransId="{AE90486F-7B31-F440-9FC9-05C96BF56B1B}" sibTransId="{2E98044A-F989-7146-8B72-277AEA579444}"/>
    <dgm:cxn modelId="{32A0F554-5ED9-2149-A36C-52302C8BC591}" type="presParOf" srcId="{3D6E5E5A-AF3A-9A47-BA3A-97D8171B3B88}" destId="{7D757DE5-A2EF-C24C-B13B-A7E26D906A60}" srcOrd="0" destOrd="0" presId="urn:microsoft.com/office/officeart/2008/layout/PictureAccentList"/>
    <dgm:cxn modelId="{941C1F6F-859B-CC4E-96AB-BCE040B14E3F}" type="presParOf" srcId="{7D757DE5-A2EF-C24C-B13B-A7E26D906A60}" destId="{E3822299-2F9C-1F4A-868F-A897881C06E0}" srcOrd="0" destOrd="0" presId="urn:microsoft.com/office/officeart/2008/layout/PictureAccentList"/>
    <dgm:cxn modelId="{DCAAFF44-364B-BE4E-922B-80BE51D0256E}" type="presParOf" srcId="{E3822299-2F9C-1F4A-868F-A897881C06E0}" destId="{7517A9C1-CFED-F942-B283-0CFDEEF10680}" srcOrd="0" destOrd="0" presId="urn:microsoft.com/office/officeart/2008/layout/PictureAccentList"/>
    <dgm:cxn modelId="{21820CF9-0F2D-074F-892B-EC75B95FB869}" type="presParOf" srcId="{7D757DE5-A2EF-C24C-B13B-A7E26D906A60}" destId="{E8ED79A9-9041-6345-9990-F82BFADA32CF}" srcOrd="1" destOrd="0" presId="urn:microsoft.com/office/officeart/2008/layout/PictureAccentList"/>
    <dgm:cxn modelId="{AF93F85A-FCA5-F945-912E-A66CE504B362}" type="presParOf" srcId="{E8ED79A9-9041-6345-9990-F82BFADA32CF}" destId="{0F9078EE-34A8-7645-9C6C-591F137301D6}" srcOrd="0" destOrd="0" presId="urn:microsoft.com/office/officeart/2008/layout/PictureAccentList"/>
    <dgm:cxn modelId="{0523DFD3-FE7A-4F42-8F70-C14BF09C1B6A}" type="presParOf" srcId="{0F9078EE-34A8-7645-9C6C-591F137301D6}" destId="{B2348640-4285-1047-A71B-189271C53B12}" srcOrd="0" destOrd="0" presId="urn:microsoft.com/office/officeart/2008/layout/PictureAccentList"/>
    <dgm:cxn modelId="{CE7175EF-D65D-DB42-A8B6-15F7C6AF74D8}" type="presParOf" srcId="{0F9078EE-34A8-7645-9C6C-591F137301D6}" destId="{25DE6334-0A30-144B-9B8E-49848A8AB388}" srcOrd="1" destOrd="0" presId="urn:microsoft.com/office/officeart/2008/layout/PictureAccentList"/>
    <dgm:cxn modelId="{BF5E146E-626A-BF43-B98C-AFAD86B8195E}" type="presParOf" srcId="{E8ED79A9-9041-6345-9990-F82BFADA32CF}" destId="{D727FEC7-91A8-C046-A740-80985275A207}" srcOrd="1" destOrd="0" presId="urn:microsoft.com/office/officeart/2008/layout/PictureAccentList"/>
    <dgm:cxn modelId="{7332CB8B-9853-9B44-AB44-21876E774507}" type="presParOf" srcId="{D727FEC7-91A8-C046-A740-80985275A207}" destId="{8F8C228D-6309-2A48-8E1C-DFAD75E7FD2A}" srcOrd="0" destOrd="0" presId="urn:microsoft.com/office/officeart/2008/layout/PictureAccentList"/>
    <dgm:cxn modelId="{BAFB889D-E699-7B46-9813-5480E0D27F74}" type="presParOf" srcId="{D727FEC7-91A8-C046-A740-80985275A207}" destId="{0299F46D-86DF-0344-9B60-4F3191F97539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380166-C025-884F-AD2C-5C50345F29E2}" type="doc">
      <dgm:prSet loTypeId="urn:microsoft.com/office/officeart/2005/8/layout/hList3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6E057B9-863E-E449-843D-C56BAD05A074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PRESUNÇÃO</a:t>
          </a:r>
          <a:br>
            <a:rPr lang="en-US" dirty="0" smtClean="0">
              <a:solidFill>
                <a:schemeClr val="bg1"/>
              </a:solidFill>
            </a:rPr>
          </a:br>
          <a:r>
            <a:rPr lang="en-US" dirty="0" smtClean="0">
              <a:solidFill>
                <a:schemeClr val="bg1"/>
              </a:solidFill>
            </a:rPr>
            <a:t>(art. 1.035, 3o, CPC)</a:t>
          </a:r>
        </a:p>
      </dgm:t>
    </dgm:pt>
    <dgm:pt modelId="{73D599CE-B088-2C46-B9FC-1408B56213C7}" type="parTrans" cxnId="{38447EAF-8EC2-9B4D-91EB-C81D9A4C6261}">
      <dgm:prSet/>
      <dgm:spPr/>
      <dgm:t>
        <a:bodyPr/>
        <a:lstStyle/>
        <a:p>
          <a:endParaRPr lang="en-US"/>
        </a:p>
      </dgm:t>
    </dgm:pt>
    <dgm:pt modelId="{57F3C8DF-16C2-C847-A35F-90FBC90B2480}" type="sibTrans" cxnId="{38447EAF-8EC2-9B4D-91EB-C81D9A4C6261}">
      <dgm:prSet/>
      <dgm:spPr/>
      <dgm:t>
        <a:bodyPr/>
        <a:lstStyle/>
        <a:p>
          <a:endParaRPr lang="en-US"/>
        </a:p>
      </dgm:t>
    </dgm:pt>
    <dgm:pt modelId="{775E364E-443D-BA43-B03F-47DFE023EE60}">
      <dgm:prSet phldrT="[Text]"/>
      <dgm:spPr/>
      <dgm:t>
        <a:bodyPr/>
        <a:lstStyle/>
        <a:p>
          <a:r>
            <a:rPr lang="en-US" b="1" dirty="0" err="1" smtClean="0"/>
            <a:t>Contrariar</a:t>
          </a:r>
          <a:r>
            <a:rPr lang="en-US" b="1" dirty="0" smtClean="0"/>
            <a:t> </a:t>
          </a:r>
          <a:r>
            <a:rPr lang="en-US" b="1" dirty="0" err="1" smtClean="0"/>
            <a:t>Súmula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Jurisprudência</a:t>
          </a:r>
          <a:r>
            <a:rPr lang="en-US" b="1" dirty="0" smtClean="0"/>
            <a:t> </a:t>
          </a:r>
          <a:r>
            <a:rPr lang="en-US" b="1" dirty="0" err="1" smtClean="0"/>
            <a:t>Dominante</a:t>
          </a:r>
          <a:endParaRPr lang="en-US" b="1" dirty="0"/>
        </a:p>
      </dgm:t>
    </dgm:pt>
    <dgm:pt modelId="{C9D0FCDE-5E90-544B-B548-A3FA213E0315}" type="parTrans" cxnId="{D580746F-82D2-6848-9DFB-C2819504190B}">
      <dgm:prSet/>
      <dgm:spPr/>
      <dgm:t>
        <a:bodyPr/>
        <a:lstStyle/>
        <a:p>
          <a:endParaRPr lang="en-US"/>
        </a:p>
      </dgm:t>
    </dgm:pt>
    <dgm:pt modelId="{FEE668B2-6371-2D42-96DE-0C35E2C4932F}" type="sibTrans" cxnId="{D580746F-82D2-6848-9DFB-C2819504190B}">
      <dgm:prSet/>
      <dgm:spPr/>
      <dgm:t>
        <a:bodyPr/>
        <a:lstStyle/>
        <a:p>
          <a:endParaRPr lang="en-US"/>
        </a:p>
      </dgm:t>
    </dgm:pt>
    <dgm:pt modelId="{ADD28BF3-A54B-DC4A-8A64-25FE63D19300}">
      <dgm:prSet phldrT="[Text]"/>
      <dgm:spPr/>
      <dgm:t>
        <a:bodyPr/>
        <a:lstStyle/>
        <a:p>
          <a:r>
            <a:rPr lang="en-US" b="1" dirty="0" err="1" smtClean="0"/>
            <a:t>Reconheça</a:t>
          </a:r>
          <a:r>
            <a:rPr lang="en-US" b="1" dirty="0" smtClean="0"/>
            <a:t> a </a:t>
          </a:r>
          <a:r>
            <a:rPr lang="en-US" b="1" dirty="0" err="1" smtClean="0"/>
            <a:t>inconstitucionalidade</a:t>
          </a:r>
          <a:r>
            <a:rPr lang="en-US" b="1" dirty="0" smtClean="0"/>
            <a:t> de </a:t>
          </a:r>
          <a:r>
            <a:rPr lang="en-US" b="1" dirty="0" err="1" smtClean="0"/>
            <a:t>tratado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lei federal</a:t>
          </a:r>
        </a:p>
        <a:p>
          <a:r>
            <a:rPr lang="en-US" dirty="0" smtClean="0"/>
            <a:t> (art. 97, CF/88)</a:t>
          </a:r>
          <a:endParaRPr lang="en-US" dirty="0"/>
        </a:p>
      </dgm:t>
    </dgm:pt>
    <dgm:pt modelId="{015E443A-5730-0D49-9E66-EC7E62EDF9C8}" type="parTrans" cxnId="{1CC625EC-1574-8943-ADDC-D11F452BCD1A}">
      <dgm:prSet/>
      <dgm:spPr/>
      <dgm:t>
        <a:bodyPr/>
        <a:lstStyle/>
        <a:p>
          <a:endParaRPr lang="en-US"/>
        </a:p>
      </dgm:t>
    </dgm:pt>
    <dgm:pt modelId="{4D51CCCE-5D89-9841-984F-8FDE971BC517}" type="sibTrans" cxnId="{1CC625EC-1574-8943-ADDC-D11F452BCD1A}">
      <dgm:prSet/>
      <dgm:spPr/>
      <dgm:t>
        <a:bodyPr/>
        <a:lstStyle/>
        <a:p>
          <a:endParaRPr lang="en-US"/>
        </a:p>
      </dgm:t>
    </dgm:pt>
    <dgm:pt modelId="{3CED5B4F-CFDF-4741-8D27-BE1947EFD3A7}" type="pres">
      <dgm:prSet presAssocID="{1B380166-C025-884F-AD2C-5C50345F29E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AE1DEB-CE1E-044D-9C50-8BB1F3FCB0AA}" type="pres">
      <dgm:prSet presAssocID="{B6E057B9-863E-E449-843D-C56BAD05A074}" presName="roof" presStyleLbl="dkBgShp" presStyleIdx="0" presStyleCnt="2"/>
      <dgm:spPr/>
      <dgm:t>
        <a:bodyPr/>
        <a:lstStyle/>
        <a:p>
          <a:endParaRPr lang="en-US"/>
        </a:p>
      </dgm:t>
    </dgm:pt>
    <dgm:pt modelId="{8FAB9D38-0555-454B-AD46-55BF6BF4A873}" type="pres">
      <dgm:prSet presAssocID="{B6E057B9-863E-E449-843D-C56BAD05A074}" presName="pillars" presStyleCnt="0"/>
      <dgm:spPr/>
    </dgm:pt>
    <dgm:pt modelId="{FD3C9EE0-7C66-B549-85CB-A5637735EA04}" type="pres">
      <dgm:prSet presAssocID="{B6E057B9-863E-E449-843D-C56BAD05A074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7EF12-39C4-664E-8649-1022398F5A01}" type="pres">
      <dgm:prSet presAssocID="{ADD28BF3-A54B-DC4A-8A64-25FE63D19300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A76D7-F3BE-C743-9FD5-1F21A88A0A9F}" type="pres">
      <dgm:prSet presAssocID="{B6E057B9-863E-E449-843D-C56BAD05A074}" presName="base" presStyleLbl="dkBgShp" presStyleIdx="1" presStyleCnt="2"/>
      <dgm:spPr/>
    </dgm:pt>
  </dgm:ptLst>
  <dgm:cxnLst>
    <dgm:cxn modelId="{28954B8E-AE37-974F-BBAB-7D5A7738D286}" type="presOf" srcId="{1B380166-C025-884F-AD2C-5C50345F29E2}" destId="{3CED5B4F-CFDF-4741-8D27-BE1947EFD3A7}" srcOrd="0" destOrd="0" presId="urn:microsoft.com/office/officeart/2005/8/layout/hList3"/>
    <dgm:cxn modelId="{D580746F-82D2-6848-9DFB-C2819504190B}" srcId="{B6E057B9-863E-E449-843D-C56BAD05A074}" destId="{775E364E-443D-BA43-B03F-47DFE023EE60}" srcOrd="0" destOrd="0" parTransId="{C9D0FCDE-5E90-544B-B548-A3FA213E0315}" sibTransId="{FEE668B2-6371-2D42-96DE-0C35E2C4932F}"/>
    <dgm:cxn modelId="{27246F42-112B-E144-8888-84BB3257E1E4}" type="presOf" srcId="{ADD28BF3-A54B-DC4A-8A64-25FE63D19300}" destId="{E1D7EF12-39C4-664E-8649-1022398F5A01}" srcOrd="0" destOrd="0" presId="urn:microsoft.com/office/officeart/2005/8/layout/hList3"/>
    <dgm:cxn modelId="{BFBACB40-D3FB-0B41-BD0A-CE1F2A6155D4}" type="presOf" srcId="{B6E057B9-863E-E449-843D-C56BAD05A074}" destId="{46AE1DEB-CE1E-044D-9C50-8BB1F3FCB0AA}" srcOrd="0" destOrd="0" presId="urn:microsoft.com/office/officeart/2005/8/layout/hList3"/>
    <dgm:cxn modelId="{8DDCCAB9-D88F-0F45-AEE9-B6237B6427A7}" type="presOf" srcId="{775E364E-443D-BA43-B03F-47DFE023EE60}" destId="{FD3C9EE0-7C66-B549-85CB-A5637735EA04}" srcOrd="0" destOrd="0" presId="urn:microsoft.com/office/officeart/2005/8/layout/hList3"/>
    <dgm:cxn modelId="{38447EAF-8EC2-9B4D-91EB-C81D9A4C6261}" srcId="{1B380166-C025-884F-AD2C-5C50345F29E2}" destId="{B6E057B9-863E-E449-843D-C56BAD05A074}" srcOrd="0" destOrd="0" parTransId="{73D599CE-B088-2C46-B9FC-1408B56213C7}" sibTransId="{57F3C8DF-16C2-C847-A35F-90FBC90B2480}"/>
    <dgm:cxn modelId="{1CC625EC-1574-8943-ADDC-D11F452BCD1A}" srcId="{B6E057B9-863E-E449-843D-C56BAD05A074}" destId="{ADD28BF3-A54B-DC4A-8A64-25FE63D19300}" srcOrd="1" destOrd="0" parTransId="{015E443A-5730-0D49-9E66-EC7E62EDF9C8}" sibTransId="{4D51CCCE-5D89-9841-984F-8FDE971BC517}"/>
    <dgm:cxn modelId="{0D5A91B9-C106-5B46-852B-53702283EFD3}" type="presParOf" srcId="{3CED5B4F-CFDF-4741-8D27-BE1947EFD3A7}" destId="{46AE1DEB-CE1E-044D-9C50-8BB1F3FCB0AA}" srcOrd="0" destOrd="0" presId="urn:microsoft.com/office/officeart/2005/8/layout/hList3"/>
    <dgm:cxn modelId="{898EAF56-758F-C343-8F3D-556C74374F83}" type="presParOf" srcId="{3CED5B4F-CFDF-4741-8D27-BE1947EFD3A7}" destId="{8FAB9D38-0555-454B-AD46-55BF6BF4A873}" srcOrd="1" destOrd="0" presId="urn:microsoft.com/office/officeart/2005/8/layout/hList3"/>
    <dgm:cxn modelId="{DBC3233C-AB23-5142-9972-108CF20F0378}" type="presParOf" srcId="{8FAB9D38-0555-454B-AD46-55BF6BF4A873}" destId="{FD3C9EE0-7C66-B549-85CB-A5637735EA04}" srcOrd="0" destOrd="0" presId="urn:microsoft.com/office/officeart/2005/8/layout/hList3"/>
    <dgm:cxn modelId="{FE7800CA-0A94-064B-BFAD-10633F16C40F}" type="presParOf" srcId="{8FAB9D38-0555-454B-AD46-55BF6BF4A873}" destId="{E1D7EF12-39C4-664E-8649-1022398F5A01}" srcOrd="1" destOrd="0" presId="urn:microsoft.com/office/officeart/2005/8/layout/hList3"/>
    <dgm:cxn modelId="{AC677D3A-C03F-AF42-9280-06F580B6A183}" type="presParOf" srcId="{3CED5B4F-CFDF-4741-8D27-BE1947EFD3A7}" destId="{B77A76D7-F3BE-C743-9FD5-1F21A88A0A9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5E68318-6590-644F-921F-C6B39B61B9B0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A67AA78-2715-5046-A6C3-EB16044EA9EE}">
      <dgm:prSet phldrT="[Text]"/>
      <dgm:spPr/>
      <dgm:t>
        <a:bodyPr/>
        <a:lstStyle/>
        <a:p>
          <a:r>
            <a:rPr lang="en-US" dirty="0" smtClean="0"/>
            <a:t>R. </a:t>
          </a:r>
          <a:r>
            <a:rPr lang="en-US" dirty="0" err="1" smtClean="0"/>
            <a:t>Geral</a:t>
          </a:r>
          <a:endParaRPr lang="en-US" dirty="0"/>
        </a:p>
      </dgm:t>
    </dgm:pt>
    <dgm:pt modelId="{5FAC038C-9681-2445-A73C-D0EE0D05AE52}" type="parTrans" cxnId="{279E07CB-1E17-6049-BE6A-444BC97B3003}">
      <dgm:prSet/>
      <dgm:spPr/>
      <dgm:t>
        <a:bodyPr/>
        <a:lstStyle/>
        <a:p>
          <a:endParaRPr lang="en-US"/>
        </a:p>
      </dgm:t>
    </dgm:pt>
    <dgm:pt modelId="{9C970679-2623-3345-A7D3-88FD18EFC144}" type="sibTrans" cxnId="{279E07CB-1E17-6049-BE6A-444BC97B3003}">
      <dgm:prSet/>
      <dgm:spPr/>
      <dgm:t>
        <a:bodyPr/>
        <a:lstStyle/>
        <a:p>
          <a:endParaRPr lang="en-US"/>
        </a:p>
      </dgm:t>
    </dgm:pt>
    <dgm:pt modelId="{F5A4DEFE-8E2D-C04B-BC06-3093180BB66A}">
      <dgm:prSet phldrT="[Text]"/>
      <dgm:spPr/>
      <dgm:t>
        <a:bodyPr/>
        <a:lstStyle/>
        <a:p>
          <a:r>
            <a:rPr lang="en-US" dirty="0" err="1" smtClean="0"/>
            <a:t>Sim</a:t>
          </a:r>
          <a:endParaRPr lang="en-US" dirty="0"/>
        </a:p>
      </dgm:t>
    </dgm:pt>
    <dgm:pt modelId="{5AFC3C59-15DE-B946-A1B5-4F02B593B28E}" type="parTrans" cxnId="{93B4FA41-D114-D142-AE33-0AA73F5778A6}">
      <dgm:prSet/>
      <dgm:spPr/>
      <dgm:t>
        <a:bodyPr/>
        <a:lstStyle/>
        <a:p>
          <a:endParaRPr lang="en-US"/>
        </a:p>
      </dgm:t>
    </dgm:pt>
    <dgm:pt modelId="{9647EC04-DB1B-6B4B-9488-9E76E49ADDB1}" type="sibTrans" cxnId="{93B4FA41-D114-D142-AE33-0AA73F5778A6}">
      <dgm:prSet/>
      <dgm:spPr/>
      <dgm:t>
        <a:bodyPr/>
        <a:lstStyle/>
        <a:p>
          <a:endParaRPr lang="en-US"/>
        </a:p>
      </dgm:t>
    </dgm:pt>
    <dgm:pt modelId="{9239CF9F-FDFA-A341-B1DD-5C85C41F9EA1}">
      <dgm:prSet phldrT="[Text]"/>
      <dgm:spPr/>
      <dgm:t>
        <a:bodyPr/>
        <a:lstStyle/>
        <a:p>
          <a:r>
            <a:rPr lang="en-US" dirty="0" err="1" smtClean="0"/>
            <a:t>Suspensão</a:t>
          </a:r>
          <a:endParaRPr lang="en-US" dirty="0"/>
        </a:p>
      </dgm:t>
    </dgm:pt>
    <dgm:pt modelId="{19909AD3-E914-7E45-8FC8-A36476EA4C89}" type="parTrans" cxnId="{9480A17F-C2B9-5043-9229-74C7E845D762}">
      <dgm:prSet/>
      <dgm:spPr/>
      <dgm:t>
        <a:bodyPr/>
        <a:lstStyle/>
        <a:p>
          <a:endParaRPr lang="en-US"/>
        </a:p>
      </dgm:t>
    </dgm:pt>
    <dgm:pt modelId="{B315AF19-820F-C744-9F6B-40847DEDF920}" type="sibTrans" cxnId="{9480A17F-C2B9-5043-9229-74C7E845D762}">
      <dgm:prSet/>
      <dgm:spPr/>
      <dgm:t>
        <a:bodyPr/>
        <a:lstStyle/>
        <a:p>
          <a:endParaRPr lang="en-US"/>
        </a:p>
      </dgm:t>
    </dgm:pt>
    <dgm:pt modelId="{86609C85-C4C6-7745-B9A8-0A957493C096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 smtClean="0"/>
            <a:t>Não</a:t>
          </a:r>
          <a:endParaRPr lang="en-US" dirty="0"/>
        </a:p>
      </dgm:t>
    </dgm:pt>
    <dgm:pt modelId="{31135AD3-B6DA-644D-A527-FC53EA71A571}" type="parTrans" cxnId="{5390519E-2E82-9149-B1A2-5E9016855FB2}">
      <dgm:prSet/>
      <dgm:spPr/>
      <dgm:t>
        <a:bodyPr/>
        <a:lstStyle/>
        <a:p>
          <a:endParaRPr lang="en-US"/>
        </a:p>
      </dgm:t>
    </dgm:pt>
    <dgm:pt modelId="{2ADD201A-CF57-1642-AD3D-FC5B35F24D54}" type="sibTrans" cxnId="{5390519E-2E82-9149-B1A2-5E9016855FB2}">
      <dgm:prSet/>
      <dgm:spPr/>
      <dgm:t>
        <a:bodyPr/>
        <a:lstStyle/>
        <a:p>
          <a:endParaRPr lang="en-US"/>
        </a:p>
      </dgm:t>
    </dgm:pt>
    <dgm:pt modelId="{278E7680-77D5-1F44-B854-E82E5158A2EC}">
      <dgm:prSet phldrT="[Text]"/>
      <dgm:spPr/>
      <dgm:t>
        <a:bodyPr/>
        <a:lstStyle/>
        <a:p>
          <a:r>
            <a:rPr lang="en-US" dirty="0" err="1" smtClean="0"/>
            <a:t>Negar</a:t>
          </a:r>
          <a:r>
            <a:rPr lang="en-US" dirty="0" smtClean="0"/>
            <a:t> </a:t>
          </a:r>
          <a:r>
            <a:rPr lang="en-US" dirty="0" err="1" smtClean="0"/>
            <a:t>Seguimento</a:t>
          </a:r>
          <a:endParaRPr lang="en-US" dirty="0"/>
        </a:p>
      </dgm:t>
    </dgm:pt>
    <dgm:pt modelId="{93D27534-0D65-E54A-B243-61424E99244B}" type="parTrans" cxnId="{3F0E929E-6AA3-7B4C-85FD-5B80C2680CC1}">
      <dgm:prSet/>
      <dgm:spPr/>
      <dgm:t>
        <a:bodyPr/>
        <a:lstStyle/>
        <a:p>
          <a:endParaRPr lang="en-US"/>
        </a:p>
      </dgm:t>
    </dgm:pt>
    <dgm:pt modelId="{436DFF84-E39C-A145-AFD3-F2BCC56FC0F2}" type="sibTrans" cxnId="{3F0E929E-6AA3-7B4C-85FD-5B80C2680CC1}">
      <dgm:prSet/>
      <dgm:spPr/>
      <dgm:t>
        <a:bodyPr/>
        <a:lstStyle/>
        <a:p>
          <a:endParaRPr lang="en-US"/>
        </a:p>
      </dgm:t>
    </dgm:pt>
    <dgm:pt modelId="{C1C35C5E-57B9-CD49-B6D2-6FBE345115C2}" type="pres">
      <dgm:prSet presAssocID="{15E68318-6590-644F-921F-C6B39B61B9B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80E8F-0C16-7F42-BC30-AF33D71DF358}" type="pres">
      <dgm:prSet presAssocID="{BA67AA78-2715-5046-A6C3-EB16044EA9EE}" presName="root1" presStyleCnt="0"/>
      <dgm:spPr/>
    </dgm:pt>
    <dgm:pt modelId="{EEA06C40-17F1-B844-8829-0259792525C1}" type="pres">
      <dgm:prSet presAssocID="{BA67AA78-2715-5046-A6C3-EB16044EA9E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7D9B51-3A16-CE49-956E-1F9346E63D5F}" type="pres">
      <dgm:prSet presAssocID="{BA67AA78-2715-5046-A6C3-EB16044EA9EE}" presName="level2hierChild" presStyleCnt="0"/>
      <dgm:spPr/>
    </dgm:pt>
    <dgm:pt modelId="{116A71DE-3DBA-2549-A319-58855B2B0E9B}" type="pres">
      <dgm:prSet presAssocID="{5AFC3C59-15DE-B946-A1B5-4F02B593B28E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C3A1008-20D5-C74A-BD72-A630ACA17302}" type="pres">
      <dgm:prSet presAssocID="{5AFC3C59-15DE-B946-A1B5-4F02B593B28E}" presName="connTx" presStyleLbl="parChTrans1D2" presStyleIdx="0" presStyleCnt="2"/>
      <dgm:spPr/>
      <dgm:t>
        <a:bodyPr/>
        <a:lstStyle/>
        <a:p>
          <a:endParaRPr lang="en-US"/>
        </a:p>
      </dgm:t>
    </dgm:pt>
    <dgm:pt modelId="{5065BABF-143B-1742-926F-C5D907E5E5A2}" type="pres">
      <dgm:prSet presAssocID="{F5A4DEFE-8E2D-C04B-BC06-3093180BB66A}" presName="root2" presStyleCnt="0"/>
      <dgm:spPr/>
    </dgm:pt>
    <dgm:pt modelId="{404202F7-DCC1-FC42-9BAA-0E44259A15DF}" type="pres">
      <dgm:prSet presAssocID="{F5A4DEFE-8E2D-C04B-BC06-3093180BB66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643877-74C6-FE49-87B9-8753EF93B170}" type="pres">
      <dgm:prSet presAssocID="{F5A4DEFE-8E2D-C04B-BC06-3093180BB66A}" presName="level3hierChild" presStyleCnt="0"/>
      <dgm:spPr/>
    </dgm:pt>
    <dgm:pt modelId="{782AEFF2-CECB-194F-8D48-AEF3007B8A64}" type="pres">
      <dgm:prSet presAssocID="{19909AD3-E914-7E45-8FC8-A36476EA4C89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2E995EF7-EF1A-7A43-9FF5-EF122BB2C4FA}" type="pres">
      <dgm:prSet presAssocID="{19909AD3-E914-7E45-8FC8-A36476EA4C89}" presName="connTx" presStyleLbl="parChTrans1D3" presStyleIdx="0" presStyleCnt="2"/>
      <dgm:spPr/>
      <dgm:t>
        <a:bodyPr/>
        <a:lstStyle/>
        <a:p>
          <a:endParaRPr lang="en-US"/>
        </a:p>
      </dgm:t>
    </dgm:pt>
    <dgm:pt modelId="{090C5DB7-0596-214F-A834-70CC068F15B7}" type="pres">
      <dgm:prSet presAssocID="{9239CF9F-FDFA-A341-B1DD-5C85C41F9EA1}" presName="root2" presStyleCnt="0"/>
      <dgm:spPr/>
    </dgm:pt>
    <dgm:pt modelId="{9BC9FD0A-AAFF-2240-8AE4-7C3BCE4297A4}" type="pres">
      <dgm:prSet presAssocID="{9239CF9F-FDFA-A341-B1DD-5C85C41F9EA1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FFB28F-72AC-BF42-A14E-A99FF37B5A5E}" type="pres">
      <dgm:prSet presAssocID="{9239CF9F-FDFA-A341-B1DD-5C85C41F9EA1}" presName="level3hierChild" presStyleCnt="0"/>
      <dgm:spPr/>
    </dgm:pt>
    <dgm:pt modelId="{09F11963-A6A4-A74B-A5BA-C131C7FEE8FB}" type="pres">
      <dgm:prSet presAssocID="{31135AD3-B6DA-644D-A527-FC53EA71A571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437E2A5D-BA61-BD4A-ACEE-61E2C3A121F3}" type="pres">
      <dgm:prSet presAssocID="{31135AD3-B6DA-644D-A527-FC53EA71A571}" presName="connTx" presStyleLbl="parChTrans1D2" presStyleIdx="1" presStyleCnt="2"/>
      <dgm:spPr/>
      <dgm:t>
        <a:bodyPr/>
        <a:lstStyle/>
        <a:p>
          <a:endParaRPr lang="en-US"/>
        </a:p>
      </dgm:t>
    </dgm:pt>
    <dgm:pt modelId="{4179F2A0-D0AC-1046-B955-79BF5A973E5E}" type="pres">
      <dgm:prSet presAssocID="{86609C85-C4C6-7745-B9A8-0A957493C096}" presName="root2" presStyleCnt="0"/>
      <dgm:spPr/>
    </dgm:pt>
    <dgm:pt modelId="{67FB4FB9-70D5-4E4F-B7A5-341A4516BAC1}" type="pres">
      <dgm:prSet presAssocID="{86609C85-C4C6-7745-B9A8-0A957493C09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29A12A-9585-294D-BCCE-99A3AD7BFC02}" type="pres">
      <dgm:prSet presAssocID="{86609C85-C4C6-7745-B9A8-0A957493C096}" presName="level3hierChild" presStyleCnt="0"/>
      <dgm:spPr/>
    </dgm:pt>
    <dgm:pt modelId="{F031D63F-3EC3-0447-A067-921AA3DD5461}" type="pres">
      <dgm:prSet presAssocID="{93D27534-0D65-E54A-B243-61424E99244B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66C36BB4-BEBD-4544-93FF-6A7C9D24D358}" type="pres">
      <dgm:prSet presAssocID="{93D27534-0D65-E54A-B243-61424E99244B}" presName="connTx" presStyleLbl="parChTrans1D3" presStyleIdx="1" presStyleCnt="2"/>
      <dgm:spPr/>
      <dgm:t>
        <a:bodyPr/>
        <a:lstStyle/>
        <a:p>
          <a:endParaRPr lang="en-US"/>
        </a:p>
      </dgm:t>
    </dgm:pt>
    <dgm:pt modelId="{123150E8-0DB6-2244-8196-7F341F4D2E11}" type="pres">
      <dgm:prSet presAssocID="{278E7680-77D5-1F44-B854-E82E5158A2EC}" presName="root2" presStyleCnt="0"/>
      <dgm:spPr/>
    </dgm:pt>
    <dgm:pt modelId="{DED99B7C-F693-7843-AA7D-D087F69EE6B3}" type="pres">
      <dgm:prSet presAssocID="{278E7680-77D5-1F44-B854-E82E5158A2EC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DF5D1B-7BA1-1840-8A1C-DC75CBB9C83D}" type="pres">
      <dgm:prSet presAssocID="{278E7680-77D5-1F44-B854-E82E5158A2EC}" presName="level3hierChild" presStyleCnt="0"/>
      <dgm:spPr/>
    </dgm:pt>
  </dgm:ptLst>
  <dgm:cxnLst>
    <dgm:cxn modelId="{D32FCBC0-68DB-C24B-BAF6-B19AD5407E41}" type="presOf" srcId="{19909AD3-E914-7E45-8FC8-A36476EA4C89}" destId="{782AEFF2-CECB-194F-8D48-AEF3007B8A64}" srcOrd="0" destOrd="0" presId="urn:microsoft.com/office/officeart/2005/8/layout/hierarchy2"/>
    <dgm:cxn modelId="{93B4FA41-D114-D142-AE33-0AA73F5778A6}" srcId="{BA67AA78-2715-5046-A6C3-EB16044EA9EE}" destId="{F5A4DEFE-8E2D-C04B-BC06-3093180BB66A}" srcOrd="0" destOrd="0" parTransId="{5AFC3C59-15DE-B946-A1B5-4F02B593B28E}" sibTransId="{9647EC04-DB1B-6B4B-9488-9E76E49ADDB1}"/>
    <dgm:cxn modelId="{F4435754-79DB-0A4C-8F62-CC14E2C0A63E}" type="presOf" srcId="{5AFC3C59-15DE-B946-A1B5-4F02B593B28E}" destId="{4C3A1008-20D5-C74A-BD72-A630ACA17302}" srcOrd="1" destOrd="0" presId="urn:microsoft.com/office/officeart/2005/8/layout/hierarchy2"/>
    <dgm:cxn modelId="{BAB7452C-66F2-7847-868C-3145F8F43E90}" type="presOf" srcId="{9239CF9F-FDFA-A341-B1DD-5C85C41F9EA1}" destId="{9BC9FD0A-AAFF-2240-8AE4-7C3BCE4297A4}" srcOrd="0" destOrd="0" presId="urn:microsoft.com/office/officeart/2005/8/layout/hierarchy2"/>
    <dgm:cxn modelId="{5390519E-2E82-9149-B1A2-5E9016855FB2}" srcId="{BA67AA78-2715-5046-A6C3-EB16044EA9EE}" destId="{86609C85-C4C6-7745-B9A8-0A957493C096}" srcOrd="1" destOrd="0" parTransId="{31135AD3-B6DA-644D-A527-FC53EA71A571}" sibTransId="{2ADD201A-CF57-1642-AD3D-FC5B35F24D54}"/>
    <dgm:cxn modelId="{69971A6C-7E31-D148-A1C4-1E5E7DCA342A}" type="presOf" srcId="{93D27534-0D65-E54A-B243-61424E99244B}" destId="{F031D63F-3EC3-0447-A067-921AA3DD5461}" srcOrd="0" destOrd="0" presId="urn:microsoft.com/office/officeart/2005/8/layout/hierarchy2"/>
    <dgm:cxn modelId="{891B5045-504D-1241-9D46-4490AFA6BF05}" type="presOf" srcId="{31135AD3-B6DA-644D-A527-FC53EA71A571}" destId="{09F11963-A6A4-A74B-A5BA-C131C7FEE8FB}" srcOrd="0" destOrd="0" presId="urn:microsoft.com/office/officeart/2005/8/layout/hierarchy2"/>
    <dgm:cxn modelId="{F646AEE4-33E6-404C-A5EE-2595A769FCAF}" type="presOf" srcId="{86609C85-C4C6-7745-B9A8-0A957493C096}" destId="{67FB4FB9-70D5-4E4F-B7A5-341A4516BAC1}" srcOrd="0" destOrd="0" presId="urn:microsoft.com/office/officeart/2005/8/layout/hierarchy2"/>
    <dgm:cxn modelId="{913C1C70-0788-BC4B-9DD9-75EADAFB97C9}" type="presOf" srcId="{93D27534-0D65-E54A-B243-61424E99244B}" destId="{66C36BB4-BEBD-4544-93FF-6A7C9D24D358}" srcOrd="1" destOrd="0" presId="urn:microsoft.com/office/officeart/2005/8/layout/hierarchy2"/>
    <dgm:cxn modelId="{718F6BAB-7953-164C-A457-CE67BD0816FF}" type="presOf" srcId="{278E7680-77D5-1F44-B854-E82E5158A2EC}" destId="{DED99B7C-F693-7843-AA7D-D087F69EE6B3}" srcOrd="0" destOrd="0" presId="urn:microsoft.com/office/officeart/2005/8/layout/hierarchy2"/>
    <dgm:cxn modelId="{51BFEB90-F88A-A24F-8B12-ACCD02562EE1}" type="presOf" srcId="{19909AD3-E914-7E45-8FC8-A36476EA4C89}" destId="{2E995EF7-EF1A-7A43-9FF5-EF122BB2C4FA}" srcOrd="1" destOrd="0" presId="urn:microsoft.com/office/officeart/2005/8/layout/hierarchy2"/>
    <dgm:cxn modelId="{3104B728-D798-DF45-B89C-83150308D065}" type="presOf" srcId="{F5A4DEFE-8E2D-C04B-BC06-3093180BB66A}" destId="{404202F7-DCC1-FC42-9BAA-0E44259A15DF}" srcOrd="0" destOrd="0" presId="urn:microsoft.com/office/officeart/2005/8/layout/hierarchy2"/>
    <dgm:cxn modelId="{C875C927-C056-A648-8C21-27BAA408F065}" type="presOf" srcId="{31135AD3-B6DA-644D-A527-FC53EA71A571}" destId="{437E2A5D-BA61-BD4A-ACEE-61E2C3A121F3}" srcOrd="1" destOrd="0" presId="urn:microsoft.com/office/officeart/2005/8/layout/hierarchy2"/>
    <dgm:cxn modelId="{9480A17F-C2B9-5043-9229-74C7E845D762}" srcId="{F5A4DEFE-8E2D-C04B-BC06-3093180BB66A}" destId="{9239CF9F-FDFA-A341-B1DD-5C85C41F9EA1}" srcOrd="0" destOrd="0" parTransId="{19909AD3-E914-7E45-8FC8-A36476EA4C89}" sibTransId="{B315AF19-820F-C744-9F6B-40847DEDF920}"/>
    <dgm:cxn modelId="{279E07CB-1E17-6049-BE6A-444BC97B3003}" srcId="{15E68318-6590-644F-921F-C6B39B61B9B0}" destId="{BA67AA78-2715-5046-A6C3-EB16044EA9EE}" srcOrd="0" destOrd="0" parTransId="{5FAC038C-9681-2445-A73C-D0EE0D05AE52}" sibTransId="{9C970679-2623-3345-A7D3-88FD18EFC144}"/>
    <dgm:cxn modelId="{3F0E929E-6AA3-7B4C-85FD-5B80C2680CC1}" srcId="{86609C85-C4C6-7745-B9A8-0A957493C096}" destId="{278E7680-77D5-1F44-B854-E82E5158A2EC}" srcOrd="0" destOrd="0" parTransId="{93D27534-0D65-E54A-B243-61424E99244B}" sibTransId="{436DFF84-E39C-A145-AFD3-F2BCC56FC0F2}"/>
    <dgm:cxn modelId="{EA6CEC0B-A0F0-8447-AE47-54B849DB08FC}" type="presOf" srcId="{15E68318-6590-644F-921F-C6B39B61B9B0}" destId="{C1C35C5E-57B9-CD49-B6D2-6FBE345115C2}" srcOrd="0" destOrd="0" presId="urn:microsoft.com/office/officeart/2005/8/layout/hierarchy2"/>
    <dgm:cxn modelId="{957EB05C-36C3-A940-8131-1151C6BC8CDB}" type="presOf" srcId="{BA67AA78-2715-5046-A6C3-EB16044EA9EE}" destId="{EEA06C40-17F1-B844-8829-0259792525C1}" srcOrd="0" destOrd="0" presId="urn:microsoft.com/office/officeart/2005/8/layout/hierarchy2"/>
    <dgm:cxn modelId="{BBB3318C-DEBF-D44F-9E9B-47057CA28FCC}" type="presOf" srcId="{5AFC3C59-15DE-B946-A1B5-4F02B593B28E}" destId="{116A71DE-3DBA-2549-A319-58855B2B0E9B}" srcOrd="0" destOrd="0" presId="urn:microsoft.com/office/officeart/2005/8/layout/hierarchy2"/>
    <dgm:cxn modelId="{156BBDFE-2246-C547-A770-D2C0DEE148C3}" type="presParOf" srcId="{C1C35C5E-57B9-CD49-B6D2-6FBE345115C2}" destId="{C4480E8F-0C16-7F42-BC30-AF33D71DF358}" srcOrd="0" destOrd="0" presId="urn:microsoft.com/office/officeart/2005/8/layout/hierarchy2"/>
    <dgm:cxn modelId="{704BE843-9823-8C4A-91B5-0206DE9CC264}" type="presParOf" srcId="{C4480E8F-0C16-7F42-BC30-AF33D71DF358}" destId="{EEA06C40-17F1-B844-8829-0259792525C1}" srcOrd="0" destOrd="0" presId="urn:microsoft.com/office/officeart/2005/8/layout/hierarchy2"/>
    <dgm:cxn modelId="{354451A2-4789-9041-A739-43C6EC1244D2}" type="presParOf" srcId="{C4480E8F-0C16-7F42-BC30-AF33D71DF358}" destId="{8D7D9B51-3A16-CE49-956E-1F9346E63D5F}" srcOrd="1" destOrd="0" presId="urn:microsoft.com/office/officeart/2005/8/layout/hierarchy2"/>
    <dgm:cxn modelId="{63515C84-29C5-7543-B904-E2D1FDAF45C8}" type="presParOf" srcId="{8D7D9B51-3A16-CE49-956E-1F9346E63D5F}" destId="{116A71DE-3DBA-2549-A319-58855B2B0E9B}" srcOrd="0" destOrd="0" presId="urn:microsoft.com/office/officeart/2005/8/layout/hierarchy2"/>
    <dgm:cxn modelId="{67B389C6-74E1-6743-9729-033A34126688}" type="presParOf" srcId="{116A71DE-3DBA-2549-A319-58855B2B0E9B}" destId="{4C3A1008-20D5-C74A-BD72-A630ACA17302}" srcOrd="0" destOrd="0" presId="urn:microsoft.com/office/officeart/2005/8/layout/hierarchy2"/>
    <dgm:cxn modelId="{7725879C-9A13-E143-BDDE-51913C45858A}" type="presParOf" srcId="{8D7D9B51-3A16-CE49-956E-1F9346E63D5F}" destId="{5065BABF-143B-1742-926F-C5D907E5E5A2}" srcOrd="1" destOrd="0" presId="urn:microsoft.com/office/officeart/2005/8/layout/hierarchy2"/>
    <dgm:cxn modelId="{97289245-77C7-A14E-9D14-612FB32F7D6A}" type="presParOf" srcId="{5065BABF-143B-1742-926F-C5D907E5E5A2}" destId="{404202F7-DCC1-FC42-9BAA-0E44259A15DF}" srcOrd="0" destOrd="0" presId="urn:microsoft.com/office/officeart/2005/8/layout/hierarchy2"/>
    <dgm:cxn modelId="{B6FC5B6E-43EC-6B48-8FEB-98B1666CC0D7}" type="presParOf" srcId="{5065BABF-143B-1742-926F-C5D907E5E5A2}" destId="{32643877-74C6-FE49-87B9-8753EF93B170}" srcOrd="1" destOrd="0" presId="urn:microsoft.com/office/officeart/2005/8/layout/hierarchy2"/>
    <dgm:cxn modelId="{B76ABDBE-EFB5-EB45-A104-8BFC21727703}" type="presParOf" srcId="{32643877-74C6-FE49-87B9-8753EF93B170}" destId="{782AEFF2-CECB-194F-8D48-AEF3007B8A64}" srcOrd="0" destOrd="0" presId="urn:microsoft.com/office/officeart/2005/8/layout/hierarchy2"/>
    <dgm:cxn modelId="{ECC775E3-BF6B-474D-B41F-39991D6DF0AC}" type="presParOf" srcId="{782AEFF2-CECB-194F-8D48-AEF3007B8A64}" destId="{2E995EF7-EF1A-7A43-9FF5-EF122BB2C4FA}" srcOrd="0" destOrd="0" presId="urn:microsoft.com/office/officeart/2005/8/layout/hierarchy2"/>
    <dgm:cxn modelId="{4A003479-DFD5-5944-B363-19C2ABFFCF16}" type="presParOf" srcId="{32643877-74C6-FE49-87B9-8753EF93B170}" destId="{090C5DB7-0596-214F-A834-70CC068F15B7}" srcOrd="1" destOrd="0" presId="urn:microsoft.com/office/officeart/2005/8/layout/hierarchy2"/>
    <dgm:cxn modelId="{0CBAA04D-5743-CA48-9704-A15391AF1213}" type="presParOf" srcId="{090C5DB7-0596-214F-A834-70CC068F15B7}" destId="{9BC9FD0A-AAFF-2240-8AE4-7C3BCE4297A4}" srcOrd="0" destOrd="0" presId="urn:microsoft.com/office/officeart/2005/8/layout/hierarchy2"/>
    <dgm:cxn modelId="{D54864E9-EC5C-4E47-B2AA-269A2D2D10F1}" type="presParOf" srcId="{090C5DB7-0596-214F-A834-70CC068F15B7}" destId="{DAFFB28F-72AC-BF42-A14E-A99FF37B5A5E}" srcOrd="1" destOrd="0" presId="urn:microsoft.com/office/officeart/2005/8/layout/hierarchy2"/>
    <dgm:cxn modelId="{66106DF6-26AB-5641-8CF0-87DA1FC3D0A7}" type="presParOf" srcId="{8D7D9B51-3A16-CE49-956E-1F9346E63D5F}" destId="{09F11963-A6A4-A74B-A5BA-C131C7FEE8FB}" srcOrd="2" destOrd="0" presId="urn:microsoft.com/office/officeart/2005/8/layout/hierarchy2"/>
    <dgm:cxn modelId="{B1E0804A-0A0C-2B4B-BBB2-61DEE1175B42}" type="presParOf" srcId="{09F11963-A6A4-A74B-A5BA-C131C7FEE8FB}" destId="{437E2A5D-BA61-BD4A-ACEE-61E2C3A121F3}" srcOrd="0" destOrd="0" presId="urn:microsoft.com/office/officeart/2005/8/layout/hierarchy2"/>
    <dgm:cxn modelId="{C0551B1B-0E6D-7F4D-A0E1-25AEBA979CE1}" type="presParOf" srcId="{8D7D9B51-3A16-CE49-956E-1F9346E63D5F}" destId="{4179F2A0-D0AC-1046-B955-79BF5A973E5E}" srcOrd="3" destOrd="0" presId="urn:microsoft.com/office/officeart/2005/8/layout/hierarchy2"/>
    <dgm:cxn modelId="{C5CE5831-58A6-A547-90BB-55ECFAD0491A}" type="presParOf" srcId="{4179F2A0-D0AC-1046-B955-79BF5A973E5E}" destId="{67FB4FB9-70D5-4E4F-B7A5-341A4516BAC1}" srcOrd="0" destOrd="0" presId="urn:microsoft.com/office/officeart/2005/8/layout/hierarchy2"/>
    <dgm:cxn modelId="{4F27E0F3-48F0-9D4B-9C49-115790417BA0}" type="presParOf" srcId="{4179F2A0-D0AC-1046-B955-79BF5A973E5E}" destId="{B129A12A-9585-294D-BCCE-99A3AD7BFC02}" srcOrd="1" destOrd="0" presId="urn:microsoft.com/office/officeart/2005/8/layout/hierarchy2"/>
    <dgm:cxn modelId="{A7D9FBD6-3A88-0B46-9699-A58DF8E94069}" type="presParOf" srcId="{B129A12A-9585-294D-BCCE-99A3AD7BFC02}" destId="{F031D63F-3EC3-0447-A067-921AA3DD5461}" srcOrd="0" destOrd="0" presId="urn:microsoft.com/office/officeart/2005/8/layout/hierarchy2"/>
    <dgm:cxn modelId="{6EE8152D-B59C-7A4B-89D1-51ABC5B36FBC}" type="presParOf" srcId="{F031D63F-3EC3-0447-A067-921AA3DD5461}" destId="{66C36BB4-BEBD-4544-93FF-6A7C9D24D358}" srcOrd="0" destOrd="0" presId="urn:microsoft.com/office/officeart/2005/8/layout/hierarchy2"/>
    <dgm:cxn modelId="{3AC1BFD6-520F-EE41-AC48-8C8B6F329130}" type="presParOf" srcId="{B129A12A-9585-294D-BCCE-99A3AD7BFC02}" destId="{123150E8-0DB6-2244-8196-7F341F4D2E11}" srcOrd="1" destOrd="0" presId="urn:microsoft.com/office/officeart/2005/8/layout/hierarchy2"/>
    <dgm:cxn modelId="{B62E65E8-2B21-A846-A1D4-F30B5FC38147}" type="presParOf" srcId="{123150E8-0DB6-2244-8196-7F341F4D2E11}" destId="{DED99B7C-F693-7843-AA7D-D087F69EE6B3}" srcOrd="0" destOrd="0" presId="urn:microsoft.com/office/officeart/2005/8/layout/hierarchy2"/>
    <dgm:cxn modelId="{A01F7463-AEE0-CD47-B482-100F9A04AADA}" type="presParOf" srcId="{123150E8-0DB6-2244-8196-7F341F4D2E11}" destId="{98DF5D1B-7BA1-1840-8A1C-DC75CBB9C83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D0BE518-FDB4-D94C-97DE-B114C991D212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7977AF6-77E6-A843-BDDB-64FFFDF77E29}">
      <dgm:prSet phldrT="[Text]"/>
      <dgm:spPr/>
      <dgm:t>
        <a:bodyPr/>
        <a:lstStyle/>
        <a:p>
          <a:r>
            <a:rPr lang="en-US" dirty="0" err="1" smtClean="0"/>
            <a:t>Presidente</a:t>
          </a:r>
          <a:r>
            <a:rPr lang="en-US" dirty="0" smtClean="0"/>
            <a:t> / Vice</a:t>
          </a:r>
          <a:endParaRPr lang="en-US" dirty="0"/>
        </a:p>
      </dgm:t>
    </dgm:pt>
    <dgm:pt modelId="{80BA9802-2A8E-1A4F-9E87-3A7F9C06F87A}" type="parTrans" cxnId="{B01F8094-FBEA-174E-A2BE-CB629773D482}">
      <dgm:prSet/>
      <dgm:spPr/>
      <dgm:t>
        <a:bodyPr/>
        <a:lstStyle/>
        <a:p>
          <a:endParaRPr lang="en-US"/>
        </a:p>
      </dgm:t>
    </dgm:pt>
    <dgm:pt modelId="{B041EEE5-7931-E44A-BF85-59703998B852}" type="sibTrans" cxnId="{B01F8094-FBEA-174E-A2BE-CB629773D482}">
      <dgm:prSet/>
      <dgm:spPr/>
      <dgm:t>
        <a:bodyPr/>
        <a:lstStyle/>
        <a:p>
          <a:endParaRPr lang="en-US"/>
        </a:p>
      </dgm:t>
    </dgm:pt>
    <dgm:pt modelId="{A63BED21-92A3-834F-8397-272390525EE8}">
      <dgm:prSet phldrT="[Text]"/>
      <dgm:spPr/>
      <dgm:t>
        <a:bodyPr/>
        <a:lstStyle/>
        <a:p>
          <a:r>
            <a:rPr lang="en-US" dirty="0" err="1" smtClean="0"/>
            <a:t>Negar</a:t>
          </a:r>
          <a:r>
            <a:rPr lang="en-US" dirty="0" smtClean="0"/>
            <a:t> </a:t>
          </a:r>
          <a:r>
            <a:rPr lang="en-US" dirty="0" err="1" smtClean="0"/>
            <a:t>Seguimento</a:t>
          </a:r>
          <a:endParaRPr lang="en-US" dirty="0"/>
        </a:p>
      </dgm:t>
    </dgm:pt>
    <dgm:pt modelId="{96508D8E-00E6-4940-9FD6-2A6F804C966D}" type="parTrans" cxnId="{F8341432-319F-F548-B788-2BC692C3A048}">
      <dgm:prSet/>
      <dgm:spPr/>
      <dgm:t>
        <a:bodyPr/>
        <a:lstStyle/>
        <a:p>
          <a:endParaRPr lang="en-US"/>
        </a:p>
      </dgm:t>
    </dgm:pt>
    <dgm:pt modelId="{1A6DC7BE-8E0F-6249-84B8-ED7F7231E7F9}" type="sibTrans" cxnId="{F8341432-319F-F548-B788-2BC692C3A048}">
      <dgm:prSet/>
      <dgm:spPr/>
      <dgm:t>
        <a:bodyPr/>
        <a:lstStyle/>
        <a:p>
          <a:endParaRPr lang="en-US"/>
        </a:p>
      </dgm:t>
    </dgm:pt>
    <dgm:pt modelId="{E250EDB3-CDA2-F54A-8461-47DFADD037B1}">
      <dgm:prSet phldrT="[Text]"/>
      <dgm:spPr/>
      <dgm:t>
        <a:bodyPr/>
        <a:lstStyle/>
        <a:p>
          <a:r>
            <a:rPr lang="en-US" dirty="0" err="1" smtClean="0"/>
            <a:t>Encaminha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retratação</a:t>
          </a:r>
          <a:endParaRPr lang="en-US" dirty="0" smtClean="0"/>
        </a:p>
      </dgm:t>
    </dgm:pt>
    <dgm:pt modelId="{BB1F2946-9A80-644B-BD21-B9A98101E59A}" type="parTrans" cxnId="{FFE80CE0-DEB5-5C40-A018-73B6EF615F2A}">
      <dgm:prSet/>
      <dgm:spPr/>
      <dgm:t>
        <a:bodyPr/>
        <a:lstStyle/>
        <a:p>
          <a:endParaRPr lang="en-US"/>
        </a:p>
      </dgm:t>
    </dgm:pt>
    <dgm:pt modelId="{1CACF43C-C83D-544B-B9E0-55AE01E9B881}" type="sibTrans" cxnId="{FFE80CE0-DEB5-5C40-A018-73B6EF615F2A}">
      <dgm:prSet/>
      <dgm:spPr/>
      <dgm:t>
        <a:bodyPr/>
        <a:lstStyle/>
        <a:p>
          <a:endParaRPr lang="en-US"/>
        </a:p>
      </dgm:t>
    </dgm:pt>
    <dgm:pt modelId="{F78DB9E2-7B64-7F41-B290-4049448946F8}">
      <dgm:prSet/>
      <dgm:spPr/>
      <dgm:t>
        <a:bodyPr/>
        <a:lstStyle/>
        <a:p>
          <a:r>
            <a:rPr lang="en-US" dirty="0" err="1" smtClean="0"/>
            <a:t>Sobrestar</a:t>
          </a:r>
          <a:endParaRPr lang="en-US" dirty="0" smtClean="0"/>
        </a:p>
      </dgm:t>
    </dgm:pt>
    <dgm:pt modelId="{B486C8EF-866C-B642-8AC6-49B15D9A3841}" type="parTrans" cxnId="{34B25950-2719-5E42-B433-B1B153985A1F}">
      <dgm:prSet/>
      <dgm:spPr/>
      <dgm:t>
        <a:bodyPr/>
        <a:lstStyle/>
        <a:p>
          <a:endParaRPr lang="en-US"/>
        </a:p>
      </dgm:t>
    </dgm:pt>
    <dgm:pt modelId="{383CD5FE-339E-2F4A-A298-9557FFDCB199}" type="sibTrans" cxnId="{34B25950-2719-5E42-B433-B1B153985A1F}">
      <dgm:prSet/>
      <dgm:spPr/>
      <dgm:t>
        <a:bodyPr/>
        <a:lstStyle/>
        <a:p>
          <a:endParaRPr lang="en-US"/>
        </a:p>
      </dgm:t>
    </dgm:pt>
    <dgm:pt modelId="{24E01F24-EB30-0F42-93AD-4D70317F9437}">
      <dgm:prSet/>
      <dgm:spPr/>
      <dgm:t>
        <a:bodyPr/>
        <a:lstStyle/>
        <a:p>
          <a:r>
            <a:rPr lang="en-US" dirty="0" err="1" smtClean="0"/>
            <a:t>Selecionar</a:t>
          </a:r>
          <a:endParaRPr lang="en-US" dirty="0"/>
        </a:p>
      </dgm:t>
    </dgm:pt>
    <dgm:pt modelId="{41C2C9D0-445A-F646-9D86-3AED0B60D4DC}" type="parTrans" cxnId="{2BC25347-E696-0447-8AEC-A124652A5B10}">
      <dgm:prSet/>
      <dgm:spPr/>
      <dgm:t>
        <a:bodyPr/>
        <a:lstStyle/>
        <a:p>
          <a:endParaRPr lang="en-US"/>
        </a:p>
      </dgm:t>
    </dgm:pt>
    <dgm:pt modelId="{B3BAECE1-D83B-3F44-80DB-709009A70940}" type="sibTrans" cxnId="{2BC25347-E696-0447-8AEC-A124652A5B10}">
      <dgm:prSet/>
      <dgm:spPr/>
      <dgm:t>
        <a:bodyPr/>
        <a:lstStyle/>
        <a:p>
          <a:endParaRPr lang="en-US"/>
        </a:p>
      </dgm:t>
    </dgm:pt>
    <dgm:pt modelId="{A7A46E1A-45E7-6648-8B2F-44217B2C28AE}">
      <dgm:prSet/>
      <dgm:spPr/>
      <dgm:t>
        <a:bodyPr/>
        <a:lstStyle/>
        <a:p>
          <a:r>
            <a:rPr lang="en-US" dirty="0" err="1" smtClean="0"/>
            <a:t>Admissibilidade</a:t>
          </a:r>
          <a:endParaRPr lang="en-US" dirty="0"/>
        </a:p>
      </dgm:t>
    </dgm:pt>
    <dgm:pt modelId="{1E3938D4-C9C9-6B48-8334-2AD335E5D938}" type="parTrans" cxnId="{47226DBE-16F2-704D-AB72-063C350A535B}">
      <dgm:prSet/>
      <dgm:spPr/>
      <dgm:t>
        <a:bodyPr/>
        <a:lstStyle/>
        <a:p>
          <a:endParaRPr lang="en-US"/>
        </a:p>
      </dgm:t>
    </dgm:pt>
    <dgm:pt modelId="{06D4FEC1-B8C4-014A-A118-6816C5E8A5BD}" type="sibTrans" cxnId="{47226DBE-16F2-704D-AB72-063C350A535B}">
      <dgm:prSet/>
      <dgm:spPr/>
      <dgm:t>
        <a:bodyPr/>
        <a:lstStyle/>
        <a:p>
          <a:endParaRPr lang="en-US"/>
        </a:p>
      </dgm:t>
    </dgm:pt>
    <dgm:pt modelId="{0B864A45-36B3-7C4F-985F-FF75A9C0803B}" type="pres">
      <dgm:prSet presAssocID="{5D0BE518-FDB4-D94C-97DE-B114C991D21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257DF9-D8BF-484C-A382-121B051726ED}" type="pres">
      <dgm:prSet presAssocID="{37977AF6-77E6-A843-BDDB-64FFFDF77E29}" presName="root1" presStyleCnt="0"/>
      <dgm:spPr/>
    </dgm:pt>
    <dgm:pt modelId="{A10929C0-E9C1-074E-8ADB-299568279360}" type="pres">
      <dgm:prSet presAssocID="{37977AF6-77E6-A843-BDDB-64FFFDF77E29}" presName="LevelOneTextNode" presStyleLbl="node0" presStyleIdx="0" presStyleCnt="1" custLinFactNeighborX="-866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6897D0-9E42-1649-BB47-C0E671400F54}" type="pres">
      <dgm:prSet presAssocID="{37977AF6-77E6-A843-BDDB-64FFFDF77E29}" presName="level2hierChild" presStyleCnt="0"/>
      <dgm:spPr/>
    </dgm:pt>
    <dgm:pt modelId="{7E315300-85B5-5D47-9E2B-D0710788843E}" type="pres">
      <dgm:prSet presAssocID="{96508D8E-00E6-4940-9FD6-2A6F804C966D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79A0D3B9-9951-DF44-B07F-783916E36AFE}" type="pres">
      <dgm:prSet presAssocID="{96508D8E-00E6-4940-9FD6-2A6F804C966D}" presName="connTx" presStyleLbl="parChTrans1D2" presStyleIdx="0" presStyleCnt="5"/>
      <dgm:spPr/>
      <dgm:t>
        <a:bodyPr/>
        <a:lstStyle/>
        <a:p>
          <a:endParaRPr lang="en-US"/>
        </a:p>
      </dgm:t>
    </dgm:pt>
    <dgm:pt modelId="{1BFD5543-618A-F24F-923E-1024F2C0E3E7}" type="pres">
      <dgm:prSet presAssocID="{A63BED21-92A3-834F-8397-272390525EE8}" presName="root2" presStyleCnt="0"/>
      <dgm:spPr/>
    </dgm:pt>
    <dgm:pt modelId="{0F8FADD2-D37A-FB43-A687-DC4E2F3CFDE0}" type="pres">
      <dgm:prSet presAssocID="{A63BED21-92A3-834F-8397-272390525EE8}" presName="LevelTwoTextNode" presStyleLbl="node2" presStyleIdx="0" presStyleCnt="5" custScaleX="1892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0F6460-3E11-5D48-BC36-CFBE8ED7D2D6}" type="pres">
      <dgm:prSet presAssocID="{A63BED21-92A3-834F-8397-272390525EE8}" presName="level3hierChild" presStyleCnt="0"/>
      <dgm:spPr/>
    </dgm:pt>
    <dgm:pt modelId="{89D3AF43-5A6F-B14C-A6DD-905B57ABA3AA}" type="pres">
      <dgm:prSet presAssocID="{BB1F2946-9A80-644B-BD21-B9A98101E59A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B6B624D9-9CFF-D545-AD13-2D6B28C8020D}" type="pres">
      <dgm:prSet presAssocID="{BB1F2946-9A80-644B-BD21-B9A98101E59A}" presName="connTx" presStyleLbl="parChTrans1D2" presStyleIdx="1" presStyleCnt="5"/>
      <dgm:spPr/>
      <dgm:t>
        <a:bodyPr/>
        <a:lstStyle/>
        <a:p>
          <a:endParaRPr lang="en-US"/>
        </a:p>
      </dgm:t>
    </dgm:pt>
    <dgm:pt modelId="{AD568658-EBB6-EF4B-8612-80D580FD9F5F}" type="pres">
      <dgm:prSet presAssocID="{E250EDB3-CDA2-F54A-8461-47DFADD037B1}" presName="root2" presStyleCnt="0"/>
      <dgm:spPr/>
    </dgm:pt>
    <dgm:pt modelId="{A6AFD2C3-87EA-7D43-B819-F6BDDE197AC5}" type="pres">
      <dgm:prSet presAssocID="{E250EDB3-CDA2-F54A-8461-47DFADD037B1}" presName="LevelTwoTextNode" presStyleLbl="node2" presStyleIdx="1" presStyleCnt="5" custScaleX="1928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6A70FC-E266-3B46-A339-37C08A688CCB}" type="pres">
      <dgm:prSet presAssocID="{E250EDB3-CDA2-F54A-8461-47DFADD037B1}" presName="level3hierChild" presStyleCnt="0"/>
      <dgm:spPr/>
    </dgm:pt>
    <dgm:pt modelId="{DADB8329-D0C2-FC47-A1D4-22E8AAFD7B52}" type="pres">
      <dgm:prSet presAssocID="{B486C8EF-866C-B642-8AC6-49B15D9A3841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9D213370-EBD0-DA4B-8843-566FED328ADD}" type="pres">
      <dgm:prSet presAssocID="{B486C8EF-866C-B642-8AC6-49B15D9A3841}" presName="connTx" presStyleLbl="parChTrans1D2" presStyleIdx="2" presStyleCnt="5"/>
      <dgm:spPr/>
      <dgm:t>
        <a:bodyPr/>
        <a:lstStyle/>
        <a:p>
          <a:endParaRPr lang="en-US"/>
        </a:p>
      </dgm:t>
    </dgm:pt>
    <dgm:pt modelId="{F8DC03C0-B745-7543-BD7F-664CE91C8E98}" type="pres">
      <dgm:prSet presAssocID="{F78DB9E2-7B64-7F41-B290-4049448946F8}" presName="root2" presStyleCnt="0"/>
      <dgm:spPr/>
    </dgm:pt>
    <dgm:pt modelId="{BE1DC729-4C2E-AE48-830A-A87DCE016CD9}" type="pres">
      <dgm:prSet presAssocID="{F78DB9E2-7B64-7F41-B290-4049448946F8}" presName="LevelTwoTextNode" presStyleLbl="node2" presStyleIdx="2" presStyleCnt="5" custScaleX="1910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7CED32-D2D9-6140-B648-F0E7B724FA19}" type="pres">
      <dgm:prSet presAssocID="{F78DB9E2-7B64-7F41-B290-4049448946F8}" presName="level3hierChild" presStyleCnt="0"/>
      <dgm:spPr/>
    </dgm:pt>
    <dgm:pt modelId="{28F61350-EF8B-504A-9525-26B529857A0F}" type="pres">
      <dgm:prSet presAssocID="{41C2C9D0-445A-F646-9D86-3AED0B60D4DC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E30FE8AD-F42A-9045-B4A3-E4F0E0FD9445}" type="pres">
      <dgm:prSet presAssocID="{41C2C9D0-445A-F646-9D86-3AED0B60D4DC}" presName="connTx" presStyleLbl="parChTrans1D2" presStyleIdx="3" presStyleCnt="5"/>
      <dgm:spPr/>
      <dgm:t>
        <a:bodyPr/>
        <a:lstStyle/>
        <a:p>
          <a:endParaRPr lang="en-US"/>
        </a:p>
      </dgm:t>
    </dgm:pt>
    <dgm:pt modelId="{C82016DB-99F5-B44A-A500-E149098162EC}" type="pres">
      <dgm:prSet presAssocID="{24E01F24-EB30-0F42-93AD-4D70317F9437}" presName="root2" presStyleCnt="0"/>
      <dgm:spPr/>
    </dgm:pt>
    <dgm:pt modelId="{952D4D8C-4E95-474A-AB24-EBE9A938F1D9}" type="pres">
      <dgm:prSet presAssocID="{24E01F24-EB30-0F42-93AD-4D70317F9437}" presName="LevelTwoTextNode" presStyleLbl="node2" presStyleIdx="3" presStyleCnt="5" custScaleX="1892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28FCB8-07F0-554F-A0F3-723CCAAF7C38}" type="pres">
      <dgm:prSet presAssocID="{24E01F24-EB30-0F42-93AD-4D70317F9437}" presName="level3hierChild" presStyleCnt="0"/>
      <dgm:spPr/>
    </dgm:pt>
    <dgm:pt modelId="{60513618-E4C2-834A-B0BB-29A29AB0DAB6}" type="pres">
      <dgm:prSet presAssocID="{1E3938D4-C9C9-6B48-8334-2AD335E5D938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D4FBB302-D785-A246-B974-1226AD0219D0}" type="pres">
      <dgm:prSet presAssocID="{1E3938D4-C9C9-6B48-8334-2AD335E5D938}" presName="connTx" presStyleLbl="parChTrans1D2" presStyleIdx="4" presStyleCnt="5"/>
      <dgm:spPr/>
      <dgm:t>
        <a:bodyPr/>
        <a:lstStyle/>
        <a:p>
          <a:endParaRPr lang="en-US"/>
        </a:p>
      </dgm:t>
    </dgm:pt>
    <dgm:pt modelId="{29A564B6-86CF-334E-A9DD-3B0AB8149C22}" type="pres">
      <dgm:prSet presAssocID="{A7A46E1A-45E7-6648-8B2F-44217B2C28AE}" presName="root2" presStyleCnt="0"/>
      <dgm:spPr/>
    </dgm:pt>
    <dgm:pt modelId="{6FFB64B3-AD0F-6243-BBCA-65A009EF0547}" type="pres">
      <dgm:prSet presAssocID="{A7A46E1A-45E7-6648-8B2F-44217B2C28AE}" presName="LevelTwoTextNode" presStyleLbl="node2" presStyleIdx="4" presStyleCnt="5" custScaleX="1874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0383F1-A588-3D4D-9269-6090C0FDCA9D}" type="pres">
      <dgm:prSet presAssocID="{A7A46E1A-45E7-6648-8B2F-44217B2C28AE}" presName="level3hierChild" presStyleCnt="0"/>
      <dgm:spPr/>
    </dgm:pt>
  </dgm:ptLst>
  <dgm:cxnLst>
    <dgm:cxn modelId="{16DBB78B-CB1A-7B4C-ABD4-16FC3834392A}" type="presOf" srcId="{96508D8E-00E6-4940-9FD6-2A6F804C966D}" destId="{7E315300-85B5-5D47-9E2B-D0710788843E}" srcOrd="0" destOrd="0" presId="urn:microsoft.com/office/officeart/2005/8/layout/hierarchy2"/>
    <dgm:cxn modelId="{231ACC7F-FA38-0B48-ADE7-CFE523EBE5E0}" type="presOf" srcId="{BB1F2946-9A80-644B-BD21-B9A98101E59A}" destId="{89D3AF43-5A6F-B14C-A6DD-905B57ABA3AA}" srcOrd="0" destOrd="0" presId="urn:microsoft.com/office/officeart/2005/8/layout/hierarchy2"/>
    <dgm:cxn modelId="{34B25950-2719-5E42-B433-B1B153985A1F}" srcId="{37977AF6-77E6-A843-BDDB-64FFFDF77E29}" destId="{F78DB9E2-7B64-7F41-B290-4049448946F8}" srcOrd="2" destOrd="0" parTransId="{B486C8EF-866C-B642-8AC6-49B15D9A3841}" sibTransId="{383CD5FE-339E-2F4A-A298-9557FFDCB199}"/>
    <dgm:cxn modelId="{BD1BCB74-FD46-1747-8240-31409BC67E32}" type="presOf" srcId="{B486C8EF-866C-B642-8AC6-49B15D9A3841}" destId="{DADB8329-D0C2-FC47-A1D4-22E8AAFD7B52}" srcOrd="0" destOrd="0" presId="urn:microsoft.com/office/officeart/2005/8/layout/hierarchy2"/>
    <dgm:cxn modelId="{AC70404F-1135-4C4B-B78D-F41F00500530}" type="presOf" srcId="{F78DB9E2-7B64-7F41-B290-4049448946F8}" destId="{BE1DC729-4C2E-AE48-830A-A87DCE016CD9}" srcOrd="0" destOrd="0" presId="urn:microsoft.com/office/officeart/2005/8/layout/hierarchy2"/>
    <dgm:cxn modelId="{47226DBE-16F2-704D-AB72-063C350A535B}" srcId="{37977AF6-77E6-A843-BDDB-64FFFDF77E29}" destId="{A7A46E1A-45E7-6648-8B2F-44217B2C28AE}" srcOrd="4" destOrd="0" parTransId="{1E3938D4-C9C9-6B48-8334-2AD335E5D938}" sibTransId="{06D4FEC1-B8C4-014A-A118-6816C5E8A5BD}"/>
    <dgm:cxn modelId="{D37327EA-C699-2E41-9F00-8A1D8E49D179}" type="presOf" srcId="{BB1F2946-9A80-644B-BD21-B9A98101E59A}" destId="{B6B624D9-9CFF-D545-AD13-2D6B28C8020D}" srcOrd="1" destOrd="0" presId="urn:microsoft.com/office/officeart/2005/8/layout/hierarchy2"/>
    <dgm:cxn modelId="{8FAA3245-9622-274B-A85D-60243593E71C}" type="presOf" srcId="{41C2C9D0-445A-F646-9D86-3AED0B60D4DC}" destId="{28F61350-EF8B-504A-9525-26B529857A0F}" srcOrd="0" destOrd="0" presId="urn:microsoft.com/office/officeart/2005/8/layout/hierarchy2"/>
    <dgm:cxn modelId="{24E41B3D-1BD2-B44C-99E6-A70093C65B2E}" type="presOf" srcId="{A7A46E1A-45E7-6648-8B2F-44217B2C28AE}" destId="{6FFB64B3-AD0F-6243-BBCA-65A009EF0547}" srcOrd="0" destOrd="0" presId="urn:microsoft.com/office/officeart/2005/8/layout/hierarchy2"/>
    <dgm:cxn modelId="{012DFE37-CC1E-F847-BBC3-30E12EFBE6A9}" type="presOf" srcId="{B486C8EF-866C-B642-8AC6-49B15D9A3841}" destId="{9D213370-EBD0-DA4B-8843-566FED328ADD}" srcOrd="1" destOrd="0" presId="urn:microsoft.com/office/officeart/2005/8/layout/hierarchy2"/>
    <dgm:cxn modelId="{E2EFBD0A-EC1C-174B-B66F-8FE204CFE554}" type="presOf" srcId="{37977AF6-77E6-A843-BDDB-64FFFDF77E29}" destId="{A10929C0-E9C1-074E-8ADB-299568279360}" srcOrd="0" destOrd="0" presId="urn:microsoft.com/office/officeart/2005/8/layout/hierarchy2"/>
    <dgm:cxn modelId="{4C4E3806-2D01-6847-8221-33A870537A8C}" type="presOf" srcId="{96508D8E-00E6-4940-9FD6-2A6F804C966D}" destId="{79A0D3B9-9951-DF44-B07F-783916E36AFE}" srcOrd="1" destOrd="0" presId="urn:microsoft.com/office/officeart/2005/8/layout/hierarchy2"/>
    <dgm:cxn modelId="{7AA33656-2929-744C-81A5-FB0EC71C4420}" type="presOf" srcId="{24E01F24-EB30-0F42-93AD-4D70317F9437}" destId="{952D4D8C-4E95-474A-AB24-EBE9A938F1D9}" srcOrd="0" destOrd="0" presId="urn:microsoft.com/office/officeart/2005/8/layout/hierarchy2"/>
    <dgm:cxn modelId="{F197B6D5-A18A-9F49-A17D-63F2B38B5831}" type="presOf" srcId="{1E3938D4-C9C9-6B48-8334-2AD335E5D938}" destId="{D4FBB302-D785-A246-B974-1226AD0219D0}" srcOrd="1" destOrd="0" presId="urn:microsoft.com/office/officeart/2005/8/layout/hierarchy2"/>
    <dgm:cxn modelId="{EE254C6A-8583-F243-A546-79F388795DA5}" type="presOf" srcId="{5D0BE518-FDB4-D94C-97DE-B114C991D212}" destId="{0B864A45-36B3-7C4F-985F-FF75A9C0803B}" srcOrd="0" destOrd="0" presId="urn:microsoft.com/office/officeart/2005/8/layout/hierarchy2"/>
    <dgm:cxn modelId="{FAE9DAF4-ED4E-CF43-A046-8A189CD39C62}" type="presOf" srcId="{1E3938D4-C9C9-6B48-8334-2AD335E5D938}" destId="{60513618-E4C2-834A-B0BB-29A29AB0DAB6}" srcOrd="0" destOrd="0" presId="urn:microsoft.com/office/officeart/2005/8/layout/hierarchy2"/>
    <dgm:cxn modelId="{FFE80CE0-DEB5-5C40-A018-73B6EF615F2A}" srcId="{37977AF6-77E6-A843-BDDB-64FFFDF77E29}" destId="{E250EDB3-CDA2-F54A-8461-47DFADD037B1}" srcOrd="1" destOrd="0" parTransId="{BB1F2946-9A80-644B-BD21-B9A98101E59A}" sibTransId="{1CACF43C-C83D-544B-B9E0-55AE01E9B881}"/>
    <dgm:cxn modelId="{2BC25347-E696-0447-8AEC-A124652A5B10}" srcId="{37977AF6-77E6-A843-BDDB-64FFFDF77E29}" destId="{24E01F24-EB30-0F42-93AD-4D70317F9437}" srcOrd="3" destOrd="0" parTransId="{41C2C9D0-445A-F646-9D86-3AED0B60D4DC}" sibTransId="{B3BAECE1-D83B-3F44-80DB-709009A70940}"/>
    <dgm:cxn modelId="{58A66689-D44A-B84C-8528-BE153F8C9177}" type="presOf" srcId="{A63BED21-92A3-834F-8397-272390525EE8}" destId="{0F8FADD2-D37A-FB43-A687-DC4E2F3CFDE0}" srcOrd="0" destOrd="0" presId="urn:microsoft.com/office/officeart/2005/8/layout/hierarchy2"/>
    <dgm:cxn modelId="{F8341432-319F-F548-B788-2BC692C3A048}" srcId="{37977AF6-77E6-A843-BDDB-64FFFDF77E29}" destId="{A63BED21-92A3-834F-8397-272390525EE8}" srcOrd="0" destOrd="0" parTransId="{96508D8E-00E6-4940-9FD6-2A6F804C966D}" sibTransId="{1A6DC7BE-8E0F-6249-84B8-ED7F7231E7F9}"/>
    <dgm:cxn modelId="{B01F8094-FBEA-174E-A2BE-CB629773D482}" srcId="{5D0BE518-FDB4-D94C-97DE-B114C991D212}" destId="{37977AF6-77E6-A843-BDDB-64FFFDF77E29}" srcOrd="0" destOrd="0" parTransId="{80BA9802-2A8E-1A4F-9E87-3A7F9C06F87A}" sibTransId="{B041EEE5-7931-E44A-BF85-59703998B852}"/>
    <dgm:cxn modelId="{3E6024A9-BE02-3E4D-BC7A-B54E41A0288E}" type="presOf" srcId="{E250EDB3-CDA2-F54A-8461-47DFADD037B1}" destId="{A6AFD2C3-87EA-7D43-B819-F6BDDE197AC5}" srcOrd="0" destOrd="0" presId="urn:microsoft.com/office/officeart/2005/8/layout/hierarchy2"/>
    <dgm:cxn modelId="{8A7AC95F-257D-ED43-A3A7-AE55C8C021D8}" type="presOf" srcId="{41C2C9D0-445A-F646-9D86-3AED0B60D4DC}" destId="{E30FE8AD-F42A-9045-B4A3-E4F0E0FD9445}" srcOrd="1" destOrd="0" presId="urn:microsoft.com/office/officeart/2005/8/layout/hierarchy2"/>
    <dgm:cxn modelId="{64E2E845-E956-4949-AC81-D5A61D10699C}" type="presParOf" srcId="{0B864A45-36B3-7C4F-985F-FF75A9C0803B}" destId="{4D257DF9-D8BF-484C-A382-121B051726ED}" srcOrd="0" destOrd="0" presId="urn:microsoft.com/office/officeart/2005/8/layout/hierarchy2"/>
    <dgm:cxn modelId="{A0DD0AD9-D54A-1244-BBDB-4934E51D0029}" type="presParOf" srcId="{4D257DF9-D8BF-484C-A382-121B051726ED}" destId="{A10929C0-E9C1-074E-8ADB-299568279360}" srcOrd="0" destOrd="0" presId="urn:microsoft.com/office/officeart/2005/8/layout/hierarchy2"/>
    <dgm:cxn modelId="{9B2C3699-33A0-AE4D-932A-49BCCB52191C}" type="presParOf" srcId="{4D257DF9-D8BF-484C-A382-121B051726ED}" destId="{436897D0-9E42-1649-BB47-C0E671400F54}" srcOrd="1" destOrd="0" presId="urn:microsoft.com/office/officeart/2005/8/layout/hierarchy2"/>
    <dgm:cxn modelId="{7DB02FDC-590D-294B-BADD-4B833E3197FF}" type="presParOf" srcId="{436897D0-9E42-1649-BB47-C0E671400F54}" destId="{7E315300-85B5-5D47-9E2B-D0710788843E}" srcOrd="0" destOrd="0" presId="urn:microsoft.com/office/officeart/2005/8/layout/hierarchy2"/>
    <dgm:cxn modelId="{17795D09-E0AE-3440-B986-6044D3B5760F}" type="presParOf" srcId="{7E315300-85B5-5D47-9E2B-D0710788843E}" destId="{79A0D3B9-9951-DF44-B07F-783916E36AFE}" srcOrd="0" destOrd="0" presId="urn:microsoft.com/office/officeart/2005/8/layout/hierarchy2"/>
    <dgm:cxn modelId="{7540569D-071B-5243-92F2-03C6FB25CD87}" type="presParOf" srcId="{436897D0-9E42-1649-BB47-C0E671400F54}" destId="{1BFD5543-618A-F24F-923E-1024F2C0E3E7}" srcOrd="1" destOrd="0" presId="urn:microsoft.com/office/officeart/2005/8/layout/hierarchy2"/>
    <dgm:cxn modelId="{5DC60F4C-4911-6742-ACDC-77F88E5F07E2}" type="presParOf" srcId="{1BFD5543-618A-F24F-923E-1024F2C0E3E7}" destId="{0F8FADD2-D37A-FB43-A687-DC4E2F3CFDE0}" srcOrd="0" destOrd="0" presId="urn:microsoft.com/office/officeart/2005/8/layout/hierarchy2"/>
    <dgm:cxn modelId="{3F4FDC95-760D-5D48-A192-C41ED0ED7957}" type="presParOf" srcId="{1BFD5543-618A-F24F-923E-1024F2C0E3E7}" destId="{D80F6460-3E11-5D48-BC36-CFBE8ED7D2D6}" srcOrd="1" destOrd="0" presId="urn:microsoft.com/office/officeart/2005/8/layout/hierarchy2"/>
    <dgm:cxn modelId="{58D022E0-C4DB-774A-9E0C-474104E05790}" type="presParOf" srcId="{436897D0-9E42-1649-BB47-C0E671400F54}" destId="{89D3AF43-5A6F-B14C-A6DD-905B57ABA3AA}" srcOrd="2" destOrd="0" presId="urn:microsoft.com/office/officeart/2005/8/layout/hierarchy2"/>
    <dgm:cxn modelId="{58B4F05F-3D65-CD4B-9DCA-6147FD60EED7}" type="presParOf" srcId="{89D3AF43-5A6F-B14C-A6DD-905B57ABA3AA}" destId="{B6B624D9-9CFF-D545-AD13-2D6B28C8020D}" srcOrd="0" destOrd="0" presId="urn:microsoft.com/office/officeart/2005/8/layout/hierarchy2"/>
    <dgm:cxn modelId="{49039C5E-1FF3-E34B-9CD9-B749CD6A8A84}" type="presParOf" srcId="{436897D0-9E42-1649-BB47-C0E671400F54}" destId="{AD568658-EBB6-EF4B-8612-80D580FD9F5F}" srcOrd="3" destOrd="0" presId="urn:microsoft.com/office/officeart/2005/8/layout/hierarchy2"/>
    <dgm:cxn modelId="{E7102657-BFA3-F642-A7FE-94F831BECC34}" type="presParOf" srcId="{AD568658-EBB6-EF4B-8612-80D580FD9F5F}" destId="{A6AFD2C3-87EA-7D43-B819-F6BDDE197AC5}" srcOrd="0" destOrd="0" presId="urn:microsoft.com/office/officeart/2005/8/layout/hierarchy2"/>
    <dgm:cxn modelId="{1D7C0E9D-EE2F-B040-AA29-2DAD2E55345A}" type="presParOf" srcId="{AD568658-EBB6-EF4B-8612-80D580FD9F5F}" destId="{156A70FC-E266-3B46-A339-37C08A688CCB}" srcOrd="1" destOrd="0" presId="urn:microsoft.com/office/officeart/2005/8/layout/hierarchy2"/>
    <dgm:cxn modelId="{9B565D64-7153-C641-BE74-F3BA8323D401}" type="presParOf" srcId="{436897D0-9E42-1649-BB47-C0E671400F54}" destId="{DADB8329-D0C2-FC47-A1D4-22E8AAFD7B52}" srcOrd="4" destOrd="0" presId="urn:microsoft.com/office/officeart/2005/8/layout/hierarchy2"/>
    <dgm:cxn modelId="{901A0F1E-DFD2-964C-AF93-8187C9EF3871}" type="presParOf" srcId="{DADB8329-D0C2-FC47-A1D4-22E8AAFD7B52}" destId="{9D213370-EBD0-DA4B-8843-566FED328ADD}" srcOrd="0" destOrd="0" presId="urn:microsoft.com/office/officeart/2005/8/layout/hierarchy2"/>
    <dgm:cxn modelId="{DEC1566E-40DA-7940-96E6-7334C98FAE1D}" type="presParOf" srcId="{436897D0-9E42-1649-BB47-C0E671400F54}" destId="{F8DC03C0-B745-7543-BD7F-664CE91C8E98}" srcOrd="5" destOrd="0" presId="urn:microsoft.com/office/officeart/2005/8/layout/hierarchy2"/>
    <dgm:cxn modelId="{F2D8796F-E7AA-E442-9855-460BC71AC882}" type="presParOf" srcId="{F8DC03C0-B745-7543-BD7F-664CE91C8E98}" destId="{BE1DC729-4C2E-AE48-830A-A87DCE016CD9}" srcOrd="0" destOrd="0" presId="urn:microsoft.com/office/officeart/2005/8/layout/hierarchy2"/>
    <dgm:cxn modelId="{AD88DB86-90FE-904C-AECB-DBE996E3A897}" type="presParOf" srcId="{F8DC03C0-B745-7543-BD7F-664CE91C8E98}" destId="{567CED32-D2D9-6140-B648-F0E7B724FA19}" srcOrd="1" destOrd="0" presId="urn:microsoft.com/office/officeart/2005/8/layout/hierarchy2"/>
    <dgm:cxn modelId="{6C768ED2-D6EE-2146-9D29-9FEFCA5BDF95}" type="presParOf" srcId="{436897D0-9E42-1649-BB47-C0E671400F54}" destId="{28F61350-EF8B-504A-9525-26B529857A0F}" srcOrd="6" destOrd="0" presId="urn:microsoft.com/office/officeart/2005/8/layout/hierarchy2"/>
    <dgm:cxn modelId="{BB367044-D8DF-634D-A8E9-3A7435CF5E56}" type="presParOf" srcId="{28F61350-EF8B-504A-9525-26B529857A0F}" destId="{E30FE8AD-F42A-9045-B4A3-E4F0E0FD9445}" srcOrd="0" destOrd="0" presId="urn:microsoft.com/office/officeart/2005/8/layout/hierarchy2"/>
    <dgm:cxn modelId="{922B3EC4-B3F0-734F-AA22-919E4F9D66ED}" type="presParOf" srcId="{436897D0-9E42-1649-BB47-C0E671400F54}" destId="{C82016DB-99F5-B44A-A500-E149098162EC}" srcOrd="7" destOrd="0" presId="urn:microsoft.com/office/officeart/2005/8/layout/hierarchy2"/>
    <dgm:cxn modelId="{D632412E-4521-494F-AAA8-F24307EFC327}" type="presParOf" srcId="{C82016DB-99F5-B44A-A500-E149098162EC}" destId="{952D4D8C-4E95-474A-AB24-EBE9A938F1D9}" srcOrd="0" destOrd="0" presId="urn:microsoft.com/office/officeart/2005/8/layout/hierarchy2"/>
    <dgm:cxn modelId="{AF1CDA19-E7E4-0741-96A0-A8627158BE31}" type="presParOf" srcId="{C82016DB-99F5-B44A-A500-E149098162EC}" destId="{B528FCB8-07F0-554F-A0F3-723CCAAF7C38}" srcOrd="1" destOrd="0" presId="urn:microsoft.com/office/officeart/2005/8/layout/hierarchy2"/>
    <dgm:cxn modelId="{0CB8E242-5A46-E14A-96D2-A6CA1029E07D}" type="presParOf" srcId="{436897D0-9E42-1649-BB47-C0E671400F54}" destId="{60513618-E4C2-834A-B0BB-29A29AB0DAB6}" srcOrd="8" destOrd="0" presId="urn:microsoft.com/office/officeart/2005/8/layout/hierarchy2"/>
    <dgm:cxn modelId="{8D3DF22A-BB4A-5247-9D42-1A81B0434B78}" type="presParOf" srcId="{60513618-E4C2-834A-B0BB-29A29AB0DAB6}" destId="{D4FBB302-D785-A246-B974-1226AD0219D0}" srcOrd="0" destOrd="0" presId="urn:microsoft.com/office/officeart/2005/8/layout/hierarchy2"/>
    <dgm:cxn modelId="{1445CC35-1F32-774A-800F-3335B6EAA127}" type="presParOf" srcId="{436897D0-9E42-1649-BB47-C0E671400F54}" destId="{29A564B6-86CF-334E-A9DD-3B0AB8149C22}" srcOrd="9" destOrd="0" presId="urn:microsoft.com/office/officeart/2005/8/layout/hierarchy2"/>
    <dgm:cxn modelId="{24F5064F-8A60-8B48-BC5A-65DA0C7ED767}" type="presParOf" srcId="{29A564B6-86CF-334E-A9DD-3B0AB8149C22}" destId="{6FFB64B3-AD0F-6243-BBCA-65A009EF0547}" srcOrd="0" destOrd="0" presId="urn:microsoft.com/office/officeart/2005/8/layout/hierarchy2"/>
    <dgm:cxn modelId="{B21FF745-DC0B-8748-ACA9-82957486F664}" type="presParOf" srcId="{29A564B6-86CF-334E-A9DD-3B0AB8149C22}" destId="{4A0383F1-A588-3D4D-9269-6090C0FDCA9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2521A6B-CAF3-E949-9E60-16DEE87FC884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36ED89-409E-F54F-B603-7D797404844E}">
      <dgm:prSet phldrT="[Text]"/>
      <dgm:spPr/>
      <dgm:t>
        <a:bodyPr/>
        <a:lstStyle/>
        <a:p>
          <a:r>
            <a:rPr lang="en-US" dirty="0" err="1" smtClean="0"/>
            <a:t>Negativa</a:t>
          </a:r>
          <a:endParaRPr lang="en-US" dirty="0"/>
        </a:p>
      </dgm:t>
    </dgm:pt>
    <dgm:pt modelId="{4CB8FCE4-FBB3-5040-9ADD-0D56C1AD8617}" type="parTrans" cxnId="{CFCBA662-E7F2-8549-BADC-0EFF7799FB7B}">
      <dgm:prSet/>
      <dgm:spPr/>
      <dgm:t>
        <a:bodyPr/>
        <a:lstStyle/>
        <a:p>
          <a:endParaRPr lang="en-US"/>
        </a:p>
      </dgm:t>
    </dgm:pt>
    <dgm:pt modelId="{B30135EE-CF48-6F44-B5DB-D403D8B4F13E}" type="sibTrans" cxnId="{CFCBA662-E7F2-8549-BADC-0EFF7799FB7B}">
      <dgm:prSet/>
      <dgm:spPr/>
      <dgm:t>
        <a:bodyPr/>
        <a:lstStyle/>
        <a:p>
          <a:endParaRPr lang="en-US"/>
        </a:p>
      </dgm:t>
    </dgm:pt>
    <dgm:pt modelId="{CD8C64B3-48DB-124C-A242-43E26766FDB4}">
      <dgm:prSet phldrT="[Text]"/>
      <dgm:spPr/>
      <dgm:t>
        <a:bodyPr/>
        <a:lstStyle/>
        <a:p>
          <a:r>
            <a:rPr lang="en-US" dirty="0" err="1" smtClean="0"/>
            <a:t>Preservação</a:t>
          </a:r>
          <a:r>
            <a:rPr lang="en-US" dirty="0" smtClean="0"/>
            <a:t> da </a:t>
          </a:r>
          <a:r>
            <a:rPr lang="en-US" dirty="0" err="1" smtClean="0"/>
            <a:t>Repercussão</a:t>
          </a:r>
          <a:r>
            <a:rPr lang="en-US" dirty="0" smtClean="0"/>
            <a:t> </a:t>
          </a:r>
          <a:r>
            <a:rPr lang="en-US" dirty="0" err="1" smtClean="0"/>
            <a:t>Geral</a:t>
          </a:r>
          <a:endParaRPr lang="en-US" dirty="0"/>
        </a:p>
      </dgm:t>
    </dgm:pt>
    <dgm:pt modelId="{35BA3DC6-91A9-294B-A193-11C124CE67F3}" type="parTrans" cxnId="{959C34D5-14EF-D94A-94B8-836CAA21A71F}">
      <dgm:prSet/>
      <dgm:spPr/>
      <dgm:t>
        <a:bodyPr/>
        <a:lstStyle/>
        <a:p>
          <a:endParaRPr lang="en-US"/>
        </a:p>
      </dgm:t>
    </dgm:pt>
    <dgm:pt modelId="{94AFC550-9F81-8B47-B57F-8EA0FCDD02E6}" type="sibTrans" cxnId="{959C34D5-14EF-D94A-94B8-836CAA21A71F}">
      <dgm:prSet/>
      <dgm:spPr/>
      <dgm:t>
        <a:bodyPr/>
        <a:lstStyle/>
        <a:p>
          <a:endParaRPr lang="en-US"/>
        </a:p>
      </dgm:t>
    </dgm:pt>
    <dgm:pt modelId="{DED86B2C-3336-A44E-B6BE-DDA003A0C3E4}">
      <dgm:prSet phldrT="[Text]"/>
      <dgm:spPr/>
      <dgm:t>
        <a:bodyPr/>
        <a:lstStyle/>
        <a:p>
          <a:r>
            <a:rPr lang="en-US" dirty="0" err="1" smtClean="0"/>
            <a:t>Negada</a:t>
          </a:r>
          <a:r>
            <a:rPr lang="en-US" dirty="0" smtClean="0"/>
            <a:t> R.G.</a:t>
          </a:r>
          <a:endParaRPr lang="en-US" dirty="0"/>
        </a:p>
      </dgm:t>
    </dgm:pt>
    <dgm:pt modelId="{8CEA1A95-167B-4643-8E79-479581630D0F}" type="parTrans" cxnId="{AC9167F0-2E22-1F46-B42D-97C69B78FD2E}">
      <dgm:prSet/>
      <dgm:spPr/>
      <dgm:t>
        <a:bodyPr/>
        <a:lstStyle/>
        <a:p>
          <a:endParaRPr lang="en-US"/>
        </a:p>
      </dgm:t>
    </dgm:pt>
    <dgm:pt modelId="{31B18F3C-A26C-3745-81E9-6EAD9064950E}" type="sibTrans" cxnId="{AC9167F0-2E22-1F46-B42D-97C69B78FD2E}">
      <dgm:prSet/>
      <dgm:spPr/>
      <dgm:t>
        <a:bodyPr/>
        <a:lstStyle/>
        <a:p>
          <a:endParaRPr lang="en-US"/>
        </a:p>
      </dgm:t>
    </dgm:pt>
    <dgm:pt modelId="{D16576A0-82AF-6A4E-AE93-403905AA4454}">
      <dgm:prSet phldrT="[Text]"/>
      <dgm:spPr/>
      <dgm:t>
        <a:bodyPr/>
        <a:lstStyle/>
        <a:p>
          <a:r>
            <a:rPr lang="en-US" dirty="0" err="1" smtClean="0"/>
            <a:t>Acórdão</a:t>
          </a:r>
          <a:r>
            <a:rPr lang="en-US" dirty="0" smtClean="0"/>
            <a:t> </a:t>
          </a:r>
          <a:r>
            <a:rPr lang="en-US" dirty="0" err="1" smtClean="0"/>
            <a:t>conforme</a:t>
          </a:r>
          <a:r>
            <a:rPr lang="en-US" dirty="0" smtClean="0"/>
            <a:t> R.G.</a:t>
          </a:r>
          <a:endParaRPr lang="en-US" dirty="0"/>
        </a:p>
      </dgm:t>
    </dgm:pt>
    <dgm:pt modelId="{B184619F-598D-504C-8D61-BD21E2584589}" type="parTrans" cxnId="{87A25FE3-7923-B648-B615-332E7B0DD697}">
      <dgm:prSet/>
      <dgm:spPr/>
      <dgm:t>
        <a:bodyPr/>
        <a:lstStyle/>
        <a:p>
          <a:endParaRPr lang="en-US"/>
        </a:p>
      </dgm:t>
    </dgm:pt>
    <dgm:pt modelId="{FD6C5B82-A3CC-144A-836F-6FD87B33133C}" type="sibTrans" cxnId="{87A25FE3-7923-B648-B615-332E7B0DD697}">
      <dgm:prSet/>
      <dgm:spPr/>
      <dgm:t>
        <a:bodyPr/>
        <a:lstStyle/>
        <a:p>
          <a:endParaRPr lang="en-US"/>
        </a:p>
      </dgm:t>
    </dgm:pt>
    <dgm:pt modelId="{5134E42F-02D3-5743-B8C4-6109C5C2403A}">
      <dgm:prSet phldrT="[Text]"/>
      <dgm:spPr/>
      <dgm:t>
        <a:bodyPr/>
        <a:lstStyle/>
        <a:p>
          <a:r>
            <a:rPr lang="en-US" dirty="0" err="1" smtClean="0"/>
            <a:t>Preservação</a:t>
          </a:r>
          <a:r>
            <a:rPr lang="en-US" dirty="0" smtClean="0"/>
            <a:t> dos </a:t>
          </a:r>
          <a:r>
            <a:rPr lang="en-US" dirty="0" err="1" smtClean="0"/>
            <a:t>Repetitivos</a:t>
          </a:r>
          <a:endParaRPr lang="en-US" dirty="0"/>
        </a:p>
      </dgm:t>
    </dgm:pt>
    <dgm:pt modelId="{1464759B-8FD5-E64D-B6D3-7586FAA84144}" type="parTrans" cxnId="{E3ED5634-DD75-F74E-9602-7ACC3746FA14}">
      <dgm:prSet/>
      <dgm:spPr/>
      <dgm:t>
        <a:bodyPr/>
        <a:lstStyle/>
        <a:p>
          <a:endParaRPr lang="en-US"/>
        </a:p>
      </dgm:t>
    </dgm:pt>
    <dgm:pt modelId="{4067CC4E-D86C-3640-ACB0-45C1EEC58E3B}" type="sibTrans" cxnId="{E3ED5634-DD75-F74E-9602-7ACC3746FA14}">
      <dgm:prSet/>
      <dgm:spPr/>
      <dgm:t>
        <a:bodyPr/>
        <a:lstStyle/>
        <a:p>
          <a:endParaRPr lang="en-US"/>
        </a:p>
      </dgm:t>
    </dgm:pt>
    <dgm:pt modelId="{B54EEC7C-C5CF-BB48-B4E8-73485C60C2DD}">
      <dgm:prSet phldrT="[Text]"/>
      <dgm:spPr/>
      <dgm:t>
        <a:bodyPr/>
        <a:lstStyle/>
        <a:p>
          <a:r>
            <a:rPr lang="en-US" dirty="0" err="1" smtClean="0"/>
            <a:t>Acórdão</a:t>
          </a:r>
          <a:r>
            <a:rPr lang="en-US" dirty="0" smtClean="0"/>
            <a:t> </a:t>
          </a:r>
          <a:r>
            <a:rPr lang="en-US" dirty="0" err="1" smtClean="0"/>
            <a:t>conforme</a:t>
          </a:r>
          <a:r>
            <a:rPr lang="en-US" dirty="0" smtClean="0"/>
            <a:t> </a:t>
          </a:r>
          <a:r>
            <a:rPr lang="en-US" dirty="0" err="1" smtClean="0"/>
            <a:t>Repetitivo</a:t>
          </a:r>
          <a:endParaRPr lang="en-US" dirty="0"/>
        </a:p>
      </dgm:t>
    </dgm:pt>
    <dgm:pt modelId="{D0A627D1-9CC0-654E-AE3D-60C990BCCACC}" type="parTrans" cxnId="{06FE41F3-8CF3-9343-9A8A-902F08AFEFB0}">
      <dgm:prSet/>
      <dgm:spPr/>
      <dgm:t>
        <a:bodyPr/>
        <a:lstStyle/>
        <a:p>
          <a:endParaRPr lang="en-US"/>
        </a:p>
      </dgm:t>
    </dgm:pt>
    <dgm:pt modelId="{0E126C72-60D5-554B-9D8C-71231DBE45BD}" type="sibTrans" cxnId="{06FE41F3-8CF3-9343-9A8A-902F08AFEFB0}">
      <dgm:prSet/>
      <dgm:spPr/>
      <dgm:t>
        <a:bodyPr/>
        <a:lstStyle/>
        <a:p>
          <a:endParaRPr lang="en-US"/>
        </a:p>
      </dgm:t>
    </dgm:pt>
    <dgm:pt modelId="{44D09C50-0250-8D40-AD31-87E01CCB8DB8}" type="pres">
      <dgm:prSet presAssocID="{52521A6B-CAF3-E949-9E60-16DEE87FC88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F6C725-5DE0-4E48-8E3A-0DDF47AE5139}" type="pres">
      <dgm:prSet presAssocID="{5E36ED89-409E-F54F-B603-7D797404844E}" presName="root1" presStyleCnt="0"/>
      <dgm:spPr/>
    </dgm:pt>
    <dgm:pt modelId="{8688BB1F-80ED-3946-A422-5170F351B38E}" type="pres">
      <dgm:prSet presAssocID="{5E36ED89-409E-F54F-B603-7D797404844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EA8FC5-81A0-2545-9900-04B450167EA7}" type="pres">
      <dgm:prSet presAssocID="{5E36ED89-409E-F54F-B603-7D797404844E}" presName="level2hierChild" presStyleCnt="0"/>
      <dgm:spPr/>
    </dgm:pt>
    <dgm:pt modelId="{109582D8-4653-6941-9511-81A751111AB3}" type="pres">
      <dgm:prSet presAssocID="{35BA3DC6-91A9-294B-A193-11C124CE67F3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E068D17E-4B29-3D46-AB46-3B5C62992330}" type="pres">
      <dgm:prSet presAssocID="{35BA3DC6-91A9-294B-A193-11C124CE67F3}" presName="connTx" presStyleLbl="parChTrans1D2" presStyleIdx="0" presStyleCnt="2"/>
      <dgm:spPr/>
      <dgm:t>
        <a:bodyPr/>
        <a:lstStyle/>
        <a:p>
          <a:endParaRPr lang="en-US"/>
        </a:p>
      </dgm:t>
    </dgm:pt>
    <dgm:pt modelId="{2229630B-B2EE-9C49-A8B2-3B802F34F1C6}" type="pres">
      <dgm:prSet presAssocID="{CD8C64B3-48DB-124C-A242-43E26766FDB4}" presName="root2" presStyleCnt="0"/>
      <dgm:spPr/>
    </dgm:pt>
    <dgm:pt modelId="{70C66751-AD85-8645-8CAD-7E9B2DF2ED7C}" type="pres">
      <dgm:prSet presAssocID="{CD8C64B3-48DB-124C-A242-43E26766FDB4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04A82B-95BE-1A40-BEA4-1B36B6F6336E}" type="pres">
      <dgm:prSet presAssocID="{CD8C64B3-48DB-124C-A242-43E26766FDB4}" presName="level3hierChild" presStyleCnt="0"/>
      <dgm:spPr/>
    </dgm:pt>
    <dgm:pt modelId="{39217238-5340-AD48-B948-475B34229E0C}" type="pres">
      <dgm:prSet presAssocID="{8CEA1A95-167B-4643-8E79-479581630D0F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8C7D09C0-EAF6-3644-9A55-4D3CFD7A55B9}" type="pres">
      <dgm:prSet presAssocID="{8CEA1A95-167B-4643-8E79-479581630D0F}" presName="connTx" presStyleLbl="parChTrans1D3" presStyleIdx="0" presStyleCnt="3"/>
      <dgm:spPr/>
      <dgm:t>
        <a:bodyPr/>
        <a:lstStyle/>
        <a:p>
          <a:endParaRPr lang="en-US"/>
        </a:p>
      </dgm:t>
    </dgm:pt>
    <dgm:pt modelId="{5AF0FBA3-2426-EE43-AFF0-BB9BD5C774C8}" type="pres">
      <dgm:prSet presAssocID="{DED86B2C-3336-A44E-B6BE-DDA003A0C3E4}" presName="root2" presStyleCnt="0"/>
      <dgm:spPr/>
    </dgm:pt>
    <dgm:pt modelId="{204FB911-3C31-F144-A275-CFA1C2AF0FE5}" type="pres">
      <dgm:prSet presAssocID="{DED86B2C-3336-A44E-B6BE-DDA003A0C3E4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6C214C-2F11-5E46-B3EA-820FDABB8193}" type="pres">
      <dgm:prSet presAssocID="{DED86B2C-3336-A44E-B6BE-DDA003A0C3E4}" presName="level3hierChild" presStyleCnt="0"/>
      <dgm:spPr/>
    </dgm:pt>
    <dgm:pt modelId="{0791D1C0-28CD-1342-989D-48587799C5A0}" type="pres">
      <dgm:prSet presAssocID="{B184619F-598D-504C-8D61-BD21E2584589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8636AE89-3E90-CA4A-9833-CFFC229D71DB}" type="pres">
      <dgm:prSet presAssocID="{B184619F-598D-504C-8D61-BD21E2584589}" presName="connTx" presStyleLbl="parChTrans1D3" presStyleIdx="1" presStyleCnt="3"/>
      <dgm:spPr/>
      <dgm:t>
        <a:bodyPr/>
        <a:lstStyle/>
        <a:p>
          <a:endParaRPr lang="en-US"/>
        </a:p>
      </dgm:t>
    </dgm:pt>
    <dgm:pt modelId="{560D2201-0B6E-5B46-A3D2-633F4EDE0709}" type="pres">
      <dgm:prSet presAssocID="{D16576A0-82AF-6A4E-AE93-403905AA4454}" presName="root2" presStyleCnt="0"/>
      <dgm:spPr/>
    </dgm:pt>
    <dgm:pt modelId="{BFCC3FAE-F19B-9C4E-9C41-585740C76916}" type="pres">
      <dgm:prSet presAssocID="{D16576A0-82AF-6A4E-AE93-403905AA445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EE01D1-ADCD-DA4C-B8CE-08762AD078F9}" type="pres">
      <dgm:prSet presAssocID="{D16576A0-82AF-6A4E-AE93-403905AA4454}" presName="level3hierChild" presStyleCnt="0"/>
      <dgm:spPr/>
    </dgm:pt>
    <dgm:pt modelId="{35F118B6-F3E5-7C48-BF0A-5A51CE91C23C}" type="pres">
      <dgm:prSet presAssocID="{1464759B-8FD5-E64D-B6D3-7586FAA84144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F3692984-78C3-3944-9115-C6B4F4DA3125}" type="pres">
      <dgm:prSet presAssocID="{1464759B-8FD5-E64D-B6D3-7586FAA84144}" presName="connTx" presStyleLbl="parChTrans1D2" presStyleIdx="1" presStyleCnt="2"/>
      <dgm:spPr/>
      <dgm:t>
        <a:bodyPr/>
        <a:lstStyle/>
        <a:p>
          <a:endParaRPr lang="en-US"/>
        </a:p>
      </dgm:t>
    </dgm:pt>
    <dgm:pt modelId="{2B764ED5-4118-E348-98FA-26BA105D3C9D}" type="pres">
      <dgm:prSet presAssocID="{5134E42F-02D3-5743-B8C4-6109C5C2403A}" presName="root2" presStyleCnt="0"/>
      <dgm:spPr/>
    </dgm:pt>
    <dgm:pt modelId="{3239B833-F843-8A48-B36B-C62CA2EA3646}" type="pres">
      <dgm:prSet presAssocID="{5134E42F-02D3-5743-B8C4-6109C5C2403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5D179C-7F3D-F442-ABD7-2919EE8FDA7A}" type="pres">
      <dgm:prSet presAssocID="{5134E42F-02D3-5743-B8C4-6109C5C2403A}" presName="level3hierChild" presStyleCnt="0"/>
      <dgm:spPr/>
    </dgm:pt>
    <dgm:pt modelId="{87828E4B-522F-9F46-A7E2-510D939136F6}" type="pres">
      <dgm:prSet presAssocID="{D0A627D1-9CC0-654E-AE3D-60C990BCCACC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BFEEAA15-F812-324E-96D6-E23A07C77224}" type="pres">
      <dgm:prSet presAssocID="{D0A627D1-9CC0-654E-AE3D-60C990BCCACC}" presName="connTx" presStyleLbl="parChTrans1D3" presStyleIdx="2" presStyleCnt="3"/>
      <dgm:spPr/>
      <dgm:t>
        <a:bodyPr/>
        <a:lstStyle/>
        <a:p>
          <a:endParaRPr lang="en-US"/>
        </a:p>
      </dgm:t>
    </dgm:pt>
    <dgm:pt modelId="{8C90714A-6C98-2641-A0E0-4318C0919248}" type="pres">
      <dgm:prSet presAssocID="{B54EEC7C-C5CF-BB48-B4E8-73485C60C2DD}" presName="root2" presStyleCnt="0"/>
      <dgm:spPr/>
    </dgm:pt>
    <dgm:pt modelId="{A9316829-6807-EE4D-B0F1-CEE50E8720BA}" type="pres">
      <dgm:prSet presAssocID="{B54EEC7C-C5CF-BB48-B4E8-73485C60C2DD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E79155-31EC-CA45-8805-D9C5EDE94940}" type="pres">
      <dgm:prSet presAssocID="{B54EEC7C-C5CF-BB48-B4E8-73485C60C2DD}" presName="level3hierChild" presStyleCnt="0"/>
      <dgm:spPr/>
    </dgm:pt>
  </dgm:ptLst>
  <dgm:cxnLst>
    <dgm:cxn modelId="{CC97B51D-15B9-A84C-8264-5F694BFFFE0B}" type="presOf" srcId="{D0A627D1-9CC0-654E-AE3D-60C990BCCACC}" destId="{87828E4B-522F-9F46-A7E2-510D939136F6}" srcOrd="0" destOrd="0" presId="urn:microsoft.com/office/officeart/2005/8/layout/hierarchy2"/>
    <dgm:cxn modelId="{0C589A17-15D0-5548-99B2-401F65954305}" type="presOf" srcId="{8CEA1A95-167B-4643-8E79-479581630D0F}" destId="{39217238-5340-AD48-B948-475B34229E0C}" srcOrd="0" destOrd="0" presId="urn:microsoft.com/office/officeart/2005/8/layout/hierarchy2"/>
    <dgm:cxn modelId="{24F12EBD-3914-8145-AA2C-A92FA12C9233}" type="presOf" srcId="{1464759B-8FD5-E64D-B6D3-7586FAA84144}" destId="{F3692984-78C3-3944-9115-C6B4F4DA3125}" srcOrd="1" destOrd="0" presId="urn:microsoft.com/office/officeart/2005/8/layout/hierarchy2"/>
    <dgm:cxn modelId="{2A6702E8-9158-0249-ACC8-CA5C8A15B0CE}" type="presOf" srcId="{1464759B-8FD5-E64D-B6D3-7586FAA84144}" destId="{35F118B6-F3E5-7C48-BF0A-5A51CE91C23C}" srcOrd="0" destOrd="0" presId="urn:microsoft.com/office/officeart/2005/8/layout/hierarchy2"/>
    <dgm:cxn modelId="{1918E58F-D8F7-EC46-8608-6BFE68CD9377}" type="presOf" srcId="{5134E42F-02D3-5743-B8C4-6109C5C2403A}" destId="{3239B833-F843-8A48-B36B-C62CA2EA3646}" srcOrd="0" destOrd="0" presId="urn:microsoft.com/office/officeart/2005/8/layout/hierarchy2"/>
    <dgm:cxn modelId="{3B53A218-D824-D346-84CC-828F24832745}" type="presOf" srcId="{B54EEC7C-C5CF-BB48-B4E8-73485C60C2DD}" destId="{A9316829-6807-EE4D-B0F1-CEE50E8720BA}" srcOrd="0" destOrd="0" presId="urn:microsoft.com/office/officeart/2005/8/layout/hierarchy2"/>
    <dgm:cxn modelId="{7D1F2373-1202-494F-A446-110856927537}" type="presOf" srcId="{B184619F-598D-504C-8D61-BD21E2584589}" destId="{0791D1C0-28CD-1342-989D-48587799C5A0}" srcOrd="0" destOrd="0" presId="urn:microsoft.com/office/officeart/2005/8/layout/hierarchy2"/>
    <dgm:cxn modelId="{E3ED5634-DD75-F74E-9602-7ACC3746FA14}" srcId="{5E36ED89-409E-F54F-B603-7D797404844E}" destId="{5134E42F-02D3-5743-B8C4-6109C5C2403A}" srcOrd="1" destOrd="0" parTransId="{1464759B-8FD5-E64D-B6D3-7586FAA84144}" sibTransId="{4067CC4E-D86C-3640-ACB0-45C1EEC58E3B}"/>
    <dgm:cxn modelId="{8230F5BD-DEC3-E040-804C-0ACD6FE2059F}" type="presOf" srcId="{35BA3DC6-91A9-294B-A193-11C124CE67F3}" destId="{E068D17E-4B29-3D46-AB46-3B5C62992330}" srcOrd="1" destOrd="0" presId="urn:microsoft.com/office/officeart/2005/8/layout/hierarchy2"/>
    <dgm:cxn modelId="{F7DD75A4-CC20-9A49-BA0E-5C6197796C8C}" type="presOf" srcId="{CD8C64B3-48DB-124C-A242-43E26766FDB4}" destId="{70C66751-AD85-8645-8CAD-7E9B2DF2ED7C}" srcOrd="0" destOrd="0" presId="urn:microsoft.com/office/officeart/2005/8/layout/hierarchy2"/>
    <dgm:cxn modelId="{98F90269-71B9-6B4B-9CEB-ED1701300BC6}" type="presOf" srcId="{52521A6B-CAF3-E949-9E60-16DEE87FC884}" destId="{44D09C50-0250-8D40-AD31-87E01CCB8DB8}" srcOrd="0" destOrd="0" presId="urn:microsoft.com/office/officeart/2005/8/layout/hierarchy2"/>
    <dgm:cxn modelId="{AC9167F0-2E22-1F46-B42D-97C69B78FD2E}" srcId="{CD8C64B3-48DB-124C-A242-43E26766FDB4}" destId="{DED86B2C-3336-A44E-B6BE-DDA003A0C3E4}" srcOrd="0" destOrd="0" parTransId="{8CEA1A95-167B-4643-8E79-479581630D0F}" sibTransId="{31B18F3C-A26C-3745-81E9-6EAD9064950E}"/>
    <dgm:cxn modelId="{06FE41F3-8CF3-9343-9A8A-902F08AFEFB0}" srcId="{5134E42F-02D3-5743-B8C4-6109C5C2403A}" destId="{B54EEC7C-C5CF-BB48-B4E8-73485C60C2DD}" srcOrd="0" destOrd="0" parTransId="{D0A627D1-9CC0-654E-AE3D-60C990BCCACC}" sibTransId="{0E126C72-60D5-554B-9D8C-71231DBE45BD}"/>
    <dgm:cxn modelId="{72F8CE99-5CB5-FA48-8DA6-95FDF73874D8}" type="presOf" srcId="{8CEA1A95-167B-4643-8E79-479581630D0F}" destId="{8C7D09C0-EAF6-3644-9A55-4D3CFD7A55B9}" srcOrd="1" destOrd="0" presId="urn:microsoft.com/office/officeart/2005/8/layout/hierarchy2"/>
    <dgm:cxn modelId="{2030C0DD-AE05-284A-B235-EFF200D99822}" type="presOf" srcId="{DED86B2C-3336-A44E-B6BE-DDA003A0C3E4}" destId="{204FB911-3C31-F144-A275-CFA1C2AF0FE5}" srcOrd="0" destOrd="0" presId="urn:microsoft.com/office/officeart/2005/8/layout/hierarchy2"/>
    <dgm:cxn modelId="{47E960B9-9649-1C40-8BCC-4CB8634A3B6D}" type="presOf" srcId="{5E36ED89-409E-F54F-B603-7D797404844E}" destId="{8688BB1F-80ED-3946-A422-5170F351B38E}" srcOrd="0" destOrd="0" presId="urn:microsoft.com/office/officeart/2005/8/layout/hierarchy2"/>
    <dgm:cxn modelId="{CFCBA662-E7F2-8549-BADC-0EFF7799FB7B}" srcId="{52521A6B-CAF3-E949-9E60-16DEE87FC884}" destId="{5E36ED89-409E-F54F-B603-7D797404844E}" srcOrd="0" destOrd="0" parTransId="{4CB8FCE4-FBB3-5040-9ADD-0D56C1AD8617}" sibTransId="{B30135EE-CF48-6F44-B5DB-D403D8B4F13E}"/>
    <dgm:cxn modelId="{70874C61-8D1D-4A4B-A227-8E9D745F849E}" type="presOf" srcId="{D0A627D1-9CC0-654E-AE3D-60C990BCCACC}" destId="{BFEEAA15-F812-324E-96D6-E23A07C77224}" srcOrd="1" destOrd="0" presId="urn:microsoft.com/office/officeart/2005/8/layout/hierarchy2"/>
    <dgm:cxn modelId="{C8037511-5FBD-914C-9A03-46A34B8D7CFF}" type="presOf" srcId="{35BA3DC6-91A9-294B-A193-11C124CE67F3}" destId="{109582D8-4653-6941-9511-81A751111AB3}" srcOrd="0" destOrd="0" presId="urn:microsoft.com/office/officeart/2005/8/layout/hierarchy2"/>
    <dgm:cxn modelId="{47CA514E-4C8F-B74B-B77C-3B37C356C102}" type="presOf" srcId="{D16576A0-82AF-6A4E-AE93-403905AA4454}" destId="{BFCC3FAE-F19B-9C4E-9C41-585740C76916}" srcOrd="0" destOrd="0" presId="urn:microsoft.com/office/officeart/2005/8/layout/hierarchy2"/>
    <dgm:cxn modelId="{206F55AE-087F-EC49-90FC-260D0FA33546}" type="presOf" srcId="{B184619F-598D-504C-8D61-BD21E2584589}" destId="{8636AE89-3E90-CA4A-9833-CFFC229D71DB}" srcOrd="1" destOrd="0" presId="urn:microsoft.com/office/officeart/2005/8/layout/hierarchy2"/>
    <dgm:cxn modelId="{959C34D5-14EF-D94A-94B8-836CAA21A71F}" srcId="{5E36ED89-409E-F54F-B603-7D797404844E}" destId="{CD8C64B3-48DB-124C-A242-43E26766FDB4}" srcOrd="0" destOrd="0" parTransId="{35BA3DC6-91A9-294B-A193-11C124CE67F3}" sibTransId="{94AFC550-9F81-8B47-B57F-8EA0FCDD02E6}"/>
    <dgm:cxn modelId="{87A25FE3-7923-B648-B615-332E7B0DD697}" srcId="{CD8C64B3-48DB-124C-A242-43E26766FDB4}" destId="{D16576A0-82AF-6A4E-AE93-403905AA4454}" srcOrd="1" destOrd="0" parTransId="{B184619F-598D-504C-8D61-BD21E2584589}" sibTransId="{FD6C5B82-A3CC-144A-836F-6FD87B33133C}"/>
    <dgm:cxn modelId="{165C09CB-0C0E-A64A-902C-E98E5D83087C}" type="presParOf" srcId="{44D09C50-0250-8D40-AD31-87E01CCB8DB8}" destId="{FAF6C725-5DE0-4E48-8E3A-0DDF47AE5139}" srcOrd="0" destOrd="0" presId="urn:microsoft.com/office/officeart/2005/8/layout/hierarchy2"/>
    <dgm:cxn modelId="{6865CD7E-3BBF-8E4E-8F18-ECAA3E3DA7E0}" type="presParOf" srcId="{FAF6C725-5DE0-4E48-8E3A-0DDF47AE5139}" destId="{8688BB1F-80ED-3946-A422-5170F351B38E}" srcOrd="0" destOrd="0" presId="urn:microsoft.com/office/officeart/2005/8/layout/hierarchy2"/>
    <dgm:cxn modelId="{4A7E5C11-1926-9B47-B1E2-A51066FED718}" type="presParOf" srcId="{FAF6C725-5DE0-4E48-8E3A-0DDF47AE5139}" destId="{C7EA8FC5-81A0-2545-9900-04B450167EA7}" srcOrd="1" destOrd="0" presId="urn:microsoft.com/office/officeart/2005/8/layout/hierarchy2"/>
    <dgm:cxn modelId="{BF41D91F-0A2E-8A4B-AE83-67AAE3E4E968}" type="presParOf" srcId="{C7EA8FC5-81A0-2545-9900-04B450167EA7}" destId="{109582D8-4653-6941-9511-81A751111AB3}" srcOrd="0" destOrd="0" presId="urn:microsoft.com/office/officeart/2005/8/layout/hierarchy2"/>
    <dgm:cxn modelId="{0756E401-72AC-A94E-8A13-ECA0DE25B756}" type="presParOf" srcId="{109582D8-4653-6941-9511-81A751111AB3}" destId="{E068D17E-4B29-3D46-AB46-3B5C62992330}" srcOrd="0" destOrd="0" presId="urn:microsoft.com/office/officeart/2005/8/layout/hierarchy2"/>
    <dgm:cxn modelId="{85E5C159-CEBD-494C-B1BF-408D4F669DD7}" type="presParOf" srcId="{C7EA8FC5-81A0-2545-9900-04B450167EA7}" destId="{2229630B-B2EE-9C49-A8B2-3B802F34F1C6}" srcOrd="1" destOrd="0" presId="urn:microsoft.com/office/officeart/2005/8/layout/hierarchy2"/>
    <dgm:cxn modelId="{4C0DBA06-4CE4-4F46-977F-D54F6A8E1178}" type="presParOf" srcId="{2229630B-B2EE-9C49-A8B2-3B802F34F1C6}" destId="{70C66751-AD85-8645-8CAD-7E9B2DF2ED7C}" srcOrd="0" destOrd="0" presId="urn:microsoft.com/office/officeart/2005/8/layout/hierarchy2"/>
    <dgm:cxn modelId="{4F78C2B5-278D-7949-BED4-F776CC838BC6}" type="presParOf" srcId="{2229630B-B2EE-9C49-A8B2-3B802F34F1C6}" destId="{A604A82B-95BE-1A40-BEA4-1B36B6F6336E}" srcOrd="1" destOrd="0" presId="urn:microsoft.com/office/officeart/2005/8/layout/hierarchy2"/>
    <dgm:cxn modelId="{1BC88E6A-BCA0-F440-AED8-49A9D5225C43}" type="presParOf" srcId="{A604A82B-95BE-1A40-BEA4-1B36B6F6336E}" destId="{39217238-5340-AD48-B948-475B34229E0C}" srcOrd="0" destOrd="0" presId="urn:microsoft.com/office/officeart/2005/8/layout/hierarchy2"/>
    <dgm:cxn modelId="{5EDC129E-5D6C-F041-A2BB-1E12030A1F71}" type="presParOf" srcId="{39217238-5340-AD48-B948-475B34229E0C}" destId="{8C7D09C0-EAF6-3644-9A55-4D3CFD7A55B9}" srcOrd="0" destOrd="0" presId="urn:microsoft.com/office/officeart/2005/8/layout/hierarchy2"/>
    <dgm:cxn modelId="{5358C4B9-7C8B-E04D-A8B5-DC45494F00CF}" type="presParOf" srcId="{A604A82B-95BE-1A40-BEA4-1B36B6F6336E}" destId="{5AF0FBA3-2426-EE43-AFF0-BB9BD5C774C8}" srcOrd="1" destOrd="0" presId="urn:microsoft.com/office/officeart/2005/8/layout/hierarchy2"/>
    <dgm:cxn modelId="{4C9921A4-9B3B-B244-BD59-0C80D8E365C9}" type="presParOf" srcId="{5AF0FBA3-2426-EE43-AFF0-BB9BD5C774C8}" destId="{204FB911-3C31-F144-A275-CFA1C2AF0FE5}" srcOrd="0" destOrd="0" presId="urn:microsoft.com/office/officeart/2005/8/layout/hierarchy2"/>
    <dgm:cxn modelId="{3D2A26E1-33D9-CA4E-AC97-BAC549A69544}" type="presParOf" srcId="{5AF0FBA3-2426-EE43-AFF0-BB9BD5C774C8}" destId="{CA6C214C-2F11-5E46-B3EA-820FDABB8193}" srcOrd="1" destOrd="0" presId="urn:microsoft.com/office/officeart/2005/8/layout/hierarchy2"/>
    <dgm:cxn modelId="{41BDA581-02DE-6C49-A70E-376CA8E15723}" type="presParOf" srcId="{A604A82B-95BE-1A40-BEA4-1B36B6F6336E}" destId="{0791D1C0-28CD-1342-989D-48587799C5A0}" srcOrd="2" destOrd="0" presId="urn:microsoft.com/office/officeart/2005/8/layout/hierarchy2"/>
    <dgm:cxn modelId="{949E40D2-745A-B141-8C20-A081AB175BD0}" type="presParOf" srcId="{0791D1C0-28CD-1342-989D-48587799C5A0}" destId="{8636AE89-3E90-CA4A-9833-CFFC229D71DB}" srcOrd="0" destOrd="0" presId="urn:microsoft.com/office/officeart/2005/8/layout/hierarchy2"/>
    <dgm:cxn modelId="{1A6B9AB7-F9BA-6E42-87F6-C5FF0A53F047}" type="presParOf" srcId="{A604A82B-95BE-1A40-BEA4-1B36B6F6336E}" destId="{560D2201-0B6E-5B46-A3D2-633F4EDE0709}" srcOrd="3" destOrd="0" presId="urn:microsoft.com/office/officeart/2005/8/layout/hierarchy2"/>
    <dgm:cxn modelId="{DF784B46-E457-594B-A950-B563F767CB53}" type="presParOf" srcId="{560D2201-0B6E-5B46-A3D2-633F4EDE0709}" destId="{BFCC3FAE-F19B-9C4E-9C41-585740C76916}" srcOrd="0" destOrd="0" presId="urn:microsoft.com/office/officeart/2005/8/layout/hierarchy2"/>
    <dgm:cxn modelId="{9E9FCFDB-EA54-0D4C-B876-FD86AFA224A1}" type="presParOf" srcId="{560D2201-0B6E-5B46-A3D2-633F4EDE0709}" destId="{10EE01D1-ADCD-DA4C-B8CE-08762AD078F9}" srcOrd="1" destOrd="0" presId="urn:microsoft.com/office/officeart/2005/8/layout/hierarchy2"/>
    <dgm:cxn modelId="{32305121-1B7B-6F45-A959-8A654599DA40}" type="presParOf" srcId="{C7EA8FC5-81A0-2545-9900-04B450167EA7}" destId="{35F118B6-F3E5-7C48-BF0A-5A51CE91C23C}" srcOrd="2" destOrd="0" presId="urn:microsoft.com/office/officeart/2005/8/layout/hierarchy2"/>
    <dgm:cxn modelId="{7E65FB0B-D635-CD4F-BE21-3E021341983C}" type="presParOf" srcId="{35F118B6-F3E5-7C48-BF0A-5A51CE91C23C}" destId="{F3692984-78C3-3944-9115-C6B4F4DA3125}" srcOrd="0" destOrd="0" presId="urn:microsoft.com/office/officeart/2005/8/layout/hierarchy2"/>
    <dgm:cxn modelId="{415B86F6-34B7-584A-A347-5BF482C76E06}" type="presParOf" srcId="{C7EA8FC5-81A0-2545-9900-04B450167EA7}" destId="{2B764ED5-4118-E348-98FA-26BA105D3C9D}" srcOrd="3" destOrd="0" presId="urn:microsoft.com/office/officeart/2005/8/layout/hierarchy2"/>
    <dgm:cxn modelId="{09334CED-4693-D84F-B11A-4D822BE9CB2C}" type="presParOf" srcId="{2B764ED5-4118-E348-98FA-26BA105D3C9D}" destId="{3239B833-F843-8A48-B36B-C62CA2EA3646}" srcOrd="0" destOrd="0" presId="urn:microsoft.com/office/officeart/2005/8/layout/hierarchy2"/>
    <dgm:cxn modelId="{8EC01F3A-FE07-1240-ABDB-CC4CA0D5EE05}" type="presParOf" srcId="{2B764ED5-4118-E348-98FA-26BA105D3C9D}" destId="{3A5D179C-7F3D-F442-ABD7-2919EE8FDA7A}" srcOrd="1" destOrd="0" presId="urn:microsoft.com/office/officeart/2005/8/layout/hierarchy2"/>
    <dgm:cxn modelId="{8ED53096-B3F3-A941-BDC3-44FD01D77B12}" type="presParOf" srcId="{3A5D179C-7F3D-F442-ABD7-2919EE8FDA7A}" destId="{87828E4B-522F-9F46-A7E2-510D939136F6}" srcOrd="0" destOrd="0" presId="urn:microsoft.com/office/officeart/2005/8/layout/hierarchy2"/>
    <dgm:cxn modelId="{B30213B5-F49F-CF41-A7FF-21AB313532A3}" type="presParOf" srcId="{87828E4B-522F-9F46-A7E2-510D939136F6}" destId="{BFEEAA15-F812-324E-96D6-E23A07C77224}" srcOrd="0" destOrd="0" presId="urn:microsoft.com/office/officeart/2005/8/layout/hierarchy2"/>
    <dgm:cxn modelId="{602F3ABA-6DAC-1E47-99A2-68174AFD96DF}" type="presParOf" srcId="{3A5D179C-7F3D-F442-ABD7-2919EE8FDA7A}" destId="{8C90714A-6C98-2641-A0E0-4318C0919248}" srcOrd="1" destOrd="0" presId="urn:microsoft.com/office/officeart/2005/8/layout/hierarchy2"/>
    <dgm:cxn modelId="{56E80BB1-4C0E-4C49-A80B-93B2D9BC3B40}" type="presParOf" srcId="{8C90714A-6C98-2641-A0E0-4318C0919248}" destId="{A9316829-6807-EE4D-B0F1-CEE50E8720BA}" srcOrd="0" destOrd="0" presId="urn:microsoft.com/office/officeart/2005/8/layout/hierarchy2"/>
    <dgm:cxn modelId="{EEEB674F-8C55-0846-87EF-13EC85899A9A}" type="presParOf" srcId="{8C90714A-6C98-2641-A0E0-4318C0919248}" destId="{1CE79155-31EC-CA45-8805-D9C5EDE9494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2521A6B-CAF3-E949-9E60-16DEE87FC884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36ED89-409E-F54F-B603-7D797404844E}">
      <dgm:prSet phldrT="[Text]"/>
      <dgm:spPr/>
      <dgm:t>
        <a:bodyPr/>
        <a:lstStyle/>
        <a:p>
          <a:r>
            <a:rPr lang="en-US" dirty="0" err="1" smtClean="0"/>
            <a:t>Retratação</a:t>
          </a:r>
          <a:endParaRPr lang="en-US" dirty="0"/>
        </a:p>
      </dgm:t>
    </dgm:pt>
    <dgm:pt modelId="{4CB8FCE4-FBB3-5040-9ADD-0D56C1AD8617}" type="parTrans" cxnId="{CFCBA662-E7F2-8549-BADC-0EFF7799FB7B}">
      <dgm:prSet/>
      <dgm:spPr/>
      <dgm:t>
        <a:bodyPr/>
        <a:lstStyle/>
        <a:p>
          <a:endParaRPr lang="en-US"/>
        </a:p>
      </dgm:t>
    </dgm:pt>
    <dgm:pt modelId="{B30135EE-CF48-6F44-B5DB-D403D8B4F13E}" type="sibTrans" cxnId="{CFCBA662-E7F2-8549-BADC-0EFF7799FB7B}">
      <dgm:prSet/>
      <dgm:spPr/>
      <dgm:t>
        <a:bodyPr/>
        <a:lstStyle/>
        <a:p>
          <a:endParaRPr lang="en-US"/>
        </a:p>
      </dgm:t>
    </dgm:pt>
    <dgm:pt modelId="{CD8C64B3-48DB-124C-A242-43E26766FDB4}">
      <dgm:prSet phldrT="[Text]"/>
      <dgm:spPr/>
      <dgm:t>
        <a:bodyPr/>
        <a:lstStyle/>
        <a:p>
          <a:r>
            <a:rPr lang="en-US" dirty="0" err="1" smtClean="0"/>
            <a:t>Preservação</a:t>
          </a:r>
          <a:r>
            <a:rPr lang="en-US" dirty="0" smtClean="0"/>
            <a:t> da </a:t>
          </a:r>
          <a:r>
            <a:rPr lang="en-US" dirty="0" err="1" smtClean="0"/>
            <a:t>Repercussão</a:t>
          </a:r>
          <a:r>
            <a:rPr lang="en-US" dirty="0" smtClean="0"/>
            <a:t> </a:t>
          </a:r>
          <a:r>
            <a:rPr lang="en-US" dirty="0" err="1" smtClean="0"/>
            <a:t>Geral</a:t>
          </a:r>
          <a:r>
            <a:rPr lang="en-US" dirty="0" smtClean="0"/>
            <a:t> e dos </a:t>
          </a:r>
          <a:r>
            <a:rPr lang="en-US" dirty="0" err="1" smtClean="0"/>
            <a:t>Repetitvos</a:t>
          </a:r>
          <a:endParaRPr lang="en-US" dirty="0"/>
        </a:p>
      </dgm:t>
    </dgm:pt>
    <dgm:pt modelId="{35BA3DC6-91A9-294B-A193-11C124CE67F3}" type="parTrans" cxnId="{959C34D5-14EF-D94A-94B8-836CAA21A71F}">
      <dgm:prSet/>
      <dgm:spPr/>
      <dgm:t>
        <a:bodyPr/>
        <a:lstStyle/>
        <a:p>
          <a:endParaRPr lang="en-US"/>
        </a:p>
      </dgm:t>
    </dgm:pt>
    <dgm:pt modelId="{94AFC550-9F81-8B47-B57F-8EA0FCDD02E6}" type="sibTrans" cxnId="{959C34D5-14EF-D94A-94B8-836CAA21A71F}">
      <dgm:prSet/>
      <dgm:spPr/>
      <dgm:t>
        <a:bodyPr/>
        <a:lstStyle/>
        <a:p>
          <a:endParaRPr lang="en-US"/>
        </a:p>
      </dgm:t>
    </dgm:pt>
    <dgm:pt modelId="{DED86B2C-3336-A44E-B6BE-DDA003A0C3E4}">
      <dgm:prSet phldrT="[Text]"/>
      <dgm:spPr/>
      <dgm:t>
        <a:bodyPr/>
        <a:lstStyle/>
        <a:p>
          <a:r>
            <a:rPr lang="en-US" dirty="0" err="1" smtClean="0"/>
            <a:t>Acórdão</a:t>
          </a:r>
          <a:r>
            <a:rPr lang="en-US" dirty="0" smtClean="0"/>
            <a:t> </a:t>
          </a:r>
          <a:r>
            <a:rPr lang="en-US" dirty="0" err="1" smtClean="0"/>
            <a:t>dissonante</a:t>
          </a:r>
          <a:endParaRPr lang="en-US" dirty="0"/>
        </a:p>
      </dgm:t>
    </dgm:pt>
    <dgm:pt modelId="{8CEA1A95-167B-4643-8E79-479581630D0F}" type="parTrans" cxnId="{AC9167F0-2E22-1F46-B42D-97C69B78FD2E}">
      <dgm:prSet/>
      <dgm:spPr/>
      <dgm:t>
        <a:bodyPr/>
        <a:lstStyle/>
        <a:p>
          <a:endParaRPr lang="en-US"/>
        </a:p>
      </dgm:t>
    </dgm:pt>
    <dgm:pt modelId="{31B18F3C-A26C-3745-81E9-6EAD9064950E}" type="sibTrans" cxnId="{AC9167F0-2E22-1F46-B42D-97C69B78FD2E}">
      <dgm:prSet/>
      <dgm:spPr/>
      <dgm:t>
        <a:bodyPr/>
        <a:lstStyle/>
        <a:p>
          <a:endParaRPr lang="en-US"/>
        </a:p>
      </dgm:t>
    </dgm:pt>
    <dgm:pt modelId="{44D09C50-0250-8D40-AD31-87E01CCB8DB8}" type="pres">
      <dgm:prSet presAssocID="{52521A6B-CAF3-E949-9E60-16DEE87FC88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F6C725-5DE0-4E48-8E3A-0DDF47AE5139}" type="pres">
      <dgm:prSet presAssocID="{5E36ED89-409E-F54F-B603-7D797404844E}" presName="root1" presStyleCnt="0"/>
      <dgm:spPr/>
    </dgm:pt>
    <dgm:pt modelId="{8688BB1F-80ED-3946-A422-5170F351B38E}" type="pres">
      <dgm:prSet presAssocID="{5E36ED89-409E-F54F-B603-7D797404844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EA8FC5-81A0-2545-9900-04B450167EA7}" type="pres">
      <dgm:prSet presAssocID="{5E36ED89-409E-F54F-B603-7D797404844E}" presName="level2hierChild" presStyleCnt="0"/>
      <dgm:spPr/>
    </dgm:pt>
    <dgm:pt modelId="{109582D8-4653-6941-9511-81A751111AB3}" type="pres">
      <dgm:prSet presAssocID="{35BA3DC6-91A9-294B-A193-11C124CE67F3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E068D17E-4B29-3D46-AB46-3B5C62992330}" type="pres">
      <dgm:prSet presAssocID="{35BA3DC6-91A9-294B-A193-11C124CE67F3}" presName="connTx" presStyleLbl="parChTrans1D2" presStyleIdx="0" presStyleCnt="1"/>
      <dgm:spPr/>
      <dgm:t>
        <a:bodyPr/>
        <a:lstStyle/>
        <a:p>
          <a:endParaRPr lang="en-US"/>
        </a:p>
      </dgm:t>
    </dgm:pt>
    <dgm:pt modelId="{2229630B-B2EE-9C49-A8B2-3B802F34F1C6}" type="pres">
      <dgm:prSet presAssocID="{CD8C64B3-48DB-124C-A242-43E26766FDB4}" presName="root2" presStyleCnt="0"/>
      <dgm:spPr/>
    </dgm:pt>
    <dgm:pt modelId="{70C66751-AD85-8645-8CAD-7E9B2DF2ED7C}" type="pres">
      <dgm:prSet presAssocID="{CD8C64B3-48DB-124C-A242-43E26766FDB4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04A82B-95BE-1A40-BEA4-1B36B6F6336E}" type="pres">
      <dgm:prSet presAssocID="{CD8C64B3-48DB-124C-A242-43E26766FDB4}" presName="level3hierChild" presStyleCnt="0"/>
      <dgm:spPr/>
    </dgm:pt>
    <dgm:pt modelId="{39217238-5340-AD48-B948-475B34229E0C}" type="pres">
      <dgm:prSet presAssocID="{8CEA1A95-167B-4643-8E79-479581630D0F}" presName="conn2-1" presStyleLbl="parChTrans1D3" presStyleIdx="0" presStyleCnt="1"/>
      <dgm:spPr/>
      <dgm:t>
        <a:bodyPr/>
        <a:lstStyle/>
        <a:p>
          <a:endParaRPr lang="en-US"/>
        </a:p>
      </dgm:t>
    </dgm:pt>
    <dgm:pt modelId="{8C7D09C0-EAF6-3644-9A55-4D3CFD7A55B9}" type="pres">
      <dgm:prSet presAssocID="{8CEA1A95-167B-4643-8E79-479581630D0F}" presName="connTx" presStyleLbl="parChTrans1D3" presStyleIdx="0" presStyleCnt="1"/>
      <dgm:spPr/>
      <dgm:t>
        <a:bodyPr/>
        <a:lstStyle/>
        <a:p>
          <a:endParaRPr lang="en-US"/>
        </a:p>
      </dgm:t>
    </dgm:pt>
    <dgm:pt modelId="{5AF0FBA3-2426-EE43-AFF0-BB9BD5C774C8}" type="pres">
      <dgm:prSet presAssocID="{DED86B2C-3336-A44E-B6BE-DDA003A0C3E4}" presName="root2" presStyleCnt="0"/>
      <dgm:spPr/>
    </dgm:pt>
    <dgm:pt modelId="{204FB911-3C31-F144-A275-CFA1C2AF0FE5}" type="pres">
      <dgm:prSet presAssocID="{DED86B2C-3336-A44E-B6BE-DDA003A0C3E4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6C214C-2F11-5E46-B3EA-820FDABB8193}" type="pres">
      <dgm:prSet presAssocID="{DED86B2C-3336-A44E-B6BE-DDA003A0C3E4}" presName="level3hierChild" presStyleCnt="0"/>
      <dgm:spPr/>
    </dgm:pt>
  </dgm:ptLst>
  <dgm:cxnLst>
    <dgm:cxn modelId="{226FA3E7-BCA9-4A48-902A-B9D5C6814B75}" type="presOf" srcId="{5E36ED89-409E-F54F-B603-7D797404844E}" destId="{8688BB1F-80ED-3946-A422-5170F351B38E}" srcOrd="0" destOrd="0" presId="urn:microsoft.com/office/officeart/2005/8/layout/hierarchy2"/>
    <dgm:cxn modelId="{AC9167F0-2E22-1F46-B42D-97C69B78FD2E}" srcId="{CD8C64B3-48DB-124C-A242-43E26766FDB4}" destId="{DED86B2C-3336-A44E-B6BE-DDA003A0C3E4}" srcOrd="0" destOrd="0" parTransId="{8CEA1A95-167B-4643-8E79-479581630D0F}" sibTransId="{31B18F3C-A26C-3745-81E9-6EAD9064950E}"/>
    <dgm:cxn modelId="{4D9A8E35-9C41-4142-ABCD-26B5FB8B1D3A}" type="presOf" srcId="{CD8C64B3-48DB-124C-A242-43E26766FDB4}" destId="{70C66751-AD85-8645-8CAD-7E9B2DF2ED7C}" srcOrd="0" destOrd="0" presId="urn:microsoft.com/office/officeart/2005/8/layout/hierarchy2"/>
    <dgm:cxn modelId="{C36F65A6-87BC-314B-BC4C-D09C34FF6502}" type="presOf" srcId="{DED86B2C-3336-A44E-B6BE-DDA003A0C3E4}" destId="{204FB911-3C31-F144-A275-CFA1C2AF0FE5}" srcOrd="0" destOrd="0" presId="urn:microsoft.com/office/officeart/2005/8/layout/hierarchy2"/>
    <dgm:cxn modelId="{9D43B465-B6B7-0C49-BD3A-3DFC484006DC}" type="presOf" srcId="{8CEA1A95-167B-4643-8E79-479581630D0F}" destId="{39217238-5340-AD48-B948-475B34229E0C}" srcOrd="0" destOrd="0" presId="urn:microsoft.com/office/officeart/2005/8/layout/hierarchy2"/>
    <dgm:cxn modelId="{CFCBA662-E7F2-8549-BADC-0EFF7799FB7B}" srcId="{52521A6B-CAF3-E949-9E60-16DEE87FC884}" destId="{5E36ED89-409E-F54F-B603-7D797404844E}" srcOrd="0" destOrd="0" parTransId="{4CB8FCE4-FBB3-5040-9ADD-0D56C1AD8617}" sibTransId="{B30135EE-CF48-6F44-B5DB-D403D8B4F13E}"/>
    <dgm:cxn modelId="{959C34D5-14EF-D94A-94B8-836CAA21A71F}" srcId="{5E36ED89-409E-F54F-B603-7D797404844E}" destId="{CD8C64B3-48DB-124C-A242-43E26766FDB4}" srcOrd="0" destOrd="0" parTransId="{35BA3DC6-91A9-294B-A193-11C124CE67F3}" sibTransId="{94AFC550-9F81-8B47-B57F-8EA0FCDD02E6}"/>
    <dgm:cxn modelId="{DDF3DEE9-C7F9-2B4A-A7BE-FD3020EB9660}" type="presOf" srcId="{35BA3DC6-91A9-294B-A193-11C124CE67F3}" destId="{E068D17E-4B29-3D46-AB46-3B5C62992330}" srcOrd="1" destOrd="0" presId="urn:microsoft.com/office/officeart/2005/8/layout/hierarchy2"/>
    <dgm:cxn modelId="{B585D46C-EF54-E846-A9BA-A275FB658B07}" type="presOf" srcId="{52521A6B-CAF3-E949-9E60-16DEE87FC884}" destId="{44D09C50-0250-8D40-AD31-87E01CCB8DB8}" srcOrd="0" destOrd="0" presId="urn:microsoft.com/office/officeart/2005/8/layout/hierarchy2"/>
    <dgm:cxn modelId="{406F24B6-28DF-0E43-AC0C-F9EC2C6410AE}" type="presOf" srcId="{35BA3DC6-91A9-294B-A193-11C124CE67F3}" destId="{109582D8-4653-6941-9511-81A751111AB3}" srcOrd="0" destOrd="0" presId="urn:microsoft.com/office/officeart/2005/8/layout/hierarchy2"/>
    <dgm:cxn modelId="{3BACBF70-E192-624F-9494-AB98FC141900}" type="presOf" srcId="{8CEA1A95-167B-4643-8E79-479581630D0F}" destId="{8C7D09C0-EAF6-3644-9A55-4D3CFD7A55B9}" srcOrd="1" destOrd="0" presId="urn:microsoft.com/office/officeart/2005/8/layout/hierarchy2"/>
    <dgm:cxn modelId="{C49E410A-17FD-0348-B41F-285319487EB5}" type="presParOf" srcId="{44D09C50-0250-8D40-AD31-87E01CCB8DB8}" destId="{FAF6C725-5DE0-4E48-8E3A-0DDF47AE5139}" srcOrd="0" destOrd="0" presId="urn:microsoft.com/office/officeart/2005/8/layout/hierarchy2"/>
    <dgm:cxn modelId="{CBAB709E-14F0-5148-B860-814129832F2C}" type="presParOf" srcId="{FAF6C725-5DE0-4E48-8E3A-0DDF47AE5139}" destId="{8688BB1F-80ED-3946-A422-5170F351B38E}" srcOrd="0" destOrd="0" presId="urn:microsoft.com/office/officeart/2005/8/layout/hierarchy2"/>
    <dgm:cxn modelId="{546AD63A-A4BF-394B-940E-90BACAA23B5A}" type="presParOf" srcId="{FAF6C725-5DE0-4E48-8E3A-0DDF47AE5139}" destId="{C7EA8FC5-81A0-2545-9900-04B450167EA7}" srcOrd="1" destOrd="0" presId="urn:microsoft.com/office/officeart/2005/8/layout/hierarchy2"/>
    <dgm:cxn modelId="{9573967A-79DB-5247-807A-BC3C54989F03}" type="presParOf" srcId="{C7EA8FC5-81A0-2545-9900-04B450167EA7}" destId="{109582D8-4653-6941-9511-81A751111AB3}" srcOrd="0" destOrd="0" presId="urn:microsoft.com/office/officeart/2005/8/layout/hierarchy2"/>
    <dgm:cxn modelId="{63DCB0EF-2BC9-E842-A6E6-E849953762D7}" type="presParOf" srcId="{109582D8-4653-6941-9511-81A751111AB3}" destId="{E068D17E-4B29-3D46-AB46-3B5C62992330}" srcOrd="0" destOrd="0" presId="urn:microsoft.com/office/officeart/2005/8/layout/hierarchy2"/>
    <dgm:cxn modelId="{ACF2CC9D-BE08-2747-AEE0-26F887390D9D}" type="presParOf" srcId="{C7EA8FC5-81A0-2545-9900-04B450167EA7}" destId="{2229630B-B2EE-9C49-A8B2-3B802F34F1C6}" srcOrd="1" destOrd="0" presId="urn:microsoft.com/office/officeart/2005/8/layout/hierarchy2"/>
    <dgm:cxn modelId="{C029E919-3131-6F4C-A6BC-5A55F8AB8A05}" type="presParOf" srcId="{2229630B-B2EE-9C49-A8B2-3B802F34F1C6}" destId="{70C66751-AD85-8645-8CAD-7E9B2DF2ED7C}" srcOrd="0" destOrd="0" presId="urn:microsoft.com/office/officeart/2005/8/layout/hierarchy2"/>
    <dgm:cxn modelId="{0B5B8FA5-00B6-6149-8105-D2B339D11BE1}" type="presParOf" srcId="{2229630B-B2EE-9C49-A8B2-3B802F34F1C6}" destId="{A604A82B-95BE-1A40-BEA4-1B36B6F6336E}" srcOrd="1" destOrd="0" presId="urn:microsoft.com/office/officeart/2005/8/layout/hierarchy2"/>
    <dgm:cxn modelId="{90E8A5E4-30A4-D848-9B9E-15B71D502919}" type="presParOf" srcId="{A604A82B-95BE-1A40-BEA4-1B36B6F6336E}" destId="{39217238-5340-AD48-B948-475B34229E0C}" srcOrd="0" destOrd="0" presId="urn:microsoft.com/office/officeart/2005/8/layout/hierarchy2"/>
    <dgm:cxn modelId="{8018EC77-270A-7B4C-9115-DDDC829B83F5}" type="presParOf" srcId="{39217238-5340-AD48-B948-475B34229E0C}" destId="{8C7D09C0-EAF6-3644-9A55-4D3CFD7A55B9}" srcOrd="0" destOrd="0" presId="urn:microsoft.com/office/officeart/2005/8/layout/hierarchy2"/>
    <dgm:cxn modelId="{962D8AE3-CFF7-374F-B350-C038ED720CC0}" type="presParOf" srcId="{A604A82B-95BE-1A40-BEA4-1B36B6F6336E}" destId="{5AF0FBA3-2426-EE43-AFF0-BB9BD5C774C8}" srcOrd="1" destOrd="0" presId="urn:microsoft.com/office/officeart/2005/8/layout/hierarchy2"/>
    <dgm:cxn modelId="{6086D637-466E-814C-A082-248C34D4E2E3}" type="presParOf" srcId="{5AF0FBA3-2426-EE43-AFF0-BB9BD5C774C8}" destId="{204FB911-3C31-F144-A275-CFA1C2AF0FE5}" srcOrd="0" destOrd="0" presId="urn:microsoft.com/office/officeart/2005/8/layout/hierarchy2"/>
    <dgm:cxn modelId="{0B24AA03-20FC-3141-B18F-FA539F176D4D}" type="presParOf" srcId="{5AF0FBA3-2426-EE43-AFF0-BB9BD5C774C8}" destId="{CA6C214C-2F11-5E46-B3EA-820FDABB819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F1EE7F-A106-824C-B9C4-B4A01887FE1A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8753896-99EB-C949-9151-F9361D09E0DE}">
      <dgm:prSet phldrT="[Text]"/>
      <dgm:spPr/>
      <dgm:t>
        <a:bodyPr/>
        <a:lstStyle/>
        <a:p>
          <a:r>
            <a:rPr lang="en-US" dirty="0" err="1" smtClean="0"/>
            <a:t>Requisitos</a:t>
          </a:r>
          <a:r>
            <a:rPr lang="en-US" dirty="0" smtClean="0"/>
            <a:t> </a:t>
          </a:r>
          <a:endParaRPr lang="en-US" dirty="0"/>
        </a:p>
      </dgm:t>
    </dgm:pt>
    <dgm:pt modelId="{E34416FD-5C4A-EB47-85D2-64D495564730}" type="parTrans" cxnId="{DEEBADD8-60C4-BF4A-AC43-B5367551C0AD}">
      <dgm:prSet/>
      <dgm:spPr/>
      <dgm:t>
        <a:bodyPr/>
        <a:lstStyle/>
        <a:p>
          <a:endParaRPr lang="en-US"/>
        </a:p>
      </dgm:t>
    </dgm:pt>
    <dgm:pt modelId="{A357C9E6-6756-6D40-B142-1DDB8ED556A6}" type="sibTrans" cxnId="{DEEBADD8-60C4-BF4A-AC43-B5367551C0AD}">
      <dgm:prSet/>
      <dgm:spPr/>
      <dgm:t>
        <a:bodyPr/>
        <a:lstStyle/>
        <a:p>
          <a:endParaRPr lang="en-US"/>
        </a:p>
      </dgm:t>
    </dgm:pt>
    <dgm:pt modelId="{FFCCF361-D36F-ED4D-A4EE-FD27148A1A3F}">
      <dgm:prSet phldrT="[Text]"/>
      <dgm:spPr/>
      <dgm:t>
        <a:bodyPr/>
        <a:lstStyle/>
        <a:p>
          <a:r>
            <a:rPr lang="en-US" dirty="0" err="1" smtClean="0"/>
            <a:t>Gerais</a:t>
          </a:r>
          <a:endParaRPr lang="en-US" dirty="0"/>
        </a:p>
      </dgm:t>
    </dgm:pt>
    <dgm:pt modelId="{51500881-DC34-764B-934A-1BFEF74BC9EE}" type="parTrans" cxnId="{86207762-3EFF-464F-AECC-9720DC858938}">
      <dgm:prSet/>
      <dgm:spPr/>
      <dgm:t>
        <a:bodyPr/>
        <a:lstStyle/>
        <a:p>
          <a:endParaRPr lang="en-US"/>
        </a:p>
      </dgm:t>
    </dgm:pt>
    <dgm:pt modelId="{B1331BB9-7DA2-C840-B017-75137BB7FD3A}" type="sibTrans" cxnId="{86207762-3EFF-464F-AECC-9720DC858938}">
      <dgm:prSet/>
      <dgm:spPr/>
      <dgm:t>
        <a:bodyPr/>
        <a:lstStyle/>
        <a:p>
          <a:endParaRPr lang="en-US"/>
        </a:p>
      </dgm:t>
    </dgm:pt>
    <dgm:pt modelId="{BE9500C9-2A17-9449-992B-88CCA077DEE0}">
      <dgm:prSet phldrT="[Text]"/>
      <dgm:spPr/>
      <dgm:t>
        <a:bodyPr/>
        <a:lstStyle/>
        <a:p>
          <a:r>
            <a:rPr lang="en-US" dirty="0" err="1" smtClean="0"/>
            <a:t>Extrínsecos</a:t>
          </a:r>
          <a:endParaRPr lang="en-US" dirty="0" smtClean="0"/>
        </a:p>
      </dgm:t>
    </dgm:pt>
    <dgm:pt modelId="{2788FC5B-5F28-ED41-A425-831D68B21CFD}" type="parTrans" cxnId="{79FCBE44-8B62-1B4B-90DA-96AA5B6BB2E9}">
      <dgm:prSet/>
      <dgm:spPr/>
      <dgm:t>
        <a:bodyPr/>
        <a:lstStyle/>
        <a:p>
          <a:endParaRPr lang="en-US"/>
        </a:p>
      </dgm:t>
    </dgm:pt>
    <dgm:pt modelId="{49FEE918-F8FD-8747-9151-24DA506FDBCB}" type="sibTrans" cxnId="{79FCBE44-8B62-1B4B-90DA-96AA5B6BB2E9}">
      <dgm:prSet/>
      <dgm:spPr/>
      <dgm:t>
        <a:bodyPr/>
        <a:lstStyle/>
        <a:p>
          <a:endParaRPr lang="en-US"/>
        </a:p>
      </dgm:t>
    </dgm:pt>
    <dgm:pt modelId="{662EDA3E-D2BF-CD4C-9050-97EF5944D41D}">
      <dgm:prSet phldrT="[Text]"/>
      <dgm:spPr/>
      <dgm:t>
        <a:bodyPr/>
        <a:lstStyle/>
        <a:p>
          <a:r>
            <a:rPr lang="en-US" dirty="0" err="1" smtClean="0"/>
            <a:t>Intrínsecos</a:t>
          </a:r>
          <a:endParaRPr lang="en-US" dirty="0"/>
        </a:p>
      </dgm:t>
    </dgm:pt>
    <dgm:pt modelId="{ADFF66E5-BB30-0F4B-9BFA-275EF5713737}" type="parTrans" cxnId="{45875D14-9D90-5D49-8224-B93C0441F344}">
      <dgm:prSet/>
      <dgm:spPr/>
      <dgm:t>
        <a:bodyPr/>
        <a:lstStyle/>
        <a:p>
          <a:endParaRPr lang="en-US"/>
        </a:p>
      </dgm:t>
    </dgm:pt>
    <dgm:pt modelId="{CEAA16C8-F503-CD45-81E1-0F75F29A4CD9}" type="sibTrans" cxnId="{45875D14-9D90-5D49-8224-B93C0441F344}">
      <dgm:prSet/>
      <dgm:spPr/>
      <dgm:t>
        <a:bodyPr/>
        <a:lstStyle/>
        <a:p>
          <a:endParaRPr lang="en-US"/>
        </a:p>
      </dgm:t>
    </dgm:pt>
    <dgm:pt modelId="{90158B14-3D50-D940-9ABF-438E708C8519}">
      <dgm:prSet phldrT="[Text]"/>
      <dgm:spPr/>
      <dgm:t>
        <a:bodyPr/>
        <a:lstStyle/>
        <a:p>
          <a:r>
            <a:rPr lang="en-US" dirty="0" err="1" smtClean="0"/>
            <a:t>Específicos</a:t>
          </a:r>
          <a:endParaRPr lang="en-US" dirty="0"/>
        </a:p>
      </dgm:t>
    </dgm:pt>
    <dgm:pt modelId="{3B1543DC-99B8-AC4B-B3D8-6FD40AA8796F}" type="parTrans" cxnId="{3701E8E4-D919-964C-B1B7-2BF66867BC75}">
      <dgm:prSet/>
      <dgm:spPr/>
      <dgm:t>
        <a:bodyPr/>
        <a:lstStyle/>
        <a:p>
          <a:endParaRPr lang="en-US"/>
        </a:p>
      </dgm:t>
    </dgm:pt>
    <dgm:pt modelId="{DA83F848-9D66-1240-83E0-393C658AF681}" type="sibTrans" cxnId="{3701E8E4-D919-964C-B1B7-2BF66867BC75}">
      <dgm:prSet/>
      <dgm:spPr/>
      <dgm:t>
        <a:bodyPr/>
        <a:lstStyle/>
        <a:p>
          <a:endParaRPr lang="en-US"/>
        </a:p>
      </dgm:t>
    </dgm:pt>
    <dgm:pt modelId="{3F7AC4F1-C8C4-4143-8888-E9F9943DC3C3}">
      <dgm:prSet phldrT="[Text]"/>
      <dgm:spPr/>
      <dgm:t>
        <a:bodyPr/>
        <a:lstStyle/>
        <a:p>
          <a:r>
            <a:rPr lang="en-US" dirty="0" smtClean="0"/>
            <a:t>Pré-</a:t>
          </a:r>
          <a:r>
            <a:rPr lang="en-US" dirty="0" err="1" smtClean="0"/>
            <a:t>Questionamento</a:t>
          </a:r>
          <a:endParaRPr lang="en-US" dirty="0"/>
        </a:p>
      </dgm:t>
    </dgm:pt>
    <dgm:pt modelId="{47EC00EC-4D8D-ED4C-A159-B78F66ECB256}" type="parTrans" cxnId="{E5EC9184-0ED4-2C4D-B012-72F05F69EB7F}">
      <dgm:prSet/>
      <dgm:spPr/>
      <dgm:t>
        <a:bodyPr/>
        <a:lstStyle/>
        <a:p>
          <a:endParaRPr lang="en-US"/>
        </a:p>
      </dgm:t>
    </dgm:pt>
    <dgm:pt modelId="{373A0E30-6F12-0142-8935-6320FB659EEA}" type="sibTrans" cxnId="{E5EC9184-0ED4-2C4D-B012-72F05F69EB7F}">
      <dgm:prSet/>
      <dgm:spPr/>
      <dgm:t>
        <a:bodyPr/>
        <a:lstStyle/>
        <a:p>
          <a:endParaRPr lang="en-US"/>
        </a:p>
      </dgm:t>
    </dgm:pt>
    <dgm:pt modelId="{95882AE8-A404-CB40-8711-E20F5FD32D6B}">
      <dgm:prSet/>
      <dgm:spPr/>
      <dgm:t>
        <a:bodyPr/>
        <a:lstStyle/>
        <a:p>
          <a:r>
            <a:rPr lang="en-US" dirty="0" err="1" smtClean="0"/>
            <a:t>Violação</a:t>
          </a:r>
          <a:endParaRPr lang="en-US" dirty="0"/>
        </a:p>
      </dgm:t>
    </dgm:pt>
    <dgm:pt modelId="{5E3F941C-E760-6840-A407-EC3196FB4989}" type="parTrans" cxnId="{812967AD-9803-0A43-B38F-53DE470BF1CC}">
      <dgm:prSet/>
      <dgm:spPr/>
      <dgm:t>
        <a:bodyPr/>
        <a:lstStyle/>
        <a:p>
          <a:endParaRPr lang="en-US"/>
        </a:p>
      </dgm:t>
    </dgm:pt>
    <dgm:pt modelId="{03260EF0-AAFC-1F4E-B094-C0A04E3B38B9}" type="sibTrans" cxnId="{812967AD-9803-0A43-B38F-53DE470BF1CC}">
      <dgm:prSet/>
      <dgm:spPr/>
      <dgm:t>
        <a:bodyPr/>
        <a:lstStyle/>
        <a:p>
          <a:endParaRPr lang="en-US"/>
        </a:p>
      </dgm:t>
    </dgm:pt>
    <dgm:pt modelId="{ACA0A474-6A75-E643-99ED-E2618AC0DF3A}">
      <dgm:prSet/>
      <dgm:spPr/>
      <dgm:t>
        <a:bodyPr/>
        <a:lstStyle/>
        <a:p>
          <a:r>
            <a:rPr lang="en-US" dirty="0" err="1" smtClean="0"/>
            <a:t>Repercussão</a:t>
          </a:r>
          <a:r>
            <a:rPr lang="en-US" dirty="0" smtClean="0"/>
            <a:t> </a:t>
          </a:r>
          <a:r>
            <a:rPr lang="en-US" dirty="0" err="1" smtClean="0"/>
            <a:t>Geral</a:t>
          </a:r>
          <a:endParaRPr lang="en-US" dirty="0"/>
        </a:p>
      </dgm:t>
    </dgm:pt>
    <dgm:pt modelId="{066956D8-D6B6-D146-BD22-2CC1C8F4B801}" type="parTrans" cxnId="{2226F39B-40DA-4F4E-9D2A-3B150BD5093D}">
      <dgm:prSet/>
      <dgm:spPr/>
      <dgm:t>
        <a:bodyPr/>
        <a:lstStyle/>
        <a:p>
          <a:endParaRPr lang="en-US"/>
        </a:p>
      </dgm:t>
    </dgm:pt>
    <dgm:pt modelId="{FC9A514C-9AEF-DE4A-9EF8-AD6DE1B5CEB3}" type="sibTrans" cxnId="{2226F39B-40DA-4F4E-9D2A-3B150BD5093D}">
      <dgm:prSet/>
      <dgm:spPr/>
      <dgm:t>
        <a:bodyPr/>
        <a:lstStyle/>
        <a:p>
          <a:endParaRPr lang="en-US"/>
        </a:p>
      </dgm:t>
    </dgm:pt>
    <dgm:pt modelId="{A928D9E1-8FEB-644F-B2D9-E4EF58E129DD}" type="pres">
      <dgm:prSet presAssocID="{CFF1EE7F-A106-824C-B9C4-B4A01887FE1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B4DB99-E6EA-4041-B779-198D88A24CDB}" type="pres">
      <dgm:prSet presAssocID="{58753896-99EB-C949-9151-F9361D09E0DE}" presName="root1" presStyleCnt="0"/>
      <dgm:spPr/>
    </dgm:pt>
    <dgm:pt modelId="{22DD9870-EACB-CD48-9903-D8C96D381590}" type="pres">
      <dgm:prSet presAssocID="{58753896-99EB-C949-9151-F9361D09E0D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0E68D6-D219-604D-9F9B-8414DE630777}" type="pres">
      <dgm:prSet presAssocID="{58753896-99EB-C949-9151-F9361D09E0DE}" presName="level2hierChild" presStyleCnt="0"/>
      <dgm:spPr/>
    </dgm:pt>
    <dgm:pt modelId="{6A8080E0-9225-D74F-B5DD-D0AA270D8DA7}" type="pres">
      <dgm:prSet presAssocID="{51500881-DC34-764B-934A-1BFEF74BC9EE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575F1857-5A60-174C-AF0A-539E347977CF}" type="pres">
      <dgm:prSet presAssocID="{51500881-DC34-764B-934A-1BFEF74BC9EE}" presName="connTx" presStyleLbl="parChTrans1D2" presStyleIdx="0" presStyleCnt="2"/>
      <dgm:spPr/>
      <dgm:t>
        <a:bodyPr/>
        <a:lstStyle/>
        <a:p>
          <a:endParaRPr lang="en-US"/>
        </a:p>
      </dgm:t>
    </dgm:pt>
    <dgm:pt modelId="{0807B06C-77EC-204A-8ADD-218777C04661}" type="pres">
      <dgm:prSet presAssocID="{FFCCF361-D36F-ED4D-A4EE-FD27148A1A3F}" presName="root2" presStyleCnt="0"/>
      <dgm:spPr/>
    </dgm:pt>
    <dgm:pt modelId="{838DE5DB-C1D0-1844-BC70-2CFD5A6C1BCD}" type="pres">
      <dgm:prSet presAssocID="{FFCCF361-D36F-ED4D-A4EE-FD27148A1A3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B60317-B3BC-7546-816F-E5A0E36656E2}" type="pres">
      <dgm:prSet presAssocID="{FFCCF361-D36F-ED4D-A4EE-FD27148A1A3F}" presName="level3hierChild" presStyleCnt="0"/>
      <dgm:spPr/>
    </dgm:pt>
    <dgm:pt modelId="{C8C032AD-CB70-344D-AF1D-E97A49DD19F9}" type="pres">
      <dgm:prSet presAssocID="{2788FC5B-5F28-ED41-A425-831D68B21CFD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2781D286-D914-5248-A2D8-BC507405739F}" type="pres">
      <dgm:prSet presAssocID="{2788FC5B-5F28-ED41-A425-831D68B21CFD}" presName="connTx" presStyleLbl="parChTrans1D3" presStyleIdx="0" presStyleCnt="5"/>
      <dgm:spPr/>
      <dgm:t>
        <a:bodyPr/>
        <a:lstStyle/>
        <a:p>
          <a:endParaRPr lang="en-US"/>
        </a:p>
      </dgm:t>
    </dgm:pt>
    <dgm:pt modelId="{7C894A30-3216-4C42-9B75-C566C232C496}" type="pres">
      <dgm:prSet presAssocID="{BE9500C9-2A17-9449-992B-88CCA077DEE0}" presName="root2" presStyleCnt="0"/>
      <dgm:spPr/>
    </dgm:pt>
    <dgm:pt modelId="{8BAB77DB-1688-AE43-B0C7-32423F08071E}" type="pres">
      <dgm:prSet presAssocID="{BE9500C9-2A17-9449-992B-88CCA077DEE0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065A7C-45B8-F24B-810E-58C78D01B5F7}" type="pres">
      <dgm:prSet presAssocID="{BE9500C9-2A17-9449-992B-88CCA077DEE0}" presName="level3hierChild" presStyleCnt="0"/>
      <dgm:spPr/>
    </dgm:pt>
    <dgm:pt modelId="{66ECBB0C-70B4-2843-9725-375220ABEAED}" type="pres">
      <dgm:prSet presAssocID="{ADFF66E5-BB30-0F4B-9BFA-275EF5713737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0DAD4B32-428F-C044-B4FD-EB3AD8D20E69}" type="pres">
      <dgm:prSet presAssocID="{ADFF66E5-BB30-0F4B-9BFA-275EF5713737}" presName="connTx" presStyleLbl="parChTrans1D3" presStyleIdx="1" presStyleCnt="5"/>
      <dgm:spPr/>
      <dgm:t>
        <a:bodyPr/>
        <a:lstStyle/>
        <a:p>
          <a:endParaRPr lang="en-US"/>
        </a:p>
      </dgm:t>
    </dgm:pt>
    <dgm:pt modelId="{FB4BBA26-FA96-D64B-96BA-90E38A9AAF44}" type="pres">
      <dgm:prSet presAssocID="{662EDA3E-D2BF-CD4C-9050-97EF5944D41D}" presName="root2" presStyleCnt="0"/>
      <dgm:spPr/>
    </dgm:pt>
    <dgm:pt modelId="{542B0EDD-8D96-C84A-BB6E-9BFA1A685B4E}" type="pres">
      <dgm:prSet presAssocID="{662EDA3E-D2BF-CD4C-9050-97EF5944D41D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65121B-65F0-2141-B15B-FC0FD5BB80BD}" type="pres">
      <dgm:prSet presAssocID="{662EDA3E-D2BF-CD4C-9050-97EF5944D41D}" presName="level3hierChild" presStyleCnt="0"/>
      <dgm:spPr/>
    </dgm:pt>
    <dgm:pt modelId="{564D7BCF-E3A6-1B40-B697-5C99561BC733}" type="pres">
      <dgm:prSet presAssocID="{3B1543DC-99B8-AC4B-B3D8-6FD40AA8796F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5A1E9DEA-69B5-794E-BEE4-DF129E9A67CB}" type="pres">
      <dgm:prSet presAssocID="{3B1543DC-99B8-AC4B-B3D8-6FD40AA8796F}" presName="connTx" presStyleLbl="parChTrans1D2" presStyleIdx="1" presStyleCnt="2"/>
      <dgm:spPr/>
      <dgm:t>
        <a:bodyPr/>
        <a:lstStyle/>
        <a:p>
          <a:endParaRPr lang="en-US"/>
        </a:p>
      </dgm:t>
    </dgm:pt>
    <dgm:pt modelId="{D7B73E59-8CE2-8442-8F2A-C67003A4B840}" type="pres">
      <dgm:prSet presAssocID="{90158B14-3D50-D940-9ABF-438E708C8519}" presName="root2" presStyleCnt="0"/>
      <dgm:spPr/>
    </dgm:pt>
    <dgm:pt modelId="{936EC55D-F84E-7E41-90B4-1BE30463C363}" type="pres">
      <dgm:prSet presAssocID="{90158B14-3D50-D940-9ABF-438E708C851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A8E201-378E-0444-BA96-99A15E8E77D0}" type="pres">
      <dgm:prSet presAssocID="{90158B14-3D50-D940-9ABF-438E708C8519}" presName="level3hierChild" presStyleCnt="0"/>
      <dgm:spPr/>
    </dgm:pt>
    <dgm:pt modelId="{BD64AF2C-DB2D-1249-B26F-B9F087B9A707}" type="pres">
      <dgm:prSet presAssocID="{47EC00EC-4D8D-ED4C-A159-B78F66ECB256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D571F013-26A4-3143-A7F9-E0D5E7FDE56C}" type="pres">
      <dgm:prSet presAssocID="{47EC00EC-4D8D-ED4C-A159-B78F66ECB256}" presName="connTx" presStyleLbl="parChTrans1D3" presStyleIdx="2" presStyleCnt="5"/>
      <dgm:spPr/>
      <dgm:t>
        <a:bodyPr/>
        <a:lstStyle/>
        <a:p>
          <a:endParaRPr lang="en-US"/>
        </a:p>
      </dgm:t>
    </dgm:pt>
    <dgm:pt modelId="{BC612DD5-49AF-704F-BA3C-6C8866A02BE2}" type="pres">
      <dgm:prSet presAssocID="{3F7AC4F1-C8C4-4143-8888-E9F9943DC3C3}" presName="root2" presStyleCnt="0"/>
      <dgm:spPr/>
    </dgm:pt>
    <dgm:pt modelId="{B6340ABD-E1EE-8342-87DF-2B9E3EAA559F}" type="pres">
      <dgm:prSet presAssocID="{3F7AC4F1-C8C4-4143-8888-E9F9943DC3C3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C51143-20F1-8645-A85B-23E3B702DA9D}" type="pres">
      <dgm:prSet presAssocID="{3F7AC4F1-C8C4-4143-8888-E9F9943DC3C3}" presName="level3hierChild" presStyleCnt="0"/>
      <dgm:spPr/>
    </dgm:pt>
    <dgm:pt modelId="{566BFF38-ABA2-FE4E-88D1-65C0CBC232C8}" type="pres">
      <dgm:prSet presAssocID="{5E3F941C-E760-6840-A407-EC3196FB4989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8D001664-1FE0-A642-ADFD-D356FE7FEBAA}" type="pres">
      <dgm:prSet presAssocID="{5E3F941C-E760-6840-A407-EC3196FB4989}" presName="connTx" presStyleLbl="parChTrans1D3" presStyleIdx="3" presStyleCnt="5"/>
      <dgm:spPr/>
      <dgm:t>
        <a:bodyPr/>
        <a:lstStyle/>
        <a:p>
          <a:endParaRPr lang="en-US"/>
        </a:p>
      </dgm:t>
    </dgm:pt>
    <dgm:pt modelId="{883B4B7E-0758-6D4C-A25D-CDE750E8F920}" type="pres">
      <dgm:prSet presAssocID="{95882AE8-A404-CB40-8711-E20F5FD32D6B}" presName="root2" presStyleCnt="0"/>
      <dgm:spPr/>
    </dgm:pt>
    <dgm:pt modelId="{6923EF2D-649D-EB40-B7C7-ABF5F30B1478}" type="pres">
      <dgm:prSet presAssocID="{95882AE8-A404-CB40-8711-E20F5FD32D6B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FDAAFE-6E04-A941-BF29-16F54BF28271}" type="pres">
      <dgm:prSet presAssocID="{95882AE8-A404-CB40-8711-E20F5FD32D6B}" presName="level3hierChild" presStyleCnt="0"/>
      <dgm:spPr/>
    </dgm:pt>
    <dgm:pt modelId="{D8EA520A-EB74-0545-B32D-2CDED3856139}" type="pres">
      <dgm:prSet presAssocID="{066956D8-D6B6-D146-BD22-2CC1C8F4B801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0E1313F7-95E6-5349-940D-025F5C095936}" type="pres">
      <dgm:prSet presAssocID="{066956D8-D6B6-D146-BD22-2CC1C8F4B801}" presName="connTx" presStyleLbl="parChTrans1D3" presStyleIdx="4" presStyleCnt="5"/>
      <dgm:spPr/>
      <dgm:t>
        <a:bodyPr/>
        <a:lstStyle/>
        <a:p>
          <a:endParaRPr lang="en-US"/>
        </a:p>
      </dgm:t>
    </dgm:pt>
    <dgm:pt modelId="{9D57FDD9-CC39-0D49-B285-D7E99CA0E344}" type="pres">
      <dgm:prSet presAssocID="{ACA0A474-6A75-E643-99ED-E2618AC0DF3A}" presName="root2" presStyleCnt="0"/>
      <dgm:spPr/>
    </dgm:pt>
    <dgm:pt modelId="{9507DDD9-F41C-A946-929E-A10BA01F5B8B}" type="pres">
      <dgm:prSet presAssocID="{ACA0A474-6A75-E643-99ED-E2618AC0DF3A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0A5168-4E3D-F749-A301-CFE963AF49D1}" type="pres">
      <dgm:prSet presAssocID="{ACA0A474-6A75-E643-99ED-E2618AC0DF3A}" presName="level3hierChild" presStyleCnt="0"/>
      <dgm:spPr/>
    </dgm:pt>
  </dgm:ptLst>
  <dgm:cxnLst>
    <dgm:cxn modelId="{92C80703-198D-4A41-A28A-DA980FD8F4A0}" type="presOf" srcId="{3B1543DC-99B8-AC4B-B3D8-6FD40AA8796F}" destId="{564D7BCF-E3A6-1B40-B697-5C99561BC733}" srcOrd="0" destOrd="0" presId="urn:microsoft.com/office/officeart/2005/8/layout/hierarchy2"/>
    <dgm:cxn modelId="{E5EC9184-0ED4-2C4D-B012-72F05F69EB7F}" srcId="{90158B14-3D50-D940-9ABF-438E708C8519}" destId="{3F7AC4F1-C8C4-4143-8888-E9F9943DC3C3}" srcOrd="0" destOrd="0" parTransId="{47EC00EC-4D8D-ED4C-A159-B78F66ECB256}" sibTransId="{373A0E30-6F12-0142-8935-6320FB659EEA}"/>
    <dgm:cxn modelId="{09CF6508-E0F1-3E48-8A86-EDD409956EBF}" type="presOf" srcId="{3F7AC4F1-C8C4-4143-8888-E9F9943DC3C3}" destId="{B6340ABD-E1EE-8342-87DF-2B9E3EAA559F}" srcOrd="0" destOrd="0" presId="urn:microsoft.com/office/officeart/2005/8/layout/hierarchy2"/>
    <dgm:cxn modelId="{812967AD-9803-0A43-B38F-53DE470BF1CC}" srcId="{90158B14-3D50-D940-9ABF-438E708C8519}" destId="{95882AE8-A404-CB40-8711-E20F5FD32D6B}" srcOrd="1" destOrd="0" parTransId="{5E3F941C-E760-6840-A407-EC3196FB4989}" sibTransId="{03260EF0-AAFC-1F4E-B094-C0A04E3B38B9}"/>
    <dgm:cxn modelId="{83C7E543-C6D1-3942-8361-27646CE179DF}" type="presOf" srcId="{51500881-DC34-764B-934A-1BFEF74BC9EE}" destId="{6A8080E0-9225-D74F-B5DD-D0AA270D8DA7}" srcOrd="0" destOrd="0" presId="urn:microsoft.com/office/officeart/2005/8/layout/hierarchy2"/>
    <dgm:cxn modelId="{AAF81DF5-B116-6B4B-B1F3-DF56CA78AC4C}" type="presOf" srcId="{3B1543DC-99B8-AC4B-B3D8-6FD40AA8796F}" destId="{5A1E9DEA-69B5-794E-BEE4-DF129E9A67CB}" srcOrd="1" destOrd="0" presId="urn:microsoft.com/office/officeart/2005/8/layout/hierarchy2"/>
    <dgm:cxn modelId="{CBB1580A-E6BE-DC41-A1A8-5427EA6D1C0A}" type="presOf" srcId="{FFCCF361-D36F-ED4D-A4EE-FD27148A1A3F}" destId="{838DE5DB-C1D0-1844-BC70-2CFD5A6C1BCD}" srcOrd="0" destOrd="0" presId="urn:microsoft.com/office/officeart/2005/8/layout/hierarchy2"/>
    <dgm:cxn modelId="{EBB85264-A07A-4E46-A238-8B83935654C1}" type="presOf" srcId="{90158B14-3D50-D940-9ABF-438E708C8519}" destId="{936EC55D-F84E-7E41-90B4-1BE30463C363}" srcOrd="0" destOrd="0" presId="urn:microsoft.com/office/officeart/2005/8/layout/hierarchy2"/>
    <dgm:cxn modelId="{A63E0417-D69F-8A4E-BF32-081906B20513}" type="presOf" srcId="{662EDA3E-D2BF-CD4C-9050-97EF5944D41D}" destId="{542B0EDD-8D96-C84A-BB6E-9BFA1A685B4E}" srcOrd="0" destOrd="0" presId="urn:microsoft.com/office/officeart/2005/8/layout/hierarchy2"/>
    <dgm:cxn modelId="{86207762-3EFF-464F-AECC-9720DC858938}" srcId="{58753896-99EB-C949-9151-F9361D09E0DE}" destId="{FFCCF361-D36F-ED4D-A4EE-FD27148A1A3F}" srcOrd="0" destOrd="0" parTransId="{51500881-DC34-764B-934A-1BFEF74BC9EE}" sibTransId="{B1331BB9-7DA2-C840-B017-75137BB7FD3A}"/>
    <dgm:cxn modelId="{2226F39B-40DA-4F4E-9D2A-3B150BD5093D}" srcId="{90158B14-3D50-D940-9ABF-438E708C8519}" destId="{ACA0A474-6A75-E643-99ED-E2618AC0DF3A}" srcOrd="2" destOrd="0" parTransId="{066956D8-D6B6-D146-BD22-2CC1C8F4B801}" sibTransId="{FC9A514C-9AEF-DE4A-9EF8-AD6DE1B5CEB3}"/>
    <dgm:cxn modelId="{3701E8E4-D919-964C-B1B7-2BF66867BC75}" srcId="{58753896-99EB-C949-9151-F9361D09E0DE}" destId="{90158B14-3D50-D940-9ABF-438E708C8519}" srcOrd="1" destOrd="0" parTransId="{3B1543DC-99B8-AC4B-B3D8-6FD40AA8796F}" sibTransId="{DA83F848-9D66-1240-83E0-393C658AF681}"/>
    <dgm:cxn modelId="{07999CC6-0497-E24A-919A-6983010AEF53}" type="presOf" srcId="{58753896-99EB-C949-9151-F9361D09E0DE}" destId="{22DD9870-EACB-CD48-9903-D8C96D381590}" srcOrd="0" destOrd="0" presId="urn:microsoft.com/office/officeart/2005/8/layout/hierarchy2"/>
    <dgm:cxn modelId="{0675EC91-BADA-3B4B-A7C4-B569077213B9}" type="presOf" srcId="{ACA0A474-6A75-E643-99ED-E2618AC0DF3A}" destId="{9507DDD9-F41C-A946-929E-A10BA01F5B8B}" srcOrd="0" destOrd="0" presId="urn:microsoft.com/office/officeart/2005/8/layout/hierarchy2"/>
    <dgm:cxn modelId="{7BA27C95-38D1-AE4F-A2E3-B678E4B336DE}" type="presOf" srcId="{47EC00EC-4D8D-ED4C-A159-B78F66ECB256}" destId="{D571F013-26A4-3143-A7F9-E0D5E7FDE56C}" srcOrd="1" destOrd="0" presId="urn:microsoft.com/office/officeart/2005/8/layout/hierarchy2"/>
    <dgm:cxn modelId="{DEEBADD8-60C4-BF4A-AC43-B5367551C0AD}" srcId="{CFF1EE7F-A106-824C-B9C4-B4A01887FE1A}" destId="{58753896-99EB-C949-9151-F9361D09E0DE}" srcOrd="0" destOrd="0" parTransId="{E34416FD-5C4A-EB47-85D2-64D495564730}" sibTransId="{A357C9E6-6756-6D40-B142-1DDB8ED556A6}"/>
    <dgm:cxn modelId="{79FCBE44-8B62-1B4B-90DA-96AA5B6BB2E9}" srcId="{FFCCF361-D36F-ED4D-A4EE-FD27148A1A3F}" destId="{BE9500C9-2A17-9449-992B-88CCA077DEE0}" srcOrd="0" destOrd="0" parTransId="{2788FC5B-5F28-ED41-A425-831D68B21CFD}" sibTransId="{49FEE918-F8FD-8747-9151-24DA506FDBCB}"/>
    <dgm:cxn modelId="{6AB1EB41-08EF-4F48-A576-204855E3C396}" type="presOf" srcId="{CFF1EE7F-A106-824C-B9C4-B4A01887FE1A}" destId="{A928D9E1-8FEB-644F-B2D9-E4EF58E129DD}" srcOrd="0" destOrd="0" presId="urn:microsoft.com/office/officeart/2005/8/layout/hierarchy2"/>
    <dgm:cxn modelId="{EF85B1EA-323F-EE40-8C3D-83C10910EC20}" type="presOf" srcId="{BE9500C9-2A17-9449-992B-88CCA077DEE0}" destId="{8BAB77DB-1688-AE43-B0C7-32423F08071E}" srcOrd="0" destOrd="0" presId="urn:microsoft.com/office/officeart/2005/8/layout/hierarchy2"/>
    <dgm:cxn modelId="{82F120A2-5538-344C-AA2D-3606EF5AB484}" type="presOf" srcId="{ADFF66E5-BB30-0F4B-9BFA-275EF5713737}" destId="{66ECBB0C-70B4-2843-9725-375220ABEAED}" srcOrd="0" destOrd="0" presId="urn:microsoft.com/office/officeart/2005/8/layout/hierarchy2"/>
    <dgm:cxn modelId="{45875D14-9D90-5D49-8224-B93C0441F344}" srcId="{FFCCF361-D36F-ED4D-A4EE-FD27148A1A3F}" destId="{662EDA3E-D2BF-CD4C-9050-97EF5944D41D}" srcOrd="1" destOrd="0" parTransId="{ADFF66E5-BB30-0F4B-9BFA-275EF5713737}" sibTransId="{CEAA16C8-F503-CD45-81E1-0F75F29A4CD9}"/>
    <dgm:cxn modelId="{D89919B5-36A4-7048-9C4A-0744344D767F}" type="presOf" srcId="{95882AE8-A404-CB40-8711-E20F5FD32D6B}" destId="{6923EF2D-649D-EB40-B7C7-ABF5F30B1478}" srcOrd="0" destOrd="0" presId="urn:microsoft.com/office/officeart/2005/8/layout/hierarchy2"/>
    <dgm:cxn modelId="{6122BA21-3688-8246-BF38-28DDE514EAA8}" type="presOf" srcId="{47EC00EC-4D8D-ED4C-A159-B78F66ECB256}" destId="{BD64AF2C-DB2D-1249-B26F-B9F087B9A707}" srcOrd="0" destOrd="0" presId="urn:microsoft.com/office/officeart/2005/8/layout/hierarchy2"/>
    <dgm:cxn modelId="{EE927ADD-3355-FD4E-82AB-90079435D3A8}" type="presOf" srcId="{51500881-DC34-764B-934A-1BFEF74BC9EE}" destId="{575F1857-5A60-174C-AF0A-539E347977CF}" srcOrd="1" destOrd="0" presId="urn:microsoft.com/office/officeart/2005/8/layout/hierarchy2"/>
    <dgm:cxn modelId="{A1ACE863-4F3E-CB43-AE6A-360501A3A2D7}" type="presOf" srcId="{ADFF66E5-BB30-0F4B-9BFA-275EF5713737}" destId="{0DAD4B32-428F-C044-B4FD-EB3AD8D20E69}" srcOrd="1" destOrd="0" presId="urn:microsoft.com/office/officeart/2005/8/layout/hierarchy2"/>
    <dgm:cxn modelId="{BE5CADDF-486E-1046-8301-8BADA0839B06}" type="presOf" srcId="{2788FC5B-5F28-ED41-A425-831D68B21CFD}" destId="{C8C032AD-CB70-344D-AF1D-E97A49DD19F9}" srcOrd="0" destOrd="0" presId="urn:microsoft.com/office/officeart/2005/8/layout/hierarchy2"/>
    <dgm:cxn modelId="{D51439ED-8A7B-D547-89DC-DA0EB2F99A99}" type="presOf" srcId="{066956D8-D6B6-D146-BD22-2CC1C8F4B801}" destId="{D8EA520A-EB74-0545-B32D-2CDED3856139}" srcOrd="0" destOrd="0" presId="urn:microsoft.com/office/officeart/2005/8/layout/hierarchy2"/>
    <dgm:cxn modelId="{B590CEB2-5461-E543-9BB8-681E84BB2EE3}" type="presOf" srcId="{5E3F941C-E760-6840-A407-EC3196FB4989}" destId="{8D001664-1FE0-A642-ADFD-D356FE7FEBAA}" srcOrd="1" destOrd="0" presId="urn:microsoft.com/office/officeart/2005/8/layout/hierarchy2"/>
    <dgm:cxn modelId="{90159B48-2381-3F43-98FB-815E69249B74}" type="presOf" srcId="{066956D8-D6B6-D146-BD22-2CC1C8F4B801}" destId="{0E1313F7-95E6-5349-940D-025F5C095936}" srcOrd="1" destOrd="0" presId="urn:microsoft.com/office/officeart/2005/8/layout/hierarchy2"/>
    <dgm:cxn modelId="{ACEBF345-6C93-4341-8125-CF8329468574}" type="presOf" srcId="{2788FC5B-5F28-ED41-A425-831D68B21CFD}" destId="{2781D286-D914-5248-A2D8-BC507405739F}" srcOrd="1" destOrd="0" presId="urn:microsoft.com/office/officeart/2005/8/layout/hierarchy2"/>
    <dgm:cxn modelId="{B7181AC7-DA96-0A42-A837-6A0C8FFBF5D3}" type="presOf" srcId="{5E3F941C-E760-6840-A407-EC3196FB4989}" destId="{566BFF38-ABA2-FE4E-88D1-65C0CBC232C8}" srcOrd="0" destOrd="0" presId="urn:microsoft.com/office/officeart/2005/8/layout/hierarchy2"/>
    <dgm:cxn modelId="{712965B8-9AF8-BD4F-A751-579EC08D8C5B}" type="presParOf" srcId="{A928D9E1-8FEB-644F-B2D9-E4EF58E129DD}" destId="{8BB4DB99-E6EA-4041-B779-198D88A24CDB}" srcOrd="0" destOrd="0" presId="urn:microsoft.com/office/officeart/2005/8/layout/hierarchy2"/>
    <dgm:cxn modelId="{76342826-A5E4-4842-A637-7D388C7C3B87}" type="presParOf" srcId="{8BB4DB99-E6EA-4041-B779-198D88A24CDB}" destId="{22DD9870-EACB-CD48-9903-D8C96D381590}" srcOrd="0" destOrd="0" presId="urn:microsoft.com/office/officeart/2005/8/layout/hierarchy2"/>
    <dgm:cxn modelId="{F312CE57-DE31-1440-A616-47D614961E5D}" type="presParOf" srcId="{8BB4DB99-E6EA-4041-B779-198D88A24CDB}" destId="{660E68D6-D219-604D-9F9B-8414DE630777}" srcOrd="1" destOrd="0" presId="urn:microsoft.com/office/officeart/2005/8/layout/hierarchy2"/>
    <dgm:cxn modelId="{31A62E60-581A-AE4D-80DA-90715AC419A4}" type="presParOf" srcId="{660E68D6-D219-604D-9F9B-8414DE630777}" destId="{6A8080E0-9225-D74F-B5DD-D0AA270D8DA7}" srcOrd="0" destOrd="0" presId="urn:microsoft.com/office/officeart/2005/8/layout/hierarchy2"/>
    <dgm:cxn modelId="{5B675228-8282-5744-B71C-EE56F5C4AF66}" type="presParOf" srcId="{6A8080E0-9225-D74F-B5DD-D0AA270D8DA7}" destId="{575F1857-5A60-174C-AF0A-539E347977CF}" srcOrd="0" destOrd="0" presId="urn:microsoft.com/office/officeart/2005/8/layout/hierarchy2"/>
    <dgm:cxn modelId="{C938DE2D-C430-2944-A5CC-4DE2F5B140AC}" type="presParOf" srcId="{660E68D6-D219-604D-9F9B-8414DE630777}" destId="{0807B06C-77EC-204A-8ADD-218777C04661}" srcOrd="1" destOrd="0" presId="urn:microsoft.com/office/officeart/2005/8/layout/hierarchy2"/>
    <dgm:cxn modelId="{256873C7-0E7D-CB47-B002-8A63D22247A8}" type="presParOf" srcId="{0807B06C-77EC-204A-8ADD-218777C04661}" destId="{838DE5DB-C1D0-1844-BC70-2CFD5A6C1BCD}" srcOrd="0" destOrd="0" presId="urn:microsoft.com/office/officeart/2005/8/layout/hierarchy2"/>
    <dgm:cxn modelId="{2F0FDE73-2933-AF4A-A7F7-3F3643E33D9F}" type="presParOf" srcId="{0807B06C-77EC-204A-8ADD-218777C04661}" destId="{5BB60317-B3BC-7546-816F-E5A0E36656E2}" srcOrd="1" destOrd="0" presId="urn:microsoft.com/office/officeart/2005/8/layout/hierarchy2"/>
    <dgm:cxn modelId="{F0F6CCD9-8B4E-D04F-B955-0C55EA62314A}" type="presParOf" srcId="{5BB60317-B3BC-7546-816F-E5A0E36656E2}" destId="{C8C032AD-CB70-344D-AF1D-E97A49DD19F9}" srcOrd="0" destOrd="0" presId="urn:microsoft.com/office/officeart/2005/8/layout/hierarchy2"/>
    <dgm:cxn modelId="{D7214C98-175A-A64C-886A-D3B0368B6634}" type="presParOf" srcId="{C8C032AD-CB70-344D-AF1D-E97A49DD19F9}" destId="{2781D286-D914-5248-A2D8-BC507405739F}" srcOrd="0" destOrd="0" presId="urn:microsoft.com/office/officeart/2005/8/layout/hierarchy2"/>
    <dgm:cxn modelId="{2AA7C39B-3FB2-4B43-852A-599A3A0DAC40}" type="presParOf" srcId="{5BB60317-B3BC-7546-816F-E5A0E36656E2}" destId="{7C894A30-3216-4C42-9B75-C566C232C496}" srcOrd="1" destOrd="0" presId="urn:microsoft.com/office/officeart/2005/8/layout/hierarchy2"/>
    <dgm:cxn modelId="{D762FA06-D853-C446-9406-F6159551C122}" type="presParOf" srcId="{7C894A30-3216-4C42-9B75-C566C232C496}" destId="{8BAB77DB-1688-AE43-B0C7-32423F08071E}" srcOrd="0" destOrd="0" presId="urn:microsoft.com/office/officeart/2005/8/layout/hierarchy2"/>
    <dgm:cxn modelId="{53A97BF2-2780-E14F-ADC7-DB2A0F54BF10}" type="presParOf" srcId="{7C894A30-3216-4C42-9B75-C566C232C496}" destId="{FD065A7C-45B8-F24B-810E-58C78D01B5F7}" srcOrd="1" destOrd="0" presId="urn:microsoft.com/office/officeart/2005/8/layout/hierarchy2"/>
    <dgm:cxn modelId="{108D5DCE-2745-BC4B-976D-522BD831A82D}" type="presParOf" srcId="{5BB60317-B3BC-7546-816F-E5A0E36656E2}" destId="{66ECBB0C-70B4-2843-9725-375220ABEAED}" srcOrd="2" destOrd="0" presId="urn:microsoft.com/office/officeart/2005/8/layout/hierarchy2"/>
    <dgm:cxn modelId="{D97E82F8-5B81-254F-ABFD-B0E4A723FDE8}" type="presParOf" srcId="{66ECBB0C-70B4-2843-9725-375220ABEAED}" destId="{0DAD4B32-428F-C044-B4FD-EB3AD8D20E69}" srcOrd="0" destOrd="0" presId="urn:microsoft.com/office/officeart/2005/8/layout/hierarchy2"/>
    <dgm:cxn modelId="{8227A8DD-4A42-E443-9AAF-E9D61D616C63}" type="presParOf" srcId="{5BB60317-B3BC-7546-816F-E5A0E36656E2}" destId="{FB4BBA26-FA96-D64B-96BA-90E38A9AAF44}" srcOrd="3" destOrd="0" presId="urn:microsoft.com/office/officeart/2005/8/layout/hierarchy2"/>
    <dgm:cxn modelId="{87D1A888-9A6C-864B-8B92-99634B3F32A9}" type="presParOf" srcId="{FB4BBA26-FA96-D64B-96BA-90E38A9AAF44}" destId="{542B0EDD-8D96-C84A-BB6E-9BFA1A685B4E}" srcOrd="0" destOrd="0" presId="urn:microsoft.com/office/officeart/2005/8/layout/hierarchy2"/>
    <dgm:cxn modelId="{CB429892-63EE-8644-BF0C-15B363207B48}" type="presParOf" srcId="{FB4BBA26-FA96-D64B-96BA-90E38A9AAF44}" destId="{4565121B-65F0-2141-B15B-FC0FD5BB80BD}" srcOrd="1" destOrd="0" presId="urn:microsoft.com/office/officeart/2005/8/layout/hierarchy2"/>
    <dgm:cxn modelId="{32900B56-0C62-094F-A644-F554C4555594}" type="presParOf" srcId="{660E68D6-D219-604D-9F9B-8414DE630777}" destId="{564D7BCF-E3A6-1B40-B697-5C99561BC733}" srcOrd="2" destOrd="0" presId="urn:microsoft.com/office/officeart/2005/8/layout/hierarchy2"/>
    <dgm:cxn modelId="{8019845A-3813-F344-815E-51F46E562A58}" type="presParOf" srcId="{564D7BCF-E3A6-1B40-B697-5C99561BC733}" destId="{5A1E9DEA-69B5-794E-BEE4-DF129E9A67CB}" srcOrd="0" destOrd="0" presId="urn:microsoft.com/office/officeart/2005/8/layout/hierarchy2"/>
    <dgm:cxn modelId="{DFE34410-0DA7-FC48-A99C-43C9BDEC3039}" type="presParOf" srcId="{660E68D6-D219-604D-9F9B-8414DE630777}" destId="{D7B73E59-8CE2-8442-8F2A-C67003A4B840}" srcOrd="3" destOrd="0" presId="urn:microsoft.com/office/officeart/2005/8/layout/hierarchy2"/>
    <dgm:cxn modelId="{B24B4675-0D1C-CF40-9F27-4C17A26AFB5F}" type="presParOf" srcId="{D7B73E59-8CE2-8442-8F2A-C67003A4B840}" destId="{936EC55D-F84E-7E41-90B4-1BE30463C363}" srcOrd="0" destOrd="0" presId="urn:microsoft.com/office/officeart/2005/8/layout/hierarchy2"/>
    <dgm:cxn modelId="{FE289C51-1513-FC4D-9EDD-E36B9DD64269}" type="presParOf" srcId="{D7B73E59-8CE2-8442-8F2A-C67003A4B840}" destId="{4EA8E201-378E-0444-BA96-99A15E8E77D0}" srcOrd="1" destOrd="0" presId="urn:microsoft.com/office/officeart/2005/8/layout/hierarchy2"/>
    <dgm:cxn modelId="{C6B8EB85-FBE6-014E-9F1B-ABA2F526532C}" type="presParOf" srcId="{4EA8E201-378E-0444-BA96-99A15E8E77D0}" destId="{BD64AF2C-DB2D-1249-B26F-B9F087B9A707}" srcOrd="0" destOrd="0" presId="urn:microsoft.com/office/officeart/2005/8/layout/hierarchy2"/>
    <dgm:cxn modelId="{6DA4DF7B-B706-DF42-AB9D-8E5A769D4C2D}" type="presParOf" srcId="{BD64AF2C-DB2D-1249-B26F-B9F087B9A707}" destId="{D571F013-26A4-3143-A7F9-E0D5E7FDE56C}" srcOrd="0" destOrd="0" presId="urn:microsoft.com/office/officeart/2005/8/layout/hierarchy2"/>
    <dgm:cxn modelId="{C9393B40-1D0E-F04B-9E8B-F0F1E6D65E98}" type="presParOf" srcId="{4EA8E201-378E-0444-BA96-99A15E8E77D0}" destId="{BC612DD5-49AF-704F-BA3C-6C8866A02BE2}" srcOrd="1" destOrd="0" presId="urn:microsoft.com/office/officeart/2005/8/layout/hierarchy2"/>
    <dgm:cxn modelId="{0597B423-10E0-8E4D-B35F-EE12E93C35B6}" type="presParOf" srcId="{BC612DD5-49AF-704F-BA3C-6C8866A02BE2}" destId="{B6340ABD-E1EE-8342-87DF-2B9E3EAA559F}" srcOrd="0" destOrd="0" presId="urn:microsoft.com/office/officeart/2005/8/layout/hierarchy2"/>
    <dgm:cxn modelId="{60EA9AC3-482D-F344-BB96-4FB1B6552221}" type="presParOf" srcId="{BC612DD5-49AF-704F-BA3C-6C8866A02BE2}" destId="{1EC51143-20F1-8645-A85B-23E3B702DA9D}" srcOrd="1" destOrd="0" presId="urn:microsoft.com/office/officeart/2005/8/layout/hierarchy2"/>
    <dgm:cxn modelId="{2EC57025-0928-164F-98C8-6557926BA359}" type="presParOf" srcId="{4EA8E201-378E-0444-BA96-99A15E8E77D0}" destId="{566BFF38-ABA2-FE4E-88D1-65C0CBC232C8}" srcOrd="2" destOrd="0" presId="urn:microsoft.com/office/officeart/2005/8/layout/hierarchy2"/>
    <dgm:cxn modelId="{F421F42E-CCD8-3044-B153-E323A494CBC3}" type="presParOf" srcId="{566BFF38-ABA2-FE4E-88D1-65C0CBC232C8}" destId="{8D001664-1FE0-A642-ADFD-D356FE7FEBAA}" srcOrd="0" destOrd="0" presId="urn:microsoft.com/office/officeart/2005/8/layout/hierarchy2"/>
    <dgm:cxn modelId="{F0D7EDCD-46E2-D340-BBBF-783A24BE1764}" type="presParOf" srcId="{4EA8E201-378E-0444-BA96-99A15E8E77D0}" destId="{883B4B7E-0758-6D4C-A25D-CDE750E8F920}" srcOrd="3" destOrd="0" presId="urn:microsoft.com/office/officeart/2005/8/layout/hierarchy2"/>
    <dgm:cxn modelId="{592D0C92-37FF-7A45-A886-8502A94D21D9}" type="presParOf" srcId="{883B4B7E-0758-6D4C-A25D-CDE750E8F920}" destId="{6923EF2D-649D-EB40-B7C7-ABF5F30B1478}" srcOrd="0" destOrd="0" presId="urn:microsoft.com/office/officeart/2005/8/layout/hierarchy2"/>
    <dgm:cxn modelId="{354039EB-03FF-C246-9887-3643C9C4155F}" type="presParOf" srcId="{883B4B7E-0758-6D4C-A25D-CDE750E8F920}" destId="{F5FDAAFE-6E04-A941-BF29-16F54BF28271}" srcOrd="1" destOrd="0" presId="urn:microsoft.com/office/officeart/2005/8/layout/hierarchy2"/>
    <dgm:cxn modelId="{8D4FE54A-D0A8-E341-B7AF-8EDE5FA9669A}" type="presParOf" srcId="{4EA8E201-378E-0444-BA96-99A15E8E77D0}" destId="{D8EA520A-EB74-0545-B32D-2CDED3856139}" srcOrd="4" destOrd="0" presId="urn:microsoft.com/office/officeart/2005/8/layout/hierarchy2"/>
    <dgm:cxn modelId="{B1B65D6D-67FF-1845-B716-F5743419F6D5}" type="presParOf" srcId="{D8EA520A-EB74-0545-B32D-2CDED3856139}" destId="{0E1313F7-95E6-5349-940D-025F5C095936}" srcOrd="0" destOrd="0" presId="urn:microsoft.com/office/officeart/2005/8/layout/hierarchy2"/>
    <dgm:cxn modelId="{C8194ECD-F00A-4E47-A5A3-1B74F96C0D7B}" type="presParOf" srcId="{4EA8E201-378E-0444-BA96-99A15E8E77D0}" destId="{9D57FDD9-CC39-0D49-B285-D7E99CA0E344}" srcOrd="5" destOrd="0" presId="urn:microsoft.com/office/officeart/2005/8/layout/hierarchy2"/>
    <dgm:cxn modelId="{5293A884-E962-D240-8F75-EBF33C855D5F}" type="presParOf" srcId="{9D57FDD9-CC39-0D49-B285-D7E99CA0E344}" destId="{9507DDD9-F41C-A946-929E-A10BA01F5B8B}" srcOrd="0" destOrd="0" presId="urn:microsoft.com/office/officeart/2005/8/layout/hierarchy2"/>
    <dgm:cxn modelId="{40139072-79A1-134E-AD1D-65749B78575F}" type="presParOf" srcId="{9D57FDD9-CC39-0D49-B285-D7E99CA0E344}" destId="{B50A5168-4E3D-F749-A301-CFE963AF49D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8C098DF-04E1-0340-BE75-46460E6CC890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27EA8B6F-B0D4-F447-9D81-736718FD33E4}">
      <dgm:prSet phldrT="[Text]"/>
      <dgm:spPr/>
      <dgm:t>
        <a:bodyPr/>
        <a:lstStyle/>
        <a:p>
          <a:r>
            <a:rPr lang="en-US" dirty="0" smtClean="0"/>
            <a:t>INTERPOSIÇÃO</a:t>
          </a:r>
        </a:p>
        <a:p>
          <a:r>
            <a:rPr lang="en-US" dirty="0" smtClean="0"/>
            <a:t>SIMULTÂNEA</a:t>
          </a:r>
          <a:endParaRPr lang="en-US" dirty="0"/>
        </a:p>
      </dgm:t>
    </dgm:pt>
    <dgm:pt modelId="{674DD7AA-0FF0-FF4E-B315-76588755231B}" type="parTrans" cxnId="{050107DD-509F-FC44-80D6-9BCB07F7429E}">
      <dgm:prSet/>
      <dgm:spPr/>
    </dgm:pt>
    <dgm:pt modelId="{94852CC9-FA37-B544-855C-E8B8704D097F}" type="sibTrans" cxnId="{050107DD-509F-FC44-80D6-9BCB07F7429E}">
      <dgm:prSet/>
      <dgm:spPr/>
    </dgm:pt>
    <dgm:pt modelId="{9CB4745E-49B7-604C-86B5-4AA805B8E30C}">
      <dgm:prSet phldrT="[Text]"/>
      <dgm:spPr/>
      <dgm:t>
        <a:bodyPr/>
        <a:lstStyle/>
        <a:p>
          <a:r>
            <a:rPr lang="en-US" dirty="0" smtClean="0"/>
            <a:t>SUPERIOR TRIBUNAL DE JUSTIÇA</a:t>
          </a:r>
          <a:endParaRPr lang="en-US" dirty="0"/>
        </a:p>
      </dgm:t>
    </dgm:pt>
    <dgm:pt modelId="{5ECC801A-8B51-8342-AB66-D1A71DC916CC}" type="parTrans" cxnId="{8D3AA3E9-B269-8E4F-9174-853F45CF7C23}">
      <dgm:prSet/>
      <dgm:spPr/>
    </dgm:pt>
    <dgm:pt modelId="{03FB6EEB-D6EA-D741-81AD-C96D745FDEE5}" type="sibTrans" cxnId="{8D3AA3E9-B269-8E4F-9174-853F45CF7C23}">
      <dgm:prSet/>
      <dgm:spPr/>
    </dgm:pt>
    <dgm:pt modelId="{6FC525E2-F7B5-3841-BDAE-783D494E2B34}">
      <dgm:prSet phldrT="[Text]"/>
      <dgm:spPr/>
      <dgm:t>
        <a:bodyPr/>
        <a:lstStyle/>
        <a:p>
          <a:r>
            <a:rPr lang="en-US" dirty="0" smtClean="0"/>
            <a:t>SUPREMO TRIBUNAL FEDERAL</a:t>
          </a:r>
          <a:endParaRPr lang="en-US" dirty="0"/>
        </a:p>
      </dgm:t>
    </dgm:pt>
    <dgm:pt modelId="{D76816B1-D6DC-0F46-9A86-01C61505AB2D}" type="parTrans" cxnId="{DE977DC7-6425-1B49-9490-784C2C7AAB11}">
      <dgm:prSet/>
      <dgm:spPr/>
    </dgm:pt>
    <dgm:pt modelId="{4D6EEADA-924A-C540-8F39-730B8E3CBE25}" type="sibTrans" cxnId="{DE977DC7-6425-1B49-9490-784C2C7AAB11}">
      <dgm:prSet/>
      <dgm:spPr/>
    </dgm:pt>
    <dgm:pt modelId="{4D2FF7AB-58D2-6D49-B675-359F5F63E2F3}" type="pres">
      <dgm:prSet presAssocID="{88C098DF-04E1-0340-BE75-46460E6CC890}" presName="CompostProcess" presStyleCnt="0">
        <dgm:presLayoutVars>
          <dgm:dir/>
          <dgm:resizeHandles val="exact"/>
        </dgm:presLayoutVars>
      </dgm:prSet>
      <dgm:spPr/>
    </dgm:pt>
    <dgm:pt modelId="{D375ABF7-2CFE-EE41-BAE8-931C6014384A}" type="pres">
      <dgm:prSet presAssocID="{88C098DF-04E1-0340-BE75-46460E6CC890}" presName="arrow" presStyleLbl="bgShp" presStyleIdx="0" presStyleCnt="1"/>
      <dgm:spPr/>
    </dgm:pt>
    <dgm:pt modelId="{A71AE35A-D299-4D41-AC51-A1772661B85A}" type="pres">
      <dgm:prSet presAssocID="{88C098DF-04E1-0340-BE75-46460E6CC890}" presName="linearProcess" presStyleCnt="0"/>
      <dgm:spPr/>
    </dgm:pt>
    <dgm:pt modelId="{0418A1BF-B607-B445-9703-37DD258CCD88}" type="pres">
      <dgm:prSet presAssocID="{27EA8B6F-B0D4-F447-9D81-736718FD33E4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310D4-4842-ED41-8AF0-05CB4D3F7BBE}" type="pres">
      <dgm:prSet presAssocID="{94852CC9-FA37-B544-855C-E8B8704D097F}" presName="sibTrans" presStyleCnt="0"/>
      <dgm:spPr/>
    </dgm:pt>
    <dgm:pt modelId="{D3FED570-9F89-BA44-A6CB-2C5186B047F9}" type="pres">
      <dgm:prSet presAssocID="{9CB4745E-49B7-604C-86B5-4AA805B8E30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FAAB5-EF1B-8D4D-93D0-D0898E5D948A}" type="pres">
      <dgm:prSet presAssocID="{03FB6EEB-D6EA-D741-81AD-C96D745FDEE5}" presName="sibTrans" presStyleCnt="0"/>
      <dgm:spPr/>
    </dgm:pt>
    <dgm:pt modelId="{7AC00D7F-0813-BD46-AAF3-3767B647FAAA}" type="pres">
      <dgm:prSet presAssocID="{6FC525E2-F7B5-3841-BDAE-783D494E2B3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3AA3E9-B269-8E4F-9174-853F45CF7C23}" srcId="{88C098DF-04E1-0340-BE75-46460E6CC890}" destId="{9CB4745E-49B7-604C-86B5-4AA805B8E30C}" srcOrd="1" destOrd="0" parTransId="{5ECC801A-8B51-8342-AB66-D1A71DC916CC}" sibTransId="{03FB6EEB-D6EA-D741-81AD-C96D745FDEE5}"/>
    <dgm:cxn modelId="{FE9D547C-27BB-3346-AC0A-0CABEFDEF4DF}" type="presOf" srcId="{9CB4745E-49B7-604C-86B5-4AA805B8E30C}" destId="{D3FED570-9F89-BA44-A6CB-2C5186B047F9}" srcOrd="0" destOrd="0" presId="urn:microsoft.com/office/officeart/2005/8/layout/hProcess9"/>
    <dgm:cxn modelId="{3C9EC15B-CFD2-F74D-9BE2-B35EE7C867B7}" type="presOf" srcId="{6FC525E2-F7B5-3841-BDAE-783D494E2B34}" destId="{7AC00D7F-0813-BD46-AAF3-3767B647FAAA}" srcOrd="0" destOrd="0" presId="urn:microsoft.com/office/officeart/2005/8/layout/hProcess9"/>
    <dgm:cxn modelId="{4D0C1589-7022-9645-8972-0739CF0AF993}" type="presOf" srcId="{27EA8B6F-B0D4-F447-9D81-736718FD33E4}" destId="{0418A1BF-B607-B445-9703-37DD258CCD88}" srcOrd="0" destOrd="0" presId="urn:microsoft.com/office/officeart/2005/8/layout/hProcess9"/>
    <dgm:cxn modelId="{DE977DC7-6425-1B49-9490-784C2C7AAB11}" srcId="{88C098DF-04E1-0340-BE75-46460E6CC890}" destId="{6FC525E2-F7B5-3841-BDAE-783D494E2B34}" srcOrd="2" destOrd="0" parTransId="{D76816B1-D6DC-0F46-9A86-01C61505AB2D}" sibTransId="{4D6EEADA-924A-C540-8F39-730B8E3CBE25}"/>
    <dgm:cxn modelId="{050107DD-509F-FC44-80D6-9BCB07F7429E}" srcId="{88C098DF-04E1-0340-BE75-46460E6CC890}" destId="{27EA8B6F-B0D4-F447-9D81-736718FD33E4}" srcOrd="0" destOrd="0" parTransId="{674DD7AA-0FF0-FF4E-B315-76588755231B}" sibTransId="{94852CC9-FA37-B544-855C-E8B8704D097F}"/>
    <dgm:cxn modelId="{B1EBF9B2-32BC-B54A-B956-5C2A6CA0B9F7}" type="presOf" srcId="{88C098DF-04E1-0340-BE75-46460E6CC890}" destId="{4D2FF7AB-58D2-6D49-B675-359F5F63E2F3}" srcOrd="0" destOrd="0" presId="urn:microsoft.com/office/officeart/2005/8/layout/hProcess9"/>
    <dgm:cxn modelId="{040D2AD0-537B-C04A-8F2A-E67127A7DFAF}" type="presParOf" srcId="{4D2FF7AB-58D2-6D49-B675-359F5F63E2F3}" destId="{D375ABF7-2CFE-EE41-BAE8-931C6014384A}" srcOrd="0" destOrd="0" presId="urn:microsoft.com/office/officeart/2005/8/layout/hProcess9"/>
    <dgm:cxn modelId="{FCA3FCFF-54D9-C94E-96F8-A2D2DD55E609}" type="presParOf" srcId="{4D2FF7AB-58D2-6D49-B675-359F5F63E2F3}" destId="{A71AE35A-D299-4D41-AC51-A1772661B85A}" srcOrd="1" destOrd="0" presId="urn:microsoft.com/office/officeart/2005/8/layout/hProcess9"/>
    <dgm:cxn modelId="{E411477A-EE21-C148-AE63-2711EE47532E}" type="presParOf" srcId="{A71AE35A-D299-4D41-AC51-A1772661B85A}" destId="{0418A1BF-B607-B445-9703-37DD258CCD88}" srcOrd="0" destOrd="0" presId="urn:microsoft.com/office/officeart/2005/8/layout/hProcess9"/>
    <dgm:cxn modelId="{1CA60E99-B0E8-094E-AE3A-4657F7BDF1C0}" type="presParOf" srcId="{A71AE35A-D299-4D41-AC51-A1772661B85A}" destId="{909310D4-4842-ED41-8AF0-05CB4D3F7BBE}" srcOrd="1" destOrd="0" presId="urn:microsoft.com/office/officeart/2005/8/layout/hProcess9"/>
    <dgm:cxn modelId="{07516A12-9257-2E4F-BFBB-921CDC6352E1}" type="presParOf" srcId="{A71AE35A-D299-4D41-AC51-A1772661B85A}" destId="{D3FED570-9F89-BA44-A6CB-2C5186B047F9}" srcOrd="2" destOrd="0" presId="urn:microsoft.com/office/officeart/2005/8/layout/hProcess9"/>
    <dgm:cxn modelId="{DA5E08EF-57AB-4B47-B5FE-C329F1A0887F}" type="presParOf" srcId="{A71AE35A-D299-4D41-AC51-A1772661B85A}" destId="{C05FAAB5-EF1B-8D4D-93D0-D0898E5D948A}" srcOrd="3" destOrd="0" presId="urn:microsoft.com/office/officeart/2005/8/layout/hProcess9"/>
    <dgm:cxn modelId="{D4B2C0BF-0B50-C34E-ABFE-F7F71C0D9A55}" type="presParOf" srcId="{A71AE35A-D299-4D41-AC51-A1772661B85A}" destId="{7AC00D7F-0813-BD46-AAF3-3767B647FAA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DE5FB4F-1EBC-2C4E-90D7-4D87B737AA1B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31766A50-0B58-FB46-B327-84E0EE58CB5B}">
      <dgm:prSet phldrT="[Text]"/>
      <dgm:spPr/>
      <dgm:t>
        <a:bodyPr/>
        <a:lstStyle/>
        <a:p>
          <a:r>
            <a:rPr lang="en-US" dirty="0" err="1" smtClean="0"/>
            <a:t>Cassação</a:t>
          </a:r>
          <a:endParaRPr lang="en-US" dirty="0"/>
        </a:p>
      </dgm:t>
    </dgm:pt>
    <dgm:pt modelId="{6FF2B169-9187-AE48-935D-3DF17F741EC7}" type="parTrans" cxnId="{4F6EB4C9-93EE-8D47-A11C-3EB977CC3AE7}">
      <dgm:prSet/>
      <dgm:spPr/>
      <dgm:t>
        <a:bodyPr/>
        <a:lstStyle/>
        <a:p>
          <a:endParaRPr lang="en-US"/>
        </a:p>
      </dgm:t>
    </dgm:pt>
    <dgm:pt modelId="{FDF6420A-2FA2-FD42-B609-1F19CBCB88AC}" type="sibTrans" cxnId="{4F6EB4C9-93EE-8D47-A11C-3EB977CC3AE7}">
      <dgm:prSet/>
      <dgm:spPr/>
      <dgm:t>
        <a:bodyPr/>
        <a:lstStyle/>
        <a:p>
          <a:endParaRPr lang="en-US"/>
        </a:p>
      </dgm:t>
    </dgm:pt>
    <dgm:pt modelId="{C486CAA2-6685-B44A-8747-174CCB5F3F9E}">
      <dgm:prSet phldrT="[Text]"/>
      <dgm:spPr/>
      <dgm:t>
        <a:bodyPr/>
        <a:lstStyle/>
        <a:p>
          <a:r>
            <a:rPr lang="en-US" dirty="0" err="1" smtClean="0"/>
            <a:t>Revisão</a:t>
          </a:r>
          <a:endParaRPr lang="en-US" dirty="0"/>
        </a:p>
      </dgm:t>
    </dgm:pt>
    <dgm:pt modelId="{22F82842-E5DD-FA4D-9E91-7DF790284A72}" type="parTrans" cxnId="{4E9F84BC-5753-404C-BA6B-6E97E70F0112}">
      <dgm:prSet/>
      <dgm:spPr/>
      <dgm:t>
        <a:bodyPr/>
        <a:lstStyle/>
        <a:p>
          <a:endParaRPr lang="en-US"/>
        </a:p>
      </dgm:t>
    </dgm:pt>
    <dgm:pt modelId="{970C19C4-0E8A-C04D-ADF0-7B81839FDB56}" type="sibTrans" cxnId="{4E9F84BC-5753-404C-BA6B-6E97E70F0112}">
      <dgm:prSet/>
      <dgm:spPr/>
      <dgm:t>
        <a:bodyPr/>
        <a:lstStyle/>
        <a:p>
          <a:endParaRPr lang="en-US"/>
        </a:p>
      </dgm:t>
    </dgm:pt>
    <dgm:pt modelId="{BF704185-B361-C14B-BC17-C5CF78134E00}">
      <dgm:prSet phldrT="[Text]"/>
      <dgm:spPr/>
      <dgm:t>
        <a:bodyPr/>
        <a:lstStyle/>
        <a:p>
          <a:r>
            <a:rPr lang="en-US" dirty="0" err="1" smtClean="0"/>
            <a:t>Conhecimento</a:t>
          </a:r>
          <a:endParaRPr lang="en-US" dirty="0"/>
        </a:p>
      </dgm:t>
    </dgm:pt>
    <dgm:pt modelId="{7FBBA77E-B3E9-574F-9CFE-77D4D2346549}" type="parTrans" cxnId="{DCCC168C-C873-F146-9B66-73D564F278F6}">
      <dgm:prSet/>
      <dgm:spPr/>
      <dgm:t>
        <a:bodyPr/>
        <a:lstStyle/>
        <a:p>
          <a:endParaRPr lang="en-US"/>
        </a:p>
      </dgm:t>
    </dgm:pt>
    <dgm:pt modelId="{DCA1F7F9-06C2-0441-B36D-A48580C7A093}" type="sibTrans" cxnId="{DCCC168C-C873-F146-9B66-73D564F278F6}">
      <dgm:prSet/>
      <dgm:spPr/>
      <dgm:t>
        <a:bodyPr/>
        <a:lstStyle/>
        <a:p>
          <a:endParaRPr lang="en-US"/>
        </a:p>
      </dgm:t>
    </dgm:pt>
    <dgm:pt modelId="{35CA537C-78BA-9040-A4DB-84A182313B5F}" type="pres">
      <dgm:prSet presAssocID="{ADE5FB4F-1EBC-2C4E-90D7-4D87B737AA1B}" presName="CompostProcess" presStyleCnt="0">
        <dgm:presLayoutVars>
          <dgm:dir/>
          <dgm:resizeHandles val="exact"/>
        </dgm:presLayoutVars>
      </dgm:prSet>
      <dgm:spPr/>
    </dgm:pt>
    <dgm:pt modelId="{3C3D372F-D632-D94F-A71B-8156B8B1744F}" type="pres">
      <dgm:prSet presAssocID="{ADE5FB4F-1EBC-2C4E-90D7-4D87B737AA1B}" presName="arrow" presStyleLbl="bgShp" presStyleIdx="0" presStyleCnt="1"/>
      <dgm:spPr/>
    </dgm:pt>
    <dgm:pt modelId="{B6F4B128-2395-E248-88EF-F4EFBD173D48}" type="pres">
      <dgm:prSet presAssocID="{ADE5FB4F-1EBC-2C4E-90D7-4D87B737AA1B}" presName="linearProcess" presStyleCnt="0"/>
      <dgm:spPr/>
    </dgm:pt>
    <dgm:pt modelId="{081B1928-1A0E-5E4D-80D1-E532FA11F474}" type="pres">
      <dgm:prSet presAssocID="{BF704185-B361-C14B-BC17-C5CF78134E0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FC534C-2892-8545-B105-419B50B2E56E}" type="pres">
      <dgm:prSet presAssocID="{DCA1F7F9-06C2-0441-B36D-A48580C7A093}" presName="sibTrans" presStyleCnt="0"/>
      <dgm:spPr/>
    </dgm:pt>
    <dgm:pt modelId="{09E90F9B-BA0E-B346-85D9-B44605B71173}" type="pres">
      <dgm:prSet presAssocID="{31766A50-0B58-FB46-B327-84E0EE58CB5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95FA42-4385-CE44-A342-21D947D3FCFF}" type="pres">
      <dgm:prSet presAssocID="{FDF6420A-2FA2-FD42-B609-1F19CBCB88AC}" presName="sibTrans" presStyleCnt="0"/>
      <dgm:spPr/>
    </dgm:pt>
    <dgm:pt modelId="{E05BB26A-DE2F-6843-83ED-F6A7F990A291}" type="pres">
      <dgm:prSet presAssocID="{C486CAA2-6685-B44A-8747-174CCB5F3F9E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D48A2E-94E1-3845-B153-F4C7391AAE04}" type="presOf" srcId="{ADE5FB4F-1EBC-2C4E-90D7-4D87B737AA1B}" destId="{35CA537C-78BA-9040-A4DB-84A182313B5F}" srcOrd="0" destOrd="0" presId="urn:microsoft.com/office/officeart/2005/8/layout/hProcess9"/>
    <dgm:cxn modelId="{4F6EB4C9-93EE-8D47-A11C-3EB977CC3AE7}" srcId="{ADE5FB4F-1EBC-2C4E-90D7-4D87B737AA1B}" destId="{31766A50-0B58-FB46-B327-84E0EE58CB5B}" srcOrd="1" destOrd="0" parTransId="{6FF2B169-9187-AE48-935D-3DF17F741EC7}" sibTransId="{FDF6420A-2FA2-FD42-B609-1F19CBCB88AC}"/>
    <dgm:cxn modelId="{E5121E3C-0649-CC4E-9FA5-03785B780D8E}" type="presOf" srcId="{C486CAA2-6685-B44A-8747-174CCB5F3F9E}" destId="{E05BB26A-DE2F-6843-83ED-F6A7F990A291}" srcOrd="0" destOrd="0" presId="urn:microsoft.com/office/officeart/2005/8/layout/hProcess9"/>
    <dgm:cxn modelId="{F06E39C9-0C21-6D41-8A5D-457213F5A655}" type="presOf" srcId="{31766A50-0B58-FB46-B327-84E0EE58CB5B}" destId="{09E90F9B-BA0E-B346-85D9-B44605B71173}" srcOrd="0" destOrd="0" presId="urn:microsoft.com/office/officeart/2005/8/layout/hProcess9"/>
    <dgm:cxn modelId="{4E9F84BC-5753-404C-BA6B-6E97E70F0112}" srcId="{ADE5FB4F-1EBC-2C4E-90D7-4D87B737AA1B}" destId="{C486CAA2-6685-B44A-8747-174CCB5F3F9E}" srcOrd="2" destOrd="0" parTransId="{22F82842-E5DD-FA4D-9E91-7DF790284A72}" sibTransId="{970C19C4-0E8A-C04D-ADF0-7B81839FDB56}"/>
    <dgm:cxn modelId="{DCCC168C-C873-F146-9B66-73D564F278F6}" srcId="{ADE5FB4F-1EBC-2C4E-90D7-4D87B737AA1B}" destId="{BF704185-B361-C14B-BC17-C5CF78134E00}" srcOrd="0" destOrd="0" parTransId="{7FBBA77E-B3E9-574F-9CFE-77D4D2346549}" sibTransId="{DCA1F7F9-06C2-0441-B36D-A48580C7A093}"/>
    <dgm:cxn modelId="{7D1DBE61-71F7-864E-992B-BB85669C9344}" type="presOf" srcId="{BF704185-B361-C14B-BC17-C5CF78134E00}" destId="{081B1928-1A0E-5E4D-80D1-E532FA11F474}" srcOrd="0" destOrd="0" presId="urn:microsoft.com/office/officeart/2005/8/layout/hProcess9"/>
    <dgm:cxn modelId="{DACA2D38-CA29-8340-AC54-6B311F737A5E}" type="presParOf" srcId="{35CA537C-78BA-9040-A4DB-84A182313B5F}" destId="{3C3D372F-D632-D94F-A71B-8156B8B1744F}" srcOrd="0" destOrd="0" presId="urn:microsoft.com/office/officeart/2005/8/layout/hProcess9"/>
    <dgm:cxn modelId="{66DFEA75-9C91-C247-A09A-C6CCAD618E8A}" type="presParOf" srcId="{35CA537C-78BA-9040-A4DB-84A182313B5F}" destId="{B6F4B128-2395-E248-88EF-F4EFBD173D48}" srcOrd="1" destOrd="0" presId="urn:microsoft.com/office/officeart/2005/8/layout/hProcess9"/>
    <dgm:cxn modelId="{58BF87B7-42C9-3040-94D9-D73AC1C6F18F}" type="presParOf" srcId="{B6F4B128-2395-E248-88EF-F4EFBD173D48}" destId="{081B1928-1A0E-5E4D-80D1-E532FA11F474}" srcOrd="0" destOrd="0" presId="urn:microsoft.com/office/officeart/2005/8/layout/hProcess9"/>
    <dgm:cxn modelId="{4B050451-30EE-B54C-A0A2-01F8C3821B29}" type="presParOf" srcId="{B6F4B128-2395-E248-88EF-F4EFBD173D48}" destId="{E3FC534C-2892-8545-B105-419B50B2E56E}" srcOrd="1" destOrd="0" presId="urn:microsoft.com/office/officeart/2005/8/layout/hProcess9"/>
    <dgm:cxn modelId="{4CB64570-2C07-DE43-B861-EBBCC83ECB6B}" type="presParOf" srcId="{B6F4B128-2395-E248-88EF-F4EFBD173D48}" destId="{09E90F9B-BA0E-B346-85D9-B44605B71173}" srcOrd="2" destOrd="0" presId="urn:microsoft.com/office/officeart/2005/8/layout/hProcess9"/>
    <dgm:cxn modelId="{E39759D9-F191-4D42-881B-3D94509A2F5C}" type="presParOf" srcId="{B6F4B128-2395-E248-88EF-F4EFBD173D48}" destId="{0395FA42-4385-CE44-A342-21D947D3FCFF}" srcOrd="3" destOrd="0" presId="urn:microsoft.com/office/officeart/2005/8/layout/hProcess9"/>
    <dgm:cxn modelId="{09D5E4AF-A83F-B24D-A675-406ED2E17048}" type="presParOf" srcId="{B6F4B128-2395-E248-88EF-F4EFBD173D48}" destId="{E05BB26A-DE2F-6843-83ED-F6A7F990A29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B153558-A620-764A-BF2E-405C74AD9098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C87306-3329-A049-BAED-7BFABB68C762}">
      <dgm:prSet phldrT="[Text]"/>
      <dgm:spPr/>
      <dgm:t>
        <a:bodyPr/>
        <a:lstStyle/>
        <a:p>
          <a:r>
            <a:rPr lang="en-US" dirty="0" err="1" smtClean="0"/>
            <a:t>Cassação</a:t>
          </a:r>
          <a:endParaRPr lang="en-US" dirty="0"/>
        </a:p>
      </dgm:t>
    </dgm:pt>
    <dgm:pt modelId="{1006A908-F41C-5444-880D-6E9771F8DF93}" type="parTrans" cxnId="{C6403E95-E264-4D4A-AB16-1313339DDE7C}">
      <dgm:prSet/>
      <dgm:spPr/>
      <dgm:t>
        <a:bodyPr/>
        <a:lstStyle/>
        <a:p>
          <a:endParaRPr lang="en-US"/>
        </a:p>
      </dgm:t>
    </dgm:pt>
    <dgm:pt modelId="{57619A31-3EF4-3D4A-BE9A-5860C18A9FCD}" type="sibTrans" cxnId="{C6403E95-E264-4D4A-AB16-1313339DDE7C}">
      <dgm:prSet/>
      <dgm:spPr/>
      <dgm:t>
        <a:bodyPr/>
        <a:lstStyle/>
        <a:p>
          <a:endParaRPr lang="en-US"/>
        </a:p>
      </dgm:t>
    </dgm:pt>
    <dgm:pt modelId="{315A9B4B-B520-934D-935E-F4DF1BD9E0D4}">
      <dgm:prSet phldrT="[Text]"/>
      <dgm:spPr/>
      <dgm:t>
        <a:bodyPr/>
        <a:lstStyle/>
        <a:p>
          <a:r>
            <a:rPr lang="en-US" dirty="0" err="1" smtClean="0"/>
            <a:t>Súmula</a:t>
          </a:r>
          <a:r>
            <a:rPr lang="en-US" dirty="0" smtClean="0"/>
            <a:t> 279-STF</a:t>
          </a:r>
          <a:endParaRPr lang="en-US" dirty="0"/>
        </a:p>
      </dgm:t>
    </dgm:pt>
    <dgm:pt modelId="{458ABA26-4BA2-B449-BA7B-959203EC707A}" type="parTrans" cxnId="{349E2259-BFF3-2E4F-88AA-01CD9FC8759A}">
      <dgm:prSet/>
      <dgm:spPr/>
      <dgm:t>
        <a:bodyPr/>
        <a:lstStyle/>
        <a:p>
          <a:endParaRPr lang="en-US"/>
        </a:p>
      </dgm:t>
    </dgm:pt>
    <dgm:pt modelId="{2CC63A65-C889-A74F-8460-3E5BDB489BB1}" type="sibTrans" cxnId="{349E2259-BFF3-2E4F-88AA-01CD9FC8759A}">
      <dgm:prSet/>
      <dgm:spPr/>
      <dgm:t>
        <a:bodyPr/>
        <a:lstStyle/>
        <a:p>
          <a:endParaRPr lang="en-US"/>
        </a:p>
      </dgm:t>
    </dgm:pt>
    <dgm:pt modelId="{204BC265-6AE2-1041-BD80-99E07433CFEC}">
      <dgm:prSet phldrT="[Text]"/>
      <dgm:spPr/>
      <dgm:t>
        <a:bodyPr/>
        <a:lstStyle/>
        <a:p>
          <a:r>
            <a:rPr lang="en-US" dirty="0" err="1" smtClean="0"/>
            <a:t>Súmula</a:t>
          </a:r>
          <a:r>
            <a:rPr lang="en-US" dirty="0" smtClean="0"/>
            <a:t> 7 - STJ</a:t>
          </a:r>
          <a:endParaRPr lang="en-US" dirty="0"/>
        </a:p>
      </dgm:t>
    </dgm:pt>
    <dgm:pt modelId="{A9D56532-86BB-0141-9917-31ED1C3DFFF0}" type="parTrans" cxnId="{D5AA0607-7656-C94B-A79D-1DF9B105F485}">
      <dgm:prSet/>
      <dgm:spPr/>
      <dgm:t>
        <a:bodyPr/>
        <a:lstStyle/>
        <a:p>
          <a:endParaRPr lang="en-US"/>
        </a:p>
      </dgm:t>
    </dgm:pt>
    <dgm:pt modelId="{0BC80599-C1C0-C644-9CA5-2628C587FC4E}" type="sibTrans" cxnId="{D5AA0607-7656-C94B-A79D-1DF9B105F485}">
      <dgm:prSet/>
      <dgm:spPr/>
      <dgm:t>
        <a:bodyPr/>
        <a:lstStyle/>
        <a:p>
          <a:endParaRPr lang="en-US"/>
        </a:p>
      </dgm:t>
    </dgm:pt>
    <dgm:pt modelId="{CB608A64-AE8A-B842-8F7B-4A5B8A944697}">
      <dgm:prSet phldrT="[Text]"/>
      <dgm:spPr/>
      <dgm:t>
        <a:bodyPr/>
        <a:lstStyle/>
        <a:p>
          <a:r>
            <a:rPr lang="en-US" dirty="0" err="1" smtClean="0"/>
            <a:t>Revisão</a:t>
          </a:r>
          <a:endParaRPr lang="en-US" dirty="0"/>
        </a:p>
      </dgm:t>
    </dgm:pt>
    <dgm:pt modelId="{8937BAD3-DF96-FE41-BED6-DB9DF9D82418}" type="parTrans" cxnId="{096330F1-C10B-6A4B-8CD4-DE616C94030C}">
      <dgm:prSet/>
      <dgm:spPr/>
      <dgm:t>
        <a:bodyPr/>
        <a:lstStyle/>
        <a:p>
          <a:endParaRPr lang="en-US"/>
        </a:p>
      </dgm:t>
    </dgm:pt>
    <dgm:pt modelId="{78929D71-4D34-1346-AE7F-F5E059E19A1C}" type="sibTrans" cxnId="{096330F1-C10B-6A4B-8CD4-DE616C94030C}">
      <dgm:prSet/>
      <dgm:spPr/>
      <dgm:t>
        <a:bodyPr/>
        <a:lstStyle/>
        <a:p>
          <a:endParaRPr lang="en-US"/>
        </a:p>
      </dgm:t>
    </dgm:pt>
    <dgm:pt modelId="{641CA61D-AF06-724C-ABB7-B19054711289}">
      <dgm:prSet phldrT="[Text]"/>
      <dgm:spPr/>
      <dgm:t>
        <a:bodyPr/>
        <a:lstStyle/>
        <a:p>
          <a:r>
            <a:rPr lang="en-US" dirty="0" err="1" smtClean="0"/>
            <a:t>Ampla</a:t>
          </a:r>
          <a:r>
            <a:rPr lang="en-US" dirty="0" smtClean="0"/>
            <a:t> </a:t>
          </a:r>
          <a:r>
            <a:rPr lang="en-US" dirty="0" err="1" smtClean="0"/>
            <a:t>possibilidade</a:t>
          </a:r>
          <a:endParaRPr lang="en-US" dirty="0"/>
        </a:p>
      </dgm:t>
    </dgm:pt>
    <dgm:pt modelId="{A7074207-0E4E-3F4F-9EFC-54E5C1FE8C77}" type="parTrans" cxnId="{E5BCA7BA-24BA-8242-A43E-8772D3B8322F}">
      <dgm:prSet/>
      <dgm:spPr/>
      <dgm:t>
        <a:bodyPr/>
        <a:lstStyle/>
        <a:p>
          <a:endParaRPr lang="en-US"/>
        </a:p>
      </dgm:t>
    </dgm:pt>
    <dgm:pt modelId="{DC1810E1-A7B2-C34D-9ABF-B03CB4D0143B}" type="sibTrans" cxnId="{E5BCA7BA-24BA-8242-A43E-8772D3B8322F}">
      <dgm:prSet/>
      <dgm:spPr/>
      <dgm:t>
        <a:bodyPr/>
        <a:lstStyle/>
        <a:p>
          <a:endParaRPr lang="en-US"/>
        </a:p>
      </dgm:t>
    </dgm:pt>
    <dgm:pt modelId="{2E4424FD-198C-E84E-B046-F81CEB0A2F1B}" type="pres">
      <dgm:prSet presAssocID="{7B153558-A620-764A-BF2E-405C74AD909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FD6F9DB-44C4-284B-9F9C-73378DEDCB00}" type="pres">
      <dgm:prSet presAssocID="{08C87306-3329-A049-BAED-7BFABB68C762}" presName="root" presStyleCnt="0"/>
      <dgm:spPr/>
    </dgm:pt>
    <dgm:pt modelId="{DA19F1AD-FC7C-4549-A99B-6DBEBE83CDAE}" type="pres">
      <dgm:prSet presAssocID="{08C87306-3329-A049-BAED-7BFABB68C762}" presName="rootComposite" presStyleCnt="0"/>
      <dgm:spPr/>
    </dgm:pt>
    <dgm:pt modelId="{FCEB6F18-E64B-D147-99EE-BE66EB0C7AF8}" type="pres">
      <dgm:prSet presAssocID="{08C87306-3329-A049-BAED-7BFABB68C762}" presName="rootText" presStyleLbl="node1" presStyleIdx="0" presStyleCnt="2"/>
      <dgm:spPr/>
      <dgm:t>
        <a:bodyPr/>
        <a:lstStyle/>
        <a:p>
          <a:endParaRPr lang="en-US"/>
        </a:p>
      </dgm:t>
    </dgm:pt>
    <dgm:pt modelId="{19A31146-93EF-F644-AC2B-96649CDB8721}" type="pres">
      <dgm:prSet presAssocID="{08C87306-3329-A049-BAED-7BFABB68C762}" presName="rootConnector" presStyleLbl="node1" presStyleIdx="0" presStyleCnt="2"/>
      <dgm:spPr/>
      <dgm:t>
        <a:bodyPr/>
        <a:lstStyle/>
        <a:p>
          <a:endParaRPr lang="en-US"/>
        </a:p>
      </dgm:t>
    </dgm:pt>
    <dgm:pt modelId="{E893EFEC-1AE1-EC44-9880-CDE447B37EC0}" type="pres">
      <dgm:prSet presAssocID="{08C87306-3329-A049-BAED-7BFABB68C762}" presName="childShape" presStyleCnt="0"/>
      <dgm:spPr/>
    </dgm:pt>
    <dgm:pt modelId="{ECDEE17A-D843-CC4C-881C-C9CB22BAA680}" type="pres">
      <dgm:prSet presAssocID="{458ABA26-4BA2-B449-BA7B-959203EC707A}" presName="Name13" presStyleLbl="parChTrans1D2" presStyleIdx="0" presStyleCnt="3"/>
      <dgm:spPr/>
      <dgm:t>
        <a:bodyPr/>
        <a:lstStyle/>
        <a:p>
          <a:endParaRPr lang="en-US"/>
        </a:p>
      </dgm:t>
    </dgm:pt>
    <dgm:pt modelId="{8EC79046-C21B-044B-B6CF-0F7EAF89D0C4}" type="pres">
      <dgm:prSet presAssocID="{315A9B4B-B520-934D-935E-F4DF1BD9E0D4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9B989-ACAF-B740-B17F-533B2F35B09E}" type="pres">
      <dgm:prSet presAssocID="{A9D56532-86BB-0141-9917-31ED1C3DFFF0}" presName="Name13" presStyleLbl="parChTrans1D2" presStyleIdx="1" presStyleCnt="3"/>
      <dgm:spPr/>
      <dgm:t>
        <a:bodyPr/>
        <a:lstStyle/>
        <a:p>
          <a:endParaRPr lang="en-US"/>
        </a:p>
      </dgm:t>
    </dgm:pt>
    <dgm:pt modelId="{D755A310-56F1-B74C-8432-84427BA35ECC}" type="pres">
      <dgm:prSet presAssocID="{204BC265-6AE2-1041-BD80-99E07433CFEC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CF2DF0-C181-F14E-AAC2-460CF152C87D}" type="pres">
      <dgm:prSet presAssocID="{CB608A64-AE8A-B842-8F7B-4A5B8A944697}" presName="root" presStyleCnt="0"/>
      <dgm:spPr/>
    </dgm:pt>
    <dgm:pt modelId="{33C032A5-290F-F842-BEFB-6512A25ABA9E}" type="pres">
      <dgm:prSet presAssocID="{CB608A64-AE8A-B842-8F7B-4A5B8A944697}" presName="rootComposite" presStyleCnt="0"/>
      <dgm:spPr/>
    </dgm:pt>
    <dgm:pt modelId="{47C79F97-AE2B-D14B-B4E0-58B2065620EE}" type="pres">
      <dgm:prSet presAssocID="{CB608A64-AE8A-B842-8F7B-4A5B8A944697}" presName="rootText" presStyleLbl="node1" presStyleIdx="1" presStyleCnt="2"/>
      <dgm:spPr/>
      <dgm:t>
        <a:bodyPr/>
        <a:lstStyle/>
        <a:p>
          <a:endParaRPr lang="en-US"/>
        </a:p>
      </dgm:t>
    </dgm:pt>
    <dgm:pt modelId="{2050F64A-3FEC-C54C-8EBF-2AA638B624FC}" type="pres">
      <dgm:prSet presAssocID="{CB608A64-AE8A-B842-8F7B-4A5B8A944697}" presName="rootConnector" presStyleLbl="node1" presStyleIdx="1" presStyleCnt="2"/>
      <dgm:spPr/>
      <dgm:t>
        <a:bodyPr/>
        <a:lstStyle/>
        <a:p>
          <a:endParaRPr lang="en-US"/>
        </a:p>
      </dgm:t>
    </dgm:pt>
    <dgm:pt modelId="{B29AF7E7-56C2-8F45-92D9-FB30C5E935D6}" type="pres">
      <dgm:prSet presAssocID="{CB608A64-AE8A-B842-8F7B-4A5B8A944697}" presName="childShape" presStyleCnt="0"/>
      <dgm:spPr/>
    </dgm:pt>
    <dgm:pt modelId="{685BE3A1-F477-0A40-A842-F140A6D75911}" type="pres">
      <dgm:prSet presAssocID="{A7074207-0E4E-3F4F-9EFC-54E5C1FE8C77}" presName="Name13" presStyleLbl="parChTrans1D2" presStyleIdx="2" presStyleCnt="3"/>
      <dgm:spPr/>
      <dgm:t>
        <a:bodyPr/>
        <a:lstStyle/>
        <a:p>
          <a:endParaRPr lang="en-US"/>
        </a:p>
      </dgm:t>
    </dgm:pt>
    <dgm:pt modelId="{0B902FCD-629D-DC48-96BC-26466B5DBCC7}" type="pres">
      <dgm:prSet presAssocID="{641CA61D-AF06-724C-ABB7-B19054711289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03EE43-FD6A-FE42-9EF2-7C495E4AFC46}" type="presOf" srcId="{08C87306-3329-A049-BAED-7BFABB68C762}" destId="{19A31146-93EF-F644-AC2B-96649CDB8721}" srcOrd="1" destOrd="0" presId="urn:microsoft.com/office/officeart/2005/8/layout/hierarchy3"/>
    <dgm:cxn modelId="{7EA2D347-29B1-9043-8F58-6CB39171D047}" type="presOf" srcId="{204BC265-6AE2-1041-BD80-99E07433CFEC}" destId="{D755A310-56F1-B74C-8432-84427BA35ECC}" srcOrd="0" destOrd="0" presId="urn:microsoft.com/office/officeart/2005/8/layout/hierarchy3"/>
    <dgm:cxn modelId="{327EDB4B-5BE1-BE49-82D0-58DBD9A9FE6C}" type="presOf" srcId="{CB608A64-AE8A-B842-8F7B-4A5B8A944697}" destId="{2050F64A-3FEC-C54C-8EBF-2AA638B624FC}" srcOrd="1" destOrd="0" presId="urn:microsoft.com/office/officeart/2005/8/layout/hierarchy3"/>
    <dgm:cxn modelId="{349E2259-BFF3-2E4F-88AA-01CD9FC8759A}" srcId="{08C87306-3329-A049-BAED-7BFABB68C762}" destId="{315A9B4B-B520-934D-935E-F4DF1BD9E0D4}" srcOrd="0" destOrd="0" parTransId="{458ABA26-4BA2-B449-BA7B-959203EC707A}" sibTransId="{2CC63A65-C889-A74F-8460-3E5BDB489BB1}"/>
    <dgm:cxn modelId="{D5AA0607-7656-C94B-A79D-1DF9B105F485}" srcId="{08C87306-3329-A049-BAED-7BFABB68C762}" destId="{204BC265-6AE2-1041-BD80-99E07433CFEC}" srcOrd="1" destOrd="0" parTransId="{A9D56532-86BB-0141-9917-31ED1C3DFFF0}" sibTransId="{0BC80599-C1C0-C644-9CA5-2628C587FC4E}"/>
    <dgm:cxn modelId="{0CF7E095-C62E-B44C-A4CD-D487CEAEB332}" type="presOf" srcId="{08C87306-3329-A049-BAED-7BFABB68C762}" destId="{FCEB6F18-E64B-D147-99EE-BE66EB0C7AF8}" srcOrd="0" destOrd="0" presId="urn:microsoft.com/office/officeart/2005/8/layout/hierarchy3"/>
    <dgm:cxn modelId="{2936F65C-6D30-AF4E-8862-CD850EF0A27E}" type="presOf" srcId="{458ABA26-4BA2-B449-BA7B-959203EC707A}" destId="{ECDEE17A-D843-CC4C-881C-C9CB22BAA680}" srcOrd="0" destOrd="0" presId="urn:microsoft.com/office/officeart/2005/8/layout/hierarchy3"/>
    <dgm:cxn modelId="{40AA24A8-88E8-F94F-AA9B-B3D94CA4FD68}" type="presOf" srcId="{641CA61D-AF06-724C-ABB7-B19054711289}" destId="{0B902FCD-629D-DC48-96BC-26466B5DBCC7}" srcOrd="0" destOrd="0" presId="urn:microsoft.com/office/officeart/2005/8/layout/hierarchy3"/>
    <dgm:cxn modelId="{E5BCA7BA-24BA-8242-A43E-8772D3B8322F}" srcId="{CB608A64-AE8A-B842-8F7B-4A5B8A944697}" destId="{641CA61D-AF06-724C-ABB7-B19054711289}" srcOrd="0" destOrd="0" parTransId="{A7074207-0E4E-3F4F-9EFC-54E5C1FE8C77}" sibTransId="{DC1810E1-A7B2-C34D-9ABF-B03CB4D0143B}"/>
    <dgm:cxn modelId="{C6403E95-E264-4D4A-AB16-1313339DDE7C}" srcId="{7B153558-A620-764A-BF2E-405C74AD9098}" destId="{08C87306-3329-A049-BAED-7BFABB68C762}" srcOrd="0" destOrd="0" parTransId="{1006A908-F41C-5444-880D-6E9771F8DF93}" sibTransId="{57619A31-3EF4-3D4A-BE9A-5860C18A9FCD}"/>
    <dgm:cxn modelId="{F0BFEC9D-7C0B-D04C-B30D-30400A761F81}" type="presOf" srcId="{CB608A64-AE8A-B842-8F7B-4A5B8A944697}" destId="{47C79F97-AE2B-D14B-B4E0-58B2065620EE}" srcOrd="0" destOrd="0" presId="urn:microsoft.com/office/officeart/2005/8/layout/hierarchy3"/>
    <dgm:cxn modelId="{A04CEE5E-DEB7-6946-B521-D8622A051AE8}" type="presOf" srcId="{A7074207-0E4E-3F4F-9EFC-54E5C1FE8C77}" destId="{685BE3A1-F477-0A40-A842-F140A6D75911}" srcOrd="0" destOrd="0" presId="urn:microsoft.com/office/officeart/2005/8/layout/hierarchy3"/>
    <dgm:cxn modelId="{096330F1-C10B-6A4B-8CD4-DE616C94030C}" srcId="{7B153558-A620-764A-BF2E-405C74AD9098}" destId="{CB608A64-AE8A-B842-8F7B-4A5B8A944697}" srcOrd="1" destOrd="0" parTransId="{8937BAD3-DF96-FE41-BED6-DB9DF9D82418}" sibTransId="{78929D71-4D34-1346-AE7F-F5E059E19A1C}"/>
    <dgm:cxn modelId="{195DE9AB-5B1A-BC42-A5B6-7118A97E4621}" type="presOf" srcId="{7B153558-A620-764A-BF2E-405C74AD9098}" destId="{2E4424FD-198C-E84E-B046-F81CEB0A2F1B}" srcOrd="0" destOrd="0" presId="urn:microsoft.com/office/officeart/2005/8/layout/hierarchy3"/>
    <dgm:cxn modelId="{511B30D3-588A-CA4A-A8FF-FC6E6D1CD172}" type="presOf" srcId="{A9D56532-86BB-0141-9917-31ED1C3DFFF0}" destId="{7749B989-ACAF-B740-B17F-533B2F35B09E}" srcOrd="0" destOrd="0" presId="urn:microsoft.com/office/officeart/2005/8/layout/hierarchy3"/>
    <dgm:cxn modelId="{13033276-37AE-0542-BF87-5264117C297F}" type="presOf" srcId="{315A9B4B-B520-934D-935E-F4DF1BD9E0D4}" destId="{8EC79046-C21B-044B-B6CF-0F7EAF89D0C4}" srcOrd="0" destOrd="0" presId="urn:microsoft.com/office/officeart/2005/8/layout/hierarchy3"/>
    <dgm:cxn modelId="{86F65ED2-661E-784E-AA43-644146F58E44}" type="presParOf" srcId="{2E4424FD-198C-E84E-B046-F81CEB0A2F1B}" destId="{6FD6F9DB-44C4-284B-9F9C-73378DEDCB00}" srcOrd="0" destOrd="0" presId="urn:microsoft.com/office/officeart/2005/8/layout/hierarchy3"/>
    <dgm:cxn modelId="{9AFBF0F9-EBE3-E246-AB4E-F456B6AA274D}" type="presParOf" srcId="{6FD6F9DB-44C4-284B-9F9C-73378DEDCB00}" destId="{DA19F1AD-FC7C-4549-A99B-6DBEBE83CDAE}" srcOrd="0" destOrd="0" presId="urn:microsoft.com/office/officeart/2005/8/layout/hierarchy3"/>
    <dgm:cxn modelId="{49619F95-679B-DE49-8F79-3802859A6152}" type="presParOf" srcId="{DA19F1AD-FC7C-4549-A99B-6DBEBE83CDAE}" destId="{FCEB6F18-E64B-D147-99EE-BE66EB0C7AF8}" srcOrd="0" destOrd="0" presId="urn:microsoft.com/office/officeart/2005/8/layout/hierarchy3"/>
    <dgm:cxn modelId="{7048EA1D-3022-E946-8554-1866C7FDBE1B}" type="presParOf" srcId="{DA19F1AD-FC7C-4549-A99B-6DBEBE83CDAE}" destId="{19A31146-93EF-F644-AC2B-96649CDB8721}" srcOrd="1" destOrd="0" presId="urn:microsoft.com/office/officeart/2005/8/layout/hierarchy3"/>
    <dgm:cxn modelId="{39C4C79D-7DE0-8245-939C-5536FB77AC93}" type="presParOf" srcId="{6FD6F9DB-44C4-284B-9F9C-73378DEDCB00}" destId="{E893EFEC-1AE1-EC44-9880-CDE447B37EC0}" srcOrd="1" destOrd="0" presId="urn:microsoft.com/office/officeart/2005/8/layout/hierarchy3"/>
    <dgm:cxn modelId="{983F22B1-184B-F841-BF09-94F53098AA61}" type="presParOf" srcId="{E893EFEC-1AE1-EC44-9880-CDE447B37EC0}" destId="{ECDEE17A-D843-CC4C-881C-C9CB22BAA680}" srcOrd="0" destOrd="0" presId="urn:microsoft.com/office/officeart/2005/8/layout/hierarchy3"/>
    <dgm:cxn modelId="{56039254-079B-9A4B-B772-6BE4FF4F78D1}" type="presParOf" srcId="{E893EFEC-1AE1-EC44-9880-CDE447B37EC0}" destId="{8EC79046-C21B-044B-B6CF-0F7EAF89D0C4}" srcOrd="1" destOrd="0" presId="urn:microsoft.com/office/officeart/2005/8/layout/hierarchy3"/>
    <dgm:cxn modelId="{67BA6362-0EB9-7F4E-B37E-207B930D430E}" type="presParOf" srcId="{E893EFEC-1AE1-EC44-9880-CDE447B37EC0}" destId="{7749B989-ACAF-B740-B17F-533B2F35B09E}" srcOrd="2" destOrd="0" presId="urn:microsoft.com/office/officeart/2005/8/layout/hierarchy3"/>
    <dgm:cxn modelId="{05C8AA6D-0668-9849-9464-4ED08FFFF5F0}" type="presParOf" srcId="{E893EFEC-1AE1-EC44-9880-CDE447B37EC0}" destId="{D755A310-56F1-B74C-8432-84427BA35ECC}" srcOrd="3" destOrd="0" presId="urn:microsoft.com/office/officeart/2005/8/layout/hierarchy3"/>
    <dgm:cxn modelId="{CCC319B8-5E1C-5449-BF79-8D784AB790CE}" type="presParOf" srcId="{2E4424FD-198C-E84E-B046-F81CEB0A2F1B}" destId="{20CF2DF0-C181-F14E-AAC2-460CF152C87D}" srcOrd="1" destOrd="0" presId="urn:microsoft.com/office/officeart/2005/8/layout/hierarchy3"/>
    <dgm:cxn modelId="{8BE5CC68-AA49-544E-B232-CD33A0C511D9}" type="presParOf" srcId="{20CF2DF0-C181-F14E-AAC2-460CF152C87D}" destId="{33C032A5-290F-F842-BEFB-6512A25ABA9E}" srcOrd="0" destOrd="0" presId="urn:microsoft.com/office/officeart/2005/8/layout/hierarchy3"/>
    <dgm:cxn modelId="{E88ACE66-5F2F-DD4E-A244-DC94DAA37602}" type="presParOf" srcId="{33C032A5-290F-F842-BEFB-6512A25ABA9E}" destId="{47C79F97-AE2B-D14B-B4E0-58B2065620EE}" srcOrd="0" destOrd="0" presId="urn:microsoft.com/office/officeart/2005/8/layout/hierarchy3"/>
    <dgm:cxn modelId="{362EB573-087A-E940-B7D8-6F560FEC17C9}" type="presParOf" srcId="{33C032A5-290F-F842-BEFB-6512A25ABA9E}" destId="{2050F64A-3FEC-C54C-8EBF-2AA638B624FC}" srcOrd="1" destOrd="0" presId="urn:microsoft.com/office/officeart/2005/8/layout/hierarchy3"/>
    <dgm:cxn modelId="{979266E8-DD7A-B149-8EF7-D78F5E1A578A}" type="presParOf" srcId="{20CF2DF0-C181-F14E-AAC2-460CF152C87D}" destId="{B29AF7E7-56C2-8F45-92D9-FB30C5E935D6}" srcOrd="1" destOrd="0" presId="urn:microsoft.com/office/officeart/2005/8/layout/hierarchy3"/>
    <dgm:cxn modelId="{220AD67E-1C76-3F42-AF02-89D7948FD78C}" type="presParOf" srcId="{B29AF7E7-56C2-8F45-92D9-FB30C5E935D6}" destId="{685BE3A1-F477-0A40-A842-F140A6D75911}" srcOrd="0" destOrd="0" presId="urn:microsoft.com/office/officeart/2005/8/layout/hierarchy3"/>
    <dgm:cxn modelId="{97E150E8-795E-D948-8E4D-6194F4DCE44E}" type="presParOf" srcId="{B29AF7E7-56C2-8F45-92D9-FB30C5E935D6}" destId="{0B902FCD-629D-DC48-96BC-26466B5DBCC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50374-FDDC-704D-8A3C-AE1B1D78F576}">
      <dsp:nvSpPr>
        <dsp:cNvPr id="0" name=""/>
        <dsp:cNvSpPr/>
      </dsp:nvSpPr>
      <dsp:spPr>
        <a:xfrm>
          <a:off x="13934" y="1575593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Recurso</a:t>
          </a:r>
          <a:endParaRPr lang="en-US" sz="1600" kern="1200" dirty="0"/>
        </a:p>
      </dsp:txBody>
      <dsp:txXfrm>
        <a:off x="40669" y="1602328"/>
        <a:ext cx="1772155" cy="859342"/>
      </dsp:txXfrm>
    </dsp:sp>
    <dsp:sp modelId="{6AC4A7F2-7167-2A4F-92CD-5287A11B9A6E}">
      <dsp:nvSpPr>
        <dsp:cNvPr id="0" name=""/>
        <dsp:cNvSpPr/>
      </dsp:nvSpPr>
      <dsp:spPr>
        <a:xfrm rot="18289469">
          <a:off x="1565308" y="1486917"/>
          <a:ext cx="127875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278752" y="202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2715" y="1475164"/>
        <a:ext cx="63937" cy="63937"/>
      </dsp:txXfrm>
    </dsp:sp>
    <dsp:sp modelId="{3EBC0F04-EE2F-664C-95C5-4A60497BDBD5}">
      <dsp:nvSpPr>
        <dsp:cNvPr id="0" name=""/>
        <dsp:cNvSpPr/>
      </dsp:nvSpPr>
      <dsp:spPr>
        <a:xfrm>
          <a:off x="2569809" y="525859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Ordinário</a:t>
          </a: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(ROC)</a:t>
          </a:r>
          <a:endParaRPr lang="en-US" sz="1600" kern="1200" dirty="0"/>
        </a:p>
      </dsp:txBody>
      <dsp:txXfrm>
        <a:off x="2596544" y="552594"/>
        <a:ext cx="1772155" cy="859342"/>
      </dsp:txXfrm>
    </dsp:sp>
    <dsp:sp modelId="{734A1ECB-6AF9-9E45-BC43-D4AE84AC911A}">
      <dsp:nvSpPr>
        <dsp:cNvPr id="0" name=""/>
        <dsp:cNvSpPr/>
      </dsp:nvSpPr>
      <dsp:spPr>
        <a:xfrm rot="19457599">
          <a:off x="4310906" y="699617"/>
          <a:ext cx="8993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9305" y="2021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8076" y="697349"/>
        <a:ext cx="44965" cy="44965"/>
      </dsp:txXfrm>
    </dsp:sp>
    <dsp:sp modelId="{057B1018-7C2E-5B43-9465-042218BB3E2A}">
      <dsp:nvSpPr>
        <dsp:cNvPr id="0" name=""/>
        <dsp:cNvSpPr/>
      </dsp:nvSpPr>
      <dsp:spPr>
        <a:xfrm>
          <a:off x="5125684" y="992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STF</a:t>
          </a:r>
          <a:br>
            <a:rPr lang="en-US" sz="1600" kern="1200" dirty="0" smtClean="0"/>
          </a:br>
          <a:r>
            <a:rPr lang="en-US" sz="1600" kern="1200" dirty="0" smtClean="0"/>
            <a:t>(Art. 102, II, CF/88)</a:t>
          </a:r>
          <a:endParaRPr lang="en-US" sz="1600" kern="1200" dirty="0"/>
        </a:p>
      </dsp:txBody>
      <dsp:txXfrm>
        <a:off x="5152419" y="27727"/>
        <a:ext cx="1772155" cy="859342"/>
      </dsp:txXfrm>
    </dsp:sp>
    <dsp:sp modelId="{B9E86917-F5A3-3648-B43B-F6AC7F395F28}">
      <dsp:nvSpPr>
        <dsp:cNvPr id="0" name=""/>
        <dsp:cNvSpPr/>
      </dsp:nvSpPr>
      <dsp:spPr>
        <a:xfrm rot="2142401">
          <a:off x="4310906" y="1224484"/>
          <a:ext cx="8993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9305" y="2021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8076" y="1222216"/>
        <a:ext cx="44965" cy="44965"/>
      </dsp:txXfrm>
    </dsp:sp>
    <dsp:sp modelId="{A8B1733A-144B-5648-8992-3DC32FF3CD89}">
      <dsp:nvSpPr>
        <dsp:cNvPr id="0" name=""/>
        <dsp:cNvSpPr/>
      </dsp:nvSpPr>
      <dsp:spPr>
        <a:xfrm>
          <a:off x="5125684" y="1050726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STJ</a:t>
          </a:r>
          <a:br>
            <a:rPr lang="en-US" sz="1600" kern="1200" dirty="0" smtClean="0"/>
          </a:br>
          <a:r>
            <a:rPr lang="en-US" sz="1600" kern="1200" dirty="0" smtClean="0"/>
            <a:t>(Art. 105, II, CF/88)</a:t>
          </a:r>
          <a:endParaRPr lang="en-US" sz="1600" kern="1200" dirty="0"/>
        </a:p>
      </dsp:txBody>
      <dsp:txXfrm>
        <a:off x="5152419" y="1077461"/>
        <a:ext cx="1772155" cy="859342"/>
      </dsp:txXfrm>
    </dsp:sp>
    <dsp:sp modelId="{394B031C-D74B-F54F-822B-A9DAEC28946D}">
      <dsp:nvSpPr>
        <dsp:cNvPr id="0" name=""/>
        <dsp:cNvSpPr/>
      </dsp:nvSpPr>
      <dsp:spPr>
        <a:xfrm rot="3310531">
          <a:off x="1565308" y="2536652"/>
          <a:ext cx="127875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278752" y="2021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2715" y="2524898"/>
        <a:ext cx="63937" cy="63937"/>
      </dsp:txXfrm>
    </dsp:sp>
    <dsp:sp modelId="{2563D99F-9132-7B40-BB66-8828665A25AC}">
      <dsp:nvSpPr>
        <dsp:cNvPr id="0" name=""/>
        <dsp:cNvSpPr/>
      </dsp:nvSpPr>
      <dsp:spPr>
        <a:xfrm>
          <a:off x="2569809" y="2625328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Excepcionais</a:t>
          </a:r>
          <a:endParaRPr lang="en-US" sz="1600" kern="1200" dirty="0"/>
        </a:p>
      </dsp:txBody>
      <dsp:txXfrm>
        <a:off x="2596544" y="2652063"/>
        <a:ext cx="1772155" cy="859342"/>
      </dsp:txXfrm>
    </dsp:sp>
    <dsp:sp modelId="{EBB7E5E7-4228-6E42-9E2B-6322A80DEF41}">
      <dsp:nvSpPr>
        <dsp:cNvPr id="0" name=""/>
        <dsp:cNvSpPr/>
      </dsp:nvSpPr>
      <dsp:spPr>
        <a:xfrm rot="19457599">
          <a:off x="4310906" y="2799085"/>
          <a:ext cx="8993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9305" y="2021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8076" y="2796818"/>
        <a:ext cx="44965" cy="44965"/>
      </dsp:txXfrm>
    </dsp:sp>
    <dsp:sp modelId="{6385452C-A8CB-724B-A4F4-853D4C78445A}">
      <dsp:nvSpPr>
        <dsp:cNvPr id="0" name=""/>
        <dsp:cNvSpPr/>
      </dsp:nvSpPr>
      <dsp:spPr>
        <a:xfrm>
          <a:off x="5125684" y="2100460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Recurso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Extraordinário</a:t>
          </a:r>
          <a:r>
            <a:rPr lang="en-US" sz="1600" kern="1200" dirty="0" smtClean="0"/>
            <a:t/>
          </a:r>
          <a:br>
            <a:rPr lang="en-US" sz="1600" kern="1200" dirty="0" smtClean="0"/>
          </a:br>
          <a:r>
            <a:rPr lang="en-US" sz="1600" kern="1200" dirty="0" smtClean="0"/>
            <a:t>(Art. 102, III, CF/88)</a:t>
          </a:r>
          <a:endParaRPr lang="en-US" sz="1600" kern="1200" dirty="0"/>
        </a:p>
      </dsp:txBody>
      <dsp:txXfrm>
        <a:off x="5152419" y="2127195"/>
        <a:ext cx="1772155" cy="859342"/>
      </dsp:txXfrm>
    </dsp:sp>
    <dsp:sp modelId="{F546E3EC-2203-5D4B-8C67-5EC1C5E653F0}">
      <dsp:nvSpPr>
        <dsp:cNvPr id="0" name=""/>
        <dsp:cNvSpPr/>
      </dsp:nvSpPr>
      <dsp:spPr>
        <a:xfrm rot="2142401">
          <a:off x="4310906" y="3323953"/>
          <a:ext cx="8993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9305" y="2021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8076" y="3321685"/>
        <a:ext cx="44965" cy="44965"/>
      </dsp:txXfrm>
    </dsp:sp>
    <dsp:sp modelId="{45D75308-1E4C-6444-82D6-13640ED659FF}">
      <dsp:nvSpPr>
        <dsp:cNvPr id="0" name=""/>
        <dsp:cNvSpPr/>
      </dsp:nvSpPr>
      <dsp:spPr>
        <a:xfrm>
          <a:off x="5125684" y="3150195"/>
          <a:ext cx="1825625" cy="912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Recurso</a:t>
          </a:r>
          <a:r>
            <a:rPr lang="en-US" sz="1600" kern="1200" dirty="0" smtClean="0"/>
            <a:t> Especial</a:t>
          </a:r>
          <a:br>
            <a:rPr lang="en-US" sz="1600" kern="1200" dirty="0" smtClean="0"/>
          </a:br>
          <a:r>
            <a:rPr lang="en-US" sz="1600" kern="1200" dirty="0" smtClean="0"/>
            <a:t>(Art. 105, III, CF/88)</a:t>
          </a:r>
          <a:endParaRPr lang="en-US" sz="1600" kern="1200" dirty="0"/>
        </a:p>
      </dsp:txBody>
      <dsp:txXfrm>
        <a:off x="5152419" y="3176930"/>
        <a:ext cx="1772155" cy="8593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A3FE0-5168-AA40-9FD9-295510E2687E}">
      <dsp:nvSpPr>
        <dsp:cNvPr id="0" name=""/>
        <dsp:cNvSpPr/>
      </dsp:nvSpPr>
      <dsp:spPr>
        <a:xfrm>
          <a:off x="0" y="812799"/>
          <a:ext cx="6096000" cy="2438400"/>
        </a:xfrm>
        <a:prstGeom prst="leftRightRibb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4878F6-53AE-FA49-B922-71817EE43A15}">
      <dsp:nvSpPr>
        <dsp:cNvPr id="0" name=""/>
        <dsp:cNvSpPr/>
      </dsp:nvSpPr>
      <dsp:spPr>
        <a:xfrm>
          <a:off x="731520" y="1239519"/>
          <a:ext cx="2011680" cy="1194816"/>
        </a:xfrm>
        <a:prstGeom prst="rect">
          <a:avLst/>
        </a:prstGeom>
        <a:noFill/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Reapreciar</a:t>
          </a:r>
          <a:r>
            <a:rPr lang="en-US" sz="2400" kern="1200" dirty="0" smtClean="0"/>
            <a:t> a </a:t>
          </a:r>
          <a:r>
            <a:rPr lang="en-US" sz="2400" kern="1200" dirty="0" err="1" smtClean="0"/>
            <a:t>existência</a:t>
          </a:r>
          <a:r>
            <a:rPr lang="en-US" sz="2400" kern="1200" dirty="0" smtClean="0"/>
            <a:t> do </a:t>
          </a:r>
          <a:r>
            <a:rPr lang="en-US" sz="2400" kern="1200" dirty="0" err="1" smtClean="0"/>
            <a:t>fato</a:t>
          </a:r>
          <a:endParaRPr lang="en-US" sz="2400" kern="1200" dirty="0"/>
        </a:p>
      </dsp:txBody>
      <dsp:txXfrm>
        <a:off x="731520" y="1239519"/>
        <a:ext cx="2011680" cy="1194816"/>
      </dsp:txXfrm>
    </dsp:sp>
    <dsp:sp modelId="{1E3A2177-E15A-5248-B083-DEF1B3917916}">
      <dsp:nvSpPr>
        <dsp:cNvPr id="0" name=""/>
        <dsp:cNvSpPr/>
      </dsp:nvSpPr>
      <dsp:spPr>
        <a:xfrm>
          <a:off x="3048000" y="1629663"/>
          <a:ext cx="2377440" cy="1194816"/>
        </a:xfrm>
        <a:prstGeom prst="rect">
          <a:avLst/>
        </a:prstGeom>
        <a:noFill/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Revalorar</a:t>
          </a:r>
          <a:r>
            <a:rPr lang="en-US" sz="2400" kern="1200" dirty="0" smtClean="0"/>
            <a:t> a </a:t>
          </a:r>
          <a:r>
            <a:rPr lang="en-US" sz="2400" kern="1200" dirty="0" err="1" smtClean="0"/>
            <a:t>qualificação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atribuída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fato</a:t>
          </a:r>
          <a:endParaRPr lang="en-US" sz="2400" kern="1200" dirty="0"/>
        </a:p>
      </dsp:txBody>
      <dsp:txXfrm>
        <a:off x="3048000" y="1629663"/>
        <a:ext cx="2377440" cy="11948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F7223-58FE-0B4A-8E74-F2DAB00F6EAE}">
      <dsp:nvSpPr>
        <dsp:cNvPr id="0" name=""/>
        <dsp:cNvSpPr/>
      </dsp:nvSpPr>
      <dsp:spPr>
        <a:xfrm>
          <a:off x="-5581409" y="-854469"/>
          <a:ext cx="6645388" cy="6645388"/>
        </a:xfrm>
        <a:prstGeom prst="blockArc">
          <a:avLst>
            <a:gd name="adj1" fmla="val 18900000"/>
            <a:gd name="adj2" fmla="val 2700000"/>
            <a:gd name="adj3" fmla="val 32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E5892-80F2-B048-86CD-8F7602FF127D}">
      <dsp:nvSpPr>
        <dsp:cNvPr id="0" name=""/>
        <dsp:cNvSpPr/>
      </dsp:nvSpPr>
      <dsp:spPr>
        <a:xfrm>
          <a:off x="465157" y="308429"/>
          <a:ext cx="6457672" cy="6172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994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Turmas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Recursais</a:t>
          </a:r>
          <a:endParaRPr lang="en-US" sz="1800" kern="1200" dirty="0"/>
        </a:p>
      </dsp:txBody>
      <dsp:txXfrm>
        <a:off x="465157" y="308429"/>
        <a:ext cx="6457672" cy="617253"/>
      </dsp:txXfrm>
    </dsp:sp>
    <dsp:sp modelId="{665FC965-845F-D941-8E05-C3C7CF19A0DD}">
      <dsp:nvSpPr>
        <dsp:cNvPr id="0" name=""/>
        <dsp:cNvSpPr/>
      </dsp:nvSpPr>
      <dsp:spPr>
        <a:xfrm>
          <a:off x="79374" y="231272"/>
          <a:ext cx="771567" cy="77156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44B9C-8F8C-0147-85F3-56A81749DF6E}">
      <dsp:nvSpPr>
        <dsp:cNvPr id="0" name=""/>
        <dsp:cNvSpPr/>
      </dsp:nvSpPr>
      <dsp:spPr>
        <a:xfrm>
          <a:off x="907463" y="1234013"/>
          <a:ext cx="6015366" cy="6172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994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Recurso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Extraordinário</a:t>
          </a:r>
          <a:r>
            <a:rPr lang="en-US" sz="1800" kern="1200" dirty="0" smtClean="0"/>
            <a:t> (Art. 102, III, CF/88)</a:t>
          </a:r>
          <a:endParaRPr lang="en-US" sz="1800" kern="1200" dirty="0"/>
        </a:p>
      </dsp:txBody>
      <dsp:txXfrm>
        <a:off x="907463" y="1234013"/>
        <a:ext cx="6015366" cy="617253"/>
      </dsp:txXfrm>
    </dsp:sp>
    <dsp:sp modelId="{325DEB49-52C1-3841-8D93-5AE0DB155989}">
      <dsp:nvSpPr>
        <dsp:cNvPr id="0" name=""/>
        <dsp:cNvSpPr/>
      </dsp:nvSpPr>
      <dsp:spPr>
        <a:xfrm>
          <a:off x="521680" y="1156857"/>
          <a:ext cx="771567" cy="77156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2CE3F7-1990-1847-B952-CDFF5E8F2707}">
      <dsp:nvSpPr>
        <dsp:cNvPr id="0" name=""/>
        <dsp:cNvSpPr/>
      </dsp:nvSpPr>
      <dsp:spPr>
        <a:xfrm>
          <a:off x="1043216" y="2159598"/>
          <a:ext cx="5879613" cy="6172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994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Recurso</a:t>
          </a:r>
          <a:r>
            <a:rPr lang="en-US" sz="1800" kern="1200" dirty="0" smtClean="0"/>
            <a:t> Especial (Art. 105, III, CF/88) = NÃO</a:t>
          </a:r>
          <a:endParaRPr lang="en-US" sz="1800" kern="1200" dirty="0"/>
        </a:p>
      </dsp:txBody>
      <dsp:txXfrm>
        <a:off x="1043216" y="2159598"/>
        <a:ext cx="5879613" cy="617253"/>
      </dsp:txXfrm>
    </dsp:sp>
    <dsp:sp modelId="{C8F73EB7-6F51-604D-B217-3EE4BCF8AA74}">
      <dsp:nvSpPr>
        <dsp:cNvPr id="0" name=""/>
        <dsp:cNvSpPr/>
      </dsp:nvSpPr>
      <dsp:spPr>
        <a:xfrm>
          <a:off x="657432" y="2082441"/>
          <a:ext cx="771567" cy="77156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A40386-4441-6445-A653-C85422933C48}">
      <dsp:nvSpPr>
        <dsp:cNvPr id="0" name=""/>
        <dsp:cNvSpPr/>
      </dsp:nvSpPr>
      <dsp:spPr>
        <a:xfrm>
          <a:off x="907463" y="3085182"/>
          <a:ext cx="6015366" cy="6172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994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Reclamação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ao</a:t>
          </a:r>
          <a:r>
            <a:rPr lang="en-US" sz="1800" kern="1200" dirty="0" smtClean="0"/>
            <a:t> STJ (art. 988, CPC c/c Res. 12/2009)</a:t>
          </a:r>
          <a:endParaRPr lang="en-US" sz="1800" kern="1200" dirty="0"/>
        </a:p>
      </dsp:txBody>
      <dsp:txXfrm>
        <a:off x="907463" y="3085182"/>
        <a:ext cx="6015366" cy="617253"/>
      </dsp:txXfrm>
    </dsp:sp>
    <dsp:sp modelId="{D3BEDC27-3D6E-8F42-81D5-EE5E5A85626B}">
      <dsp:nvSpPr>
        <dsp:cNvPr id="0" name=""/>
        <dsp:cNvSpPr/>
      </dsp:nvSpPr>
      <dsp:spPr>
        <a:xfrm>
          <a:off x="521680" y="3008025"/>
          <a:ext cx="771567" cy="77156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EABB0-9F15-D546-AC06-D4F4AF142187}">
      <dsp:nvSpPr>
        <dsp:cNvPr id="0" name=""/>
        <dsp:cNvSpPr/>
      </dsp:nvSpPr>
      <dsp:spPr>
        <a:xfrm>
          <a:off x="465157" y="4010766"/>
          <a:ext cx="6457672" cy="6172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994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Turma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Nacional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Uniformização</a:t>
          </a:r>
          <a:r>
            <a:rPr lang="en-US" sz="1800" kern="1200" dirty="0" smtClean="0"/>
            <a:t> (JEF): art. 14, da Lei n. 10.259/2001</a:t>
          </a:r>
          <a:endParaRPr lang="en-US" sz="1800" kern="1200" dirty="0"/>
        </a:p>
      </dsp:txBody>
      <dsp:txXfrm>
        <a:off x="465157" y="4010766"/>
        <a:ext cx="6457672" cy="617253"/>
      </dsp:txXfrm>
    </dsp:sp>
    <dsp:sp modelId="{88D5B30D-6D94-7744-92CB-1129FCD4311E}">
      <dsp:nvSpPr>
        <dsp:cNvPr id="0" name=""/>
        <dsp:cNvSpPr/>
      </dsp:nvSpPr>
      <dsp:spPr>
        <a:xfrm>
          <a:off x="79374" y="3933610"/>
          <a:ext cx="771567" cy="77156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7C6981-B58E-BB4A-B994-12AA0B646B8A}">
      <dsp:nvSpPr>
        <dsp:cNvPr id="0" name=""/>
        <dsp:cNvSpPr/>
      </dsp:nvSpPr>
      <dsp:spPr>
        <a:xfrm>
          <a:off x="347" y="1822198"/>
          <a:ext cx="1832776" cy="916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Pedido</a:t>
          </a:r>
          <a:endParaRPr lang="en-US" sz="3600" kern="1200" dirty="0"/>
        </a:p>
      </dsp:txBody>
      <dsp:txXfrm>
        <a:off x="27187" y="1849038"/>
        <a:ext cx="1779096" cy="862708"/>
      </dsp:txXfrm>
    </dsp:sp>
    <dsp:sp modelId="{AA2025D8-4330-8143-92B9-D5BB75303C1F}">
      <dsp:nvSpPr>
        <dsp:cNvPr id="0" name=""/>
        <dsp:cNvSpPr/>
      </dsp:nvSpPr>
      <dsp:spPr>
        <a:xfrm rot="18289469">
          <a:off x="1557798" y="1735385"/>
          <a:ext cx="1283761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1283761" y="1808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67584" y="1721375"/>
        <a:ext cx="64188" cy="64188"/>
      </dsp:txXfrm>
    </dsp:sp>
    <dsp:sp modelId="{FCA8F5A8-3A8C-FE4F-BE99-9EE876CDCA20}">
      <dsp:nvSpPr>
        <dsp:cNvPr id="0" name=""/>
        <dsp:cNvSpPr/>
      </dsp:nvSpPr>
      <dsp:spPr>
        <a:xfrm>
          <a:off x="2566234" y="768351"/>
          <a:ext cx="1832776" cy="916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Presidente</a:t>
          </a:r>
          <a:r>
            <a:rPr lang="en-US" sz="1600" kern="1200" dirty="0" smtClean="0"/>
            <a:t> e Vice </a:t>
          </a:r>
          <a:r>
            <a:rPr lang="en-US" sz="1600" kern="1200" dirty="0" err="1" smtClean="0"/>
            <a:t>Presidente</a:t>
          </a:r>
          <a:r>
            <a:rPr lang="en-US" sz="1600" kern="1200" dirty="0" smtClean="0"/>
            <a:t> do Tribunal </a:t>
          </a:r>
          <a:r>
            <a:rPr lang="en-US" sz="1600" kern="1200" dirty="0" err="1" smtClean="0"/>
            <a:t>Recorrido</a:t>
          </a:r>
          <a:endParaRPr lang="en-US" sz="1600" kern="1200" dirty="0"/>
        </a:p>
      </dsp:txBody>
      <dsp:txXfrm>
        <a:off x="2593074" y="795191"/>
        <a:ext cx="1779096" cy="862708"/>
      </dsp:txXfrm>
    </dsp:sp>
    <dsp:sp modelId="{9AA4CDBE-BECF-854C-920C-86022125692C}">
      <dsp:nvSpPr>
        <dsp:cNvPr id="0" name=""/>
        <dsp:cNvSpPr/>
      </dsp:nvSpPr>
      <dsp:spPr>
        <a:xfrm rot="19457599">
          <a:off x="4314151" y="945000"/>
          <a:ext cx="902828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902828" y="1808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995" y="940513"/>
        <a:ext cx="45141" cy="45141"/>
      </dsp:txXfrm>
    </dsp:sp>
    <dsp:sp modelId="{1DB0CCEE-3824-2E47-ACA5-F460207E8D91}">
      <dsp:nvSpPr>
        <dsp:cNvPr id="0" name=""/>
        <dsp:cNvSpPr/>
      </dsp:nvSpPr>
      <dsp:spPr>
        <a:xfrm>
          <a:off x="5132121" y="241428"/>
          <a:ext cx="1832776" cy="916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Interposição</a:t>
          </a:r>
          <a:r>
            <a:rPr lang="en-US" sz="1500" kern="1200" dirty="0" smtClean="0"/>
            <a:t> e </a:t>
          </a:r>
          <a:r>
            <a:rPr lang="en-US" sz="1500" kern="1200" dirty="0" err="1" smtClean="0"/>
            <a:t>publicação</a:t>
          </a:r>
          <a:r>
            <a:rPr lang="en-US" sz="1500" kern="1200" dirty="0" smtClean="0"/>
            <a:t> da </a:t>
          </a:r>
          <a:r>
            <a:rPr lang="en-US" sz="1500" kern="1200" dirty="0" err="1" smtClean="0"/>
            <a:t>decisão</a:t>
          </a:r>
          <a:r>
            <a:rPr lang="en-US" sz="1500" kern="1200" dirty="0" smtClean="0"/>
            <a:t> de </a:t>
          </a:r>
          <a:r>
            <a:rPr lang="en-US" sz="1500" kern="1200" dirty="0" err="1" smtClean="0"/>
            <a:t>admissibilidade</a:t>
          </a:r>
          <a:endParaRPr lang="en-US" sz="1500" kern="1200" dirty="0"/>
        </a:p>
      </dsp:txBody>
      <dsp:txXfrm>
        <a:off x="5158961" y="268268"/>
        <a:ext cx="1779096" cy="862708"/>
      </dsp:txXfrm>
    </dsp:sp>
    <dsp:sp modelId="{C070C074-3245-404B-991D-7147F9EE978D}">
      <dsp:nvSpPr>
        <dsp:cNvPr id="0" name=""/>
        <dsp:cNvSpPr/>
      </dsp:nvSpPr>
      <dsp:spPr>
        <a:xfrm rot="2142401">
          <a:off x="4314151" y="1471924"/>
          <a:ext cx="902828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902828" y="1808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995" y="1467436"/>
        <a:ext cx="45141" cy="45141"/>
      </dsp:txXfrm>
    </dsp:sp>
    <dsp:sp modelId="{0C380067-B1CA-004E-A103-B89A2C74F80A}">
      <dsp:nvSpPr>
        <dsp:cNvPr id="0" name=""/>
        <dsp:cNvSpPr/>
      </dsp:nvSpPr>
      <dsp:spPr>
        <a:xfrm>
          <a:off x="5132121" y="1295275"/>
          <a:ext cx="1832776" cy="916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Recurso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Sobrestado</a:t>
          </a:r>
          <a:r>
            <a:rPr lang="en-US" sz="1500" kern="1200" dirty="0" smtClean="0"/>
            <a:t>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(Art. 1.037, CPC)</a:t>
          </a:r>
          <a:endParaRPr lang="en-US" sz="1500" kern="1200" dirty="0"/>
        </a:p>
      </dsp:txBody>
      <dsp:txXfrm>
        <a:off x="5158961" y="1322115"/>
        <a:ext cx="1779096" cy="862708"/>
      </dsp:txXfrm>
    </dsp:sp>
    <dsp:sp modelId="{EE5D784D-68E4-6D43-A721-5B270DD7E355}">
      <dsp:nvSpPr>
        <dsp:cNvPr id="0" name=""/>
        <dsp:cNvSpPr/>
      </dsp:nvSpPr>
      <dsp:spPr>
        <a:xfrm rot="3310531">
          <a:off x="1557798" y="2789232"/>
          <a:ext cx="1283761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1283761" y="1808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67584" y="2775221"/>
        <a:ext cx="64188" cy="64188"/>
      </dsp:txXfrm>
    </dsp:sp>
    <dsp:sp modelId="{BBB0885D-23DD-AD45-958D-8C3F1926161F}">
      <dsp:nvSpPr>
        <dsp:cNvPr id="0" name=""/>
        <dsp:cNvSpPr/>
      </dsp:nvSpPr>
      <dsp:spPr>
        <a:xfrm>
          <a:off x="2566234" y="2876044"/>
          <a:ext cx="1832776" cy="916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Ministro</a:t>
          </a:r>
          <a:r>
            <a:rPr lang="en-US" sz="1800" kern="1200" dirty="0" smtClean="0"/>
            <a:t> do STF </a:t>
          </a:r>
          <a:r>
            <a:rPr lang="en-US" sz="1800" kern="1200" dirty="0" err="1" smtClean="0"/>
            <a:t>ou</a:t>
          </a:r>
          <a:r>
            <a:rPr lang="en-US" sz="1800" kern="1200" dirty="0" smtClean="0"/>
            <a:t> STJ</a:t>
          </a:r>
          <a:endParaRPr lang="en-US" sz="1800" kern="1200" dirty="0"/>
        </a:p>
      </dsp:txBody>
      <dsp:txXfrm>
        <a:off x="2593074" y="2902884"/>
        <a:ext cx="1779096" cy="862708"/>
      </dsp:txXfrm>
    </dsp:sp>
    <dsp:sp modelId="{A0A9BF87-F071-E248-8601-45F886968153}">
      <dsp:nvSpPr>
        <dsp:cNvPr id="0" name=""/>
        <dsp:cNvSpPr/>
      </dsp:nvSpPr>
      <dsp:spPr>
        <a:xfrm rot="19457599">
          <a:off x="4314151" y="3052693"/>
          <a:ext cx="902828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902828" y="1808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995" y="3048206"/>
        <a:ext cx="45141" cy="45141"/>
      </dsp:txXfrm>
    </dsp:sp>
    <dsp:sp modelId="{09FED154-8CBD-9245-936B-220BB576264A}">
      <dsp:nvSpPr>
        <dsp:cNvPr id="0" name=""/>
        <dsp:cNvSpPr/>
      </dsp:nvSpPr>
      <dsp:spPr>
        <a:xfrm>
          <a:off x="5132121" y="2349121"/>
          <a:ext cx="1832776" cy="916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Distribuído</a:t>
          </a:r>
          <a:r>
            <a:rPr lang="en-US" sz="1500" kern="1200" dirty="0" smtClean="0"/>
            <a:t> no Tribunal Superior</a:t>
          </a:r>
          <a:endParaRPr lang="en-US" sz="1500" kern="1200" dirty="0"/>
        </a:p>
      </dsp:txBody>
      <dsp:txXfrm>
        <a:off x="5158961" y="2375961"/>
        <a:ext cx="1779096" cy="862708"/>
      </dsp:txXfrm>
    </dsp:sp>
    <dsp:sp modelId="{54E03BA4-7337-0B4D-B819-F167F481AC00}">
      <dsp:nvSpPr>
        <dsp:cNvPr id="0" name=""/>
        <dsp:cNvSpPr/>
      </dsp:nvSpPr>
      <dsp:spPr>
        <a:xfrm rot="2142401">
          <a:off x="4314151" y="3579617"/>
          <a:ext cx="902828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902828" y="1808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995" y="3575129"/>
        <a:ext cx="45141" cy="45141"/>
      </dsp:txXfrm>
    </dsp:sp>
    <dsp:sp modelId="{30E7C65B-F26B-3646-B9E7-A4A1E36A69B4}">
      <dsp:nvSpPr>
        <dsp:cNvPr id="0" name=""/>
        <dsp:cNvSpPr/>
      </dsp:nvSpPr>
      <dsp:spPr>
        <a:xfrm>
          <a:off x="5132121" y="3402968"/>
          <a:ext cx="1832776" cy="916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Publicação</a:t>
          </a:r>
          <a:r>
            <a:rPr lang="en-US" sz="1500" kern="1200" dirty="0" smtClean="0"/>
            <a:t> da </a:t>
          </a:r>
          <a:r>
            <a:rPr lang="en-US" sz="1500" kern="1200" dirty="0" err="1" smtClean="0"/>
            <a:t>decisão</a:t>
          </a:r>
          <a:r>
            <a:rPr lang="en-US" sz="1500" kern="1200" dirty="0" smtClean="0"/>
            <a:t> de </a:t>
          </a:r>
          <a:r>
            <a:rPr lang="en-US" sz="1500" kern="1200" dirty="0" err="1" smtClean="0"/>
            <a:t>admissibilidade</a:t>
          </a:r>
          <a:r>
            <a:rPr lang="en-US" sz="1500" kern="1200" dirty="0" smtClean="0"/>
            <a:t> e </a:t>
          </a:r>
          <a:r>
            <a:rPr lang="en-US" sz="1500" kern="1200" dirty="0" err="1" smtClean="0"/>
            <a:t>distribuição</a:t>
          </a:r>
          <a:endParaRPr lang="en-US" sz="1500" kern="1200" dirty="0"/>
        </a:p>
      </dsp:txBody>
      <dsp:txXfrm>
        <a:off x="5158961" y="3429808"/>
        <a:ext cx="1779096" cy="8627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7A9C1-CFED-F942-B283-0CFDEEF10680}">
      <dsp:nvSpPr>
        <dsp:cNvPr id="0" name=""/>
        <dsp:cNvSpPr/>
      </dsp:nvSpPr>
      <dsp:spPr>
        <a:xfrm>
          <a:off x="0" y="355600"/>
          <a:ext cx="6095999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585" tIns="72390" rIns="108585" bIns="7239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err="1" smtClean="0"/>
            <a:t>Finalidades</a:t>
          </a:r>
          <a:endParaRPr lang="en-US" sz="5700" kern="1200" dirty="0"/>
        </a:p>
      </dsp:txBody>
      <dsp:txXfrm>
        <a:off x="29758" y="385358"/>
        <a:ext cx="6036483" cy="956484"/>
      </dsp:txXfrm>
    </dsp:sp>
    <dsp:sp modelId="{B2348640-4285-1047-A71B-189271C53B12}">
      <dsp:nvSpPr>
        <dsp:cNvPr id="0" name=""/>
        <dsp:cNvSpPr/>
      </dsp:nvSpPr>
      <dsp:spPr>
        <a:xfrm>
          <a:off x="0" y="1554480"/>
          <a:ext cx="1016000" cy="10160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DE6334-0A30-144B-9B8E-49848A8AB388}">
      <dsp:nvSpPr>
        <dsp:cNvPr id="0" name=""/>
        <dsp:cNvSpPr/>
      </dsp:nvSpPr>
      <dsp:spPr>
        <a:xfrm>
          <a:off x="1076960" y="1554480"/>
          <a:ext cx="5019040" cy="10160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Delimitar</a:t>
          </a:r>
          <a:r>
            <a:rPr lang="en-US" sz="2100" kern="1200" dirty="0" smtClean="0"/>
            <a:t> a </a:t>
          </a:r>
          <a:r>
            <a:rPr lang="en-US" sz="2100" kern="1200" dirty="0" err="1" smtClean="0"/>
            <a:t>competência</a:t>
          </a:r>
          <a:endParaRPr lang="en-US" sz="2100" kern="1200" dirty="0"/>
        </a:p>
      </dsp:txBody>
      <dsp:txXfrm>
        <a:off x="1126566" y="1604086"/>
        <a:ext cx="4919828" cy="916788"/>
      </dsp:txXfrm>
    </dsp:sp>
    <dsp:sp modelId="{8F8C228D-6309-2A48-8E1C-DFAD75E7FD2A}">
      <dsp:nvSpPr>
        <dsp:cNvPr id="0" name=""/>
        <dsp:cNvSpPr/>
      </dsp:nvSpPr>
      <dsp:spPr>
        <a:xfrm>
          <a:off x="0" y="2692400"/>
          <a:ext cx="1016000" cy="10160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99F46D-86DF-0344-9B60-4F3191F97539}">
      <dsp:nvSpPr>
        <dsp:cNvPr id="0" name=""/>
        <dsp:cNvSpPr/>
      </dsp:nvSpPr>
      <dsp:spPr>
        <a:xfrm>
          <a:off x="1076960" y="2692400"/>
          <a:ext cx="5019040" cy="10160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Uniformizar</a:t>
          </a:r>
          <a:r>
            <a:rPr lang="en-US" sz="2100" kern="1200" dirty="0" smtClean="0"/>
            <a:t> a </a:t>
          </a:r>
          <a:r>
            <a:rPr lang="en-US" sz="2100" kern="1200" dirty="0" err="1" smtClean="0"/>
            <a:t>interpretação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constitucional</a:t>
          </a:r>
          <a:endParaRPr lang="en-US" sz="2100" kern="1200" dirty="0"/>
        </a:p>
      </dsp:txBody>
      <dsp:txXfrm>
        <a:off x="1126566" y="2742006"/>
        <a:ext cx="4919828" cy="9167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AE1DEB-CE1E-044D-9C50-8BB1F3FCB0AA}">
      <dsp:nvSpPr>
        <dsp:cNvPr id="0" name=""/>
        <dsp:cNvSpPr/>
      </dsp:nvSpPr>
      <dsp:spPr>
        <a:xfrm>
          <a:off x="0" y="0"/>
          <a:ext cx="7017984" cy="1477007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chemeClr val="bg1"/>
              </a:solidFill>
            </a:rPr>
            <a:t>PRESUNÇÃO</a:t>
          </a:r>
          <a:br>
            <a:rPr lang="en-US" sz="4100" kern="1200" dirty="0" smtClean="0">
              <a:solidFill>
                <a:schemeClr val="bg1"/>
              </a:solidFill>
            </a:rPr>
          </a:br>
          <a:r>
            <a:rPr lang="en-US" sz="4100" kern="1200" dirty="0" smtClean="0">
              <a:solidFill>
                <a:schemeClr val="bg1"/>
              </a:solidFill>
            </a:rPr>
            <a:t>(art. 1.035, 3o, CPC)</a:t>
          </a:r>
        </a:p>
      </dsp:txBody>
      <dsp:txXfrm>
        <a:off x="0" y="0"/>
        <a:ext cx="7017984" cy="1477007"/>
      </dsp:txXfrm>
    </dsp:sp>
    <dsp:sp modelId="{FD3C9EE0-7C66-B549-85CB-A5637735EA04}">
      <dsp:nvSpPr>
        <dsp:cNvPr id="0" name=""/>
        <dsp:cNvSpPr/>
      </dsp:nvSpPr>
      <dsp:spPr>
        <a:xfrm>
          <a:off x="0" y="1477007"/>
          <a:ext cx="3508992" cy="31017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Contrariar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Súmula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ou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Jurisprudência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Dominante</a:t>
          </a:r>
          <a:endParaRPr lang="en-US" sz="2800" b="1" kern="1200" dirty="0"/>
        </a:p>
      </dsp:txBody>
      <dsp:txXfrm>
        <a:off x="0" y="1477007"/>
        <a:ext cx="3508992" cy="3101714"/>
      </dsp:txXfrm>
    </dsp:sp>
    <dsp:sp modelId="{E1D7EF12-39C4-664E-8649-1022398F5A01}">
      <dsp:nvSpPr>
        <dsp:cNvPr id="0" name=""/>
        <dsp:cNvSpPr/>
      </dsp:nvSpPr>
      <dsp:spPr>
        <a:xfrm>
          <a:off x="3508992" y="1477007"/>
          <a:ext cx="3508992" cy="31017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Reconheça</a:t>
          </a:r>
          <a:r>
            <a:rPr lang="en-US" sz="2800" b="1" kern="1200" dirty="0" smtClean="0"/>
            <a:t> a </a:t>
          </a:r>
          <a:r>
            <a:rPr lang="en-US" sz="2800" b="1" kern="1200" dirty="0" err="1" smtClean="0"/>
            <a:t>inconstitucionalidade</a:t>
          </a:r>
          <a:r>
            <a:rPr lang="en-US" sz="2800" b="1" kern="1200" dirty="0" smtClean="0"/>
            <a:t> de </a:t>
          </a:r>
          <a:r>
            <a:rPr lang="en-US" sz="2800" b="1" kern="1200" dirty="0" err="1" smtClean="0"/>
            <a:t>tratado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ou</a:t>
          </a:r>
          <a:r>
            <a:rPr lang="en-US" sz="2800" b="1" kern="1200" dirty="0" smtClean="0"/>
            <a:t> lei federal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 (art. 97, CF/88)</a:t>
          </a:r>
          <a:endParaRPr lang="en-US" sz="2800" kern="1200" dirty="0"/>
        </a:p>
      </dsp:txBody>
      <dsp:txXfrm>
        <a:off x="3508992" y="1477007"/>
        <a:ext cx="3508992" cy="3101714"/>
      </dsp:txXfrm>
    </dsp:sp>
    <dsp:sp modelId="{B77A76D7-F3BE-C743-9FD5-1F21A88A0A9F}">
      <dsp:nvSpPr>
        <dsp:cNvPr id="0" name=""/>
        <dsp:cNvSpPr/>
      </dsp:nvSpPr>
      <dsp:spPr>
        <a:xfrm>
          <a:off x="0" y="4578722"/>
          <a:ext cx="7017984" cy="344634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06C40-17F1-B844-8829-0259792525C1}">
      <dsp:nvSpPr>
        <dsp:cNvPr id="0" name=""/>
        <dsp:cNvSpPr/>
      </dsp:nvSpPr>
      <dsp:spPr>
        <a:xfrm>
          <a:off x="1313" y="1768213"/>
          <a:ext cx="1603519" cy="80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R. </a:t>
          </a:r>
          <a:r>
            <a:rPr lang="en-US" sz="2300" kern="1200" dirty="0" err="1" smtClean="0"/>
            <a:t>Geral</a:t>
          </a:r>
          <a:endParaRPr lang="en-US" sz="2300" kern="1200" dirty="0"/>
        </a:p>
      </dsp:txBody>
      <dsp:txXfrm>
        <a:off x="24796" y="1791696"/>
        <a:ext cx="1556553" cy="754793"/>
      </dsp:txXfrm>
    </dsp:sp>
    <dsp:sp modelId="{116A71DE-3DBA-2549-A319-58855B2B0E9B}">
      <dsp:nvSpPr>
        <dsp:cNvPr id="0" name=""/>
        <dsp:cNvSpPr/>
      </dsp:nvSpPr>
      <dsp:spPr>
        <a:xfrm rot="19457599">
          <a:off x="1530588" y="1921954"/>
          <a:ext cx="789896" cy="33266"/>
        </a:xfrm>
        <a:custGeom>
          <a:avLst/>
          <a:gdLst/>
          <a:ahLst/>
          <a:cxnLst/>
          <a:rect l="0" t="0" r="0" b="0"/>
          <a:pathLst>
            <a:path>
              <a:moveTo>
                <a:pt x="0" y="16633"/>
              </a:moveTo>
              <a:lnTo>
                <a:pt x="789896" y="1663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05789" y="1918840"/>
        <a:ext cx="39494" cy="39494"/>
      </dsp:txXfrm>
    </dsp:sp>
    <dsp:sp modelId="{404202F7-DCC1-FC42-9BAA-0E44259A15DF}">
      <dsp:nvSpPr>
        <dsp:cNvPr id="0" name=""/>
        <dsp:cNvSpPr/>
      </dsp:nvSpPr>
      <dsp:spPr>
        <a:xfrm>
          <a:off x="2246240" y="1307201"/>
          <a:ext cx="1603519" cy="80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Sim</a:t>
          </a:r>
          <a:endParaRPr lang="en-US" sz="2300" kern="1200" dirty="0"/>
        </a:p>
      </dsp:txBody>
      <dsp:txXfrm>
        <a:off x="2269723" y="1330684"/>
        <a:ext cx="1556553" cy="754793"/>
      </dsp:txXfrm>
    </dsp:sp>
    <dsp:sp modelId="{782AEFF2-CECB-194F-8D48-AEF3007B8A64}">
      <dsp:nvSpPr>
        <dsp:cNvPr id="0" name=""/>
        <dsp:cNvSpPr/>
      </dsp:nvSpPr>
      <dsp:spPr>
        <a:xfrm>
          <a:off x="3849759" y="1691448"/>
          <a:ext cx="641407" cy="33266"/>
        </a:xfrm>
        <a:custGeom>
          <a:avLst/>
          <a:gdLst/>
          <a:ahLst/>
          <a:cxnLst/>
          <a:rect l="0" t="0" r="0" b="0"/>
          <a:pathLst>
            <a:path>
              <a:moveTo>
                <a:pt x="0" y="16633"/>
              </a:moveTo>
              <a:lnTo>
                <a:pt x="641407" y="1663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4428" y="1692046"/>
        <a:ext cx="32070" cy="32070"/>
      </dsp:txXfrm>
    </dsp:sp>
    <dsp:sp modelId="{9BC9FD0A-AAFF-2240-8AE4-7C3BCE4297A4}">
      <dsp:nvSpPr>
        <dsp:cNvPr id="0" name=""/>
        <dsp:cNvSpPr/>
      </dsp:nvSpPr>
      <dsp:spPr>
        <a:xfrm>
          <a:off x="4491167" y="1307201"/>
          <a:ext cx="1603519" cy="80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Suspensão</a:t>
          </a:r>
          <a:endParaRPr lang="en-US" sz="2300" kern="1200" dirty="0"/>
        </a:p>
      </dsp:txBody>
      <dsp:txXfrm>
        <a:off x="4514650" y="1330684"/>
        <a:ext cx="1556553" cy="754793"/>
      </dsp:txXfrm>
    </dsp:sp>
    <dsp:sp modelId="{09F11963-A6A4-A74B-A5BA-C131C7FEE8FB}">
      <dsp:nvSpPr>
        <dsp:cNvPr id="0" name=""/>
        <dsp:cNvSpPr/>
      </dsp:nvSpPr>
      <dsp:spPr>
        <a:xfrm rot="2142401">
          <a:off x="1530588" y="2382966"/>
          <a:ext cx="789896" cy="33266"/>
        </a:xfrm>
        <a:custGeom>
          <a:avLst/>
          <a:gdLst/>
          <a:ahLst/>
          <a:cxnLst/>
          <a:rect l="0" t="0" r="0" b="0"/>
          <a:pathLst>
            <a:path>
              <a:moveTo>
                <a:pt x="0" y="16633"/>
              </a:moveTo>
              <a:lnTo>
                <a:pt x="789896" y="1663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05789" y="2379852"/>
        <a:ext cx="39494" cy="39494"/>
      </dsp:txXfrm>
    </dsp:sp>
    <dsp:sp modelId="{67FB4FB9-70D5-4E4F-B7A5-341A4516BAC1}">
      <dsp:nvSpPr>
        <dsp:cNvPr id="0" name=""/>
        <dsp:cNvSpPr/>
      </dsp:nvSpPr>
      <dsp:spPr>
        <a:xfrm>
          <a:off x="2246240" y="2229225"/>
          <a:ext cx="1603519" cy="801759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Não</a:t>
          </a:r>
          <a:endParaRPr lang="en-US" sz="2300" kern="1200" dirty="0"/>
        </a:p>
      </dsp:txBody>
      <dsp:txXfrm>
        <a:off x="2269723" y="2252708"/>
        <a:ext cx="1556553" cy="754793"/>
      </dsp:txXfrm>
    </dsp:sp>
    <dsp:sp modelId="{F031D63F-3EC3-0447-A067-921AA3DD5461}">
      <dsp:nvSpPr>
        <dsp:cNvPr id="0" name=""/>
        <dsp:cNvSpPr/>
      </dsp:nvSpPr>
      <dsp:spPr>
        <a:xfrm>
          <a:off x="3849759" y="2613472"/>
          <a:ext cx="641407" cy="33266"/>
        </a:xfrm>
        <a:custGeom>
          <a:avLst/>
          <a:gdLst/>
          <a:ahLst/>
          <a:cxnLst/>
          <a:rect l="0" t="0" r="0" b="0"/>
          <a:pathLst>
            <a:path>
              <a:moveTo>
                <a:pt x="0" y="16633"/>
              </a:moveTo>
              <a:lnTo>
                <a:pt x="641407" y="1663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4428" y="2614070"/>
        <a:ext cx="32070" cy="32070"/>
      </dsp:txXfrm>
    </dsp:sp>
    <dsp:sp modelId="{DED99B7C-F693-7843-AA7D-D087F69EE6B3}">
      <dsp:nvSpPr>
        <dsp:cNvPr id="0" name=""/>
        <dsp:cNvSpPr/>
      </dsp:nvSpPr>
      <dsp:spPr>
        <a:xfrm>
          <a:off x="4491167" y="2229225"/>
          <a:ext cx="1603519" cy="80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Negar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Seguimento</a:t>
          </a:r>
          <a:endParaRPr lang="en-US" sz="2300" kern="1200" dirty="0"/>
        </a:p>
      </dsp:txBody>
      <dsp:txXfrm>
        <a:off x="4514650" y="2252708"/>
        <a:ext cx="1556553" cy="7547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0929C0-E9C1-074E-8ADB-299568279360}">
      <dsp:nvSpPr>
        <dsp:cNvPr id="0" name=""/>
        <dsp:cNvSpPr/>
      </dsp:nvSpPr>
      <dsp:spPr>
        <a:xfrm>
          <a:off x="0" y="1669355"/>
          <a:ext cx="1450578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Presidente</a:t>
          </a:r>
          <a:r>
            <a:rPr lang="en-US" sz="1700" kern="1200" dirty="0" smtClean="0"/>
            <a:t> / Vice</a:t>
          </a:r>
          <a:endParaRPr lang="en-US" sz="1700" kern="1200" dirty="0"/>
        </a:p>
      </dsp:txBody>
      <dsp:txXfrm>
        <a:off x="21243" y="1690598"/>
        <a:ext cx="1408092" cy="682803"/>
      </dsp:txXfrm>
    </dsp:sp>
    <dsp:sp modelId="{7E315300-85B5-5D47-9E2B-D0710788843E}">
      <dsp:nvSpPr>
        <dsp:cNvPr id="0" name=""/>
        <dsp:cNvSpPr/>
      </dsp:nvSpPr>
      <dsp:spPr>
        <a:xfrm rot="18879826">
          <a:off x="1102219" y="1181855"/>
          <a:ext cx="23454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345418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216292" y="1139282"/>
        <a:ext cx="117270" cy="117270"/>
      </dsp:txXfrm>
    </dsp:sp>
    <dsp:sp modelId="{0F8FADD2-D37A-FB43-A687-DC4E2F3CFDE0}">
      <dsp:nvSpPr>
        <dsp:cNvPr id="0" name=""/>
        <dsp:cNvSpPr/>
      </dsp:nvSpPr>
      <dsp:spPr>
        <a:xfrm>
          <a:off x="3099278" y="1190"/>
          <a:ext cx="2745117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Negar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Seguimento</a:t>
          </a:r>
          <a:endParaRPr lang="en-US" sz="1800" kern="1200" dirty="0"/>
        </a:p>
      </dsp:txBody>
      <dsp:txXfrm>
        <a:off x="3120521" y="22433"/>
        <a:ext cx="2702631" cy="682803"/>
      </dsp:txXfrm>
    </dsp:sp>
    <dsp:sp modelId="{89D3AF43-5A6F-B14C-A6DD-905B57ABA3AA}">
      <dsp:nvSpPr>
        <dsp:cNvPr id="0" name=""/>
        <dsp:cNvSpPr/>
      </dsp:nvSpPr>
      <dsp:spPr>
        <a:xfrm rot="19989901">
          <a:off x="1351090" y="1598896"/>
          <a:ext cx="184767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847675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228736" y="1568766"/>
        <a:ext cx="92383" cy="92383"/>
      </dsp:txXfrm>
    </dsp:sp>
    <dsp:sp modelId="{A6AFD2C3-87EA-7D43-B819-F6BDDE197AC5}">
      <dsp:nvSpPr>
        <dsp:cNvPr id="0" name=""/>
        <dsp:cNvSpPr/>
      </dsp:nvSpPr>
      <dsp:spPr>
        <a:xfrm>
          <a:off x="3099278" y="835273"/>
          <a:ext cx="2797497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Encaminha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para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retratação</a:t>
          </a:r>
          <a:endParaRPr lang="en-US" sz="1700" kern="1200" dirty="0" smtClean="0"/>
        </a:p>
      </dsp:txBody>
      <dsp:txXfrm>
        <a:off x="3120521" y="856516"/>
        <a:ext cx="2755011" cy="682803"/>
      </dsp:txXfrm>
    </dsp:sp>
    <dsp:sp modelId="{DADB8329-D0C2-FC47-A1D4-22E8AAFD7B52}">
      <dsp:nvSpPr>
        <dsp:cNvPr id="0" name=""/>
        <dsp:cNvSpPr/>
      </dsp:nvSpPr>
      <dsp:spPr>
        <a:xfrm>
          <a:off x="1450578" y="2015937"/>
          <a:ext cx="164870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48700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33710" y="1990782"/>
        <a:ext cx="82435" cy="82435"/>
      </dsp:txXfrm>
    </dsp:sp>
    <dsp:sp modelId="{BE1DC729-4C2E-AE48-830A-A87DCE016CD9}">
      <dsp:nvSpPr>
        <dsp:cNvPr id="0" name=""/>
        <dsp:cNvSpPr/>
      </dsp:nvSpPr>
      <dsp:spPr>
        <a:xfrm>
          <a:off x="3099278" y="1669355"/>
          <a:ext cx="2771315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Sobrestar</a:t>
          </a:r>
          <a:endParaRPr lang="en-US" sz="1700" kern="1200" dirty="0" smtClean="0"/>
        </a:p>
      </dsp:txBody>
      <dsp:txXfrm>
        <a:off x="3120521" y="1690598"/>
        <a:ext cx="2728829" cy="682803"/>
      </dsp:txXfrm>
    </dsp:sp>
    <dsp:sp modelId="{28F61350-EF8B-504A-9525-26B529857A0F}">
      <dsp:nvSpPr>
        <dsp:cNvPr id="0" name=""/>
        <dsp:cNvSpPr/>
      </dsp:nvSpPr>
      <dsp:spPr>
        <a:xfrm rot="1610099">
          <a:off x="1351090" y="2432979"/>
          <a:ext cx="184767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847675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228736" y="2402849"/>
        <a:ext cx="92383" cy="92383"/>
      </dsp:txXfrm>
    </dsp:sp>
    <dsp:sp modelId="{952D4D8C-4E95-474A-AB24-EBE9A938F1D9}">
      <dsp:nvSpPr>
        <dsp:cNvPr id="0" name=""/>
        <dsp:cNvSpPr/>
      </dsp:nvSpPr>
      <dsp:spPr>
        <a:xfrm>
          <a:off x="3099278" y="2503437"/>
          <a:ext cx="2745117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Selecionar</a:t>
          </a:r>
          <a:endParaRPr lang="en-US" sz="1700" kern="1200" dirty="0"/>
        </a:p>
      </dsp:txBody>
      <dsp:txXfrm>
        <a:off x="3120521" y="2524680"/>
        <a:ext cx="2702631" cy="682803"/>
      </dsp:txXfrm>
    </dsp:sp>
    <dsp:sp modelId="{60513618-E4C2-834A-B0BB-29A29AB0DAB6}">
      <dsp:nvSpPr>
        <dsp:cNvPr id="0" name=""/>
        <dsp:cNvSpPr/>
      </dsp:nvSpPr>
      <dsp:spPr>
        <a:xfrm rot="2720174">
          <a:off x="1102219" y="2850020"/>
          <a:ext cx="23454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345418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216292" y="2807446"/>
        <a:ext cx="117270" cy="117270"/>
      </dsp:txXfrm>
    </dsp:sp>
    <dsp:sp modelId="{6FFB64B3-AD0F-6243-BBCA-65A009EF0547}">
      <dsp:nvSpPr>
        <dsp:cNvPr id="0" name=""/>
        <dsp:cNvSpPr/>
      </dsp:nvSpPr>
      <dsp:spPr>
        <a:xfrm>
          <a:off x="3099278" y="3337520"/>
          <a:ext cx="2718934" cy="725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Admissibilidade</a:t>
          </a:r>
          <a:endParaRPr lang="en-US" sz="1700" kern="1200" dirty="0"/>
        </a:p>
      </dsp:txBody>
      <dsp:txXfrm>
        <a:off x="3120521" y="3358763"/>
        <a:ext cx="2676448" cy="6828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8BB1F-80ED-3946-A422-5170F351B38E}">
      <dsp:nvSpPr>
        <dsp:cNvPr id="0" name=""/>
        <dsp:cNvSpPr/>
      </dsp:nvSpPr>
      <dsp:spPr>
        <a:xfrm>
          <a:off x="2624" y="1837394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Negativa</a:t>
          </a:r>
          <a:endParaRPr lang="en-US" sz="2000" kern="1200" dirty="0"/>
        </a:p>
      </dsp:txBody>
      <dsp:txXfrm>
        <a:off x="29447" y="1864217"/>
        <a:ext cx="1777932" cy="862143"/>
      </dsp:txXfrm>
    </dsp:sp>
    <dsp:sp modelId="{109582D8-4653-6941-9511-81A751111AB3}">
      <dsp:nvSpPr>
        <dsp:cNvPr id="0" name=""/>
        <dsp:cNvSpPr/>
      </dsp:nvSpPr>
      <dsp:spPr>
        <a:xfrm rot="18770822">
          <a:off x="1661852" y="1880074"/>
          <a:ext cx="1077330" cy="40561"/>
        </a:xfrm>
        <a:custGeom>
          <a:avLst/>
          <a:gdLst/>
          <a:ahLst/>
          <a:cxnLst/>
          <a:rect l="0" t="0" r="0" b="0"/>
          <a:pathLst>
            <a:path>
              <a:moveTo>
                <a:pt x="0" y="20280"/>
              </a:moveTo>
              <a:lnTo>
                <a:pt x="1077330" y="2028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3584" y="1873422"/>
        <a:ext cx="53866" cy="53866"/>
      </dsp:txXfrm>
    </dsp:sp>
    <dsp:sp modelId="{70C66751-AD85-8645-8CAD-7E9B2DF2ED7C}">
      <dsp:nvSpPr>
        <dsp:cNvPr id="0" name=""/>
        <dsp:cNvSpPr/>
      </dsp:nvSpPr>
      <dsp:spPr>
        <a:xfrm>
          <a:off x="2566833" y="1047526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Preservação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Repercussão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Geral</a:t>
          </a:r>
          <a:endParaRPr lang="en-US" sz="2000" kern="1200" dirty="0"/>
        </a:p>
      </dsp:txBody>
      <dsp:txXfrm>
        <a:off x="2593656" y="1074349"/>
        <a:ext cx="1777932" cy="862143"/>
      </dsp:txXfrm>
    </dsp:sp>
    <dsp:sp modelId="{39217238-5340-AD48-B948-475B34229E0C}">
      <dsp:nvSpPr>
        <dsp:cNvPr id="0" name=""/>
        <dsp:cNvSpPr/>
      </dsp:nvSpPr>
      <dsp:spPr>
        <a:xfrm rot="19457599">
          <a:off x="4313608" y="1221851"/>
          <a:ext cx="902238" cy="40561"/>
        </a:xfrm>
        <a:custGeom>
          <a:avLst/>
          <a:gdLst/>
          <a:ahLst/>
          <a:cxnLst/>
          <a:rect l="0" t="0" r="0" b="0"/>
          <a:pathLst>
            <a:path>
              <a:moveTo>
                <a:pt x="0" y="20280"/>
              </a:moveTo>
              <a:lnTo>
                <a:pt x="902238" y="2028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171" y="1219575"/>
        <a:ext cx="45111" cy="45111"/>
      </dsp:txXfrm>
    </dsp:sp>
    <dsp:sp modelId="{204FB911-3C31-F144-A275-CFA1C2AF0FE5}">
      <dsp:nvSpPr>
        <dsp:cNvPr id="0" name=""/>
        <dsp:cNvSpPr/>
      </dsp:nvSpPr>
      <dsp:spPr>
        <a:xfrm>
          <a:off x="5131042" y="520948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Negada</a:t>
          </a:r>
          <a:r>
            <a:rPr lang="en-US" sz="2000" kern="1200" dirty="0" smtClean="0"/>
            <a:t> R.G.</a:t>
          </a:r>
          <a:endParaRPr lang="en-US" sz="2000" kern="1200" dirty="0"/>
        </a:p>
      </dsp:txBody>
      <dsp:txXfrm>
        <a:off x="5157865" y="547771"/>
        <a:ext cx="1777932" cy="862143"/>
      </dsp:txXfrm>
    </dsp:sp>
    <dsp:sp modelId="{0791D1C0-28CD-1342-989D-48587799C5A0}">
      <dsp:nvSpPr>
        <dsp:cNvPr id="0" name=""/>
        <dsp:cNvSpPr/>
      </dsp:nvSpPr>
      <dsp:spPr>
        <a:xfrm rot="2142401">
          <a:off x="4313608" y="1748429"/>
          <a:ext cx="902238" cy="40561"/>
        </a:xfrm>
        <a:custGeom>
          <a:avLst/>
          <a:gdLst/>
          <a:ahLst/>
          <a:cxnLst/>
          <a:rect l="0" t="0" r="0" b="0"/>
          <a:pathLst>
            <a:path>
              <a:moveTo>
                <a:pt x="0" y="20280"/>
              </a:moveTo>
              <a:lnTo>
                <a:pt x="902238" y="2028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171" y="1746154"/>
        <a:ext cx="45111" cy="45111"/>
      </dsp:txXfrm>
    </dsp:sp>
    <dsp:sp modelId="{BFCC3FAE-F19B-9C4E-9C41-585740C76916}">
      <dsp:nvSpPr>
        <dsp:cNvPr id="0" name=""/>
        <dsp:cNvSpPr/>
      </dsp:nvSpPr>
      <dsp:spPr>
        <a:xfrm>
          <a:off x="5131042" y="1574105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Acórdão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conforme</a:t>
          </a:r>
          <a:r>
            <a:rPr lang="en-US" sz="2000" kern="1200" dirty="0" smtClean="0"/>
            <a:t> R.G.</a:t>
          </a:r>
          <a:endParaRPr lang="en-US" sz="2000" kern="1200" dirty="0"/>
        </a:p>
      </dsp:txBody>
      <dsp:txXfrm>
        <a:off x="5157865" y="1600928"/>
        <a:ext cx="1777932" cy="862143"/>
      </dsp:txXfrm>
    </dsp:sp>
    <dsp:sp modelId="{35F118B6-F3E5-7C48-BF0A-5A51CE91C23C}">
      <dsp:nvSpPr>
        <dsp:cNvPr id="0" name=""/>
        <dsp:cNvSpPr/>
      </dsp:nvSpPr>
      <dsp:spPr>
        <a:xfrm rot="2829178">
          <a:off x="1661852" y="2669942"/>
          <a:ext cx="1077330" cy="40561"/>
        </a:xfrm>
        <a:custGeom>
          <a:avLst/>
          <a:gdLst/>
          <a:ahLst/>
          <a:cxnLst/>
          <a:rect l="0" t="0" r="0" b="0"/>
          <a:pathLst>
            <a:path>
              <a:moveTo>
                <a:pt x="0" y="20280"/>
              </a:moveTo>
              <a:lnTo>
                <a:pt x="1077330" y="2028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3584" y="2663290"/>
        <a:ext cx="53866" cy="53866"/>
      </dsp:txXfrm>
    </dsp:sp>
    <dsp:sp modelId="{3239B833-F843-8A48-B36B-C62CA2EA3646}">
      <dsp:nvSpPr>
        <dsp:cNvPr id="0" name=""/>
        <dsp:cNvSpPr/>
      </dsp:nvSpPr>
      <dsp:spPr>
        <a:xfrm>
          <a:off x="2566833" y="2627262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Preservação</a:t>
          </a:r>
          <a:r>
            <a:rPr lang="en-US" sz="2000" kern="1200" dirty="0" smtClean="0"/>
            <a:t> dos </a:t>
          </a:r>
          <a:r>
            <a:rPr lang="en-US" sz="2000" kern="1200" dirty="0" err="1" smtClean="0"/>
            <a:t>Repetitivos</a:t>
          </a:r>
          <a:endParaRPr lang="en-US" sz="2000" kern="1200" dirty="0"/>
        </a:p>
      </dsp:txBody>
      <dsp:txXfrm>
        <a:off x="2593656" y="2654085"/>
        <a:ext cx="1777932" cy="862143"/>
      </dsp:txXfrm>
    </dsp:sp>
    <dsp:sp modelId="{87828E4B-522F-9F46-A7E2-510D939136F6}">
      <dsp:nvSpPr>
        <dsp:cNvPr id="0" name=""/>
        <dsp:cNvSpPr/>
      </dsp:nvSpPr>
      <dsp:spPr>
        <a:xfrm>
          <a:off x="4398411" y="3064876"/>
          <a:ext cx="732631" cy="40561"/>
        </a:xfrm>
        <a:custGeom>
          <a:avLst/>
          <a:gdLst/>
          <a:ahLst/>
          <a:cxnLst/>
          <a:rect l="0" t="0" r="0" b="0"/>
          <a:pathLst>
            <a:path>
              <a:moveTo>
                <a:pt x="0" y="20280"/>
              </a:moveTo>
              <a:lnTo>
                <a:pt x="732631" y="2028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6411" y="3066841"/>
        <a:ext cx="36631" cy="36631"/>
      </dsp:txXfrm>
    </dsp:sp>
    <dsp:sp modelId="{A9316829-6807-EE4D-B0F1-CEE50E8720BA}">
      <dsp:nvSpPr>
        <dsp:cNvPr id="0" name=""/>
        <dsp:cNvSpPr/>
      </dsp:nvSpPr>
      <dsp:spPr>
        <a:xfrm>
          <a:off x="5131042" y="2627262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Acórdão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conforme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Repetitivo</a:t>
          </a:r>
          <a:endParaRPr lang="en-US" sz="2000" kern="1200" dirty="0"/>
        </a:p>
      </dsp:txBody>
      <dsp:txXfrm>
        <a:off x="5157865" y="2654085"/>
        <a:ext cx="1777932" cy="8621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8BB1F-80ED-3946-A422-5170F351B38E}">
      <dsp:nvSpPr>
        <dsp:cNvPr id="0" name=""/>
        <dsp:cNvSpPr/>
      </dsp:nvSpPr>
      <dsp:spPr>
        <a:xfrm>
          <a:off x="2624" y="1574105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Retratação</a:t>
          </a:r>
          <a:endParaRPr lang="en-US" sz="1700" kern="1200" dirty="0"/>
        </a:p>
      </dsp:txBody>
      <dsp:txXfrm>
        <a:off x="29447" y="1600928"/>
        <a:ext cx="1777932" cy="862143"/>
      </dsp:txXfrm>
    </dsp:sp>
    <dsp:sp modelId="{109582D8-4653-6941-9511-81A751111AB3}">
      <dsp:nvSpPr>
        <dsp:cNvPr id="0" name=""/>
        <dsp:cNvSpPr/>
      </dsp:nvSpPr>
      <dsp:spPr>
        <a:xfrm>
          <a:off x="1834202" y="2011719"/>
          <a:ext cx="732631" cy="40561"/>
        </a:xfrm>
        <a:custGeom>
          <a:avLst/>
          <a:gdLst/>
          <a:ahLst/>
          <a:cxnLst/>
          <a:rect l="0" t="0" r="0" b="0"/>
          <a:pathLst>
            <a:path>
              <a:moveTo>
                <a:pt x="0" y="20280"/>
              </a:moveTo>
              <a:lnTo>
                <a:pt x="732631" y="2028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82202" y="2013684"/>
        <a:ext cx="36631" cy="36631"/>
      </dsp:txXfrm>
    </dsp:sp>
    <dsp:sp modelId="{70C66751-AD85-8645-8CAD-7E9B2DF2ED7C}">
      <dsp:nvSpPr>
        <dsp:cNvPr id="0" name=""/>
        <dsp:cNvSpPr/>
      </dsp:nvSpPr>
      <dsp:spPr>
        <a:xfrm>
          <a:off x="2566833" y="1574105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Preservação</a:t>
          </a:r>
          <a:r>
            <a:rPr lang="en-US" sz="1700" kern="1200" dirty="0" smtClean="0"/>
            <a:t> da </a:t>
          </a:r>
          <a:r>
            <a:rPr lang="en-US" sz="1700" kern="1200" dirty="0" err="1" smtClean="0"/>
            <a:t>Repercussão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Geral</a:t>
          </a:r>
          <a:r>
            <a:rPr lang="en-US" sz="1700" kern="1200" dirty="0" smtClean="0"/>
            <a:t> e dos </a:t>
          </a:r>
          <a:r>
            <a:rPr lang="en-US" sz="1700" kern="1200" dirty="0" err="1" smtClean="0"/>
            <a:t>Repetitvos</a:t>
          </a:r>
          <a:endParaRPr lang="en-US" sz="1700" kern="1200" dirty="0"/>
        </a:p>
      </dsp:txBody>
      <dsp:txXfrm>
        <a:off x="2593656" y="1600928"/>
        <a:ext cx="1777932" cy="862143"/>
      </dsp:txXfrm>
    </dsp:sp>
    <dsp:sp modelId="{39217238-5340-AD48-B948-475B34229E0C}">
      <dsp:nvSpPr>
        <dsp:cNvPr id="0" name=""/>
        <dsp:cNvSpPr/>
      </dsp:nvSpPr>
      <dsp:spPr>
        <a:xfrm>
          <a:off x="4398411" y="2011719"/>
          <a:ext cx="732631" cy="40561"/>
        </a:xfrm>
        <a:custGeom>
          <a:avLst/>
          <a:gdLst/>
          <a:ahLst/>
          <a:cxnLst/>
          <a:rect l="0" t="0" r="0" b="0"/>
          <a:pathLst>
            <a:path>
              <a:moveTo>
                <a:pt x="0" y="20280"/>
              </a:moveTo>
              <a:lnTo>
                <a:pt x="732631" y="2028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6411" y="2013684"/>
        <a:ext cx="36631" cy="36631"/>
      </dsp:txXfrm>
    </dsp:sp>
    <dsp:sp modelId="{204FB911-3C31-F144-A275-CFA1C2AF0FE5}">
      <dsp:nvSpPr>
        <dsp:cNvPr id="0" name=""/>
        <dsp:cNvSpPr/>
      </dsp:nvSpPr>
      <dsp:spPr>
        <a:xfrm>
          <a:off x="5131042" y="1574105"/>
          <a:ext cx="1831578" cy="915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Acórdão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dissonante</a:t>
          </a:r>
          <a:endParaRPr lang="en-US" sz="1700" kern="1200" dirty="0"/>
        </a:p>
      </dsp:txBody>
      <dsp:txXfrm>
        <a:off x="5157865" y="1600928"/>
        <a:ext cx="1777932" cy="8621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D9870-EACB-CD48-9903-D8C96D381590}">
      <dsp:nvSpPr>
        <dsp:cNvPr id="0" name=""/>
        <dsp:cNvSpPr/>
      </dsp:nvSpPr>
      <dsp:spPr>
        <a:xfrm>
          <a:off x="402511" y="1658234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Requisitos</a:t>
          </a:r>
          <a:r>
            <a:rPr lang="en-US" sz="1700" kern="1200" dirty="0" smtClean="0"/>
            <a:t> </a:t>
          </a:r>
          <a:endParaRPr lang="en-US" sz="1700" kern="1200" dirty="0"/>
        </a:p>
      </dsp:txBody>
      <dsp:txXfrm>
        <a:off x="426625" y="1682348"/>
        <a:ext cx="1598364" cy="775068"/>
      </dsp:txXfrm>
    </dsp:sp>
    <dsp:sp modelId="{6A8080E0-9225-D74F-B5DD-D0AA270D8DA7}">
      <dsp:nvSpPr>
        <dsp:cNvPr id="0" name=""/>
        <dsp:cNvSpPr/>
      </dsp:nvSpPr>
      <dsp:spPr>
        <a:xfrm rot="17945813">
          <a:off x="1701213" y="1462076"/>
          <a:ext cx="13544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54417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44561" y="1444278"/>
        <a:ext cx="67720" cy="67720"/>
      </dsp:txXfrm>
    </dsp:sp>
    <dsp:sp modelId="{838DE5DB-C1D0-1844-BC70-2CFD5A6C1BCD}">
      <dsp:nvSpPr>
        <dsp:cNvPr id="0" name=""/>
        <dsp:cNvSpPr/>
      </dsp:nvSpPr>
      <dsp:spPr>
        <a:xfrm>
          <a:off x="2707740" y="474746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Gerais</a:t>
          </a:r>
          <a:endParaRPr lang="en-US" sz="1700" kern="1200" dirty="0"/>
        </a:p>
      </dsp:txBody>
      <dsp:txXfrm>
        <a:off x="2731854" y="498860"/>
        <a:ext cx="1598364" cy="775068"/>
      </dsp:txXfrm>
    </dsp:sp>
    <dsp:sp modelId="{C8C032AD-CB70-344D-AF1D-E97A49DD19F9}">
      <dsp:nvSpPr>
        <dsp:cNvPr id="0" name=""/>
        <dsp:cNvSpPr/>
      </dsp:nvSpPr>
      <dsp:spPr>
        <a:xfrm rot="19457599">
          <a:off x="4278094" y="633635"/>
          <a:ext cx="81111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11113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63373" y="629419"/>
        <a:ext cx="40555" cy="40555"/>
      </dsp:txXfrm>
    </dsp:sp>
    <dsp:sp modelId="{8BAB77DB-1688-AE43-B0C7-32423F08071E}">
      <dsp:nvSpPr>
        <dsp:cNvPr id="0" name=""/>
        <dsp:cNvSpPr/>
      </dsp:nvSpPr>
      <dsp:spPr>
        <a:xfrm>
          <a:off x="5012969" y="1351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Extrínsecos</a:t>
          </a:r>
          <a:endParaRPr lang="en-US" sz="1700" kern="1200" dirty="0" smtClean="0"/>
        </a:p>
      </dsp:txBody>
      <dsp:txXfrm>
        <a:off x="5037083" y="25465"/>
        <a:ext cx="1598364" cy="775068"/>
      </dsp:txXfrm>
    </dsp:sp>
    <dsp:sp modelId="{66ECBB0C-70B4-2843-9725-375220ABEAED}">
      <dsp:nvSpPr>
        <dsp:cNvPr id="0" name=""/>
        <dsp:cNvSpPr/>
      </dsp:nvSpPr>
      <dsp:spPr>
        <a:xfrm rot="2142401">
          <a:off x="4278094" y="1107030"/>
          <a:ext cx="81111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11113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63373" y="1102814"/>
        <a:ext cx="40555" cy="40555"/>
      </dsp:txXfrm>
    </dsp:sp>
    <dsp:sp modelId="{542B0EDD-8D96-C84A-BB6E-9BFA1A685B4E}">
      <dsp:nvSpPr>
        <dsp:cNvPr id="0" name=""/>
        <dsp:cNvSpPr/>
      </dsp:nvSpPr>
      <dsp:spPr>
        <a:xfrm>
          <a:off x="5012969" y="948141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Intrínsecos</a:t>
          </a:r>
          <a:endParaRPr lang="en-US" sz="1700" kern="1200" dirty="0"/>
        </a:p>
      </dsp:txBody>
      <dsp:txXfrm>
        <a:off x="5037083" y="972255"/>
        <a:ext cx="1598364" cy="775068"/>
      </dsp:txXfrm>
    </dsp:sp>
    <dsp:sp modelId="{564D7BCF-E3A6-1B40-B697-5C99561BC733}">
      <dsp:nvSpPr>
        <dsp:cNvPr id="0" name=""/>
        <dsp:cNvSpPr/>
      </dsp:nvSpPr>
      <dsp:spPr>
        <a:xfrm rot="3654187">
          <a:off x="1701213" y="2645564"/>
          <a:ext cx="13544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54417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44561" y="2627766"/>
        <a:ext cx="67720" cy="67720"/>
      </dsp:txXfrm>
    </dsp:sp>
    <dsp:sp modelId="{936EC55D-F84E-7E41-90B4-1BE30463C363}">
      <dsp:nvSpPr>
        <dsp:cNvPr id="0" name=""/>
        <dsp:cNvSpPr/>
      </dsp:nvSpPr>
      <dsp:spPr>
        <a:xfrm>
          <a:off x="2707740" y="2841722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Específicos</a:t>
          </a:r>
          <a:endParaRPr lang="en-US" sz="1700" kern="1200" dirty="0"/>
        </a:p>
      </dsp:txBody>
      <dsp:txXfrm>
        <a:off x="2731854" y="2865836"/>
        <a:ext cx="1598364" cy="775068"/>
      </dsp:txXfrm>
    </dsp:sp>
    <dsp:sp modelId="{BD64AF2C-DB2D-1249-B26F-B9F087B9A707}">
      <dsp:nvSpPr>
        <dsp:cNvPr id="0" name=""/>
        <dsp:cNvSpPr/>
      </dsp:nvSpPr>
      <dsp:spPr>
        <a:xfrm rot="18289469">
          <a:off x="4106976" y="2763913"/>
          <a:ext cx="115334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53349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54817" y="2751142"/>
        <a:ext cx="57667" cy="57667"/>
      </dsp:txXfrm>
    </dsp:sp>
    <dsp:sp modelId="{B6340ABD-E1EE-8342-87DF-2B9E3EAA559F}">
      <dsp:nvSpPr>
        <dsp:cNvPr id="0" name=""/>
        <dsp:cNvSpPr/>
      </dsp:nvSpPr>
      <dsp:spPr>
        <a:xfrm>
          <a:off x="5012969" y="1894932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Pré-</a:t>
          </a:r>
          <a:r>
            <a:rPr lang="en-US" sz="1700" kern="1200" dirty="0" err="1" smtClean="0"/>
            <a:t>Questionamento</a:t>
          </a:r>
          <a:endParaRPr lang="en-US" sz="1700" kern="1200" dirty="0"/>
        </a:p>
      </dsp:txBody>
      <dsp:txXfrm>
        <a:off x="5037083" y="1919046"/>
        <a:ext cx="1598364" cy="775068"/>
      </dsp:txXfrm>
    </dsp:sp>
    <dsp:sp modelId="{566BFF38-ABA2-FE4E-88D1-65C0CBC232C8}">
      <dsp:nvSpPr>
        <dsp:cNvPr id="0" name=""/>
        <dsp:cNvSpPr/>
      </dsp:nvSpPr>
      <dsp:spPr>
        <a:xfrm>
          <a:off x="4354332" y="3237308"/>
          <a:ext cx="65863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58636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67185" y="3236905"/>
        <a:ext cx="32931" cy="32931"/>
      </dsp:txXfrm>
    </dsp:sp>
    <dsp:sp modelId="{6923EF2D-649D-EB40-B7C7-ABF5F30B1478}">
      <dsp:nvSpPr>
        <dsp:cNvPr id="0" name=""/>
        <dsp:cNvSpPr/>
      </dsp:nvSpPr>
      <dsp:spPr>
        <a:xfrm>
          <a:off x="5012969" y="2841722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Violação</a:t>
          </a:r>
          <a:endParaRPr lang="en-US" sz="1700" kern="1200" dirty="0"/>
        </a:p>
      </dsp:txBody>
      <dsp:txXfrm>
        <a:off x="5037083" y="2865836"/>
        <a:ext cx="1598364" cy="775068"/>
      </dsp:txXfrm>
    </dsp:sp>
    <dsp:sp modelId="{D8EA520A-EB74-0545-B32D-2CDED3856139}">
      <dsp:nvSpPr>
        <dsp:cNvPr id="0" name=""/>
        <dsp:cNvSpPr/>
      </dsp:nvSpPr>
      <dsp:spPr>
        <a:xfrm rot="3310531">
          <a:off x="4106976" y="3710704"/>
          <a:ext cx="115334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53349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54817" y="3697932"/>
        <a:ext cx="57667" cy="57667"/>
      </dsp:txXfrm>
    </dsp:sp>
    <dsp:sp modelId="{9507DDD9-F41C-A946-929E-A10BA01F5B8B}">
      <dsp:nvSpPr>
        <dsp:cNvPr id="0" name=""/>
        <dsp:cNvSpPr/>
      </dsp:nvSpPr>
      <dsp:spPr>
        <a:xfrm>
          <a:off x="5012969" y="3788513"/>
          <a:ext cx="1646592" cy="823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Repercussão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Geral</a:t>
          </a:r>
          <a:endParaRPr lang="en-US" sz="1700" kern="1200" dirty="0"/>
        </a:p>
      </dsp:txBody>
      <dsp:txXfrm>
        <a:off x="5037083" y="3812627"/>
        <a:ext cx="1598364" cy="7750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5ABF7-2CFE-EE41-BAE8-931C6014384A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18A1BF-B607-B445-9703-37DD258CCD88}">
      <dsp:nvSpPr>
        <dsp:cNvPr id="0" name=""/>
        <dsp:cNvSpPr/>
      </dsp:nvSpPr>
      <dsp:spPr>
        <a:xfrm>
          <a:off x="4464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INTERPOSIÇÃO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SIMULTÂNEA</a:t>
          </a:r>
          <a:endParaRPr lang="en-US" sz="2000" kern="1200" dirty="0"/>
        </a:p>
      </dsp:txBody>
      <dsp:txXfrm>
        <a:off x="83819" y="1298554"/>
        <a:ext cx="1803440" cy="1466890"/>
      </dsp:txXfrm>
    </dsp:sp>
    <dsp:sp modelId="{D3FED570-9F89-BA44-A6CB-2C5186B047F9}">
      <dsp:nvSpPr>
        <dsp:cNvPr id="0" name=""/>
        <dsp:cNvSpPr/>
      </dsp:nvSpPr>
      <dsp:spPr>
        <a:xfrm>
          <a:off x="2066924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SUPERIOR TRIBUNAL DE JUSTIÇA</a:t>
          </a:r>
          <a:endParaRPr lang="en-US" sz="2000" kern="1200" dirty="0"/>
        </a:p>
      </dsp:txBody>
      <dsp:txXfrm>
        <a:off x="2146279" y="1298554"/>
        <a:ext cx="1803440" cy="1466890"/>
      </dsp:txXfrm>
    </dsp:sp>
    <dsp:sp modelId="{7AC00D7F-0813-BD46-AAF3-3767B647FAAA}">
      <dsp:nvSpPr>
        <dsp:cNvPr id="0" name=""/>
        <dsp:cNvSpPr/>
      </dsp:nvSpPr>
      <dsp:spPr>
        <a:xfrm>
          <a:off x="4129385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SUPREMO TRIBUNAL FEDERAL</a:t>
          </a:r>
          <a:endParaRPr lang="en-US" sz="2000" kern="1200" dirty="0"/>
        </a:p>
      </dsp:txBody>
      <dsp:txXfrm>
        <a:off x="4208740" y="1298554"/>
        <a:ext cx="1803440" cy="146689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D372F-D632-D94F-A71B-8156B8B1744F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B1928-1A0E-5E4D-80D1-E532FA11F474}">
      <dsp:nvSpPr>
        <dsp:cNvPr id="0" name=""/>
        <dsp:cNvSpPr/>
      </dsp:nvSpPr>
      <dsp:spPr>
        <a:xfrm>
          <a:off x="1930" y="1219199"/>
          <a:ext cx="196076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Conhecimento</a:t>
          </a:r>
          <a:endParaRPr lang="en-US" sz="2100" kern="1200" dirty="0"/>
        </a:p>
      </dsp:txBody>
      <dsp:txXfrm>
        <a:off x="81285" y="1298554"/>
        <a:ext cx="1802054" cy="1466890"/>
      </dsp:txXfrm>
    </dsp:sp>
    <dsp:sp modelId="{09E90F9B-BA0E-B346-85D9-B44605B71173}">
      <dsp:nvSpPr>
        <dsp:cNvPr id="0" name=""/>
        <dsp:cNvSpPr/>
      </dsp:nvSpPr>
      <dsp:spPr>
        <a:xfrm>
          <a:off x="2067617" y="1219199"/>
          <a:ext cx="196076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Cassação</a:t>
          </a:r>
          <a:endParaRPr lang="en-US" sz="2100" kern="1200" dirty="0"/>
        </a:p>
      </dsp:txBody>
      <dsp:txXfrm>
        <a:off x="2146972" y="1298554"/>
        <a:ext cx="1802054" cy="1466890"/>
      </dsp:txXfrm>
    </dsp:sp>
    <dsp:sp modelId="{E05BB26A-DE2F-6843-83ED-F6A7F990A291}">
      <dsp:nvSpPr>
        <dsp:cNvPr id="0" name=""/>
        <dsp:cNvSpPr/>
      </dsp:nvSpPr>
      <dsp:spPr>
        <a:xfrm>
          <a:off x="4133305" y="1219199"/>
          <a:ext cx="196076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Revisão</a:t>
          </a:r>
          <a:endParaRPr lang="en-US" sz="2100" kern="1200" dirty="0"/>
        </a:p>
      </dsp:txBody>
      <dsp:txXfrm>
        <a:off x="4212660" y="1298554"/>
        <a:ext cx="1802054" cy="146689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B6F18-E64B-D147-99EE-BE66EB0C7AF8}">
      <dsp:nvSpPr>
        <dsp:cNvPr id="0" name=""/>
        <dsp:cNvSpPr/>
      </dsp:nvSpPr>
      <dsp:spPr>
        <a:xfrm>
          <a:off x="436066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Cassação</a:t>
          </a:r>
          <a:endParaRPr lang="en-US" sz="4000" kern="1200" dirty="0"/>
        </a:p>
      </dsp:txBody>
      <dsp:txXfrm>
        <a:off x="470066" y="34496"/>
        <a:ext cx="2253718" cy="1092859"/>
      </dsp:txXfrm>
    </dsp:sp>
    <dsp:sp modelId="{ECDEE17A-D843-CC4C-881C-C9CB22BAA680}">
      <dsp:nvSpPr>
        <dsp:cNvPr id="0" name=""/>
        <dsp:cNvSpPr/>
      </dsp:nvSpPr>
      <dsp:spPr>
        <a:xfrm>
          <a:off x="668238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79046-C21B-044B-B6CF-0F7EAF89D0C4}">
      <dsp:nvSpPr>
        <dsp:cNvPr id="0" name=""/>
        <dsp:cNvSpPr/>
      </dsp:nvSpPr>
      <dsp:spPr>
        <a:xfrm>
          <a:off x="900410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Súmula</a:t>
          </a:r>
          <a:r>
            <a:rPr lang="en-US" sz="2400" kern="1200" dirty="0" smtClean="0"/>
            <a:t> 279-STF</a:t>
          </a:r>
          <a:endParaRPr lang="en-US" sz="2400" kern="1200" dirty="0"/>
        </a:p>
      </dsp:txBody>
      <dsp:txXfrm>
        <a:off x="934410" y="1485570"/>
        <a:ext cx="1789374" cy="1092859"/>
      </dsp:txXfrm>
    </dsp:sp>
    <dsp:sp modelId="{7749B989-ACAF-B740-B17F-533B2F35B09E}">
      <dsp:nvSpPr>
        <dsp:cNvPr id="0" name=""/>
        <dsp:cNvSpPr/>
      </dsp:nvSpPr>
      <dsp:spPr>
        <a:xfrm>
          <a:off x="668238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5A310-56F1-B74C-8432-84427BA35ECC}">
      <dsp:nvSpPr>
        <dsp:cNvPr id="0" name=""/>
        <dsp:cNvSpPr/>
      </dsp:nvSpPr>
      <dsp:spPr>
        <a:xfrm>
          <a:off x="900410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Súmula</a:t>
          </a:r>
          <a:r>
            <a:rPr lang="en-US" sz="2400" kern="1200" dirty="0" smtClean="0"/>
            <a:t> 7 - STJ</a:t>
          </a:r>
          <a:endParaRPr lang="en-US" sz="2400" kern="1200" dirty="0"/>
        </a:p>
      </dsp:txBody>
      <dsp:txXfrm>
        <a:off x="934410" y="2936644"/>
        <a:ext cx="1789374" cy="1092859"/>
      </dsp:txXfrm>
    </dsp:sp>
    <dsp:sp modelId="{47C79F97-AE2B-D14B-B4E0-58B2065620EE}">
      <dsp:nvSpPr>
        <dsp:cNvPr id="0" name=""/>
        <dsp:cNvSpPr/>
      </dsp:nvSpPr>
      <dsp:spPr>
        <a:xfrm>
          <a:off x="3338214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/>
            <a:t>Revisão</a:t>
          </a:r>
          <a:endParaRPr lang="en-US" sz="4000" kern="1200" dirty="0"/>
        </a:p>
      </dsp:txBody>
      <dsp:txXfrm>
        <a:off x="3372214" y="34496"/>
        <a:ext cx="2253718" cy="1092859"/>
      </dsp:txXfrm>
    </dsp:sp>
    <dsp:sp modelId="{685BE3A1-F477-0A40-A842-F140A6D75911}">
      <dsp:nvSpPr>
        <dsp:cNvPr id="0" name=""/>
        <dsp:cNvSpPr/>
      </dsp:nvSpPr>
      <dsp:spPr>
        <a:xfrm>
          <a:off x="3570386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02FCD-629D-DC48-96BC-26466B5DBCC7}">
      <dsp:nvSpPr>
        <dsp:cNvPr id="0" name=""/>
        <dsp:cNvSpPr/>
      </dsp:nvSpPr>
      <dsp:spPr>
        <a:xfrm>
          <a:off x="3802558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Ampla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possibilidade</a:t>
          </a:r>
          <a:endParaRPr lang="en-US" sz="2400" kern="1200" dirty="0"/>
        </a:p>
      </dsp:txBody>
      <dsp:txXfrm>
        <a:off x="3836558" y="1485570"/>
        <a:ext cx="1789374" cy="1092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7695920-22FF-DE43-9A90-F8E9E788448D}" type="datetimeFigureOut">
              <a:rPr lang="en-US" smtClean="0"/>
              <a:t>02/06/17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9577260-DF78-FF4E-A848-099B66D5FA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Constituicao/Constituicao.htm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Constituicao/Constituicao.htm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Constituicao/Constituicao.htm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Constituicao/Constituicao.htm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Constituicao/Constituicao.htm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Recurso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Extraordinário</a:t>
            </a:r>
            <a:r>
              <a:rPr lang="en-US" sz="4000" b="1" dirty="0" smtClean="0"/>
              <a:t> e </a:t>
            </a:r>
            <a:r>
              <a:rPr lang="en-US" sz="4000" b="1" dirty="0" err="1" smtClean="0"/>
              <a:t>Recurso</a:t>
            </a:r>
            <a:r>
              <a:rPr lang="en-US" sz="4000" b="1" dirty="0" smtClean="0"/>
              <a:t> Especial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Panorama e </a:t>
            </a:r>
            <a:r>
              <a:rPr lang="en-US" b="1" dirty="0" err="1" smtClean="0"/>
              <a:t>Disposições</a:t>
            </a:r>
            <a:r>
              <a:rPr lang="en-US" b="1" dirty="0" smtClean="0"/>
              <a:t> </a:t>
            </a:r>
            <a:r>
              <a:rPr lang="en-US" b="1" dirty="0" err="1" smtClean="0"/>
              <a:t>Gerais</a:t>
            </a:r>
            <a:endParaRPr lang="en-US" b="1" dirty="0" smtClean="0"/>
          </a:p>
          <a:p>
            <a:endParaRPr lang="en-US" dirty="0"/>
          </a:p>
          <a:p>
            <a:r>
              <a:rPr lang="en-US" i="1" dirty="0" smtClean="0"/>
              <a:t>Prof. Dr. Rafael Menezes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9136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26822460"/>
              </p:ext>
            </p:extLst>
          </p:nvPr>
        </p:nvGraphicFramePr>
        <p:xfrm>
          <a:off x="1095024" y="1933855"/>
          <a:ext cx="69652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Competência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Recursal</a:t>
            </a:r>
            <a:r>
              <a:rPr lang="en-US" sz="3600" b="1" dirty="0" smtClean="0"/>
              <a:t> do STF e do STJ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9616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128280"/>
              </p:ext>
            </p:extLst>
          </p:nvPr>
        </p:nvGraphicFramePr>
        <p:xfrm>
          <a:off x="890343" y="877299"/>
          <a:ext cx="7306035" cy="498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207"/>
                <a:gridCol w="1461207"/>
                <a:gridCol w="1461207"/>
                <a:gridCol w="1461207"/>
                <a:gridCol w="1461207"/>
              </a:tblGrid>
              <a:tr h="124714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Recurso</a:t>
                      </a:r>
                      <a:endParaRPr lang="en-US" sz="14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Fundamentação</a:t>
                      </a:r>
                      <a:endParaRPr lang="en-US" sz="14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Pré-</a:t>
                      </a:r>
                      <a:r>
                        <a:rPr lang="en-US" sz="1400" dirty="0" err="1" smtClean="0"/>
                        <a:t>Questionamento</a:t>
                      </a:r>
                      <a:endParaRPr lang="en-US" sz="14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Esgotamento</a:t>
                      </a:r>
                      <a:r>
                        <a:rPr lang="en-US" sz="1400" dirty="0" smtClean="0"/>
                        <a:t> da </a:t>
                      </a:r>
                      <a:r>
                        <a:rPr lang="en-US" sz="1400" dirty="0" err="1" smtClean="0"/>
                        <a:t>Instância</a:t>
                      </a:r>
                      <a:endParaRPr lang="en-US" sz="14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Repercussão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Geral</a:t>
                      </a:r>
                      <a:endParaRPr lang="en-US" sz="1400" dirty="0"/>
                    </a:p>
                  </a:txBody>
                  <a:tcPr anchor="ctr">
                    <a:solidFill>
                      <a:srgbClr val="465E9C"/>
                    </a:solidFill>
                  </a:tcPr>
                </a:tc>
              </a:tr>
              <a:tr h="12471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Ordinário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Constitucional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Livre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NÃO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NÃO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2471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Recurso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Extraordinário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Restrita</a:t>
                      </a:r>
                      <a:r>
                        <a:rPr lang="en-US" sz="1400" dirty="0" smtClean="0"/>
                        <a:t> e </a:t>
                      </a:r>
                      <a:r>
                        <a:rPr lang="en-US" sz="1400" dirty="0" err="1" smtClean="0"/>
                        <a:t>Vinculada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471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Recurso</a:t>
                      </a:r>
                      <a:r>
                        <a:rPr lang="en-US" sz="1400" b="1" dirty="0" smtClean="0"/>
                        <a:t> Especial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Restrita</a:t>
                      </a:r>
                      <a:r>
                        <a:rPr lang="en-US" sz="1400" dirty="0" smtClean="0"/>
                        <a:t> e </a:t>
                      </a:r>
                      <a:r>
                        <a:rPr lang="en-US" sz="1400" dirty="0" err="1" smtClean="0"/>
                        <a:t>Vinculada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NÃO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032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Fundamentação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Vinculada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 </a:t>
            </a:r>
            <a:r>
              <a:rPr lang="en-US" dirty="0" err="1" smtClean="0"/>
              <a:t>pedido</a:t>
            </a:r>
            <a:r>
              <a:rPr lang="en-US" dirty="0" smtClean="0"/>
              <a:t> de </a:t>
            </a:r>
            <a:r>
              <a:rPr lang="en-US" dirty="0" err="1" smtClean="0"/>
              <a:t>reforma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anulação</a:t>
            </a:r>
            <a:r>
              <a:rPr lang="en-US" dirty="0" smtClean="0"/>
              <a:t> de </a:t>
            </a:r>
            <a:r>
              <a:rPr lang="en-US" dirty="0" err="1" smtClean="0"/>
              <a:t>decisões</a:t>
            </a:r>
            <a:r>
              <a:rPr lang="en-US" dirty="0" smtClean="0"/>
              <a:t>, </a:t>
            </a:r>
            <a:r>
              <a:rPr lang="en-US" dirty="0" err="1" smtClean="0"/>
              <a:t>veiculado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meio</a:t>
            </a:r>
            <a:r>
              <a:rPr lang="en-US" dirty="0" smtClean="0"/>
              <a:t> de RE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Resp</a:t>
            </a:r>
            <a:r>
              <a:rPr lang="en-US" dirty="0" smtClean="0"/>
              <a:t>, </a:t>
            </a:r>
            <a:r>
              <a:rPr lang="en-US" dirty="0" err="1" smtClean="0"/>
              <a:t>somente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fundamentado</a:t>
            </a:r>
            <a:r>
              <a:rPr lang="en-US" dirty="0" smtClean="0"/>
              <a:t> com base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violação</a:t>
            </a:r>
            <a:r>
              <a:rPr lang="en-US" dirty="0" smtClean="0"/>
              <a:t> </a:t>
            </a:r>
            <a:r>
              <a:rPr lang="en-US" dirty="0" err="1" smtClean="0"/>
              <a:t>direta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Constituição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lei federal,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hipóteses</a:t>
            </a:r>
            <a:r>
              <a:rPr lang="en-US" dirty="0" smtClean="0"/>
              <a:t> do art. 102, III (RE - STF) e do art. 105, III (</a:t>
            </a:r>
            <a:r>
              <a:rPr lang="en-US" dirty="0" err="1" smtClean="0"/>
              <a:t>Resp</a:t>
            </a:r>
            <a:r>
              <a:rPr lang="en-US" dirty="0" smtClean="0"/>
              <a:t> - STJ), ambos da CF/88.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41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Fundamentação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Vinculada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algn="just">
              <a:buFont typeface="Wingdings" charset="2"/>
              <a:buChar char="ü"/>
            </a:pPr>
            <a:r>
              <a:rPr lang="en-US" dirty="0" smtClean="0"/>
              <a:t> </a:t>
            </a:r>
            <a:r>
              <a:rPr lang="en-US" dirty="0" err="1" smtClean="0"/>
              <a:t>Enunciado</a:t>
            </a:r>
            <a:r>
              <a:rPr lang="en-US" dirty="0" smtClean="0"/>
              <a:t> de </a:t>
            </a:r>
            <a:r>
              <a:rPr lang="en-US" dirty="0" err="1" smtClean="0"/>
              <a:t>Súmula</a:t>
            </a:r>
            <a:r>
              <a:rPr lang="en-US" dirty="0" smtClean="0"/>
              <a:t> 280 / STF</a:t>
            </a:r>
          </a:p>
          <a:p>
            <a:pPr algn="just">
              <a:buFont typeface="Wingdings" charset="2"/>
              <a:buChar char="ü"/>
            </a:pPr>
            <a:endParaRPr lang="en-US" dirty="0"/>
          </a:p>
          <a:p>
            <a:pPr algn="just">
              <a:buFont typeface="Wingdings" charset="2"/>
              <a:buChar char="ü"/>
            </a:pPr>
            <a:r>
              <a:rPr lang="en-US" dirty="0" err="1" smtClean="0"/>
              <a:t>Deve</a:t>
            </a:r>
            <a:r>
              <a:rPr lang="en-US" dirty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demonstrada</a:t>
            </a:r>
            <a:r>
              <a:rPr lang="en-US" dirty="0" smtClean="0"/>
              <a:t> a </a:t>
            </a:r>
            <a:r>
              <a:rPr lang="en-US" dirty="0" err="1" smtClean="0"/>
              <a:t>violação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CF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lei federal</a:t>
            </a:r>
          </a:p>
          <a:p>
            <a:pPr algn="just">
              <a:buFont typeface="Wingdings" charset="2"/>
              <a:buChar char="ü"/>
            </a:pPr>
            <a:endParaRPr lang="en-US" dirty="0"/>
          </a:p>
          <a:p>
            <a:pPr algn="just">
              <a:buFont typeface="Wingdings" charset="2"/>
              <a:buChar char="ü"/>
            </a:pPr>
            <a:r>
              <a:rPr lang="en-US" dirty="0" smtClean="0"/>
              <a:t> Norma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sentido</a:t>
            </a:r>
            <a:r>
              <a:rPr lang="en-US" dirty="0" smtClean="0"/>
              <a:t> </a:t>
            </a:r>
            <a:r>
              <a:rPr lang="en-US" dirty="0" err="1" smtClean="0"/>
              <a:t>estrito</a:t>
            </a:r>
            <a:endParaRPr lang="en-US" dirty="0" smtClean="0"/>
          </a:p>
          <a:p>
            <a:pPr algn="just">
              <a:buFont typeface="Wingdings" charset="2"/>
              <a:buChar char="ü"/>
            </a:pPr>
            <a:endParaRPr lang="en-US" dirty="0"/>
          </a:p>
          <a:p>
            <a:pPr algn="just">
              <a:buFont typeface="Wingdings" charset="2"/>
              <a:buChar char="ü"/>
            </a:pPr>
            <a:r>
              <a:rPr lang="en-US" dirty="0" smtClean="0"/>
              <a:t>Norma material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endParaRPr lang="en-US" dirty="0" smtClean="0"/>
          </a:p>
          <a:p>
            <a:pPr algn="just">
              <a:buFont typeface="Wingdings" charset="2"/>
              <a:buChar char="ü"/>
            </a:pPr>
            <a:endParaRPr lang="en-US" dirty="0"/>
          </a:p>
          <a:p>
            <a:pPr algn="just">
              <a:buFont typeface="Wingdings" charset="2"/>
              <a:buChar char="ü"/>
            </a:pPr>
            <a:r>
              <a:rPr lang="en-US" dirty="0" smtClean="0"/>
              <a:t> </a:t>
            </a:r>
            <a:r>
              <a:rPr lang="en-US" dirty="0" err="1" smtClean="0"/>
              <a:t>Conteúdo</a:t>
            </a:r>
            <a:r>
              <a:rPr lang="en-US" dirty="0" smtClean="0"/>
              <a:t> </a:t>
            </a:r>
            <a:r>
              <a:rPr lang="en-US" dirty="0" err="1" smtClean="0"/>
              <a:t>exitintivo</a:t>
            </a:r>
            <a:r>
              <a:rPr lang="en-US" dirty="0" smtClean="0"/>
              <a:t>, </a:t>
            </a:r>
            <a:r>
              <a:rPr lang="en-US" dirty="0" err="1" smtClean="0"/>
              <a:t>terminativo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incidental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35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Fundamentação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Estrita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726436"/>
            <a:ext cx="6196405" cy="3603812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possível</a:t>
            </a:r>
            <a:r>
              <a:rPr lang="en-US" dirty="0" smtClean="0"/>
              <a:t> </a:t>
            </a:r>
            <a:r>
              <a:rPr lang="en-US" dirty="0" err="1" smtClean="0"/>
              <a:t>discussão</a:t>
            </a:r>
            <a:r>
              <a:rPr lang="en-US" dirty="0" smtClean="0"/>
              <a:t> </a:t>
            </a:r>
            <a:r>
              <a:rPr lang="en-US" dirty="0" err="1" smtClean="0"/>
              <a:t>fática</a:t>
            </a:r>
            <a:r>
              <a:rPr lang="en-US" dirty="0" smtClean="0"/>
              <a:t> (</a:t>
            </a:r>
            <a:r>
              <a:rPr lang="en-US" i="1" u="sng" dirty="0" err="1" smtClean="0"/>
              <a:t>ocorrência</a:t>
            </a:r>
            <a:r>
              <a:rPr lang="en-US" i="1" u="sng" dirty="0" smtClean="0"/>
              <a:t> do </a:t>
            </a:r>
            <a:r>
              <a:rPr lang="en-US" i="1" u="sng" dirty="0" err="1" smtClean="0"/>
              <a:t>fato</a:t>
            </a:r>
            <a:r>
              <a:rPr lang="en-US" dirty="0" smtClean="0"/>
              <a:t>): </a:t>
            </a:r>
            <a:r>
              <a:rPr lang="en-US" dirty="0" err="1" smtClean="0"/>
              <a:t>apenas</a:t>
            </a:r>
            <a:r>
              <a:rPr lang="en-US" dirty="0" smtClean="0"/>
              <a:t> </a:t>
            </a:r>
            <a:r>
              <a:rPr lang="en-US" dirty="0" err="1" smtClean="0"/>
              <a:t>controvérsia</a:t>
            </a:r>
            <a:r>
              <a:rPr lang="en-US" dirty="0" smtClean="0"/>
              <a:t> </a:t>
            </a:r>
            <a:r>
              <a:rPr lang="en-US" dirty="0" err="1" smtClean="0"/>
              <a:t>estritamente</a:t>
            </a:r>
            <a:r>
              <a:rPr lang="en-US" dirty="0" smtClean="0"/>
              <a:t> de </a:t>
            </a:r>
            <a:r>
              <a:rPr lang="en-US" dirty="0" err="1" smtClean="0"/>
              <a:t>direito</a:t>
            </a:r>
            <a:r>
              <a:rPr lang="en-US" dirty="0" smtClean="0"/>
              <a:t> (</a:t>
            </a:r>
            <a:r>
              <a:rPr lang="en-US" dirty="0" err="1" smtClean="0"/>
              <a:t>constitucional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legislativa</a:t>
            </a:r>
            <a:r>
              <a:rPr lang="en-US" dirty="0" smtClean="0"/>
              <a:t> federal)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>
                <a:solidFill>
                  <a:schemeClr val="tx2"/>
                </a:solidFill>
              </a:rPr>
              <a:t>Enunciados</a:t>
            </a:r>
            <a:r>
              <a:rPr lang="en-US" dirty="0" smtClean="0">
                <a:solidFill>
                  <a:schemeClr val="tx2"/>
                </a:solidFill>
              </a:rPr>
              <a:t> de </a:t>
            </a:r>
            <a:r>
              <a:rPr lang="en-US" dirty="0" err="1" smtClean="0">
                <a:solidFill>
                  <a:schemeClr val="tx2"/>
                </a:solidFill>
              </a:rPr>
              <a:t>Súmula</a:t>
            </a:r>
            <a:r>
              <a:rPr lang="en-US" dirty="0" smtClean="0">
                <a:solidFill>
                  <a:schemeClr val="tx2"/>
                </a:solidFill>
              </a:rPr>
              <a:t> 5 e 7 / STJ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465E9C"/>
                </a:solidFill>
              </a:rPr>
              <a:t>Enunciado</a:t>
            </a:r>
            <a:r>
              <a:rPr lang="en-US" dirty="0" smtClean="0">
                <a:solidFill>
                  <a:srgbClr val="465E9C"/>
                </a:solidFill>
              </a:rPr>
              <a:t> de </a:t>
            </a:r>
            <a:r>
              <a:rPr lang="en-US" dirty="0" err="1" smtClean="0">
                <a:solidFill>
                  <a:srgbClr val="465E9C"/>
                </a:solidFill>
              </a:rPr>
              <a:t>Súmula</a:t>
            </a:r>
            <a:r>
              <a:rPr lang="en-US" dirty="0" smtClean="0">
                <a:solidFill>
                  <a:srgbClr val="465E9C"/>
                </a:solidFill>
              </a:rPr>
              <a:t> 279 / STF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7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Fundamentação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Estrita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Revaloração</a:t>
            </a:r>
            <a:endParaRPr lang="en-US" sz="32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84677299"/>
              </p:ext>
            </p:extLst>
          </p:nvPr>
        </p:nvGraphicFramePr>
        <p:xfrm>
          <a:off x="1524000" y="15803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8727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Fundamentação</a:t>
            </a:r>
            <a:r>
              <a:rPr lang="en-US" sz="3600" b="1" dirty="0"/>
              <a:t> </a:t>
            </a:r>
            <a:r>
              <a:rPr lang="en-US" sz="3600" b="1" dirty="0" err="1" smtClean="0"/>
              <a:t>Estrita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(</a:t>
            </a:r>
            <a:r>
              <a:rPr lang="en-US" sz="3600" b="1" dirty="0" err="1" smtClean="0"/>
              <a:t>Reexame</a:t>
            </a:r>
            <a:r>
              <a:rPr lang="en-US" sz="3600" b="1" dirty="0" smtClean="0"/>
              <a:t> </a:t>
            </a:r>
            <a:r>
              <a:rPr lang="en-US" sz="3600" b="1" dirty="0"/>
              <a:t>e </a:t>
            </a:r>
            <a:r>
              <a:rPr lang="en-US" sz="3600" b="1" dirty="0" err="1" smtClean="0"/>
              <a:t>Revaloração</a:t>
            </a:r>
            <a:r>
              <a:rPr lang="en-US" sz="3600" b="1" dirty="0" smtClean="0"/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Nos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termos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da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jurisprudência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já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consolidada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desta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Corte, 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a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análise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do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recurso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especial 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não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esbarra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nos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óbices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previstos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b="1" i="1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nas</a:t>
            </a:r>
            <a:r>
              <a:rPr lang="en-US" b="1" i="1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b="1" i="1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súmulas</a:t>
            </a:r>
            <a:r>
              <a:rPr lang="en-US" b="1" i="1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5  e  7,  do  STJ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,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quando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se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exige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somente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a </a:t>
            </a:r>
            <a:r>
              <a:rPr lang="en-US" b="1" i="1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revaloração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jurídica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b="1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das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circunstâncias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fático-probatórias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contidas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nos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autos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assim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como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dos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termos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acordo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realizado</a:t>
            </a:r>
            <a:r>
              <a:rPr lang="en-US" dirty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entre as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partes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.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(STJ.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Quarta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Turma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Resp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 832958/SC, Rel. Min. Isabel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Gallotti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Dje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ea typeface="Verdana"/>
                <a:cs typeface="Franklin Gothic Book"/>
              </a:rPr>
              <a:t>. 23/02/2017)</a:t>
            </a:r>
            <a:endParaRPr lang="en-US" dirty="0">
              <a:solidFill>
                <a:srgbClr val="000000"/>
              </a:solidFill>
              <a:latin typeface="Franklin Gothic Book"/>
              <a:ea typeface="Verdana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229558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Fundamentação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Estrita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(</a:t>
            </a:r>
            <a:r>
              <a:rPr lang="en-US" sz="3200" b="1" dirty="0" err="1" smtClean="0"/>
              <a:t>Reexame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Revaloração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57376"/>
            <a:ext cx="6196405" cy="360381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>
                <a:latin typeface="Franklin Gothic Book"/>
                <a:cs typeface="Franklin Gothic Book"/>
              </a:rPr>
              <a:t>É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inadmissível</a:t>
            </a:r>
            <a:r>
              <a:rPr lang="en-US" dirty="0">
                <a:latin typeface="Franklin Gothic Book"/>
                <a:cs typeface="Franklin Gothic Book"/>
              </a:rPr>
              <a:t>  o  </a:t>
            </a:r>
            <a:r>
              <a:rPr lang="en-US" dirty="0" err="1">
                <a:latin typeface="Franklin Gothic Book"/>
                <a:cs typeface="Franklin Gothic Book"/>
              </a:rPr>
              <a:t>recurso</a:t>
            </a:r>
            <a:r>
              <a:rPr lang="en-US" dirty="0">
                <a:latin typeface="Franklin Gothic Book"/>
                <a:cs typeface="Franklin Gothic Book"/>
              </a:rPr>
              <a:t>  especial  </a:t>
            </a:r>
            <a:r>
              <a:rPr lang="en-US" dirty="0" err="1">
                <a:latin typeface="Franklin Gothic Book"/>
                <a:cs typeface="Franklin Gothic Book"/>
              </a:rPr>
              <a:t>quando</a:t>
            </a:r>
            <a:r>
              <a:rPr lang="en-US" dirty="0">
                <a:latin typeface="Franklin Gothic Book"/>
                <a:cs typeface="Franklin Gothic Book"/>
              </a:rPr>
              <a:t>  o </a:t>
            </a:r>
            <a:r>
              <a:rPr lang="en-US" dirty="0" err="1">
                <a:latin typeface="Franklin Gothic Book"/>
                <a:cs typeface="Franklin Gothic Book"/>
              </a:rPr>
              <a:t>seu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acolhimento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depender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>
                <a:latin typeface="Franklin Gothic Book"/>
                <a:cs typeface="Franklin Gothic Book"/>
              </a:rPr>
              <a:t>do </a:t>
            </a:r>
            <a:r>
              <a:rPr lang="en-US" b="1" dirty="0" err="1">
                <a:latin typeface="Franklin Gothic Book"/>
                <a:cs typeface="Franklin Gothic Book"/>
              </a:rPr>
              <a:t>reexame</a:t>
            </a:r>
            <a:r>
              <a:rPr lang="en-US" b="1" dirty="0">
                <a:latin typeface="Franklin Gothic Book"/>
                <a:cs typeface="Franklin Gothic Book"/>
              </a:rPr>
              <a:t> do </a:t>
            </a:r>
            <a:r>
              <a:rPr lang="en-US" b="1" dirty="0" err="1">
                <a:latin typeface="Franklin Gothic Book"/>
                <a:cs typeface="Franklin Gothic Book"/>
              </a:rPr>
              <a:t>acervo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fático-probatório</a:t>
            </a:r>
            <a:r>
              <a:rPr lang="en-US" dirty="0">
                <a:latin typeface="Franklin Gothic Book"/>
                <a:cs typeface="Franklin Gothic Book"/>
              </a:rPr>
              <a:t> dos autos. </a:t>
            </a:r>
            <a:r>
              <a:rPr lang="en-US" dirty="0" err="1" smtClean="0">
                <a:latin typeface="Franklin Gothic Book"/>
                <a:cs typeface="Franklin Gothic Book"/>
              </a:rPr>
              <a:t>Pretensão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recursal</a:t>
            </a:r>
            <a:r>
              <a:rPr lang="en-US" dirty="0" smtClean="0">
                <a:latin typeface="Franklin Gothic Book"/>
                <a:cs typeface="Franklin Gothic Book"/>
              </a:rPr>
              <a:t>  </a:t>
            </a:r>
            <a:r>
              <a:rPr lang="en-US" dirty="0">
                <a:latin typeface="Franklin Gothic Book"/>
                <a:cs typeface="Franklin Gothic Book"/>
              </a:rPr>
              <a:t>de  </a:t>
            </a:r>
            <a:r>
              <a:rPr lang="en-US" dirty="0" err="1">
                <a:latin typeface="Franklin Gothic Book"/>
                <a:cs typeface="Franklin Gothic Book"/>
              </a:rPr>
              <a:t>reconhecimento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responsabilidade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por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ilícito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que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não</a:t>
            </a:r>
            <a:r>
              <a:rPr lang="en-US" dirty="0" smtClean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foi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considerado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provado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pelo</a:t>
            </a:r>
            <a:r>
              <a:rPr lang="en-US" dirty="0">
                <a:latin typeface="Franklin Gothic Book"/>
                <a:cs typeface="Franklin Gothic Book"/>
              </a:rPr>
              <a:t>  Tribunal  de </a:t>
            </a:r>
            <a:r>
              <a:rPr lang="en-US" dirty="0" err="1">
                <a:latin typeface="Franklin Gothic Book"/>
                <a:cs typeface="Franklin Gothic Book"/>
              </a:rPr>
              <a:t>origem</a:t>
            </a:r>
            <a:r>
              <a:rPr lang="en-US" dirty="0">
                <a:latin typeface="Franklin Gothic Book"/>
                <a:cs typeface="Franklin Gothic Book"/>
              </a:rPr>
              <a:t>, do </a:t>
            </a:r>
            <a:r>
              <a:rPr lang="en-US" dirty="0" err="1">
                <a:latin typeface="Franklin Gothic Book"/>
                <a:cs typeface="Franklin Gothic Book"/>
              </a:rPr>
              <a:t>qual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smtClean="0">
                <a:latin typeface="Franklin Gothic Book"/>
                <a:cs typeface="Franklin Gothic Book"/>
              </a:rPr>
              <a:t>o </a:t>
            </a:r>
            <a:r>
              <a:rPr lang="en-US" dirty="0" err="1" smtClean="0">
                <a:latin typeface="Franklin Gothic Book"/>
                <a:cs typeface="Franklin Gothic Book"/>
              </a:rPr>
              <a:t>acórdão</a:t>
            </a:r>
            <a:r>
              <a:rPr lang="en-US" dirty="0" smtClean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não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contém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elementos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suficientes</a:t>
            </a:r>
            <a:r>
              <a:rPr lang="en-US" dirty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para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latin typeface="Franklin Gothic Book"/>
                <a:cs typeface="Franklin Gothic Book"/>
              </a:rPr>
              <a:t>revaloração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dosfatos</a:t>
            </a:r>
            <a:r>
              <a:rPr lang="en-US" dirty="0">
                <a:latin typeface="Franklin Gothic Book"/>
                <a:cs typeface="Franklin Gothic Book"/>
              </a:rPr>
              <a:t>. </a:t>
            </a:r>
            <a:r>
              <a:rPr lang="en-US" dirty="0" err="1">
                <a:latin typeface="Franklin Gothic Book"/>
                <a:cs typeface="Franklin Gothic Book"/>
              </a:rPr>
              <a:t>Súmula</a:t>
            </a:r>
            <a:r>
              <a:rPr lang="en-US" dirty="0">
                <a:latin typeface="Franklin Gothic Book"/>
                <a:cs typeface="Franklin Gothic Book"/>
              </a:rPr>
              <a:t> 7/STJ</a:t>
            </a:r>
            <a:r>
              <a:rPr lang="en-US" dirty="0" smtClean="0">
                <a:latin typeface="Franklin Gothic Book"/>
                <a:cs typeface="Franklin Gothic Book"/>
              </a:rPr>
              <a:t>. </a:t>
            </a:r>
          </a:p>
          <a:p>
            <a:pPr marL="0" indent="0" algn="ctr">
              <a:buNone/>
            </a:pPr>
            <a:r>
              <a:rPr lang="en-US" dirty="0" smtClean="0">
                <a:latin typeface="Franklin Gothic Book"/>
                <a:cs typeface="Franklin Gothic Book"/>
              </a:rPr>
              <a:t>(STJ. Terceira </a:t>
            </a:r>
            <a:r>
              <a:rPr lang="en-US" dirty="0" err="1" smtClean="0">
                <a:latin typeface="Franklin Gothic Book"/>
                <a:cs typeface="Franklin Gothic Book"/>
              </a:rPr>
              <a:t>Turma</a:t>
            </a:r>
            <a:r>
              <a:rPr lang="en-US" dirty="0" smtClean="0">
                <a:latin typeface="Franklin Gothic Book"/>
                <a:cs typeface="Franklin Gothic Book"/>
              </a:rPr>
              <a:t>. </a:t>
            </a:r>
            <a:r>
              <a:rPr lang="en-US" dirty="0" err="1" smtClean="0">
                <a:latin typeface="Franklin Gothic Book"/>
                <a:cs typeface="Franklin Gothic Book"/>
              </a:rPr>
              <a:t>Resp</a:t>
            </a:r>
            <a:r>
              <a:rPr lang="en-US" dirty="0" smtClean="0">
                <a:latin typeface="Franklin Gothic Book"/>
                <a:cs typeface="Franklin Gothic Book"/>
              </a:rPr>
              <a:t> 917308/SC, Rel. Min. Marco </a:t>
            </a:r>
            <a:r>
              <a:rPr lang="en-US" dirty="0" err="1" smtClean="0">
                <a:latin typeface="Franklin Gothic Book"/>
                <a:cs typeface="Franklin Gothic Book"/>
              </a:rPr>
              <a:t>Aurélio</a:t>
            </a:r>
            <a:r>
              <a:rPr lang="en-US" dirty="0" smtClean="0">
                <a:latin typeface="Franklin Gothic Book"/>
                <a:cs typeface="Franklin Gothic Book"/>
              </a:rPr>
              <a:t> Belize. </a:t>
            </a:r>
            <a:r>
              <a:rPr lang="en-US" dirty="0" err="1" smtClean="0">
                <a:latin typeface="Franklin Gothic Book"/>
                <a:cs typeface="Franklin Gothic Book"/>
              </a:rPr>
              <a:t>Dje</a:t>
            </a:r>
            <a:r>
              <a:rPr lang="en-US" dirty="0" smtClean="0">
                <a:latin typeface="Franklin Gothic Book"/>
                <a:cs typeface="Franklin Gothic Book"/>
              </a:rPr>
              <a:t>. 21/03/2017)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77951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Pré-</a:t>
            </a:r>
            <a:r>
              <a:rPr lang="en-US" sz="3200" b="1" dirty="0" err="1" smtClean="0"/>
              <a:t>Questionamento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014505"/>
            <a:ext cx="6196405" cy="3603812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 </a:t>
            </a:r>
            <a:r>
              <a:rPr lang="en-US" dirty="0" err="1" smtClean="0"/>
              <a:t>controvérsia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a </a:t>
            </a:r>
            <a:r>
              <a:rPr lang="en-US" dirty="0" err="1" smtClean="0"/>
              <a:t>correta</a:t>
            </a:r>
            <a:r>
              <a:rPr lang="en-US" dirty="0" smtClean="0"/>
              <a:t> </a:t>
            </a:r>
            <a:r>
              <a:rPr lang="en-US" dirty="0" err="1" smtClean="0"/>
              <a:t>aplicação</a:t>
            </a:r>
            <a:r>
              <a:rPr lang="en-US" dirty="0" smtClean="0"/>
              <a:t> da </a:t>
            </a:r>
            <a:r>
              <a:rPr lang="en-US" b="1" dirty="0" err="1" smtClean="0"/>
              <a:t>norma</a:t>
            </a:r>
            <a:r>
              <a:rPr lang="en-US" b="1" dirty="0" smtClean="0"/>
              <a:t> </a:t>
            </a:r>
            <a:r>
              <a:rPr lang="en-US" b="1" dirty="0" err="1" smtClean="0"/>
              <a:t>constitucional</a:t>
            </a:r>
            <a:r>
              <a:rPr lang="en-US" b="1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b="1" dirty="0" err="1" smtClean="0"/>
              <a:t>infraconstitucional</a:t>
            </a:r>
            <a:r>
              <a:rPr lang="en-US" b="1" dirty="0" smtClean="0"/>
              <a:t> federal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ter</a:t>
            </a:r>
            <a:r>
              <a:rPr lang="en-US" dirty="0" smtClean="0"/>
              <a:t> </a:t>
            </a:r>
            <a:r>
              <a:rPr lang="en-US" dirty="0" err="1" smtClean="0"/>
              <a:t>sido</a:t>
            </a:r>
            <a:r>
              <a:rPr lang="en-US" dirty="0" smtClean="0"/>
              <a:t> </a:t>
            </a:r>
            <a:r>
              <a:rPr lang="en-US" dirty="0" err="1" smtClean="0"/>
              <a:t>questionada</a:t>
            </a:r>
            <a:r>
              <a:rPr lang="en-US" dirty="0" smtClean="0"/>
              <a:t>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instâncias</a:t>
            </a:r>
            <a:r>
              <a:rPr lang="en-US" dirty="0" smtClean="0"/>
              <a:t> </a:t>
            </a:r>
            <a:r>
              <a:rPr lang="en-US" dirty="0" err="1" smtClean="0"/>
              <a:t>inferiores</a:t>
            </a:r>
            <a:r>
              <a:rPr lang="en-US" dirty="0" smtClean="0"/>
              <a:t> de </a:t>
            </a:r>
            <a:r>
              <a:rPr lang="en-US" dirty="0" err="1" smtClean="0"/>
              <a:t>tal</a:t>
            </a:r>
            <a:r>
              <a:rPr lang="en-US" dirty="0" smtClean="0"/>
              <a:t> </a:t>
            </a:r>
            <a:r>
              <a:rPr lang="en-US" dirty="0" err="1" smtClean="0"/>
              <a:t>modo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o </a:t>
            </a:r>
            <a:r>
              <a:rPr lang="en-US" dirty="0" err="1" smtClean="0"/>
              <a:t>órgão</a:t>
            </a:r>
            <a:r>
              <a:rPr lang="en-US" dirty="0" smtClean="0"/>
              <a:t> </a:t>
            </a:r>
            <a:r>
              <a:rPr lang="en-US" i="1" dirty="0" smtClean="0"/>
              <a:t>a quo</a:t>
            </a:r>
            <a:r>
              <a:rPr lang="en-US" dirty="0" smtClean="0"/>
              <a:t> </a:t>
            </a:r>
            <a:r>
              <a:rPr lang="en-US" dirty="0" err="1" smtClean="0"/>
              <a:t>tenha</a:t>
            </a:r>
            <a:r>
              <a:rPr lang="en-US" dirty="0" smtClean="0"/>
              <a:t> </a:t>
            </a:r>
            <a:r>
              <a:rPr lang="en-US" dirty="0" err="1" smtClean="0"/>
              <a:t>sido</a:t>
            </a:r>
            <a:r>
              <a:rPr lang="en-US" dirty="0" smtClean="0"/>
              <a:t> </a:t>
            </a:r>
            <a:r>
              <a:rPr lang="en-US" dirty="0" err="1" smtClean="0"/>
              <a:t>instado</a:t>
            </a:r>
            <a:r>
              <a:rPr lang="en-US" dirty="0" smtClean="0"/>
              <a:t> a se </a:t>
            </a:r>
            <a:r>
              <a:rPr lang="en-US" dirty="0" err="1" smtClean="0"/>
              <a:t>manifestar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ela</a:t>
            </a:r>
            <a:endParaRPr lang="en-US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06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Enunciado</a:t>
            </a:r>
            <a:r>
              <a:rPr lang="en-US" b="1" dirty="0" smtClean="0"/>
              <a:t> de </a:t>
            </a:r>
            <a:r>
              <a:rPr lang="en-US" b="1" dirty="0" err="1" smtClean="0"/>
              <a:t>Súmula</a:t>
            </a:r>
            <a:r>
              <a:rPr lang="en-US" b="1" dirty="0" smtClean="0"/>
              <a:t> 365 / STF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omisso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sobre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qual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foram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opostos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embargos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declaratórios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pode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objeto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faltar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requisito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prequestionamento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677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Enunciado</a:t>
            </a:r>
            <a:r>
              <a:rPr lang="en-US" b="1" dirty="0" smtClean="0"/>
              <a:t> de </a:t>
            </a:r>
            <a:r>
              <a:rPr lang="en-US" b="1" dirty="0" err="1" smtClean="0"/>
              <a:t>Súmula</a:t>
            </a:r>
            <a:r>
              <a:rPr lang="en-US" b="1" dirty="0" smtClean="0"/>
              <a:t> 211 / STJ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Inadmissível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recurso</a:t>
            </a:r>
            <a:r>
              <a:rPr lang="en-US" dirty="0">
                <a:solidFill>
                  <a:srgbClr val="000000"/>
                </a:solidFill>
              </a:rPr>
              <a:t> especial </a:t>
            </a:r>
            <a:r>
              <a:rPr lang="en-US" dirty="0" err="1">
                <a:solidFill>
                  <a:srgbClr val="000000"/>
                </a:solidFill>
              </a:rPr>
              <a:t>quanto</a:t>
            </a:r>
            <a:r>
              <a:rPr lang="en-US" dirty="0">
                <a:solidFill>
                  <a:srgbClr val="000000"/>
                </a:solidFill>
              </a:rPr>
              <a:t> à </a:t>
            </a:r>
            <a:r>
              <a:rPr lang="en-US" dirty="0" err="1">
                <a:solidFill>
                  <a:srgbClr val="000000"/>
                </a:solidFill>
              </a:rPr>
              <a:t>questão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que</a:t>
            </a:r>
            <a:r>
              <a:rPr lang="en-US" dirty="0">
                <a:solidFill>
                  <a:srgbClr val="000000"/>
                </a:solidFill>
              </a:rPr>
              <a:t>, a </a:t>
            </a:r>
            <a:r>
              <a:rPr lang="en-US" dirty="0" err="1">
                <a:solidFill>
                  <a:srgbClr val="000000"/>
                </a:solidFill>
              </a:rPr>
              <a:t>despeito</a:t>
            </a:r>
            <a:r>
              <a:rPr lang="en-US" dirty="0">
                <a:solidFill>
                  <a:srgbClr val="000000"/>
                </a:solidFill>
              </a:rPr>
              <a:t> da </a:t>
            </a:r>
            <a:r>
              <a:rPr lang="en-US" dirty="0" err="1">
                <a:solidFill>
                  <a:srgbClr val="000000"/>
                </a:solidFill>
              </a:rPr>
              <a:t>oposição</a:t>
            </a:r>
            <a:r>
              <a:rPr lang="en-US" dirty="0">
                <a:solidFill>
                  <a:srgbClr val="000000"/>
                </a:solidFill>
              </a:rPr>
              <a:t> de embargos </a:t>
            </a:r>
            <a:r>
              <a:rPr lang="en-US" dirty="0" err="1">
                <a:solidFill>
                  <a:srgbClr val="000000"/>
                </a:solidFill>
              </a:rPr>
              <a:t>declaratórios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não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foi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apreciada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pelo</a:t>
            </a:r>
            <a:r>
              <a:rPr lang="en-US" dirty="0">
                <a:solidFill>
                  <a:srgbClr val="000000"/>
                </a:solidFill>
              </a:rPr>
              <a:t> Tribunal </a:t>
            </a:r>
            <a:r>
              <a:rPr lang="en-US" i="1" dirty="0">
                <a:solidFill>
                  <a:srgbClr val="000000"/>
                </a:solidFill>
              </a:rPr>
              <a:t>a quo</a:t>
            </a:r>
            <a:r>
              <a:rPr lang="en-US" dirty="0">
                <a:solidFill>
                  <a:srgbClr val="000000"/>
                </a:solidFill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29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056114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Novo </a:t>
            </a:r>
            <a:r>
              <a:rPr lang="en-US" b="1" dirty="0" err="1" smtClean="0"/>
              <a:t>Código</a:t>
            </a:r>
            <a:r>
              <a:rPr lang="en-US" b="1" dirty="0" smtClean="0"/>
              <a:t> de </a:t>
            </a:r>
            <a:r>
              <a:rPr lang="en-US" b="1" dirty="0" err="1" smtClean="0"/>
              <a:t>Processo</a:t>
            </a:r>
            <a:r>
              <a:rPr lang="en-US" b="1" dirty="0" smtClean="0"/>
              <a:t> Civil: Pré-</a:t>
            </a:r>
            <a:r>
              <a:rPr lang="en-US" b="1" dirty="0" err="1" smtClean="0"/>
              <a:t>questionamento</a:t>
            </a:r>
            <a:r>
              <a:rPr lang="en-US" b="1" dirty="0" smtClean="0"/>
              <a:t> </a:t>
            </a:r>
            <a:r>
              <a:rPr lang="en-US" b="1" dirty="0" err="1" smtClean="0"/>
              <a:t>Expresso</a:t>
            </a:r>
            <a:r>
              <a:rPr lang="en-US" b="1" dirty="0" smtClean="0"/>
              <a:t> e </a:t>
            </a:r>
            <a:r>
              <a:rPr lang="en-US" b="1" dirty="0" err="1" smtClean="0"/>
              <a:t>Ficto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72178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1.025.  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Consideram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incluídos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no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acórdão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elementos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embargante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suscitou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fins de pré-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questionamento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embargos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declaração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sejam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inadmitidos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rejeitados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tribunal superior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considere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existentes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erro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omissão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contradição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obscuridade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53624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Esgotamento</a:t>
            </a:r>
            <a:r>
              <a:rPr lang="en-US" sz="3200" b="1" dirty="0" smtClean="0"/>
              <a:t> das </a:t>
            </a:r>
            <a:r>
              <a:rPr lang="en-US" sz="3200" b="1" dirty="0" err="1" smtClean="0"/>
              <a:t>Vias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Ordinárias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57376"/>
            <a:ext cx="6196405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102. Compete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precipuamente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guarda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Constituição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cabendo-lhe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ctr">
              <a:buNone/>
            </a:pPr>
            <a:endParaRPr lang="en-US" dirty="0" smtClean="0"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III -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mediante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última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recorrida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[...]</a:t>
            </a:r>
            <a:endParaRPr lang="en-US" dirty="0" smtClean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9681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Esgotamento</a:t>
            </a:r>
            <a:r>
              <a:rPr lang="en-US" sz="3200" b="1" dirty="0" smtClean="0"/>
              <a:t> das </a:t>
            </a:r>
            <a:r>
              <a:rPr lang="en-US" sz="3200" b="1" dirty="0" err="1" smtClean="0"/>
              <a:t>Vias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Ordinárias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57375"/>
            <a:ext cx="6196405" cy="4087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105. Compete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Superior Tribunal de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Justiça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ctr">
              <a:buNone/>
            </a:pP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III -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especial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última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Regionais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Federais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do Distrito Federal 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Territórios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recorrida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marL="0" indent="0" algn="ctr">
              <a:buNone/>
            </a:pP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</a:t>
            </a:r>
            <a:endParaRPr lang="en-US" dirty="0" smtClean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6763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Esgotamento</a:t>
            </a:r>
            <a:r>
              <a:rPr lang="en-US" sz="3200" b="1" dirty="0" smtClean="0"/>
              <a:t> das </a:t>
            </a:r>
            <a:r>
              <a:rPr lang="en-US" sz="3200" b="1" dirty="0" err="1" smtClean="0"/>
              <a:t>Vias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Ordinárias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57375"/>
            <a:ext cx="6196405" cy="4087315"/>
          </a:xfrm>
        </p:spPr>
        <p:txBody>
          <a:bodyPr>
            <a:normAutofit/>
          </a:bodyPr>
          <a:lstStyle/>
          <a:p>
            <a:pPr algn="ctr">
              <a:buFont typeface="Wingdings" charset="2"/>
              <a:buChar char="ü"/>
            </a:pPr>
            <a:r>
              <a:rPr lang="en-US" dirty="0" err="1" smtClean="0">
                <a:latin typeface="Franklin Gothic Book"/>
                <a:cs typeface="Franklin Gothic Book"/>
              </a:rPr>
              <a:t>Não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pode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ser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decisão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monocrática</a:t>
            </a:r>
            <a:endParaRPr lang="en-US" dirty="0" smtClean="0"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endParaRPr lang="en-US" dirty="0"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r>
              <a:rPr lang="en-US" dirty="0" err="1" smtClean="0">
                <a:latin typeface="Franklin Gothic Book"/>
                <a:cs typeface="Franklin Gothic Book"/>
              </a:rPr>
              <a:t>Não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é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admissível</a:t>
            </a:r>
            <a:r>
              <a:rPr lang="en-US" dirty="0" smtClean="0">
                <a:latin typeface="Franklin Gothic Book"/>
                <a:cs typeface="Franklin Gothic Book"/>
              </a:rPr>
              <a:t> se da </a:t>
            </a:r>
            <a:r>
              <a:rPr lang="en-US" dirty="0" err="1" smtClean="0">
                <a:latin typeface="Franklin Gothic Book"/>
                <a:cs typeface="Franklin Gothic Book"/>
              </a:rPr>
              <a:t>decisão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recorrida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ainda</a:t>
            </a:r>
            <a:r>
              <a:rPr lang="en-US" dirty="0" smtClean="0">
                <a:latin typeface="Franklin Gothic Book"/>
                <a:cs typeface="Franklin Gothic Book"/>
              </a:rPr>
              <a:t> for </a:t>
            </a:r>
            <a:r>
              <a:rPr lang="en-US" dirty="0" err="1" smtClean="0">
                <a:latin typeface="Franklin Gothic Book"/>
                <a:cs typeface="Franklin Gothic Book"/>
              </a:rPr>
              <a:t>possível</a:t>
            </a:r>
            <a:r>
              <a:rPr lang="en-US" dirty="0" smtClean="0">
                <a:latin typeface="Franklin Gothic Book"/>
                <a:cs typeface="Franklin Gothic Book"/>
              </a:rPr>
              <a:t> a </a:t>
            </a:r>
            <a:r>
              <a:rPr lang="en-US" dirty="0" err="1" smtClean="0">
                <a:latin typeface="Franklin Gothic Book"/>
                <a:cs typeface="Franklin Gothic Book"/>
              </a:rPr>
              <a:t>oposição</a:t>
            </a:r>
            <a:r>
              <a:rPr lang="en-US" dirty="0" smtClean="0">
                <a:latin typeface="Franklin Gothic Book"/>
                <a:cs typeface="Franklin Gothic Book"/>
              </a:rPr>
              <a:t> de Embargos de </a:t>
            </a:r>
            <a:r>
              <a:rPr lang="en-US" dirty="0" err="1" smtClean="0">
                <a:latin typeface="Franklin Gothic Book"/>
                <a:cs typeface="Franklin Gothic Book"/>
              </a:rPr>
              <a:t>Declaração</a:t>
            </a:r>
            <a:endParaRPr lang="en-US" dirty="0" smtClean="0"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endParaRPr lang="en-US" dirty="0">
              <a:solidFill>
                <a:schemeClr val="tx2"/>
              </a:solidFill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r>
              <a:rPr lang="en-US" dirty="0" err="1" smtClean="0">
                <a:solidFill>
                  <a:schemeClr val="tx2"/>
                </a:solidFill>
                <a:latin typeface="Franklin Gothic Book"/>
                <a:cs typeface="Franklin Gothic Book"/>
              </a:rPr>
              <a:t>Enunciado</a:t>
            </a:r>
            <a:r>
              <a:rPr lang="en-US" dirty="0" smtClean="0">
                <a:solidFill>
                  <a:schemeClr val="tx2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solidFill>
                  <a:schemeClr val="tx2"/>
                </a:solidFill>
                <a:latin typeface="Franklin Gothic Book"/>
                <a:cs typeface="Franklin Gothic Book"/>
              </a:rPr>
              <a:t>Súmula</a:t>
            </a:r>
            <a:r>
              <a:rPr lang="en-US" dirty="0" smtClean="0">
                <a:solidFill>
                  <a:schemeClr val="tx2"/>
                </a:solidFill>
                <a:latin typeface="Franklin Gothic Book"/>
                <a:cs typeface="Franklin Gothic Book"/>
              </a:rPr>
              <a:t> 281 / STF</a:t>
            </a:r>
          </a:p>
          <a:p>
            <a:pPr algn="ctr">
              <a:buFont typeface="Wingdings" charset="2"/>
              <a:buChar char="ü"/>
            </a:pPr>
            <a:endParaRPr lang="en-US" dirty="0">
              <a:solidFill>
                <a:schemeClr val="tx2"/>
              </a:solidFill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r>
              <a:rPr lang="en-US" dirty="0" err="1" smtClean="0">
                <a:solidFill>
                  <a:schemeClr val="tx2"/>
                </a:solidFill>
                <a:latin typeface="Franklin Gothic Book"/>
                <a:cs typeface="Franklin Gothic Book"/>
              </a:rPr>
              <a:t>Enunciado</a:t>
            </a:r>
            <a:r>
              <a:rPr lang="en-US" dirty="0" smtClean="0">
                <a:solidFill>
                  <a:schemeClr val="tx2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solidFill>
                  <a:schemeClr val="tx2"/>
                </a:solidFill>
                <a:latin typeface="Franklin Gothic Book"/>
                <a:cs typeface="Franklin Gothic Book"/>
              </a:rPr>
              <a:t>Súmula</a:t>
            </a:r>
            <a:r>
              <a:rPr lang="en-US" dirty="0" smtClean="0">
                <a:solidFill>
                  <a:schemeClr val="tx2"/>
                </a:solidFill>
                <a:latin typeface="Franklin Gothic Book"/>
                <a:cs typeface="Franklin Gothic Book"/>
              </a:rPr>
              <a:t> 356 / STF</a:t>
            </a:r>
          </a:p>
        </p:txBody>
      </p:sp>
    </p:spTree>
    <p:extLst>
      <p:ext uri="{BB962C8B-B14F-4D97-AF65-F5344CB8AC3E}">
        <p14:creationId xmlns:p14="http://schemas.microsoft.com/office/powerpoint/2010/main" val="937042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32588394"/>
              </p:ext>
            </p:extLst>
          </p:nvPr>
        </p:nvGraphicFramePr>
        <p:xfrm>
          <a:off x="1086741" y="1008241"/>
          <a:ext cx="6991796" cy="4936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22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Efeito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Suspensivo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57375"/>
            <a:ext cx="6196405" cy="4087315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charset="2"/>
              <a:buChar char="ü"/>
            </a:pPr>
            <a:r>
              <a:rPr lang="en-US" sz="3300" dirty="0" err="1" smtClean="0">
                <a:latin typeface="Franklin Gothic Book"/>
                <a:cs typeface="Franklin Gothic Book"/>
              </a:rPr>
              <a:t>Não</a:t>
            </a:r>
            <a:r>
              <a:rPr lang="en-US" sz="3300" dirty="0" smtClean="0">
                <a:latin typeface="Franklin Gothic Book"/>
                <a:cs typeface="Franklin Gothic Book"/>
              </a:rPr>
              <a:t> </a:t>
            </a:r>
            <a:r>
              <a:rPr lang="en-US" sz="3300" dirty="0" err="1" smtClean="0">
                <a:latin typeface="Franklin Gothic Book"/>
                <a:cs typeface="Franklin Gothic Book"/>
              </a:rPr>
              <a:t>é</a:t>
            </a:r>
            <a:r>
              <a:rPr lang="en-US" sz="3300" dirty="0" smtClean="0">
                <a:latin typeface="Franklin Gothic Book"/>
                <a:cs typeface="Franklin Gothic Book"/>
              </a:rPr>
              <a:t> </a:t>
            </a:r>
            <a:r>
              <a:rPr lang="en-US" sz="3300" dirty="0" err="1" smtClean="0">
                <a:latin typeface="Franklin Gothic Book"/>
                <a:cs typeface="Franklin Gothic Book"/>
              </a:rPr>
              <a:t>automático</a:t>
            </a:r>
            <a:endParaRPr lang="en-US" sz="3300" dirty="0" smtClean="0"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endParaRPr lang="en-US" dirty="0">
              <a:solidFill>
                <a:schemeClr val="tx2"/>
              </a:solidFill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r>
              <a:rPr lang="en-US" sz="3300" b="1" i="1" dirty="0" err="1" smtClean="0">
                <a:solidFill>
                  <a:schemeClr val="tx2"/>
                </a:solidFill>
                <a:latin typeface="Franklin Gothic Book"/>
                <a:cs typeface="Franklin Gothic Book"/>
              </a:rPr>
              <a:t>Ope</a:t>
            </a:r>
            <a:r>
              <a:rPr lang="en-US" sz="3300" b="1" i="1" dirty="0" smtClean="0">
                <a:solidFill>
                  <a:schemeClr val="tx2"/>
                </a:solidFill>
                <a:latin typeface="Franklin Gothic Book"/>
                <a:cs typeface="Franklin Gothic Book"/>
              </a:rPr>
              <a:t> </a:t>
            </a:r>
            <a:r>
              <a:rPr lang="en-US" sz="3300" b="1" i="1" dirty="0" err="1" smtClean="0">
                <a:solidFill>
                  <a:schemeClr val="tx2"/>
                </a:solidFill>
                <a:latin typeface="Franklin Gothic Book"/>
                <a:cs typeface="Franklin Gothic Book"/>
              </a:rPr>
              <a:t>judici</a:t>
            </a:r>
            <a:endParaRPr lang="en-US" sz="3300" b="1" i="1" dirty="0" smtClean="0">
              <a:solidFill>
                <a:schemeClr val="tx2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tx2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995.  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impedem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eficácia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salvo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disposição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legal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judicial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sentido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diverso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0" indent="0" algn="ctr">
              <a:buNone/>
            </a:pP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  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eficácia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recorrida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suspensa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relator, se da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imediata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produção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seus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efeitos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houver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risco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dano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grave, de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difícil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impossível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reparação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ficar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demonstrada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probabilidade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provimento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solidFill>
                <a:schemeClr val="tx2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366051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Competência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Atribuição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Efeito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Suspensivo</a:t>
            </a:r>
            <a:endParaRPr lang="en-US" sz="32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41987727"/>
              </p:ext>
            </p:extLst>
          </p:nvPr>
        </p:nvGraphicFramePr>
        <p:xfrm>
          <a:off x="1095023" y="1698162"/>
          <a:ext cx="6965245" cy="4560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8242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Recurso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Extraordinário</a:t>
            </a:r>
            <a:r>
              <a:rPr lang="en-US" sz="4000" b="1" dirty="0" smtClean="0"/>
              <a:t> e </a:t>
            </a:r>
            <a:r>
              <a:rPr lang="en-US" sz="4000" b="1" dirty="0" err="1" smtClean="0"/>
              <a:t>Recurso</a:t>
            </a:r>
            <a:r>
              <a:rPr lang="en-US" sz="4000" b="1" dirty="0" smtClean="0"/>
              <a:t> Especial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CABIMENTO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73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90776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Recurso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Extraordinário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763061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102. Compete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precipuamente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guarda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Constituição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cabendo-lhe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  <a:endParaRPr lang="mr-IN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III </a:t>
            </a:r>
            <a:r>
              <a:rPr lang="en-US" dirty="0">
                <a:latin typeface="Franklin Gothic Book"/>
                <a:cs typeface="Franklin Gothic Book"/>
              </a:rPr>
              <a:t>- </a:t>
            </a:r>
            <a:r>
              <a:rPr lang="en-US" dirty="0" err="1">
                <a:latin typeface="Franklin Gothic Book"/>
                <a:cs typeface="Franklin Gothic Book"/>
              </a:rPr>
              <a:t>julgar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mediante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recurso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extraordinário</a:t>
            </a:r>
            <a:r>
              <a:rPr lang="en-US" dirty="0">
                <a:latin typeface="Franklin Gothic Book"/>
                <a:cs typeface="Franklin Gothic Book"/>
              </a:rPr>
              <a:t>, as </a:t>
            </a:r>
            <a:r>
              <a:rPr lang="en-US" dirty="0" err="1">
                <a:latin typeface="Franklin Gothic Book"/>
                <a:cs typeface="Franklin Gothic Book"/>
              </a:rPr>
              <a:t>causas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decididas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única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última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instância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quando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decisão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recorrida</a:t>
            </a:r>
            <a:r>
              <a:rPr lang="en-US" dirty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a</a:t>
            </a:r>
            <a:r>
              <a:rPr lang="en-US" dirty="0">
                <a:latin typeface="Franklin Gothic Book"/>
                <a:cs typeface="Franklin Gothic Book"/>
              </a:rPr>
              <a:t>) </a:t>
            </a:r>
            <a:r>
              <a:rPr lang="en-US" dirty="0" err="1">
                <a:latin typeface="Franklin Gothic Book"/>
                <a:cs typeface="Franklin Gothic Book"/>
              </a:rPr>
              <a:t>contrariar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dispositivo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desta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Constituição</a:t>
            </a:r>
            <a:r>
              <a:rPr lang="en-US" dirty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b</a:t>
            </a:r>
            <a:r>
              <a:rPr lang="en-US" dirty="0">
                <a:latin typeface="Franklin Gothic Book"/>
                <a:cs typeface="Franklin Gothic Book"/>
              </a:rPr>
              <a:t>) </a:t>
            </a:r>
            <a:r>
              <a:rPr lang="en-US" dirty="0" err="1">
                <a:latin typeface="Franklin Gothic Book"/>
                <a:cs typeface="Franklin Gothic Book"/>
              </a:rPr>
              <a:t>declarar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latin typeface="Franklin Gothic Book"/>
                <a:cs typeface="Franklin Gothic Book"/>
              </a:rPr>
              <a:t>inconstitucionalidade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tratado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lei federal;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c</a:t>
            </a:r>
            <a:r>
              <a:rPr lang="en-US" dirty="0">
                <a:latin typeface="Franklin Gothic Book"/>
                <a:cs typeface="Franklin Gothic Book"/>
              </a:rPr>
              <a:t>) </a:t>
            </a:r>
            <a:r>
              <a:rPr lang="en-US" dirty="0" err="1">
                <a:latin typeface="Franklin Gothic Book"/>
                <a:cs typeface="Franklin Gothic Book"/>
              </a:rPr>
              <a:t>julgar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válida</a:t>
            </a:r>
            <a:r>
              <a:rPr lang="en-US" dirty="0">
                <a:latin typeface="Franklin Gothic Book"/>
                <a:cs typeface="Franklin Gothic Book"/>
              </a:rPr>
              <a:t> lei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ato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governo</a:t>
            </a:r>
            <a:r>
              <a:rPr lang="en-US" dirty="0">
                <a:latin typeface="Franklin Gothic Book"/>
                <a:cs typeface="Franklin Gothic Book"/>
              </a:rPr>
              <a:t> local </a:t>
            </a:r>
            <a:r>
              <a:rPr lang="en-US" dirty="0" err="1">
                <a:latin typeface="Franklin Gothic Book"/>
                <a:cs typeface="Franklin Gothic Book"/>
              </a:rPr>
              <a:t>contestado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em</a:t>
            </a:r>
            <a:r>
              <a:rPr lang="en-US" b="1" dirty="0">
                <a:latin typeface="Franklin Gothic Book"/>
                <a:cs typeface="Franklin Gothic Book"/>
              </a:rPr>
              <a:t> face </a:t>
            </a:r>
            <a:r>
              <a:rPr lang="en-US" b="1" dirty="0" err="1">
                <a:latin typeface="Franklin Gothic Book"/>
                <a:cs typeface="Franklin Gothic Book"/>
              </a:rPr>
              <a:t>desta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Constituição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d) </a:t>
            </a:r>
            <a:r>
              <a:rPr lang="en-US" dirty="0" err="1">
                <a:latin typeface="Franklin Gothic Book"/>
                <a:cs typeface="Franklin Gothic Book"/>
              </a:rPr>
              <a:t>julgar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válida</a:t>
            </a:r>
            <a:r>
              <a:rPr lang="en-US" dirty="0">
                <a:latin typeface="Franklin Gothic Book"/>
                <a:cs typeface="Franklin Gothic Book"/>
              </a:rPr>
              <a:t> lei local </a:t>
            </a:r>
            <a:r>
              <a:rPr lang="en-US" dirty="0" err="1">
                <a:latin typeface="Franklin Gothic Book"/>
                <a:cs typeface="Franklin Gothic Book"/>
              </a:rPr>
              <a:t>contestada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face de lei federal.   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2345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90776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Recurso</a:t>
            </a:r>
            <a:r>
              <a:rPr lang="en-US" sz="3600" b="1" dirty="0" smtClean="0"/>
              <a:t> Especial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708359"/>
            <a:ext cx="67826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105. Compete </a:t>
            </a:r>
            <a:r>
              <a:rPr lang="en-US" dirty="0" err="1">
                <a:latin typeface="Franklin Gothic Book"/>
                <a:cs typeface="Franklin Gothic Book"/>
              </a:rPr>
              <a:t>ao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>
                <a:latin typeface="Franklin Gothic Book"/>
                <a:cs typeface="Franklin Gothic Book"/>
              </a:rPr>
              <a:t>Superior Tribunal de </a:t>
            </a:r>
            <a:r>
              <a:rPr lang="en-US" b="1" dirty="0" err="1">
                <a:latin typeface="Franklin Gothic Book"/>
                <a:cs typeface="Franklin Gothic Book"/>
              </a:rPr>
              <a:t>Justiça</a:t>
            </a:r>
            <a:r>
              <a:rPr lang="en-US" dirty="0" smtClean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III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-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especial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última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Regionais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Federais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tribunais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do Distrito Federal 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Territórios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recorrida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AutoNum type="alphaLcParenR"/>
            </a:pP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contrariar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tratado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lei federal,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negar-lhes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vigência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marL="342900" indent="-342900" algn="just">
              <a:buAutoNum type="alphaLcParenR"/>
            </a:pP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b)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válido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governo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local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contestado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face de lei federal;         </a:t>
            </a: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c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) der a lei federal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interpretação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divergente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lhe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haja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atribuído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outro tribunal.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8854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Recurso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Extraordinário</a:t>
            </a:r>
            <a:r>
              <a:rPr lang="en-US" sz="4000" b="1" dirty="0" smtClean="0"/>
              <a:t> e </a:t>
            </a:r>
            <a:r>
              <a:rPr lang="en-US" sz="4000" b="1" dirty="0" err="1" smtClean="0"/>
              <a:t>Recurso</a:t>
            </a:r>
            <a:r>
              <a:rPr lang="en-US" sz="4000" b="1" dirty="0" smtClean="0"/>
              <a:t> Especial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PETIÇÃO RECURSAL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13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da </a:t>
            </a:r>
            <a:r>
              <a:rPr lang="en-US" b="1" dirty="0" err="1" smtClean="0"/>
              <a:t>Petição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68844"/>
            <a:ext cx="69652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Art. 1.029.  O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extraordinário</a:t>
            </a:r>
            <a:r>
              <a:rPr lang="en-US" sz="2000" dirty="0"/>
              <a:t> e o </a:t>
            </a:r>
            <a:r>
              <a:rPr lang="en-US" sz="2000" dirty="0" err="1"/>
              <a:t>recurso</a:t>
            </a:r>
            <a:r>
              <a:rPr lang="en-US" sz="2000" dirty="0"/>
              <a:t> especial,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casos</a:t>
            </a:r>
            <a:r>
              <a:rPr lang="en-US" sz="2000" dirty="0"/>
              <a:t> </a:t>
            </a:r>
            <a:r>
              <a:rPr lang="en-US" sz="2000" dirty="0" err="1"/>
              <a:t>previstos</a:t>
            </a:r>
            <a:r>
              <a:rPr lang="en-US" sz="2000" dirty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Constituição</a:t>
            </a:r>
            <a:r>
              <a:rPr lang="en-US" sz="2000" dirty="0" smtClean="0"/>
              <a:t> Federal </a:t>
            </a:r>
            <a:r>
              <a:rPr lang="en-US" sz="2000" dirty="0" err="1" smtClean="0"/>
              <a:t>serão</a:t>
            </a:r>
            <a:r>
              <a:rPr lang="en-US" sz="2000" dirty="0" smtClean="0"/>
              <a:t> </a:t>
            </a:r>
            <a:r>
              <a:rPr lang="en-US" sz="2000" dirty="0" err="1" smtClean="0"/>
              <a:t>interpostos</a:t>
            </a:r>
            <a:r>
              <a:rPr lang="en-US" sz="2000" dirty="0" smtClean="0"/>
              <a:t> </a:t>
            </a:r>
            <a:r>
              <a:rPr lang="en-US" sz="2000" b="1" i="1" dirty="0" err="1" smtClean="0"/>
              <a:t>perante</a:t>
            </a:r>
            <a:r>
              <a:rPr lang="en-US" sz="2000" b="1" i="1" dirty="0" smtClean="0"/>
              <a:t> o </a:t>
            </a:r>
            <a:r>
              <a:rPr lang="en-US" sz="2000" b="1" i="1" dirty="0" err="1" smtClean="0"/>
              <a:t>Presidente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ou</a:t>
            </a:r>
            <a:r>
              <a:rPr lang="en-US" sz="2000" b="1" i="1" dirty="0" smtClean="0"/>
              <a:t> Vice-</a:t>
            </a:r>
            <a:r>
              <a:rPr lang="en-US" sz="2000" b="1" i="1" dirty="0" err="1" smtClean="0"/>
              <a:t>P</a:t>
            </a:r>
            <a:r>
              <a:rPr lang="en-US" sz="2000" b="1" i="1" dirty="0" err="1" smtClean="0">
                <a:hlinkClick r:id="rId2"/>
              </a:rPr>
              <a:t>r</a:t>
            </a:r>
            <a:r>
              <a:rPr lang="en-US" sz="2000" b="1" i="1" dirty="0" err="1" smtClean="0"/>
              <a:t>esidente</a:t>
            </a:r>
            <a:r>
              <a:rPr lang="en-US" sz="2000" b="1" i="1" dirty="0" smtClean="0"/>
              <a:t> do Tribunal </a:t>
            </a:r>
            <a:r>
              <a:rPr lang="en-US" sz="2000" b="1" i="1" dirty="0" err="1" smtClean="0"/>
              <a:t>recorrido</a:t>
            </a:r>
            <a:r>
              <a:rPr lang="en-US" sz="2000" dirty="0" smtClean="0"/>
              <a:t>,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b="1" i="1" dirty="0" err="1" smtClean="0"/>
              <a:t>petições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distintas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conterão</a:t>
            </a:r>
            <a:r>
              <a:rPr lang="en-US" sz="2000" dirty="0" smtClean="0"/>
              <a:t>:</a:t>
            </a:r>
          </a:p>
          <a:p>
            <a:pPr algn="ctr"/>
            <a:endParaRPr lang="en-US" sz="2000" u="sng" dirty="0">
              <a:hlinkClick r:id="rId2"/>
            </a:endParaRPr>
          </a:p>
          <a:p>
            <a:pPr algn="ctr"/>
            <a:r>
              <a:rPr lang="en-US" sz="2000" dirty="0"/>
              <a:t>I - a </a:t>
            </a:r>
            <a:r>
              <a:rPr lang="en-US" sz="2000" dirty="0" err="1"/>
              <a:t>exposição</a:t>
            </a:r>
            <a:r>
              <a:rPr lang="en-US" sz="2000" dirty="0"/>
              <a:t> do </a:t>
            </a:r>
            <a:r>
              <a:rPr lang="en-US" sz="2000" dirty="0" err="1"/>
              <a:t>fato</a:t>
            </a:r>
            <a:r>
              <a:rPr lang="en-US" sz="2000" dirty="0"/>
              <a:t> e do </a:t>
            </a:r>
            <a:r>
              <a:rPr lang="en-US" sz="2000" dirty="0" err="1"/>
              <a:t>direito</a:t>
            </a:r>
            <a:r>
              <a:rPr lang="en-US" sz="2000" dirty="0" smtClean="0"/>
              <a:t>;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II - a </a:t>
            </a:r>
            <a:r>
              <a:rPr lang="en-US" sz="2000" dirty="0" err="1"/>
              <a:t>demonstração</a:t>
            </a:r>
            <a:r>
              <a:rPr lang="en-US" sz="2000" dirty="0"/>
              <a:t> do </a:t>
            </a:r>
            <a:r>
              <a:rPr lang="en-US" sz="2000" dirty="0" err="1"/>
              <a:t>cabimento</a:t>
            </a:r>
            <a:r>
              <a:rPr lang="en-US" sz="2000" dirty="0"/>
              <a:t> do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interposto</a:t>
            </a:r>
            <a:r>
              <a:rPr lang="en-US" sz="2000" dirty="0" smtClean="0"/>
              <a:t>;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III - as </a:t>
            </a:r>
            <a:r>
              <a:rPr lang="en-US" sz="2000" dirty="0" err="1"/>
              <a:t>razões</a:t>
            </a:r>
            <a:r>
              <a:rPr lang="en-US" sz="2000" dirty="0"/>
              <a:t> do </a:t>
            </a:r>
            <a:r>
              <a:rPr lang="en-US" sz="2000" dirty="0" err="1"/>
              <a:t>pedido</a:t>
            </a:r>
            <a:r>
              <a:rPr lang="en-US" sz="2000" dirty="0"/>
              <a:t> de </a:t>
            </a:r>
            <a:r>
              <a:rPr lang="en-US" sz="2000" dirty="0" err="1"/>
              <a:t>reforma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invalidação</a:t>
            </a:r>
            <a:r>
              <a:rPr lang="en-US" sz="2000" dirty="0"/>
              <a:t> da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recorrida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8764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da </a:t>
            </a:r>
            <a:r>
              <a:rPr lang="en-US" b="1" dirty="0" err="1" smtClean="0"/>
              <a:t>Petição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68844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Art. 1.029.  O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extraordinário</a:t>
            </a:r>
            <a:r>
              <a:rPr lang="en-US" sz="2000" dirty="0"/>
              <a:t> e o </a:t>
            </a:r>
            <a:r>
              <a:rPr lang="en-US" sz="2000" dirty="0" err="1"/>
              <a:t>recurso</a:t>
            </a:r>
            <a:r>
              <a:rPr lang="en-US" sz="2000" dirty="0"/>
              <a:t> especial,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casos</a:t>
            </a:r>
            <a:r>
              <a:rPr lang="en-US" sz="2000" dirty="0"/>
              <a:t> </a:t>
            </a:r>
            <a:r>
              <a:rPr lang="en-US" sz="2000" dirty="0" err="1"/>
              <a:t>previstos</a:t>
            </a:r>
            <a:r>
              <a:rPr lang="en-US" sz="2000" dirty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Constituição</a:t>
            </a:r>
            <a:r>
              <a:rPr lang="en-US" sz="2000" dirty="0" smtClean="0"/>
              <a:t> Federal </a:t>
            </a:r>
            <a:r>
              <a:rPr lang="en-US" sz="2000" dirty="0" err="1" smtClean="0"/>
              <a:t>serão</a:t>
            </a:r>
            <a:r>
              <a:rPr lang="en-US" sz="2000" dirty="0" smtClean="0"/>
              <a:t> </a:t>
            </a:r>
            <a:r>
              <a:rPr lang="en-US" sz="2000" dirty="0" err="1" smtClean="0"/>
              <a:t>interpostos</a:t>
            </a:r>
            <a:r>
              <a:rPr lang="en-US" sz="2000" dirty="0" smtClean="0"/>
              <a:t> </a:t>
            </a:r>
            <a:r>
              <a:rPr lang="en-US" sz="2000" b="1" i="1" dirty="0" err="1" smtClean="0"/>
              <a:t>perante</a:t>
            </a:r>
            <a:r>
              <a:rPr lang="en-US" sz="2000" b="1" i="1" dirty="0" smtClean="0"/>
              <a:t> o </a:t>
            </a:r>
            <a:r>
              <a:rPr lang="en-US" sz="2000" b="1" i="1" dirty="0" err="1" smtClean="0"/>
              <a:t>Presidente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ou</a:t>
            </a:r>
            <a:r>
              <a:rPr lang="en-US" sz="2000" b="1" i="1" dirty="0" smtClean="0"/>
              <a:t> Vice-</a:t>
            </a:r>
            <a:r>
              <a:rPr lang="en-US" sz="2000" b="1" i="1" dirty="0" err="1" smtClean="0"/>
              <a:t>P</a:t>
            </a:r>
            <a:r>
              <a:rPr lang="en-US" sz="2000" b="1" i="1" dirty="0" err="1" smtClean="0">
                <a:hlinkClick r:id="rId2"/>
              </a:rPr>
              <a:t>r</a:t>
            </a:r>
            <a:r>
              <a:rPr lang="en-US" sz="2000" b="1" i="1" dirty="0" err="1" smtClean="0"/>
              <a:t>esidente</a:t>
            </a:r>
            <a:r>
              <a:rPr lang="en-US" sz="2000" b="1" i="1" dirty="0" smtClean="0"/>
              <a:t> do Tribunal </a:t>
            </a:r>
            <a:r>
              <a:rPr lang="en-US" sz="2000" b="1" i="1" dirty="0" err="1" smtClean="0"/>
              <a:t>recorrido</a:t>
            </a:r>
            <a:r>
              <a:rPr lang="en-US" sz="2000" dirty="0" smtClean="0"/>
              <a:t>,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b="1" i="1" dirty="0" err="1" smtClean="0"/>
              <a:t>petições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distintas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conterão</a:t>
            </a:r>
            <a:r>
              <a:rPr lang="en-US" sz="2000" dirty="0" smtClean="0"/>
              <a:t>:</a:t>
            </a:r>
          </a:p>
          <a:p>
            <a:pPr algn="ctr"/>
            <a:endParaRPr lang="en-US" sz="2000" dirty="0"/>
          </a:p>
          <a:p>
            <a:pPr marL="342900" indent="-342900" algn="ctr">
              <a:buFont typeface="Wingdings" charset="2"/>
              <a:buChar char="ü"/>
            </a:pPr>
            <a:r>
              <a:rPr lang="en-US" sz="2000" b="1" dirty="0" err="1" smtClean="0"/>
              <a:t>Dirigido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Presidente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ou</a:t>
            </a:r>
            <a:r>
              <a:rPr lang="en-US" sz="2000" b="1" dirty="0" smtClean="0"/>
              <a:t> Vice-</a:t>
            </a:r>
            <a:r>
              <a:rPr lang="en-US" sz="2000" b="1" dirty="0" err="1" smtClean="0"/>
              <a:t>Presidente</a:t>
            </a:r>
            <a:r>
              <a:rPr lang="en-US" sz="2000" b="1" dirty="0" smtClean="0"/>
              <a:t> do Tribunal </a:t>
            </a:r>
            <a:r>
              <a:rPr lang="en-US" sz="2000" b="1" dirty="0" err="1" smtClean="0"/>
              <a:t>recorrido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Regimento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Interno</a:t>
            </a:r>
            <a:r>
              <a:rPr lang="en-US" sz="2000" b="1" dirty="0" smtClean="0"/>
              <a:t>)</a:t>
            </a:r>
          </a:p>
          <a:p>
            <a:pPr marL="342900" indent="-342900" algn="ctr">
              <a:buFont typeface="Wingdings" charset="2"/>
              <a:buChar char="ü"/>
            </a:pPr>
            <a:endParaRPr lang="en-US" sz="2000" b="1" dirty="0"/>
          </a:p>
          <a:p>
            <a:pPr marL="342900" indent="-342900" algn="ctr">
              <a:buFont typeface="Wingdings" charset="2"/>
              <a:buChar char="ü"/>
            </a:pPr>
            <a:r>
              <a:rPr lang="en-US" sz="2000" b="1" u="sng" dirty="0" smtClean="0">
                <a:hlinkClick r:id="rId2"/>
              </a:rPr>
              <a:t>Se a decisão contiver violação à Constituição e à lei federal, deverão ser interpostos dois recursos separadamente</a:t>
            </a:r>
            <a:endParaRPr lang="en-US" sz="2000" b="1" u="sng" dirty="0">
              <a:hlinkClick r:id="rId2"/>
            </a:endParaRPr>
          </a:p>
          <a:p>
            <a:pPr algn="ctr"/>
            <a:endParaRPr lang="en-US" sz="2000" u="sng" dirty="0" smtClean="0">
              <a:hlinkClick r:id="rId2"/>
            </a:endParaRPr>
          </a:p>
          <a:p>
            <a:pPr algn="ctr"/>
            <a:endParaRPr lang="en-US" sz="2000" u="sng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422520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da </a:t>
            </a:r>
            <a:r>
              <a:rPr lang="en-US" b="1" dirty="0" err="1" smtClean="0"/>
              <a:t>Petição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68844"/>
            <a:ext cx="69652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Art. 1.029.  </a:t>
            </a:r>
            <a:r>
              <a:rPr lang="en-US" sz="2000" dirty="0" smtClean="0"/>
              <a:t>[...]</a:t>
            </a:r>
            <a:endParaRPr lang="mr-IN" sz="2000" dirty="0" smtClean="0">
              <a:hlinkClick r:id="rId2"/>
            </a:endParaRPr>
          </a:p>
          <a:p>
            <a:pPr algn="ctr"/>
            <a:endParaRPr lang="mr-IN" sz="2000" b="1" u="sng" dirty="0">
              <a:hlinkClick r:id="rId2"/>
            </a:endParaRPr>
          </a:p>
          <a:p>
            <a:pPr algn="ctr"/>
            <a:r>
              <a:rPr lang="en-US" sz="2000" b="1" dirty="0" smtClean="0"/>
              <a:t>I - a </a:t>
            </a:r>
            <a:r>
              <a:rPr lang="en-US" sz="2000" b="1" dirty="0" err="1" smtClean="0"/>
              <a:t>exposição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fato</a:t>
            </a:r>
            <a:r>
              <a:rPr lang="en-US" sz="2000" b="1" dirty="0" smtClean="0"/>
              <a:t> e do </a:t>
            </a:r>
            <a:r>
              <a:rPr lang="en-US" sz="2000" b="1" dirty="0" err="1" smtClean="0"/>
              <a:t>direito</a:t>
            </a:r>
            <a:r>
              <a:rPr lang="en-US" sz="2000" b="1" dirty="0" smtClean="0"/>
              <a:t>;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b="1" dirty="0" smtClean="0"/>
              <a:t>II - a </a:t>
            </a:r>
            <a:r>
              <a:rPr lang="en-US" sz="2000" b="1" dirty="0" err="1" smtClean="0"/>
              <a:t>demonstração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cabimento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recurso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interposto</a:t>
            </a:r>
            <a:r>
              <a:rPr lang="en-US" sz="2000" b="1" dirty="0" smtClean="0"/>
              <a:t>;</a:t>
            </a:r>
          </a:p>
          <a:p>
            <a:pPr algn="ctr"/>
            <a:endParaRPr lang="en-US" sz="2000" b="1" dirty="0"/>
          </a:p>
          <a:p>
            <a:pPr marL="342900" indent="-342900" algn="ctr">
              <a:buFont typeface="Wingdings" charset="2"/>
              <a:buChar char="ü"/>
            </a:pPr>
            <a:r>
              <a:rPr lang="en-US" sz="2000" b="1" i="1" dirty="0" err="1" smtClean="0">
                <a:solidFill>
                  <a:schemeClr val="tx2"/>
                </a:solidFill>
              </a:rPr>
              <a:t>Demonstração</a:t>
            </a:r>
            <a:r>
              <a:rPr lang="en-US" sz="2000" b="1" i="1" dirty="0" smtClean="0">
                <a:solidFill>
                  <a:schemeClr val="tx2"/>
                </a:solidFill>
              </a:rPr>
              <a:t> da </a:t>
            </a:r>
            <a:r>
              <a:rPr lang="en-US" sz="2000" b="1" i="1" dirty="0" err="1" smtClean="0">
                <a:solidFill>
                  <a:schemeClr val="tx2"/>
                </a:solidFill>
              </a:rPr>
              <a:t>pertinência</a:t>
            </a:r>
            <a:r>
              <a:rPr lang="en-US" sz="2000" b="1" i="1" dirty="0" smtClean="0">
                <a:solidFill>
                  <a:schemeClr val="tx2"/>
                </a:solidFill>
              </a:rPr>
              <a:t> do art. 102, III e/</a:t>
            </a:r>
            <a:r>
              <a:rPr lang="en-US" sz="2000" b="1" i="1" dirty="0" err="1" smtClean="0">
                <a:solidFill>
                  <a:schemeClr val="tx2"/>
                </a:solidFill>
              </a:rPr>
              <a:t>ou</a:t>
            </a:r>
            <a:r>
              <a:rPr lang="en-US" sz="2000" b="1" i="1" dirty="0" smtClean="0">
                <a:solidFill>
                  <a:schemeClr val="tx2"/>
                </a:solidFill>
              </a:rPr>
              <a:t> 105, III, CF/88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b="1" dirty="0" smtClean="0"/>
              <a:t>III - as </a:t>
            </a:r>
            <a:r>
              <a:rPr lang="en-US" sz="2000" b="1" dirty="0" err="1" smtClean="0"/>
              <a:t>razões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pedido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reforma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ou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invalidação</a:t>
            </a:r>
            <a:r>
              <a:rPr lang="en-US" sz="2000" b="1" dirty="0" smtClean="0"/>
              <a:t> da </a:t>
            </a:r>
            <a:r>
              <a:rPr lang="en-US" sz="2000" b="1" dirty="0" err="1" smtClean="0"/>
              <a:t>decisão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recorrida</a:t>
            </a:r>
            <a:r>
              <a:rPr lang="en-US" sz="2000" b="1" dirty="0" smtClean="0"/>
              <a:t>.</a:t>
            </a:r>
          </a:p>
          <a:p>
            <a:pPr algn="ctr"/>
            <a:endParaRPr lang="en-US" sz="2000" b="1" u="sng" dirty="0">
              <a:hlinkClick r:id="rId2"/>
            </a:endParaRPr>
          </a:p>
          <a:p>
            <a:pPr algn="ctr"/>
            <a:endParaRPr lang="en-US" sz="2000" u="sng" dirty="0" smtClean="0">
              <a:hlinkClick r:id="rId2"/>
            </a:endParaRPr>
          </a:p>
          <a:p>
            <a:pPr algn="ctr"/>
            <a:endParaRPr lang="en-US" sz="2000" u="sng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11757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da </a:t>
            </a:r>
            <a:r>
              <a:rPr lang="en-US" b="1" dirty="0" err="1" smtClean="0"/>
              <a:t>Petição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68844"/>
            <a:ext cx="696524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105.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…] 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III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-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especial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]: c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) der a lei federal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interpretação</a:t>
            </a:r>
            <a:r>
              <a:rPr lang="en-US" sz="2000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divergente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lhe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haja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atribuído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outro tribunal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sz="2000" b="1" dirty="0">
              <a:solidFill>
                <a:prstClr val="black"/>
              </a:solidFill>
              <a:latin typeface="Franklin Gothic Book"/>
              <a:cs typeface="Franklin Gothic Book"/>
              <a:hlinkClick r:id="rId2"/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n-US" sz="2000" dirty="0" smtClean="0"/>
              <a:t>O </a:t>
            </a:r>
            <a:r>
              <a:rPr lang="en-US" sz="2000" dirty="0" err="1" smtClean="0"/>
              <a:t>recorrente</a:t>
            </a:r>
            <a:r>
              <a:rPr lang="en-US" sz="2000" dirty="0" smtClean="0"/>
              <a:t> tem o </a:t>
            </a:r>
            <a:r>
              <a:rPr lang="en-US" sz="2000" dirty="0" err="1" smtClean="0"/>
              <a:t>ônus</a:t>
            </a:r>
            <a:r>
              <a:rPr lang="en-US" sz="2000" dirty="0" smtClean="0"/>
              <a:t> de </a:t>
            </a:r>
            <a:r>
              <a:rPr lang="en-US" sz="2000" dirty="0" err="1" smtClean="0"/>
              <a:t>demonstrar</a:t>
            </a:r>
            <a:r>
              <a:rPr lang="en-US" sz="2000" dirty="0" smtClean="0"/>
              <a:t> a similitude </a:t>
            </a:r>
            <a:r>
              <a:rPr lang="en-US" sz="2000" dirty="0" err="1" smtClean="0"/>
              <a:t>fática</a:t>
            </a:r>
            <a:r>
              <a:rPr lang="en-US" sz="2000" dirty="0" smtClean="0"/>
              <a:t> entre a </a:t>
            </a:r>
            <a:r>
              <a:rPr lang="en-US" sz="2000" dirty="0" err="1" smtClean="0"/>
              <a:t>controvérsia</a:t>
            </a:r>
            <a:r>
              <a:rPr lang="en-US" sz="2000" dirty="0" smtClean="0"/>
              <a:t> </a:t>
            </a:r>
            <a:r>
              <a:rPr lang="en-US" sz="2000" dirty="0" err="1" smtClean="0"/>
              <a:t>contida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decisão</a:t>
            </a:r>
            <a:r>
              <a:rPr lang="en-US" sz="2000" dirty="0" smtClean="0"/>
              <a:t> </a:t>
            </a:r>
            <a:r>
              <a:rPr lang="en-US" sz="2000" dirty="0" err="1" smtClean="0"/>
              <a:t>recorrida</a:t>
            </a:r>
            <a:r>
              <a:rPr lang="en-US" sz="2000" dirty="0" smtClean="0"/>
              <a:t> com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fatos</a:t>
            </a:r>
            <a:r>
              <a:rPr lang="en-US" sz="2000" dirty="0" smtClean="0"/>
              <a:t> </a:t>
            </a:r>
            <a:r>
              <a:rPr lang="en-US" sz="2000" dirty="0" err="1" smtClean="0"/>
              <a:t>contidos</a:t>
            </a:r>
            <a:r>
              <a:rPr lang="en-US" sz="2000" dirty="0" smtClean="0"/>
              <a:t> </a:t>
            </a:r>
            <a:r>
              <a:rPr lang="en-US" sz="2000" dirty="0" err="1" smtClean="0"/>
              <a:t>nas</a:t>
            </a:r>
            <a:r>
              <a:rPr lang="en-US" sz="2000" dirty="0" smtClean="0"/>
              <a:t> </a:t>
            </a:r>
            <a:r>
              <a:rPr lang="en-US" sz="2000" dirty="0" err="1" smtClean="0"/>
              <a:t>decisões</a:t>
            </a:r>
            <a:r>
              <a:rPr lang="en-US" sz="2000" dirty="0" smtClean="0"/>
              <a:t> </a:t>
            </a:r>
            <a:r>
              <a:rPr lang="en-US" sz="2000" dirty="0" err="1" smtClean="0"/>
              <a:t>proferidas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outros </a:t>
            </a:r>
            <a:r>
              <a:rPr lang="en-US" sz="2000" dirty="0" err="1" smtClean="0"/>
              <a:t>Tribunais</a:t>
            </a:r>
            <a:r>
              <a:rPr lang="en-US" sz="2000" dirty="0" smtClean="0"/>
              <a:t>,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decidiram</a:t>
            </a:r>
            <a:r>
              <a:rPr lang="en-US" sz="2000" dirty="0" smtClean="0"/>
              <a:t> de forma </a:t>
            </a:r>
            <a:r>
              <a:rPr lang="en-US" sz="2000" dirty="0" err="1" smtClean="0"/>
              <a:t>divergente</a:t>
            </a:r>
            <a:r>
              <a:rPr lang="en-US" sz="2000" dirty="0" smtClean="0"/>
              <a:t> do Tribunal </a:t>
            </a:r>
            <a:r>
              <a:rPr lang="en-US" sz="2000" dirty="0" err="1" smtClean="0"/>
              <a:t>recorrido</a:t>
            </a:r>
            <a:r>
              <a:rPr lang="en-US" sz="2000" dirty="0" smtClean="0"/>
              <a:t>. 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Demonstração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Analítica</a:t>
            </a:r>
            <a:r>
              <a:rPr lang="en-US" sz="2000" b="1" dirty="0" smtClean="0"/>
              <a:t>)</a:t>
            </a:r>
          </a:p>
          <a:p>
            <a:pPr marL="285750" indent="-285750" algn="just">
              <a:buFont typeface="Wingdings" charset="2"/>
              <a:buChar char="ü"/>
            </a:pPr>
            <a:endParaRPr lang="en-US" sz="2000" dirty="0" smtClean="0"/>
          </a:p>
          <a:p>
            <a:pPr marL="285750" indent="-285750" algn="just">
              <a:buFont typeface="Wingdings" charset="2"/>
              <a:buChar char="ü"/>
            </a:pPr>
            <a:r>
              <a:rPr lang="en-US" sz="2000" dirty="0" err="1" smtClean="0"/>
              <a:t>Mesmos</a:t>
            </a:r>
            <a:r>
              <a:rPr lang="en-US" sz="2000" dirty="0" smtClean="0"/>
              <a:t> </a:t>
            </a:r>
            <a:r>
              <a:rPr lang="en-US" sz="2000" dirty="0" err="1" smtClean="0"/>
              <a:t>fatos</a:t>
            </a:r>
            <a:r>
              <a:rPr lang="en-US" sz="2000" dirty="0" smtClean="0"/>
              <a:t> e </a:t>
            </a:r>
            <a:r>
              <a:rPr lang="en-US" sz="2000" dirty="0" err="1" smtClean="0"/>
              <a:t>soluções</a:t>
            </a:r>
            <a:r>
              <a:rPr lang="en-US" sz="2000" dirty="0" smtClean="0"/>
              <a:t> </a:t>
            </a:r>
            <a:r>
              <a:rPr lang="en-US" sz="2000" dirty="0" err="1" smtClean="0"/>
              <a:t>distintas</a:t>
            </a:r>
            <a:endParaRPr lang="en-US" sz="2000" dirty="0" smtClean="0"/>
          </a:p>
          <a:p>
            <a:pPr algn="just"/>
            <a:endParaRPr lang="en-US" sz="2000" b="1" dirty="0">
              <a:latin typeface="Franklin Gothic Book"/>
              <a:cs typeface="Franklin Gothic Book"/>
              <a:hlinkClick r:id="rId2"/>
            </a:endParaRPr>
          </a:p>
          <a:p>
            <a:pPr algn="ctr"/>
            <a:endParaRPr lang="en-US" sz="2000" b="1" dirty="0" smtClean="0">
              <a:latin typeface="Franklin Gothic Book"/>
              <a:cs typeface="Franklin Gothic Book"/>
              <a:hlinkClick r:id="rId2"/>
            </a:endParaRPr>
          </a:p>
          <a:p>
            <a:pPr algn="ctr"/>
            <a:endParaRPr lang="en-US" sz="2000" dirty="0" smtClean="0">
              <a:latin typeface="Franklin Gothic Book"/>
              <a:cs typeface="Franklin Gothic Book"/>
              <a:hlinkClick r:id="rId2"/>
            </a:endParaRPr>
          </a:p>
          <a:p>
            <a:pPr algn="ctr"/>
            <a:endParaRPr lang="en-US" sz="2000" dirty="0">
              <a:latin typeface="Franklin Gothic Book"/>
              <a:cs typeface="Franklin Gothic Book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90096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Demonstração</a:t>
            </a:r>
            <a:r>
              <a:rPr lang="en-US" sz="3200" b="1" dirty="0" smtClean="0"/>
              <a:t> do </a:t>
            </a:r>
            <a:r>
              <a:rPr lang="en-US" sz="3200" b="1" dirty="0" err="1" smtClean="0"/>
              <a:t>Dissídio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Jurisprudencial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61698" y="2278362"/>
            <a:ext cx="66985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cs typeface="Franklin Gothic Book"/>
              </a:rPr>
              <a:t>Art. 105. [</a:t>
            </a:r>
            <a:r>
              <a:rPr lang="mr-IN" dirty="0">
                <a:solidFill>
                  <a:prstClr val="black"/>
                </a:solidFill>
                <a:latin typeface="Franklin Gothic Book"/>
                <a:cs typeface="Franklin Gothic Book"/>
              </a:rPr>
              <a:t>…] 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III - </a:t>
            </a:r>
            <a:r>
              <a:rPr lang="en-US" dirty="0" err="1">
                <a:solidFill>
                  <a:prstClr val="black"/>
                </a:solidFill>
                <a:cs typeface="Franklin Gothic Book"/>
              </a:rPr>
              <a:t>julgar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 especial [</a:t>
            </a:r>
            <a:r>
              <a:rPr lang="mr-IN" dirty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]: c) der a lei federal </a:t>
            </a:r>
            <a:r>
              <a:rPr lang="en-US" b="1" i="1" dirty="0" err="1">
                <a:solidFill>
                  <a:prstClr val="black"/>
                </a:solidFill>
                <a:cs typeface="Franklin Gothic Book"/>
              </a:rPr>
              <a:t>interpretação</a:t>
            </a:r>
            <a:r>
              <a:rPr lang="en-US" b="1" i="1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cs typeface="Franklin Gothic Book"/>
              </a:rPr>
              <a:t>divergente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cs typeface="Franklin Gothic Book"/>
              </a:rPr>
              <a:t>lhe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cs typeface="Franklin Gothic Book"/>
              </a:rPr>
              <a:t>haja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cs typeface="Franklin Gothic Book"/>
              </a:rPr>
              <a:t>atribuído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b="1" i="1" u="sng" dirty="0">
                <a:solidFill>
                  <a:prstClr val="black"/>
                </a:solidFill>
                <a:cs typeface="Franklin Gothic Book"/>
              </a:rPr>
              <a:t>outro tribunal</a:t>
            </a:r>
            <a:r>
              <a:rPr lang="en-US" dirty="0">
                <a:solidFill>
                  <a:prstClr val="black"/>
                </a:solidFill>
                <a:cs typeface="Franklin Gothic Book"/>
              </a:rPr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Tribunais</a:t>
            </a:r>
            <a:r>
              <a:rPr lang="en-US" dirty="0" smtClean="0"/>
              <a:t> </a:t>
            </a:r>
            <a:r>
              <a:rPr lang="en-US" dirty="0" err="1" smtClean="0"/>
              <a:t>diferentes</a:t>
            </a:r>
            <a:endParaRPr lang="en-US" dirty="0" smtClean="0"/>
          </a:p>
          <a:p>
            <a:pPr marL="285750" indent="-285750" algn="just">
              <a:buFont typeface="Wingdings" charset="2"/>
              <a:buChar char="ü"/>
            </a:pPr>
            <a:endParaRPr lang="en-US" dirty="0" smtClean="0"/>
          </a:p>
          <a:p>
            <a:pPr marL="285750" indent="-285750" algn="just">
              <a:buFont typeface="Wingdings" charset="2"/>
              <a:buChar char="ü"/>
            </a:pPr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Dispensa</a:t>
            </a:r>
            <a:r>
              <a:rPr lang="en-US" dirty="0" smtClean="0"/>
              <a:t>-se a </a:t>
            </a:r>
            <a:r>
              <a:rPr lang="en-US" dirty="0" err="1" smtClean="0"/>
              <a:t>comprovação</a:t>
            </a:r>
            <a:r>
              <a:rPr lang="en-US" dirty="0" smtClean="0"/>
              <a:t> da </a:t>
            </a:r>
            <a:r>
              <a:rPr lang="en-US" dirty="0" err="1" smtClean="0"/>
              <a:t>divergência</a:t>
            </a:r>
            <a:r>
              <a:rPr lang="en-US" dirty="0" smtClean="0"/>
              <a:t>, </a:t>
            </a:r>
            <a:r>
              <a:rPr lang="en-US" dirty="0" err="1" smtClean="0"/>
              <a:t>caso</a:t>
            </a:r>
            <a:r>
              <a:rPr lang="en-US" dirty="0" smtClean="0"/>
              <a:t> 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 smtClean="0"/>
              <a:t>seja</a:t>
            </a:r>
            <a:r>
              <a:rPr lang="en-US" dirty="0" smtClean="0"/>
              <a:t> </a:t>
            </a:r>
            <a:r>
              <a:rPr lang="en-US" dirty="0" err="1" smtClean="0"/>
              <a:t>notória</a:t>
            </a:r>
            <a:endParaRPr lang="en-US" dirty="0" smtClean="0"/>
          </a:p>
          <a:p>
            <a:pPr marL="285750" indent="-285750">
              <a:buFontTx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250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da </a:t>
            </a:r>
            <a:r>
              <a:rPr lang="en-US" b="1" dirty="0" err="1" smtClean="0"/>
              <a:t>Petição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68844"/>
            <a:ext cx="69652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 smtClean="0">
              <a:latin typeface="Franklin Gothic Book"/>
              <a:cs typeface="Franklin Gothic Book"/>
              <a:hlinkClick r:id="rId2"/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1.030.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 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 </a:t>
            </a:r>
          </a:p>
          <a:p>
            <a:pPr algn="ctr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§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1</a:t>
            </a:r>
            <a:r>
              <a:rPr lang="en-US" sz="12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 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fundar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dissídio</a:t>
            </a:r>
            <a:r>
              <a:rPr lang="en-US" sz="2000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jurisprudencial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divergência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com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certidão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cópia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citação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repositório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jurisprudência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oficial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credenciado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inclusive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mídia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eletrônica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houver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publicado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acórdão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divergente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com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reprodução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disponível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rede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mundial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computadores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com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indicação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respectiva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devendo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-se,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qualquer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mencionar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circunstâncias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identifiquem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assemelhem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confrontados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2000" b="1" dirty="0">
              <a:latin typeface="Franklin Gothic Book"/>
              <a:cs typeface="Franklin Gothic Book"/>
              <a:hlinkClick r:id="rId2"/>
            </a:endParaRPr>
          </a:p>
          <a:p>
            <a:pPr algn="ctr"/>
            <a:endParaRPr lang="en-US" sz="2000" dirty="0" smtClean="0">
              <a:latin typeface="Franklin Gothic Book"/>
              <a:cs typeface="Franklin Gothic Book"/>
              <a:hlinkClick r:id="rId2"/>
            </a:endParaRPr>
          </a:p>
          <a:p>
            <a:pPr algn="ctr"/>
            <a:endParaRPr lang="en-US" sz="2000" dirty="0">
              <a:latin typeface="Franklin Gothic Book"/>
              <a:cs typeface="Franklin Gothic Book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82914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1274" y="1162257"/>
            <a:ext cx="7109636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Para </a:t>
            </a:r>
            <a:r>
              <a:rPr lang="en-US" dirty="0"/>
              <a:t>a </a:t>
            </a:r>
            <a:r>
              <a:rPr lang="en-US" dirty="0" err="1"/>
              <a:t>caracterização</a:t>
            </a:r>
            <a:r>
              <a:rPr lang="en-US" dirty="0"/>
              <a:t> da </a:t>
            </a:r>
            <a:r>
              <a:rPr lang="en-US" dirty="0" err="1"/>
              <a:t>divergência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termos</a:t>
            </a:r>
            <a:r>
              <a:rPr lang="en-US" dirty="0"/>
              <a:t> do art. 541,</a:t>
            </a:r>
          </a:p>
          <a:p>
            <a:pPr algn="ctr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, do CPC e do art. 255, §§ 1º e 2º, do RISTJ,</a:t>
            </a:r>
          </a:p>
          <a:p>
            <a:pPr algn="ctr"/>
            <a:r>
              <a:rPr lang="en-US" dirty="0" err="1"/>
              <a:t>exige</a:t>
            </a:r>
            <a:r>
              <a:rPr lang="en-US" dirty="0"/>
              <a:t>-se</a:t>
            </a:r>
            <a:r>
              <a:rPr lang="en-US" b="1" i="1" dirty="0"/>
              <a:t>, </a:t>
            </a:r>
            <a:r>
              <a:rPr lang="en-US" b="1" i="1" dirty="0" err="1"/>
              <a:t>além</a:t>
            </a:r>
            <a:r>
              <a:rPr lang="en-US" b="1" i="1" dirty="0"/>
              <a:t> da </a:t>
            </a:r>
            <a:r>
              <a:rPr lang="en-US" b="1" i="1" dirty="0" err="1"/>
              <a:t>transcrição</a:t>
            </a:r>
            <a:r>
              <a:rPr lang="en-US" b="1" i="1" dirty="0"/>
              <a:t> de </a:t>
            </a:r>
            <a:r>
              <a:rPr lang="en-US" b="1" i="1" dirty="0" err="1"/>
              <a:t>acórdãos</a:t>
            </a:r>
            <a:r>
              <a:rPr lang="en-US" b="1" i="1" dirty="0"/>
              <a:t> </a:t>
            </a:r>
            <a:r>
              <a:rPr lang="en-US" b="1" i="1" dirty="0" err="1"/>
              <a:t>tidos</a:t>
            </a:r>
            <a:r>
              <a:rPr lang="en-US" b="1" i="1" dirty="0"/>
              <a:t> </a:t>
            </a:r>
            <a:r>
              <a:rPr lang="en-US" b="1" i="1" dirty="0" err="1"/>
              <a:t>por</a:t>
            </a:r>
            <a:r>
              <a:rPr lang="en-US" b="1" i="1" dirty="0"/>
              <a:t> </a:t>
            </a:r>
            <a:r>
              <a:rPr lang="en-US" b="1" i="1" dirty="0" err="1"/>
              <a:t>discordantes</a:t>
            </a:r>
            <a:r>
              <a:rPr lang="en-US" b="1" i="1" dirty="0"/>
              <a:t>, a</a:t>
            </a:r>
          </a:p>
          <a:p>
            <a:pPr algn="ctr"/>
            <a:r>
              <a:rPr lang="en-US" b="1" i="1" dirty="0" err="1"/>
              <a:t>realização</a:t>
            </a:r>
            <a:r>
              <a:rPr lang="en-US" b="1" i="1" dirty="0"/>
              <a:t> do </a:t>
            </a:r>
            <a:r>
              <a:rPr lang="en-US" b="1" i="1" dirty="0" err="1"/>
              <a:t>cotejo</a:t>
            </a:r>
            <a:r>
              <a:rPr lang="en-US" b="1" i="1" dirty="0"/>
              <a:t> </a:t>
            </a:r>
            <a:r>
              <a:rPr lang="en-US" b="1" i="1" dirty="0" err="1"/>
              <a:t>analítico</a:t>
            </a:r>
            <a:r>
              <a:rPr lang="en-US" b="1" i="1" dirty="0"/>
              <a:t> do </a:t>
            </a:r>
            <a:r>
              <a:rPr lang="en-US" b="1" i="1" dirty="0" err="1"/>
              <a:t>dissídio</a:t>
            </a:r>
            <a:r>
              <a:rPr lang="en-US" b="1" i="1" dirty="0"/>
              <a:t> </a:t>
            </a:r>
            <a:r>
              <a:rPr lang="en-US" b="1" i="1" dirty="0" err="1"/>
              <a:t>jurisprudencial</a:t>
            </a:r>
            <a:r>
              <a:rPr lang="en-US" b="1" i="1" dirty="0"/>
              <a:t> </a:t>
            </a:r>
            <a:r>
              <a:rPr lang="en-US" b="1" i="1" dirty="0" err="1"/>
              <a:t>invocado</a:t>
            </a:r>
            <a:r>
              <a:rPr lang="en-US" b="1" i="1" dirty="0"/>
              <a:t>,</a:t>
            </a:r>
          </a:p>
          <a:p>
            <a:pPr algn="ctr"/>
            <a:r>
              <a:rPr lang="en-US" b="1" i="1" dirty="0"/>
              <a:t>com a </a:t>
            </a:r>
            <a:r>
              <a:rPr lang="en-US" b="1" i="1" dirty="0" err="1"/>
              <a:t>necessária</a:t>
            </a:r>
            <a:r>
              <a:rPr lang="en-US" b="1" i="1" dirty="0"/>
              <a:t> </a:t>
            </a:r>
            <a:r>
              <a:rPr lang="en-US" b="1" i="1" dirty="0" err="1"/>
              <a:t>demonstração</a:t>
            </a:r>
            <a:r>
              <a:rPr lang="en-US" b="1" i="1" dirty="0"/>
              <a:t> de similitude </a:t>
            </a:r>
            <a:r>
              <a:rPr lang="en-US" b="1" i="1" dirty="0" err="1"/>
              <a:t>fática</a:t>
            </a:r>
            <a:r>
              <a:rPr lang="en-US" b="1" i="1" dirty="0"/>
              <a:t> entre o </a:t>
            </a:r>
            <a:r>
              <a:rPr lang="en-US" b="1" i="1" dirty="0" err="1"/>
              <a:t>aresto</a:t>
            </a:r>
            <a:endParaRPr lang="en-US" b="1" i="1" dirty="0"/>
          </a:p>
          <a:p>
            <a:pPr algn="ctr"/>
            <a:r>
              <a:rPr lang="en-US" b="1" i="1" dirty="0" err="1"/>
              <a:t>impugnado</a:t>
            </a:r>
            <a:r>
              <a:rPr lang="en-US" b="1" i="1" dirty="0"/>
              <a:t> e </a:t>
            </a:r>
            <a:r>
              <a:rPr lang="en-US" b="1" i="1" dirty="0" err="1"/>
              <a:t>os</a:t>
            </a:r>
            <a:r>
              <a:rPr lang="en-US" b="1" i="1" dirty="0"/>
              <a:t> </a:t>
            </a:r>
            <a:r>
              <a:rPr lang="en-US" b="1" i="1" dirty="0" err="1"/>
              <a:t>acórdãos</a:t>
            </a:r>
            <a:r>
              <a:rPr lang="en-US" b="1" i="1" dirty="0"/>
              <a:t> </a:t>
            </a:r>
            <a:r>
              <a:rPr lang="en-US" b="1" i="1" dirty="0" err="1"/>
              <a:t>paradigmas</a:t>
            </a:r>
            <a:r>
              <a:rPr lang="en-US" dirty="0"/>
              <a:t>, </a:t>
            </a:r>
            <a:r>
              <a:rPr lang="en-US" dirty="0" err="1"/>
              <a:t>assim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a </a:t>
            </a:r>
            <a:r>
              <a:rPr lang="en-US" dirty="0" err="1"/>
              <a:t>presença</a:t>
            </a:r>
            <a:r>
              <a:rPr lang="en-US" dirty="0"/>
              <a:t> de</a:t>
            </a:r>
          </a:p>
          <a:p>
            <a:pPr algn="ctr"/>
            <a:r>
              <a:rPr lang="en-US" dirty="0" err="1"/>
              <a:t>soluções</a:t>
            </a:r>
            <a:r>
              <a:rPr lang="en-US" dirty="0"/>
              <a:t> </a:t>
            </a:r>
            <a:r>
              <a:rPr lang="en-US" dirty="0" err="1"/>
              <a:t>jurídicas</a:t>
            </a:r>
            <a:r>
              <a:rPr lang="en-US" dirty="0"/>
              <a:t> </a:t>
            </a:r>
            <a:r>
              <a:rPr lang="en-US" dirty="0" err="1"/>
              <a:t>diversas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a </a:t>
            </a:r>
            <a:r>
              <a:rPr lang="en-US" dirty="0" err="1"/>
              <a:t>situação</a:t>
            </a:r>
            <a:r>
              <a:rPr lang="en-US" dirty="0"/>
              <a:t>, </a:t>
            </a:r>
            <a:r>
              <a:rPr lang="en-US" dirty="0" err="1"/>
              <a:t>exigência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atendida</a:t>
            </a:r>
            <a:r>
              <a:rPr lang="en-US" dirty="0"/>
              <a:t>,</a:t>
            </a:r>
          </a:p>
          <a:p>
            <a:pPr algn="ctr"/>
            <a:r>
              <a:rPr lang="en-US" dirty="0"/>
              <a:t>no </a:t>
            </a:r>
            <a:r>
              <a:rPr lang="en-US" dirty="0" err="1"/>
              <a:t>caso</a:t>
            </a:r>
            <a:r>
              <a:rPr lang="en-US" dirty="0"/>
              <a:t>, </a:t>
            </a:r>
            <a:r>
              <a:rPr lang="en-US" dirty="0" err="1"/>
              <a:t>porquanto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comprovou</a:t>
            </a:r>
            <a:r>
              <a:rPr lang="en-US" dirty="0"/>
              <a:t> a similitude </a:t>
            </a:r>
            <a:r>
              <a:rPr lang="en-US" dirty="0" err="1"/>
              <a:t>fática</a:t>
            </a:r>
            <a:r>
              <a:rPr lang="en-US" dirty="0"/>
              <a:t> entre </a:t>
            </a:r>
            <a:r>
              <a:rPr lang="en-US" dirty="0" err="1"/>
              <a:t>os</a:t>
            </a:r>
            <a:endParaRPr lang="en-US" dirty="0"/>
          </a:p>
          <a:p>
            <a:pPr algn="ctr"/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confrontados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 err="1" smtClean="0"/>
              <a:t>Além</a:t>
            </a:r>
            <a:r>
              <a:rPr lang="en-US" dirty="0" smtClean="0"/>
              <a:t> </a:t>
            </a:r>
            <a:r>
              <a:rPr lang="en-US" dirty="0"/>
              <a:t>disso, o </a:t>
            </a:r>
            <a:r>
              <a:rPr lang="en-US" dirty="0" err="1"/>
              <a:t>conhecimento</a:t>
            </a:r>
            <a:r>
              <a:rPr lang="en-US" dirty="0"/>
              <a:t> do </a:t>
            </a:r>
            <a:r>
              <a:rPr lang="en-US" b="1" dirty="0" err="1"/>
              <a:t>Recurso</a:t>
            </a:r>
            <a:r>
              <a:rPr lang="en-US" b="1" dirty="0"/>
              <a:t> Especial,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alínea</a:t>
            </a:r>
            <a:r>
              <a:rPr lang="en-US" dirty="0"/>
              <a:t> c</a:t>
            </a:r>
          </a:p>
          <a:p>
            <a:pPr algn="ctr"/>
            <a:r>
              <a:rPr lang="en-US" dirty="0"/>
              <a:t>do </a:t>
            </a:r>
            <a:r>
              <a:rPr lang="en-US" dirty="0" err="1"/>
              <a:t>permissivo</a:t>
            </a:r>
            <a:r>
              <a:rPr lang="en-US" dirty="0"/>
              <a:t> </a:t>
            </a:r>
            <a:r>
              <a:rPr lang="en-US" dirty="0" err="1"/>
              <a:t>constitucional</a:t>
            </a:r>
            <a:r>
              <a:rPr lang="en-US" dirty="0"/>
              <a:t>, </a:t>
            </a:r>
            <a:r>
              <a:rPr lang="en-US" b="1" i="1" dirty="0" err="1"/>
              <a:t>exige</a:t>
            </a:r>
            <a:r>
              <a:rPr lang="en-US" b="1" i="1" dirty="0"/>
              <a:t> a </a:t>
            </a:r>
            <a:r>
              <a:rPr lang="en-US" b="1" i="1" dirty="0" err="1"/>
              <a:t>indicação</a:t>
            </a:r>
            <a:r>
              <a:rPr lang="en-US" b="1" i="1" dirty="0"/>
              <a:t> de </a:t>
            </a:r>
            <a:r>
              <a:rPr lang="en-US" b="1" i="1" dirty="0" err="1"/>
              <a:t>qual</a:t>
            </a:r>
            <a:r>
              <a:rPr lang="en-US" b="1" i="1" dirty="0"/>
              <a:t> </a:t>
            </a:r>
            <a:r>
              <a:rPr lang="en-US" b="1" i="1" dirty="0" err="1"/>
              <a:t>dispositivo</a:t>
            </a:r>
            <a:endParaRPr lang="en-US" b="1" i="1" dirty="0"/>
          </a:p>
          <a:p>
            <a:pPr algn="ctr"/>
            <a:r>
              <a:rPr lang="en-US" b="1" i="1" dirty="0"/>
              <a:t>legal </a:t>
            </a:r>
            <a:r>
              <a:rPr lang="en-US" b="1" i="1" dirty="0" err="1"/>
              <a:t>teria</a:t>
            </a:r>
            <a:r>
              <a:rPr lang="en-US" b="1" i="1" dirty="0"/>
              <a:t> </a:t>
            </a:r>
            <a:r>
              <a:rPr lang="en-US" b="1" i="1" dirty="0" err="1"/>
              <a:t>sido</a:t>
            </a:r>
            <a:r>
              <a:rPr lang="en-US" b="1" i="1" dirty="0"/>
              <a:t> </a:t>
            </a:r>
            <a:r>
              <a:rPr lang="en-US" b="1" i="1" dirty="0" err="1"/>
              <a:t>objeto</a:t>
            </a:r>
            <a:r>
              <a:rPr lang="en-US" b="1" i="1" dirty="0"/>
              <a:t> de </a:t>
            </a:r>
            <a:r>
              <a:rPr lang="en-US" b="1" i="1" dirty="0" err="1"/>
              <a:t>interpretação</a:t>
            </a:r>
            <a:r>
              <a:rPr lang="en-US" b="1" i="1" dirty="0"/>
              <a:t> </a:t>
            </a:r>
            <a:r>
              <a:rPr lang="en-US" b="1" i="1" dirty="0" err="1"/>
              <a:t>divergente</a:t>
            </a:r>
            <a:r>
              <a:rPr lang="en-US" b="1" i="1" dirty="0"/>
              <a:t>, entre o </a:t>
            </a:r>
            <a:r>
              <a:rPr lang="en-US" b="1" i="1" dirty="0" err="1"/>
              <a:t>acórdão</a:t>
            </a:r>
            <a:endParaRPr lang="en-US" b="1" i="1" dirty="0"/>
          </a:p>
          <a:p>
            <a:pPr algn="ctr"/>
            <a:r>
              <a:rPr lang="en-US" b="1" i="1" dirty="0" err="1"/>
              <a:t>impugnado</a:t>
            </a:r>
            <a:r>
              <a:rPr lang="en-US" b="1" i="1" dirty="0"/>
              <a:t> e </a:t>
            </a:r>
            <a:r>
              <a:rPr lang="en-US" b="1" i="1" dirty="0" err="1"/>
              <a:t>os</a:t>
            </a:r>
            <a:r>
              <a:rPr lang="en-US" b="1" i="1" dirty="0"/>
              <a:t> </a:t>
            </a:r>
            <a:r>
              <a:rPr lang="en-US" b="1" i="1" dirty="0" err="1"/>
              <a:t>paradigmas</a:t>
            </a:r>
            <a:r>
              <a:rPr lang="en-US" dirty="0"/>
              <a:t>, sob </a:t>
            </a:r>
            <a:r>
              <a:rPr lang="en-US" dirty="0" err="1"/>
              <a:t>pena</a:t>
            </a:r>
            <a:r>
              <a:rPr lang="en-US" dirty="0"/>
              <a:t> de </a:t>
            </a:r>
            <a:r>
              <a:rPr lang="en-US" dirty="0" err="1"/>
              <a:t>incidência</a:t>
            </a:r>
            <a:r>
              <a:rPr lang="en-US" dirty="0"/>
              <a:t> da </a:t>
            </a:r>
            <a:r>
              <a:rPr lang="en-US" dirty="0" err="1"/>
              <a:t>Súmula</a:t>
            </a:r>
            <a:r>
              <a:rPr lang="en-US" dirty="0"/>
              <a:t> 284 </a:t>
            </a:r>
            <a:r>
              <a:rPr lang="en-US" dirty="0" smtClean="0"/>
              <a:t>do </a:t>
            </a:r>
            <a:r>
              <a:rPr lang="en-US" dirty="0" err="1" smtClean="0"/>
              <a:t>Supremo</a:t>
            </a:r>
            <a:r>
              <a:rPr lang="en-US" dirty="0" smtClean="0"/>
              <a:t> </a:t>
            </a:r>
            <a:r>
              <a:rPr lang="en-US" dirty="0"/>
              <a:t>Tribunal Federal,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ocorreu</a:t>
            </a:r>
            <a:r>
              <a:rPr lang="en-US" dirty="0"/>
              <a:t>, no </a:t>
            </a:r>
            <a:r>
              <a:rPr lang="en-US" dirty="0" err="1"/>
              <a:t>caso</a:t>
            </a:r>
            <a:r>
              <a:rPr lang="en-US" dirty="0" smtClean="0"/>
              <a:t>.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(STJ. </a:t>
            </a:r>
            <a:r>
              <a:rPr lang="en-US" dirty="0" err="1" smtClean="0"/>
              <a:t>Segunda</a:t>
            </a:r>
            <a:r>
              <a:rPr lang="en-US" dirty="0" smtClean="0"/>
              <a:t> </a:t>
            </a:r>
            <a:r>
              <a:rPr lang="en-US" dirty="0" err="1" smtClean="0"/>
              <a:t>Turma</a:t>
            </a:r>
            <a:r>
              <a:rPr lang="en-US" dirty="0" smtClean="0"/>
              <a:t>. </a:t>
            </a:r>
            <a:r>
              <a:rPr lang="en-US" dirty="0" err="1" smtClean="0"/>
              <a:t>Resp</a:t>
            </a:r>
            <a:r>
              <a:rPr lang="en-US" dirty="0" smtClean="0"/>
              <a:t> 702186, Rel. Min. </a:t>
            </a:r>
            <a:r>
              <a:rPr lang="en-US" dirty="0" err="1" smtClean="0"/>
              <a:t>Assussete</a:t>
            </a:r>
            <a:r>
              <a:rPr lang="en-US" dirty="0" smtClean="0"/>
              <a:t> </a:t>
            </a:r>
            <a:r>
              <a:rPr lang="en-US" dirty="0" err="1" smtClean="0"/>
              <a:t>Magalhães</a:t>
            </a:r>
            <a:r>
              <a:rPr lang="en-US" dirty="0" smtClean="0"/>
              <a:t>, </a:t>
            </a:r>
            <a:r>
              <a:rPr lang="en-US" dirty="0" err="1" smtClean="0"/>
              <a:t>Dje</a:t>
            </a:r>
            <a:r>
              <a:rPr lang="en-US" dirty="0" smtClean="0"/>
              <a:t>. 19/11/2015)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73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Recurso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Extraordinário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REPERCUSSÃO GERAL</a:t>
            </a:r>
          </a:p>
          <a:p>
            <a:r>
              <a:rPr lang="en-US" b="1" dirty="0" err="1" smtClean="0"/>
              <a:t>Requisito</a:t>
            </a:r>
            <a:r>
              <a:rPr lang="en-US" b="1" dirty="0" smtClean="0"/>
              <a:t> formal e </a:t>
            </a:r>
            <a:r>
              <a:rPr lang="en-US" b="1" dirty="0" err="1" smtClean="0"/>
              <a:t>específico</a:t>
            </a:r>
            <a:r>
              <a:rPr lang="en-US" b="1" dirty="0" smtClean="0"/>
              <a:t> de </a:t>
            </a:r>
            <a:r>
              <a:rPr lang="en-US" b="1" dirty="0" err="1" smtClean="0"/>
              <a:t>admissibilidade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502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1139181"/>
            <a:ext cx="6231467" cy="49102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102. 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Compete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precipuamente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guarda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Constituição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cabendo-lhe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</a:t>
            </a: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III -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mediante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última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instância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recorrida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</a:t>
            </a: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§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3º No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deverá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demonstrar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geral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das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questões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constitucionais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discutidas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no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lei,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Tribunal examine a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admissão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recusá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-lo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manifestação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dois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terços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seus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membros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  </a:t>
            </a: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r>
              <a:rPr lang="en-US" b="1" u="sng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(</a:t>
            </a:r>
            <a:r>
              <a:rPr lang="en-US" b="1" u="sng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Emenda</a:t>
            </a:r>
            <a:r>
              <a:rPr lang="en-US" b="1" u="sng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Constitucional</a:t>
            </a:r>
            <a:r>
              <a:rPr lang="en-US" b="1" u="sng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n. 45/2004)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 </a:t>
            </a:r>
            <a:endParaRPr lang="en-US" b="1" u="sng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970903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589586"/>
            <a:ext cx="6254044" cy="136207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Requisito</a:t>
            </a:r>
            <a:r>
              <a:rPr lang="en-US" sz="3200" b="1" dirty="0" smtClean="0"/>
              <a:t> Formal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i="1" dirty="0" smtClean="0"/>
              <a:t>(</a:t>
            </a:r>
            <a:r>
              <a:rPr lang="en-US" sz="3200" i="1" dirty="0" err="1" smtClean="0"/>
              <a:t>preliminar</a:t>
            </a:r>
            <a:r>
              <a:rPr lang="en-US" sz="3200" i="1" dirty="0" smtClean="0"/>
              <a:t>)</a:t>
            </a:r>
            <a:endParaRPr lang="en-US" sz="32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2068857"/>
            <a:ext cx="6231467" cy="391511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1.035.  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irrecorrível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conhecerá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constitucional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nele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versada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tiver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b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geral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§ 1</a:t>
            </a:r>
            <a:r>
              <a:rPr lang="en-US" sz="12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Para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geral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considerada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existência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questões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relevantes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ponto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vista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econômico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político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, social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jurídico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ultrapassem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interesses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subjetivos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§ 2</a:t>
            </a:r>
            <a:r>
              <a:rPr lang="en-US" sz="12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recorrente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deverá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demonstrar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existência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geral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apreciação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exclusiva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080180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6933523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5154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06347646"/>
              </p:ext>
            </p:extLst>
          </p:nvPr>
        </p:nvGraphicFramePr>
        <p:xfrm>
          <a:off x="1060553" y="929675"/>
          <a:ext cx="7017984" cy="4923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605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48296666"/>
              </p:ext>
            </p:extLst>
          </p:nvPr>
        </p:nvGraphicFramePr>
        <p:xfrm>
          <a:off x="1524000" y="1606504"/>
          <a:ext cx="6096000" cy="4338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Análise</a:t>
            </a:r>
            <a:r>
              <a:rPr lang="en-US" b="1" dirty="0" smtClean="0"/>
              <a:t> da </a:t>
            </a:r>
            <a:r>
              <a:rPr lang="en-US" b="1" dirty="0" err="1" smtClean="0"/>
              <a:t>Repercussão</a:t>
            </a:r>
            <a:r>
              <a:rPr lang="en-US" b="1" dirty="0" smtClean="0"/>
              <a:t> </a:t>
            </a:r>
            <a:r>
              <a:rPr lang="en-US" b="1" dirty="0" err="1" smtClean="0"/>
              <a:t>Geral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26527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8393" y="1518907"/>
            <a:ext cx="6782304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§ 6</a:t>
            </a:r>
            <a:r>
              <a:rPr lang="en-US" sz="2800" b="1" baseline="30000" dirty="0"/>
              <a:t>o</a:t>
            </a:r>
            <a:r>
              <a:rPr lang="en-US" sz="2800" b="1" dirty="0"/>
              <a:t> O </a:t>
            </a:r>
            <a:r>
              <a:rPr lang="en-US" sz="2800" b="1" dirty="0" err="1"/>
              <a:t>interessado</a:t>
            </a:r>
            <a:r>
              <a:rPr lang="en-US" sz="2800" b="1" dirty="0"/>
              <a:t> </a:t>
            </a:r>
            <a:r>
              <a:rPr lang="en-US" sz="2800" b="1" dirty="0" err="1"/>
              <a:t>pode</a:t>
            </a:r>
            <a:r>
              <a:rPr lang="en-US" sz="2800" b="1" dirty="0"/>
              <a:t> </a:t>
            </a:r>
            <a:r>
              <a:rPr lang="en-US" sz="2800" b="1" dirty="0" err="1"/>
              <a:t>requerer</a:t>
            </a:r>
            <a:r>
              <a:rPr lang="en-US" sz="2800" b="1" dirty="0"/>
              <a:t>, </a:t>
            </a:r>
            <a:r>
              <a:rPr lang="en-US" sz="2800" b="1" dirty="0" err="1"/>
              <a:t>ao</a:t>
            </a:r>
            <a:r>
              <a:rPr lang="en-US" sz="2800" b="1" dirty="0"/>
              <a:t> </a:t>
            </a:r>
            <a:r>
              <a:rPr lang="en-US" sz="2800" b="1" dirty="0" err="1"/>
              <a:t>presidente</a:t>
            </a:r>
            <a:r>
              <a:rPr lang="en-US" sz="2800" b="1" dirty="0"/>
              <a:t> </a:t>
            </a:r>
            <a:r>
              <a:rPr lang="en-US" sz="2800" b="1" dirty="0" err="1"/>
              <a:t>ou</a:t>
            </a:r>
            <a:r>
              <a:rPr lang="en-US" sz="2800" b="1" dirty="0"/>
              <a:t> </a:t>
            </a:r>
            <a:r>
              <a:rPr lang="en-US" sz="2800" b="1" dirty="0" err="1"/>
              <a:t>ao</a:t>
            </a:r>
            <a:r>
              <a:rPr lang="en-US" sz="2800" b="1" dirty="0"/>
              <a:t> vice-</a:t>
            </a:r>
            <a:r>
              <a:rPr lang="en-US" sz="2800" b="1" dirty="0" err="1"/>
              <a:t>presidente</a:t>
            </a:r>
            <a:r>
              <a:rPr lang="en-US" sz="2800" b="1" dirty="0"/>
              <a:t> do tribunal de </a:t>
            </a:r>
            <a:r>
              <a:rPr lang="en-US" sz="2800" b="1" dirty="0" err="1"/>
              <a:t>origem</a:t>
            </a:r>
            <a:r>
              <a:rPr lang="en-US" sz="2800" b="1" dirty="0"/>
              <a:t>, </a:t>
            </a:r>
            <a:r>
              <a:rPr lang="en-US" sz="2800" b="1" dirty="0" err="1"/>
              <a:t>que</a:t>
            </a:r>
            <a:r>
              <a:rPr lang="en-US" sz="2800" b="1" dirty="0"/>
              <a:t> </a:t>
            </a:r>
            <a:r>
              <a:rPr lang="en-US" sz="2800" b="1" i="1" u="sng" dirty="0" err="1"/>
              <a:t>exclua</a:t>
            </a:r>
            <a:r>
              <a:rPr lang="en-US" sz="2800" b="1" i="1" u="sng" dirty="0"/>
              <a:t> da </a:t>
            </a:r>
            <a:r>
              <a:rPr lang="en-US" sz="2800" b="1" i="1" u="sng" dirty="0" err="1"/>
              <a:t>decisão</a:t>
            </a:r>
            <a:r>
              <a:rPr lang="en-US" sz="2800" b="1" i="1" u="sng" dirty="0"/>
              <a:t> de </a:t>
            </a:r>
            <a:r>
              <a:rPr lang="en-US" sz="2800" b="1" i="1" u="sng" dirty="0" err="1"/>
              <a:t>sobrestamento</a:t>
            </a:r>
            <a:r>
              <a:rPr lang="en-US" sz="2800" b="1" i="1" u="sng" dirty="0"/>
              <a:t> e </a:t>
            </a:r>
            <a:r>
              <a:rPr lang="en-US" sz="2800" b="1" i="1" u="sng" dirty="0" err="1"/>
              <a:t>inadmita</a:t>
            </a:r>
            <a:r>
              <a:rPr lang="en-US" sz="2800" b="1" i="1" u="sng" dirty="0"/>
              <a:t> </a:t>
            </a:r>
            <a:r>
              <a:rPr lang="en-US" sz="2800" b="1" dirty="0"/>
              <a:t>o </a:t>
            </a:r>
            <a:r>
              <a:rPr lang="en-US" sz="2800" b="1" dirty="0" err="1"/>
              <a:t>recurso</a:t>
            </a:r>
            <a:r>
              <a:rPr lang="en-US" sz="2800" b="1" dirty="0"/>
              <a:t> </a:t>
            </a:r>
            <a:r>
              <a:rPr lang="en-US" sz="2800" b="1" dirty="0" err="1"/>
              <a:t>extraordinário</a:t>
            </a:r>
            <a:r>
              <a:rPr lang="en-US" sz="2800" b="1" dirty="0"/>
              <a:t> </a:t>
            </a:r>
            <a:r>
              <a:rPr lang="en-US" sz="2800" b="1" dirty="0" err="1"/>
              <a:t>que</a:t>
            </a:r>
            <a:r>
              <a:rPr lang="en-US" sz="2800" b="1" dirty="0"/>
              <a:t> </a:t>
            </a:r>
            <a:r>
              <a:rPr lang="en-US" sz="2800" b="1" dirty="0" err="1"/>
              <a:t>tenha</a:t>
            </a:r>
            <a:r>
              <a:rPr lang="en-US" sz="2800" b="1" dirty="0"/>
              <a:t> </a:t>
            </a:r>
            <a:r>
              <a:rPr lang="en-US" sz="2800" b="1" dirty="0" err="1"/>
              <a:t>sido</a:t>
            </a:r>
            <a:r>
              <a:rPr lang="en-US" sz="2800" b="1" dirty="0"/>
              <a:t> </a:t>
            </a:r>
            <a:r>
              <a:rPr lang="en-US" sz="2800" b="1" dirty="0" err="1"/>
              <a:t>interposto</a:t>
            </a:r>
            <a:r>
              <a:rPr lang="en-US" sz="2800" b="1" dirty="0"/>
              <a:t> </a:t>
            </a:r>
            <a:r>
              <a:rPr lang="en-US" sz="2800" b="1" i="1" u="sng" dirty="0" err="1"/>
              <a:t>intempestivamente</a:t>
            </a:r>
            <a:r>
              <a:rPr lang="en-US" sz="2800" b="1" dirty="0"/>
              <a:t>, </a:t>
            </a:r>
            <a:r>
              <a:rPr lang="en-US" sz="2800" b="1" dirty="0" err="1"/>
              <a:t>tendo</a:t>
            </a:r>
            <a:r>
              <a:rPr lang="en-US" sz="2800" b="1" dirty="0"/>
              <a:t> o </a:t>
            </a:r>
            <a:r>
              <a:rPr lang="en-US" sz="2800" b="1" dirty="0" err="1"/>
              <a:t>recorrente</a:t>
            </a:r>
            <a:r>
              <a:rPr lang="en-US" sz="2800" b="1" dirty="0"/>
              <a:t> o </a:t>
            </a:r>
            <a:r>
              <a:rPr lang="en-US" sz="2800" b="1" dirty="0" err="1"/>
              <a:t>prazo</a:t>
            </a:r>
            <a:r>
              <a:rPr lang="en-US" sz="2800" b="1" dirty="0"/>
              <a:t> de 5 (</a:t>
            </a:r>
            <a:r>
              <a:rPr lang="en-US" sz="2800" b="1" dirty="0" err="1"/>
              <a:t>cinco</a:t>
            </a:r>
            <a:r>
              <a:rPr lang="en-US" sz="2800" b="1" dirty="0"/>
              <a:t>) </a:t>
            </a:r>
            <a:r>
              <a:rPr lang="en-US" sz="2800" b="1" dirty="0" err="1"/>
              <a:t>dias</a:t>
            </a:r>
            <a:r>
              <a:rPr lang="en-US" sz="2800" b="1" dirty="0"/>
              <a:t> </a:t>
            </a:r>
            <a:r>
              <a:rPr lang="en-US" sz="2800" b="1" dirty="0" err="1"/>
              <a:t>para</a:t>
            </a:r>
            <a:r>
              <a:rPr lang="en-US" sz="2800" b="1" dirty="0"/>
              <a:t> </a:t>
            </a:r>
            <a:r>
              <a:rPr lang="en-US" sz="2800" b="1" dirty="0" err="1"/>
              <a:t>manifestar</a:t>
            </a:r>
            <a:r>
              <a:rPr lang="en-US" sz="2800" b="1" dirty="0"/>
              <a:t>-se </a:t>
            </a:r>
            <a:r>
              <a:rPr lang="en-US" sz="2800" b="1" dirty="0" err="1"/>
              <a:t>sobre</a:t>
            </a:r>
            <a:r>
              <a:rPr lang="en-US" sz="2800" b="1" dirty="0"/>
              <a:t> </a:t>
            </a:r>
            <a:r>
              <a:rPr lang="en-US" sz="2800" b="1" dirty="0" err="1"/>
              <a:t>esse</a:t>
            </a:r>
            <a:r>
              <a:rPr lang="en-US" sz="2800" b="1" dirty="0"/>
              <a:t> </a:t>
            </a:r>
            <a:r>
              <a:rPr lang="en-US" sz="2800" b="1" dirty="0" err="1"/>
              <a:t>requerimento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090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Procedimento</a:t>
            </a:r>
            <a:r>
              <a:rPr lang="en-US" sz="3200" b="1" dirty="0" smtClean="0"/>
              <a:t> no STF</a:t>
            </a:r>
            <a:br>
              <a:rPr lang="en-US" sz="3200" b="1" dirty="0" smtClean="0"/>
            </a:br>
            <a:r>
              <a:rPr lang="en-US" sz="3200" b="1" dirty="0" smtClean="0"/>
              <a:t>(</a:t>
            </a:r>
            <a:r>
              <a:rPr lang="en-US" sz="3200" b="1" dirty="0" err="1" smtClean="0"/>
              <a:t>sessão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eletrônica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94468"/>
            <a:ext cx="6965245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</a:t>
            </a:r>
            <a:r>
              <a:rPr lang="en-US" dirty="0" smtClean="0"/>
              <a:t>323.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não</a:t>
            </a:r>
            <a:r>
              <a:rPr lang="en-US" dirty="0"/>
              <a:t> for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inadmissibilidade</a:t>
            </a:r>
            <a:r>
              <a:rPr lang="en-US" dirty="0"/>
              <a:t> do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outra</a:t>
            </a:r>
            <a:r>
              <a:rPr lang="en-US" dirty="0"/>
              <a:t> </a:t>
            </a:r>
            <a:r>
              <a:rPr lang="en-US" dirty="0" err="1"/>
              <a:t>razão</a:t>
            </a:r>
            <a:r>
              <a:rPr lang="en-US" dirty="0"/>
              <a:t>, o(a) Relator(a) </a:t>
            </a:r>
            <a:r>
              <a:rPr lang="en-US" dirty="0" err="1"/>
              <a:t>ou</a:t>
            </a:r>
            <a:r>
              <a:rPr lang="en-US" dirty="0"/>
              <a:t> o </a:t>
            </a:r>
            <a:r>
              <a:rPr lang="en-US" dirty="0" err="1"/>
              <a:t>Presidente</a:t>
            </a:r>
            <a:r>
              <a:rPr lang="en-US" dirty="0"/>
              <a:t> </a:t>
            </a:r>
            <a:r>
              <a:rPr lang="en-US" b="1" i="1" dirty="0" err="1" smtClean="0"/>
              <a:t>submeterá</a:t>
            </a:r>
            <a:r>
              <a:rPr lang="en-US" b="1" i="1" dirty="0" smtClean="0"/>
              <a:t>, </a:t>
            </a:r>
            <a:r>
              <a:rPr lang="en-US" b="1" i="1" dirty="0" err="1"/>
              <a:t>por</a:t>
            </a:r>
            <a:r>
              <a:rPr lang="en-US" b="1" i="1" dirty="0"/>
              <a:t> </a:t>
            </a:r>
            <a:r>
              <a:rPr lang="en-US" b="1" i="1" dirty="0" err="1"/>
              <a:t>meio</a:t>
            </a:r>
            <a:r>
              <a:rPr lang="en-US" b="1" i="1" dirty="0"/>
              <a:t> </a:t>
            </a:r>
            <a:r>
              <a:rPr lang="en-US" b="1" i="1" dirty="0" err="1"/>
              <a:t>eletrônico</a:t>
            </a:r>
            <a:r>
              <a:rPr lang="en-US" b="1" i="1" dirty="0"/>
              <a:t>, </a:t>
            </a:r>
            <a:r>
              <a:rPr lang="en-US" b="1" i="1" dirty="0" err="1"/>
              <a:t>aos</a:t>
            </a:r>
            <a:r>
              <a:rPr lang="en-US" b="1" i="1" dirty="0"/>
              <a:t> </a:t>
            </a:r>
            <a:r>
              <a:rPr lang="en-US" b="1" i="1" dirty="0" err="1"/>
              <a:t>demais</a:t>
            </a:r>
            <a:r>
              <a:rPr lang="en-US" b="1" i="1" dirty="0"/>
              <a:t> </a:t>
            </a:r>
            <a:r>
              <a:rPr lang="en-US" b="1" i="1" dirty="0" err="1" smtClean="0"/>
              <a:t>Ministros</a:t>
            </a:r>
            <a:r>
              <a:rPr lang="en-US" b="1" i="1" dirty="0"/>
              <a:t>, </a:t>
            </a:r>
            <a:r>
              <a:rPr lang="en-US" b="1" i="1" dirty="0" err="1"/>
              <a:t>cópia</a:t>
            </a:r>
            <a:r>
              <a:rPr lang="en-US" b="1" i="1" dirty="0"/>
              <a:t> de </a:t>
            </a:r>
            <a:r>
              <a:rPr lang="en-US" b="1" i="1" dirty="0" err="1"/>
              <a:t>sua</a:t>
            </a:r>
            <a:r>
              <a:rPr lang="en-US" b="1" i="1" dirty="0"/>
              <a:t> </a:t>
            </a:r>
            <a:r>
              <a:rPr lang="en-US" b="1" i="1" dirty="0" err="1"/>
              <a:t>manifestação</a:t>
            </a:r>
            <a:r>
              <a:rPr lang="en-US" b="1" i="1" dirty="0"/>
              <a:t> </a:t>
            </a:r>
            <a:r>
              <a:rPr lang="en-US" b="1" i="1" dirty="0" err="1"/>
              <a:t>sobre</a:t>
            </a:r>
            <a:r>
              <a:rPr lang="en-US" b="1" i="1" dirty="0"/>
              <a:t> a </a:t>
            </a:r>
            <a:r>
              <a:rPr lang="en-US" b="1" i="1" dirty="0" err="1"/>
              <a:t>existência</a:t>
            </a:r>
            <a:r>
              <a:rPr lang="en-US" b="1" i="1" dirty="0"/>
              <a:t>, </a:t>
            </a:r>
            <a:r>
              <a:rPr lang="en-US" b="1" i="1" dirty="0" err="1"/>
              <a:t>ou</a:t>
            </a:r>
            <a:r>
              <a:rPr lang="en-US" b="1" i="1" dirty="0"/>
              <a:t> </a:t>
            </a:r>
            <a:r>
              <a:rPr lang="en-US" b="1" i="1" dirty="0" err="1"/>
              <a:t>não</a:t>
            </a:r>
            <a:r>
              <a:rPr lang="en-US" b="1" i="1" dirty="0"/>
              <a:t>, de </a:t>
            </a:r>
            <a:r>
              <a:rPr lang="en-US" b="1" i="1" dirty="0" err="1"/>
              <a:t>repercussão</a:t>
            </a:r>
            <a:r>
              <a:rPr lang="en-US" b="1" i="1" dirty="0"/>
              <a:t> </a:t>
            </a:r>
            <a:r>
              <a:rPr lang="en-US" b="1" i="1" dirty="0" err="1"/>
              <a:t>geral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just"/>
            <a:endParaRPr lang="en-US" dirty="0"/>
          </a:p>
          <a:p>
            <a:pPr algn="just"/>
            <a:r>
              <a:rPr lang="en-US" b="1" dirty="0"/>
              <a:t>Art. </a:t>
            </a:r>
            <a:r>
              <a:rPr lang="en-US" b="1" dirty="0" smtClean="0"/>
              <a:t>324. </a:t>
            </a:r>
            <a:r>
              <a:rPr lang="en-US" dirty="0" err="1"/>
              <a:t>Recebida</a:t>
            </a:r>
            <a:r>
              <a:rPr lang="en-US" dirty="0"/>
              <a:t> a </a:t>
            </a:r>
            <a:r>
              <a:rPr lang="en-US" dirty="0" err="1"/>
              <a:t>manifestação</a:t>
            </a:r>
            <a:r>
              <a:rPr lang="en-US" dirty="0"/>
              <a:t> do(a) Relator(a),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demais</a:t>
            </a:r>
            <a:r>
              <a:rPr lang="en-US" dirty="0"/>
              <a:t> </a:t>
            </a:r>
            <a:r>
              <a:rPr lang="en-US" dirty="0" err="1"/>
              <a:t>Ministros</a:t>
            </a:r>
            <a:r>
              <a:rPr lang="en-US" dirty="0"/>
              <a:t> </a:t>
            </a:r>
            <a:r>
              <a:rPr lang="en-US" dirty="0" err="1"/>
              <a:t>encaminhar-lhe-ão</a:t>
            </a:r>
            <a:r>
              <a:rPr lang="en-US" dirty="0"/>
              <a:t>, </a:t>
            </a:r>
            <a:r>
              <a:rPr lang="en-US" dirty="0" err="1"/>
              <a:t>também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</a:t>
            </a:r>
            <a:r>
              <a:rPr lang="en-US" dirty="0" err="1"/>
              <a:t>eletrônico</a:t>
            </a:r>
            <a:r>
              <a:rPr lang="en-US" dirty="0"/>
              <a:t>, 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comum</a:t>
            </a:r>
            <a:r>
              <a:rPr lang="en-US" dirty="0"/>
              <a:t> de </a:t>
            </a:r>
            <a:r>
              <a:rPr lang="en-US" b="1" i="1" dirty="0" err="1"/>
              <a:t>vinte</a:t>
            </a:r>
            <a:r>
              <a:rPr lang="en-US" b="1" i="1" dirty="0"/>
              <a:t> </a:t>
            </a:r>
            <a:r>
              <a:rPr lang="en-US" b="1" i="1" dirty="0" err="1"/>
              <a:t>dias</a:t>
            </a:r>
            <a:r>
              <a:rPr lang="en-US" dirty="0"/>
              <a:t>, </a:t>
            </a:r>
            <a:r>
              <a:rPr lang="en-US" dirty="0" err="1"/>
              <a:t>manifestação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a </a:t>
            </a:r>
            <a:r>
              <a:rPr lang="en-US" dirty="0" err="1"/>
              <a:t>questão</a:t>
            </a:r>
            <a:r>
              <a:rPr lang="en-US" dirty="0"/>
              <a:t> da </a:t>
            </a:r>
            <a:r>
              <a:rPr lang="en-US" dirty="0" err="1"/>
              <a:t>repercussão</a:t>
            </a:r>
            <a:r>
              <a:rPr lang="en-US" dirty="0"/>
              <a:t> </a:t>
            </a:r>
            <a:r>
              <a:rPr lang="en-US" dirty="0" err="1"/>
              <a:t>geral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§ 1o </a:t>
            </a:r>
            <a:r>
              <a:rPr lang="en-US" dirty="0" err="1"/>
              <a:t>Decorrido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manifestações</a:t>
            </a:r>
            <a:r>
              <a:rPr lang="en-US" dirty="0"/>
              <a:t> </a:t>
            </a:r>
            <a:r>
              <a:rPr lang="en-US" dirty="0" err="1" smtClean="0"/>
              <a:t>suficientes</a:t>
            </a:r>
            <a:r>
              <a:rPr lang="en-US" dirty="0" smtClean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recusa</a:t>
            </a:r>
            <a:r>
              <a:rPr lang="en-US" dirty="0"/>
              <a:t> do </a:t>
            </a:r>
            <a:r>
              <a:rPr lang="en-US" dirty="0" err="1"/>
              <a:t>recurso</a:t>
            </a:r>
            <a:r>
              <a:rPr lang="en-US" dirty="0"/>
              <a:t>, </a:t>
            </a:r>
            <a:r>
              <a:rPr lang="en-US" b="1" i="1" u="sng" dirty="0" err="1"/>
              <a:t>reputar</a:t>
            </a:r>
            <a:r>
              <a:rPr lang="en-US" b="1" i="1" u="sng" dirty="0"/>
              <a:t>-se-á </a:t>
            </a:r>
            <a:r>
              <a:rPr lang="en-US" b="1" i="1" u="sng" dirty="0" err="1"/>
              <a:t>existente</a:t>
            </a:r>
            <a:r>
              <a:rPr lang="en-US" b="1" i="1" u="sng" dirty="0"/>
              <a:t> a </a:t>
            </a:r>
            <a:r>
              <a:rPr lang="en-US" b="1" i="1" u="sng" dirty="0" err="1"/>
              <a:t>repercussão</a:t>
            </a:r>
            <a:r>
              <a:rPr lang="en-US" b="1" i="1" u="sng" dirty="0"/>
              <a:t> </a:t>
            </a:r>
            <a:r>
              <a:rPr lang="en-US" b="1" i="1" u="sng" dirty="0" err="1"/>
              <a:t>geral</a:t>
            </a:r>
            <a:r>
              <a:rPr lang="en-US" dirty="0"/>
              <a:t>.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725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Recorribilidade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Análise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Repercussão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Geral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94468"/>
            <a:ext cx="696524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mr-IN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b="1" dirty="0">
                <a:latin typeface="Franklin Gothic Book"/>
                <a:cs typeface="Franklin Gothic Book"/>
              </a:rPr>
              <a:t>Art. </a:t>
            </a:r>
            <a:r>
              <a:rPr lang="en-US" sz="2000" b="1" dirty="0" smtClean="0">
                <a:latin typeface="Franklin Gothic Book"/>
                <a:cs typeface="Franklin Gothic Book"/>
              </a:rPr>
              <a:t>327. </a:t>
            </a:r>
            <a:r>
              <a:rPr lang="en-US" sz="2000" dirty="0">
                <a:latin typeface="Franklin Gothic Book"/>
                <a:cs typeface="Franklin Gothic Book"/>
              </a:rPr>
              <a:t>A </a:t>
            </a:r>
            <a:r>
              <a:rPr lang="en-US" sz="2000" dirty="0" err="1">
                <a:latin typeface="Franklin Gothic Book"/>
                <a:cs typeface="Franklin Gothic Book"/>
              </a:rPr>
              <a:t>Presidência</a:t>
            </a:r>
            <a:r>
              <a:rPr lang="en-US" sz="2000" dirty="0">
                <a:latin typeface="Franklin Gothic Book"/>
                <a:cs typeface="Franklin Gothic Book"/>
              </a:rPr>
              <a:t> do Tribunal </a:t>
            </a:r>
            <a:r>
              <a:rPr lang="en-US" sz="2000" dirty="0" err="1" smtClean="0">
                <a:latin typeface="Franklin Gothic Book"/>
                <a:cs typeface="Franklin Gothic Book"/>
              </a:rPr>
              <a:t>recusará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recursos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não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apresentem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preliminar</a:t>
            </a:r>
            <a:r>
              <a:rPr lang="en-US" sz="2000" b="1" i="1" u="sng" dirty="0">
                <a:latin typeface="Franklin Gothic Book"/>
                <a:cs typeface="Franklin Gothic Book"/>
              </a:rPr>
              <a:t> formal e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fundamentada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dirty="0">
                <a:latin typeface="Franklin Gothic Book"/>
                <a:cs typeface="Franklin Gothic Book"/>
              </a:rPr>
              <a:t>de </a:t>
            </a:r>
            <a:r>
              <a:rPr lang="en-US" sz="2000" dirty="0" err="1">
                <a:latin typeface="Franklin Gothic Book"/>
                <a:cs typeface="Franklin Gothic Book"/>
              </a:rPr>
              <a:t>repercussão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geral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bem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como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aqueles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cuja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matéria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carecer</a:t>
            </a:r>
            <a:r>
              <a:rPr lang="en-US" sz="2000" b="1" i="1" u="sng" dirty="0">
                <a:latin typeface="Franklin Gothic Book"/>
                <a:cs typeface="Franklin Gothic Book"/>
              </a:rPr>
              <a:t> de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repercussão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geral</a:t>
            </a:r>
            <a:r>
              <a:rPr lang="en-US" sz="2000" b="1" i="1" u="sng" dirty="0"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segundo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precedente</a:t>
            </a:r>
            <a:r>
              <a:rPr lang="en-US" sz="2000" b="1" i="1" u="sng" dirty="0">
                <a:latin typeface="Franklin Gothic Book"/>
                <a:cs typeface="Franklin Gothic Book"/>
              </a:rPr>
              <a:t> do Tribunal</a:t>
            </a:r>
            <a:r>
              <a:rPr lang="en-US" sz="2000" dirty="0">
                <a:latin typeface="Franklin Gothic Book"/>
                <a:cs typeface="Franklin Gothic Book"/>
              </a:rPr>
              <a:t>, salvo se a </a:t>
            </a:r>
            <a:r>
              <a:rPr lang="en-US" sz="2000" dirty="0" err="1">
                <a:latin typeface="Franklin Gothic Book"/>
                <a:cs typeface="Franklin Gothic Book"/>
              </a:rPr>
              <a:t>tese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tiver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sido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revista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ou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estiver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procedimento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revisão</a:t>
            </a:r>
            <a:r>
              <a:rPr lang="en-US" sz="2000" dirty="0">
                <a:latin typeface="Franklin Gothic Book"/>
                <a:cs typeface="Franklin Gothic Book"/>
              </a:rPr>
              <a:t>. 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b="1" dirty="0">
                <a:latin typeface="Franklin Gothic Book"/>
                <a:cs typeface="Franklin Gothic Book"/>
              </a:rPr>
              <a:t>§ 1o </a:t>
            </a:r>
            <a:r>
              <a:rPr lang="en-US" sz="2000" dirty="0" err="1">
                <a:latin typeface="Franklin Gothic Book"/>
                <a:cs typeface="Franklin Gothic Book"/>
              </a:rPr>
              <a:t>Igual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competência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exercerá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>
                <a:latin typeface="Franklin Gothic Book"/>
                <a:cs typeface="Franklin Gothic Book"/>
              </a:rPr>
              <a:t>o(a) Relator(a) </a:t>
            </a:r>
            <a:r>
              <a:rPr lang="en-US" sz="2000" dirty="0" err="1">
                <a:latin typeface="Franklin Gothic Book"/>
                <a:cs typeface="Franklin Gothic Book"/>
              </a:rPr>
              <a:t>sorteado</a:t>
            </a:r>
            <a:r>
              <a:rPr lang="en-US" sz="2000" dirty="0">
                <a:latin typeface="Franklin Gothic Book"/>
                <a:cs typeface="Franklin Gothic Book"/>
              </a:rPr>
              <a:t>(a), </a:t>
            </a:r>
            <a:r>
              <a:rPr lang="en-US" sz="2000" dirty="0" err="1">
                <a:latin typeface="Franklin Gothic Book"/>
                <a:cs typeface="Franklin Gothic Book"/>
              </a:rPr>
              <a:t>quando</a:t>
            </a:r>
            <a:r>
              <a:rPr lang="en-US" sz="2000" dirty="0"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latin typeface="Franklin Gothic Book"/>
                <a:cs typeface="Franklin Gothic Book"/>
              </a:rPr>
              <a:t>recurso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não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tiver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sido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liminarmente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recusado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pela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Presidência</a:t>
            </a:r>
            <a:r>
              <a:rPr lang="en-US" sz="2000" dirty="0">
                <a:latin typeface="Franklin Gothic Book"/>
                <a:cs typeface="Franklin Gothic Book"/>
              </a:rPr>
              <a:t>. 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b="1" dirty="0">
                <a:latin typeface="Franklin Gothic Book"/>
                <a:cs typeface="Franklin Gothic Book"/>
              </a:rPr>
              <a:t>§ 2o </a:t>
            </a:r>
            <a:r>
              <a:rPr lang="en-US" sz="2000" dirty="0">
                <a:latin typeface="Franklin Gothic Book"/>
                <a:cs typeface="Franklin Gothic Book"/>
              </a:rPr>
              <a:t>Da </a:t>
            </a:r>
            <a:r>
              <a:rPr lang="en-US" sz="2000" dirty="0" err="1">
                <a:latin typeface="Franklin Gothic Book"/>
                <a:cs typeface="Franklin Gothic Book"/>
              </a:rPr>
              <a:t>decisão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recusar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recurso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nos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termos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deste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artigo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 smtClean="0">
                <a:latin typeface="Franklin Gothic Book"/>
                <a:cs typeface="Franklin Gothic Book"/>
              </a:rPr>
              <a:t>caberá</a:t>
            </a:r>
            <a:r>
              <a:rPr lang="en-US" sz="2000" b="1" i="1" u="sng" dirty="0" smtClean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agravo</a:t>
            </a:r>
            <a:r>
              <a:rPr lang="en-US" sz="2000" dirty="0">
                <a:latin typeface="Franklin Gothic Book"/>
                <a:cs typeface="Franklin Gothic Book"/>
              </a:rPr>
              <a:t>. </a:t>
            </a: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700170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Recurso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Extraordinário</a:t>
            </a:r>
            <a:r>
              <a:rPr lang="en-US" sz="4000" b="1" dirty="0" smtClean="0"/>
              <a:t> e </a:t>
            </a:r>
            <a:r>
              <a:rPr lang="en-US" sz="4000" b="1" dirty="0" err="1" smtClean="0"/>
              <a:t>Recurso</a:t>
            </a:r>
            <a:r>
              <a:rPr lang="en-US" sz="4000" b="1" dirty="0" smtClean="0"/>
              <a:t> Especial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PROCEDIMENTO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436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Análise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limitada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Procedimento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Origem</a:t>
            </a:r>
            <a:endParaRPr lang="en-US" sz="32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21132973"/>
              </p:ext>
            </p:extLst>
          </p:nvPr>
        </p:nvGraphicFramePr>
        <p:xfrm>
          <a:off x="1095022" y="2051702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1844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Negativa</a:t>
            </a:r>
            <a:r>
              <a:rPr lang="en-US" sz="4000" b="1" dirty="0" smtClean="0"/>
              <a:t> de </a:t>
            </a:r>
            <a:r>
              <a:rPr lang="en-US" sz="4000" b="1" dirty="0" err="1" smtClean="0"/>
              <a:t>Seguimento</a:t>
            </a:r>
            <a:endParaRPr lang="en-US" sz="40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10800921"/>
              </p:ext>
            </p:extLst>
          </p:nvPr>
        </p:nvGraphicFramePr>
        <p:xfrm>
          <a:off x="1095023" y="1658880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3685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Negativa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Seguimento</a:t>
            </a:r>
            <a:endParaRPr lang="en-US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1095023" y="2020067"/>
            <a:ext cx="686567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000000"/>
                </a:solidFill>
              </a:rPr>
              <a:t>I – </a:t>
            </a:r>
            <a:r>
              <a:rPr lang="en-US" sz="2000" b="1" u="sng" dirty="0" err="1">
                <a:solidFill>
                  <a:srgbClr val="000000"/>
                </a:solidFill>
              </a:rPr>
              <a:t>negar</a:t>
            </a:r>
            <a:r>
              <a:rPr lang="en-US" sz="2000" b="1" u="sng" dirty="0">
                <a:solidFill>
                  <a:srgbClr val="000000"/>
                </a:solidFill>
              </a:rPr>
              <a:t> </a:t>
            </a:r>
            <a:r>
              <a:rPr lang="en-US" sz="2000" b="1" u="sng" dirty="0" err="1">
                <a:solidFill>
                  <a:srgbClr val="000000"/>
                </a:solidFill>
              </a:rPr>
              <a:t>seguimento</a:t>
            </a:r>
            <a:r>
              <a:rPr lang="en-US" sz="2000" dirty="0">
                <a:solidFill>
                  <a:srgbClr val="000000"/>
                </a:solidFill>
              </a:rPr>
              <a:t>:          </a:t>
            </a:r>
            <a:endParaRPr lang="en-US" sz="2000" dirty="0" smtClean="0">
              <a:solidFill>
                <a:srgbClr val="000000"/>
              </a:solidFill>
            </a:endParaRPr>
          </a:p>
          <a:p>
            <a:pPr algn="just"/>
            <a:r>
              <a:rPr lang="en-US" sz="2000" dirty="0" smtClean="0">
                <a:solidFill>
                  <a:srgbClr val="000000"/>
                </a:solidFill>
              </a:rPr>
              <a:t>a) </a:t>
            </a:r>
            <a:r>
              <a:rPr lang="en-US" sz="2000" dirty="0">
                <a:solidFill>
                  <a:srgbClr val="000000"/>
                </a:solidFill>
              </a:rPr>
              <a:t> a </a:t>
            </a:r>
            <a:r>
              <a:rPr lang="en-US" sz="2000" dirty="0" err="1">
                <a:solidFill>
                  <a:srgbClr val="000000"/>
                </a:solidFill>
              </a:rPr>
              <a:t>recurso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extraordinário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que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discuta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questão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constitucional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à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qual</a:t>
            </a:r>
            <a:r>
              <a:rPr lang="en-US" sz="2000" b="1" i="1" u="sng" dirty="0">
                <a:solidFill>
                  <a:srgbClr val="000000"/>
                </a:solidFill>
              </a:rPr>
              <a:t> o </a:t>
            </a:r>
            <a:r>
              <a:rPr lang="en-US" sz="2000" b="1" i="1" u="sng" dirty="0" err="1">
                <a:solidFill>
                  <a:srgbClr val="000000"/>
                </a:solidFill>
              </a:rPr>
              <a:t>Supremo</a:t>
            </a:r>
            <a:r>
              <a:rPr lang="en-US" sz="2000" b="1" i="1" u="sng" dirty="0">
                <a:solidFill>
                  <a:srgbClr val="000000"/>
                </a:solidFill>
              </a:rPr>
              <a:t> Tribunal Federal </a:t>
            </a:r>
            <a:r>
              <a:rPr lang="en-US" sz="2000" b="1" i="1" u="sng" dirty="0" err="1">
                <a:solidFill>
                  <a:srgbClr val="000000"/>
                </a:solidFill>
              </a:rPr>
              <a:t>não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tenha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reconhecido</a:t>
            </a:r>
            <a:r>
              <a:rPr lang="en-US" sz="2000" b="1" i="1" u="sng" dirty="0">
                <a:solidFill>
                  <a:srgbClr val="000000"/>
                </a:solidFill>
              </a:rPr>
              <a:t> a </a:t>
            </a:r>
            <a:r>
              <a:rPr lang="en-US" sz="2000" b="1" i="1" u="sng" dirty="0" err="1">
                <a:solidFill>
                  <a:srgbClr val="000000"/>
                </a:solidFill>
              </a:rPr>
              <a:t>existência</a:t>
            </a:r>
            <a:r>
              <a:rPr lang="en-US" sz="2000" b="1" i="1" u="sng" dirty="0">
                <a:solidFill>
                  <a:srgbClr val="000000"/>
                </a:solidFill>
              </a:rPr>
              <a:t> de </a:t>
            </a:r>
            <a:r>
              <a:rPr lang="en-US" sz="2000" b="1" i="1" u="sng" dirty="0" err="1">
                <a:solidFill>
                  <a:srgbClr val="000000"/>
                </a:solidFill>
              </a:rPr>
              <a:t>repercussão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gera</a:t>
            </a:r>
            <a:r>
              <a:rPr lang="en-US" sz="2000" dirty="0" err="1">
                <a:solidFill>
                  <a:srgbClr val="000000"/>
                </a:solidFill>
              </a:rPr>
              <a:t>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a </a:t>
            </a:r>
            <a:r>
              <a:rPr lang="en-US" sz="2000" dirty="0" err="1">
                <a:solidFill>
                  <a:srgbClr val="000000"/>
                </a:solidFill>
              </a:rPr>
              <a:t>recurso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extraordinário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interposto</a:t>
            </a:r>
            <a:r>
              <a:rPr lang="en-US" sz="2000" dirty="0">
                <a:solidFill>
                  <a:srgbClr val="000000"/>
                </a:solidFill>
              </a:rPr>
              <a:t> contra </a:t>
            </a:r>
            <a:r>
              <a:rPr lang="en-US" sz="2000" dirty="0" err="1">
                <a:solidFill>
                  <a:srgbClr val="000000"/>
                </a:solidFill>
              </a:rPr>
              <a:t>acórdão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que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esteja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conformidade</a:t>
            </a:r>
            <a:r>
              <a:rPr lang="en-US" sz="2000" dirty="0">
                <a:solidFill>
                  <a:srgbClr val="000000"/>
                </a:solidFill>
              </a:rPr>
              <a:t> com </a:t>
            </a:r>
            <a:r>
              <a:rPr lang="en-US" sz="2000" b="1" i="1" u="sng" dirty="0" err="1">
                <a:solidFill>
                  <a:srgbClr val="000000"/>
                </a:solidFill>
              </a:rPr>
              <a:t>entendimento</a:t>
            </a:r>
            <a:r>
              <a:rPr lang="en-US" sz="2000" b="1" i="1" u="sng" dirty="0">
                <a:solidFill>
                  <a:srgbClr val="000000"/>
                </a:solidFill>
              </a:rPr>
              <a:t> do </a:t>
            </a:r>
            <a:r>
              <a:rPr lang="en-US" sz="2000" b="1" i="1" u="sng" dirty="0" err="1">
                <a:solidFill>
                  <a:srgbClr val="000000"/>
                </a:solidFill>
              </a:rPr>
              <a:t>Supremo</a:t>
            </a:r>
            <a:r>
              <a:rPr lang="en-US" sz="2000" b="1" i="1" u="sng" dirty="0">
                <a:solidFill>
                  <a:srgbClr val="000000"/>
                </a:solidFill>
              </a:rPr>
              <a:t> Tribunal Federal </a:t>
            </a:r>
            <a:r>
              <a:rPr lang="en-US" sz="2000" b="1" i="1" u="sng" dirty="0" err="1">
                <a:solidFill>
                  <a:srgbClr val="000000"/>
                </a:solidFill>
              </a:rPr>
              <a:t>exarado</a:t>
            </a:r>
            <a:r>
              <a:rPr lang="en-US" sz="2000" b="1" i="1" u="sng" dirty="0">
                <a:solidFill>
                  <a:srgbClr val="000000"/>
                </a:solidFill>
              </a:rPr>
              <a:t> no regime de </a:t>
            </a:r>
            <a:r>
              <a:rPr lang="en-US" sz="2000" b="1" i="1" u="sng" dirty="0" err="1">
                <a:solidFill>
                  <a:srgbClr val="000000"/>
                </a:solidFill>
              </a:rPr>
              <a:t>repercussão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geral</a:t>
            </a:r>
            <a:r>
              <a:rPr lang="en-US" sz="2000" dirty="0">
                <a:solidFill>
                  <a:srgbClr val="000000"/>
                </a:solidFill>
              </a:rPr>
              <a:t>;           </a:t>
            </a:r>
            <a:endParaRPr lang="en-US" sz="2000" dirty="0" smtClean="0">
              <a:solidFill>
                <a:srgbClr val="000000"/>
              </a:solidFill>
            </a:endParaRPr>
          </a:p>
          <a:p>
            <a:pPr algn="just"/>
            <a:endParaRPr lang="en-US" sz="2000" dirty="0" smtClean="0">
              <a:solidFill>
                <a:srgbClr val="000000"/>
              </a:solidFill>
            </a:endParaRPr>
          </a:p>
          <a:p>
            <a:pPr algn="just"/>
            <a:r>
              <a:rPr lang="en-US" sz="2000" dirty="0" smtClean="0">
                <a:solidFill>
                  <a:srgbClr val="000000"/>
                </a:solidFill>
              </a:rPr>
              <a:t>b</a:t>
            </a:r>
            <a:r>
              <a:rPr lang="en-US" sz="2000" dirty="0">
                <a:solidFill>
                  <a:srgbClr val="000000"/>
                </a:solidFill>
              </a:rPr>
              <a:t>)  a </a:t>
            </a:r>
            <a:r>
              <a:rPr lang="en-US" sz="2000" dirty="0" err="1">
                <a:solidFill>
                  <a:srgbClr val="000000"/>
                </a:solidFill>
              </a:rPr>
              <a:t>recurso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extraordinário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a </a:t>
            </a:r>
            <a:r>
              <a:rPr lang="en-US" sz="2000" dirty="0" err="1">
                <a:solidFill>
                  <a:srgbClr val="000000"/>
                </a:solidFill>
              </a:rPr>
              <a:t>recurso</a:t>
            </a:r>
            <a:r>
              <a:rPr lang="en-US" sz="2000" dirty="0">
                <a:solidFill>
                  <a:srgbClr val="000000"/>
                </a:solidFill>
              </a:rPr>
              <a:t> especial </a:t>
            </a:r>
            <a:r>
              <a:rPr lang="en-US" sz="2000" dirty="0" err="1">
                <a:solidFill>
                  <a:srgbClr val="000000"/>
                </a:solidFill>
              </a:rPr>
              <a:t>interposto</a:t>
            </a:r>
            <a:r>
              <a:rPr lang="en-US" sz="2000" dirty="0">
                <a:solidFill>
                  <a:srgbClr val="000000"/>
                </a:solidFill>
              </a:rPr>
              <a:t> contra </a:t>
            </a:r>
            <a:r>
              <a:rPr lang="en-US" sz="2000" dirty="0" err="1">
                <a:solidFill>
                  <a:srgbClr val="000000"/>
                </a:solidFill>
              </a:rPr>
              <a:t>acórdão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que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esteja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conformidade</a:t>
            </a:r>
            <a:r>
              <a:rPr lang="en-US" sz="2000" dirty="0">
                <a:solidFill>
                  <a:srgbClr val="000000"/>
                </a:solidFill>
              </a:rPr>
              <a:t> com </a:t>
            </a:r>
            <a:r>
              <a:rPr lang="en-US" sz="2000" dirty="0" err="1">
                <a:solidFill>
                  <a:srgbClr val="000000"/>
                </a:solidFill>
              </a:rPr>
              <a:t>entendimento</a:t>
            </a:r>
            <a:r>
              <a:rPr lang="en-US" sz="2000" dirty="0">
                <a:solidFill>
                  <a:srgbClr val="000000"/>
                </a:solidFill>
              </a:rPr>
              <a:t> do </a:t>
            </a:r>
            <a:r>
              <a:rPr lang="en-US" sz="2000" dirty="0" err="1">
                <a:solidFill>
                  <a:srgbClr val="000000"/>
                </a:solidFill>
              </a:rPr>
              <a:t>Supremo</a:t>
            </a:r>
            <a:r>
              <a:rPr lang="en-US" sz="2000" dirty="0">
                <a:solidFill>
                  <a:srgbClr val="000000"/>
                </a:solidFill>
              </a:rPr>
              <a:t> Tribunal Federal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do Superior Tribunal de </a:t>
            </a:r>
            <a:r>
              <a:rPr lang="en-US" sz="2000" dirty="0" err="1">
                <a:solidFill>
                  <a:srgbClr val="000000"/>
                </a:solidFill>
              </a:rPr>
              <a:t>Justiça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respectivamente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exarado</a:t>
            </a:r>
            <a:r>
              <a:rPr lang="en-US" sz="2000" dirty="0">
                <a:solidFill>
                  <a:srgbClr val="000000"/>
                </a:solidFill>
              </a:rPr>
              <a:t> no regime de </a:t>
            </a:r>
            <a:r>
              <a:rPr lang="en-US" sz="2000" dirty="0" err="1">
                <a:solidFill>
                  <a:srgbClr val="000000"/>
                </a:solidFill>
              </a:rPr>
              <a:t>julgamento</a:t>
            </a:r>
            <a:r>
              <a:rPr lang="en-US" sz="2000" dirty="0">
                <a:solidFill>
                  <a:srgbClr val="000000"/>
                </a:solidFill>
              </a:rPr>
              <a:t> de </a:t>
            </a:r>
            <a:r>
              <a:rPr lang="en-US" sz="2000" b="1" i="1" u="sng" dirty="0" err="1">
                <a:solidFill>
                  <a:srgbClr val="000000"/>
                </a:solidFill>
              </a:rPr>
              <a:t>recursos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repetitivos</a:t>
            </a:r>
            <a:r>
              <a:rPr lang="en-US" sz="2000" dirty="0">
                <a:solidFill>
                  <a:srgbClr val="000000"/>
                </a:solidFill>
              </a:rPr>
              <a:t>;  </a:t>
            </a:r>
          </a:p>
        </p:txBody>
      </p:sp>
    </p:spTree>
    <p:extLst>
      <p:ext uri="{BB962C8B-B14F-4D97-AF65-F5344CB8AC3E}">
        <p14:creationId xmlns:p14="http://schemas.microsoft.com/office/powerpoint/2010/main" val="2735840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Retratação</a:t>
            </a:r>
            <a:endParaRPr lang="en-US" sz="40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33784813"/>
              </p:ext>
            </p:extLst>
          </p:nvPr>
        </p:nvGraphicFramePr>
        <p:xfrm>
          <a:off x="1095023" y="1658880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2312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Negativa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Seguimento</a:t>
            </a:r>
            <a:endParaRPr lang="en-US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1095023" y="2020067"/>
            <a:ext cx="6865673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II –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encaminhar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processo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órgão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julgador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para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realização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juízo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retratação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, se o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acórdão</a:t>
            </a:r>
            <a:r>
              <a:rPr lang="en-US" sz="28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recorrido</a:t>
            </a:r>
            <a:r>
              <a:rPr lang="en-US" sz="28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divergir</a:t>
            </a:r>
            <a:r>
              <a:rPr lang="en-US" sz="28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entendimento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do Superior Tribunal de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Justiça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exarado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conforme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caso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nos</a:t>
            </a:r>
            <a:r>
              <a:rPr lang="en-US"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 regimes de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sz="28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geral</a:t>
            </a:r>
            <a:r>
              <a:rPr lang="en-US" sz="28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sz="28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sz="28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repetitivos</a:t>
            </a:r>
            <a:endParaRPr lang="en-US" sz="2800" b="1" i="1" u="sng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951326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Sobrestamento</a:t>
            </a:r>
            <a:endParaRPr lang="en-US" sz="40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020066"/>
            <a:ext cx="69652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000000"/>
                </a:solidFill>
              </a:rPr>
              <a:t>III – </a:t>
            </a:r>
            <a:r>
              <a:rPr lang="en-US" sz="2800" dirty="0" err="1">
                <a:solidFill>
                  <a:srgbClr val="000000"/>
                </a:solidFill>
              </a:rPr>
              <a:t>sobrestar</a:t>
            </a:r>
            <a:r>
              <a:rPr lang="en-US" sz="2800" dirty="0">
                <a:solidFill>
                  <a:srgbClr val="000000"/>
                </a:solidFill>
              </a:rPr>
              <a:t> o </a:t>
            </a:r>
            <a:r>
              <a:rPr lang="en-US" sz="2800" dirty="0" err="1">
                <a:solidFill>
                  <a:srgbClr val="000000"/>
                </a:solidFill>
              </a:rPr>
              <a:t>recurso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que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versar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sobre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controvérsia</a:t>
            </a:r>
            <a:r>
              <a:rPr lang="en-US" sz="2800" b="1" i="1" u="sng" dirty="0">
                <a:solidFill>
                  <a:srgbClr val="000000"/>
                </a:solidFill>
              </a:rPr>
              <a:t> de </a:t>
            </a:r>
            <a:r>
              <a:rPr lang="en-US" sz="2800" b="1" i="1" u="sng" dirty="0" err="1">
                <a:solidFill>
                  <a:srgbClr val="000000"/>
                </a:solidFill>
              </a:rPr>
              <a:t>caráter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repetitivo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ainda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não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decidida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pelo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Supremo</a:t>
            </a:r>
            <a:r>
              <a:rPr lang="en-US" sz="2800" b="1" i="1" u="sng" dirty="0">
                <a:solidFill>
                  <a:srgbClr val="000000"/>
                </a:solidFill>
              </a:rPr>
              <a:t> Tribunal Federal </a:t>
            </a:r>
            <a:r>
              <a:rPr lang="en-US" sz="2800" b="1" i="1" u="sng" dirty="0" err="1">
                <a:solidFill>
                  <a:srgbClr val="000000"/>
                </a:solidFill>
              </a:rPr>
              <a:t>ou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pelo</a:t>
            </a:r>
            <a:r>
              <a:rPr lang="en-US" sz="2800" b="1" i="1" u="sng" dirty="0">
                <a:solidFill>
                  <a:srgbClr val="000000"/>
                </a:solidFill>
              </a:rPr>
              <a:t> Superior Tribunal de </a:t>
            </a:r>
            <a:r>
              <a:rPr lang="en-US" sz="2800" b="1" i="1" u="sng" dirty="0" err="1">
                <a:solidFill>
                  <a:srgbClr val="000000"/>
                </a:solidFill>
              </a:rPr>
              <a:t>Justiça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conforme</a:t>
            </a:r>
            <a:r>
              <a:rPr lang="en-US" sz="2800" dirty="0">
                <a:solidFill>
                  <a:srgbClr val="000000"/>
                </a:solidFill>
              </a:rPr>
              <a:t> se </a:t>
            </a:r>
            <a:r>
              <a:rPr lang="en-US" sz="2800" dirty="0" err="1">
                <a:solidFill>
                  <a:srgbClr val="000000"/>
                </a:solidFill>
              </a:rPr>
              <a:t>trate</a:t>
            </a:r>
            <a:r>
              <a:rPr lang="en-US" sz="2800" dirty="0">
                <a:solidFill>
                  <a:srgbClr val="000000"/>
                </a:solidFill>
              </a:rPr>
              <a:t> de </a:t>
            </a:r>
            <a:r>
              <a:rPr lang="en-US" sz="2800" dirty="0" err="1">
                <a:solidFill>
                  <a:srgbClr val="000000"/>
                </a:solidFill>
              </a:rPr>
              <a:t>matéria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constitucional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ou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infraconstitucional</a:t>
            </a:r>
            <a:r>
              <a:rPr lang="en-US" sz="2800" dirty="0">
                <a:solidFill>
                  <a:srgbClr val="000000"/>
                </a:solidFill>
              </a:rPr>
              <a:t>;  </a:t>
            </a:r>
          </a:p>
        </p:txBody>
      </p:sp>
    </p:spTree>
    <p:extLst>
      <p:ext uri="{BB962C8B-B14F-4D97-AF65-F5344CB8AC3E}">
        <p14:creationId xmlns:p14="http://schemas.microsoft.com/office/powerpoint/2010/main" val="3816343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Seleção</a:t>
            </a:r>
            <a:endParaRPr lang="en-US" sz="4000" b="1" dirty="0"/>
          </a:p>
        </p:txBody>
      </p:sp>
      <p:sp>
        <p:nvSpPr>
          <p:cNvPr id="4" name="Rectangle 3"/>
          <p:cNvSpPr/>
          <p:nvPr/>
        </p:nvSpPr>
        <p:spPr>
          <a:xfrm>
            <a:off x="1270045" y="1806426"/>
            <a:ext cx="67902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</a:rPr>
              <a:t>Art. 1.036.  </a:t>
            </a:r>
            <a:r>
              <a:rPr lang="en-US" dirty="0" err="1">
                <a:solidFill>
                  <a:srgbClr val="000000"/>
                </a:solidFill>
              </a:rPr>
              <a:t>Sempre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que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houver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multiplicidade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recursos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extraordinários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especiais</a:t>
            </a:r>
            <a:r>
              <a:rPr lang="en-US" dirty="0">
                <a:solidFill>
                  <a:srgbClr val="000000"/>
                </a:solidFill>
              </a:rPr>
              <a:t> com </a:t>
            </a:r>
            <a:r>
              <a:rPr lang="en-US" dirty="0" err="1">
                <a:solidFill>
                  <a:srgbClr val="000000"/>
                </a:solidFill>
              </a:rPr>
              <a:t>fundamento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em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idêntica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questão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direito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haverá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afetação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para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julgamento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acordo</a:t>
            </a:r>
            <a:r>
              <a:rPr lang="en-US" dirty="0">
                <a:solidFill>
                  <a:srgbClr val="000000"/>
                </a:solidFill>
              </a:rPr>
              <a:t> com as </a:t>
            </a:r>
            <a:r>
              <a:rPr lang="en-US" dirty="0" err="1">
                <a:solidFill>
                  <a:srgbClr val="000000"/>
                </a:solidFill>
              </a:rPr>
              <a:t>disposições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desta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Subseção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observado</a:t>
            </a:r>
            <a:r>
              <a:rPr lang="en-US" dirty="0">
                <a:solidFill>
                  <a:srgbClr val="000000"/>
                </a:solidFill>
              </a:rPr>
              <a:t> o </a:t>
            </a:r>
            <a:r>
              <a:rPr lang="en-US" dirty="0" err="1">
                <a:solidFill>
                  <a:srgbClr val="000000"/>
                </a:solidFill>
              </a:rPr>
              <a:t>disposto</a:t>
            </a:r>
            <a:r>
              <a:rPr lang="en-US" dirty="0">
                <a:solidFill>
                  <a:srgbClr val="000000"/>
                </a:solidFill>
              </a:rPr>
              <a:t> no </a:t>
            </a:r>
            <a:r>
              <a:rPr lang="en-US" dirty="0" err="1">
                <a:solidFill>
                  <a:srgbClr val="000000"/>
                </a:solidFill>
              </a:rPr>
              <a:t>Regimento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Interno</a:t>
            </a:r>
            <a:r>
              <a:rPr lang="en-US" dirty="0">
                <a:solidFill>
                  <a:srgbClr val="000000"/>
                </a:solidFill>
              </a:rPr>
              <a:t> do </a:t>
            </a:r>
            <a:r>
              <a:rPr lang="en-US" dirty="0" err="1">
                <a:solidFill>
                  <a:srgbClr val="000000"/>
                </a:solidFill>
              </a:rPr>
              <a:t>Supremo</a:t>
            </a:r>
            <a:r>
              <a:rPr lang="en-US" dirty="0">
                <a:solidFill>
                  <a:srgbClr val="000000"/>
                </a:solidFill>
              </a:rPr>
              <a:t> Tribunal Federal e no do Superior Tribunal de </a:t>
            </a:r>
            <a:r>
              <a:rPr lang="en-US" dirty="0" err="1">
                <a:solidFill>
                  <a:srgbClr val="000000"/>
                </a:solidFill>
              </a:rPr>
              <a:t>Justiça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dirty="0">
                <a:solidFill>
                  <a:srgbClr val="000000"/>
                </a:solidFill>
              </a:rPr>
              <a:t>§ 1</a:t>
            </a:r>
            <a:r>
              <a:rPr lang="en-US" baseline="30000" dirty="0">
                <a:solidFill>
                  <a:srgbClr val="000000"/>
                </a:solidFill>
              </a:rPr>
              <a:t>o</a:t>
            </a:r>
            <a:r>
              <a:rPr lang="en-US" dirty="0">
                <a:solidFill>
                  <a:srgbClr val="000000"/>
                </a:solidFill>
              </a:rPr>
              <a:t> O </a:t>
            </a:r>
            <a:r>
              <a:rPr lang="en-US" dirty="0" err="1">
                <a:solidFill>
                  <a:srgbClr val="000000"/>
                </a:solidFill>
              </a:rPr>
              <a:t>presidente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o vice-</a:t>
            </a:r>
            <a:r>
              <a:rPr lang="en-US" dirty="0" err="1">
                <a:solidFill>
                  <a:srgbClr val="000000"/>
                </a:solidFill>
              </a:rPr>
              <a:t>presidente</a:t>
            </a:r>
            <a:r>
              <a:rPr lang="en-US" dirty="0">
                <a:solidFill>
                  <a:srgbClr val="000000"/>
                </a:solidFill>
              </a:rPr>
              <a:t> de tribunal de </a:t>
            </a:r>
            <a:r>
              <a:rPr lang="en-US" dirty="0" err="1">
                <a:solidFill>
                  <a:srgbClr val="000000"/>
                </a:solidFill>
              </a:rPr>
              <a:t>justiça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de tribunal regional federal </a:t>
            </a:r>
            <a:r>
              <a:rPr lang="en-US" dirty="0" err="1">
                <a:solidFill>
                  <a:srgbClr val="000000"/>
                </a:solidFill>
              </a:rPr>
              <a:t>selecionará</a:t>
            </a:r>
            <a:r>
              <a:rPr lang="en-US" dirty="0">
                <a:solidFill>
                  <a:srgbClr val="000000"/>
                </a:solidFill>
              </a:rPr>
              <a:t> 2 (</a:t>
            </a:r>
            <a:r>
              <a:rPr lang="en-US" dirty="0" err="1">
                <a:solidFill>
                  <a:srgbClr val="000000"/>
                </a:solidFill>
              </a:rPr>
              <a:t>dois</a:t>
            </a:r>
            <a:r>
              <a:rPr lang="en-US" dirty="0">
                <a:solidFill>
                  <a:srgbClr val="000000"/>
                </a:solidFill>
              </a:rPr>
              <a:t>)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mais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recursos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representativos</a:t>
            </a:r>
            <a:r>
              <a:rPr lang="en-US" dirty="0">
                <a:solidFill>
                  <a:srgbClr val="000000"/>
                </a:solidFill>
              </a:rPr>
              <a:t> da </a:t>
            </a:r>
            <a:r>
              <a:rPr lang="en-US" dirty="0" err="1">
                <a:solidFill>
                  <a:srgbClr val="000000"/>
                </a:solidFill>
              </a:rPr>
              <a:t>controvérsia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que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serão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encaminhados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Supremo</a:t>
            </a:r>
            <a:r>
              <a:rPr lang="en-US" dirty="0">
                <a:solidFill>
                  <a:srgbClr val="000000"/>
                </a:solidFill>
              </a:rPr>
              <a:t> Tribunal Federal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ao</a:t>
            </a:r>
            <a:r>
              <a:rPr lang="en-US" dirty="0">
                <a:solidFill>
                  <a:srgbClr val="000000"/>
                </a:solidFill>
              </a:rPr>
              <a:t> Superior Tribunal de </a:t>
            </a:r>
            <a:r>
              <a:rPr lang="en-US" dirty="0" err="1">
                <a:solidFill>
                  <a:srgbClr val="000000"/>
                </a:solidFill>
              </a:rPr>
              <a:t>Justiça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para</a:t>
            </a:r>
            <a:r>
              <a:rPr lang="en-US" dirty="0">
                <a:solidFill>
                  <a:srgbClr val="000000"/>
                </a:solidFill>
              </a:rPr>
              <a:t> fins de </a:t>
            </a:r>
            <a:r>
              <a:rPr lang="en-US" dirty="0" err="1">
                <a:solidFill>
                  <a:srgbClr val="000000"/>
                </a:solidFill>
              </a:rPr>
              <a:t>afetação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determinando</a:t>
            </a:r>
            <a:r>
              <a:rPr lang="en-US" dirty="0">
                <a:solidFill>
                  <a:srgbClr val="000000"/>
                </a:solidFill>
              </a:rPr>
              <a:t> a </a:t>
            </a:r>
            <a:r>
              <a:rPr lang="en-US" dirty="0" err="1">
                <a:solidFill>
                  <a:srgbClr val="000000"/>
                </a:solidFill>
              </a:rPr>
              <a:t>suspensão</a:t>
            </a:r>
            <a:r>
              <a:rPr lang="en-US" dirty="0">
                <a:solidFill>
                  <a:srgbClr val="000000"/>
                </a:solidFill>
              </a:rPr>
              <a:t> do </a:t>
            </a:r>
            <a:r>
              <a:rPr lang="en-US" dirty="0" err="1">
                <a:solidFill>
                  <a:srgbClr val="000000"/>
                </a:solidFill>
              </a:rPr>
              <a:t>trâmite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todos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processos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pendentes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individuais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coletivos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que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tramitem</a:t>
            </a:r>
            <a:r>
              <a:rPr lang="en-US" dirty="0">
                <a:solidFill>
                  <a:srgbClr val="000000"/>
                </a:solidFill>
              </a:rPr>
              <a:t> no Estado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região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conforme</a:t>
            </a:r>
            <a:r>
              <a:rPr lang="en-US" dirty="0">
                <a:solidFill>
                  <a:srgbClr val="000000"/>
                </a:solidFill>
              </a:rPr>
              <a:t> o </a:t>
            </a:r>
            <a:r>
              <a:rPr lang="en-US" dirty="0" err="1">
                <a:solidFill>
                  <a:srgbClr val="000000"/>
                </a:solidFill>
              </a:rPr>
              <a:t>caso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23468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72386"/>
            <a:ext cx="6965245" cy="1202485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Admissibilidade</a:t>
            </a:r>
            <a:endParaRPr lang="en-US" sz="40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67620072"/>
              </p:ext>
            </p:extLst>
          </p:nvPr>
        </p:nvGraphicFramePr>
        <p:xfrm>
          <a:off x="1095023" y="1396999"/>
          <a:ext cx="7062073" cy="4613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16765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647" y="968958"/>
            <a:ext cx="69001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V – </a:t>
            </a:r>
            <a:r>
              <a:rPr lang="en-US" sz="2400" dirty="0" err="1"/>
              <a:t>realizar</a:t>
            </a:r>
            <a:r>
              <a:rPr lang="en-US" sz="2400" dirty="0"/>
              <a:t> o </a:t>
            </a:r>
            <a:r>
              <a:rPr lang="en-US" sz="2400" dirty="0" err="1"/>
              <a:t>juízo</a:t>
            </a:r>
            <a:r>
              <a:rPr lang="en-US" sz="2400" dirty="0"/>
              <a:t> de </a:t>
            </a:r>
            <a:r>
              <a:rPr lang="en-US" sz="2400" dirty="0" err="1"/>
              <a:t>admissibilidade</a:t>
            </a:r>
            <a:r>
              <a:rPr lang="en-US" sz="2400" dirty="0"/>
              <a:t> e, se </a:t>
            </a:r>
            <a:r>
              <a:rPr lang="en-US" sz="2400" dirty="0" err="1"/>
              <a:t>positivo</a:t>
            </a:r>
            <a:r>
              <a:rPr lang="en-US" sz="2400" dirty="0"/>
              <a:t>, </a:t>
            </a:r>
            <a:r>
              <a:rPr lang="en-US" sz="2400" dirty="0" err="1"/>
              <a:t>remeter</a:t>
            </a:r>
            <a:r>
              <a:rPr lang="en-US" sz="2400" dirty="0"/>
              <a:t> o </a:t>
            </a:r>
            <a:r>
              <a:rPr lang="en-US" sz="2400" dirty="0" err="1"/>
              <a:t>feito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Supremo</a:t>
            </a:r>
            <a:r>
              <a:rPr lang="en-US" sz="2400" dirty="0"/>
              <a:t> Tribunal Federal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Superior Tribunal de </a:t>
            </a:r>
            <a:r>
              <a:rPr lang="en-US" sz="2400" dirty="0" err="1"/>
              <a:t>Justiça</a:t>
            </a:r>
            <a:r>
              <a:rPr lang="en-US" sz="2400" dirty="0"/>
              <a:t>, </a:t>
            </a:r>
            <a:r>
              <a:rPr lang="en-US" sz="2400" dirty="0" err="1"/>
              <a:t>desde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:        </a:t>
            </a:r>
            <a:endParaRPr lang="en-U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     </a:t>
            </a:r>
            <a:endParaRPr lang="en-US" sz="2400" dirty="0" smtClean="0"/>
          </a:p>
          <a:p>
            <a:pPr algn="just"/>
            <a:r>
              <a:rPr lang="en-US" sz="2400" dirty="0" smtClean="0"/>
              <a:t>a) </a:t>
            </a:r>
            <a:r>
              <a:rPr lang="en-US" sz="2400" dirty="0"/>
              <a:t> o </a:t>
            </a:r>
            <a:r>
              <a:rPr lang="en-US" sz="2400" dirty="0" err="1"/>
              <a:t>recurso</a:t>
            </a:r>
            <a:r>
              <a:rPr lang="en-US" sz="2400" dirty="0"/>
              <a:t> </a:t>
            </a:r>
            <a:r>
              <a:rPr lang="en-US" sz="2400" dirty="0" err="1"/>
              <a:t>ainda</a:t>
            </a:r>
            <a:r>
              <a:rPr lang="en-US" sz="2400" dirty="0"/>
              <a:t>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tenha</a:t>
            </a:r>
            <a:r>
              <a:rPr lang="en-US" sz="2400" dirty="0"/>
              <a:t> </a:t>
            </a:r>
            <a:r>
              <a:rPr lang="en-US" sz="2400" dirty="0" err="1"/>
              <a:t>sido</a:t>
            </a:r>
            <a:r>
              <a:rPr lang="en-US" sz="2400" dirty="0"/>
              <a:t> </a:t>
            </a:r>
            <a:r>
              <a:rPr lang="en-US" sz="2400" dirty="0" err="1"/>
              <a:t>submetido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b="1" i="1" u="sng" dirty="0"/>
              <a:t>regime de </a:t>
            </a:r>
            <a:r>
              <a:rPr lang="en-US" sz="2400" b="1" i="1" u="sng" dirty="0" err="1"/>
              <a:t>repercussão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geral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ou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julgamento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recursos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repetitivos</a:t>
            </a:r>
            <a:r>
              <a:rPr lang="en-US" sz="2400" dirty="0"/>
              <a:t>;               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b</a:t>
            </a:r>
            <a:r>
              <a:rPr lang="en-US" sz="2400" dirty="0"/>
              <a:t>)  o </a:t>
            </a:r>
            <a:r>
              <a:rPr lang="en-US" sz="2400" dirty="0" err="1"/>
              <a:t>recurso</a:t>
            </a:r>
            <a:r>
              <a:rPr lang="en-US" sz="2400" dirty="0"/>
              <a:t> </a:t>
            </a:r>
            <a:r>
              <a:rPr lang="en-US" sz="2400" dirty="0" err="1"/>
              <a:t>tenha</a:t>
            </a:r>
            <a:r>
              <a:rPr lang="en-US" sz="2400" dirty="0"/>
              <a:t> </a:t>
            </a:r>
            <a:r>
              <a:rPr lang="en-US" sz="2400" dirty="0" err="1"/>
              <a:t>sido</a:t>
            </a:r>
            <a:r>
              <a:rPr lang="en-US" sz="2400" dirty="0"/>
              <a:t> </a:t>
            </a:r>
            <a:r>
              <a:rPr lang="en-US" sz="2400" b="1" i="1" u="sng" dirty="0" err="1"/>
              <a:t>selecionado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como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representativo</a:t>
            </a:r>
            <a:r>
              <a:rPr lang="en-US" sz="2400" b="1" i="1" u="sng" dirty="0"/>
              <a:t> da </a:t>
            </a:r>
            <a:r>
              <a:rPr lang="en-US" sz="2400" b="1" i="1" u="sng" dirty="0" err="1"/>
              <a:t>controvérsia</a:t>
            </a:r>
            <a:r>
              <a:rPr lang="en-US" sz="2400" dirty="0"/>
              <a:t>; </a:t>
            </a:r>
            <a:r>
              <a:rPr lang="en-US" sz="2400" dirty="0" err="1"/>
              <a:t>ou</a:t>
            </a:r>
            <a:r>
              <a:rPr lang="en-US" sz="2400" dirty="0"/>
              <a:t>              </a:t>
            </a:r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c</a:t>
            </a:r>
            <a:r>
              <a:rPr lang="en-US" sz="2400" dirty="0"/>
              <a:t>)  o tribunal </a:t>
            </a:r>
            <a:r>
              <a:rPr lang="en-US" sz="2400" dirty="0" err="1"/>
              <a:t>recorrido</a:t>
            </a:r>
            <a:r>
              <a:rPr lang="en-US" sz="2400" dirty="0"/>
              <a:t> </a:t>
            </a:r>
            <a:r>
              <a:rPr lang="en-US" sz="2400" b="1" i="1" u="sng" dirty="0" err="1"/>
              <a:t>tenha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refutado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juízo</a:t>
            </a:r>
            <a:r>
              <a:rPr lang="en-US" sz="2400" b="1" i="1" u="sng" dirty="0"/>
              <a:t> de </a:t>
            </a:r>
            <a:r>
              <a:rPr lang="en-US" sz="2400" b="1" i="1" u="sng" dirty="0" err="1"/>
              <a:t>retratação</a:t>
            </a:r>
            <a:r>
              <a:rPr lang="en-US" sz="2400" dirty="0"/>
              <a:t>.    </a:t>
            </a:r>
          </a:p>
        </p:txBody>
      </p:sp>
    </p:spTree>
    <p:extLst>
      <p:ext uri="{BB962C8B-B14F-4D97-AF65-F5344CB8AC3E}">
        <p14:creationId xmlns:p14="http://schemas.microsoft.com/office/powerpoint/2010/main" val="28282582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592968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COMUNICABILIDADE E INSTRUMENTALIDADE DAS FORMAS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0940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925" y="1026319"/>
            <a:ext cx="688705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1.032.  Se o relator, no Superior Tribunal de </a:t>
            </a:r>
            <a:r>
              <a:rPr lang="en-US" sz="2000" dirty="0" err="1"/>
              <a:t>Justiça</a:t>
            </a:r>
            <a:r>
              <a:rPr lang="en-US" sz="2000" dirty="0"/>
              <a:t>, </a:t>
            </a:r>
            <a:r>
              <a:rPr lang="en-US" sz="2000" dirty="0" err="1"/>
              <a:t>entender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dirty="0" err="1"/>
              <a:t>recurso</a:t>
            </a:r>
            <a:r>
              <a:rPr lang="en-US" sz="2000" dirty="0"/>
              <a:t> especial </a:t>
            </a:r>
            <a:r>
              <a:rPr lang="en-US" sz="2000" b="1" i="1" u="sng" dirty="0"/>
              <a:t>versa </a:t>
            </a:r>
            <a:r>
              <a:rPr lang="en-US" sz="2000" b="1" i="1" u="sng" dirty="0" err="1"/>
              <a:t>sobre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questão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constitucional</a:t>
            </a:r>
            <a:r>
              <a:rPr lang="en-US" sz="2000" dirty="0"/>
              <a:t>, </a:t>
            </a:r>
            <a:r>
              <a:rPr lang="en-US" sz="2000" dirty="0" err="1"/>
              <a:t>deverá</a:t>
            </a:r>
            <a:r>
              <a:rPr lang="en-US" sz="2000" dirty="0"/>
              <a:t> conceder </a:t>
            </a:r>
            <a:r>
              <a:rPr lang="en-US" sz="2000" dirty="0" err="1"/>
              <a:t>prazo</a:t>
            </a:r>
            <a:r>
              <a:rPr lang="en-US" sz="2000" dirty="0"/>
              <a:t> de </a:t>
            </a:r>
            <a:r>
              <a:rPr lang="en-US" sz="2000" b="1" i="1" u="sng" dirty="0"/>
              <a:t>15 (</a:t>
            </a:r>
            <a:r>
              <a:rPr lang="en-US" sz="2000" b="1" i="1" u="sng" dirty="0" err="1"/>
              <a:t>quinze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dias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recorrente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demonstre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existência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repercussão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geral</a:t>
            </a:r>
            <a:r>
              <a:rPr lang="en-US" sz="2000" b="1" i="1" u="sng" dirty="0"/>
              <a:t> e se </a:t>
            </a:r>
            <a:r>
              <a:rPr lang="en-US" sz="2000" b="1" i="1" u="sng" dirty="0" err="1"/>
              <a:t>manifeste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sobre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questão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constitucional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Parágrafo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</a:t>
            </a:r>
            <a:r>
              <a:rPr lang="en-US" sz="2000" dirty="0" err="1"/>
              <a:t>Cumprida</a:t>
            </a:r>
            <a:r>
              <a:rPr lang="en-US" sz="2000" dirty="0"/>
              <a:t> a </a:t>
            </a:r>
            <a:r>
              <a:rPr lang="en-US" sz="2000" dirty="0" err="1"/>
              <a:t>diligência</a:t>
            </a:r>
            <a:r>
              <a:rPr lang="en-US" sz="2000" dirty="0"/>
              <a:t> de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trata</a:t>
            </a:r>
            <a:r>
              <a:rPr lang="en-US" sz="2000" dirty="0"/>
              <a:t> o caput, o relator </a:t>
            </a:r>
            <a:r>
              <a:rPr lang="en-US" sz="2000" dirty="0" err="1"/>
              <a:t>remeterá</a:t>
            </a:r>
            <a:r>
              <a:rPr lang="en-US" sz="2000" dirty="0"/>
              <a:t> o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Supremo</a:t>
            </a:r>
            <a:r>
              <a:rPr lang="en-US" sz="2000" dirty="0"/>
              <a:t> Tribunal Federal, </a:t>
            </a:r>
            <a:r>
              <a:rPr lang="en-US" sz="2000" dirty="0" err="1"/>
              <a:t>que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 de </a:t>
            </a:r>
            <a:r>
              <a:rPr lang="en-US" sz="2000" dirty="0" err="1"/>
              <a:t>admissibilidade</a:t>
            </a:r>
            <a:r>
              <a:rPr lang="en-US" sz="2000" dirty="0"/>
              <a:t>,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devolvê</a:t>
            </a:r>
            <a:r>
              <a:rPr lang="en-US" sz="2000" dirty="0"/>
              <a:t>-lo </a:t>
            </a:r>
            <a:r>
              <a:rPr lang="en-US" sz="2000" dirty="0" err="1"/>
              <a:t>ao</a:t>
            </a:r>
            <a:r>
              <a:rPr lang="en-US" sz="2000" dirty="0"/>
              <a:t> Superior Tribunal de </a:t>
            </a:r>
            <a:r>
              <a:rPr lang="en-US" sz="2000" dirty="0" err="1"/>
              <a:t>Justiça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Art. 1.033.  Se o </a:t>
            </a:r>
            <a:r>
              <a:rPr lang="en-US" sz="2000" dirty="0" err="1"/>
              <a:t>Supremo</a:t>
            </a:r>
            <a:r>
              <a:rPr lang="en-US" sz="2000" dirty="0"/>
              <a:t> Tribunal Federal </a:t>
            </a:r>
            <a:r>
              <a:rPr lang="en-US" sz="2000" dirty="0" err="1"/>
              <a:t>considerar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b="1" i="1" u="sng" dirty="0" err="1"/>
              <a:t>reflexa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ofensa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à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Constituição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afirmada</a:t>
            </a:r>
            <a:r>
              <a:rPr lang="en-US" sz="2000" b="1" i="1" u="sng" dirty="0"/>
              <a:t> no </a:t>
            </a:r>
            <a:r>
              <a:rPr lang="en-US" sz="2000" b="1" i="1" u="sng" dirty="0" err="1"/>
              <a:t>recurso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extraordinári</a:t>
            </a:r>
            <a:r>
              <a:rPr lang="en-US" sz="2000" dirty="0" err="1"/>
              <a:t>o</a:t>
            </a:r>
            <a:r>
              <a:rPr lang="en-US" sz="2000" dirty="0"/>
              <a:t>,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pressupor</a:t>
            </a:r>
            <a:r>
              <a:rPr lang="en-US" sz="2000" dirty="0"/>
              <a:t> a </a:t>
            </a:r>
            <a:r>
              <a:rPr lang="en-US" sz="2000" dirty="0" err="1"/>
              <a:t>revisão</a:t>
            </a:r>
            <a:r>
              <a:rPr lang="en-US" sz="2000" dirty="0"/>
              <a:t> da </a:t>
            </a:r>
            <a:r>
              <a:rPr lang="en-US" sz="2000" dirty="0" err="1"/>
              <a:t>interpretação</a:t>
            </a:r>
            <a:r>
              <a:rPr lang="en-US" sz="2000" dirty="0"/>
              <a:t> de lei federal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tratado</a:t>
            </a:r>
            <a:r>
              <a:rPr lang="en-US" sz="2000" dirty="0"/>
              <a:t>, </a:t>
            </a:r>
            <a:r>
              <a:rPr lang="en-US" sz="2000" dirty="0" err="1"/>
              <a:t>remetê</a:t>
            </a:r>
            <a:r>
              <a:rPr lang="en-US" sz="2000" dirty="0"/>
              <a:t>-lo-</a:t>
            </a:r>
            <a:r>
              <a:rPr lang="en-US" sz="2000" dirty="0" err="1"/>
              <a:t>á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Superior Tribunal de </a:t>
            </a:r>
            <a:r>
              <a:rPr lang="en-US" sz="2000" dirty="0" err="1"/>
              <a:t>Justiça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julgamento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recurso</a:t>
            </a:r>
            <a:r>
              <a:rPr lang="en-US" sz="2000" dirty="0"/>
              <a:t> especial.</a:t>
            </a:r>
          </a:p>
        </p:txBody>
      </p:sp>
    </p:spTree>
    <p:extLst>
      <p:ext uri="{BB962C8B-B14F-4D97-AF65-F5344CB8AC3E}">
        <p14:creationId xmlns:p14="http://schemas.microsoft.com/office/powerpoint/2010/main" val="27149950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Recurso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Extraordinário</a:t>
            </a:r>
            <a:r>
              <a:rPr lang="en-US" sz="4000" b="1" dirty="0" smtClean="0"/>
              <a:t> e </a:t>
            </a:r>
            <a:r>
              <a:rPr lang="en-US" sz="4000" b="1" dirty="0" err="1" smtClean="0"/>
              <a:t>Recurso</a:t>
            </a:r>
            <a:r>
              <a:rPr lang="en-US" sz="4000" b="1" dirty="0" smtClean="0"/>
              <a:t> Especial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INTERPOSIÇÃO SIMULTÂNEA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88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5519554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45620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RITO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1095023" y="1896059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1.031.  Na </a:t>
            </a:r>
            <a:r>
              <a:rPr lang="en-US" dirty="0" err="1"/>
              <a:t>hipótese</a:t>
            </a:r>
            <a:r>
              <a:rPr lang="en-US" dirty="0"/>
              <a:t> de </a:t>
            </a:r>
            <a:r>
              <a:rPr lang="en-US" b="1" i="1" u="sng" dirty="0" err="1"/>
              <a:t>interposição</a:t>
            </a:r>
            <a:r>
              <a:rPr lang="en-US" b="1" i="1" u="sng" dirty="0"/>
              <a:t> </a:t>
            </a:r>
            <a:r>
              <a:rPr lang="en-US" b="1" i="1" u="sng" dirty="0" err="1"/>
              <a:t>conjunta</a:t>
            </a:r>
            <a:r>
              <a:rPr lang="en-US" b="1" i="1" u="sng" dirty="0"/>
              <a:t> </a:t>
            </a:r>
            <a:r>
              <a:rPr lang="en-US" dirty="0"/>
              <a:t>de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extraordinário</a:t>
            </a:r>
            <a:r>
              <a:rPr lang="en-US" dirty="0"/>
              <a:t> e </a:t>
            </a:r>
            <a:r>
              <a:rPr lang="en-US" dirty="0" err="1"/>
              <a:t>recurso</a:t>
            </a:r>
            <a:r>
              <a:rPr lang="en-US" dirty="0"/>
              <a:t> especial, </a:t>
            </a:r>
            <a:r>
              <a:rPr lang="en-US" dirty="0" err="1"/>
              <a:t>os</a:t>
            </a:r>
            <a:r>
              <a:rPr lang="en-US" dirty="0"/>
              <a:t> autos </a:t>
            </a:r>
            <a:r>
              <a:rPr lang="en-US" b="1" i="1" u="sng" dirty="0" err="1"/>
              <a:t>serão</a:t>
            </a:r>
            <a:r>
              <a:rPr lang="en-US" b="1" i="1" u="sng" dirty="0"/>
              <a:t> </a:t>
            </a:r>
            <a:r>
              <a:rPr lang="en-US" b="1" i="1" u="sng" dirty="0" err="1"/>
              <a:t>remetidos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Superior Tribunal de </a:t>
            </a:r>
            <a:r>
              <a:rPr lang="en-US" b="1" i="1" u="sng" dirty="0" err="1"/>
              <a:t>Justiça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Concluído</a:t>
            </a:r>
            <a:r>
              <a:rPr lang="en-US" dirty="0"/>
              <a:t> o </a:t>
            </a:r>
            <a:r>
              <a:rPr lang="en-US" dirty="0" err="1"/>
              <a:t>julgamento</a:t>
            </a:r>
            <a:r>
              <a:rPr lang="en-US" dirty="0"/>
              <a:t> do </a:t>
            </a:r>
            <a:r>
              <a:rPr lang="en-US" dirty="0" err="1"/>
              <a:t>recurso</a:t>
            </a:r>
            <a:r>
              <a:rPr lang="en-US" dirty="0"/>
              <a:t> especial, </a:t>
            </a:r>
            <a:r>
              <a:rPr lang="en-US" dirty="0" err="1"/>
              <a:t>os</a:t>
            </a:r>
            <a:r>
              <a:rPr lang="en-US" dirty="0"/>
              <a:t> autos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remetidos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Supremo</a:t>
            </a:r>
            <a:r>
              <a:rPr lang="en-US" dirty="0"/>
              <a:t> Tribunal Federal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apreciação</a:t>
            </a:r>
            <a:r>
              <a:rPr lang="en-US" dirty="0"/>
              <a:t> do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extraordinário</a:t>
            </a:r>
            <a:r>
              <a:rPr lang="en-US" dirty="0"/>
              <a:t>, se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estiver</a:t>
            </a:r>
            <a:r>
              <a:rPr lang="en-US" dirty="0"/>
              <a:t> </a:t>
            </a:r>
            <a:r>
              <a:rPr lang="en-US" dirty="0" err="1"/>
              <a:t>prejudicado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Se o relator do </a:t>
            </a:r>
            <a:r>
              <a:rPr lang="en-US" dirty="0" err="1"/>
              <a:t>recurso</a:t>
            </a:r>
            <a:r>
              <a:rPr lang="en-US" dirty="0"/>
              <a:t> especial </a:t>
            </a:r>
            <a:r>
              <a:rPr lang="en-US" dirty="0" err="1"/>
              <a:t>considerar</a:t>
            </a:r>
            <a:r>
              <a:rPr lang="en-US" dirty="0"/>
              <a:t> </a:t>
            </a:r>
            <a:r>
              <a:rPr lang="en-US" b="1" i="1" u="sng" dirty="0"/>
              <a:t>prejudicial</a:t>
            </a:r>
            <a:r>
              <a:rPr lang="en-US" dirty="0"/>
              <a:t> o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extraordinário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irrecorrível</a:t>
            </a:r>
            <a:r>
              <a:rPr lang="en-US" dirty="0"/>
              <a:t>, </a:t>
            </a:r>
            <a:r>
              <a:rPr lang="en-US" b="1" i="1" u="sng" dirty="0" err="1"/>
              <a:t>sobrestará</a:t>
            </a:r>
            <a:r>
              <a:rPr lang="en-US" b="1" i="1" u="sng" dirty="0"/>
              <a:t> o </a:t>
            </a:r>
            <a:r>
              <a:rPr lang="en-US" b="1" i="1" u="sng" dirty="0" err="1"/>
              <a:t>julgamento</a:t>
            </a:r>
            <a:r>
              <a:rPr lang="en-US" b="1" i="1" u="sng" dirty="0"/>
              <a:t> e </a:t>
            </a:r>
            <a:r>
              <a:rPr lang="en-US" b="1" i="1" u="sng" dirty="0" err="1"/>
              <a:t>remeterá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autos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Supremo</a:t>
            </a:r>
            <a:r>
              <a:rPr lang="en-US" b="1" i="1" u="sng" dirty="0"/>
              <a:t> Tribunal Federal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Na </a:t>
            </a:r>
            <a:r>
              <a:rPr lang="en-US" dirty="0" err="1"/>
              <a:t>hipótese</a:t>
            </a:r>
            <a:r>
              <a:rPr lang="en-US" dirty="0"/>
              <a:t> do § 2</a:t>
            </a:r>
            <a:r>
              <a:rPr lang="en-US" baseline="30000" dirty="0"/>
              <a:t>o</a:t>
            </a:r>
            <a:r>
              <a:rPr lang="en-US" dirty="0"/>
              <a:t>, se o relator do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extraordinário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irrecorrível</a:t>
            </a:r>
            <a:r>
              <a:rPr lang="en-US" dirty="0"/>
              <a:t>, </a:t>
            </a:r>
            <a:r>
              <a:rPr lang="en-US" b="1" i="1" u="sng" dirty="0" err="1"/>
              <a:t>rejeitar</a:t>
            </a:r>
            <a:r>
              <a:rPr lang="en-US" b="1" i="1" u="sng" dirty="0"/>
              <a:t> a </a:t>
            </a:r>
            <a:r>
              <a:rPr lang="en-US" b="1" i="1" u="sng" dirty="0" err="1"/>
              <a:t>prejudicialidade</a:t>
            </a:r>
            <a:r>
              <a:rPr lang="en-US" b="1" i="1" u="sng" dirty="0"/>
              <a:t>, </a:t>
            </a:r>
            <a:r>
              <a:rPr lang="en-US" b="1" i="1" u="sng" dirty="0" err="1"/>
              <a:t>devolverá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autos </a:t>
            </a:r>
            <a:r>
              <a:rPr lang="en-US" b="1" i="1" u="sng" dirty="0" err="1"/>
              <a:t>ao</a:t>
            </a:r>
            <a:r>
              <a:rPr lang="en-US" b="1" i="1" u="sng" dirty="0"/>
              <a:t> Superior Tribunal de </a:t>
            </a:r>
            <a:r>
              <a:rPr lang="en-US" b="1" i="1" u="sng" dirty="0" err="1"/>
              <a:t>Justiça</a:t>
            </a:r>
            <a:r>
              <a:rPr lang="en-US" b="1" i="1" u="sng" dirty="0"/>
              <a:t> </a:t>
            </a:r>
            <a:r>
              <a:rPr lang="en-US" b="1" i="1" u="sng" dirty="0" err="1"/>
              <a:t>para</a:t>
            </a:r>
            <a:r>
              <a:rPr lang="en-US" b="1" i="1" u="sng" dirty="0"/>
              <a:t> o </a:t>
            </a:r>
            <a:r>
              <a:rPr lang="en-US" b="1" i="1" u="sng" dirty="0" err="1"/>
              <a:t>julgamento</a:t>
            </a:r>
            <a:r>
              <a:rPr lang="en-US" b="1" i="1" u="sng" dirty="0"/>
              <a:t> do </a:t>
            </a:r>
            <a:r>
              <a:rPr lang="en-US" b="1" i="1" u="sng" dirty="0" err="1"/>
              <a:t>recurso</a:t>
            </a:r>
            <a:r>
              <a:rPr lang="en-US" b="1" i="1" u="sng" dirty="0"/>
              <a:t> especial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2750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EFEITOS DEVOLUTIVO E TRANSLATIVO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967182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0776987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48142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2205" y="2042670"/>
            <a:ext cx="680849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0000"/>
                </a:solidFill>
              </a:rPr>
              <a:t>Art. 1.034.  </a:t>
            </a:r>
            <a:r>
              <a:rPr lang="en-US" sz="3200" dirty="0" err="1">
                <a:solidFill>
                  <a:srgbClr val="000000"/>
                </a:solidFill>
              </a:rPr>
              <a:t>Admitido</a:t>
            </a:r>
            <a:r>
              <a:rPr lang="en-US" sz="3200" dirty="0">
                <a:solidFill>
                  <a:srgbClr val="000000"/>
                </a:solidFill>
              </a:rPr>
              <a:t> o </a:t>
            </a:r>
            <a:r>
              <a:rPr lang="en-US" sz="3200" dirty="0" err="1">
                <a:solidFill>
                  <a:srgbClr val="000000"/>
                </a:solidFill>
              </a:rPr>
              <a:t>recurso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extraordinário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ou</a:t>
            </a:r>
            <a:r>
              <a:rPr lang="en-US" sz="3200" dirty="0">
                <a:solidFill>
                  <a:srgbClr val="000000"/>
                </a:solidFill>
              </a:rPr>
              <a:t> o </a:t>
            </a:r>
            <a:r>
              <a:rPr lang="en-US" sz="3200" dirty="0" err="1">
                <a:solidFill>
                  <a:srgbClr val="000000"/>
                </a:solidFill>
              </a:rPr>
              <a:t>recurso</a:t>
            </a:r>
            <a:r>
              <a:rPr lang="en-US" sz="3200" dirty="0">
                <a:solidFill>
                  <a:srgbClr val="000000"/>
                </a:solidFill>
              </a:rPr>
              <a:t> especial, o </a:t>
            </a:r>
            <a:r>
              <a:rPr lang="en-US" sz="3200" dirty="0" err="1">
                <a:solidFill>
                  <a:srgbClr val="000000"/>
                </a:solidFill>
              </a:rPr>
              <a:t>Supremo</a:t>
            </a:r>
            <a:r>
              <a:rPr lang="en-US" sz="3200" dirty="0">
                <a:solidFill>
                  <a:srgbClr val="000000"/>
                </a:solidFill>
              </a:rPr>
              <a:t> Tribunal Federal </a:t>
            </a:r>
            <a:r>
              <a:rPr lang="en-US" sz="3200" dirty="0" err="1">
                <a:solidFill>
                  <a:srgbClr val="000000"/>
                </a:solidFill>
              </a:rPr>
              <a:t>ou</a:t>
            </a:r>
            <a:r>
              <a:rPr lang="en-US" sz="3200" dirty="0">
                <a:solidFill>
                  <a:srgbClr val="000000"/>
                </a:solidFill>
              </a:rPr>
              <a:t> o Superior Tribunal de </a:t>
            </a:r>
            <a:r>
              <a:rPr lang="en-US" sz="3200" dirty="0" err="1">
                <a:solidFill>
                  <a:srgbClr val="000000"/>
                </a:solidFill>
              </a:rPr>
              <a:t>Justiça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julgará</a:t>
            </a:r>
            <a:r>
              <a:rPr lang="en-US" sz="3200" dirty="0">
                <a:solidFill>
                  <a:srgbClr val="000000"/>
                </a:solidFill>
              </a:rPr>
              <a:t> o </a:t>
            </a:r>
            <a:r>
              <a:rPr lang="en-US" sz="3200" dirty="0" err="1">
                <a:solidFill>
                  <a:srgbClr val="000000"/>
                </a:solidFill>
              </a:rPr>
              <a:t>processo</a:t>
            </a:r>
            <a:r>
              <a:rPr lang="en-US" sz="3200" dirty="0">
                <a:solidFill>
                  <a:srgbClr val="000000"/>
                </a:solidFill>
              </a:rPr>
              <a:t>, </a:t>
            </a:r>
            <a:r>
              <a:rPr lang="en-US" sz="3200" b="1" i="1" u="sng" dirty="0" err="1">
                <a:solidFill>
                  <a:srgbClr val="000000"/>
                </a:solidFill>
              </a:rPr>
              <a:t>aplicando</a:t>
            </a:r>
            <a:r>
              <a:rPr lang="en-US" sz="3200" b="1" i="1" u="sng" dirty="0">
                <a:solidFill>
                  <a:srgbClr val="000000"/>
                </a:solidFill>
              </a:rPr>
              <a:t> o </a:t>
            </a:r>
            <a:r>
              <a:rPr lang="en-US" sz="3200" b="1" i="1" u="sng" dirty="0" err="1">
                <a:solidFill>
                  <a:srgbClr val="000000"/>
                </a:solidFill>
              </a:rPr>
              <a:t>direito</a:t>
            </a:r>
            <a:r>
              <a:rPr lang="en-US" sz="3200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698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0780964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76344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9113" y="1414155"/>
            <a:ext cx="69656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rgbClr val="000000"/>
                </a:solidFill>
              </a:rPr>
              <a:t>Art. 1.034, </a:t>
            </a:r>
            <a:r>
              <a:rPr lang="en-US" sz="2800" i="1" dirty="0" smtClean="0">
                <a:solidFill>
                  <a:srgbClr val="000000"/>
                </a:solidFill>
              </a:rPr>
              <a:t>caput</a:t>
            </a:r>
          </a:p>
          <a:p>
            <a:pPr algn="just"/>
            <a:endParaRPr lang="en-US" sz="2800" dirty="0" smtClean="0">
              <a:solidFill>
                <a:srgbClr val="000000"/>
              </a:solidFill>
            </a:endParaRPr>
          </a:p>
          <a:p>
            <a:pPr algn="just"/>
            <a:r>
              <a:rPr lang="en-US" sz="2800" dirty="0" smtClean="0">
                <a:solidFill>
                  <a:srgbClr val="000000"/>
                </a:solidFill>
              </a:rPr>
              <a:t>[</a:t>
            </a:r>
            <a:r>
              <a:rPr lang="mr-IN" sz="2800" dirty="0" smtClean="0">
                <a:solidFill>
                  <a:srgbClr val="000000"/>
                </a:solidFill>
              </a:rPr>
              <a:t>…</a:t>
            </a:r>
            <a:r>
              <a:rPr lang="en-US" sz="2800" dirty="0" smtClean="0">
                <a:solidFill>
                  <a:srgbClr val="000000"/>
                </a:solidFill>
              </a:rPr>
              <a:t>]</a:t>
            </a:r>
            <a:endParaRPr lang="en-US" sz="2800" dirty="0">
              <a:solidFill>
                <a:srgbClr val="000000"/>
              </a:solidFill>
            </a:endParaRPr>
          </a:p>
          <a:p>
            <a:pPr algn="just"/>
            <a:endParaRPr lang="en-US" sz="2800" dirty="0" smtClean="0">
              <a:solidFill>
                <a:srgbClr val="000000"/>
              </a:solidFill>
            </a:endParaRPr>
          </a:p>
          <a:p>
            <a:pPr algn="just"/>
            <a:r>
              <a:rPr lang="en-US" sz="2800" dirty="0" err="1" smtClean="0">
                <a:solidFill>
                  <a:srgbClr val="000000"/>
                </a:solidFill>
              </a:rPr>
              <a:t>Parágrafo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único</a:t>
            </a:r>
            <a:r>
              <a:rPr lang="en-US" sz="2800" dirty="0">
                <a:solidFill>
                  <a:srgbClr val="000000"/>
                </a:solidFill>
              </a:rPr>
              <a:t>.  </a:t>
            </a:r>
            <a:r>
              <a:rPr lang="en-US" sz="2800" dirty="0" err="1">
                <a:solidFill>
                  <a:srgbClr val="000000"/>
                </a:solidFill>
              </a:rPr>
              <a:t>Admitido</a:t>
            </a:r>
            <a:r>
              <a:rPr lang="en-US" sz="2800" dirty="0">
                <a:solidFill>
                  <a:srgbClr val="000000"/>
                </a:solidFill>
              </a:rPr>
              <a:t> o </a:t>
            </a:r>
            <a:r>
              <a:rPr lang="en-US" sz="2800" dirty="0" err="1">
                <a:solidFill>
                  <a:srgbClr val="000000"/>
                </a:solidFill>
              </a:rPr>
              <a:t>recurso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extraordinário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ou</a:t>
            </a:r>
            <a:r>
              <a:rPr lang="en-US" sz="2800" dirty="0">
                <a:solidFill>
                  <a:srgbClr val="000000"/>
                </a:solidFill>
              </a:rPr>
              <a:t> o </a:t>
            </a:r>
            <a:r>
              <a:rPr lang="en-US" sz="2800" dirty="0" err="1">
                <a:solidFill>
                  <a:srgbClr val="000000"/>
                </a:solidFill>
              </a:rPr>
              <a:t>recurso</a:t>
            </a:r>
            <a:r>
              <a:rPr lang="en-US" sz="2800" dirty="0">
                <a:solidFill>
                  <a:srgbClr val="000000"/>
                </a:solidFill>
              </a:rPr>
              <a:t> especial </a:t>
            </a:r>
            <a:r>
              <a:rPr lang="en-US" sz="2800" dirty="0" err="1">
                <a:solidFill>
                  <a:srgbClr val="000000"/>
                </a:solidFill>
              </a:rPr>
              <a:t>por</a:t>
            </a:r>
            <a:r>
              <a:rPr lang="en-US" sz="2800" dirty="0">
                <a:solidFill>
                  <a:srgbClr val="000000"/>
                </a:solidFill>
              </a:rPr>
              <a:t> um </a:t>
            </a:r>
            <a:r>
              <a:rPr lang="en-US" sz="2800" dirty="0" err="1">
                <a:solidFill>
                  <a:srgbClr val="000000"/>
                </a:solidFill>
              </a:rPr>
              <a:t>fundamento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b="1" i="1" u="sng" dirty="0">
                <a:solidFill>
                  <a:srgbClr val="000000"/>
                </a:solidFill>
              </a:rPr>
              <a:t>devolve-se </a:t>
            </a:r>
            <a:r>
              <a:rPr lang="en-US" sz="2800" b="1" i="1" u="sng" dirty="0" err="1">
                <a:solidFill>
                  <a:srgbClr val="000000"/>
                </a:solidFill>
              </a:rPr>
              <a:t>ao</a:t>
            </a:r>
            <a:r>
              <a:rPr lang="en-US" sz="2800" b="1" i="1" u="sng" dirty="0">
                <a:solidFill>
                  <a:srgbClr val="000000"/>
                </a:solidFill>
              </a:rPr>
              <a:t> tribunal superior o </a:t>
            </a:r>
            <a:r>
              <a:rPr lang="en-US" sz="2800" b="1" i="1" u="sng" dirty="0" err="1">
                <a:solidFill>
                  <a:srgbClr val="000000"/>
                </a:solidFill>
              </a:rPr>
              <a:t>conhecimento</a:t>
            </a:r>
            <a:r>
              <a:rPr lang="en-US" sz="2800" b="1" i="1" u="sng" dirty="0">
                <a:solidFill>
                  <a:srgbClr val="000000"/>
                </a:solidFill>
              </a:rPr>
              <a:t> dos </a:t>
            </a:r>
            <a:r>
              <a:rPr lang="en-US" sz="2800" b="1" i="1" u="sng" dirty="0" err="1">
                <a:solidFill>
                  <a:srgbClr val="000000"/>
                </a:solidFill>
              </a:rPr>
              <a:t>demais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fundamentos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para</a:t>
            </a:r>
            <a:r>
              <a:rPr lang="en-US" sz="2800" b="1" i="1" u="sng" dirty="0">
                <a:solidFill>
                  <a:srgbClr val="000000"/>
                </a:solidFill>
              </a:rPr>
              <a:t> a </a:t>
            </a:r>
            <a:r>
              <a:rPr lang="en-US" sz="2800" b="1" i="1" u="sng" dirty="0" err="1">
                <a:solidFill>
                  <a:srgbClr val="000000"/>
                </a:solidFill>
              </a:rPr>
              <a:t>solução</a:t>
            </a:r>
            <a:r>
              <a:rPr lang="en-US" sz="2800" b="1" i="1" u="sng" dirty="0">
                <a:solidFill>
                  <a:srgbClr val="000000"/>
                </a:solidFill>
              </a:rPr>
              <a:t> do </a:t>
            </a:r>
            <a:r>
              <a:rPr lang="en-US" sz="2800" b="1" i="1" u="sng" dirty="0" err="1">
                <a:solidFill>
                  <a:srgbClr val="000000"/>
                </a:solidFill>
              </a:rPr>
              <a:t>capítulo</a:t>
            </a:r>
            <a:r>
              <a:rPr lang="en-US" sz="2800" b="1" i="1" u="sng" dirty="0">
                <a:solidFill>
                  <a:srgbClr val="000000"/>
                </a:solidFill>
              </a:rPr>
              <a:t> </a:t>
            </a:r>
            <a:r>
              <a:rPr lang="en-US" sz="2800" b="1" i="1" u="sng" dirty="0" err="1">
                <a:solidFill>
                  <a:srgbClr val="000000"/>
                </a:solidFill>
              </a:rPr>
              <a:t>impugnado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5901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9343</TotalTime>
  <Words>2017</Words>
  <Application>Microsoft Macintosh PowerPoint</Application>
  <PresentationFormat>On-screen Show (4:3)</PresentationFormat>
  <Paragraphs>334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Pushpin</vt:lpstr>
      <vt:lpstr>Recurso Extraordinário e Recurso Especial</vt:lpstr>
      <vt:lpstr>Competência Recursal do STF e do STJ</vt:lpstr>
      <vt:lpstr>PowerPoint Presentation</vt:lpstr>
      <vt:lpstr>Fundamentação Vinculada</vt:lpstr>
      <vt:lpstr>Fundamentação Vinculada</vt:lpstr>
      <vt:lpstr>Fundamentação Estrita</vt:lpstr>
      <vt:lpstr>Fundamentação Estrita e Revaloração</vt:lpstr>
      <vt:lpstr>Fundamentação Estrita (Reexame e Revaloração)</vt:lpstr>
      <vt:lpstr>Fundamentação Estrita (Reexame e Revaloração)</vt:lpstr>
      <vt:lpstr>Pré-Questionamento</vt:lpstr>
      <vt:lpstr>Enunciado de Súmula 365 / STF</vt:lpstr>
      <vt:lpstr>Enunciado de Súmula 211 / STJ</vt:lpstr>
      <vt:lpstr>Novo Código de Processo Civil: Pré-questionamento Expresso e Ficto</vt:lpstr>
      <vt:lpstr>Esgotamento das Vias Ordinárias</vt:lpstr>
      <vt:lpstr>Esgotamento das Vias Ordinárias</vt:lpstr>
      <vt:lpstr>Esgotamento das Vias Ordinárias</vt:lpstr>
      <vt:lpstr>PowerPoint Presentation</vt:lpstr>
      <vt:lpstr>Efeito Suspensivo</vt:lpstr>
      <vt:lpstr>Competência para Atribuição de Efeito Suspensivo</vt:lpstr>
      <vt:lpstr>Recurso Extraordinário e Recurso Especial</vt:lpstr>
      <vt:lpstr>Recurso Extraordinário</vt:lpstr>
      <vt:lpstr>Recurso Especial</vt:lpstr>
      <vt:lpstr>Recurso Extraordinário e Recurso Especial</vt:lpstr>
      <vt:lpstr>Requisitos da Petição</vt:lpstr>
      <vt:lpstr>Requisitos da Petição</vt:lpstr>
      <vt:lpstr>Requisitos da Petição</vt:lpstr>
      <vt:lpstr>Requisitos da Petição</vt:lpstr>
      <vt:lpstr>Demonstração do Dissídio Jurisprudencial</vt:lpstr>
      <vt:lpstr>Requisitos da Petição</vt:lpstr>
      <vt:lpstr>PowerPoint Presentation</vt:lpstr>
      <vt:lpstr>Recurso Extraordinário</vt:lpstr>
      <vt:lpstr>PowerPoint Presentation</vt:lpstr>
      <vt:lpstr>Requisito Formal (preliminar)</vt:lpstr>
      <vt:lpstr>PowerPoint Presentation</vt:lpstr>
      <vt:lpstr>PowerPoint Presentation</vt:lpstr>
      <vt:lpstr>Análise da Repercussão Geral</vt:lpstr>
      <vt:lpstr>PowerPoint Presentation</vt:lpstr>
      <vt:lpstr>Procedimento no STF (sessão eletrônica)</vt:lpstr>
      <vt:lpstr>Recorribilidade da Análise de Repercussão Geral</vt:lpstr>
      <vt:lpstr>Recurso Extraordinário e Recurso Especial</vt:lpstr>
      <vt:lpstr>Análise limitada e Procedimento na Origem</vt:lpstr>
      <vt:lpstr>Negativa de Seguimento</vt:lpstr>
      <vt:lpstr>Negativa de Seguimento</vt:lpstr>
      <vt:lpstr>Retratação</vt:lpstr>
      <vt:lpstr>Negativa de Seguimento</vt:lpstr>
      <vt:lpstr>Sobrestamento</vt:lpstr>
      <vt:lpstr>Seleção</vt:lpstr>
      <vt:lpstr>Admissibilidade</vt:lpstr>
      <vt:lpstr>PowerPoint Presentation</vt:lpstr>
      <vt:lpstr>COMUNICABILIDADE E INSTRUMENTALIDADE DAS FORMAS</vt:lpstr>
      <vt:lpstr>PowerPoint Presentation</vt:lpstr>
      <vt:lpstr>Recurso Extraordinário e Recurso Especial</vt:lpstr>
      <vt:lpstr>PowerPoint Presentation</vt:lpstr>
      <vt:lpstr>RITO</vt:lpstr>
      <vt:lpstr>EFEITOS DEVOLUTIVO E TRANSLATIVO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 Extraordinário e Recurso Especial</dc:title>
  <dc:creator>Rafael Menezes</dc:creator>
  <cp:lastModifiedBy>Rafael Menezes</cp:lastModifiedBy>
  <cp:revision>32</cp:revision>
  <dcterms:created xsi:type="dcterms:W3CDTF">2017-05-24T14:33:15Z</dcterms:created>
  <dcterms:modified xsi:type="dcterms:W3CDTF">2017-06-03T12:42:37Z</dcterms:modified>
</cp:coreProperties>
</file>