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96" r:id="rId6"/>
    <p:sldId id="297" r:id="rId7"/>
    <p:sldId id="261" r:id="rId8"/>
    <p:sldId id="262" r:id="rId9"/>
    <p:sldId id="295" r:id="rId10"/>
    <p:sldId id="268" r:id="rId11"/>
    <p:sldId id="263" r:id="rId12"/>
    <p:sldId id="264" r:id="rId13"/>
    <p:sldId id="265" r:id="rId14"/>
    <p:sldId id="266" r:id="rId15"/>
    <p:sldId id="267" r:id="rId16"/>
    <p:sldId id="298" r:id="rId17"/>
    <p:sldId id="299" r:id="rId18"/>
    <p:sldId id="269" r:id="rId19"/>
    <p:sldId id="270" r:id="rId20"/>
    <p:sldId id="289" r:id="rId21"/>
    <p:sldId id="290" r:id="rId22"/>
    <p:sldId id="291" r:id="rId23"/>
    <p:sldId id="271" r:id="rId24"/>
    <p:sldId id="292" r:id="rId25"/>
    <p:sldId id="294" r:id="rId26"/>
    <p:sldId id="300" r:id="rId27"/>
    <p:sldId id="293" r:id="rId28"/>
    <p:sldId id="272" r:id="rId29"/>
    <p:sldId id="273" r:id="rId30"/>
    <p:sldId id="274" r:id="rId31"/>
    <p:sldId id="285" r:id="rId32"/>
    <p:sldId id="286" r:id="rId33"/>
    <p:sldId id="277" r:id="rId34"/>
    <p:sldId id="287" r:id="rId35"/>
    <p:sldId id="275" r:id="rId36"/>
    <p:sldId id="276" r:id="rId37"/>
    <p:sldId id="279" r:id="rId38"/>
    <p:sldId id="280" r:id="rId39"/>
    <p:sldId id="282" r:id="rId40"/>
    <p:sldId id="281" r:id="rId41"/>
    <p:sldId id="283" r:id="rId42"/>
    <p:sldId id="301" r:id="rId43"/>
    <p:sldId id="302" r:id="rId44"/>
    <p:sldId id="303" r:id="rId45"/>
    <p:sldId id="304" r:id="rId46"/>
    <p:sldId id="305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6C65A4-F0D6-854C-8655-2EDD5BEEAE5E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FDBD743-05C9-F64A-A875-E326CB111E31}">
      <dgm:prSet phldrT="[Text]"/>
      <dgm:spPr/>
      <dgm:t>
        <a:bodyPr/>
        <a:lstStyle/>
        <a:p>
          <a:r>
            <a:rPr lang="en-US" dirty="0" err="1" smtClean="0"/>
            <a:t>Certificação</a:t>
          </a:r>
          <a:r>
            <a:rPr lang="en-US" dirty="0" smtClean="0"/>
            <a:t> de um </a:t>
          </a:r>
          <a:r>
            <a:rPr lang="en-US" dirty="0" err="1" smtClean="0"/>
            <a:t>Direito</a:t>
          </a:r>
          <a:endParaRPr lang="en-US" dirty="0"/>
        </a:p>
      </dgm:t>
    </dgm:pt>
    <dgm:pt modelId="{F9D67933-C911-F44F-847F-B0872101221B}" type="parTrans" cxnId="{0530DB81-8AD0-8345-990D-4C0ABE96EF2C}">
      <dgm:prSet/>
      <dgm:spPr/>
      <dgm:t>
        <a:bodyPr/>
        <a:lstStyle/>
        <a:p>
          <a:endParaRPr lang="en-US"/>
        </a:p>
      </dgm:t>
    </dgm:pt>
    <dgm:pt modelId="{43FDD531-021C-0041-9165-807A2E990603}" type="sibTrans" cxnId="{0530DB81-8AD0-8345-990D-4C0ABE96EF2C}">
      <dgm:prSet/>
      <dgm:spPr/>
      <dgm:t>
        <a:bodyPr/>
        <a:lstStyle/>
        <a:p>
          <a:endParaRPr lang="en-US"/>
        </a:p>
      </dgm:t>
    </dgm:pt>
    <dgm:pt modelId="{693E9783-89DF-CC4D-9F03-09886497724C}">
      <dgm:prSet phldrT="[Text]"/>
      <dgm:spPr/>
      <dgm:t>
        <a:bodyPr/>
        <a:lstStyle/>
        <a:p>
          <a:r>
            <a:rPr lang="en-US" dirty="0" err="1" smtClean="0"/>
            <a:t>Adimplemento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Execução</a:t>
          </a:r>
          <a:r>
            <a:rPr lang="en-US" dirty="0" smtClean="0"/>
            <a:t> </a:t>
          </a:r>
          <a:r>
            <a:rPr lang="en-US" dirty="0" err="1" smtClean="0"/>
            <a:t>Voluntária</a:t>
          </a:r>
          <a:r>
            <a:rPr lang="en-US" dirty="0" smtClean="0"/>
            <a:t>)</a:t>
          </a:r>
          <a:endParaRPr lang="en-US" dirty="0"/>
        </a:p>
      </dgm:t>
    </dgm:pt>
    <dgm:pt modelId="{BD7A5669-46CE-A947-943B-3E07E9871C19}" type="parTrans" cxnId="{D96573F5-674D-074B-8F6A-EA6B64FEEB6A}">
      <dgm:prSet/>
      <dgm:spPr/>
      <dgm:t>
        <a:bodyPr/>
        <a:lstStyle/>
        <a:p>
          <a:endParaRPr lang="en-US"/>
        </a:p>
      </dgm:t>
    </dgm:pt>
    <dgm:pt modelId="{13AF7816-9E85-6A4C-80B2-28CB6249493F}" type="sibTrans" cxnId="{D96573F5-674D-074B-8F6A-EA6B64FEEB6A}">
      <dgm:prSet/>
      <dgm:spPr/>
      <dgm:t>
        <a:bodyPr/>
        <a:lstStyle/>
        <a:p>
          <a:endParaRPr lang="en-US"/>
        </a:p>
      </dgm:t>
    </dgm:pt>
    <dgm:pt modelId="{0C92A261-D172-6145-AAEB-CCFC5F3ECB39}">
      <dgm:prSet phldrT="[Text]"/>
      <dgm:spPr>
        <a:solidFill>
          <a:srgbClr val="AA2B1E"/>
        </a:solidFill>
      </dgm:spPr>
      <dgm:t>
        <a:bodyPr/>
        <a:lstStyle/>
        <a:p>
          <a:r>
            <a:rPr lang="en-US" dirty="0" err="1" smtClean="0"/>
            <a:t>Inadimplemento</a:t>
          </a:r>
          <a:endParaRPr lang="en-US" dirty="0"/>
        </a:p>
      </dgm:t>
    </dgm:pt>
    <dgm:pt modelId="{94A9E83C-A2EE-5848-A7C0-D8BA95166472}" type="parTrans" cxnId="{3E19BEFA-59D5-B64B-8094-1E7623255E88}">
      <dgm:prSet/>
      <dgm:spPr/>
      <dgm:t>
        <a:bodyPr/>
        <a:lstStyle/>
        <a:p>
          <a:endParaRPr lang="en-US"/>
        </a:p>
      </dgm:t>
    </dgm:pt>
    <dgm:pt modelId="{E6DD35F4-7605-AD41-B444-9920081946CF}" type="sibTrans" cxnId="{3E19BEFA-59D5-B64B-8094-1E7623255E88}">
      <dgm:prSet/>
      <dgm:spPr/>
      <dgm:t>
        <a:bodyPr/>
        <a:lstStyle/>
        <a:p>
          <a:endParaRPr lang="en-US"/>
        </a:p>
      </dgm:t>
    </dgm:pt>
    <dgm:pt modelId="{D9D582C3-235A-8142-97D8-5A71EAD8B2D8}" type="pres">
      <dgm:prSet presAssocID="{2E6C65A4-F0D6-854C-8655-2EDD5BEEAE5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A81A19-5CDF-DB4D-AD46-424DE91AB463}" type="pres">
      <dgm:prSet presAssocID="{DFDBD743-05C9-F64A-A875-E326CB111E31}" presName="root1" presStyleCnt="0"/>
      <dgm:spPr/>
    </dgm:pt>
    <dgm:pt modelId="{9476DFC1-65F2-164B-A5C5-C0EE53BD0C20}" type="pres">
      <dgm:prSet presAssocID="{DFDBD743-05C9-F64A-A875-E326CB111E3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B37C7C-7916-7B40-A1AE-CA4B5D47089A}" type="pres">
      <dgm:prSet presAssocID="{DFDBD743-05C9-F64A-A875-E326CB111E31}" presName="level2hierChild" presStyleCnt="0"/>
      <dgm:spPr/>
    </dgm:pt>
    <dgm:pt modelId="{C8681B04-84D9-9444-801A-3E06C3318CFD}" type="pres">
      <dgm:prSet presAssocID="{BD7A5669-46CE-A947-943B-3E07E9871C19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65F6B14F-48B7-0742-86E0-CF90F426A9B7}" type="pres">
      <dgm:prSet presAssocID="{BD7A5669-46CE-A947-943B-3E07E9871C19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AFDD03E-8A19-AD42-BC83-847B0B5EA65A}" type="pres">
      <dgm:prSet presAssocID="{693E9783-89DF-CC4D-9F03-09886497724C}" presName="root2" presStyleCnt="0"/>
      <dgm:spPr/>
    </dgm:pt>
    <dgm:pt modelId="{14EBDA06-50A6-0D4C-ADB3-A69931C0EC14}" type="pres">
      <dgm:prSet presAssocID="{693E9783-89DF-CC4D-9F03-09886497724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A2CB00-1674-C14D-87A8-8AAEBADFCC4D}" type="pres">
      <dgm:prSet presAssocID="{693E9783-89DF-CC4D-9F03-09886497724C}" presName="level3hierChild" presStyleCnt="0"/>
      <dgm:spPr/>
    </dgm:pt>
    <dgm:pt modelId="{425713FB-6739-A14A-B5FD-0B7AEF38EDB1}" type="pres">
      <dgm:prSet presAssocID="{94A9E83C-A2EE-5848-A7C0-D8BA95166472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BC3B0EF9-DC7C-AF4E-A6D5-4CB7F0486241}" type="pres">
      <dgm:prSet presAssocID="{94A9E83C-A2EE-5848-A7C0-D8BA95166472}" presName="connTx" presStyleLbl="parChTrans1D2" presStyleIdx="1" presStyleCnt="2"/>
      <dgm:spPr/>
      <dgm:t>
        <a:bodyPr/>
        <a:lstStyle/>
        <a:p>
          <a:endParaRPr lang="en-US"/>
        </a:p>
      </dgm:t>
    </dgm:pt>
    <dgm:pt modelId="{42889F18-BB7C-8E4F-B20B-128102D2C92B}" type="pres">
      <dgm:prSet presAssocID="{0C92A261-D172-6145-AAEB-CCFC5F3ECB39}" presName="root2" presStyleCnt="0"/>
      <dgm:spPr/>
    </dgm:pt>
    <dgm:pt modelId="{91B8B697-9786-854C-BD8F-55C9A2E62997}" type="pres">
      <dgm:prSet presAssocID="{0C92A261-D172-6145-AAEB-CCFC5F3ECB3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985E36-E1D1-044C-8A85-530F4BD4CEEB}" type="pres">
      <dgm:prSet presAssocID="{0C92A261-D172-6145-AAEB-CCFC5F3ECB39}" presName="level3hierChild" presStyleCnt="0"/>
      <dgm:spPr/>
    </dgm:pt>
  </dgm:ptLst>
  <dgm:cxnLst>
    <dgm:cxn modelId="{0530DB81-8AD0-8345-990D-4C0ABE96EF2C}" srcId="{2E6C65A4-F0D6-854C-8655-2EDD5BEEAE5E}" destId="{DFDBD743-05C9-F64A-A875-E326CB111E31}" srcOrd="0" destOrd="0" parTransId="{F9D67933-C911-F44F-847F-B0872101221B}" sibTransId="{43FDD531-021C-0041-9165-807A2E990603}"/>
    <dgm:cxn modelId="{D96573F5-674D-074B-8F6A-EA6B64FEEB6A}" srcId="{DFDBD743-05C9-F64A-A875-E326CB111E31}" destId="{693E9783-89DF-CC4D-9F03-09886497724C}" srcOrd="0" destOrd="0" parTransId="{BD7A5669-46CE-A947-943B-3E07E9871C19}" sibTransId="{13AF7816-9E85-6A4C-80B2-28CB6249493F}"/>
    <dgm:cxn modelId="{ECD4DC59-4D4F-5446-A5B9-58D660A06C79}" type="presOf" srcId="{BD7A5669-46CE-A947-943B-3E07E9871C19}" destId="{C8681B04-84D9-9444-801A-3E06C3318CFD}" srcOrd="0" destOrd="0" presId="urn:microsoft.com/office/officeart/2005/8/layout/hierarchy2"/>
    <dgm:cxn modelId="{5276E4F0-E448-A345-AE07-0E5CA678A671}" type="presOf" srcId="{0C92A261-D172-6145-AAEB-CCFC5F3ECB39}" destId="{91B8B697-9786-854C-BD8F-55C9A2E62997}" srcOrd="0" destOrd="0" presId="urn:microsoft.com/office/officeart/2005/8/layout/hierarchy2"/>
    <dgm:cxn modelId="{38D1ADCB-8B1A-9C46-9281-095A5F0FDD36}" type="presOf" srcId="{BD7A5669-46CE-A947-943B-3E07E9871C19}" destId="{65F6B14F-48B7-0742-86E0-CF90F426A9B7}" srcOrd="1" destOrd="0" presId="urn:microsoft.com/office/officeart/2005/8/layout/hierarchy2"/>
    <dgm:cxn modelId="{887C08D0-EA8B-AE46-A923-091D31ABEF14}" type="presOf" srcId="{2E6C65A4-F0D6-854C-8655-2EDD5BEEAE5E}" destId="{D9D582C3-235A-8142-97D8-5A71EAD8B2D8}" srcOrd="0" destOrd="0" presId="urn:microsoft.com/office/officeart/2005/8/layout/hierarchy2"/>
    <dgm:cxn modelId="{590B2EBC-5C52-E441-8E21-ED12F6901919}" type="presOf" srcId="{94A9E83C-A2EE-5848-A7C0-D8BA95166472}" destId="{BC3B0EF9-DC7C-AF4E-A6D5-4CB7F0486241}" srcOrd="1" destOrd="0" presId="urn:microsoft.com/office/officeart/2005/8/layout/hierarchy2"/>
    <dgm:cxn modelId="{3E19BEFA-59D5-B64B-8094-1E7623255E88}" srcId="{DFDBD743-05C9-F64A-A875-E326CB111E31}" destId="{0C92A261-D172-6145-AAEB-CCFC5F3ECB39}" srcOrd="1" destOrd="0" parTransId="{94A9E83C-A2EE-5848-A7C0-D8BA95166472}" sibTransId="{E6DD35F4-7605-AD41-B444-9920081946CF}"/>
    <dgm:cxn modelId="{16756242-5F32-8B40-9839-8E1ECD28F2C4}" type="presOf" srcId="{693E9783-89DF-CC4D-9F03-09886497724C}" destId="{14EBDA06-50A6-0D4C-ADB3-A69931C0EC14}" srcOrd="0" destOrd="0" presId="urn:microsoft.com/office/officeart/2005/8/layout/hierarchy2"/>
    <dgm:cxn modelId="{8D04906C-565C-304E-AEAC-A585BE01E51F}" type="presOf" srcId="{94A9E83C-A2EE-5848-A7C0-D8BA95166472}" destId="{425713FB-6739-A14A-B5FD-0B7AEF38EDB1}" srcOrd="0" destOrd="0" presId="urn:microsoft.com/office/officeart/2005/8/layout/hierarchy2"/>
    <dgm:cxn modelId="{DBCFB2A1-B714-D54E-90EF-378F926CD1F2}" type="presOf" srcId="{DFDBD743-05C9-F64A-A875-E326CB111E31}" destId="{9476DFC1-65F2-164B-A5C5-C0EE53BD0C20}" srcOrd="0" destOrd="0" presId="urn:microsoft.com/office/officeart/2005/8/layout/hierarchy2"/>
    <dgm:cxn modelId="{39BD3E78-F2C4-F04E-8E5C-3287D0092CA7}" type="presParOf" srcId="{D9D582C3-235A-8142-97D8-5A71EAD8B2D8}" destId="{B4A81A19-5CDF-DB4D-AD46-424DE91AB463}" srcOrd="0" destOrd="0" presId="urn:microsoft.com/office/officeart/2005/8/layout/hierarchy2"/>
    <dgm:cxn modelId="{2C5F2047-CBE8-5C42-8C79-37E1E87276E6}" type="presParOf" srcId="{B4A81A19-5CDF-DB4D-AD46-424DE91AB463}" destId="{9476DFC1-65F2-164B-A5C5-C0EE53BD0C20}" srcOrd="0" destOrd="0" presId="urn:microsoft.com/office/officeart/2005/8/layout/hierarchy2"/>
    <dgm:cxn modelId="{5AFD8DCB-B180-D141-AD45-CFA97592C655}" type="presParOf" srcId="{B4A81A19-5CDF-DB4D-AD46-424DE91AB463}" destId="{F1B37C7C-7916-7B40-A1AE-CA4B5D47089A}" srcOrd="1" destOrd="0" presId="urn:microsoft.com/office/officeart/2005/8/layout/hierarchy2"/>
    <dgm:cxn modelId="{5D498307-8466-F04A-A6D6-CBDBC4B381C2}" type="presParOf" srcId="{F1B37C7C-7916-7B40-A1AE-CA4B5D47089A}" destId="{C8681B04-84D9-9444-801A-3E06C3318CFD}" srcOrd="0" destOrd="0" presId="urn:microsoft.com/office/officeart/2005/8/layout/hierarchy2"/>
    <dgm:cxn modelId="{AB24BCF4-F853-7B45-BC71-1DAF26CBDE39}" type="presParOf" srcId="{C8681B04-84D9-9444-801A-3E06C3318CFD}" destId="{65F6B14F-48B7-0742-86E0-CF90F426A9B7}" srcOrd="0" destOrd="0" presId="urn:microsoft.com/office/officeart/2005/8/layout/hierarchy2"/>
    <dgm:cxn modelId="{E411475B-9C5D-E44E-B41C-075612EE8792}" type="presParOf" srcId="{F1B37C7C-7916-7B40-A1AE-CA4B5D47089A}" destId="{8AFDD03E-8A19-AD42-BC83-847B0B5EA65A}" srcOrd="1" destOrd="0" presId="urn:microsoft.com/office/officeart/2005/8/layout/hierarchy2"/>
    <dgm:cxn modelId="{207E8622-0EA0-E845-9161-BF178DCF637D}" type="presParOf" srcId="{8AFDD03E-8A19-AD42-BC83-847B0B5EA65A}" destId="{14EBDA06-50A6-0D4C-ADB3-A69931C0EC14}" srcOrd="0" destOrd="0" presId="urn:microsoft.com/office/officeart/2005/8/layout/hierarchy2"/>
    <dgm:cxn modelId="{AA6E0201-4A19-664B-AE69-8D441E1289E6}" type="presParOf" srcId="{8AFDD03E-8A19-AD42-BC83-847B0B5EA65A}" destId="{B4A2CB00-1674-C14D-87A8-8AAEBADFCC4D}" srcOrd="1" destOrd="0" presId="urn:microsoft.com/office/officeart/2005/8/layout/hierarchy2"/>
    <dgm:cxn modelId="{608A7B4F-619A-0C4C-893C-F831D103B6CE}" type="presParOf" srcId="{F1B37C7C-7916-7B40-A1AE-CA4B5D47089A}" destId="{425713FB-6739-A14A-B5FD-0B7AEF38EDB1}" srcOrd="2" destOrd="0" presId="urn:microsoft.com/office/officeart/2005/8/layout/hierarchy2"/>
    <dgm:cxn modelId="{2E5DE15D-FCF7-CA4C-9086-F74EB0F0F2BA}" type="presParOf" srcId="{425713FB-6739-A14A-B5FD-0B7AEF38EDB1}" destId="{BC3B0EF9-DC7C-AF4E-A6D5-4CB7F0486241}" srcOrd="0" destOrd="0" presId="urn:microsoft.com/office/officeart/2005/8/layout/hierarchy2"/>
    <dgm:cxn modelId="{C0323BB4-D836-5E42-9FEC-3E7CBBE6782C}" type="presParOf" srcId="{F1B37C7C-7916-7B40-A1AE-CA4B5D47089A}" destId="{42889F18-BB7C-8E4F-B20B-128102D2C92B}" srcOrd="3" destOrd="0" presId="urn:microsoft.com/office/officeart/2005/8/layout/hierarchy2"/>
    <dgm:cxn modelId="{F4A9AAB2-90C2-7840-A2DE-1CCD0CAB48E6}" type="presParOf" srcId="{42889F18-BB7C-8E4F-B20B-128102D2C92B}" destId="{91B8B697-9786-854C-BD8F-55C9A2E62997}" srcOrd="0" destOrd="0" presId="urn:microsoft.com/office/officeart/2005/8/layout/hierarchy2"/>
    <dgm:cxn modelId="{191509EA-13BD-5049-8295-BA616D9D6F56}" type="presParOf" srcId="{42889F18-BB7C-8E4F-B20B-128102D2C92B}" destId="{DE985E36-E1D1-044C-8A85-530F4BD4CEE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432CC5-FF81-9C48-9A7E-A33FDE35BBF7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E7D5513E-A9C7-2343-A70F-8B0E17D97020}">
      <dgm:prSet phldrT="[Text]"/>
      <dgm:spPr/>
      <dgm:t>
        <a:bodyPr/>
        <a:lstStyle/>
        <a:p>
          <a:r>
            <a:rPr lang="en-US" b="1" dirty="0" err="1" smtClean="0"/>
            <a:t>Reconhecimento</a:t>
          </a:r>
          <a:r>
            <a:rPr lang="en-US" b="1" dirty="0" smtClean="0"/>
            <a:t> do </a:t>
          </a:r>
          <a:r>
            <a:rPr lang="en-US" b="1" dirty="0" err="1" smtClean="0"/>
            <a:t>Direito</a:t>
          </a:r>
          <a:endParaRPr lang="en-US" b="1" dirty="0"/>
        </a:p>
      </dgm:t>
    </dgm:pt>
    <dgm:pt modelId="{94F4BC64-F936-B44A-9903-EECA68B76C50}" type="parTrans" cxnId="{00F08E06-5081-A147-8188-00E9E8E4646F}">
      <dgm:prSet/>
      <dgm:spPr/>
      <dgm:t>
        <a:bodyPr/>
        <a:lstStyle/>
        <a:p>
          <a:endParaRPr lang="en-US" b="1"/>
        </a:p>
      </dgm:t>
    </dgm:pt>
    <dgm:pt modelId="{ED0DD5DC-989C-CA41-8B5D-0838F96A2BAF}" type="sibTrans" cxnId="{00F08E06-5081-A147-8188-00E9E8E4646F}">
      <dgm:prSet/>
      <dgm:spPr/>
      <dgm:t>
        <a:bodyPr/>
        <a:lstStyle/>
        <a:p>
          <a:endParaRPr lang="en-US" b="1"/>
        </a:p>
      </dgm:t>
    </dgm:pt>
    <dgm:pt modelId="{D7B1427E-82D3-E248-8AC1-2936CB0A37CE}">
      <dgm:prSet phldrT="[Text]"/>
      <dgm:spPr>
        <a:solidFill>
          <a:srgbClr val="AA2B1E"/>
        </a:solidFill>
      </dgm:spPr>
      <dgm:t>
        <a:bodyPr/>
        <a:lstStyle/>
        <a:p>
          <a:r>
            <a:rPr lang="en-US" b="1" dirty="0" err="1" smtClean="0"/>
            <a:t>Inadimplemento</a:t>
          </a:r>
          <a:endParaRPr lang="en-US" b="1" dirty="0"/>
        </a:p>
      </dgm:t>
    </dgm:pt>
    <dgm:pt modelId="{FB9B3A66-D2B5-864D-9879-EEE22B3E3940}" type="parTrans" cxnId="{7126DE79-BAF6-D649-9926-A45EBCD4C2E0}">
      <dgm:prSet/>
      <dgm:spPr/>
      <dgm:t>
        <a:bodyPr/>
        <a:lstStyle/>
        <a:p>
          <a:endParaRPr lang="en-US" b="1"/>
        </a:p>
      </dgm:t>
    </dgm:pt>
    <dgm:pt modelId="{7D87ACE6-703F-E344-94EF-CC16C6285668}" type="sibTrans" cxnId="{7126DE79-BAF6-D649-9926-A45EBCD4C2E0}">
      <dgm:prSet/>
      <dgm:spPr/>
      <dgm:t>
        <a:bodyPr/>
        <a:lstStyle/>
        <a:p>
          <a:endParaRPr lang="en-US" b="1"/>
        </a:p>
      </dgm:t>
    </dgm:pt>
    <dgm:pt modelId="{B25CB6BC-0170-574F-9B10-36B36DA846F3}">
      <dgm:prSet phldrT="[Text]"/>
      <dgm:spPr/>
      <dgm:t>
        <a:bodyPr/>
        <a:lstStyle/>
        <a:p>
          <a:r>
            <a:rPr lang="en-US" b="1" dirty="0" err="1" smtClean="0"/>
            <a:t>Execução</a:t>
          </a:r>
          <a:r>
            <a:rPr lang="en-US" b="1" dirty="0" smtClean="0"/>
            <a:t> </a:t>
          </a:r>
          <a:r>
            <a:rPr lang="en-US" b="1" dirty="0" err="1" smtClean="0"/>
            <a:t>Forçada</a:t>
          </a:r>
          <a:endParaRPr lang="en-US" b="1" dirty="0" smtClean="0"/>
        </a:p>
      </dgm:t>
    </dgm:pt>
    <dgm:pt modelId="{873C0ADF-9D92-9D40-A0B8-D93318298CBA}" type="parTrans" cxnId="{9194A8AC-B501-6E4E-9850-F539333F8AF2}">
      <dgm:prSet/>
      <dgm:spPr/>
      <dgm:t>
        <a:bodyPr/>
        <a:lstStyle/>
        <a:p>
          <a:endParaRPr lang="en-US" b="1"/>
        </a:p>
      </dgm:t>
    </dgm:pt>
    <dgm:pt modelId="{88B48A0D-E944-134E-A330-22F68C90C581}" type="sibTrans" cxnId="{9194A8AC-B501-6E4E-9850-F539333F8AF2}">
      <dgm:prSet/>
      <dgm:spPr/>
      <dgm:t>
        <a:bodyPr/>
        <a:lstStyle/>
        <a:p>
          <a:endParaRPr lang="en-US" b="1"/>
        </a:p>
      </dgm:t>
    </dgm:pt>
    <dgm:pt modelId="{C439B574-8FD6-8F40-92B2-4B3D474749FC}" type="pres">
      <dgm:prSet presAssocID="{E1432CC5-FF81-9C48-9A7E-A33FDE35BBF7}" presName="CompostProcess" presStyleCnt="0">
        <dgm:presLayoutVars>
          <dgm:dir/>
          <dgm:resizeHandles val="exact"/>
        </dgm:presLayoutVars>
      </dgm:prSet>
      <dgm:spPr/>
    </dgm:pt>
    <dgm:pt modelId="{E767EF45-9EAD-F949-A97C-0D4C87144BE5}" type="pres">
      <dgm:prSet presAssocID="{E1432CC5-FF81-9C48-9A7E-A33FDE35BBF7}" presName="arrow" presStyleLbl="bgShp" presStyleIdx="0" presStyleCnt="1"/>
      <dgm:spPr/>
    </dgm:pt>
    <dgm:pt modelId="{E8E32316-BC99-E54D-A1DC-384F2C844F2B}" type="pres">
      <dgm:prSet presAssocID="{E1432CC5-FF81-9C48-9A7E-A33FDE35BBF7}" presName="linearProcess" presStyleCnt="0"/>
      <dgm:spPr/>
    </dgm:pt>
    <dgm:pt modelId="{572D34CE-12BC-C642-ABF8-839DD99A2C48}" type="pres">
      <dgm:prSet presAssocID="{E7D5513E-A9C7-2343-A70F-8B0E17D9702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15B6EF-C1E7-2D47-B157-B90AB90167CA}" type="pres">
      <dgm:prSet presAssocID="{ED0DD5DC-989C-CA41-8B5D-0838F96A2BAF}" presName="sibTrans" presStyleCnt="0"/>
      <dgm:spPr/>
    </dgm:pt>
    <dgm:pt modelId="{9022C72B-A1EB-2D48-BF6F-99B882C6C77B}" type="pres">
      <dgm:prSet presAssocID="{D7B1427E-82D3-E248-8AC1-2936CB0A37C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CC3E3-F918-6C4E-9D24-EDE220C2FB2E}" type="pres">
      <dgm:prSet presAssocID="{7D87ACE6-703F-E344-94EF-CC16C6285668}" presName="sibTrans" presStyleCnt="0"/>
      <dgm:spPr/>
    </dgm:pt>
    <dgm:pt modelId="{F099ECAF-C67A-7248-94EB-54B94947C6FF}" type="pres">
      <dgm:prSet presAssocID="{B25CB6BC-0170-574F-9B10-36B36DA846F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44D43E-EA0C-E349-B410-BAE2ABB9AEAC}" type="presOf" srcId="{D7B1427E-82D3-E248-8AC1-2936CB0A37CE}" destId="{9022C72B-A1EB-2D48-BF6F-99B882C6C77B}" srcOrd="0" destOrd="0" presId="urn:microsoft.com/office/officeart/2005/8/layout/hProcess9"/>
    <dgm:cxn modelId="{9194A8AC-B501-6E4E-9850-F539333F8AF2}" srcId="{E1432CC5-FF81-9C48-9A7E-A33FDE35BBF7}" destId="{B25CB6BC-0170-574F-9B10-36B36DA846F3}" srcOrd="2" destOrd="0" parTransId="{873C0ADF-9D92-9D40-A0B8-D93318298CBA}" sibTransId="{88B48A0D-E944-134E-A330-22F68C90C581}"/>
    <dgm:cxn modelId="{7126DE79-BAF6-D649-9926-A45EBCD4C2E0}" srcId="{E1432CC5-FF81-9C48-9A7E-A33FDE35BBF7}" destId="{D7B1427E-82D3-E248-8AC1-2936CB0A37CE}" srcOrd="1" destOrd="0" parTransId="{FB9B3A66-D2B5-864D-9879-EEE22B3E3940}" sibTransId="{7D87ACE6-703F-E344-94EF-CC16C6285668}"/>
    <dgm:cxn modelId="{11D9CB8C-B107-1B4F-8551-2380C5092D58}" type="presOf" srcId="{E7D5513E-A9C7-2343-A70F-8B0E17D97020}" destId="{572D34CE-12BC-C642-ABF8-839DD99A2C48}" srcOrd="0" destOrd="0" presId="urn:microsoft.com/office/officeart/2005/8/layout/hProcess9"/>
    <dgm:cxn modelId="{00F08E06-5081-A147-8188-00E9E8E4646F}" srcId="{E1432CC5-FF81-9C48-9A7E-A33FDE35BBF7}" destId="{E7D5513E-A9C7-2343-A70F-8B0E17D97020}" srcOrd="0" destOrd="0" parTransId="{94F4BC64-F936-B44A-9903-EECA68B76C50}" sibTransId="{ED0DD5DC-989C-CA41-8B5D-0838F96A2BAF}"/>
    <dgm:cxn modelId="{714116BF-E330-404C-B545-DEC9639C12CA}" type="presOf" srcId="{B25CB6BC-0170-574F-9B10-36B36DA846F3}" destId="{F099ECAF-C67A-7248-94EB-54B94947C6FF}" srcOrd="0" destOrd="0" presId="urn:microsoft.com/office/officeart/2005/8/layout/hProcess9"/>
    <dgm:cxn modelId="{86931EAA-5650-1243-B18E-360165286C18}" type="presOf" srcId="{E1432CC5-FF81-9C48-9A7E-A33FDE35BBF7}" destId="{C439B574-8FD6-8F40-92B2-4B3D474749FC}" srcOrd="0" destOrd="0" presId="urn:microsoft.com/office/officeart/2005/8/layout/hProcess9"/>
    <dgm:cxn modelId="{99A53430-90F2-2949-AC95-234EA1E87A26}" type="presParOf" srcId="{C439B574-8FD6-8F40-92B2-4B3D474749FC}" destId="{E767EF45-9EAD-F949-A97C-0D4C87144BE5}" srcOrd="0" destOrd="0" presId="urn:microsoft.com/office/officeart/2005/8/layout/hProcess9"/>
    <dgm:cxn modelId="{FF8A3536-A3F9-E347-9FAF-B320A65E1644}" type="presParOf" srcId="{C439B574-8FD6-8F40-92B2-4B3D474749FC}" destId="{E8E32316-BC99-E54D-A1DC-384F2C844F2B}" srcOrd="1" destOrd="0" presId="urn:microsoft.com/office/officeart/2005/8/layout/hProcess9"/>
    <dgm:cxn modelId="{2B6A9D5E-6641-AE48-BF5E-B2F9B1294AEF}" type="presParOf" srcId="{E8E32316-BC99-E54D-A1DC-384F2C844F2B}" destId="{572D34CE-12BC-C642-ABF8-839DD99A2C48}" srcOrd="0" destOrd="0" presId="urn:microsoft.com/office/officeart/2005/8/layout/hProcess9"/>
    <dgm:cxn modelId="{2351F91D-C041-0448-8123-D9224B7ECF67}" type="presParOf" srcId="{E8E32316-BC99-E54D-A1DC-384F2C844F2B}" destId="{1015B6EF-C1E7-2D47-B157-B90AB90167CA}" srcOrd="1" destOrd="0" presId="urn:microsoft.com/office/officeart/2005/8/layout/hProcess9"/>
    <dgm:cxn modelId="{13BEB4D6-85EC-184B-84BE-9779C4D4A065}" type="presParOf" srcId="{E8E32316-BC99-E54D-A1DC-384F2C844F2B}" destId="{9022C72B-A1EB-2D48-BF6F-99B882C6C77B}" srcOrd="2" destOrd="0" presId="urn:microsoft.com/office/officeart/2005/8/layout/hProcess9"/>
    <dgm:cxn modelId="{E16D6B2B-E5AB-654D-9EE7-EC06748FD2C8}" type="presParOf" srcId="{E8E32316-BC99-E54D-A1DC-384F2C844F2B}" destId="{B49CC3E3-F918-6C4E-9D24-EDE220C2FB2E}" srcOrd="3" destOrd="0" presId="urn:microsoft.com/office/officeart/2005/8/layout/hProcess9"/>
    <dgm:cxn modelId="{2FB4DC2F-EC6F-1B43-8995-CD05761E1ECC}" type="presParOf" srcId="{E8E32316-BC99-E54D-A1DC-384F2C844F2B}" destId="{F099ECAF-C67A-7248-94EB-54B94947C6F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D2FCEA-73CA-0E46-A448-CDC7DEB6CC3C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399C4E72-FE72-7241-8BFB-2CB481B7DFEB}">
      <dgm:prSet phldrT="[Text]"/>
      <dgm:spPr/>
      <dgm:t>
        <a:bodyPr/>
        <a:lstStyle/>
        <a:p>
          <a:r>
            <a:rPr lang="en-US" dirty="0" err="1" smtClean="0"/>
            <a:t>Cumprimento</a:t>
          </a:r>
          <a:endParaRPr lang="en-US" dirty="0"/>
        </a:p>
      </dgm:t>
    </dgm:pt>
    <dgm:pt modelId="{03EEC705-A48B-094D-8BBE-3B7576B235F6}" type="parTrans" cxnId="{FB32388E-ECB6-9F49-B296-5B9B6EC84E50}">
      <dgm:prSet/>
      <dgm:spPr/>
      <dgm:t>
        <a:bodyPr/>
        <a:lstStyle/>
        <a:p>
          <a:endParaRPr lang="en-US"/>
        </a:p>
      </dgm:t>
    </dgm:pt>
    <dgm:pt modelId="{1EBE1FBF-1DAB-0343-A26D-65B6CD42782A}" type="sibTrans" cxnId="{FB32388E-ECB6-9F49-B296-5B9B6EC84E50}">
      <dgm:prSet/>
      <dgm:spPr/>
      <dgm:t>
        <a:bodyPr/>
        <a:lstStyle/>
        <a:p>
          <a:endParaRPr lang="en-US"/>
        </a:p>
      </dgm:t>
    </dgm:pt>
    <dgm:pt modelId="{EFC35AAC-6089-394F-8C93-931226DB3FEC}">
      <dgm:prSet phldrT="[Text]"/>
      <dgm:spPr/>
      <dgm:t>
        <a:bodyPr/>
        <a:lstStyle/>
        <a:p>
          <a:r>
            <a:rPr lang="en-US" dirty="0" err="1" smtClean="0"/>
            <a:t>Resultado</a:t>
          </a:r>
          <a:r>
            <a:rPr lang="en-US" dirty="0" smtClean="0"/>
            <a:t> </a:t>
          </a:r>
          <a:r>
            <a:rPr lang="en-US" dirty="0" err="1" smtClean="0"/>
            <a:t>Prático</a:t>
          </a:r>
          <a:r>
            <a:rPr lang="en-US" dirty="0" smtClean="0"/>
            <a:t> </a:t>
          </a:r>
          <a:r>
            <a:rPr lang="en-US" dirty="0" err="1" smtClean="0"/>
            <a:t>Equivalente</a:t>
          </a:r>
          <a:endParaRPr lang="en-US" dirty="0"/>
        </a:p>
      </dgm:t>
    </dgm:pt>
    <dgm:pt modelId="{01BBE406-DB7F-3E4C-A17F-BB4D5D1174CC}" type="parTrans" cxnId="{BD1079D9-FF57-8E4A-8907-C56F53F1D7DD}">
      <dgm:prSet/>
      <dgm:spPr/>
      <dgm:t>
        <a:bodyPr/>
        <a:lstStyle/>
        <a:p>
          <a:endParaRPr lang="en-US"/>
        </a:p>
      </dgm:t>
    </dgm:pt>
    <dgm:pt modelId="{71CF2E9E-E7CC-E242-B796-9AEC4D030D84}" type="sibTrans" cxnId="{BD1079D9-FF57-8E4A-8907-C56F53F1D7DD}">
      <dgm:prSet/>
      <dgm:spPr/>
      <dgm:t>
        <a:bodyPr/>
        <a:lstStyle/>
        <a:p>
          <a:endParaRPr lang="en-US"/>
        </a:p>
      </dgm:t>
    </dgm:pt>
    <dgm:pt modelId="{18444C90-97FB-3A44-A8FB-7ABCA1DACDB9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err="1" smtClean="0"/>
            <a:t>Perdas</a:t>
          </a:r>
          <a:r>
            <a:rPr lang="en-US" dirty="0" smtClean="0"/>
            <a:t> e </a:t>
          </a:r>
          <a:r>
            <a:rPr lang="en-US" dirty="0" err="1" smtClean="0"/>
            <a:t>Danos</a:t>
          </a:r>
          <a:endParaRPr lang="en-US" dirty="0"/>
        </a:p>
      </dgm:t>
    </dgm:pt>
    <dgm:pt modelId="{25762858-6040-2941-85A3-F9EFEE2D36D7}" type="parTrans" cxnId="{F4CBBCB7-403C-A743-8F06-7FBC0ADBF334}">
      <dgm:prSet/>
      <dgm:spPr/>
      <dgm:t>
        <a:bodyPr/>
        <a:lstStyle/>
        <a:p>
          <a:endParaRPr lang="en-US"/>
        </a:p>
      </dgm:t>
    </dgm:pt>
    <dgm:pt modelId="{F40CF704-412F-9D4E-B944-CDC307D1E2C4}" type="sibTrans" cxnId="{F4CBBCB7-403C-A743-8F06-7FBC0ADBF334}">
      <dgm:prSet/>
      <dgm:spPr/>
      <dgm:t>
        <a:bodyPr/>
        <a:lstStyle/>
        <a:p>
          <a:endParaRPr lang="en-US"/>
        </a:p>
      </dgm:t>
    </dgm:pt>
    <dgm:pt modelId="{DDCAC012-5EB2-0B43-B370-913666B1C8F7}" type="pres">
      <dgm:prSet presAssocID="{B4D2FCEA-73CA-0E46-A448-CDC7DEB6CC3C}" presName="linearFlow" presStyleCnt="0">
        <dgm:presLayoutVars>
          <dgm:dir/>
          <dgm:resizeHandles val="exact"/>
        </dgm:presLayoutVars>
      </dgm:prSet>
      <dgm:spPr/>
    </dgm:pt>
    <dgm:pt modelId="{E849698D-6DC4-EA46-AE24-C17D9E0E9855}" type="pres">
      <dgm:prSet presAssocID="{399C4E72-FE72-7241-8BFB-2CB481B7DFEB}" presName="composite" presStyleCnt="0"/>
      <dgm:spPr/>
    </dgm:pt>
    <dgm:pt modelId="{131F02B4-0531-CD44-B82D-BB913BBEF81B}" type="pres">
      <dgm:prSet presAssocID="{399C4E72-FE72-7241-8BFB-2CB481B7DFEB}" presName="imgShp" presStyleLbl="fgImgPlace1" presStyleIdx="0" presStyleCnt="3"/>
      <dgm:spPr/>
    </dgm:pt>
    <dgm:pt modelId="{EA7F6F6D-22C0-FC4C-B761-30D6FFC508F4}" type="pres">
      <dgm:prSet presAssocID="{399C4E72-FE72-7241-8BFB-2CB481B7DFEB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62EAE-F20A-174D-8E0F-AFF1C21FA2FB}" type="pres">
      <dgm:prSet presAssocID="{1EBE1FBF-1DAB-0343-A26D-65B6CD42782A}" presName="spacing" presStyleCnt="0"/>
      <dgm:spPr/>
    </dgm:pt>
    <dgm:pt modelId="{34B9A4C6-C9BD-8B4B-98E1-DA6EB41C02CA}" type="pres">
      <dgm:prSet presAssocID="{EFC35AAC-6089-394F-8C93-931226DB3FEC}" presName="composite" presStyleCnt="0"/>
      <dgm:spPr/>
    </dgm:pt>
    <dgm:pt modelId="{F947FBAB-F676-3245-8454-C809CDC5C249}" type="pres">
      <dgm:prSet presAssocID="{EFC35AAC-6089-394F-8C93-931226DB3FEC}" presName="imgShp" presStyleLbl="fgImgPlace1" presStyleIdx="1" presStyleCnt="3"/>
      <dgm:spPr/>
    </dgm:pt>
    <dgm:pt modelId="{A03ECCAA-7F56-E548-A4C3-CEB77E4FFDD9}" type="pres">
      <dgm:prSet presAssocID="{EFC35AAC-6089-394F-8C93-931226DB3FE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C668FF-3F13-384B-9A05-A39C6DA30F1A}" type="pres">
      <dgm:prSet presAssocID="{71CF2E9E-E7CC-E242-B796-9AEC4D030D84}" presName="spacing" presStyleCnt="0"/>
      <dgm:spPr/>
    </dgm:pt>
    <dgm:pt modelId="{900B3996-314D-7540-8ECC-D079B8D6964B}" type="pres">
      <dgm:prSet presAssocID="{18444C90-97FB-3A44-A8FB-7ABCA1DACDB9}" presName="composite" presStyleCnt="0"/>
      <dgm:spPr/>
    </dgm:pt>
    <dgm:pt modelId="{C8DD5764-D309-7141-A9A4-7BEFC775EECB}" type="pres">
      <dgm:prSet presAssocID="{18444C90-97FB-3A44-A8FB-7ABCA1DACDB9}" presName="imgShp" presStyleLbl="fgImgPlace1" presStyleIdx="2" presStyleCnt="3"/>
      <dgm:spPr/>
    </dgm:pt>
    <dgm:pt modelId="{423226B6-FDA9-D444-81CF-75CD2488ABA6}" type="pres">
      <dgm:prSet presAssocID="{18444C90-97FB-3A44-A8FB-7ABCA1DACDB9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CBBCB7-403C-A743-8F06-7FBC0ADBF334}" srcId="{B4D2FCEA-73CA-0E46-A448-CDC7DEB6CC3C}" destId="{18444C90-97FB-3A44-A8FB-7ABCA1DACDB9}" srcOrd="2" destOrd="0" parTransId="{25762858-6040-2941-85A3-F9EFEE2D36D7}" sibTransId="{F40CF704-412F-9D4E-B944-CDC307D1E2C4}"/>
    <dgm:cxn modelId="{3CCAEEC6-B025-FC49-9333-C35CC4F1710E}" type="presOf" srcId="{EFC35AAC-6089-394F-8C93-931226DB3FEC}" destId="{A03ECCAA-7F56-E548-A4C3-CEB77E4FFDD9}" srcOrd="0" destOrd="0" presId="urn:microsoft.com/office/officeart/2005/8/layout/vList3"/>
    <dgm:cxn modelId="{F2CCC217-9055-2047-9416-A56A82297A60}" type="presOf" srcId="{18444C90-97FB-3A44-A8FB-7ABCA1DACDB9}" destId="{423226B6-FDA9-D444-81CF-75CD2488ABA6}" srcOrd="0" destOrd="0" presId="urn:microsoft.com/office/officeart/2005/8/layout/vList3"/>
    <dgm:cxn modelId="{FB32388E-ECB6-9F49-B296-5B9B6EC84E50}" srcId="{B4D2FCEA-73CA-0E46-A448-CDC7DEB6CC3C}" destId="{399C4E72-FE72-7241-8BFB-2CB481B7DFEB}" srcOrd="0" destOrd="0" parTransId="{03EEC705-A48B-094D-8BBE-3B7576B235F6}" sibTransId="{1EBE1FBF-1DAB-0343-A26D-65B6CD42782A}"/>
    <dgm:cxn modelId="{95AEE1A1-3650-C148-8256-C32E5155342E}" type="presOf" srcId="{399C4E72-FE72-7241-8BFB-2CB481B7DFEB}" destId="{EA7F6F6D-22C0-FC4C-B761-30D6FFC508F4}" srcOrd="0" destOrd="0" presId="urn:microsoft.com/office/officeart/2005/8/layout/vList3"/>
    <dgm:cxn modelId="{BD1079D9-FF57-8E4A-8907-C56F53F1D7DD}" srcId="{B4D2FCEA-73CA-0E46-A448-CDC7DEB6CC3C}" destId="{EFC35AAC-6089-394F-8C93-931226DB3FEC}" srcOrd="1" destOrd="0" parTransId="{01BBE406-DB7F-3E4C-A17F-BB4D5D1174CC}" sibTransId="{71CF2E9E-E7CC-E242-B796-9AEC4D030D84}"/>
    <dgm:cxn modelId="{1A1C0942-6626-0746-A365-8C0B3A1870C7}" type="presOf" srcId="{B4D2FCEA-73CA-0E46-A448-CDC7DEB6CC3C}" destId="{DDCAC012-5EB2-0B43-B370-913666B1C8F7}" srcOrd="0" destOrd="0" presId="urn:microsoft.com/office/officeart/2005/8/layout/vList3"/>
    <dgm:cxn modelId="{0DC37AE0-0209-C24E-942E-82D119CE0F42}" type="presParOf" srcId="{DDCAC012-5EB2-0B43-B370-913666B1C8F7}" destId="{E849698D-6DC4-EA46-AE24-C17D9E0E9855}" srcOrd="0" destOrd="0" presId="urn:microsoft.com/office/officeart/2005/8/layout/vList3"/>
    <dgm:cxn modelId="{B3C3982E-1155-A24D-B0C1-E77B0B60B305}" type="presParOf" srcId="{E849698D-6DC4-EA46-AE24-C17D9E0E9855}" destId="{131F02B4-0531-CD44-B82D-BB913BBEF81B}" srcOrd="0" destOrd="0" presId="urn:microsoft.com/office/officeart/2005/8/layout/vList3"/>
    <dgm:cxn modelId="{593D84B8-67AF-7440-AAAE-E8A95EBDF24E}" type="presParOf" srcId="{E849698D-6DC4-EA46-AE24-C17D9E0E9855}" destId="{EA7F6F6D-22C0-FC4C-B761-30D6FFC508F4}" srcOrd="1" destOrd="0" presId="urn:microsoft.com/office/officeart/2005/8/layout/vList3"/>
    <dgm:cxn modelId="{86C2AC68-7D24-3B4F-974E-D607D5D17E60}" type="presParOf" srcId="{DDCAC012-5EB2-0B43-B370-913666B1C8F7}" destId="{C9E62EAE-F20A-174D-8E0F-AFF1C21FA2FB}" srcOrd="1" destOrd="0" presId="urn:microsoft.com/office/officeart/2005/8/layout/vList3"/>
    <dgm:cxn modelId="{08AED2A5-AC5B-9F4B-A11A-E9BB943EEA9F}" type="presParOf" srcId="{DDCAC012-5EB2-0B43-B370-913666B1C8F7}" destId="{34B9A4C6-C9BD-8B4B-98E1-DA6EB41C02CA}" srcOrd="2" destOrd="0" presId="urn:microsoft.com/office/officeart/2005/8/layout/vList3"/>
    <dgm:cxn modelId="{8B1A9373-7045-014D-B213-D456050F636B}" type="presParOf" srcId="{34B9A4C6-C9BD-8B4B-98E1-DA6EB41C02CA}" destId="{F947FBAB-F676-3245-8454-C809CDC5C249}" srcOrd="0" destOrd="0" presId="urn:microsoft.com/office/officeart/2005/8/layout/vList3"/>
    <dgm:cxn modelId="{A8DBD981-FF62-DB4C-A7B4-E1D559E94FF2}" type="presParOf" srcId="{34B9A4C6-C9BD-8B4B-98E1-DA6EB41C02CA}" destId="{A03ECCAA-7F56-E548-A4C3-CEB77E4FFDD9}" srcOrd="1" destOrd="0" presId="urn:microsoft.com/office/officeart/2005/8/layout/vList3"/>
    <dgm:cxn modelId="{468CCE3A-A5EA-4F4F-8A20-F21FF7FD806F}" type="presParOf" srcId="{DDCAC012-5EB2-0B43-B370-913666B1C8F7}" destId="{98C668FF-3F13-384B-9A05-A39C6DA30F1A}" srcOrd="3" destOrd="0" presId="urn:microsoft.com/office/officeart/2005/8/layout/vList3"/>
    <dgm:cxn modelId="{E8401BFF-9A00-4E4F-B2B8-11AF3485B326}" type="presParOf" srcId="{DDCAC012-5EB2-0B43-B370-913666B1C8F7}" destId="{900B3996-314D-7540-8ECC-D079B8D6964B}" srcOrd="4" destOrd="0" presId="urn:microsoft.com/office/officeart/2005/8/layout/vList3"/>
    <dgm:cxn modelId="{111A51B0-BAC8-7B46-B098-58865B20F752}" type="presParOf" srcId="{900B3996-314D-7540-8ECC-D079B8D6964B}" destId="{C8DD5764-D309-7141-A9A4-7BEFC775EECB}" srcOrd="0" destOrd="0" presId="urn:microsoft.com/office/officeart/2005/8/layout/vList3"/>
    <dgm:cxn modelId="{D3171D9B-5032-0D43-9E40-23AA83C28223}" type="presParOf" srcId="{900B3996-314D-7540-8ECC-D079B8D6964B}" destId="{423226B6-FDA9-D444-81CF-75CD2488ABA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14B43F-67F3-C743-8C51-199F49116D70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611720B-7C6B-C14D-BC1A-7A3EB40FE1CF}">
      <dgm:prSet phldrT="[Text]" custT="1"/>
      <dgm:spPr/>
      <dgm:t>
        <a:bodyPr/>
        <a:lstStyle/>
        <a:p>
          <a:r>
            <a:rPr lang="en-US" sz="2000" b="1" dirty="0" err="1" smtClean="0"/>
            <a:t>Execu</a:t>
          </a:r>
          <a:r>
            <a:rPr lang="en-US" sz="2000" b="1" dirty="0" err="1" smtClean="0"/>
            <a:t>ção</a:t>
          </a:r>
          <a:r>
            <a:rPr lang="en-US" sz="2000" b="1" dirty="0" smtClean="0"/>
            <a:t> </a:t>
          </a:r>
          <a:r>
            <a:rPr lang="en-US" sz="2000" b="1" dirty="0" err="1" smtClean="0"/>
            <a:t>Forçada</a:t>
          </a:r>
          <a:endParaRPr lang="en-US" sz="2000" b="1" dirty="0" smtClean="0"/>
        </a:p>
        <a:p>
          <a:r>
            <a:rPr lang="en-US" sz="2000" b="1" dirty="0" smtClean="0"/>
            <a:t>(</a:t>
          </a:r>
          <a:r>
            <a:rPr lang="en-US" sz="2000" b="1" dirty="0" err="1" smtClean="0"/>
            <a:t>atipicidade</a:t>
          </a:r>
          <a:r>
            <a:rPr lang="en-US" sz="2000" b="1" dirty="0" smtClean="0"/>
            <a:t>)</a:t>
          </a:r>
          <a:endParaRPr lang="en-US" sz="2000" b="1" dirty="0"/>
        </a:p>
      </dgm:t>
    </dgm:pt>
    <dgm:pt modelId="{76D20730-EAAE-EC4E-94D5-A614740AEDA7}" type="parTrans" cxnId="{36A0A580-F5F8-4743-8B26-8BEEF12CE625}">
      <dgm:prSet/>
      <dgm:spPr/>
      <dgm:t>
        <a:bodyPr/>
        <a:lstStyle/>
        <a:p>
          <a:endParaRPr lang="en-US"/>
        </a:p>
      </dgm:t>
    </dgm:pt>
    <dgm:pt modelId="{E353F654-AF91-6E40-8372-8ABB8234B4E0}" type="sibTrans" cxnId="{36A0A580-F5F8-4743-8B26-8BEEF12CE625}">
      <dgm:prSet/>
      <dgm:spPr/>
      <dgm:t>
        <a:bodyPr/>
        <a:lstStyle/>
        <a:p>
          <a:endParaRPr lang="en-US"/>
        </a:p>
      </dgm:t>
    </dgm:pt>
    <dgm:pt modelId="{9D342635-08FB-F14B-90B6-3B1D21DF8547}">
      <dgm:prSet phldrT="[Text]" custT="1"/>
      <dgm:spPr/>
      <dgm:t>
        <a:bodyPr/>
        <a:lstStyle/>
        <a:p>
          <a:r>
            <a:rPr lang="en-US" sz="3200" b="1" dirty="0" err="1" smtClean="0"/>
            <a:t>Direta</a:t>
          </a:r>
          <a:endParaRPr lang="en-US" sz="3200" b="1" dirty="0"/>
        </a:p>
      </dgm:t>
    </dgm:pt>
    <dgm:pt modelId="{F7D06DB4-3D3E-1249-9BB4-E47AA1F16F23}" type="parTrans" cxnId="{BBCEEC80-FF42-F946-BEF4-3D01610AA625}">
      <dgm:prSet/>
      <dgm:spPr/>
      <dgm:t>
        <a:bodyPr/>
        <a:lstStyle/>
        <a:p>
          <a:endParaRPr lang="en-US"/>
        </a:p>
      </dgm:t>
    </dgm:pt>
    <dgm:pt modelId="{D179842F-5928-224C-B78B-9DF171CC111E}" type="sibTrans" cxnId="{BBCEEC80-FF42-F946-BEF4-3D01610AA625}">
      <dgm:prSet/>
      <dgm:spPr/>
      <dgm:t>
        <a:bodyPr/>
        <a:lstStyle/>
        <a:p>
          <a:endParaRPr lang="en-US"/>
        </a:p>
      </dgm:t>
    </dgm:pt>
    <dgm:pt modelId="{33F6E2EB-8971-904F-AAAA-2457577244F3}">
      <dgm:prSet phldrT="[Text]"/>
      <dgm:spPr/>
      <dgm:t>
        <a:bodyPr/>
        <a:lstStyle/>
        <a:p>
          <a:r>
            <a:rPr lang="en-US" dirty="0" smtClean="0"/>
            <a:t>Sub-</a:t>
          </a:r>
          <a:r>
            <a:rPr lang="en-US" dirty="0" err="1" smtClean="0"/>
            <a:t>Roga</a:t>
          </a:r>
          <a:r>
            <a:rPr lang="en-US" dirty="0" err="1" smtClean="0"/>
            <a:t>ção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alienação</a:t>
          </a:r>
          <a:r>
            <a:rPr lang="en-US" dirty="0" smtClean="0"/>
            <a:t>, </a:t>
          </a:r>
          <a:r>
            <a:rPr lang="en-US" dirty="0" err="1" smtClean="0"/>
            <a:t>adjudicação</a:t>
          </a:r>
          <a:r>
            <a:rPr lang="en-US" dirty="0" smtClean="0"/>
            <a:t>, </a:t>
          </a:r>
          <a:r>
            <a:rPr lang="en-US" dirty="0" err="1" smtClean="0"/>
            <a:t>apropriação</a:t>
          </a:r>
          <a:r>
            <a:rPr lang="en-US" dirty="0" smtClean="0"/>
            <a:t> de </a:t>
          </a:r>
          <a:r>
            <a:rPr lang="en-US" dirty="0" err="1" smtClean="0"/>
            <a:t>frutos</a:t>
          </a:r>
          <a:r>
            <a:rPr lang="en-US" dirty="0" smtClean="0"/>
            <a:t> e </a:t>
          </a:r>
          <a:r>
            <a:rPr lang="en-US" dirty="0" err="1" smtClean="0"/>
            <a:t>rendimentos</a:t>
          </a:r>
          <a:r>
            <a:rPr lang="en-US" dirty="0" smtClean="0"/>
            <a:t>, </a:t>
          </a:r>
          <a:r>
            <a:rPr lang="en-US" dirty="0" err="1" smtClean="0"/>
            <a:t>descontos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folha</a:t>
          </a:r>
          <a:r>
            <a:rPr lang="en-US" dirty="0" smtClean="0"/>
            <a:t>, </a:t>
          </a:r>
          <a:r>
            <a:rPr lang="en-US" dirty="0" err="1" smtClean="0"/>
            <a:t>cumprimento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terceiro</a:t>
          </a:r>
          <a:r>
            <a:rPr lang="en-US" dirty="0" smtClean="0"/>
            <a:t>)</a:t>
          </a:r>
          <a:endParaRPr lang="en-US" dirty="0"/>
        </a:p>
      </dgm:t>
    </dgm:pt>
    <dgm:pt modelId="{622A9930-ED05-6542-8F30-73869C26205B}" type="parTrans" cxnId="{84454384-6286-8044-97C9-954C482AB98B}">
      <dgm:prSet/>
      <dgm:spPr/>
      <dgm:t>
        <a:bodyPr/>
        <a:lstStyle/>
        <a:p>
          <a:endParaRPr lang="en-US"/>
        </a:p>
      </dgm:t>
    </dgm:pt>
    <dgm:pt modelId="{50ED40D3-2B18-D646-AA40-57E15F31C498}" type="sibTrans" cxnId="{84454384-6286-8044-97C9-954C482AB98B}">
      <dgm:prSet/>
      <dgm:spPr/>
      <dgm:t>
        <a:bodyPr/>
        <a:lstStyle/>
        <a:p>
          <a:endParaRPr lang="en-US"/>
        </a:p>
      </dgm:t>
    </dgm:pt>
    <dgm:pt modelId="{D82A7A11-487D-964A-AD4B-A926EFBAC61A}">
      <dgm:prSet phldrT="[Text]" custT="1"/>
      <dgm:spPr/>
      <dgm:t>
        <a:bodyPr/>
        <a:lstStyle/>
        <a:p>
          <a:r>
            <a:rPr lang="en-US" sz="3200" b="1" dirty="0" err="1" smtClean="0"/>
            <a:t>Indireta</a:t>
          </a:r>
          <a:endParaRPr lang="en-US" sz="3200" b="1" dirty="0"/>
        </a:p>
      </dgm:t>
    </dgm:pt>
    <dgm:pt modelId="{E6469187-0F5F-8F46-94ED-0F09C3EB4D4A}" type="parTrans" cxnId="{06C0CEAF-ADBB-E545-8437-7CD74D5F6F2F}">
      <dgm:prSet/>
      <dgm:spPr/>
      <dgm:t>
        <a:bodyPr/>
        <a:lstStyle/>
        <a:p>
          <a:endParaRPr lang="en-US"/>
        </a:p>
      </dgm:t>
    </dgm:pt>
    <dgm:pt modelId="{6029512F-DD4E-BB47-BA29-13F277C2BE25}" type="sibTrans" cxnId="{06C0CEAF-ADBB-E545-8437-7CD74D5F6F2F}">
      <dgm:prSet/>
      <dgm:spPr/>
      <dgm:t>
        <a:bodyPr/>
        <a:lstStyle/>
        <a:p>
          <a:endParaRPr lang="en-US"/>
        </a:p>
      </dgm:t>
    </dgm:pt>
    <dgm:pt modelId="{68F7FCB9-5AD7-4D4E-BA25-76605B4F8E9F}">
      <dgm:prSet phldrT="[Text]" custT="1"/>
      <dgm:spPr/>
      <dgm:t>
        <a:bodyPr/>
        <a:lstStyle/>
        <a:p>
          <a:r>
            <a:rPr lang="en-US" sz="1400" dirty="0" err="1" smtClean="0"/>
            <a:t>Coer</a:t>
          </a:r>
          <a:r>
            <a:rPr lang="en-US" sz="1400" dirty="0" err="1" smtClean="0"/>
            <a:t>ção</a:t>
          </a:r>
          <a:endParaRPr lang="en-US" sz="1400" dirty="0" smtClean="0"/>
        </a:p>
        <a:p>
          <a:r>
            <a:rPr lang="en-US" sz="1400" dirty="0" smtClean="0"/>
            <a:t>(ex.: </a:t>
          </a:r>
          <a:r>
            <a:rPr lang="en-US" sz="1400" dirty="0" err="1" smtClean="0"/>
            <a:t>apreensão</a:t>
          </a:r>
          <a:r>
            <a:rPr lang="en-US" sz="1400" dirty="0" smtClean="0"/>
            <a:t> de CNH, </a:t>
          </a:r>
          <a:r>
            <a:rPr lang="en-US" sz="1400" dirty="0" err="1" smtClean="0"/>
            <a:t>apreensão</a:t>
          </a:r>
          <a:r>
            <a:rPr lang="en-US" sz="1400" dirty="0" smtClean="0"/>
            <a:t> de </a:t>
          </a:r>
          <a:r>
            <a:rPr lang="en-US" sz="1400" dirty="0" err="1" smtClean="0"/>
            <a:t>passaporte</a:t>
          </a:r>
          <a:r>
            <a:rPr lang="en-US" sz="1400" dirty="0" smtClean="0"/>
            <a:t>, </a:t>
          </a:r>
          <a:r>
            <a:rPr lang="en-US" sz="1400" dirty="0" err="1" smtClean="0"/>
            <a:t>multas</a:t>
          </a:r>
          <a:r>
            <a:rPr lang="en-US" sz="1400" dirty="0" smtClean="0"/>
            <a:t> </a:t>
          </a:r>
          <a:r>
            <a:rPr lang="en-US" sz="1400" dirty="0" err="1" smtClean="0"/>
            <a:t>diárias</a:t>
          </a:r>
          <a:r>
            <a:rPr lang="en-US" sz="1400" dirty="0" smtClean="0"/>
            <a:t>)</a:t>
          </a:r>
          <a:endParaRPr lang="en-US" sz="1400" dirty="0"/>
        </a:p>
      </dgm:t>
    </dgm:pt>
    <dgm:pt modelId="{1A3571FB-65F3-7243-9683-6C65C834BBD7}" type="parTrans" cxnId="{9B03E2A1-4437-A442-A309-0BBE18404F27}">
      <dgm:prSet/>
      <dgm:spPr/>
      <dgm:t>
        <a:bodyPr/>
        <a:lstStyle/>
        <a:p>
          <a:endParaRPr lang="en-US"/>
        </a:p>
      </dgm:t>
    </dgm:pt>
    <dgm:pt modelId="{F6487A85-AE7A-5F4D-AD47-06F2343E7BA6}" type="sibTrans" cxnId="{9B03E2A1-4437-A442-A309-0BBE18404F27}">
      <dgm:prSet/>
      <dgm:spPr/>
      <dgm:t>
        <a:bodyPr/>
        <a:lstStyle/>
        <a:p>
          <a:endParaRPr lang="en-US"/>
        </a:p>
      </dgm:t>
    </dgm:pt>
    <dgm:pt modelId="{12D1E526-681F-B544-8061-31E29F12833C}" type="pres">
      <dgm:prSet presAssocID="{2414B43F-67F3-C743-8C51-199F49116D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74CC187-78BC-DD4C-A9B7-CCECCD3D78F5}" type="pres">
      <dgm:prSet presAssocID="{A611720B-7C6B-C14D-BC1A-7A3EB40FE1CF}" presName="hierRoot1" presStyleCnt="0"/>
      <dgm:spPr/>
    </dgm:pt>
    <dgm:pt modelId="{EAF0A073-75D7-6D41-BA65-77707B0178F3}" type="pres">
      <dgm:prSet presAssocID="{A611720B-7C6B-C14D-BC1A-7A3EB40FE1CF}" presName="composite" presStyleCnt="0"/>
      <dgm:spPr/>
    </dgm:pt>
    <dgm:pt modelId="{9F0E45C5-14B7-F544-ABC3-440968DC87F2}" type="pres">
      <dgm:prSet presAssocID="{A611720B-7C6B-C14D-BC1A-7A3EB40FE1CF}" presName="background" presStyleLbl="node0" presStyleIdx="0" presStyleCnt="1"/>
      <dgm:spPr/>
    </dgm:pt>
    <dgm:pt modelId="{9DBE3AEB-2ED8-A846-8BD1-B263AA5273B4}" type="pres">
      <dgm:prSet presAssocID="{A611720B-7C6B-C14D-BC1A-7A3EB40FE1C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27A476-B294-0544-8E9D-44D699C5102A}" type="pres">
      <dgm:prSet presAssocID="{A611720B-7C6B-C14D-BC1A-7A3EB40FE1CF}" presName="hierChild2" presStyleCnt="0"/>
      <dgm:spPr/>
    </dgm:pt>
    <dgm:pt modelId="{563F9F0A-7666-8A4B-B6E9-67E4C4CBDB7B}" type="pres">
      <dgm:prSet presAssocID="{F7D06DB4-3D3E-1249-9BB4-E47AA1F16F23}" presName="Name10" presStyleLbl="parChTrans1D2" presStyleIdx="0" presStyleCnt="2"/>
      <dgm:spPr/>
    </dgm:pt>
    <dgm:pt modelId="{CC9835F7-9161-9647-8E6C-472815F14810}" type="pres">
      <dgm:prSet presAssocID="{9D342635-08FB-F14B-90B6-3B1D21DF8547}" presName="hierRoot2" presStyleCnt="0"/>
      <dgm:spPr/>
    </dgm:pt>
    <dgm:pt modelId="{6D69E525-0AE0-BD4C-A647-5A59718F5869}" type="pres">
      <dgm:prSet presAssocID="{9D342635-08FB-F14B-90B6-3B1D21DF8547}" presName="composite2" presStyleCnt="0"/>
      <dgm:spPr/>
    </dgm:pt>
    <dgm:pt modelId="{8AF15A9F-6B38-734A-BBBC-01E5BDA66788}" type="pres">
      <dgm:prSet presAssocID="{9D342635-08FB-F14B-90B6-3B1D21DF8547}" presName="background2" presStyleLbl="node2" presStyleIdx="0" presStyleCnt="2"/>
      <dgm:spPr/>
    </dgm:pt>
    <dgm:pt modelId="{4BD7EF56-D71B-5F4F-8A9E-CD8D49B8405A}" type="pres">
      <dgm:prSet presAssocID="{9D342635-08FB-F14B-90B6-3B1D21DF8547}" presName="text2" presStyleLbl="fgAcc2" presStyleIdx="0" presStyleCnt="2">
        <dgm:presLayoutVars>
          <dgm:chPref val="3"/>
        </dgm:presLayoutVars>
      </dgm:prSet>
      <dgm:spPr/>
    </dgm:pt>
    <dgm:pt modelId="{E250CD12-0B8D-D743-A000-B45A7B786494}" type="pres">
      <dgm:prSet presAssocID="{9D342635-08FB-F14B-90B6-3B1D21DF8547}" presName="hierChild3" presStyleCnt="0"/>
      <dgm:spPr/>
    </dgm:pt>
    <dgm:pt modelId="{19033EB0-972D-6849-87DA-739BEF17FAC9}" type="pres">
      <dgm:prSet presAssocID="{622A9930-ED05-6542-8F30-73869C26205B}" presName="Name17" presStyleLbl="parChTrans1D3" presStyleIdx="0" presStyleCnt="2"/>
      <dgm:spPr/>
    </dgm:pt>
    <dgm:pt modelId="{B93F9DE9-EA5D-D34A-B2BA-2219EF71F679}" type="pres">
      <dgm:prSet presAssocID="{33F6E2EB-8971-904F-AAAA-2457577244F3}" presName="hierRoot3" presStyleCnt="0"/>
      <dgm:spPr/>
    </dgm:pt>
    <dgm:pt modelId="{3A80E3AE-8B41-3340-8B88-E1F19D63DA34}" type="pres">
      <dgm:prSet presAssocID="{33F6E2EB-8971-904F-AAAA-2457577244F3}" presName="composite3" presStyleCnt="0"/>
      <dgm:spPr/>
    </dgm:pt>
    <dgm:pt modelId="{31D6E54F-4733-5B47-BFE8-86963F8A9C25}" type="pres">
      <dgm:prSet presAssocID="{33F6E2EB-8971-904F-AAAA-2457577244F3}" presName="background3" presStyleLbl="node3" presStyleIdx="0" presStyleCnt="2"/>
      <dgm:spPr/>
    </dgm:pt>
    <dgm:pt modelId="{D504E43E-8E6C-3445-8A41-5DF26971783F}" type="pres">
      <dgm:prSet presAssocID="{33F6E2EB-8971-904F-AAAA-2457577244F3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E3ECA-832C-F84D-9BDE-7D64BC42A982}" type="pres">
      <dgm:prSet presAssocID="{33F6E2EB-8971-904F-AAAA-2457577244F3}" presName="hierChild4" presStyleCnt="0"/>
      <dgm:spPr/>
    </dgm:pt>
    <dgm:pt modelId="{DB929C1C-2673-1745-B510-6D03D8BD3E9F}" type="pres">
      <dgm:prSet presAssocID="{E6469187-0F5F-8F46-94ED-0F09C3EB4D4A}" presName="Name10" presStyleLbl="parChTrans1D2" presStyleIdx="1" presStyleCnt="2"/>
      <dgm:spPr/>
    </dgm:pt>
    <dgm:pt modelId="{000FDDDD-80D0-4648-9F7D-AAABB003AB1C}" type="pres">
      <dgm:prSet presAssocID="{D82A7A11-487D-964A-AD4B-A926EFBAC61A}" presName="hierRoot2" presStyleCnt="0"/>
      <dgm:spPr/>
    </dgm:pt>
    <dgm:pt modelId="{A190CD0A-378B-C143-A9F7-B716DA1FBD48}" type="pres">
      <dgm:prSet presAssocID="{D82A7A11-487D-964A-AD4B-A926EFBAC61A}" presName="composite2" presStyleCnt="0"/>
      <dgm:spPr/>
    </dgm:pt>
    <dgm:pt modelId="{7C1C6D45-1B44-7B4E-824B-0A56DA2B16E8}" type="pres">
      <dgm:prSet presAssocID="{D82A7A11-487D-964A-AD4B-A926EFBAC61A}" presName="background2" presStyleLbl="node2" presStyleIdx="1" presStyleCnt="2"/>
      <dgm:spPr/>
    </dgm:pt>
    <dgm:pt modelId="{4BEBBEDE-93FF-C745-A756-04195B63D039}" type="pres">
      <dgm:prSet presAssocID="{D82A7A11-487D-964A-AD4B-A926EFBAC61A}" presName="text2" presStyleLbl="fgAcc2" presStyleIdx="1" presStyleCnt="2">
        <dgm:presLayoutVars>
          <dgm:chPref val="3"/>
        </dgm:presLayoutVars>
      </dgm:prSet>
      <dgm:spPr/>
    </dgm:pt>
    <dgm:pt modelId="{8DED08B6-9BDB-D041-942E-4CD648910A14}" type="pres">
      <dgm:prSet presAssocID="{D82A7A11-487D-964A-AD4B-A926EFBAC61A}" presName="hierChild3" presStyleCnt="0"/>
      <dgm:spPr/>
    </dgm:pt>
    <dgm:pt modelId="{68559978-488F-D448-93FE-87A8514D2561}" type="pres">
      <dgm:prSet presAssocID="{1A3571FB-65F3-7243-9683-6C65C834BBD7}" presName="Name17" presStyleLbl="parChTrans1D3" presStyleIdx="1" presStyleCnt="2"/>
      <dgm:spPr/>
    </dgm:pt>
    <dgm:pt modelId="{B3C66F34-7C7E-8347-A981-63F5BA1B39E1}" type="pres">
      <dgm:prSet presAssocID="{68F7FCB9-5AD7-4D4E-BA25-76605B4F8E9F}" presName="hierRoot3" presStyleCnt="0"/>
      <dgm:spPr/>
    </dgm:pt>
    <dgm:pt modelId="{0AFE268A-09C5-8A49-B202-83027949ED7C}" type="pres">
      <dgm:prSet presAssocID="{68F7FCB9-5AD7-4D4E-BA25-76605B4F8E9F}" presName="composite3" presStyleCnt="0"/>
      <dgm:spPr/>
    </dgm:pt>
    <dgm:pt modelId="{4EB67697-EC45-C74A-B7D0-3E2C690CB38D}" type="pres">
      <dgm:prSet presAssocID="{68F7FCB9-5AD7-4D4E-BA25-76605B4F8E9F}" presName="background3" presStyleLbl="node3" presStyleIdx="1" presStyleCnt="2"/>
      <dgm:spPr/>
    </dgm:pt>
    <dgm:pt modelId="{F4CCF7F0-D27B-6545-90F5-E94E69E16887}" type="pres">
      <dgm:prSet presAssocID="{68F7FCB9-5AD7-4D4E-BA25-76605B4F8E9F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BDCF4A-2B95-7C44-8011-5831A7908ECE}" type="pres">
      <dgm:prSet presAssocID="{68F7FCB9-5AD7-4D4E-BA25-76605B4F8E9F}" presName="hierChild4" presStyleCnt="0"/>
      <dgm:spPr/>
    </dgm:pt>
  </dgm:ptLst>
  <dgm:cxnLst>
    <dgm:cxn modelId="{402DA6F4-3C6F-6349-9FD3-F35BD623F62C}" type="presOf" srcId="{E6469187-0F5F-8F46-94ED-0F09C3EB4D4A}" destId="{DB929C1C-2673-1745-B510-6D03D8BD3E9F}" srcOrd="0" destOrd="0" presId="urn:microsoft.com/office/officeart/2005/8/layout/hierarchy1"/>
    <dgm:cxn modelId="{84454384-6286-8044-97C9-954C482AB98B}" srcId="{9D342635-08FB-F14B-90B6-3B1D21DF8547}" destId="{33F6E2EB-8971-904F-AAAA-2457577244F3}" srcOrd="0" destOrd="0" parTransId="{622A9930-ED05-6542-8F30-73869C26205B}" sibTransId="{50ED40D3-2B18-D646-AA40-57E15F31C498}"/>
    <dgm:cxn modelId="{BBCEEC80-FF42-F946-BEF4-3D01610AA625}" srcId="{A611720B-7C6B-C14D-BC1A-7A3EB40FE1CF}" destId="{9D342635-08FB-F14B-90B6-3B1D21DF8547}" srcOrd="0" destOrd="0" parTransId="{F7D06DB4-3D3E-1249-9BB4-E47AA1F16F23}" sibTransId="{D179842F-5928-224C-B78B-9DF171CC111E}"/>
    <dgm:cxn modelId="{06C0CEAF-ADBB-E545-8437-7CD74D5F6F2F}" srcId="{A611720B-7C6B-C14D-BC1A-7A3EB40FE1CF}" destId="{D82A7A11-487D-964A-AD4B-A926EFBAC61A}" srcOrd="1" destOrd="0" parTransId="{E6469187-0F5F-8F46-94ED-0F09C3EB4D4A}" sibTransId="{6029512F-DD4E-BB47-BA29-13F277C2BE25}"/>
    <dgm:cxn modelId="{D12285B9-8FC2-244D-A5FE-87CD74F26200}" type="presOf" srcId="{622A9930-ED05-6542-8F30-73869C26205B}" destId="{19033EB0-972D-6849-87DA-739BEF17FAC9}" srcOrd="0" destOrd="0" presId="urn:microsoft.com/office/officeart/2005/8/layout/hierarchy1"/>
    <dgm:cxn modelId="{C7B922AC-469F-E94D-8D53-01596EF08AB1}" type="presOf" srcId="{D82A7A11-487D-964A-AD4B-A926EFBAC61A}" destId="{4BEBBEDE-93FF-C745-A756-04195B63D039}" srcOrd="0" destOrd="0" presId="urn:microsoft.com/office/officeart/2005/8/layout/hierarchy1"/>
    <dgm:cxn modelId="{E82CBB7F-5FFB-5C40-86D9-D70180CBCC73}" type="presOf" srcId="{9D342635-08FB-F14B-90B6-3B1D21DF8547}" destId="{4BD7EF56-D71B-5F4F-8A9E-CD8D49B8405A}" srcOrd="0" destOrd="0" presId="urn:microsoft.com/office/officeart/2005/8/layout/hierarchy1"/>
    <dgm:cxn modelId="{8D3DC182-1A85-0141-ABA7-FF919DFE46A5}" type="presOf" srcId="{A611720B-7C6B-C14D-BC1A-7A3EB40FE1CF}" destId="{9DBE3AEB-2ED8-A846-8BD1-B263AA5273B4}" srcOrd="0" destOrd="0" presId="urn:microsoft.com/office/officeart/2005/8/layout/hierarchy1"/>
    <dgm:cxn modelId="{36A0A580-F5F8-4743-8B26-8BEEF12CE625}" srcId="{2414B43F-67F3-C743-8C51-199F49116D70}" destId="{A611720B-7C6B-C14D-BC1A-7A3EB40FE1CF}" srcOrd="0" destOrd="0" parTransId="{76D20730-EAAE-EC4E-94D5-A614740AEDA7}" sibTransId="{E353F654-AF91-6E40-8372-8ABB8234B4E0}"/>
    <dgm:cxn modelId="{67A03531-B1F5-474F-8F30-6C8D617EDE57}" type="presOf" srcId="{1A3571FB-65F3-7243-9683-6C65C834BBD7}" destId="{68559978-488F-D448-93FE-87A8514D2561}" srcOrd="0" destOrd="0" presId="urn:microsoft.com/office/officeart/2005/8/layout/hierarchy1"/>
    <dgm:cxn modelId="{722C9331-13E9-6E4D-97C2-2D0D15D23313}" type="presOf" srcId="{F7D06DB4-3D3E-1249-9BB4-E47AA1F16F23}" destId="{563F9F0A-7666-8A4B-B6E9-67E4C4CBDB7B}" srcOrd="0" destOrd="0" presId="urn:microsoft.com/office/officeart/2005/8/layout/hierarchy1"/>
    <dgm:cxn modelId="{20B60500-8AFD-5E48-A751-EE9E05E369BC}" type="presOf" srcId="{2414B43F-67F3-C743-8C51-199F49116D70}" destId="{12D1E526-681F-B544-8061-31E29F12833C}" srcOrd="0" destOrd="0" presId="urn:microsoft.com/office/officeart/2005/8/layout/hierarchy1"/>
    <dgm:cxn modelId="{9B03E2A1-4437-A442-A309-0BBE18404F27}" srcId="{D82A7A11-487D-964A-AD4B-A926EFBAC61A}" destId="{68F7FCB9-5AD7-4D4E-BA25-76605B4F8E9F}" srcOrd="0" destOrd="0" parTransId="{1A3571FB-65F3-7243-9683-6C65C834BBD7}" sibTransId="{F6487A85-AE7A-5F4D-AD47-06F2343E7BA6}"/>
    <dgm:cxn modelId="{C482BE12-2690-694C-B349-F3A3D630EABA}" type="presOf" srcId="{33F6E2EB-8971-904F-AAAA-2457577244F3}" destId="{D504E43E-8E6C-3445-8A41-5DF26971783F}" srcOrd="0" destOrd="0" presId="urn:microsoft.com/office/officeart/2005/8/layout/hierarchy1"/>
    <dgm:cxn modelId="{184072B8-6365-274C-A3A6-A06C926D1718}" type="presOf" srcId="{68F7FCB9-5AD7-4D4E-BA25-76605B4F8E9F}" destId="{F4CCF7F0-D27B-6545-90F5-E94E69E16887}" srcOrd="0" destOrd="0" presId="urn:microsoft.com/office/officeart/2005/8/layout/hierarchy1"/>
    <dgm:cxn modelId="{A12C0896-DCB9-5549-9E16-39EC9AD5C43E}" type="presParOf" srcId="{12D1E526-681F-B544-8061-31E29F12833C}" destId="{374CC187-78BC-DD4C-A9B7-CCECCD3D78F5}" srcOrd="0" destOrd="0" presId="urn:microsoft.com/office/officeart/2005/8/layout/hierarchy1"/>
    <dgm:cxn modelId="{82E580F9-25A7-C240-B127-848D9E967261}" type="presParOf" srcId="{374CC187-78BC-DD4C-A9B7-CCECCD3D78F5}" destId="{EAF0A073-75D7-6D41-BA65-77707B0178F3}" srcOrd="0" destOrd="0" presId="urn:microsoft.com/office/officeart/2005/8/layout/hierarchy1"/>
    <dgm:cxn modelId="{619DD356-4226-0B42-A760-B5A1A9D48A8C}" type="presParOf" srcId="{EAF0A073-75D7-6D41-BA65-77707B0178F3}" destId="{9F0E45C5-14B7-F544-ABC3-440968DC87F2}" srcOrd="0" destOrd="0" presId="urn:microsoft.com/office/officeart/2005/8/layout/hierarchy1"/>
    <dgm:cxn modelId="{17D800E0-D16E-A14C-BC7F-03CDF383D2F1}" type="presParOf" srcId="{EAF0A073-75D7-6D41-BA65-77707B0178F3}" destId="{9DBE3AEB-2ED8-A846-8BD1-B263AA5273B4}" srcOrd="1" destOrd="0" presId="urn:microsoft.com/office/officeart/2005/8/layout/hierarchy1"/>
    <dgm:cxn modelId="{0DB2585E-BA44-2746-87F1-B6BF4F99A3FD}" type="presParOf" srcId="{374CC187-78BC-DD4C-A9B7-CCECCD3D78F5}" destId="{3227A476-B294-0544-8E9D-44D699C5102A}" srcOrd="1" destOrd="0" presId="urn:microsoft.com/office/officeart/2005/8/layout/hierarchy1"/>
    <dgm:cxn modelId="{5ED610D6-5D3F-F54F-A7FA-4F4316F3A8A9}" type="presParOf" srcId="{3227A476-B294-0544-8E9D-44D699C5102A}" destId="{563F9F0A-7666-8A4B-B6E9-67E4C4CBDB7B}" srcOrd="0" destOrd="0" presId="urn:microsoft.com/office/officeart/2005/8/layout/hierarchy1"/>
    <dgm:cxn modelId="{5AFB883E-178C-574B-BC0E-AF47349A97FD}" type="presParOf" srcId="{3227A476-B294-0544-8E9D-44D699C5102A}" destId="{CC9835F7-9161-9647-8E6C-472815F14810}" srcOrd="1" destOrd="0" presId="urn:microsoft.com/office/officeart/2005/8/layout/hierarchy1"/>
    <dgm:cxn modelId="{91B1EBD7-BB8F-424E-A416-579C0EE4A336}" type="presParOf" srcId="{CC9835F7-9161-9647-8E6C-472815F14810}" destId="{6D69E525-0AE0-BD4C-A647-5A59718F5869}" srcOrd="0" destOrd="0" presId="urn:microsoft.com/office/officeart/2005/8/layout/hierarchy1"/>
    <dgm:cxn modelId="{BE316D80-D851-BB41-AD6B-4CE803BF465B}" type="presParOf" srcId="{6D69E525-0AE0-BD4C-A647-5A59718F5869}" destId="{8AF15A9F-6B38-734A-BBBC-01E5BDA66788}" srcOrd="0" destOrd="0" presId="urn:microsoft.com/office/officeart/2005/8/layout/hierarchy1"/>
    <dgm:cxn modelId="{F8C4864D-65B9-7345-AB4F-0EB6E7A7EFA7}" type="presParOf" srcId="{6D69E525-0AE0-BD4C-A647-5A59718F5869}" destId="{4BD7EF56-D71B-5F4F-8A9E-CD8D49B8405A}" srcOrd="1" destOrd="0" presId="urn:microsoft.com/office/officeart/2005/8/layout/hierarchy1"/>
    <dgm:cxn modelId="{1B1D3EB3-C44B-DE49-8B6F-E21344B06075}" type="presParOf" srcId="{CC9835F7-9161-9647-8E6C-472815F14810}" destId="{E250CD12-0B8D-D743-A000-B45A7B786494}" srcOrd="1" destOrd="0" presId="urn:microsoft.com/office/officeart/2005/8/layout/hierarchy1"/>
    <dgm:cxn modelId="{30D104A1-59BA-8E43-9F9B-9BD1BFE19115}" type="presParOf" srcId="{E250CD12-0B8D-D743-A000-B45A7B786494}" destId="{19033EB0-972D-6849-87DA-739BEF17FAC9}" srcOrd="0" destOrd="0" presId="urn:microsoft.com/office/officeart/2005/8/layout/hierarchy1"/>
    <dgm:cxn modelId="{4AF2C708-F560-114A-ABEF-784A67B4D6C8}" type="presParOf" srcId="{E250CD12-0B8D-D743-A000-B45A7B786494}" destId="{B93F9DE9-EA5D-D34A-B2BA-2219EF71F679}" srcOrd="1" destOrd="0" presId="urn:microsoft.com/office/officeart/2005/8/layout/hierarchy1"/>
    <dgm:cxn modelId="{3BB9D024-DC7A-2443-AF45-28DA36268D00}" type="presParOf" srcId="{B93F9DE9-EA5D-D34A-B2BA-2219EF71F679}" destId="{3A80E3AE-8B41-3340-8B88-E1F19D63DA34}" srcOrd="0" destOrd="0" presId="urn:microsoft.com/office/officeart/2005/8/layout/hierarchy1"/>
    <dgm:cxn modelId="{F70BCE3E-88F4-7B4B-B248-56E648B66E1F}" type="presParOf" srcId="{3A80E3AE-8B41-3340-8B88-E1F19D63DA34}" destId="{31D6E54F-4733-5B47-BFE8-86963F8A9C25}" srcOrd="0" destOrd="0" presId="urn:microsoft.com/office/officeart/2005/8/layout/hierarchy1"/>
    <dgm:cxn modelId="{4FD4DB17-D2A9-1541-9208-7B7FEA14D34D}" type="presParOf" srcId="{3A80E3AE-8B41-3340-8B88-E1F19D63DA34}" destId="{D504E43E-8E6C-3445-8A41-5DF26971783F}" srcOrd="1" destOrd="0" presId="urn:microsoft.com/office/officeart/2005/8/layout/hierarchy1"/>
    <dgm:cxn modelId="{A8022DFA-25F3-E54F-9C82-700DC08AF5EE}" type="presParOf" srcId="{B93F9DE9-EA5D-D34A-B2BA-2219EF71F679}" destId="{E79E3ECA-832C-F84D-9BDE-7D64BC42A982}" srcOrd="1" destOrd="0" presId="urn:microsoft.com/office/officeart/2005/8/layout/hierarchy1"/>
    <dgm:cxn modelId="{5CB11277-BD32-9B45-807E-6F4DCA5A9A2A}" type="presParOf" srcId="{3227A476-B294-0544-8E9D-44D699C5102A}" destId="{DB929C1C-2673-1745-B510-6D03D8BD3E9F}" srcOrd="2" destOrd="0" presId="urn:microsoft.com/office/officeart/2005/8/layout/hierarchy1"/>
    <dgm:cxn modelId="{D0E35F22-0792-1342-8327-97087EEBBB1F}" type="presParOf" srcId="{3227A476-B294-0544-8E9D-44D699C5102A}" destId="{000FDDDD-80D0-4648-9F7D-AAABB003AB1C}" srcOrd="3" destOrd="0" presId="urn:microsoft.com/office/officeart/2005/8/layout/hierarchy1"/>
    <dgm:cxn modelId="{3BF9338C-5DA8-C04B-A8F2-DD427AC2E611}" type="presParOf" srcId="{000FDDDD-80D0-4648-9F7D-AAABB003AB1C}" destId="{A190CD0A-378B-C143-A9F7-B716DA1FBD48}" srcOrd="0" destOrd="0" presId="urn:microsoft.com/office/officeart/2005/8/layout/hierarchy1"/>
    <dgm:cxn modelId="{129CD2FA-9884-044C-BAEA-C2B324E9CA66}" type="presParOf" srcId="{A190CD0A-378B-C143-A9F7-B716DA1FBD48}" destId="{7C1C6D45-1B44-7B4E-824B-0A56DA2B16E8}" srcOrd="0" destOrd="0" presId="urn:microsoft.com/office/officeart/2005/8/layout/hierarchy1"/>
    <dgm:cxn modelId="{1A498751-2903-5945-B4E0-8ED08DE29830}" type="presParOf" srcId="{A190CD0A-378B-C143-A9F7-B716DA1FBD48}" destId="{4BEBBEDE-93FF-C745-A756-04195B63D039}" srcOrd="1" destOrd="0" presId="urn:microsoft.com/office/officeart/2005/8/layout/hierarchy1"/>
    <dgm:cxn modelId="{118DA11F-DD1E-C340-BD74-9B4E8C8AA371}" type="presParOf" srcId="{000FDDDD-80D0-4648-9F7D-AAABB003AB1C}" destId="{8DED08B6-9BDB-D041-942E-4CD648910A14}" srcOrd="1" destOrd="0" presId="urn:microsoft.com/office/officeart/2005/8/layout/hierarchy1"/>
    <dgm:cxn modelId="{EE7AA536-F310-1E46-83B8-C4852356E42D}" type="presParOf" srcId="{8DED08B6-9BDB-D041-942E-4CD648910A14}" destId="{68559978-488F-D448-93FE-87A8514D2561}" srcOrd="0" destOrd="0" presId="urn:microsoft.com/office/officeart/2005/8/layout/hierarchy1"/>
    <dgm:cxn modelId="{F37FB999-BE35-B74D-81B6-2FFFCC581C73}" type="presParOf" srcId="{8DED08B6-9BDB-D041-942E-4CD648910A14}" destId="{B3C66F34-7C7E-8347-A981-63F5BA1B39E1}" srcOrd="1" destOrd="0" presId="urn:microsoft.com/office/officeart/2005/8/layout/hierarchy1"/>
    <dgm:cxn modelId="{AD137019-2A99-5445-B6E5-8F8425B848B1}" type="presParOf" srcId="{B3C66F34-7C7E-8347-A981-63F5BA1B39E1}" destId="{0AFE268A-09C5-8A49-B202-83027949ED7C}" srcOrd="0" destOrd="0" presId="urn:microsoft.com/office/officeart/2005/8/layout/hierarchy1"/>
    <dgm:cxn modelId="{6EC2D4FE-19C5-4746-8771-3CA0C912C186}" type="presParOf" srcId="{0AFE268A-09C5-8A49-B202-83027949ED7C}" destId="{4EB67697-EC45-C74A-B7D0-3E2C690CB38D}" srcOrd="0" destOrd="0" presId="urn:microsoft.com/office/officeart/2005/8/layout/hierarchy1"/>
    <dgm:cxn modelId="{3EACAD2D-3035-E747-84F5-FE3687B71180}" type="presParOf" srcId="{0AFE268A-09C5-8A49-B202-83027949ED7C}" destId="{F4CCF7F0-D27B-6545-90F5-E94E69E16887}" srcOrd="1" destOrd="0" presId="urn:microsoft.com/office/officeart/2005/8/layout/hierarchy1"/>
    <dgm:cxn modelId="{D3B4A0CC-A93A-924E-BA88-A57BCE0AA299}" type="presParOf" srcId="{B3C66F34-7C7E-8347-A981-63F5BA1B39E1}" destId="{9ABDCF4A-2B95-7C44-8011-5831A7908EC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218AB1-05AE-924D-B016-0C234D72C00E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DB34C50-C694-3C44-B20D-A00DA7316D3F}">
      <dgm:prSet phldrT="[Text]"/>
      <dgm:spPr/>
      <dgm:t>
        <a:bodyPr/>
        <a:lstStyle/>
        <a:p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 </a:t>
          </a:r>
          <a:r>
            <a:rPr lang="en-US" b="1" dirty="0" err="1" smtClean="0"/>
            <a:t>Judiciais</a:t>
          </a:r>
          <a:endParaRPr lang="en-US" b="1" dirty="0"/>
        </a:p>
      </dgm:t>
    </dgm:pt>
    <dgm:pt modelId="{081EAE9A-F681-1644-A975-E9CA03EB8A4B}" type="parTrans" cxnId="{EFDAC56A-7140-4D42-A0EA-4D39B6884984}">
      <dgm:prSet/>
      <dgm:spPr/>
      <dgm:t>
        <a:bodyPr/>
        <a:lstStyle/>
        <a:p>
          <a:endParaRPr lang="en-US" b="1"/>
        </a:p>
      </dgm:t>
    </dgm:pt>
    <dgm:pt modelId="{50F8398B-2796-6941-8E95-BC0C99DC6DE9}" type="sibTrans" cxnId="{EFDAC56A-7140-4D42-A0EA-4D39B6884984}">
      <dgm:prSet/>
      <dgm:spPr/>
      <dgm:t>
        <a:bodyPr/>
        <a:lstStyle/>
        <a:p>
          <a:endParaRPr lang="en-US" b="1"/>
        </a:p>
      </dgm:t>
    </dgm:pt>
    <dgm:pt modelId="{E1F1A26C-29E9-F741-8A41-1996C1DDEB4D}">
      <dgm:prSet phldrT="[Text]"/>
      <dgm:spPr/>
      <dgm:t>
        <a:bodyPr/>
        <a:lstStyle/>
        <a:p>
          <a:r>
            <a:rPr lang="en-US" b="1" dirty="0" err="1" smtClean="0"/>
            <a:t>Cumprimento</a:t>
          </a:r>
          <a:r>
            <a:rPr lang="en-US" b="1" dirty="0" smtClean="0"/>
            <a:t> de </a:t>
          </a:r>
          <a:r>
            <a:rPr lang="en-US" b="1" dirty="0" err="1" smtClean="0"/>
            <a:t>Sentença</a:t>
          </a:r>
          <a:endParaRPr lang="en-US" b="1" dirty="0"/>
        </a:p>
      </dgm:t>
    </dgm:pt>
    <dgm:pt modelId="{861FA050-5DE9-8947-8F3E-06C160C1EF81}" type="parTrans" cxnId="{2B7CDDB9-B4CE-8440-BC1F-D2B5A0A90444}">
      <dgm:prSet/>
      <dgm:spPr/>
      <dgm:t>
        <a:bodyPr/>
        <a:lstStyle/>
        <a:p>
          <a:endParaRPr lang="en-US" b="1"/>
        </a:p>
      </dgm:t>
    </dgm:pt>
    <dgm:pt modelId="{5CBFDD05-AD9C-BE4C-9F61-DA0C836C3DEE}" type="sibTrans" cxnId="{2B7CDDB9-B4CE-8440-BC1F-D2B5A0A90444}">
      <dgm:prSet/>
      <dgm:spPr/>
      <dgm:t>
        <a:bodyPr/>
        <a:lstStyle/>
        <a:p>
          <a:endParaRPr lang="en-US" b="1"/>
        </a:p>
      </dgm:t>
    </dgm:pt>
    <dgm:pt modelId="{657FF0F1-6DF5-7B40-8931-519FE8CCC4A8}">
      <dgm:prSet phldrT="[Text]"/>
      <dgm:spPr/>
      <dgm:t>
        <a:bodyPr/>
        <a:lstStyle/>
        <a:p>
          <a:r>
            <a:rPr lang="en-US" b="1" dirty="0" err="1" smtClean="0"/>
            <a:t>Livro</a:t>
          </a:r>
          <a:r>
            <a:rPr lang="en-US" b="1" dirty="0" smtClean="0"/>
            <a:t> I, </a:t>
          </a:r>
          <a:r>
            <a:rPr lang="en-US" b="1" dirty="0" err="1" smtClean="0"/>
            <a:t>Título</a:t>
          </a:r>
          <a:r>
            <a:rPr lang="en-US" b="1" dirty="0" smtClean="0"/>
            <a:t> II da Parte Especial</a:t>
          </a:r>
        </a:p>
        <a:p>
          <a:r>
            <a:rPr lang="en-US" b="1" dirty="0" smtClean="0"/>
            <a:t>(art. 513-538, CPC))</a:t>
          </a:r>
          <a:endParaRPr lang="en-US" b="1" dirty="0"/>
        </a:p>
      </dgm:t>
    </dgm:pt>
    <dgm:pt modelId="{D482DC4F-A297-2643-9F85-F981188808EB}" type="parTrans" cxnId="{D3EFF02C-752D-C44B-BEB2-094B72648288}">
      <dgm:prSet/>
      <dgm:spPr/>
      <dgm:t>
        <a:bodyPr/>
        <a:lstStyle/>
        <a:p>
          <a:endParaRPr lang="en-US" b="1"/>
        </a:p>
      </dgm:t>
    </dgm:pt>
    <dgm:pt modelId="{5BD75F9A-FAE4-954D-BD6E-69738B67FFC6}" type="sibTrans" cxnId="{D3EFF02C-752D-C44B-BEB2-094B72648288}">
      <dgm:prSet/>
      <dgm:spPr/>
      <dgm:t>
        <a:bodyPr/>
        <a:lstStyle/>
        <a:p>
          <a:endParaRPr lang="en-US" b="1"/>
        </a:p>
      </dgm:t>
    </dgm:pt>
    <dgm:pt modelId="{CACD7A2E-7569-4744-912B-D88CD91E4C32}">
      <dgm:prSet phldrT="[Text]"/>
      <dgm:spPr/>
      <dgm:t>
        <a:bodyPr/>
        <a:lstStyle/>
        <a:p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 </a:t>
          </a:r>
          <a:r>
            <a:rPr lang="en-US" b="1" dirty="0" err="1" smtClean="0"/>
            <a:t>Extrajudiciais</a:t>
          </a:r>
          <a:endParaRPr lang="en-US" b="1" dirty="0"/>
        </a:p>
      </dgm:t>
    </dgm:pt>
    <dgm:pt modelId="{4371CF98-1C98-B340-8B4B-B33322798ADB}" type="parTrans" cxnId="{A0E76DC5-600D-E143-B767-EE76D133EF69}">
      <dgm:prSet/>
      <dgm:spPr/>
      <dgm:t>
        <a:bodyPr/>
        <a:lstStyle/>
        <a:p>
          <a:endParaRPr lang="en-US" b="1"/>
        </a:p>
      </dgm:t>
    </dgm:pt>
    <dgm:pt modelId="{BE997B11-BABA-C24A-9995-4E34D9D8548F}" type="sibTrans" cxnId="{A0E76DC5-600D-E143-B767-EE76D133EF69}">
      <dgm:prSet/>
      <dgm:spPr/>
      <dgm:t>
        <a:bodyPr/>
        <a:lstStyle/>
        <a:p>
          <a:endParaRPr lang="en-US" b="1"/>
        </a:p>
      </dgm:t>
    </dgm:pt>
    <dgm:pt modelId="{F9296917-FBEF-264F-A04A-1615102ADE66}">
      <dgm:prSet phldrT="[Text]"/>
      <dgm:spPr/>
      <dgm:t>
        <a:bodyPr/>
        <a:lstStyle/>
        <a:p>
          <a:r>
            <a:rPr lang="en-US" b="1" dirty="0" err="1" smtClean="0"/>
            <a:t>Processo</a:t>
          </a:r>
          <a:r>
            <a:rPr lang="en-US" b="1" dirty="0" smtClean="0"/>
            <a:t> de </a:t>
          </a:r>
          <a:r>
            <a:rPr lang="en-US" b="1" dirty="0" err="1" smtClean="0"/>
            <a:t>Execução</a:t>
          </a:r>
          <a:endParaRPr lang="en-US" b="1" dirty="0"/>
        </a:p>
      </dgm:t>
    </dgm:pt>
    <dgm:pt modelId="{CD309977-26E2-A147-A14C-F21B3A44A7F4}" type="parTrans" cxnId="{F0E5C83B-E3E6-CE42-A11D-A7A095FF9AF6}">
      <dgm:prSet/>
      <dgm:spPr/>
      <dgm:t>
        <a:bodyPr/>
        <a:lstStyle/>
        <a:p>
          <a:endParaRPr lang="en-US" b="1"/>
        </a:p>
      </dgm:t>
    </dgm:pt>
    <dgm:pt modelId="{120F7B54-0A95-A442-ACEE-B7CCF1A208DC}" type="sibTrans" cxnId="{F0E5C83B-E3E6-CE42-A11D-A7A095FF9AF6}">
      <dgm:prSet/>
      <dgm:spPr/>
      <dgm:t>
        <a:bodyPr/>
        <a:lstStyle/>
        <a:p>
          <a:endParaRPr lang="en-US" b="1"/>
        </a:p>
      </dgm:t>
    </dgm:pt>
    <dgm:pt modelId="{E4015B0F-D1CD-2C4C-8FE9-E4FA31ED508E}">
      <dgm:prSet phldrT="[Text]"/>
      <dgm:spPr/>
      <dgm:t>
        <a:bodyPr/>
        <a:lstStyle/>
        <a:p>
          <a:r>
            <a:rPr lang="en-US" b="1" dirty="0" err="1" smtClean="0"/>
            <a:t>Livro</a:t>
          </a:r>
          <a:r>
            <a:rPr lang="en-US" b="1" dirty="0" smtClean="0"/>
            <a:t> II da Parte Especial</a:t>
          </a:r>
        </a:p>
        <a:p>
          <a:r>
            <a:rPr lang="en-US" b="1" dirty="0" smtClean="0"/>
            <a:t>(art. 771-924, CPC)</a:t>
          </a:r>
          <a:endParaRPr lang="en-US" b="1" dirty="0"/>
        </a:p>
      </dgm:t>
    </dgm:pt>
    <dgm:pt modelId="{368D5FD8-68C8-4A4D-912F-49F2ED9C943C}" type="parTrans" cxnId="{E787B9C2-34BD-164E-883C-6E3FD35B53CF}">
      <dgm:prSet/>
      <dgm:spPr/>
      <dgm:t>
        <a:bodyPr/>
        <a:lstStyle/>
        <a:p>
          <a:endParaRPr lang="en-US" b="1"/>
        </a:p>
      </dgm:t>
    </dgm:pt>
    <dgm:pt modelId="{DD4B4F58-5D3E-9243-94AF-C46C61FFD171}" type="sibTrans" cxnId="{E787B9C2-34BD-164E-883C-6E3FD35B53CF}">
      <dgm:prSet/>
      <dgm:spPr/>
      <dgm:t>
        <a:bodyPr/>
        <a:lstStyle/>
        <a:p>
          <a:endParaRPr lang="en-US" b="1"/>
        </a:p>
      </dgm:t>
    </dgm:pt>
    <dgm:pt modelId="{73364729-5966-A640-8652-4DC85806C186}" type="pres">
      <dgm:prSet presAssocID="{67218AB1-05AE-924D-B016-0C234D72C00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3D04C6E-FE39-4C4D-911B-32EDC0921BD9}" type="pres">
      <dgm:prSet presAssocID="{CDB34C50-C694-3C44-B20D-A00DA7316D3F}" presName="root" presStyleCnt="0"/>
      <dgm:spPr/>
    </dgm:pt>
    <dgm:pt modelId="{F07CF0BD-5C0B-5145-ADFA-793C918829A6}" type="pres">
      <dgm:prSet presAssocID="{CDB34C50-C694-3C44-B20D-A00DA7316D3F}" presName="rootComposite" presStyleCnt="0"/>
      <dgm:spPr/>
    </dgm:pt>
    <dgm:pt modelId="{686E5B1F-3DF8-6744-A8B3-607A98B0EE24}" type="pres">
      <dgm:prSet presAssocID="{CDB34C50-C694-3C44-B20D-A00DA7316D3F}" presName="rootText" presStyleLbl="node1" presStyleIdx="0" presStyleCnt="2"/>
      <dgm:spPr/>
      <dgm:t>
        <a:bodyPr/>
        <a:lstStyle/>
        <a:p>
          <a:endParaRPr lang="en-US"/>
        </a:p>
      </dgm:t>
    </dgm:pt>
    <dgm:pt modelId="{924253DD-1BDF-994E-9341-534C67874397}" type="pres">
      <dgm:prSet presAssocID="{CDB34C50-C694-3C44-B20D-A00DA7316D3F}" presName="rootConnector" presStyleLbl="node1" presStyleIdx="0" presStyleCnt="2"/>
      <dgm:spPr/>
      <dgm:t>
        <a:bodyPr/>
        <a:lstStyle/>
        <a:p>
          <a:endParaRPr lang="en-US"/>
        </a:p>
      </dgm:t>
    </dgm:pt>
    <dgm:pt modelId="{7345ED31-670F-0040-82A0-39C4755B377F}" type="pres">
      <dgm:prSet presAssocID="{CDB34C50-C694-3C44-B20D-A00DA7316D3F}" presName="childShape" presStyleCnt="0"/>
      <dgm:spPr/>
    </dgm:pt>
    <dgm:pt modelId="{A6133757-9073-3341-9DEA-2676EC14F42E}" type="pres">
      <dgm:prSet presAssocID="{861FA050-5DE9-8947-8F3E-06C160C1EF81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BB89940-F510-A245-8FFE-E753C313D8D3}" type="pres">
      <dgm:prSet presAssocID="{E1F1A26C-29E9-F741-8A41-1996C1DDEB4D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3A21FD-1B05-D949-9DF4-C769E4C7D433}" type="pres">
      <dgm:prSet presAssocID="{D482DC4F-A297-2643-9F85-F981188808EB}" presName="Name13" presStyleLbl="parChTrans1D2" presStyleIdx="1" presStyleCnt="4"/>
      <dgm:spPr/>
      <dgm:t>
        <a:bodyPr/>
        <a:lstStyle/>
        <a:p>
          <a:endParaRPr lang="en-US"/>
        </a:p>
      </dgm:t>
    </dgm:pt>
    <dgm:pt modelId="{4B88940B-4213-364B-82F4-46818B792CAF}" type="pres">
      <dgm:prSet presAssocID="{657FF0F1-6DF5-7B40-8931-519FE8CCC4A8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78AF6-B0C9-A647-9FE9-8DBB5F180E74}" type="pres">
      <dgm:prSet presAssocID="{CACD7A2E-7569-4744-912B-D88CD91E4C32}" presName="root" presStyleCnt="0"/>
      <dgm:spPr/>
    </dgm:pt>
    <dgm:pt modelId="{66A41C6E-8A62-DB49-82D0-6341624F5BF9}" type="pres">
      <dgm:prSet presAssocID="{CACD7A2E-7569-4744-912B-D88CD91E4C32}" presName="rootComposite" presStyleCnt="0"/>
      <dgm:spPr/>
    </dgm:pt>
    <dgm:pt modelId="{C3D64643-A607-DA45-A2D9-0B8CDCE462A3}" type="pres">
      <dgm:prSet presAssocID="{CACD7A2E-7569-4744-912B-D88CD91E4C32}" presName="rootText" presStyleLbl="node1" presStyleIdx="1" presStyleCnt="2"/>
      <dgm:spPr/>
      <dgm:t>
        <a:bodyPr/>
        <a:lstStyle/>
        <a:p>
          <a:endParaRPr lang="en-US"/>
        </a:p>
      </dgm:t>
    </dgm:pt>
    <dgm:pt modelId="{C983F752-25B3-074B-826D-56209F50EAB0}" type="pres">
      <dgm:prSet presAssocID="{CACD7A2E-7569-4744-912B-D88CD91E4C32}" presName="rootConnector" presStyleLbl="node1" presStyleIdx="1" presStyleCnt="2"/>
      <dgm:spPr/>
      <dgm:t>
        <a:bodyPr/>
        <a:lstStyle/>
        <a:p>
          <a:endParaRPr lang="en-US"/>
        </a:p>
      </dgm:t>
    </dgm:pt>
    <dgm:pt modelId="{BB3D2CC6-6A31-2E40-9A38-5AE0AE24745A}" type="pres">
      <dgm:prSet presAssocID="{CACD7A2E-7569-4744-912B-D88CD91E4C32}" presName="childShape" presStyleCnt="0"/>
      <dgm:spPr/>
    </dgm:pt>
    <dgm:pt modelId="{1842596F-BA66-FF4B-9BD0-EDE6631EE463}" type="pres">
      <dgm:prSet presAssocID="{CD309977-26E2-A147-A14C-F21B3A44A7F4}" presName="Name13" presStyleLbl="parChTrans1D2" presStyleIdx="2" presStyleCnt="4"/>
      <dgm:spPr/>
      <dgm:t>
        <a:bodyPr/>
        <a:lstStyle/>
        <a:p>
          <a:endParaRPr lang="en-US"/>
        </a:p>
      </dgm:t>
    </dgm:pt>
    <dgm:pt modelId="{797D2901-18B7-904B-8EBF-35BE39D54E9B}" type="pres">
      <dgm:prSet presAssocID="{F9296917-FBEF-264F-A04A-1615102ADE66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BC47BC-6BC2-4D4F-8EDC-86A1C7931F61}" type="pres">
      <dgm:prSet presAssocID="{368D5FD8-68C8-4A4D-912F-49F2ED9C943C}" presName="Name13" presStyleLbl="parChTrans1D2" presStyleIdx="3" presStyleCnt="4"/>
      <dgm:spPr/>
      <dgm:t>
        <a:bodyPr/>
        <a:lstStyle/>
        <a:p>
          <a:endParaRPr lang="en-US"/>
        </a:p>
      </dgm:t>
    </dgm:pt>
    <dgm:pt modelId="{9BCBB1E9-C6A8-6C40-AC3D-C7486BE81117}" type="pres">
      <dgm:prSet presAssocID="{E4015B0F-D1CD-2C4C-8FE9-E4FA31ED508E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2DA2CB-3BC6-B140-9D37-4AE12768D9B3}" type="presOf" srcId="{F9296917-FBEF-264F-A04A-1615102ADE66}" destId="{797D2901-18B7-904B-8EBF-35BE39D54E9B}" srcOrd="0" destOrd="0" presId="urn:microsoft.com/office/officeart/2005/8/layout/hierarchy3"/>
    <dgm:cxn modelId="{B935DF7D-2F85-CD4F-BEEC-FD0DF91F1A28}" type="presOf" srcId="{CDB34C50-C694-3C44-B20D-A00DA7316D3F}" destId="{924253DD-1BDF-994E-9341-534C67874397}" srcOrd="1" destOrd="0" presId="urn:microsoft.com/office/officeart/2005/8/layout/hierarchy3"/>
    <dgm:cxn modelId="{EFDAC56A-7140-4D42-A0EA-4D39B6884984}" srcId="{67218AB1-05AE-924D-B016-0C234D72C00E}" destId="{CDB34C50-C694-3C44-B20D-A00DA7316D3F}" srcOrd="0" destOrd="0" parTransId="{081EAE9A-F681-1644-A975-E9CA03EB8A4B}" sibTransId="{50F8398B-2796-6941-8E95-BC0C99DC6DE9}"/>
    <dgm:cxn modelId="{C806FFC9-5320-2646-8380-39E4576C6E4E}" type="presOf" srcId="{D482DC4F-A297-2643-9F85-F981188808EB}" destId="{803A21FD-1B05-D949-9DF4-C769E4C7D433}" srcOrd="0" destOrd="0" presId="urn:microsoft.com/office/officeart/2005/8/layout/hierarchy3"/>
    <dgm:cxn modelId="{BED40151-775F-FF45-BD6D-D64D1E642E2C}" type="presOf" srcId="{861FA050-5DE9-8947-8F3E-06C160C1EF81}" destId="{A6133757-9073-3341-9DEA-2676EC14F42E}" srcOrd="0" destOrd="0" presId="urn:microsoft.com/office/officeart/2005/8/layout/hierarchy3"/>
    <dgm:cxn modelId="{A0E76DC5-600D-E143-B767-EE76D133EF69}" srcId="{67218AB1-05AE-924D-B016-0C234D72C00E}" destId="{CACD7A2E-7569-4744-912B-D88CD91E4C32}" srcOrd="1" destOrd="0" parTransId="{4371CF98-1C98-B340-8B4B-B33322798ADB}" sibTransId="{BE997B11-BABA-C24A-9995-4E34D9D8548F}"/>
    <dgm:cxn modelId="{0A27B1CA-194B-0B41-95DF-B5B20944E15A}" type="presOf" srcId="{CD309977-26E2-A147-A14C-F21B3A44A7F4}" destId="{1842596F-BA66-FF4B-9BD0-EDE6631EE463}" srcOrd="0" destOrd="0" presId="urn:microsoft.com/office/officeart/2005/8/layout/hierarchy3"/>
    <dgm:cxn modelId="{64D33BAD-0B79-7A4B-8572-1E21C84B8F83}" type="presOf" srcId="{CACD7A2E-7569-4744-912B-D88CD91E4C32}" destId="{C3D64643-A607-DA45-A2D9-0B8CDCE462A3}" srcOrd="0" destOrd="0" presId="urn:microsoft.com/office/officeart/2005/8/layout/hierarchy3"/>
    <dgm:cxn modelId="{8DFE1C8B-6845-A64A-A395-6E5BD97725C9}" type="presOf" srcId="{E1F1A26C-29E9-F741-8A41-1996C1DDEB4D}" destId="{BBB89940-F510-A245-8FFE-E753C313D8D3}" srcOrd="0" destOrd="0" presId="urn:microsoft.com/office/officeart/2005/8/layout/hierarchy3"/>
    <dgm:cxn modelId="{9137662C-E4A4-D34E-A6B0-8A2ED9EF6464}" type="presOf" srcId="{657FF0F1-6DF5-7B40-8931-519FE8CCC4A8}" destId="{4B88940B-4213-364B-82F4-46818B792CAF}" srcOrd="0" destOrd="0" presId="urn:microsoft.com/office/officeart/2005/8/layout/hierarchy3"/>
    <dgm:cxn modelId="{E787B9C2-34BD-164E-883C-6E3FD35B53CF}" srcId="{CACD7A2E-7569-4744-912B-D88CD91E4C32}" destId="{E4015B0F-D1CD-2C4C-8FE9-E4FA31ED508E}" srcOrd="1" destOrd="0" parTransId="{368D5FD8-68C8-4A4D-912F-49F2ED9C943C}" sibTransId="{DD4B4F58-5D3E-9243-94AF-C46C61FFD171}"/>
    <dgm:cxn modelId="{A1FEF7BB-47DC-6D49-A0F5-272EB695CA20}" type="presOf" srcId="{CACD7A2E-7569-4744-912B-D88CD91E4C32}" destId="{C983F752-25B3-074B-826D-56209F50EAB0}" srcOrd="1" destOrd="0" presId="urn:microsoft.com/office/officeart/2005/8/layout/hierarchy3"/>
    <dgm:cxn modelId="{31C2A813-7711-C34E-8C1A-313078061699}" type="presOf" srcId="{67218AB1-05AE-924D-B016-0C234D72C00E}" destId="{73364729-5966-A640-8652-4DC85806C186}" srcOrd="0" destOrd="0" presId="urn:microsoft.com/office/officeart/2005/8/layout/hierarchy3"/>
    <dgm:cxn modelId="{2B7CDDB9-B4CE-8440-BC1F-D2B5A0A90444}" srcId="{CDB34C50-C694-3C44-B20D-A00DA7316D3F}" destId="{E1F1A26C-29E9-F741-8A41-1996C1DDEB4D}" srcOrd="0" destOrd="0" parTransId="{861FA050-5DE9-8947-8F3E-06C160C1EF81}" sibTransId="{5CBFDD05-AD9C-BE4C-9F61-DA0C836C3DEE}"/>
    <dgm:cxn modelId="{A1D6AAF0-43F8-2F42-9717-EA9E663B12FB}" type="presOf" srcId="{CDB34C50-C694-3C44-B20D-A00DA7316D3F}" destId="{686E5B1F-3DF8-6744-A8B3-607A98B0EE24}" srcOrd="0" destOrd="0" presId="urn:microsoft.com/office/officeart/2005/8/layout/hierarchy3"/>
    <dgm:cxn modelId="{F0E5C83B-E3E6-CE42-A11D-A7A095FF9AF6}" srcId="{CACD7A2E-7569-4744-912B-D88CD91E4C32}" destId="{F9296917-FBEF-264F-A04A-1615102ADE66}" srcOrd="0" destOrd="0" parTransId="{CD309977-26E2-A147-A14C-F21B3A44A7F4}" sibTransId="{120F7B54-0A95-A442-ACEE-B7CCF1A208DC}"/>
    <dgm:cxn modelId="{1375846F-AF69-D145-8D49-2C166678528F}" type="presOf" srcId="{E4015B0F-D1CD-2C4C-8FE9-E4FA31ED508E}" destId="{9BCBB1E9-C6A8-6C40-AC3D-C7486BE81117}" srcOrd="0" destOrd="0" presId="urn:microsoft.com/office/officeart/2005/8/layout/hierarchy3"/>
    <dgm:cxn modelId="{D3EFF02C-752D-C44B-BEB2-094B72648288}" srcId="{CDB34C50-C694-3C44-B20D-A00DA7316D3F}" destId="{657FF0F1-6DF5-7B40-8931-519FE8CCC4A8}" srcOrd="1" destOrd="0" parTransId="{D482DC4F-A297-2643-9F85-F981188808EB}" sibTransId="{5BD75F9A-FAE4-954D-BD6E-69738B67FFC6}"/>
    <dgm:cxn modelId="{F0B4BABF-76B0-7A43-8780-213B6A520C4B}" type="presOf" srcId="{368D5FD8-68C8-4A4D-912F-49F2ED9C943C}" destId="{A5BC47BC-6BC2-4D4F-8EDC-86A1C7931F61}" srcOrd="0" destOrd="0" presId="urn:microsoft.com/office/officeart/2005/8/layout/hierarchy3"/>
    <dgm:cxn modelId="{45294F43-17C3-7D4B-B432-75F08472CD3D}" type="presParOf" srcId="{73364729-5966-A640-8652-4DC85806C186}" destId="{03D04C6E-FE39-4C4D-911B-32EDC0921BD9}" srcOrd="0" destOrd="0" presId="urn:microsoft.com/office/officeart/2005/8/layout/hierarchy3"/>
    <dgm:cxn modelId="{4ADDA23B-93C4-464F-8FFB-913CC23C0D7B}" type="presParOf" srcId="{03D04C6E-FE39-4C4D-911B-32EDC0921BD9}" destId="{F07CF0BD-5C0B-5145-ADFA-793C918829A6}" srcOrd="0" destOrd="0" presId="urn:microsoft.com/office/officeart/2005/8/layout/hierarchy3"/>
    <dgm:cxn modelId="{8497A7A8-41D4-0143-BE8B-BF5859CD6C1B}" type="presParOf" srcId="{F07CF0BD-5C0B-5145-ADFA-793C918829A6}" destId="{686E5B1F-3DF8-6744-A8B3-607A98B0EE24}" srcOrd="0" destOrd="0" presId="urn:microsoft.com/office/officeart/2005/8/layout/hierarchy3"/>
    <dgm:cxn modelId="{16BCCBCF-BDD0-F44C-8753-CA8DB5978E88}" type="presParOf" srcId="{F07CF0BD-5C0B-5145-ADFA-793C918829A6}" destId="{924253DD-1BDF-994E-9341-534C67874397}" srcOrd="1" destOrd="0" presId="urn:microsoft.com/office/officeart/2005/8/layout/hierarchy3"/>
    <dgm:cxn modelId="{DF09B6CE-E490-1F49-98E4-4E506298E860}" type="presParOf" srcId="{03D04C6E-FE39-4C4D-911B-32EDC0921BD9}" destId="{7345ED31-670F-0040-82A0-39C4755B377F}" srcOrd="1" destOrd="0" presId="urn:microsoft.com/office/officeart/2005/8/layout/hierarchy3"/>
    <dgm:cxn modelId="{583BB51F-930A-7641-B7DA-2F998CDE2507}" type="presParOf" srcId="{7345ED31-670F-0040-82A0-39C4755B377F}" destId="{A6133757-9073-3341-9DEA-2676EC14F42E}" srcOrd="0" destOrd="0" presId="urn:microsoft.com/office/officeart/2005/8/layout/hierarchy3"/>
    <dgm:cxn modelId="{8426EC31-E4A4-A541-8E0E-729808641053}" type="presParOf" srcId="{7345ED31-670F-0040-82A0-39C4755B377F}" destId="{BBB89940-F510-A245-8FFE-E753C313D8D3}" srcOrd="1" destOrd="0" presId="urn:microsoft.com/office/officeart/2005/8/layout/hierarchy3"/>
    <dgm:cxn modelId="{2D989524-B95C-6540-869E-1ADE7C858238}" type="presParOf" srcId="{7345ED31-670F-0040-82A0-39C4755B377F}" destId="{803A21FD-1B05-D949-9DF4-C769E4C7D433}" srcOrd="2" destOrd="0" presId="urn:microsoft.com/office/officeart/2005/8/layout/hierarchy3"/>
    <dgm:cxn modelId="{1732B37C-505B-9449-A793-45ACE350F6F2}" type="presParOf" srcId="{7345ED31-670F-0040-82A0-39C4755B377F}" destId="{4B88940B-4213-364B-82F4-46818B792CAF}" srcOrd="3" destOrd="0" presId="urn:microsoft.com/office/officeart/2005/8/layout/hierarchy3"/>
    <dgm:cxn modelId="{49671AA8-B84D-EF41-BBDD-2079E13083FD}" type="presParOf" srcId="{73364729-5966-A640-8652-4DC85806C186}" destId="{DCA78AF6-B0C9-A647-9FE9-8DBB5F180E74}" srcOrd="1" destOrd="0" presId="urn:microsoft.com/office/officeart/2005/8/layout/hierarchy3"/>
    <dgm:cxn modelId="{5D304B34-6263-3E40-8F7D-3EE11D0E7C80}" type="presParOf" srcId="{DCA78AF6-B0C9-A647-9FE9-8DBB5F180E74}" destId="{66A41C6E-8A62-DB49-82D0-6341624F5BF9}" srcOrd="0" destOrd="0" presId="urn:microsoft.com/office/officeart/2005/8/layout/hierarchy3"/>
    <dgm:cxn modelId="{489E7743-F9A5-E845-A546-C08AB1976159}" type="presParOf" srcId="{66A41C6E-8A62-DB49-82D0-6341624F5BF9}" destId="{C3D64643-A607-DA45-A2D9-0B8CDCE462A3}" srcOrd="0" destOrd="0" presId="urn:microsoft.com/office/officeart/2005/8/layout/hierarchy3"/>
    <dgm:cxn modelId="{E6934A19-A9C4-3544-A6D2-9FF0F93F2DB0}" type="presParOf" srcId="{66A41C6E-8A62-DB49-82D0-6341624F5BF9}" destId="{C983F752-25B3-074B-826D-56209F50EAB0}" srcOrd="1" destOrd="0" presId="urn:microsoft.com/office/officeart/2005/8/layout/hierarchy3"/>
    <dgm:cxn modelId="{513B1918-B766-9B41-80C7-A698B8824649}" type="presParOf" srcId="{DCA78AF6-B0C9-A647-9FE9-8DBB5F180E74}" destId="{BB3D2CC6-6A31-2E40-9A38-5AE0AE24745A}" srcOrd="1" destOrd="0" presId="urn:microsoft.com/office/officeart/2005/8/layout/hierarchy3"/>
    <dgm:cxn modelId="{22AF8576-5644-2940-8A8E-3A26D19E2C61}" type="presParOf" srcId="{BB3D2CC6-6A31-2E40-9A38-5AE0AE24745A}" destId="{1842596F-BA66-FF4B-9BD0-EDE6631EE463}" srcOrd="0" destOrd="0" presId="urn:microsoft.com/office/officeart/2005/8/layout/hierarchy3"/>
    <dgm:cxn modelId="{74476959-E7A9-1F49-9144-1373547D484E}" type="presParOf" srcId="{BB3D2CC6-6A31-2E40-9A38-5AE0AE24745A}" destId="{797D2901-18B7-904B-8EBF-35BE39D54E9B}" srcOrd="1" destOrd="0" presId="urn:microsoft.com/office/officeart/2005/8/layout/hierarchy3"/>
    <dgm:cxn modelId="{044DA910-A3F2-B541-B6B3-18851C11DCE7}" type="presParOf" srcId="{BB3D2CC6-6A31-2E40-9A38-5AE0AE24745A}" destId="{A5BC47BC-6BC2-4D4F-8EDC-86A1C7931F61}" srcOrd="2" destOrd="0" presId="urn:microsoft.com/office/officeart/2005/8/layout/hierarchy3"/>
    <dgm:cxn modelId="{E508C31D-138B-C348-9467-77103290102D}" type="presParOf" srcId="{BB3D2CC6-6A31-2E40-9A38-5AE0AE24745A}" destId="{9BCBB1E9-C6A8-6C40-AC3D-C7486BE8111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51AA1C-9652-CD47-9E59-ECEC3D0A7E14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2F210CA-C76D-254C-8078-84A3A1F9612B}">
      <dgm:prSet phldrT="[Text]"/>
      <dgm:spPr/>
      <dgm:t>
        <a:bodyPr/>
        <a:lstStyle/>
        <a:p>
          <a:r>
            <a:rPr lang="en-US" b="1" dirty="0" err="1" smtClean="0"/>
            <a:t>Redação</a:t>
          </a:r>
          <a:r>
            <a:rPr lang="en-US" b="1" dirty="0" smtClean="0"/>
            <a:t> Original do CPC/73 </a:t>
          </a:r>
          <a:endParaRPr lang="en-US" b="1" dirty="0"/>
        </a:p>
      </dgm:t>
    </dgm:pt>
    <dgm:pt modelId="{3D374741-6187-974E-AB31-A734C2A0CB02}" type="parTrans" cxnId="{9D10D8FB-6113-9349-AB3B-FB135EE2D140}">
      <dgm:prSet/>
      <dgm:spPr/>
      <dgm:t>
        <a:bodyPr/>
        <a:lstStyle/>
        <a:p>
          <a:endParaRPr lang="en-US" b="1"/>
        </a:p>
      </dgm:t>
    </dgm:pt>
    <dgm:pt modelId="{D3321E53-BEC9-C24F-A7CF-FCC000A08610}" type="sibTrans" cxnId="{9D10D8FB-6113-9349-AB3B-FB135EE2D140}">
      <dgm:prSet/>
      <dgm:spPr/>
      <dgm:t>
        <a:bodyPr/>
        <a:lstStyle/>
        <a:p>
          <a:endParaRPr lang="en-US" b="1"/>
        </a:p>
      </dgm:t>
    </dgm:pt>
    <dgm:pt modelId="{E5D11566-E879-424A-B2E2-02B5A4023F73}">
      <dgm:prSet phldrT="[Text]" custT="1"/>
      <dgm:spPr/>
      <dgm:t>
        <a:bodyPr/>
        <a:lstStyle/>
        <a:p>
          <a:r>
            <a:rPr lang="en-US" sz="1800" b="1" dirty="0" err="1" smtClean="0"/>
            <a:t>Regra</a:t>
          </a:r>
          <a:r>
            <a:rPr lang="en-US" sz="1800" b="1" dirty="0" smtClean="0"/>
            <a:t>: </a:t>
          </a:r>
          <a:r>
            <a:rPr lang="en-US" sz="1800" b="1" dirty="0" err="1" smtClean="0"/>
            <a:t>Autonomia</a:t>
          </a:r>
          <a:endParaRPr lang="en-US" sz="1800" b="1" dirty="0"/>
        </a:p>
      </dgm:t>
    </dgm:pt>
    <dgm:pt modelId="{E674439C-7CD5-F943-B8DC-CA436B7B90BE}" type="parTrans" cxnId="{582E0D64-C095-744C-A2C5-5A45FDE53DB8}">
      <dgm:prSet/>
      <dgm:spPr/>
      <dgm:t>
        <a:bodyPr/>
        <a:lstStyle/>
        <a:p>
          <a:endParaRPr lang="en-US" b="1"/>
        </a:p>
      </dgm:t>
    </dgm:pt>
    <dgm:pt modelId="{8014CECB-2647-834F-B833-F5EB248A1F20}" type="sibTrans" cxnId="{582E0D64-C095-744C-A2C5-5A45FDE53DB8}">
      <dgm:prSet/>
      <dgm:spPr/>
      <dgm:t>
        <a:bodyPr/>
        <a:lstStyle/>
        <a:p>
          <a:endParaRPr lang="en-US" b="1"/>
        </a:p>
      </dgm:t>
    </dgm:pt>
    <dgm:pt modelId="{BD5DADB7-0A48-1C49-9553-68ABF85C362B}">
      <dgm:prSet phldrT="[Text]" custT="1"/>
      <dgm:spPr/>
      <dgm:t>
        <a:bodyPr/>
        <a:lstStyle/>
        <a:p>
          <a:r>
            <a:rPr lang="en-US" sz="1800" b="1" dirty="0" err="1" smtClean="0"/>
            <a:t>Exceção</a:t>
          </a:r>
          <a:r>
            <a:rPr lang="en-US" sz="1800" b="1" dirty="0" smtClean="0"/>
            <a:t>: </a:t>
          </a:r>
          <a:r>
            <a:rPr lang="en-US" sz="1800" b="1" dirty="0" err="1" smtClean="0"/>
            <a:t>ações</a:t>
          </a:r>
          <a:r>
            <a:rPr lang="en-US" sz="1800" b="1" dirty="0" smtClean="0"/>
            <a:t> </a:t>
          </a:r>
          <a:r>
            <a:rPr lang="en-US" sz="1800" b="1" dirty="0" err="1" smtClean="0"/>
            <a:t>possessórias</a:t>
          </a:r>
          <a:r>
            <a:rPr lang="en-US" sz="1800" b="1" dirty="0" smtClean="0"/>
            <a:t> e de </a:t>
          </a:r>
          <a:r>
            <a:rPr lang="en-US" sz="1800" b="1" dirty="0" err="1" smtClean="0"/>
            <a:t>despejo</a:t>
          </a:r>
          <a:endParaRPr lang="en-US" sz="1800" b="1" dirty="0"/>
        </a:p>
      </dgm:t>
    </dgm:pt>
    <dgm:pt modelId="{80EC76A5-8B4C-B645-B703-DA79D1B534F9}" type="parTrans" cxnId="{88AC7FEA-3D55-7F48-8AFD-05FE039B4540}">
      <dgm:prSet/>
      <dgm:spPr/>
      <dgm:t>
        <a:bodyPr/>
        <a:lstStyle/>
        <a:p>
          <a:endParaRPr lang="en-US" b="1"/>
        </a:p>
      </dgm:t>
    </dgm:pt>
    <dgm:pt modelId="{0F06700C-DD2F-AB46-B52F-A45BA5D33F76}" type="sibTrans" cxnId="{88AC7FEA-3D55-7F48-8AFD-05FE039B4540}">
      <dgm:prSet/>
      <dgm:spPr/>
      <dgm:t>
        <a:bodyPr/>
        <a:lstStyle/>
        <a:p>
          <a:endParaRPr lang="en-US" b="1"/>
        </a:p>
      </dgm:t>
    </dgm:pt>
    <dgm:pt modelId="{9416F0BA-D445-1445-87D6-D12CF4A58231}">
      <dgm:prSet phldrT="[Text]"/>
      <dgm:spPr/>
      <dgm:t>
        <a:bodyPr/>
        <a:lstStyle/>
        <a:p>
          <a:r>
            <a:rPr lang="en-US" b="1" dirty="0" err="1" smtClean="0"/>
            <a:t>Década</a:t>
          </a:r>
          <a:r>
            <a:rPr lang="en-US" b="1" dirty="0" smtClean="0"/>
            <a:t> de 1990</a:t>
          </a:r>
          <a:endParaRPr lang="en-US" b="1" dirty="0"/>
        </a:p>
      </dgm:t>
    </dgm:pt>
    <dgm:pt modelId="{8C3828FD-32AF-F946-8915-C378F28E1B9D}" type="parTrans" cxnId="{DECAA1A7-CBE4-E644-BA7A-A4B0510C150F}">
      <dgm:prSet/>
      <dgm:spPr/>
      <dgm:t>
        <a:bodyPr/>
        <a:lstStyle/>
        <a:p>
          <a:endParaRPr lang="en-US" b="1"/>
        </a:p>
      </dgm:t>
    </dgm:pt>
    <dgm:pt modelId="{CE30C913-7A0E-764D-9B8F-B00C46F39A55}" type="sibTrans" cxnId="{DECAA1A7-CBE4-E644-BA7A-A4B0510C150F}">
      <dgm:prSet/>
      <dgm:spPr/>
      <dgm:t>
        <a:bodyPr/>
        <a:lstStyle/>
        <a:p>
          <a:endParaRPr lang="en-US" b="1"/>
        </a:p>
      </dgm:t>
    </dgm:pt>
    <dgm:pt modelId="{D8A229F6-1A1E-8044-896C-0FECFBB74E14}">
      <dgm:prSet phldrT="[Text]" custT="1"/>
      <dgm:spPr/>
      <dgm:t>
        <a:bodyPr/>
        <a:lstStyle/>
        <a:p>
          <a:r>
            <a:rPr lang="en-US" sz="1200" b="1" dirty="0" smtClean="0"/>
            <a:t>Art. 84, do CDC</a:t>
          </a:r>
          <a:endParaRPr lang="en-US" sz="1200" b="1" dirty="0"/>
        </a:p>
      </dgm:t>
    </dgm:pt>
    <dgm:pt modelId="{ECA32894-563F-A348-A066-9F9D48C28F70}" type="parTrans" cxnId="{CDD8071B-6037-974E-A2E8-C4DFF875C661}">
      <dgm:prSet/>
      <dgm:spPr/>
      <dgm:t>
        <a:bodyPr/>
        <a:lstStyle/>
        <a:p>
          <a:endParaRPr lang="en-US" b="1"/>
        </a:p>
      </dgm:t>
    </dgm:pt>
    <dgm:pt modelId="{7AF70315-0D82-B141-BCD6-D07D50848206}" type="sibTrans" cxnId="{CDD8071B-6037-974E-A2E8-C4DFF875C661}">
      <dgm:prSet/>
      <dgm:spPr/>
      <dgm:t>
        <a:bodyPr/>
        <a:lstStyle/>
        <a:p>
          <a:endParaRPr lang="en-US" b="1"/>
        </a:p>
      </dgm:t>
    </dgm:pt>
    <dgm:pt modelId="{AD3A56FE-2472-EC46-B146-36F428723C02}">
      <dgm:prSet phldrT="[Text]" custT="1"/>
      <dgm:spPr/>
      <dgm:t>
        <a:bodyPr/>
        <a:lstStyle/>
        <a:p>
          <a:r>
            <a:rPr lang="en-US" sz="1200" b="1" dirty="0" smtClean="0"/>
            <a:t>Art. 461, CPC-73</a:t>
          </a:r>
          <a:endParaRPr lang="en-US" sz="1200" b="1" dirty="0"/>
        </a:p>
      </dgm:t>
    </dgm:pt>
    <dgm:pt modelId="{9D08359D-8E09-1F4A-B21F-80CC7BA7DCBA}" type="parTrans" cxnId="{05305E2A-445A-E242-94A5-12E99EA91C1D}">
      <dgm:prSet/>
      <dgm:spPr/>
      <dgm:t>
        <a:bodyPr/>
        <a:lstStyle/>
        <a:p>
          <a:endParaRPr lang="en-US" b="1"/>
        </a:p>
      </dgm:t>
    </dgm:pt>
    <dgm:pt modelId="{47E159F7-8A09-304F-83F3-BFAD98621EA7}" type="sibTrans" cxnId="{05305E2A-445A-E242-94A5-12E99EA91C1D}">
      <dgm:prSet/>
      <dgm:spPr/>
      <dgm:t>
        <a:bodyPr/>
        <a:lstStyle/>
        <a:p>
          <a:endParaRPr lang="en-US" b="1"/>
        </a:p>
      </dgm:t>
    </dgm:pt>
    <dgm:pt modelId="{C5A74482-2932-FA41-8032-0BC19DAE2D0E}">
      <dgm:prSet phldrT="[Text]"/>
      <dgm:spPr/>
      <dgm:t>
        <a:bodyPr/>
        <a:lstStyle/>
        <a:p>
          <a:r>
            <a:rPr lang="en-US" b="1" dirty="0" err="1" smtClean="0"/>
            <a:t>Anos</a:t>
          </a:r>
          <a:r>
            <a:rPr lang="en-US" b="1" dirty="0" smtClean="0"/>
            <a:t> 2000</a:t>
          </a:r>
          <a:endParaRPr lang="en-US" b="1" dirty="0"/>
        </a:p>
      </dgm:t>
    </dgm:pt>
    <dgm:pt modelId="{B0765511-22AA-044E-995B-C03B1EA0D181}" type="parTrans" cxnId="{19EEB4CC-F0B4-484D-AE23-DAFD0943C933}">
      <dgm:prSet/>
      <dgm:spPr/>
      <dgm:t>
        <a:bodyPr/>
        <a:lstStyle/>
        <a:p>
          <a:endParaRPr lang="en-US" b="1"/>
        </a:p>
      </dgm:t>
    </dgm:pt>
    <dgm:pt modelId="{E6120090-9292-A940-BBA0-BE5ECF6D8C51}" type="sibTrans" cxnId="{19EEB4CC-F0B4-484D-AE23-DAFD0943C933}">
      <dgm:prSet/>
      <dgm:spPr/>
      <dgm:t>
        <a:bodyPr/>
        <a:lstStyle/>
        <a:p>
          <a:endParaRPr lang="en-US" b="1"/>
        </a:p>
      </dgm:t>
    </dgm:pt>
    <dgm:pt modelId="{8F0F945F-7D2F-B247-A112-7CD183A2AB31}">
      <dgm:prSet phldrT="[Text]" custT="1"/>
      <dgm:spPr/>
      <dgm:t>
        <a:bodyPr/>
        <a:lstStyle/>
        <a:p>
          <a:r>
            <a:rPr lang="en-US" sz="1800" b="1" dirty="0" smtClean="0"/>
            <a:t>Art. 461-A, CPC-73</a:t>
          </a:r>
          <a:endParaRPr lang="en-US" sz="1800" b="1" dirty="0"/>
        </a:p>
      </dgm:t>
    </dgm:pt>
    <dgm:pt modelId="{7CA66F36-96D1-CF4A-BFD3-44C1153ABEDD}" type="parTrans" cxnId="{D5FEB7CA-9F4C-BC48-B30C-01D5C6BA66B7}">
      <dgm:prSet/>
      <dgm:spPr/>
      <dgm:t>
        <a:bodyPr/>
        <a:lstStyle/>
        <a:p>
          <a:endParaRPr lang="en-US" b="1"/>
        </a:p>
      </dgm:t>
    </dgm:pt>
    <dgm:pt modelId="{63964B8F-CBF2-5F4C-BE24-44EEB13D308E}" type="sibTrans" cxnId="{D5FEB7CA-9F4C-BC48-B30C-01D5C6BA66B7}">
      <dgm:prSet/>
      <dgm:spPr/>
      <dgm:t>
        <a:bodyPr/>
        <a:lstStyle/>
        <a:p>
          <a:endParaRPr lang="en-US" b="1"/>
        </a:p>
      </dgm:t>
    </dgm:pt>
    <dgm:pt modelId="{100834E1-C855-2449-ABF1-CA31AAFC9BFB}">
      <dgm:prSet phldrT="[Text]" custT="1"/>
      <dgm:spPr/>
      <dgm:t>
        <a:bodyPr/>
        <a:lstStyle/>
        <a:p>
          <a:r>
            <a:rPr lang="en-US" sz="1800" b="1" dirty="0" smtClean="0"/>
            <a:t>Lei n. 11.232/2005</a:t>
          </a:r>
          <a:endParaRPr lang="en-US" sz="1800" b="1" dirty="0"/>
        </a:p>
      </dgm:t>
    </dgm:pt>
    <dgm:pt modelId="{7FCBE65E-6C87-6F42-A1B8-31FA039D5B4E}" type="parTrans" cxnId="{1F7A3445-4FB7-A24B-8122-FB916B068A84}">
      <dgm:prSet/>
      <dgm:spPr/>
      <dgm:t>
        <a:bodyPr/>
        <a:lstStyle/>
        <a:p>
          <a:endParaRPr lang="en-US" b="1"/>
        </a:p>
      </dgm:t>
    </dgm:pt>
    <dgm:pt modelId="{3864FD5C-551E-504C-90AB-48E52A614F6D}" type="sibTrans" cxnId="{1F7A3445-4FB7-A24B-8122-FB916B068A84}">
      <dgm:prSet/>
      <dgm:spPr/>
      <dgm:t>
        <a:bodyPr/>
        <a:lstStyle/>
        <a:p>
          <a:endParaRPr lang="en-US" b="1"/>
        </a:p>
      </dgm:t>
    </dgm:pt>
    <dgm:pt modelId="{1A308A02-0E88-7A43-8503-613A92D39CEF}">
      <dgm:prSet phldrT="[Text]" custT="1"/>
      <dgm:spPr/>
      <dgm:t>
        <a:bodyPr/>
        <a:lstStyle/>
        <a:p>
          <a:r>
            <a:rPr lang="en-US" sz="1200" b="1" dirty="0" smtClean="0"/>
            <a:t>Art. 273, do CPC-73</a:t>
          </a:r>
          <a:endParaRPr lang="en-US" sz="1200" b="1" dirty="0"/>
        </a:p>
      </dgm:t>
    </dgm:pt>
    <dgm:pt modelId="{B1654A7F-5563-304F-9913-509552AFB884}" type="parTrans" cxnId="{7C00E9B3-6528-E54E-AB8F-D21A5E1E3EFB}">
      <dgm:prSet/>
      <dgm:spPr/>
      <dgm:t>
        <a:bodyPr/>
        <a:lstStyle/>
        <a:p>
          <a:endParaRPr lang="en-US" b="1"/>
        </a:p>
      </dgm:t>
    </dgm:pt>
    <dgm:pt modelId="{F6E36A23-2509-0B4C-A67F-383326E2264F}" type="sibTrans" cxnId="{7C00E9B3-6528-E54E-AB8F-D21A5E1E3EFB}">
      <dgm:prSet/>
      <dgm:spPr/>
      <dgm:t>
        <a:bodyPr/>
        <a:lstStyle/>
        <a:p>
          <a:endParaRPr lang="en-US" b="1"/>
        </a:p>
      </dgm:t>
    </dgm:pt>
    <dgm:pt modelId="{7B5FB292-B923-CD45-9498-AF657BD9FCD5}">
      <dgm:prSet phldrT="[Text]" custT="1"/>
      <dgm:spPr/>
      <dgm:t>
        <a:bodyPr/>
        <a:lstStyle/>
        <a:p>
          <a:r>
            <a:rPr lang="en-US" sz="1200" b="1" dirty="0" smtClean="0"/>
            <a:t>Lei 9.099/95</a:t>
          </a:r>
          <a:endParaRPr lang="en-US" sz="1200" b="1" dirty="0"/>
        </a:p>
      </dgm:t>
    </dgm:pt>
    <dgm:pt modelId="{683E3701-E2D5-7F4B-B3EA-DC25B994C511}" type="parTrans" cxnId="{C7A52980-6ED2-DC45-BE23-783B0667527A}">
      <dgm:prSet/>
      <dgm:spPr/>
      <dgm:t>
        <a:bodyPr/>
        <a:lstStyle/>
        <a:p>
          <a:endParaRPr lang="en-US" b="1"/>
        </a:p>
      </dgm:t>
    </dgm:pt>
    <dgm:pt modelId="{DA664CBF-179B-EB44-B4F2-0F3E6AC707EB}" type="sibTrans" cxnId="{C7A52980-6ED2-DC45-BE23-783B0667527A}">
      <dgm:prSet/>
      <dgm:spPr/>
      <dgm:t>
        <a:bodyPr/>
        <a:lstStyle/>
        <a:p>
          <a:endParaRPr lang="en-US" b="1"/>
        </a:p>
      </dgm:t>
    </dgm:pt>
    <dgm:pt modelId="{B13B5ACB-7E83-ED4D-929E-B26B7165B372}">
      <dgm:prSet/>
      <dgm:spPr/>
      <dgm:t>
        <a:bodyPr/>
        <a:lstStyle/>
        <a:p>
          <a:r>
            <a:rPr lang="en-US" b="1" dirty="0" smtClean="0"/>
            <a:t>CPC 2015</a:t>
          </a:r>
          <a:endParaRPr lang="en-US" b="1" dirty="0"/>
        </a:p>
      </dgm:t>
    </dgm:pt>
    <dgm:pt modelId="{6EE98EDD-D608-EF4C-8F59-DD1269E264DE}" type="parTrans" cxnId="{4CF51681-5340-894F-8712-B4A9A86C44B0}">
      <dgm:prSet/>
      <dgm:spPr/>
      <dgm:t>
        <a:bodyPr/>
        <a:lstStyle/>
        <a:p>
          <a:endParaRPr lang="en-US" b="1"/>
        </a:p>
      </dgm:t>
    </dgm:pt>
    <dgm:pt modelId="{5C0A2B2A-814A-3344-B2DF-E209C92E799E}" type="sibTrans" cxnId="{4CF51681-5340-894F-8712-B4A9A86C44B0}">
      <dgm:prSet/>
      <dgm:spPr/>
      <dgm:t>
        <a:bodyPr/>
        <a:lstStyle/>
        <a:p>
          <a:endParaRPr lang="en-US" b="1"/>
        </a:p>
      </dgm:t>
    </dgm:pt>
    <dgm:pt modelId="{32E8C714-AEA2-454A-88B5-4B63F996FB60}" type="pres">
      <dgm:prSet presAssocID="{8951AA1C-9652-CD47-9E59-ECEC3D0A7E1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226AF1-ECAD-A342-996F-7457628F98B4}" type="pres">
      <dgm:prSet presAssocID="{C2F210CA-C76D-254C-8078-84A3A1F9612B}" presName="linNode" presStyleCnt="0"/>
      <dgm:spPr/>
    </dgm:pt>
    <dgm:pt modelId="{7F3DAABF-AC37-3C4B-9F12-4B6B4BDBD12C}" type="pres">
      <dgm:prSet presAssocID="{C2F210CA-C76D-254C-8078-84A3A1F9612B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7A85E5-8B4C-2A43-8B98-53BC3211627B}" type="pres">
      <dgm:prSet presAssocID="{C2F210CA-C76D-254C-8078-84A3A1F9612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2359D-3A31-1D49-BE46-5A0E62839CBB}" type="pres">
      <dgm:prSet presAssocID="{D3321E53-BEC9-C24F-A7CF-FCC000A08610}" presName="sp" presStyleCnt="0"/>
      <dgm:spPr/>
    </dgm:pt>
    <dgm:pt modelId="{B05C54DA-0037-D049-8F0A-F18E37682C60}" type="pres">
      <dgm:prSet presAssocID="{9416F0BA-D445-1445-87D6-D12CF4A58231}" presName="linNode" presStyleCnt="0"/>
      <dgm:spPr/>
    </dgm:pt>
    <dgm:pt modelId="{F7510BC7-57EC-ED4C-8E04-F0C586772485}" type="pres">
      <dgm:prSet presAssocID="{9416F0BA-D445-1445-87D6-D12CF4A5823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AA1713-18F0-F746-AC6B-25F074A80F5C}" type="pres">
      <dgm:prSet presAssocID="{9416F0BA-D445-1445-87D6-D12CF4A5823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313786-2FB3-004F-A8EB-B17DDDC0F430}" type="pres">
      <dgm:prSet presAssocID="{CE30C913-7A0E-764D-9B8F-B00C46F39A55}" presName="sp" presStyleCnt="0"/>
      <dgm:spPr/>
    </dgm:pt>
    <dgm:pt modelId="{D985B95F-B1BD-ED4B-8141-D4B27286A959}" type="pres">
      <dgm:prSet presAssocID="{C5A74482-2932-FA41-8032-0BC19DAE2D0E}" presName="linNode" presStyleCnt="0"/>
      <dgm:spPr/>
    </dgm:pt>
    <dgm:pt modelId="{F2269BF2-A9BE-3847-97CC-0B7B0FE25A19}" type="pres">
      <dgm:prSet presAssocID="{C5A74482-2932-FA41-8032-0BC19DAE2D0E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A7D91E-C04F-D945-8BAC-A2709D8E1486}" type="pres">
      <dgm:prSet presAssocID="{C5A74482-2932-FA41-8032-0BC19DAE2D0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0C0956-038A-3443-992D-CD25DBF3EA12}" type="pres">
      <dgm:prSet presAssocID="{E6120090-9292-A940-BBA0-BE5ECF6D8C51}" presName="sp" presStyleCnt="0"/>
      <dgm:spPr/>
    </dgm:pt>
    <dgm:pt modelId="{34D3F197-92F7-0141-A0FC-F5D8EAA32CCA}" type="pres">
      <dgm:prSet presAssocID="{B13B5ACB-7E83-ED4D-929E-B26B7165B372}" presName="linNode" presStyleCnt="0"/>
      <dgm:spPr/>
    </dgm:pt>
    <dgm:pt modelId="{397EF8B4-2BD4-E342-9B1A-89B02FAD91AB}" type="pres">
      <dgm:prSet presAssocID="{B13B5ACB-7E83-ED4D-929E-B26B7165B372}" presName="parentText" presStyleLbl="node1" presStyleIdx="3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A82D7-8704-D54D-B1F6-D60C8817197D}" type="presOf" srcId="{D8A229F6-1A1E-8044-896C-0FECFBB74E14}" destId="{33AA1713-18F0-F746-AC6B-25F074A80F5C}" srcOrd="0" destOrd="0" presId="urn:microsoft.com/office/officeart/2005/8/layout/vList5"/>
    <dgm:cxn modelId="{9D10D8FB-6113-9349-AB3B-FB135EE2D140}" srcId="{8951AA1C-9652-CD47-9E59-ECEC3D0A7E14}" destId="{C2F210CA-C76D-254C-8078-84A3A1F9612B}" srcOrd="0" destOrd="0" parTransId="{3D374741-6187-974E-AB31-A734C2A0CB02}" sibTransId="{D3321E53-BEC9-C24F-A7CF-FCC000A08610}"/>
    <dgm:cxn modelId="{55677851-3F5B-A748-AB47-7396A4843E08}" type="presOf" srcId="{B13B5ACB-7E83-ED4D-929E-B26B7165B372}" destId="{397EF8B4-2BD4-E342-9B1A-89B02FAD91AB}" srcOrd="0" destOrd="0" presId="urn:microsoft.com/office/officeart/2005/8/layout/vList5"/>
    <dgm:cxn modelId="{725EADF2-B734-484D-9680-9A6D1460F8C8}" type="presOf" srcId="{8951AA1C-9652-CD47-9E59-ECEC3D0A7E14}" destId="{32E8C714-AEA2-454A-88B5-4B63F996FB60}" srcOrd="0" destOrd="0" presId="urn:microsoft.com/office/officeart/2005/8/layout/vList5"/>
    <dgm:cxn modelId="{05305E2A-445A-E242-94A5-12E99EA91C1D}" srcId="{9416F0BA-D445-1445-87D6-D12CF4A58231}" destId="{AD3A56FE-2472-EC46-B146-36F428723C02}" srcOrd="1" destOrd="0" parTransId="{9D08359D-8E09-1F4A-B21F-80CC7BA7DCBA}" sibTransId="{47E159F7-8A09-304F-83F3-BFAD98621EA7}"/>
    <dgm:cxn modelId="{D5FEB7CA-9F4C-BC48-B30C-01D5C6BA66B7}" srcId="{C5A74482-2932-FA41-8032-0BC19DAE2D0E}" destId="{8F0F945F-7D2F-B247-A112-7CD183A2AB31}" srcOrd="0" destOrd="0" parTransId="{7CA66F36-96D1-CF4A-BFD3-44C1153ABEDD}" sibTransId="{63964B8F-CBF2-5F4C-BE24-44EEB13D308E}"/>
    <dgm:cxn modelId="{17E061DD-8897-4C41-9F2D-78CEFBD0F89E}" type="presOf" srcId="{8F0F945F-7D2F-B247-A112-7CD183A2AB31}" destId="{CAA7D91E-C04F-D945-8BAC-A2709D8E1486}" srcOrd="0" destOrd="0" presId="urn:microsoft.com/office/officeart/2005/8/layout/vList5"/>
    <dgm:cxn modelId="{765F731D-3F63-FA43-BAD6-7AA97394A3C6}" type="presOf" srcId="{1A308A02-0E88-7A43-8503-613A92D39CEF}" destId="{33AA1713-18F0-F746-AC6B-25F074A80F5C}" srcOrd="0" destOrd="2" presId="urn:microsoft.com/office/officeart/2005/8/layout/vList5"/>
    <dgm:cxn modelId="{88AC7FEA-3D55-7F48-8AFD-05FE039B4540}" srcId="{C2F210CA-C76D-254C-8078-84A3A1F9612B}" destId="{BD5DADB7-0A48-1C49-9553-68ABF85C362B}" srcOrd="1" destOrd="0" parTransId="{80EC76A5-8B4C-B645-B703-DA79D1B534F9}" sibTransId="{0F06700C-DD2F-AB46-B52F-A45BA5D33F76}"/>
    <dgm:cxn modelId="{CDD8071B-6037-974E-A2E8-C4DFF875C661}" srcId="{9416F0BA-D445-1445-87D6-D12CF4A58231}" destId="{D8A229F6-1A1E-8044-896C-0FECFBB74E14}" srcOrd="0" destOrd="0" parTransId="{ECA32894-563F-A348-A066-9F9D48C28F70}" sibTransId="{7AF70315-0D82-B141-BCD6-D07D50848206}"/>
    <dgm:cxn modelId="{7C00E9B3-6528-E54E-AB8F-D21A5E1E3EFB}" srcId="{9416F0BA-D445-1445-87D6-D12CF4A58231}" destId="{1A308A02-0E88-7A43-8503-613A92D39CEF}" srcOrd="2" destOrd="0" parTransId="{B1654A7F-5563-304F-9913-509552AFB884}" sibTransId="{F6E36A23-2509-0B4C-A67F-383326E2264F}"/>
    <dgm:cxn modelId="{CFE556C2-44FF-CB4A-ABF5-A8E76EBA1A6B}" type="presOf" srcId="{E5D11566-E879-424A-B2E2-02B5A4023F73}" destId="{B67A85E5-8B4C-2A43-8B98-53BC3211627B}" srcOrd="0" destOrd="0" presId="urn:microsoft.com/office/officeart/2005/8/layout/vList5"/>
    <dgm:cxn modelId="{C7A52980-6ED2-DC45-BE23-783B0667527A}" srcId="{9416F0BA-D445-1445-87D6-D12CF4A58231}" destId="{7B5FB292-B923-CD45-9498-AF657BD9FCD5}" srcOrd="3" destOrd="0" parTransId="{683E3701-E2D5-7F4B-B3EA-DC25B994C511}" sibTransId="{DA664CBF-179B-EB44-B4F2-0F3E6AC707EB}"/>
    <dgm:cxn modelId="{45F6976B-CCEB-174B-9225-89C0551B9DE0}" type="presOf" srcId="{AD3A56FE-2472-EC46-B146-36F428723C02}" destId="{33AA1713-18F0-F746-AC6B-25F074A80F5C}" srcOrd="0" destOrd="1" presId="urn:microsoft.com/office/officeart/2005/8/layout/vList5"/>
    <dgm:cxn modelId="{438C6FB1-BED7-7046-9F40-65307B97E01E}" type="presOf" srcId="{BD5DADB7-0A48-1C49-9553-68ABF85C362B}" destId="{B67A85E5-8B4C-2A43-8B98-53BC3211627B}" srcOrd="0" destOrd="1" presId="urn:microsoft.com/office/officeart/2005/8/layout/vList5"/>
    <dgm:cxn modelId="{1BEA6747-E1DB-EA47-8EBD-FC5D4D26A8D7}" type="presOf" srcId="{C5A74482-2932-FA41-8032-0BC19DAE2D0E}" destId="{F2269BF2-A9BE-3847-97CC-0B7B0FE25A19}" srcOrd="0" destOrd="0" presId="urn:microsoft.com/office/officeart/2005/8/layout/vList5"/>
    <dgm:cxn modelId="{4CF51681-5340-894F-8712-B4A9A86C44B0}" srcId="{8951AA1C-9652-CD47-9E59-ECEC3D0A7E14}" destId="{B13B5ACB-7E83-ED4D-929E-B26B7165B372}" srcOrd="3" destOrd="0" parTransId="{6EE98EDD-D608-EF4C-8F59-DD1269E264DE}" sibTransId="{5C0A2B2A-814A-3344-B2DF-E209C92E799E}"/>
    <dgm:cxn modelId="{582E0D64-C095-744C-A2C5-5A45FDE53DB8}" srcId="{C2F210CA-C76D-254C-8078-84A3A1F9612B}" destId="{E5D11566-E879-424A-B2E2-02B5A4023F73}" srcOrd="0" destOrd="0" parTransId="{E674439C-7CD5-F943-B8DC-CA436B7B90BE}" sibTransId="{8014CECB-2647-834F-B833-F5EB248A1F20}"/>
    <dgm:cxn modelId="{A14AC6AA-B6C6-7240-ACC8-00A2F968D739}" type="presOf" srcId="{C2F210CA-C76D-254C-8078-84A3A1F9612B}" destId="{7F3DAABF-AC37-3C4B-9F12-4B6B4BDBD12C}" srcOrd="0" destOrd="0" presId="urn:microsoft.com/office/officeart/2005/8/layout/vList5"/>
    <dgm:cxn modelId="{E976D37B-4DF2-F441-B386-6CBFB36BD46C}" type="presOf" srcId="{7B5FB292-B923-CD45-9498-AF657BD9FCD5}" destId="{33AA1713-18F0-F746-AC6B-25F074A80F5C}" srcOrd="0" destOrd="3" presId="urn:microsoft.com/office/officeart/2005/8/layout/vList5"/>
    <dgm:cxn modelId="{1F7A3445-4FB7-A24B-8122-FB916B068A84}" srcId="{C5A74482-2932-FA41-8032-0BC19DAE2D0E}" destId="{100834E1-C855-2449-ABF1-CA31AAFC9BFB}" srcOrd="1" destOrd="0" parTransId="{7FCBE65E-6C87-6F42-A1B8-31FA039D5B4E}" sibTransId="{3864FD5C-551E-504C-90AB-48E52A614F6D}"/>
    <dgm:cxn modelId="{87AB52FC-C3A8-B948-91F1-1C62A314C44B}" type="presOf" srcId="{9416F0BA-D445-1445-87D6-D12CF4A58231}" destId="{F7510BC7-57EC-ED4C-8E04-F0C586772485}" srcOrd="0" destOrd="0" presId="urn:microsoft.com/office/officeart/2005/8/layout/vList5"/>
    <dgm:cxn modelId="{19EEB4CC-F0B4-484D-AE23-DAFD0943C933}" srcId="{8951AA1C-9652-CD47-9E59-ECEC3D0A7E14}" destId="{C5A74482-2932-FA41-8032-0BC19DAE2D0E}" srcOrd="2" destOrd="0" parTransId="{B0765511-22AA-044E-995B-C03B1EA0D181}" sibTransId="{E6120090-9292-A940-BBA0-BE5ECF6D8C51}"/>
    <dgm:cxn modelId="{DECAA1A7-CBE4-E644-BA7A-A4B0510C150F}" srcId="{8951AA1C-9652-CD47-9E59-ECEC3D0A7E14}" destId="{9416F0BA-D445-1445-87D6-D12CF4A58231}" srcOrd="1" destOrd="0" parTransId="{8C3828FD-32AF-F946-8915-C378F28E1B9D}" sibTransId="{CE30C913-7A0E-764D-9B8F-B00C46F39A55}"/>
    <dgm:cxn modelId="{73BFC097-EBE6-054D-9E25-F9C74BE23B44}" type="presOf" srcId="{100834E1-C855-2449-ABF1-CA31AAFC9BFB}" destId="{CAA7D91E-C04F-D945-8BAC-A2709D8E1486}" srcOrd="0" destOrd="1" presId="urn:microsoft.com/office/officeart/2005/8/layout/vList5"/>
    <dgm:cxn modelId="{9DC7F0CA-6C9E-694A-A42F-382468221A06}" type="presParOf" srcId="{32E8C714-AEA2-454A-88B5-4B63F996FB60}" destId="{5D226AF1-ECAD-A342-996F-7457628F98B4}" srcOrd="0" destOrd="0" presId="urn:microsoft.com/office/officeart/2005/8/layout/vList5"/>
    <dgm:cxn modelId="{8184185B-010E-C244-937D-FCDEE6116FA3}" type="presParOf" srcId="{5D226AF1-ECAD-A342-996F-7457628F98B4}" destId="{7F3DAABF-AC37-3C4B-9F12-4B6B4BDBD12C}" srcOrd="0" destOrd="0" presId="urn:microsoft.com/office/officeart/2005/8/layout/vList5"/>
    <dgm:cxn modelId="{527C45B1-8E17-A945-9E45-7F40B5216941}" type="presParOf" srcId="{5D226AF1-ECAD-A342-996F-7457628F98B4}" destId="{B67A85E5-8B4C-2A43-8B98-53BC3211627B}" srcOrd="1" destOrd="0" presId="urn:microsoft.com/office/officeart/2005/8/layout/vList5"/>
    <dgm:cxn modelId="{D4464164-2705-CF44-8168-539613A6EE39}" type="presParOf" srcId="{32E8C714-AEA2-454A-88B5-4B63F996FB60}" destId="{AFA2359D-3A31-1D49-BE46-5A0E62839CBB}" srcOrd="1" destOrd="0" presId="urn:microsoft.com/office/officeart/2005/8/layout/vList5"/>
    <dgm:cxn modelId="{1227BD46-E701-D44B-A80E-3909DBC2EFAA}" type="presParOf" srcId="{32E8C714-AEA2-454A-88B5-4B63F996FB60}" destId="{B05C54DA-0037-D049-8F0A-F18E37682C60}" srcOrd="2" destOrd="0" presId="urn:microsoft.com/office/officeart/2005/8/layout/vList5"/>
    <dgm:cxn modelId="{DE22BAB8-B1BA-BB4D-BB6C-15A40963FDF9}" type="presParOf" srcId="{B05C54DA-0037-D049-8F0A-F18E37682C60}" destId="{F7510BC7-57EC-ED4C-8E04-F0C586772485}" srcOrd="0" destOrd="0" presId="urn:microsoft.com/office/officeart/2005/8/layout/vList5"/>
    <dgm:cxn modelId="{7E03B4CF-E28F-BB4F-96A0-C82D58D54B79}" type="presParOf" srcId="{B05C54DA-0037-D049-8F0A-F18E37682C60}" destId="{33AA1713-18F0-F746-AC6B-25F074A80F5C}" srcOrd="1" destOrd="0" presId="urn:microsoft.com/office/officeart/2005/8/layout/vList5"/>
    <dgm:cxn modelId="{F6A9A21A-6B83-084F-B530-B92E188C23FF}" type="presParOf" srcId="{32E8C714-AEA2-454A-88B5-4B63F996FB60}" destId="{F5313786-2FB3-004F-A8EB-B17DDDC0F430}" srcOrd="3" destOrd="0" presId="urn:microsoft.com/office/officeart/2005/8/layout/vList5"/>
    <dgm:cxn modelId="{5AD2119A-49E0-5C4D-B708-DA45DB4B8374}" type="presParOf" srcId="{32E8C714-AEA2-454A-88B5-4B63F996FB60}" destId="{D985B95F-B1BD-ED4B-8141-D4B27286A959}" srcOrd="4" destOrd="0" presId="urn:microsoft.com/office/officeart/2005/8/layout/vList5"/>
    <dgm:cxn modelId="{30BB8719-67D4-C243-9A91-2B3C778D53D5}" type="presParOf" srcId="{D985B95F-B1BD-ED4B-8141-D4B27286A959}" destId="{F2269BF2-A9BE-3847-97CC-0B7B0FE25A19}" srcOrd="0" destOrd="0" presId="urn:microsoft.com/office/officeart/2005/8/layout/vList5"/>
    <dgm:cxn modelId="{A5544094-BD04-6A4B-8649-69E361F23180}" type="presParOf" srcId="{D985B95F-B1BD-ED4B-8141-D4B27286A959}" destId="{CAA7D91E-C04F-D945-8BAC-A2709D8E1486}" srcOrd="1" destOrd="0" presId="urn:microsoft.com/office/officeart/2005/8/layout/vList5"/>
    <dgm:cxn modelId="{14438B68-9649-7046-859B-8F453F4FC71F}" type="presParOf" srcId="{32E8C714-AEA2-454A-88B5-4B63F996FB60}" destId="{250C0956-038A-3443-992D-CD25DBF3EA12}" srcOrd="5" destOrd="0" presId="urn:microsoft.com/office/officeart/2005/8/layout/vList5"/>
    <dgm:cxn modelId="{0C717CE5-8521-944B-81CF-E24F3948A894}" type="presParOf" srcId="{32E8C714-AEA2-454A-88B5-4B63F996FB60}" destId="{34D3F197-92F7-0141-A0FC-F5D8EAA32CCA}" srcOrd="6" destOrd="0" presId="urn:microsoft.com/office/officeart/2005/8/layout/vList5"/>
    <dgm:cxn modelId="{91B366BF-A135-E041-AF28-8F2FF47744E3}" type="presParOf" srcId="{34D3F197-92F7-0141-A0FC-F5D8EAA32CCA}" destId="{397EF8B4-2BD4-E342-9B1A-89B02FAD91A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53A3A6-68CC-6D43-94D0-E71361BEB449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A755D19-2557-E541-86D7-3DA07B850650}">
      <dgm:prSet phldrT="[Text]"/>
      <dgm:spPr/>
      <dgm:t>
        <a:bodyPr/>
        <a:lstStyle/>
        <a:p>
          <a:r>
            <a:rPr lang="en-US" dirty="0" err="1" smtClean="0"/>
            <a:t>Enunciado</a:t>
          </a:r>
          <a:r>
            <a:rPr lang="en-US" dirty="0" smtClean="0"/>
            <a:t> de </a:t>
          </a:r>
          <a:r>
            <a:rPr lang="en-US" dirty="0" err="1" smtClean="0"/>
            <a:t>S</a:t>
          </a:r>
          <a:r>
            <a:rPr lang="en-US" dirty="0" err="1" smtClean="0"/>
            <a:t>úmula</a:t>
          </a:r>
          <a:r>
            <a:rPr lang="en-US" dirty="0" smtClean="0"/>
            <a:t> 279/STJ</a:t>
          </a:r>
          <a:endParaRPr lang="en-US" dirty="0"/>
        </a:p>
      </dgm:t>
    </dgm:pt>
    <dgm:pt modelId="{DE699BE3-E949-6941-9C96-CD3F50CD6838}" type="parTrans" cxnId="{7C963C07-72E1-0245-9287-33EC2A1D682F}">
      <dgm:prSet/>
      <dgm:spPr/>
      <dgm:t>
        <a:bodyPr/>
        <a:lstStyle/>
        <a:p>
          <a:endParaRPr lang="en-US"/>
        </a:p>
      </dgm:t>
    </dgm:pt>
    <dgm:pt modelId="{4F22BDCB-E2A1-1D46-B7CA-CAB9D872F7DA}" type="sibTrans" cxnId="{7C963C07-72E1-0245-9287-33EC2A1D682F}">
      <dgm:prSet/>
      <dgm:spPr/>
      <dgm:t>
        <a:bodyPr/>
        <a:lstStyle/>
        <a:p>
          <a:endParaRPr lang="en-US"/>
        </a:p>
      </dgm:t>
    </dgm:pt>
    <dgm:pt modelId="{397D73E1-8966-AF4E-80B9-2EBB977274A3}">
      <dgm:prSet phldrT="[Text]"/>
      <dgm:spPr/>
      <dgm:t>
        <a:bodyPr/>
        <a:lstStyle/>
        <a:p>
          <a:pPr algn="just"/>
          <a:r>
            <a:rPr lang="en-US" dirty="0" err="1" smtClean="0"/>
            <a:t>É</a:t>
          </a:r>
          <a:r>
            <a:rPr lang="en-US" dirty="0" smtClean="0"/>
            <a:t> </a:t>
          </a:r>
          <a:r>
            <a:rPr lang="en-US" dirty="0" err="1" smtClean="0"/>
            <a:t>cabível</a:t>
          </a:r>
          <a:r>
            <a:rPr lang="en-US" dirty="0" smtClean="0"/>
            <a:t> </a:t>
          </a:r>
          <a:r>
            <a:rPr lang="en-US" dirty="0" err="1" smtClean="0"/>
            <a:t>execução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título</a:t>
          </a:r>
          <a:r>
            <a:rPr lang="en-US" dirty="0" smtClean="0"/>
            <a:t> extrajudicial contra a </a:t>
          </a:r>
          <a:r>
            <a:rPr lang="en-US" dirty="0" err="1" smtClean="0"/>
            <a:t>Fazenda</a:t>
          </a:r>
          <a:r>
            <a:rPr lang="en-US" dirty="0" smtClean="0"/>
            <a:t> </a:t>
          </a:r>
          <a:r>
            <a:rPr lang="en-US" dirty="0" err="1" smtClean="0"/>
            <a:t>Pública</a:t>
          </a:r>
          <a:r>
            <a:rPr lang="en-US" dirty="0" smtClean="0"/>
            <a:t>.</a:t>
          </a:r>
          <a:endParaRPr lang="en-US" dirty="0"/>
        </a:p>
      </dgm:t>
    </dgm:pt>
    <dgm:pt modelId="{BBBD4433-E4FD-914B-9D0C-DFF309EE3BCE}" type="parTrans" cxnId="{E6B6BBCA-20B6-204A-87EA-E7FD3F78DFB6}">
      <dgm:prSet/>
      <dgm:spPr/>
      <dgm:t>
        <a:bodyPr/>
        <a:lstStyle/>
        <a:p>
          <a:endParaRPr lang="en-US"/>
        </a:p>
      </dgm:t>
    </dgm:pt>
    <dgm:pt modelId="{9299159F-8D85-9E46-99DB-87CE630259F4}" type="sibTrans" cxnId="{E6B6BBCA-20B6-204A-87EA-E7FD3F78DFB6}">
      <dgm:prSet/>
      <dgm:spPr/>
      <dgm:t>
        <a:bodyPr/>
        <a:lstStyle/>
        <a:p>
          <a:endParaRPr lang="en-US"/>
        </a:p>
      </dgm:t>
    </dgm:pt>
    <dgm:pt modelId="{F3B1E8A4-A61E-1D4F-8E29-990377C81796}">
      <dgm:prSet phldrT="[Text]"/>
      <dgm:spPr/>
      <dgm:t>
        <a:bodyPr/>
        <a:lstStyle/>
        <a:p>
          <a:pPr algn="l"/>
          <a:r>
            <a:rPr lang="en-US" dirty="0" smtClean="0"/>
            <a:t>Art. 910, CPC-15</a:t>
          </a:r>
          <a:endParaRPr lang="en-US" dirty="0"/>
        </a:p>
      </dgm:t>
    </dgm:pt>
    <dgm:pt modelId="{B1C2E8A7-BFC1-3C49-B67E-B6507B05F725}" type="parTrans" cxnId="{BC32771D-B038-304C-ACFB-3F11AFEA4A22}">
      <dgm:prSet/>
      <dgm:spPr/>
      <dgm:t>
        <a:bodyPr/>
        <a:lstStyle/>
        <a:p>
          <a:endParaRPr lang="en-US"/>
        </a:p>
      </dgm:t>
    </dgm:pt>
    <dgm:pt modelId="{A809BCC5-7743-A14E-BAF4-3EF0C9B71ECB}" type="sibTrans" cxnId="{BC32771D-B038-304C-ACFB-3F11AFEA4A22}">
      <dgm:prSet/>
      <dgm:spPr/>
      <dgm:t>
        <a:bodyPr/>
        <a:lstStyle/>
        <a:p>
          <a:endParaRPr lang="en-US"/>
        </a:p>
      </dgm:t>
    </dgm:pt>
    <dgm:pt modelId="{5720AE05-2FAC-3247-9A75-3EA351A770EA}">
      <dgm:prSet phldrT="[Text]"/>
      <dgm:spPr/>
      <dgm:t>
        <a:bodyPr/>
        <a:lstStyle/>
        <a:p>
          <a:r>
            <a:rPr lang="en-US" dirty="0" err="1" smtClean="0"/>
            <a:t>Enunciado</a:t>
          </a:r>
          <a:r>
            <a:rPr lang="en-US" dirty="0" smtClean="0"/>
            <a:t> de </a:t>
          </a:r>
          <a:r>
            <a:rPr lang="en-US" dirty="0" err="1" smtClean="0"/>
            <a:t>S</a:t>
          </a:r>
          <a:r>
            <a:rPr lang="en-US" dirty="0" err="1" smtClean="0"/>
            <a:t>úmula</a:t>
          </a:r>
          <a:r>
            <a:rPr lang="en-US" dirty="0" smtClean="0"/>
            <a:t> 300/STJ</a:t>
          </a:r>
          <a:endParaRPr lang="en-US" dirty="0"/>
        </a:p>
      </dgm:t>
    </dgm:pt>
    <dgm:pt modelId="{E4A5650D-9581-A641-A104-7F6D8431DA9F}" type="parTrans" cxnId="{92955A8B-D659-CE4D-9DA4-0CC641D3169E}">
      <dgm:prSet/>
      <dgm:spPr/>
      <dgm:t>
        <a:bodyPr/>
        <a:lstStyle/>
        <a:p>
          <a:endParaRPr lang="en-US"/>
        </a:p>
      </dgm:t>
    </dgm:pt>
    <dgm:pt modelId="{3CA2DD8C-84A3-6C4A-B483-F6C377474568}" type="sibTrans" cxnId="{92955A8B-D659-CE4D-9DA4-0CC641D3169E}">
      <dgm:prSet/>
      <dgm:spPr/>
      <dgm:t>
        <a:bodyPr/>
        <a:lstStyle/>
        <a:p>
          <a:endParaRPr lang="en-US"/>
        </a:p>
      </dgm:t>
    </dgm:pt>
    <dgm:pt modelId="{52C63CFB-8A89-6B4C-8207-93C5C2714698}">
      <dgm:prSet phldrT="[Text]"/>
      <dgm:spPr/>
      <dgm:t>
        <a:bodyPr/>
        <a:lstStyle/>
        <a:p>
          <a:pPr algn="just"/>
          <a:r>
            <a:rPr lang="en-US" dirty="0" smtClean="0"/>
            <a:t>O </a:t>
          </a:r>
          <a:r>
            <a:rPr lang="en-US" dirty="0" err="1" smtClean="0"/>
            <a:t>instrumento</a:t>
          </a:r>
          <a:r>
            <a:rPr lang="en-US" dirty="0" smtClean="0"/>
            <a:t> de </a:t>
          </a:r>
          <a:r>
            <a:rPr lang="en-US" dirty="0" err="1" smtClean="0"/>
            <a:t>confissão</a:t>
          </a:r>
          <a:r>
            <a:rPr lang="en-US" dirty="0" smtClean="0"/>
            <a:t> de </a:t>
          </a:r>
          <a:r>
            <a:rPr lang="en-US" dirty="0" err="1" smtClean="0"/>
            <a:t>dívida</a:t>
          </a:r>
          <a:r>
            <a:rPr lang="en-US" dirty="0" smtClean="0"/>
            <a:t>, </a:t>
          </a:r>
          <a:r>
            <a:rPr lang="en-US" dirty="0" err="1" smtClean="0"/>
            <a:t>ainda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originário</a:t>
          </a:r>
          <a:r>
            <a:rPr lang="en-US" dirty="0" smtClean="0"/>
            <a:t> de </a:t>
          </a:r>
          <a:r>
            <a:rPr lang="en-US" dirty="0" err="1" smtClean="0"/>
            <a:t>contrato</a:t>
          </a:r>
          <a:r>
            <a:rPr lang="en-US" dirty="0" smtClean="0"/>
            <a:t> de </a:t>
          </a:r>
          <a:r>
            <a:rPr lang="en-US" dirty="0" err="1" smtClean="0"/>
            <a:t>abertura</a:t>
          </a:r>
          <a:r>
            <a:rPr lang="en-US" dirty="0" smtClean="0"/>
            <a:t> de </a:t>
          </a:r>
          <a:r>
            <a:rPr lang="en-US" dirty="0" err="1" smtClean="0"/>
            <a:t>crédito</a:t>
          </a:r>
          <a:r>
            <a:rPr lang="en-US" dirty="0" smtClean="0"/>
            <a:t>, </a:t>
          </a:r>
          <a:r>
            <a:rPr lang="en-US" dirty="0" err="1" smtClean="0"/>
            <a:t>constitui</a:t>
          </a:r>
          <a:r>
            <a:rPr lang="en-US" dirty="0" smtClean="0"/>
            <a:t> </a:t>
          </a:r>
          <a:r>
            <a:rPr lang="en-US" dirty="0" err="1" smtClean="0"/>
            <a:t>título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r>
            <a:rPr lang="en-US" dirty="0" smtClean="0"/>
            <a:t> extrajudicial.</a:t>
          </a:r>
          <a:endParaRPr lang="en-US" dirty="0"/>
        </a:p>
      </dgm:t>
    </dgm:pt>
    <dgm:pt modelId="{261ED6AF-FB96-1848-8F1A-EE122A5A5AF0}" type="parTrans" cxnId="{4C980CFC-1EE5-A94A-8A62-B3470CAF6674}">
      <dgm:prSet/>
      <dgm:spPr/>
      <dgm:t>
        <a:bodyPr/>
        <a:lstStyle/>
        <a:p>
          <a:endParaRPr lang="en-US"/>
        </a:p>
      </dgm:t>
    </dgm:pt>
    <dgm:pt modelId="{B4D4AEB0-395F-784D-AF2E-88075FEFB01A}" type="sibTrans" cxnId="{4C980CFC-1EE5-A94A-8A62-B3470CAF6674}">
      <dgm:prSet/>
      <dgm:spPr/>
      <dgm:t>
        <a:bodyPr/>
        <a:lstStyle/>
        <a:p>
          <a:endParaRPr lang="en-US"/>
        </a:p>
      </dgm:t>
    </dgm:pt>
    <dgm:pt modelId="{B49C8424-8586-7B41-98C8-AE465F9FDF2B}">
      <dgm:prSet phldrT="[Text]"/>
      <dgm:spPr/>
      <dgm:t>
        <a:bodyPr/>
        <a:lstStyle/>
        <a:p>
          <a:pPr algn="just"/>
          <a:endParaRPr lang="en-US" dirty="0"/>
        </a:p>
      </dgm:t>
    </dgm:pt>
    <dgm:pt modelId="{B7E1A683-ADE7-D944-98AD-A91D7019F691}" type="parTrans" cxnId="{4080150E-6BCE-C340-9207-546ABD59E8DF}">
      <dgm:prSet/>
      <dgm:spPr/>
      <dgm:t>
        <a:bodyPr/>
        <a:lstStyle/>
        <a:p>
          <a:endParaRPr lang="en-US"/>
        </a:p>
      </dgm:t>
    </dgm:pt>
    <dgm:pt modelId="{7D2763E8-CD8A-2F43-A572-F74AFADC0E59}" type="sibTrans" cxnId="{4080150E-6BCE-C340-9207-546ABD59E8DF}">
      <dgm:prSet/>
      <dgm:spPr/>
      <dgm:t>
        <a:bodyPr/>
        <a:lstStyle/>
        <a:p>
          <a:endParaRPr lang="en-US"/>
        </a:p>
      </dgm:t>
    </dgm:pt>
    <dgm:pt modelId="{A04463DE-DBE5-7244-BAE7-5E4188C52AB5}" type="pres">
      <dgm:prSet presAssocID="{1753A3A6-68CC-6D43-94D0-E71361BEB449}" presName="Name0" presStyleCnt="0">
        <dgm:presLayoutVars>
          <dgm:dir/>
          <dgm:animLvl val="lvl"/>
          <dgm:resizeHandles val="exact"/>
        </dgm:presLayoutVars>
      </dgm:prSet>
      <dgm:spPr/>
    </dgm:pt>
    <dgm:pt modelId="{809CA329-82B6-394A-BEFF-A9C3371095E3}" type="pres">
      <dgm:prSet presAssocID="{9A755D19-2557-E541-86D7-3DA07B850650}" presName="linNode" presStyleCnt="0"/>
      <dgm:spPr/>
    </dgm:pt>
    <dgm:pt modelId="{40EC75DB-CF5C-6744-B61D-F3C4AC68650D}" type="pres">
      <dgm:prSet presAssocID="{9A755D19-2557-E541-86D7-3DA07B850650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26226-2EDE-1546-AFC4-2CA2A4601739}" type="pres">
      <dgm:prSet presAssocID="{9A755D19-2557-E541-86D7-3DA07B85065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44698-98CB-224B-AA2E-698CA39C81BC}" type="pres">
      <dgm:prSet presAssocID="{4F22BDCB-E2A1-1D46-B7CA-CAB9D872F7DA}" presName="sp" presStyleCnt="0"/>
      <dgm:spPr/>
    </dgm:pt>
    <dgm:pt modelId="{3423D518-2673-0E45-A179-D24624091DA0}" type="pres">
      <dgm:prSet presAssocID="{5720AE05-2FAC-3247-9A75-3EA351A770EA}" presName="linNode" presStyleCnt="0"/>
      <dgm:spPr/>
    </dgm:pt>
    <dgm:pt modelId="{A56CB326-BB1B-5046-8212-3CBC405FC441}" type="pres">
      <dgm:prSet presAssocID="{5720AE05-2FAC-3247-9A75-3EA351A770E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6295E3F-A24D-054B-B3B4-14CC02E9B9CF}" type="pres">
      <dgm:prSet presAssocID="{5720AE05-2FAC-3247-9A75-3EA351A770EA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32771D-B038-304C-ACFB-3F11AFEA4A22}" srcId="{9A755D19-2557-E541-86D7-3DA07B850650}" destId="{F3B1E8A4-A61E-1D4F-8E29-990377C81796}" srcOrd="2" destOrd="0" parTransId="{B1C2E8A7-BFC1-3C49-B67E-B6507B05F725}" sibTransId="{A809BCC5-7743-A14E-BAF4-3EF0C9B71ECB}"/>
    <dgm:cxn modelId="{4C980CFC-1EE5-A94A-8A62-B3470CAF6674}" srcId="{5720AE05-2FAC-3247-9A75-3EA351A770EA}" destId="{52C63CFB-8A89-6B4C-8207-93C5C2714698}" srcOrd="0" destOrd="0" parTransId="{261ED6AF-FB96-1848-8F1A-EE122A5A5AF0}" sibTransId="{B4D4AEB0-395F-784D-AF2E-88075FEFB01A}"/>
    <dgm:cxn modelId="{2CEA2269-47BF-2B4E-AE55-284D89BD47D5}" type="presOf" srcId="{B49C8424-8586-7B41-98C8-AE465F9FDF2B}" destId="{A6826226-2EDE-1546-AFC4-2CA2A4601739}" srcOrd="0" destOrd="1" presId="urn:microsoft.com/office/officeart/2005/8/layout/vList5"/>
    <dgm:cxn modelId="{F43AC4C5-9D68-1E4A-8CDE-01A78FB65C59}" type="presOf" srcId="{F3B1E8A4-A61E-1D4F-8E29-990377C81796}" destId="{A6826226-2EDE-1546-AFC4-2CA2A4601739}" srcOrd="0" destOrd="2" presId="urn:microsoft.com/office/officeart/2005/8/layout/vList5"/>
    <dgm:cxn modelId="{E6B6BBCA-20B6-204A-87EA-E7FD3F78DFB6}" srcId="{9A755D19-2557-E541-86D7-3DA07B850650}" destId="{397D73E1-8966-AF4E-80B9-2EBB977274A3}" srcOrd="0" destOrd="0" parTransId="{BBBD4433-E4FD-914B-9D0C-DFF309EE3BCE}" sibTransId="{9299159F-8D85-9E46-99DB-87CE630259F4}"/>
    <dgm:cxn modelId="{A85166A5-1630-884D-9A6A-FAEC19361862}" type="presOf" srcId="{1753A3A6-68CC-6D43-94D0-E71361BEB449}" destId="{A04463DE-DBE5-7244-BAE7-5E4188C52AB5}" srcOrd="0" destOrd="0" presId="urn:microsoft.com/office/officeart/2005/8/layout/vList5"/>
    <dgm:cxn modelId="{7C963C07-72E1-0245-9287-33EC2A1D682F}" srcId="{1753A3A6-68CC-6D43-94D0-E71361BEB449}" destId="{9A755D19-2557-E541-86D7-3DA07B850650}" srcOrd="0" destOrd="0" parTransId="{DE699BE3-E949-6941-9C96-CD3F50CD6838}" sibTransId="{4F22BDCB-E2A1-1D46-B7CA-CAB9D872F7DA}"/>
    <dgm:cxn modelId="{92955A8B-D659-CE4D-9DA4-0CC641D3169E}" srcId="{1753A3A6-68CC-6D43-94D0-E71361BEB449}" destId="{5720AE05-2FAC-3247-9A75-3EA351A770EA}" srcOrd="1" destOrd="0" parTransId="{E4A5650D-9581-A641-A104-7F6D8431DA9F}" sibTransId="{3CA2DD8C-84A3-6C4A-B483-F6C377474568}"/>
    <dgm:cxn modelId="{4080150E-6BCE-C340-9207-546ABD59E8DF}" srcId="{9A755D19-2557-E541-86D7-3DA07B850650}" destId="{B49C8424-8586-7B41-98C8-AE465F9FDF2B}" srcOrd="1" destOrd="0" parTransId="{B7E1A683-ADE7-D944-98AD-A91D7019F691}" sibTransId="{7D2763E8-CD8A-2F43-A572-F74AFADC0E59}"/>
    <dgm:cxn modelId="{10B26547-2A15-A349-A7E3-9F7BCBB11534}" type="presOf" srcId="{52C63CFB-8A89-6B4C-8207-93C5C2714698}" destId="{56295E3F-A24D-054B-B3B4-14CC02E9B9CF}" srcOrd="0" destOrd="0" presId="urn:microsoft.com/office/officeart/2005/8/layout/vList5"/>
    <dgm:cxn modelId="{0629D0F6-AADD-2F43-ABFB-E7BF89651230}" type="presOf" srcId="{5720AE05-2FAC-3247-9A75-3EA351A770EA}" destId="{A56CB326-BB1B-5046-8212-3CBC405FC441}" srcOrd="0" destOrd="0" presId="urn:microsoft.com/office/officeart/2005/8/layout/vList5"/>
    <dgm:cxn modelId="{61745764-C72B-8A40-BB0D-55E2D93D6237}" type="presOf" srcId="{9A755D19-2557-E541-86D7-3DA07B850650}" destId="{40EC75DB-CF5C-6744-B61D-F3C4AC68650D}" srcOrd="0" destOrd="0" presId="urn:microsoft.com/office/officeart/2005/8/layout/vList5"/>
    <dgm:cxn modelId="{6739F021-62FF-8946-9B8E-811EBE6CB7BC}" type="presOf" srcId="{397D73E1-8966-AF4E-80B9-2EBB977274A3}" destId="{A6826226-2EDE-1546-AFC4-2CA2A4601739}" srcOrd="0" destOrd="0" presId="urn:microsoft.com/office/officeart/2005/8/layout/vList5"/>
    <dgm:cxn modelId="{09B374ED-A456-6B49-B64C-4E1BD9BA154B}" type="presParOf" srcId="{A04463DE-DBE5-7244-BAE7-5E4188C52AB5}" destId="{809CA329-82B6-394A-BEFF-A9C3371095E3}" srcOrd="0" destOrd="0" presId="urn:microsoft.com/office/officeart/2005/8/layout/vList5"/>
    <dgm:cxn modelId="{19F550E3-BD50-8440-9150-89714EE413CB}" type="presParOf" srcId="{809CA329-82B6-394A-BEFF-A9C3371095E3}" destId="{40EC75DB-CF5C-6744-B61D-F3C4AC68650D}" srcOrd="0" destOrd="0" presId="urn:microsoft.com/office/officeart/2005/8/layout/vList5"/>
    <dgm:cxn modelId="{59E960A3-78F5-9D47-881B-5AEA0D121493}" type="presParOf" srcId="{809CA329-82B6-394A-BEFF-A9C3371095E3}" destId="{A6826226-2EDE-1546-AFC4-2CA2A4601739}" srcOrd="1" destOrd="0" presId="urn:microsoft.com/office/officeart/2005/8/layout/vList5"/>
    <dgm:cxn modelId="{2E3D8098-E037-ED40-B1F4-082AEF9DFCF4}" type="presParOf" srcId="{A04463DE-DBE5-7244-BAE7-5E4188C52AB5}" destId="{5C744698-98CB-224B-AA2E-698CA39C81BC}" srcOrd="1" destOrd="0" presId="urn:microsoft.com/office/officeart/2005/8/layout/vList5"/>
    <dgm:cxn modelId="{63ADF971-9E28-5A45-B6FF-E8F5114EF916}" type="presParOf" srcId="{A04463DE-DBE5-7244-BAE7-5E4188C52AB5}" destId="{3423D518-2673-0E45-A179-D24624091DA0}" srcOrd="2" destOrd="0" presId="urn:microsoft.com/office/officeart/2005/8/layout/vList5"/>
    <dgm:cxn modelId="{054FD600-5BF3-8A40-B18C-D913B32766DB}" type="presParOf" srcId="{3423D518-2673-0E45-A179-D24624091DA0}" destId="{A56CB326-BB1B-5046-8212-3CBC405FC441}" srcOrd="0" destOrd="0" presId="urn:microsoft.com/office/officeart/2005/8/layout/vList5"/>
    <dgm:cxn modelId="{2C5A24CD-B31E-044C-B630-981AB32F8D3E}" type="presParOf" srcId="{3423D518-2673-0E45-A179-D24624091DA0}" destId="{56295E3F-A24D-054B-B3B4-14CC02E9B9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796E239-9743-7641-97B0-873F0CA748E3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F44E205-706B-6340-BECD-10611BA0D5BC}">
      <dgm:prSet phldrT="[Text]"/>
      <dgm:spPr/>
      <dgm:t>
        <a:bodyPr/>
        <a:lstStyle/>
        <a:p>
          <a:r>
            <a:rPr lang="en-US" b="1" dirty="0" err="1" smtClean="0"/>
            <a:t>Legitimidade</a:t>
          </a:r>
          <a:r>
            <a:rPr lang="en-US" b="1" dirty="0" smtClean="0"/>
            <a:t> </a:t>
          </a:r>
          <a:r>
            <a:rPr lang="en-US" b="1" dirty="0" err="1" smtClean="0"/>
            <a:t>Ativa</a:t>
          </a:r>
          <a:endParaRPr lang="en-US" b="1" dirty="0"/>
        </a:p>
      </dgm:t>
    </dgm:pt>
    <dgm:pt modelId="{D45816C6-DBD1-E64A-83B0-978C51A76380}" type="parTrans" cxnId="{1898B6A4-9F9B-654F-975D-94E66250DD92}">
      <dgm:prSet/>
      <dgm:spPr/>
      <dgm:t>
        <a:bodyPr/>
        <a:lstStyle/>
        <a:p>
          <a:endParaRPr lang="en-US" b="1"/>
        </a:p>
      </dgm:t>
    </dgm:pt>
    <dgm:pt modelId="{7DB0E915-9750-2449-8753-A2A3A89D7784}" type="sibTrans" cxnId="{1898B6A4-9F9B-654F-975D-94E66250DD92}">
      <dgm:prSet/>
      <dgm:spPr/>
      <dgm:t>
        <a:bodyPr/>
        <a:lstStyle/>
        <a:p>
          <a:endParaRPr lang="en-US" b="1"/>
        </a:p>
      </dgm:t>
    </dgm:pt>
    <dgm:pt modelId="{75ECC6E8-B229-004E-A4E7-4B0BA074BFE3}">
      <dgm:prSet phldrT="[Text]"/>
      <dgm:spPr/>
      <dgm:t>
        <a:bodyPr/>
        <a:lstStyle/>
        <a:p>
          <a:r>
            <a:rPr lang="en-US" b="1" dirty="0" err="1" smtClean="0"/>
            <a:t>Ordinária</a:t>
          </a:r>
          <a:endParaRPr lang="en-US" b="1" dirty="0"/>
        </a:p>
      </dgm:t>
    </dgm:pt>
    <dgm:pt modelId="{1FE7DC67-8E88-9944-B7FC-1A754BA18BF2}" type="parTrans" cxnId="{B41164D9-B882-AE47-B157-8FC3BC95EF66}">
      <dgm:prSet/>
      <dgm:spPr/>
      <dgm:t>
        <a:bodyPr/>
        <a:lstStyle/>
        <a:p>
          <a:endParaRPr lang="en-US" b="1"/>
        </a:p>
      </dgm:t>
    </dgm:pt>
    <dgm:pt modelId="{BE2B7BE1-4AAB-1F4E-94BD-E71273A49883}" type="sibTrans" cxnId="{B41164D9-B882-AE47-B157-8FC3BC95EF66}">
      <dgm:prSet/>
      <dgm:spPr/>
      <dgm:t>
        <a:bodyPr/>
        <a:lstStyle/>
        <a:p>
          <a:endParaRPr lang="en-US" b="1"/>
        </a:p>
      </dgm:t>
    </dgm:pt>
    <dgm:pt modelId="{ADE8CE3D-EB33-C74D-A4B7-9D34AC6FED40}">
      <dgm:prSet phldrT="[Text]"/>
      <dgm:spPr/>
      <dgm:t>
        <a:bodyPr/>
        <a:lstStyle/>
        <a:p>
          <a:r>
            <a:rPr lang="en-US" b="1" dirty="0" err="1" smtClean="0"/>
            <a:t>Primária</a:t>
          </a:r>
          <a:endParaRPr lang="en-US" b="1" dirty="0" smtClean="0"/>
        </a:p>
        <a:p>
          <a:r>
            <a:rPr lang="en-US" b="1" dirty="0" smtClean="0"/>
            <a:t>(art. 778, CPC)</a:t>
          </a:r>
          <a:endParaRPr lang="en-US" b="1" dirty="0"/>
        </a:p>
      </dgm:t>
    </dgm:pt>
    <dgm:pt modelId="{D96BF195-1FB7-084A-A94A-238116A5B5FD}" type="parTrans" cxnId="{B5E49D61-25EC-EC41-9C28-54363A5D9AB6}">
      <dgm:prSet/>
      <dgm:spPr/>
      <dgm:t>
        <a:bodyPr/>
        <a:lstStyle/>
        <a:p>
          <a:endParaRPr lang="en-US" b="1"/>
        </a:p>
      </dgm:t>
    </dgm:pt>
    <dgm:pt modelId="{471EC3A4-FD3C-7245-B2E4-AA2DE0DD1B07}" type="sibTrans" cxnId="{B5E49D61-25EC-EC41-9C28-54363A5D9AB6}">
      <dgm:prSet/>
      <dgm:spPr/>
      <dgm:t>
        <a:bodyPr/>
        <a:lstStyle/>
        <a:p>
          <a:endParaRPr lang="en-US" b="1"/>
        </a:p>
      </dgm:t>
    </dgm:pt>
    <dgm:pt modelId="{EF3EBF9A-A2E7-9848-9BAC-C46170D988F7}">
      <dgm:prSet phldrT="[Text]"/>
      <dgm:spPr/>
      <dgm:t>
        <a:bodyPr/>
        <a:lstStyle/>
        <a:p>
          <a:r>
            <a:rPr lang="en-US" b="1" dirty="0" err="1" smtClean="0"/>
            <a:t>Secundária</a:t>
          </a:r>
          <a:endParaRPr lang="en-US" b="1" dirty="0" smtClean="0"/>
        </a:p>
        <a:p>
          <a:r>
            <a:rPr lang="en-US" b="1" dirty="0" smtClean="0"/>
            <a:t>(art. 778, 1o, CPC)</a:t>
          </a:r>
          <a:endParaRPr lang="en-US" b="1" dirty="0"/>
        </a:p>
      </dgm:t>
    </dgm:pt>
    <dgm:pt modelId="{D62AFBBA-6775-A748-999A-693E511181AE}" type="parTrans" cxnId="{0D7EFC24-B8EF-5943-9EC8-41035D0508CA}">
      <dgm:prSet/>
      <dgm:spPr/>
      <dgm:t>
        <a:bodyPr/>
        <a:lstStyle/>
        <a:p>
          <a:endParaRPr lang="en-US" b="1"/>
        </a:p>
      </dgm:t>
    </dgm:pt>
    <dgm:pt modelId="{518C3C19-D8A9-CD43-8F18-7EF1C5DF21BF}" type="sibTrans" cxnId="{0D7EFC24-B8EF-5943-9EC8-41035D0508CA}">
      <dgm:prSet/>
      <dgm:spPr/>
      <dgm:t>
        <a:bodyPr/>
        <a:lstStyle/>
        <a:p>
          <a:endParaRPr lang="en-US" b="1"/>
        </a:p>
      </dgm:t>
    </dgm:pt>
    <dgm:pt modelId="{C132143E-E4B2-9149-8F0E-59FD96554B4C}">
      <dgm:prSet phldrT="[Text]"/>
      <dgm:spPr/>
      <dgm:t>
        <a:bodyPr/>
        <a:lstStyle/>
        <a:p>
          <a:r>
            <a:rPr lang="en-US" b="1" dirty="0" err="1" smtClean="0"/>
            <a:t>Extraordinária</a:t>
          </a:r>
          <a:endParaRPr lang="en-US" b="1" dirty="0"/>
        </a:p>
      </dgm:t>
    </dgm:pt>
    <dgm:pt modelId="{83F95ACE-0282-954B-9BDE-28391A7C4B89}" type="parTrans" cxnId="{9B7BB741-CD14-5A45-882A-8DA3A2BED03F}">
      <dgm:prSet/>
      <dgm:spPr/>
      <dgm:t>
        <a:bodyPr/>
        <a:lstStyle/>
        <a:p>
          <a:endParaRPr lang="en-US" b="1"/>
        </a:p>
      </dgm:t>
    </dgm:pt>
    <dgm:pt modelId="{E6AA764B-C113-D045-A39B-E6D45244994C}" type="sibTrans" cxnId="{9B7BB741-CD14-5A45-882A-8DA3A2BED03F}">
      <dgm:prSet/>
      <dgm:spPr/>
      <dgm:t>
        <a:bodyPr/>
        <a:lstStyle/>
        <a:p>
          <a:endParaRPr lang="en-US" b="1"/>
        </a:p>
      </dgm:t>
    </dgm:pt>
    <dgm:pt modelId="{1567EEED-DDF0-3040-84C0-CAD011D3746A}">
      <dgm:prSet phldrT="[Text]"/>
      <dgm:spPr/>
      <dgm:t>
        <a:bodyPr/>
        <a:lstStyle/>
        <a:p>
          <a:r>
            <a:rPr lang="en-US" b="1" dirty="0" smtClean="0"/>
            <a:t>Art. 778, 1o, I, CPC</a:t>
          </a:r>
          <a:endParaRPr lang="en-US" b="1" dirty="0"/>
        </a:p>
      </dgm:t>
    </dgm:pt>
    <dgm:pt modelId="{DFA0EDEF-B6BC-5040-BB3C-AF546F1FFB17}" type="parTrans" cxnId="{8DA26C09-2DB6-A54A-9A7D-D37155D3A5C7}">
      <dgm:prSet/>
      <dgm:spPr/>
      <dgm:t>
        <a:bodyPr/>
        <a:lstStyle/>
        <a:p>
          <a:endParaRPr lang="en-US" b="1"/>
        </a:p>
      </dgm:t>
    </dgm:pt>
    <dgm:pt modelId="{3797BDF9-FFD0-D94F-B8C7-B8262FA03B71}" type="sibTrans" cxnId="{8DA26C09-2DB6-A54A-9A7D-D37155D3A5C7}">
      <dgm:prSet/>
      <dgm:spPr/>
      <dgm:t>
        <a:bodyPr/>
        <a:lstStyle/>
        <a:p>
          <a:endParaRPr lang="en-US" b="1"/>
        </a:p>
      </dgm:t>
    </dgm:pt>
    <dgm:pt modelId="{6E8AC358-C6BD-7442-A933-2AC0AB58E81F}" type="pres">
      <dgm:prSet presAssocID="{4796E239-9743-7641-97B0-873F0CA748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5B39C75-EC02-2743-AE61-3117D7321C38}" type="pres">
      <dgm:prSet presAssocID="{6F44E205-706B-6340-BECD-10611BA0D5BC}" presName="hierRoot1" presStyleCnt="0"/>
      <dgm:spPr/>
    </dgm:pt>
    <dgm:pt modelId="{F392C9BC-971A-EA49-B2B9-EAD508AF64A5}" type="pres">
      <dgm:prSet presAssocID="{6F44E205-706B-6340-BECD-10611BA0D5BC}" presName="composite" presStyleCnt="0"/>
      <dgm:spPr/>
    </dgm:pt>
    <dgm:pt modelId="{7BA021F6-C440-3741-B39F-BCC790A2BF48}" type="pres">
      <dgm:prSet presAssocID="{6F44E205-706B-6340-BECD-10611BA0D5BC}" presName="background" presStyleLbl="node0" presStyleIdx="0" presStyleCnt="1"/>
      <dgm:spPr/>
    </dgm:pt>
    <dgm:pt modelId="{E8270351-4528-784A-AFF7-E0E9EA3CF2CF}" type="pres">
      <dgm:prSet presAssocID="{6F44E205-706B-6340-BECD-10611BA0D5B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F1E5EE-9642-BC47-8E88-E73CB924C4C1}" type="pres">
      <dgm:prSet presAssocID="{6F44E205-706B-6340-BECD-10611BA0D5BC}" presName="hierChild2" presStyleCnt="0"/>
      <dgm:spPr/>
    </dgm:pt>
    <dgm:pt modelId="{DDDFC0CD-7ED3-0843-9084-CC2FC9191817}" type="pres">
      <dgm:prSet presAssocID="{1FE7DC67-8E88-9944-B7FC-1A754BA18BF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E65D166-AA1F-DF4C-978A-631E989D6F9A}" type="pres">
      <dgm:prSet presAssocID="{75ECC6E8-B229-004E-A4E7-4B0BA074BFE3}" presName="hierRoot2" presStyleCnt="0"/>
      <dgm:spPr/>
    </dgm:pt>
    <dgm:pt modelId="{96363F90-F4EB-FB4D-8766-BF03AB52965B}" type="pres">
      <dgm:prSet presAssocID="{75ECC6E8-B229-004E-A4E7-4B0BA074BFE3}" presName="composite2" presStyleCnt="0"/>
      <dgm:spPr/>
    </dgm:pt>
    <dgm:pt modelId="{3C631E42-8EF7-C24B-AF32-F8A2CBC907D0}" type="pres">
      <dgm:prSet presAssocID="{75ECC6E8-B229-004E-A4E7-4B0BA074BFE3}" presName="background2" presStyleLbl="node2" presStyleIdx="0" presStyleCnt="2"/>
      <dgm:spPr/>
    </dgm:pt>
    <dgm:pt modelId="{317FE1CB-0FF6-F349-8C20-DB2950364FBF}" type="pres">
      <dgm:prSet presAssocID="{75ECC6E8-B229-004E-A4E7-4B0BA074BFE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9F2C13-8FC3-D742-84FA-C24C18647B6F}" type="pres">
      <dgm:prSet presAssocID="{75ECC6E8-B229-004E-A4E7-4B0BA074BFE3}" presName="hierChild3" presStyleCnt="0"/>
      <dgm:spPr/>
    </dgm:pt>
    <dgm:pt modelId="{449E578A-3E6E-AC4D-A552-D0415A4ED77B}" type="pres">
      <dgm:prSet presAssocID="{D96BF195-1FB7-084A-A94A-238116A5B5FD}" presName="Name17" presStyleLbl="parChTrans1D3" presStyleIdx="0" presStyleCnt="3"/>
      <dgm:spPr/>
      <dgm:t>
        <a:bodyPr/>
        <a:lstStyle/>
        <a:p>
          <a:endParaRPr lang="en-US"/>
        </a:p>
      </dgm:t>
    </dgm:pt>
    <dgm:pt modelId="{CE36B720-25C3-E249-B5DD-E0A17204B535}" type="pres">
      <dgm:prSet presAssocID="{ADE8CE3D-EB33-C74D-A4B7-9D34AC6FED40}" presName="hierRoot3" presStyleCnt="0"/>
      <dgm:spPr/>
    </dgm:pt>
    <dgm:pt modelId="{EC3C76C7-F411-7745-8F60-F9480A07F4E0}" type="pres">
      <dgm:prSet presAssocID="{ADE8CE3D-EB33-C74D-A4B7-9D34AC6FED40}" presName="composite3" presStyleCnt="0"/>
      <dgm:spPr/>
    </dgm:pt>
    <dgm:pt modelId="{1A97C882-209E-CD4B-8C7A-B12E02398322}" type="pres">
      <dgm:prSet presAssocID="{ADE8CE3D-EB33-C74D-A4B7-9D34AC6FED40}" presName="background3" presStyleLbl="node3" presStyleIdx="0" presStyleCnt="3"/>
      <dgm:spPr/>
    </dgm:pt>
    <dgm:pt modelId="{CCC4FDB7-42C8-F24E-A5E3-23521A63989A}" type="pres">
      <dgm:prSet presAssocID="{ADE8CE3D-EB33-C74D-A4B7-9D34AC6FED4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4F4D46-D068-B44E-A89D-8422A6065656}" type="pres">
      <dgm:prSet presAssocID="{ADE8CE3D-EB33-C74D-A4B7-9D34AC6FED40}" presName="hierChild4" presStyleCnt="0"/>
      <dgm:spPr/>
    </dgm:pt>
    <dgm:pt modelId="{BF0971E4-C1F5-4541-8DB3-79FB3F2FD615}" type="pres">
      <dgm:prSet presAssocID="{D62AFBBA-6775-A748-999A-693E511181AE}" presName="Name17" presStyleLbl="parChTrans1D3" presStyleIdx="1" presStyleCnt="3"/>
      <dgm:spPr/>
      <dgm:t>
        <a:bodyPr/>
        <a:lstStyle/>
        <a:p>
          <a:endParaRPr lang="en-US"/>
        </a:p>
      </dgm:t>
    </dgm:pt>
    <dgm:pt modelId="{83311455-F140-DC4D-B0D6-2C07086E9DF9}" type="pres">
      <dgm:prSet presAssocID="{EF3EBF9A-A2E7-9848-9BAC-C46170D988F7}" presName="hierRoot3" presStyleCnt="0"/>
      <dgm:spPr/>
    </dgm:pt>
    <dgm:pt modelId="{3FC41786-6157-E24A-93E8-3E8D8E35E48B}" type="pres">
      <dgm:prSet presAssocID="{EF3EBF9A-A2E7-9848-9BAC-C46170D988F7}" presName="composite3" presStyleCnt="0"/>
      <dgm:spPr/>
    </dgm:pt>
    <dgm:pt modelId="{087CFC57-CC7D-C44B-8174-EDC96C92C5FD}" type="pres">
      <dgm:prSet presAssocID="{EF3EBF9A-A2E7-9848-9BAC-C46170D988F7}" presName="background3" presStyleLbl="node3" presStyleIdx="1" presStyleCnt="3"/>
      <dgm:spPr/>
    </dgm:pt>
    <dgm:pt modelId="{56D0930A-06E3-5B45-A1B6-19659C5A8BCB}" type="pres">
      <dgm:prSet presAssocID="{EF3EBF9A-A2E7-9848-9BAC-C46170D988F7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808D15-6485-634A-8EBE-59D9E4B78494}" type="pres">
      <dgm:prSet presAssocID="{EF3EBF9A-A2E7-9848-9BAC-C46170D988F7}" presName="hierChild4" presStyleCnt="0"/>
      <dgm:spPr/>
    </dgm:pt>
    <dgm:pt modelId="{CE1D4892-30EA-2B46-B8A1-C4E3FF8F6BC1}" type="pres">
      <dgm:prSet presAssocID="{83F95ACE-0282-954B-9BDE-28391A7C4B8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54034C51-A0BE-C04A-B71F-860C15F36FCC}" type="pres">
      <dgm:prSet presAssocID="{C132143E-E4B2-9149-8F0E-59FD96554B4C}" presName="hierRoot2" presStyleCnt="0"/>
      <dgm:spPr/>
    </dgm:pt>
    <dgm:pt modelId="{A1FF78F0-AFAC-7F40-9829-92B04EDE4BBE}" type="pres">
      <dgm:prSet presAssocID="{C132143E-E4B2-9149-8F0E-59FD96554B4C}" presName="composite2" presStyleCnt="0"/>
      <dgm:spPr/>
    </dgm:pt>
    <dgm:pt modelId="{A45A3A52-3068-C848-8A14-27C2AD5DD2CF}" type="pres">
      <dgm:prSet presAssocID="{C132143E-E4B2-9149-8F0E-59FD96554B4C}" presName="background2" presStyleLbl="node2" presStyleIdx="1" presStyleCnt="2"/>
      <dgm:spPr/>
    </dgm:pt>
    <dgm:pt modelId="{A27F7359-EF24-A544-879C-812682839449}" type="pres">
      <dgm:prSet presAssocID="{C132143E-E4B2-9149-8F0E-59FD96554B4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55977A-B5CC-EC45-A21D-6941F0247A74}" type="pres">
      <dgm:prSet presAssocID="{C132143E-E4B2-9149-8F0E-59FD96554B4C}" presName="hierChild3" presStyleCnt="0"/>
      <dgm:spPr/>
    </dgm:pt>
    <dgm:pt modelId="{2D9C2FFB-46D7-6541-AAAD-8EE83DDE2F10}" type="pres">
      <dgm:prSet presAssocID="{DFA0EDEF-B6BC-5040-BB3C-AF546F1FFB17}" presName="Name17" presStyleLbl="parChTrans1D3" presStyleIdx="2" presStyleCnt="3"/>
      <dgm:spPr/>
      <dgm:t>
        <a:bodyPr/>
        <a:lstStyle/>
        <a:p>
          <a:endParaRPr lang="en-US"/>
        </a:p>
      </dgm:t>
    </dgm:pt>
    <dgm:pt modelId="{2ED93D64-F122-0A41-893C-877C6F2031A7}" type="pres">
      <dgm:prSet presAssocID="{1567EEED-DDF0-3040-84C0-CAD011D3746A}" presName="hierRoot3" presStyleCnt="0"/>
      <dgm:spPr/>
    </dgm:pt>
    <dgm:pt modelId="{B912C451-FD41-0D4D-8CD4-1F0856FE1E52}" type="pres">
      <dgm:prSet presAssocID="{1567EEED-DDF0-3040-84C0-CAD011D3746A}" presName="composite3" presStyleCnt="0"/>
      <dgm:spPr/>
    </dgm:pt>
    <dgm:pt modelId="{C801CCA6-8E18-014A-8827-6BF63770CD52}" type="pres">
      <dgm:prSet presAssocID="{1567EEED-DDF0-3040-84C0-CAD011D3746A}" presName="background3" presStyleLbl="node3" presStyleIdx="2" presStyleCnt="3"/>
      <dgm:spPr/>
    </dgm:pt>
    <dgm:pt modelId="{D0D6C819-C991-1E4B-9CA8-B1F222109715}" type="pres">
      <dgm:prSet presAssocID="{1567EEED-DDF0-3040-84C0-CAD011D3746A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242F7B-D632-F646-A17C-9911B5C7279B}" type="pres">
      <dgm:prSet presAssocID="{1567EEED-DDF0-3040-84C0-CAD011D3746A}" presName="hierChild4" presStyleCnt="0"/>
      <dgm:spPr/>
    </dgm:pt>
  </dgm:ptLst>
  <dgm:cxnLst>
    <dgm:cxn modelId="{C202978D-999E-0C4A-A54C-F6C17ADA70FD}" type="presOf" srcId="{ADE8CE3D-EB33-C74D-A4B7-9D34AC6FED40}" destId="{CCC4FDB7-42C8-F24E-A5E3-23521A63989A}" srcOrd="0" destOrd="0" presId="urn:microsoft.com/office/officeart/2005/8/layout/hierarchy1"/>
    <dgm:cxn modelId="{9DDD1579-5123-2543-9646-080A23A3CB14}" type="presOf" srcId="{C132143E-E4B2-9149-8F0E-59FD96554B4C}" destId="{A27F7359-EF24-A544-879C-812682839449}" srcOrd="0" destOrd="0" presId="urn:microsoft.com/office/officeart/2005/8/layout/hierarchy1"/>
    <dgm:cxn modelId="{2111C284-248E-4F41-91B3-1EEF8C096A57}" type="presOf" srcId="{1FE7DC67-8E88-9944-B7FC-1A754BA18BF2}" destId="{DDDFC0CD-7ED3-0843-9084-CC2FC9191817}" srcOrd="0" destOrd="0" presId="urn:microsoft.com/office/officeart/2005/8/layout/hierarchy1"/>
    <dgm:cxn modelId="{0D7EFC24-B8EF-5943-9EC8-41035D0508CA}" srcId="{75ECC6E8-B229-004E-A4E7-4B0BA074BFE3}" destId="{EF3EBF9A-A2E7-9848-9BAC-C46170D988F7}" srcOrd="1" destOrd="0" parTransId="{D62AFBBA-6775-A748-999A-693E511181AE}" sibTransId="{518C3C19-D8A9-CD43-8F18-7EF1C5DF21BF}"/>
    <dgm:cxn modelId="{130876C5-A2DF-8746-8362-1F5BECA0CC01}" type="presOf" srcId="{1567EEED-DDF0-3040-84C0-CAD011D3746A}" destId="{D0D6C819-C991-1E4B-9CA8-B1F222109715}" srcOrd="0" destOrd="0" presId="urn:microsoft.com/office/officeart/2005/8/layout/hierarchy1"/>
    <dgm:cxn modelId="{82A54297-F880-9241-B0F8-3684AFC1E810}" type="presOf" srcId="{D62AFBBA-6775-A748-999A-693E511181AE}" destId="{BF0971E4-C1F5-4541-8DB3-79FB3F2FD615}" srcOrd="0" destOrd="0" presId="urn:microsoft.com/office/officeart/2005/8/layout/hierarchy1"/>
    <dgm:cxn modelId="{B41164D9-B882-AE47-B157-8FC3BC95EF66}" srcId="{6F44E205-706B-6340-BECD-10611BA0D5BC}" destId="{75ECC6E8-B229-004E-A4E7-4B0BA074BFE3}" srcOrd="0" destOrd="0" parTransId="{1FE7DC67-8E88-9944-B7FC-1A754BA18BF2}" sibTransId="{BE2B7BE1-4AAB-1F4E-94BD-E71273A49883}"/>
    <dgm:cxn modelId="{EABF96ED-0F03-2340-828D-F05688B49EDA}" type="presOf" srcId="{DFA0EDEF-B6BC-5040-BB3C-AF546F1FFB17}" destId="{2D9C2FFB-46D7-6541-AAAD-8EE83DDE2F10}" srcOrd="0" destOrd="0" presId="urn:microsoft.com/office/officeart/2005/8/layout/hierarchy1"/>
    <dgm:cxn modelId="{F3FCE9A1-523B-B346-B17E-B1540DD747AA}" type="presOf" srcId="{6F44E205-706B-6340-BECD-10611BA0D5BC}" destId="{E8270351-4528-784A-AFF7-E0E9EA3CF2CF}" srcOrd="0" destOrd="0" presId="urn:microsoft.com/office/officeart/2005/8/layout/hierarchy1"/>
    <dgm:cxn modelId="{1898B6A4-9F9B-654F-975D-94E66250DD92}" srcId="{4796E239-9743-7641-97B0-873F0CA748E3}" destId="{6F44E205-706B-6340-BECD-10611BA0D5BC}" srcOrd="0" destOrd="0" parTransId="{D45816C6-DBD1-E64A-83B0-978C51A76380}" sibTransId="{7DB0E915-9750-2449-8753-A2A3A89D7784}"/>
    <dgm:cxn modelId="{9B7BB741-CD14-5A45-882A-8DA3A2BED03F}" srcId="{6F44E205-706B-6340-BECD-10611BA0D5BC}" destId="{C132143E-E4B2-9149-8F0E-59FD96554B4C}" srcOrd="1" destOrd="0" parTransId="{83F95ACE-0282-954B-9BDE-28391A7C4B89}" sibTransId="{E6AA764B-C113-D045-A39B-E6D45244994C}"/>
    <dgm:cxn modelId="{8DA26C09-2DB6-A54A-9A7D-D37155D3A5C7}" srcId="{C132143E-E4B2-9149-8F0E-59FD96554B4C}" destId="{1567EEED-DDF0-3040-84C0-CAD011D3746A}" srcOrd="0" destOrd="0" parTransId="{DFA0EDEF-B6BC-5040-BB3C-AF546F1FFB17}" sibTransId="{3797BDF9-FFD0-D94F-B8C7-B8262FA03B71}"/>
    <dgm:cxn modelId="{7FE46D16-4B5B-284D-85A1-1B46A692E5BF}" type="presOf" srcId="{EF3EBF9A-A2E7-9848-9BAC-C46170D988F7}" destId="{56D0930A-06E3-5B45-A1B6-19659C5A8BCB}" srcOrd="0" destOrd="0" presId="urn:microsoft.com/office/officeart/2005/8/layout/hierarchy1"/>
    <dgm:cxn modelId="{3E646150-7FDF-C34B-84ED-1FA75C34D9E8}" type="presOf" srcId="{75ECC6E8-B229-004E-A4E7-4B0BA074BFE3}" destId="{317FE1CB-0FF6-F349-8C20-DB2950364FBF}" srcOrd="0" destOrd="0" presId="urn:microsoft.com/office/officeart/2005/8/layout/hierarchy1"/>
    <dgm:cxn modelId="{4F6CD7B0-B90E-9B43-A5AC-B5090EEBFD2E}" type="presOf" srcId="{4796E239-9743-7641-97B0-873F0CA748E3}" destId="{6E8AC358-C6BD-7442-A933-2AC0AB58E81F}" srcOrd="0" destOrd="0" presId="urn:microsoft.com/office/officeart/2005/8/layout/hierarchy1"/>
    <dgm:cxn modelId="{21FA4B84-BC14-F446-9B18-3511DD57A461}" type="presOf" srcId="{83F95ACE-0282-954B-9BDE-28391A7C4B89}" destId="{CE1D4892-30EA-2B46-B8A1-C4E3FF8F6BC1}" srcOrd="0" destOrd="0" presId="urn:microsoft.com/office/officeart/2005/8/layout/hierarchy1"/>
    <dgm:cxn modelId="{B5E49D61-25EC-EC41-9C28-54363A5D9AB6}" srcId="{75ECC6E8-B229-004E-A4E7-4B0BA074BFE3}" destId="{ADE8CE3D-EB33-C74D-A4B7-9D34AC6FED40}" srcOrd="0" destOrd="0" parTransId="{D96BF195-1FB7-084A-A94A-238116A5B5FD}" sibTransId="{471EC3A4-FD3C-7245-B2E4-AA2DE0DD1B07}"/>
    <dgm:cxn modelId="{3993385B-3719-404D-9248-48F9A466E421}" type="presOf" srcId="{D96BF195-1FB7-084A-A94A-238116A5B5FD}" destId="{449E578A-3E6E-AC4D-A552-D0415A4ED77B}" srcOrd="0" destOrd="0" presId="urn:microsoft.com/office/officeart/2005/8/layout/hierarchy1"/>
    <dgm:cxn modelId="{CC72BBEA-1843-4C40-BBB5-FD0D17762087}" type="presParOf" srcId="{6E8AC358-C6BD-7442-A933-2AC0AB58E81F}" destId="{55B39C75-EC02-2743-AE61-3117D7321C38}" srcOrd="0" destOrd="0" presId="urn:microsoft.com/office/officeart/2005/8/layout/hierarchy1"/>
    <dgm:cxn modelId="{7C9E61CE-C00B-044F-95E2-FF59032EFAB2}" type="presParOf" srcId="{55B39C75-EC02-2743-AE61-3117D7321C38}" destId="{F392C9BC-971A-EA49-B2B9-EAD508AF64A5}" srcOrd="0" destOrd="0" presId="urn:microsoft.com/office/officeart/2005/8/layout/hierarchy1"/>
    <dgm:cxn modelId="{B5657944-DF47-9C48-99E5-CB71D6526BF9}" type="presParOf" srcId="{F392C9BC-971A-EA49-B2B9-EAD508AF64A5}" destId="{7BA021F6-C440-3741-B39F-BCC790A2BF48}" srcOrd="0" destOrd="0" presId="urn:microsoft.com/office/officeart/2005/8/layout/hierarchy1"/>
    <dgm:cxn modelId="{E6186C85-1966-D44B-BA64-26CB429B24F7}" type="presParOf" srcId="{F392C9BC-971A-EA49-B2B9-EAD508AF64A5}" destId="{E8270351-4528-784A-AFF7-E0E9EA3CF2CF}" srcOrd="1" destOrd="0" presId="urn:microsoft.com/office/officeart/2005/8/layout/hierarchy1"/>
    <dgm:cxn modelId="{6393D4BE-84C0-1544-98D1-65BB3FCF6026}" type="presParOf" srcId="{55B39C75-EC02-2743-AE61-3117D7321C38}" destId="{24F1E5EE-9642-BC47-8E88-E73CB924C4C1}" srcOrd="1" destOrd="0" presId="urn:microsoft.com/office/officeart/2005/8/layout/hierarchy1"/>
    <dgm:cxn modelId="{F9205300-B29F-B249-934C-5E6808CA7E60}" type="presParOf" srcId="{24F1E5EE-9642-BC47-8E88-E73CB924C4C1}" destId="{DDDFC0CD-7ED3-0843-9084-CC2FC9191817}" srcOrd="0" destOrd="0" presId="urn:microsoft.com/office/officeart/2005/8/layout/hierarchy1"/>
    <dgm:cxn modelId="{96528A48-B2EF-9A4C-9B7E-8CA207AEDAE2}" type="presParOf" srcId="{24F1E5EE-9642-BC47-8E88-E73CB924C4C1}" destId="{AE65D166-AA1F-DF4C-978A-631E989D6F9A}" srcOrd="1" destOrd="0" presId="urn:microsoft.com/office/officeart/2005/8/layout/hierarchy1"/>
    <dgm:cxn modelId="{929D6167-19E2-304C-A8CD-AE9ACC5AC1F5}" type="presParOf" srcId="{AE65D166-AA1F-DF4C-978A-631E989D6F9A}" destId="{96363F90-F4EB-FB4D-8766-BF03AB52965B}" srcOrd="0" destOrd="0" presId="urn:microsoft.com/office/officeart/2005/8/layout/hierarchy1"/>
    <dgm:cxn modelId="{2EC97D74-5AFF-D84C-8BA2-09FD790B9DB7}" type="presParOf" srcId="{96363F90-F4EB-FB4D-8766-BF03AB52965B}" destId="{3C631E42-8EF7-C24B-AF32-F8A2CBC907D0}" srcOrd="0" destOrd="0" presId="urn:microsoft.com/office/officeart/2005/8/layout/hierarchy1"/>
    <dgm:cxn modelId="{D71A5E25-2F28-B142-91F5-A502B27BA899}" type="presParOf" srcId="{96363F90-F4EB-FB4D-8766-BF03AB52965B}" destId="{317FE1CB-0FF6-F349-8C20-DB2950364FBF}" srcOrd="1" destOrd="0" presId="urn:microsoft.com/office/officeart/2005/8/layout/hierarchy1"/>
    <dgm:cxn modelId="{CF31B5DF-7A6D-914F-8D39-C57B4CF9D406}" type="presParOf" srcId="{AE65D166-AA1F-DF4C-978A-631E989D6F9A}" destId="{FE9F2C13-8FC3-D742-84FA-C24C18647B6F}" srcOrd="1" destOrd="0" presId="urn:microsoft.com/office/officeart/2005/8/layout/hierarchy1"/>
    <dgm:cxn modelId="{79634024-EF0F-C445-A5DC-C2516770D456}" type="presParOf" srcId="{FE9F2C13-8FC3-D742-84FA-C24C18647B6F}" destId="{449E578A-3E6E-AC4D-A552-D0415A4ED77B}" srcOrd="0" destOrd="0" presId="urn:microsoft.com/office/officeart/2005/8/layout/hierarchy1"/>
    <dgm:cxn modelId="{D71DCCA3-302E-AF44-9F76-FC60ADCE47CE}" type="presParOf" srcId="{FE9F2C13-8FC3-D742-84FA-C24C18647B6F}" destId="{CE36B720-25C3-E249-B5DD-E0A17204B535}" srcOrd="1" destOrd="0" presId="urn:microsoft.com/office/officeart/2005/8/layout/hierarchy1"/>
    <dgm:cxn modelId="{2F10D6A7-BEA2-894D-AF57-F47B6D6C8FB2}" type="presParOf" srcId="{CE36B720-25C3-E249-B5DD-E0A17204B535}" destId="{EC3C76C7-F411-7745-8F60-F9480A07F4E0}" srcOrd="0" destOrd="0" presId="urn:microsoft.com/office/officeart/2005/8/layout/hierarchy1"/>
    <dgm:cxn modelId="{CCD670E3-81BF-934D-8AB1-EE56325C8C73}" type="presParOf" srcId="{EC3C76C7-F411-7745-8F60-F9480A07F4E0}" destId="{1A97C882-209E-CD4B-8C7A-B12E02398322}" srcOrd="0" destOrd="0" presId="urn:microsoft.com/office/officeart/2005/8/layout/hierarchy1"/>
    <dgm:cxn modelId="{5629560E-CD43-164A-83C0-4DC76D8F4079}" type="presParOf" srcId="{EC3C76C7-F411-7745-8F60-F9480A07F4E0}" destId="{CCC4FDB7-42C8-F24E-A5E3-23521A63989A}" srcOrd="1" destOrd="0" presId="urn:microsoft.com/office/officeart/2005/8/layout/hierarchy1"/>
    <dgm:cxn modelId="{8C4DE28C-1180-204E-B605-D74B1D461B20}" type="presParOf" srcId="{CE36B720-25C3-E249-B5DD-E0A17204B535}" destId="{154F4D46-D068-B44E-A89D-8422A6065656}" srcOrd="1" destOrd="0" presId="urn:microsoft.com/office/officeart/2005/8/layout/hierarchy1"/>
    <dgm:cxn modelId="{C1A7DC0E-0222-2D47-BAE5-F6C05B442590}" type="presParOf" srcId="{FE9F2C13-8FC3-D742-84FA-C24C18647B6F}" destId="{BF0971E4-C1F5-4541-8DB3-79FB3F2FD615}" srcOrd="2" destOrd="0" presId="urn:microsoft.com/office/officeart/2005/8/layout/hierarchy1"/>
    <dgm:cxn modelId="{076EE5C3-9621-2644-AE8C-1F38F617AB45}" type="presParOf" srcId="{FE9F2C13-8FC3-D742-84FA-C24C18647B6F}" destId="{83311455-F140-DC4D-B0D6-2C07086E9DF9}" srcOrd="3" destOrd="0" presId="urn:microsoft.com/office/officeart/2005/8/layout/hierarchy1"/>
    <dgm:cxn modelId="{E4FA9DEC-8EC2-8C48-9066-BDE4A6BCD5AA}" type="presParOf" srcId="{83311455-F140-DC4D-B0D6-2C07086E9DF9}" destId="{3FC41786-6157-E24A-93E8-3E8D8E35E48B}" srcOrd="0" destOrd="0" presId="urn:microsoft.com/office/officeart/2005/8/layout/hierarchy1"/>
    <dgm:cxn modelId="{679AEDA5-BAF1-604B-BD8F-1E7155664112}" type="presParOf" srcId="{3FC41786-6157-E24A-93E8-3E8D8E35E48B}" destId="{087CFC57-CC7D-C44B-8174-EDC96C92C5FD}" srcOrd="0" destOrd="0" presId="urn:microsoft.com/office/officeart/2005/8/layout/hierarchy1"/>
    <dgm:cxn modelId="{E4D77811-DE26-ED44-8D87-DA86BFB4AC8F}" type="presParOf" srcId="{3FC41786-6157-E24A-93E8-3E8D8E35E48B}" destId="{56D0930A-06E3-5B45-A1B6-19659C5A8BCB}" srcOrd="1" destOrd="0" presId="urn:microsoft.com/office/officeart/2005/8/layout/hierarchy1"/>
    <dgm:cxn modelId="{40C9E1EC-4F87-C849-8BFA-FC7DA4E692B5}" type="presParOf" srcId="{83311455-F140-DC4D-B0D6-2C07086E9DF9}" destId="{3C808D15-6485-634A-8EBE-59D9E4B78494}" srcOrd="1" destOrd="0" presId="urn:microsoft.com/office/officeart/2005/8/layout/hierarchy1"/>
    <dgm:cxn modelId="{D17F6764-0842-2F43-9F3E-812FD15C4631}" type="presParOf" srcId="{24F1E5EE-9642-BC47-8E88-E73CB924C4C1}" destId="{CE1D4892-30EA-2B46-B8A1-C4E3FF8F6BC1}" srcOrd="2" destOrd="0" presId="urn:microsoft.com/office/officeart/2005/8/layout/hierarchy1"/>
    <dgm:cxn modelId="{5D47317D-7570-B044-8FEB-E22B9B213F02}" type="presParOf" srcId="{24F1E5EE-9642-BC47-8E88-E73CB924C4C1}" destId="{54034C51-A0BE-C04A-B71F-860C15F36FCC}" srcOrd="3" destOrd="0" presId="urn:microsoft.com/office/officeart/2005/8/layout/hierarchy1"/>
    <dgm:cxn modelId="{91612E0E-05C7-8C47-B0D4-823886F242B4}" type="presParOf" srcId="{54034C51-A0BE-C04A-B71F-860C15F36FCC}" destId="{A1FF78F0-AFAC-7F40-9829-92B04EDE4BBE}" srcOrd="0" destOrd="0" presId="urn:microsoft.com/office/officeart/2005/8/layout/hierarchy1"/>
    <dgm:cxn modelId="{B1914CD3-8F97-E04C-9B59-0083C8368FC9}" type="presParOf" srcId="{A1FF78F0-AFAC-7F40-9829-92B04EDE4BBE}" destId="{A45A3A52-3068-C848-8A14-27C2AD5DD2CF}" srcOrd="0" destOrd="0" presId="urn:microsoft.com/office/officeart/2005/8/layout/hierarchy1"/>
    <dgm:cxn modelId="{DD96B3A9-1B8A-444B-829A-9A3B87DBD3D5}" type="presParOf" srcId="{A1FF78F0-AFAC-7F40-9829-92B04EDE4BBE}" destId="{A27F7359-EF24-A544-879C-812682839449}" srcOrd="1" destOrd="0" presId="urn:microsoft.com/office/officeart/2005/8/layout/hierarchy1"/>
    <dgm:cxn modelId="{24EA307B-A58A-234C-9C3E-94A8CFBA7C29}" type="presParOf" srcId="{54034C51-A0BE-C04A-B71F-860C15F36FCC}" destId="{FD55977A-B5CC-EC45-A21D-6941F0247A74}" srcOrd="1" destOrd="0" presId="urn:microsoft.com/office/officeart/2005/8/layout/hierarchy1"/>
    <dgm:cxn modelId="{14DB06C7-8FF3-1342-9EC5-3C48E261CDF1}" type="presParOf" srcId="{FD55977A-B5CC-EC45-A21D-6941F0247A74}" destId="{2D9C2FFB-46D7-6541-AAAD-8EE83DDE2F10}" srcOrd="0" destOrd="0" presId="urn:microsoft.com/office/officeart/2005/8/layout/hierarchy1"/>
    <dgm:cxn modelId="{12C8C352-C986-A544-98C2-C71114F4BED8}" type="presParOf" srcId="{FD55977A-B5CC-EC45-A21D-6941F0247A74}" destId="{2ED93D64-F122-0A41-893C-877C6F2031A7}" srcOrd="1" destOrd="0" presId="urn:microsoft.com/office/officeart/2005/8/layout/hierarchy1"/>
    <dgm:cxn modelId="{661CE67C-0FC2-9C40-A757-97FD97B800F3}" type="presParOf" srcId="{2ED93D64-F122-0A41-893C-877C6F2031A7}" destId="{B912C451-FD41-0D4D-8CD4-1F0856FE1E52}" srcOrd="0" destOrd="0" presId="urn:microsoft.com/office/officeart/2005/8/layout/hierarchy1"/>
    <dgm:cxn modelId="{BB3099F9-963B-6648-9F7A-8757F55058E2}" type="presParOf" srcId="{B912C451-FD41-0D4D-8CD4-1F0856FE1E52}" destId="{C801CCA6-8E18-014A-8827-6BF63770CD52}" srcOrd="0" destOrd="0" presId="urn:microsoft.com/office/officeart/2005/8/layout/hierarchy1"/>
    <dgm:cxn modelId="{11829177-A287-324B-A164-459DF82F0783}" type="presParOf" srcId="{B912C451-FD41-0D4D-8CD4-1F0856FE1E52}" destId="{D0D6C819-C991-1E4B-9CA8-B1F222109715}" srcOrd="1" destOrd="0" presId="urn:microsoft.com/office/officeart/2005/8/layout/hierarchy1"/>
    <dgm:cxn modelId="{9D9ECA44-2F31-1646-B645-C342624ACDEA}" type="presParOf" srcId="{2ED93D64-F122-0A41-893C-877C6F2031A7}" destId="{25242F7B-D632-F646-A17C-9911B5C7279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EA23D4F-2FF2-5F4E-8FD8-DEAFB81BCF66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C2A492A-8B90-534A-B609-FC13C6432B03}">
      <dgm:prSet phldrT="[Text]"/>
      <dgm:spPr/>
      <dgm:t>
        <a:bodyPr/>
        <a:lstStyle/>
        <a:p>
          <a:r>
            <a:rPr lang="en-US" b="1" dirty="0" err="1" smtClean="0"/>
            <a:t>Ordinária</a:t>
          </a:r>
          <a:r>
            <a:rPr lang="en-US" b="1" dirty="0" smtClean="0"/>
            <a:t> </a:t>
          </a:r>
          <a:r>
            <a:rPr lang="en-US" b="1" dirty="0" err="1" smtClean="0"/>
            <a:t>Primária</a:t>
          </a:r>
          <a:endParaRPr lang="en-US" b="1" dirty="0"/>
        </a:p>
      </dgm:t>
    </dgm:pt>
    <dgm:pt modelId="{7159D8D5-E034-E541-B024-7C754EDD636F}" type="parTrans" cxnId="{F3999090-51AC-374E-B13A-2D0447E514DD}">
      <dgm:prSet/>
      <dgm:spPr/>
      <dgm:t>
        <a:bodyPr/>
        <a:lstStyle/>
        <a:p>
          <a:endParaRPr lang="en-US" b="1"/>
        </a:p>
      </dgm:t>
    </dgm:pt>
    <dgm:pt modelId="{599450C8-3ED7-4F4F-848C-2A0E122D83C6}" type="sibTrans" cxnId="{F3999090-51AC-374E-B13A-2D0447E514DD}">
      <dgm:prSet/>
      <dgm:spPr/>
      <dgm:t>
        <a:bodyPr/>
        <a:lstStyle/>
        <a:p>
          <a:endParaRPr lang="en-US" b="1"/>
        </a:p>
      </dgm:t>
    </dgm:pt>
    <dgm:pt modelId="{A1A5A51F-F507-0B48-8EF9-06D3F6770911}">
      <dgm:prSet phldrT="[Text]"/>
      <dgm:spPr/>
      <dgm:t>
        <a:bodyPr/>
        <a:lstStyle/>
        <a:p>
          <a:r>
            <a:rPr lang="en-US" b="1" dirty="0" err="1" smtClean="0"/>
            <a:t>Credor</a:t>
          </a:r>
          <a:endParaRPr lang="en-US" b="1" dirty="0"/>
        </a:p>
      </dgm:t>
    </dgm:pt>
    <dgm:pt modelId="{4581A4AB-37D0-6E48-B830-3A489F18EF80}" type="parTrans" cxnId="{F93A8587-81E1-2949-AD80-B45D627E4524}">
      <dgm:prSet/>
      <dgm:spPr/>
      <dgm:t>
        <a:bodyPr/>
        <a:lstStyle/>
        <a:p>
          <a:endParaRPr lang="en-US" b="1"/>
        </a:p>
      </dgm:t>
    </dgm:pt>
    <dgm:pt modelId="{D3D2D4CD-2B12-C44E-96F8-2CF036C3255C}" type="sibTrans" cxnId="{F93A8587-81E1-2949-AD80-B45D627E4524}">
      <dgm:prSet/>
      <dgm:spPr/>
      <dgm:t>
        <a:bodyPr/>
        <a:lstStyle/>
        <a:p>
          <a:endParaRPr lang="en-US" b="1"/>
        </a:p>
      </dgm:t>
    </dgm:pt>
    <dgm:pt modelId="{CFE0B5EA-EB48-6B47-97A4-1382469E0203}">
      <dgm:prSet phldrT="[Text]"/>
      <dgm:spPr/>
      <dgm:t>
        <a:bodyPr/>
        <a:lstStyle/>
        <a:p>
          <a:r>
            <a:rPr lang="en-US" b="1" dirty="0" smtClean="0"/>
            <a:t>Art. 23, Lei n. 8.906/94</a:t>
          </a:r>
          <a:endParaRPr lang="en-US" b="1" dirty="0"/>
        </a:p>
      </dgm:t>
    </dgm:pt>
    <dgm:pt modelId="{155D95AB-27CA-324A-B08B-E6FAE7907622}" type="parTrans" cxnId="{84A9CA30-3BD3-8D45-A569-CE0F4B910B85}">
      <dgm:prSet/>
      <dgm:spPr/>
      <dgm:t>
        <a:bodyPr/>
        <a:lstStyle/>
        <a:p>
          <a:endParaRPr lang="en-US" b="1"/>
        </a:p>
      </dgm:t>
    </dgm:pt>
    <dgm:pt modelId="{CB277FA6-2DA2-6847-95E6-3DAE14D7F5D9}" type="sibTrans" cxnId="{84A9CA30-3BD3-8D45-A569-CE0F4B910B85}">
      <dgm:prSet/>
      <dgm:spPr/>
      <dgm:t>
        <a:bodyPr/>
        <a:lstStyle/>
        <a:p>
          <a:endParaRPr lang="en-US" b="1"/>
        </a:p>
      </dgm:t>
    </dgm:pt>
    <dgm:pt modelId="{8B3603AE-5488-1E4C-86FD-8B2ACA96AE76}">
      <dgm:prSet phldrT="[Text]"/>
      <dgm:spPr/>
      <dgm:t>
        <a:bodyPr/>
        <a:lstStyle/>
        <a:p>
          <a:r>
            <a:rPr lang="en-US" b="1" dirty="0" err="1" smtClean="0"/>
            <a:t>Ordinária</a:t>
          </a:r>
          <a:r>
            <a:rPr lang="en-US" b="1" dirty="0" smtClean="0"/>
            <a:t> </a:t>
          </a:r>
          <a:r>
            <a:rPr lang="en-US" b="1" dirty="0" err="1" smtClean="0"/>
            <a:t>Secundária</a:t>
          </a:r>
          <a:endParaRPr lang="en-US" b="1" dirty="0"/>
        </a:p>
      </dgm:t>
    </dgm:pt>
    <dgm:pt modelId="{A8A809A4-C82E-654D-AFB4-08F66E33AC51}" type="parTrans" cxnId="{1375473E-F95F-0E4E-85F4-7E783C31360B}">
      <dgm:prSet/>
      <dgm:spPr/>
      <dgm:t>
        <a:bodyPr/>
        <a:lstStyle/>
        <a:p>
          <a:endParaRPr lang="en-US" b="1"/>
        </a:p>
      </dgm:t>
    </dgm:pt>
    <dgm:pt modelId="{C8381130-BD85-E04F-9751-81CCEE3AB9AC}" type="sibTrans" cxnId="{1375473E-F95F-0E4E-85F4-7E783C31360B}">
      <dgm:prSet/>
      <dgm:spPr/>
      <dgm:t>
        <a:bodyPr/>
        <a:lstStyle/>
        <a:p>
          <a:endParaRPr lang="en-US" b="1"/>
        </a:p>
      </dgm:t>
    </dgm:pt>
    <dgm:pt modelId="{B8006DB2-1526-594F-83BB-EB9133CFA8C5}">
      <dgm:prSet phldrT="[Text]"/>
      <dgm:spPr/>
      <dgm:t>
        <a:bodyPr/>
        <a:lstStyle/>
        <a:p>
          <a:r>
            <a:rPr lang="en-US" b="1" dirty="0" err="1" smtClean="0"/>
            <a:t>Causa</a:t>
          </a:r>
          <a:r>
            <a:rPr lang="en-US" b="1" dirty="0" smtClean="0"/>
            <a:t> mortis (</a:t>
          </a:r>
          <a:r>
            <a:rPr lang="en-US" b="1" dirty="0" err="1" smtClean="0"/>
            <a:t>espólio</a:t>
          </a:r>
          <a:r>
            <a:rPr lang="en-US" b="1" dirty="0" smtClean="0"/>
            <a:t>, </a:t>
          </a:r>
          <a:r>
            <a:rPr lang="en-US" b="1" dirty="0" err="1" smtClean="0"/>
            <a:t>herdeiros</a:t>
          </a:r>
          <a:r>
            <a:rPr lang="en-US" b="1" dirty="0" smtClean="0"/>
            <a:t> e </a:t>
          </a:r>
          <a:r>
            <a:rPr lang="en-US" b="1" dirty="0" err="1" smtClean="0"/>
            <a:t>sucessores</a:t>
          </a:r>
          <a:r>
            <a:rPr lang="en-US" b="1" dirty="0" smtClean="0"/>
            <a:t>)</a:t>
          </a:r>
          <a:endParaRPr lang="en-US" b="1" dirty="0"/>
        </a:p>
      </dgm:t>
    </dgm:pt>
    <dgm:pt modelId="{D001A475-F7B3-C04E-8B47-29EB082EB557}" type="parTrans" cxnId="{6BA690F4-1A35-234B-A3B0-8F90E5CACB1A}">
      <dgm:prSet/>
      <dgm:spPr/>
      <dgm:t>
        <a:bodyPr/>
        <a:lstStyle/>
        <a:p>
          <a:endParaRPr lang="en-US" b="1"/>
        </a:p>
      </dgm:t>
    </dgm:pt>
    <dgm:pt modelId="{67591EAB-8993-EC48-AAE9-73F5B598ADA2}" type="sibTrans" cxnId="{6BA690F4-1A35-234B-A3B0-8F90E5CACB1A}">
      <dgm:prSet/>
      <dgm:spPr/>
      <dgm:t>
        <a:bodyPr/>
        <a:lstStyle/>
        <a:p>
          <a:endParaRPr lang="en-US" b="1"/>
        </a:p>
      </dgm:t>
    </dgm:pt>
    <dgm:pt modelId="{BE0745F9-F033-0641-A978-2223DC89A951}">
      <dgm:prSet phldrT="[Text]"/>
      <dgm:spPr/>
      <dgm:t>
        <a:bodyPr/>
        <a:lstStyle/>
        <a:p>
          <a:r>
            <a:rPr lang="en-US" b="1" dirty="0" err="1" smtClean="0">
              <a:solidFill>
                <a:srgbClr val="008000"/>
              </a:solidFill>
            </a:rPr>
            <a:t>Assistente</a:t>
          </a:r>
          <a:r>
            <a:rPr lang="en-US" b="1" dirty="0" smtClean="0">
              <a:solidFill>
                <a:srgbClr val="008000"/>
              </a:solidFill>
            </a:rPr>
            <a:t> </a:t>
          </a:r>
          <a:r>
            <a:rPr lang="en-US" b="1" dirty="0" err="1" smtClean="0">
              <a:solidFill>
                <a:srgbClr val="008000"/>
              </a:solidFill>
            </a:rPr>
            <a:t>litisconsorcial</a:t>
          </a:r>
          <a:endParaRPr lang="en-US" b="1" dirty="0">
            <a:solidFill>
              <a:srgbClr val="008000"/>
            </a:solidFill>
          </a:endParaRPr>
        </a:p>
      </dgm:t>
    </dgm:pt>
    <dgm:pt modelId="{7E726F15-756E-064A-82CD-951BABEE978F}" type="parTrans" cxnId="{73B580B2-F312-844E-986C-32434B4A9948}">
      <dgm:prSet/>
      <dgm:spPr/>
      <dgm:t>
        <a:bodyPr/>
        <a:lstStyle/>
        <a:p>
          <a:endParaRPr lang="en-US" b="1"/>
        </a:p>
      </dgm:t>
    </dgm:pt>
    <dgm:pt modelId="{83D70BBD-B558-3148-AB8B-E5E4C29094BC}" type="sibTrans" cxnId="{73B580B2-F312-844E-986C-32434B4A9948}">
      <dgm:prSet/>
      <dgm:spPr/>
      <dgm:t>
        <a:bodyPr/>
        <a:lstStyle/>
        <a:p>
          <a:endParaRPr lang="en-US" b="1"/>
        </a:p>
      </dgm:t>
    </dgm:pt>
    <dgm:pt modelId="{E2519A4C-45A3-564C-8510-337D75ACC3A9}">
      <dgm:prSet phldrT="[Text]"/>
      <dgm:spPr/>
      <dgm:t>
        <a:bodyPr/>
        <a:lstStyle/>
        <a:p>
          <a:r>
            <a:rPr lang="en-US" b="1" dirty="0" err="1" smtClean="0"/>
            <a:t>Processo</a:t>
          </a:r>
          <a:r>
            <a:rPr lang="en-US" b="1" dirty="0" smtClean="0"/>
            <a:t> de </a:t>
          </a:r>
          <a:r>
            <a:rPr lang="en-US" b="1" dirty="0" err="1" smtClean="0"/>
            <a:t>habilitação</a:t>
          </a:r>
          <a:r>
            <a:rPr lang="en-US" b="1" dirty="0" smtClean="0"/>
            <a:t> (Art. 687-692)?</a:t>
          </a:r>
          <a:endParaRPr lang="en-US" b="1" dirty="0"/>
        </a:p>
      </dgm:t>
    </dgm:pt>
    <dgm:pt modelId="{66883693-B3CD-2642-9174-C10852C91C48}" type="parTrans" cxnId="{E01C3973-430F-D445-8C04-8EB7DB9881D6}">
      <dgm:prSet/>
      <dgm:spPr/>
      <dgm:t>
        <a:bodyPr/>
        <a:lstStyle/>
        <a:p>
          <a:endParaRPr lang="en-US" b="1"/>
        </a:p>
      </dgm:t>
    </dgm:pt>
    <dgm:pt modelId="{EED3D4C1-607E-8141-B4C1-6E007B494057}" type="sibTrans" cxnId="{E01C3973-430F-D445-8C04-8EB7DB9881D6}">
      <dgm:prSet/>
      <dgm:spPr/>
      <dgm:t>
        <a:bodyPr/>
        <a:lstStyle/>
        <a:p>
          <a:endParaRPr lang="en-US" b="1"/>
        </a:p>
      </dgm:t>
    </dgm:pt>
    <dgm:pt modelId="{249F0342-4407-B34F-B62A-ED5A7189E324}">
      <dgm:prSet phldrT="[Text]"/>
      <dgm:spPr/>
      <dgm:t>
        <a:bodyPr/>
        <a:lstStyle/>
        <a:p>
          <a:r>
            <a:rPr lang="en-US" b="1" dirty="0" err="1" smtClean="0">
              <a:solidFill>
                <a:srgbClr val="008000"/>
              </a:solidFill>
            </a:rPr>
            <a:t>Litisconsorte</a:t>
          </a:r>
          <a:r>
            <a:rPr lang="en-US" b="1" dirty="0" smtClean="0">
              <a:solidFill>
                <a:srgbClr val="008000"/>
              </a:solidFill>
            </a:rPr>
            <a:t> </a:t>
          </a:r>
          <a:r>
            <a:rPr lang="en-US" b="1" dirty="0" err="1" smtClean="0">
              <a:solidFill>
                <a:srgbClr val="008000"/>
              </a:solidFill>
            </a:rPr>
            <a:t>necessário</a:t>
          </a:r>
          <a:endParaRPr lang="en-US" b="1" dirty="0">
            <a:solidFill>
              <a:srgbClr val="008000"/>
            </a:solidFill>
          </a:endParaRPr>
        </a:p>
      </dgm:t>
    </dgm:pt>
    <dgm:pt modelId="{44AAA5E8-C52C-6B41-AFC9-28BA95FAE420}" type="parTrans" cxnId="{1D11AA7A-C883-0E40-B774-E350FD0636EF}">
      <dgm:prSet/>
      <dgm:spPr/>
      <dgm:t>
        <a:bodyPr/>
        <a:lstStyle/>
        <a:p>
          <a:endParaRPr lang="en-US" b="1"/>
        </a:p>
      </dgm:t>
    </dgm:pt>
    <dgm:pt modelId="{30F1F273-6F57-A241-985B-4F8CD5FF59DE}" type="sibTrans" cxnId="{1D11AA7A-C883-0E40-B774-E350FD0636EF}">
      <dgm:prSet/>
      <dgm:spPr/>
      <dgm:t>
        <a:bodyPr/>
        <a:lstStyle/>
        <a:p>
          <a:endParaRPr lang="en-US" b="1"/>
        </a:p>
      </dgm:t>
    </dgm:pt>
    <dgm:pt modelId="{33815709-C01D-EF4A-B6E4-AC796C6BE269}">
      <dgm:prSet phldrT="[Text]"/>
      <dgm:spPr/>
      <dgm:t>
        <a:bodyPr/>
        <a:lstStyle/>
        <a:p>
          <a:r>
            <a:rPr lang="en-US" b="1" dirty="0" err="1" smtClean="0"/>
            <a:t>Legatário</a:t>
          </a:r>
          <a:endParaRPr lang="en-US" b="1" dirty="0"/>
        </a:p>
      </dgm:t>
    </dgm:pt>
    <dgm:pt modelId="{D4938B10-08A0-D643-AAF7-EE50FCD5D3F6}" type="parTrans" cxnId="{A397D822-487D-D745-8B77-86801DE2CB55}">
      <dgm:prSet/>
      <dgm:spPr/>
      <dgm:t>
        <a:bodyPr/>
        <a:lstStyle/>
        <a:p>
          <a:endParaRPr lang="en-US" b="1"/>
        </a:p>
      </dgm:t>
    </dgm:pt>
    <dgm:pt modelId="{99998BAB-5C9D-9C42-86E3-75A82917AAAD}" type="sibTrans" cxnId="{A397D822-487D-D745-8B77-86801DE2CB55}">
      <dgm:prSet/>
      <dgm:spPr/>
      <dgm:t>
        <a:bodyPr/>
        <a:lstStyle/>
        <a:p>
          <a:endParaRPr lang="en-US" b="1"/>
        </a:p>
      </dgm:t>
    </dgm:pt>
    <dgm:pt modelId="{60F2A62D-2095-D742-84CB-A19F9839AF09}" type="pres">
      <dgm:prSet presAssocID="{AEA23D4F-2FF2-5F4E-8FD8-DEAFB81BCF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52BC6E-47A0-AE4F-9869-AAEF6BCEF70B}" type="pres">
      <dgm:prSet presAssocID="{FC2A492A-8B90-534A-B609-FC13C6432B03}" presName="linNode" presStyleCnt="0"/>
      <dgm:spPr/>
    </dgm:pt>
    <dgm:pt modelId="{4BE7B0E8-042F-3C4B-A81A-A87899C6048D}" type="pres">
      <dgm:prSet presAssocID="{FC2A492A-8B90-534A-B609-FC13C6432B0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0B3CD-B0F9-A544-A189-5E9A40F073D6}" type="pres">
      <dgm:prSet presAssocID="{FC2A492A-8B90-534A-B609-FC13C6432B0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74102-D3CE-8B40-8C22-50A11CE73B5A}" type="pres">
      <dgm:prSet presAssocID="{599450C8-3ED7-4F4F-848C-2A0E122D83C6}" presName="sp" presStyleCnt="0"/>
      <dgm:spPr/>
    </dgm:pt>
    <dgm:pt modelId="{3E9F030D-9484-6E41-A702-588D8677DC54}" type="pres">
      <dgm:prSet presAssocID="{8B3603AE-5488-1E4C-86FD-8B2ACA96AE76}" presName="linNode" presStyleCnt="0"/>
      <dgm:spPr/>
    </dgm:pt>
    <dgm:pt modelId="{2AD99232-36AB-464F-BBC9-2F41A7AC7C1A}" type="pres">
      <dgm:prSet presAssocID="{8B3603AE-5488-1E4C-86FD-8B2ACA96AE76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D9FBE-2A0E-6A43-914C-6597A898E417}" type="pres">
      <dgm:prSet presAssocID="{8B3603AE-5488-1E4C-86FD-8B2ACA96AE76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A8587-81E1-2949-AD80-B45D627E4524}" srcId="{FC2A492A-8B90-534A-B609-FC13C6432B03}" destId="{A1A5A51F-F507-0B48-8EF9-06D3F6770911}" srcOrd="0" destOrd="0" parTransId="{4581A4AB-37D0-6E48-B830-3A489F18EF80}" sibTransId="{D3D2D4CD-2B12-C44E-96F8-2CF036C3255C}"/>
    <dgm:cxn modelId="{700E2BF0-EBC6-E643-818D-C1E50132C4B0}" type="presOf" srcId="{33815709-C01D-EF4A-B6E4-AC796C6BE269}" destId="{F2ED9FBE-2A0E-6A43-914C-6597A898E417}" srcOrd="0" destOrd="4" presId="urn:microsoft.com/office/officeart/2005/8/layout/vList5"/>
    <dgm:cxn modelId="{1D11AA7A-C883-0E40-B774-E350FD0636EF}" srcId="{8B3603AE-5488-1E4C-86FD-8B2ACA96AE76}" destId="{249F0342-4407-B34F-B62A-ED5A7189E324}" srcOrd="3" destOrd="0" parTransId="{44AAA5E8-C52C-6B41-AFC9-28BA95FAE420}" sibTransId="{30F1F273-6F57-A241-985B-4F8CD5FF59DE}"/>
    <dgm:cxn modelId="{DCED4FF4-3147-FA42-B5A0-B1ACC127A632}" type="presOf" srcId="{BE0745F9-F033-0641-A978-2223DC89A951}" destId="{F2ED9FBE-2A0E-6A43-914C-6597A898E417}" srcOrd="0" destOrd="2" presId="urn:microsoft.com/office/officeart/2005/8/layout/vList5"/>
    <dgm:cxn modelId="{E67FC713-5BC8-EF42-9C63-80422466C87E}" type="presOf" srcId="{CFE0B5EA-EB48-6B47-97A4-1382469E0203}" destId="{FA50B3CD-B0F9-A544-A189-5E9A40F073D6}" srcOrd="0" destOrd="1" presId="urn:microsoft.com/office/officeart/2005/8/layout/vList5"/>
    <dgm:cxn modelId="{897CACE2-E449-7A40-97B5-68752EF25FC1}" type="presOf" srcId="{E2519A4C-45A3-564C-8510-337D75ACC3A9}" destId="{F2ED9FBE-2A0E-6A43-914C-6597A898E417}" srcOrd="0" destOrd="1" presId="urn:microsoft.com/office/officeart/2005/8/layout/vList5"/>
    <dgm:cxn modelId="{A397D822-487D-D745-8B77-86801DE2CB55}" srcId="{8B3603AE-5488-1E4C-86FD-8B2ACA96AE76}" destId="{33815709-C01D-EF4A-B6E4-AC796C6BE269}" srcOrd="4" destOrd="0" parTransId="{D4938B10-08A0-D643-AAF7-EE50FCD5D3F6}" sibTransId="{99998BAB-5C9D-9C42-86E3-75A82917AAAD}"/>
    <dgm:cxn modelId="{1375473E-F95F-0E4E-85F4-7E783C31360B}" srcId="{AEA23D4F-2FF2-5F4E-8FD8-DEAFB81BCF66}" destId="{8B3603AE-5488-1E4C-86FD-8B2ACA96AE76}" srcOrd="1" destOrd="0" parTransId="{A8A809A4-C82E-654D-AFB4-08F66E33AC51}" sibTransId="{C8381130-BD85-E04F-9751-81CCEE3AB9AC}"/>
    <dgm:cxn modelId="{6BA690F4-1A35-234B-A3B0-8F90E5CACB1A}" srcId="{8B3603AE-5488-1E4C-86FD-8B2ACA96AE76}" destId="{B8006DB2-1526-594F-83BB-EB9133CFA8C5}" srcOrd="0" destOrd="0" parTransId="{D001A475-F7B3-C04E-8B47-29EB082EB557}" sibTransId="{67591EAB-8993-EC48-AAE9-73F5B598ADA2}"/>
    <dgm:cxn modelId="{73B580B2-F312-844E-986C-32434B4A9948}" srcId="{8B3603AE-5488-1E4C-86FD-8B2ACA96AE76}" destId="{BE0745F9-F033-0641-A978-2223DC89A951}" srcOrd="2" destOrd="0" parTransId="{7E726F15-756E-064A-82CD-951BABEE978F}" sibTransId="{83D70BBD-B558-3148-AB8B-E5E4C29094BC}"/>
    <dgm:cxn modelId="{F3999090-51AC-374E-B13A-2D0447E514DD}" srcId="{AEA23D4F-2FF2-5F4E-8FD8-DEAFB81BCF66}" destId="{FC2A492A-8B90-534A-B609-FC13C6432B03}" srcOrd="0" destOrd="0" parTransId="{7159D8D5-E034-E541-B024-7C754EDD636F}" sibTransId="{599450C8-3ED7-4F4F-848C-2A0E122D83C6}"/>
    <dgm:cxn modelId="{575AA07F-5EA5-A847-A029-97B551D60A8D}" type="presOf" srcId="{A1A5A51F-F507-0B48-8EF9-06D3F6770911}" destId="{FA50B3CD-B0F9-A544-A189-5E9A40F073D6}" srcOrd="0" destOrd="0" presId="urn:microsoft.com/office/officeart/2005/8/layout/vList5"/>
    <dgm:cxn modelId="{680C101E-28A2-CE43-9839-AF6DF3EE1020}" type="presOf" srcId="{8B3603AE-5488-1E4C-86FD-8B2ACA96AE76}" destId="{2AD99232-36AB-464F-BBC9-2F41A7AC7C1A}" srcOrd="0" destOrd="0" presId="urn:microsoft.com/office/officeart/2005/8/layout/vList5"/>
    <dgm:cxn modelId="{92E6C118-DF50-B647-A0D6-DDA92BC1622A}" type="presOf" srcId="{AEA23D4F-2FF2-5F4E-8FD8-DEAFB81BCF66}" destId="{60F2A62D-2095-D742-84CB-A19F9839AF09}" srcOrd="0" destOrd="0" presId="urn:microsoft.com/office/officeart/2005/8/layout/vList5"/>
    <dgm:cxn modelId="{2DB1FC13-D83E-EC4B-806A-B60871E1EDE2}" type="presOf" srcId="{249F0342-4407-B34F-B62A-ED5A7189E324}" destId="{F2ED9FBE-2A0E-6A43-914C-6597A898E417}" srcOrd="0" destOrd="3" presId="urn:microsoft.com/office/officeart/2005/8/layout/vList5"/>
    <dgm:cxn modelId="{6F37FBDB-8D5F-5848-AC15-233419230583}" type="presOf" srcId="{FC2A492A-8B90-534A-B609-FC13C6432B03}" destId="{4BE7B0E8-042F-3C4B-A81A-A87899C6048D}" srcOrd="0" destOrd="0" presId="urn:microsoft.com/office/officeart/2005/8/layout/vList5"/>
    <dgm:cxn modelId="{84A9CA30-3BD3-8D45-A569-CE0F4B910B85}" srcId="{FC2A492A-8B90-534A-B609-FC13C6432B03}" destId="{CFE0B5EA-EB48-6B47-97A4-1382469E0203}" srcOrd="1" destOrd="0" parTransId="{155D95AB-27CA-324A-B08B-E6FAE7907622}" sibTransId="{CB277FA6-2DA2-6847-95E6-3DAE14D7F5D9}"/>
    <dgm:cxn modelId="{12C19766-1773-214C-8ECD-84F9C36287B1}" type="presOf" srcId="{B8006DB2-1526-594F-83BB-EB9133CFA8C5}" destId="{F2ED9FBE-2A0E-6A43-914C-6597A898E417}" srcOrd="0" destOrd="0" presId="urn:microsoft.com/office/officeart/2005/8/layout/vList5"/>
    <dgm:cxn modelId="{E01C3973-430F-D445-8C04-8EB7DB9881D6}" srcId="{8B3603AE-5488-1E4C-86FD-8B2ACA96AE76}" destId="{E2519A4C-45A3-564C-8510-337D75ACC3A9}" srcOrd="1" destOrd="0" parTransId="{66883693-B3CD-2642-9174-C10852C91C48}" sibTransId="{EED3D4C1-607E-8141-B4C1-6E007B494057}"/>
    <dgm:cxn modelId="{5B176542-67F4-6C4D-91AD-FD503BCA9666}" type="presParOf" srcId="{60F2A62D-2095-D742-84CB-A19F9839AF09}" destId="{1D52BC6E-47A0-AE4F-9869-AAEF6BCEF70B}" srcOrd="0" destOrd="0" presId="urn:microsoft.com/office/officeart/2005/8/layout/vList5"/>
    <dgm:cxn modelId="{16822B90-C549-8B43-9EFB-D16ACEF4A38F}" type="presParOf" srcId="{1D52BC6E-47A0-AE4F-9869-AAEF6BCEF70B}" destId="{4BE7B0E8-042F-3C4B-A81A-A87899C6048D}" srcOrd="0" destOrd="0" presId="urn:microsoft.com/office/officeart/2005/8/layout/vList5"/>
    <dgm:cxn modelId="{6991359F-AC66-5B4B-8A40-5987EA41E78C}" type="presParOf" srcId="{1D52BC6E-47A0-AE4F-9869-AAEF6BCEF70B}" destId="{FA50B3CD-B0F9-A544-A189-5E9A40F073D6}" srcOrd="1" destOrd="0" presId="urn:microsoft.com/office/officeart/2005/8/layout/vList5"/>
    <dgm:cxn modelId="{77394732-55B9-6041-8123-F76787ECC8F5}" type="presParOf" srcId="{60F2A62D-2095-D742-84CB-A19F9839AF09}" destId="{9EA74102-D3CE-8B40-8C22-50A11CE73B5A}" srcOrd="1" destOrd="0" presId="urn:microsoft.com/office/officeart/2005/8/layout/vList5"/>
    <dgm:cxn modelId="{E713D6A8-0CAF-314A-AE61-724B6745FCED}" type="presParOf" srcId="{60F2A62D-2095-D742-84CB-A19F9839AF09}" destId="{3E9F030D-9484-6E41-A702-588D8677DC54}" srcOrd="2" destOrd="0" presId="urn:microsoft.com/office/officeart/2005/8/layout/vList5"/>
    <dgm:cxn modelId="{D1D878EC-5AB4-9D44-86BD-90C1639A8AD6}" type="presParOf" srcId="{3E9F030D-9484-6E41-A702-588D8677DC54}" destId="{2AD99232-36AB-464F-BBC9-2F41A7AC7C1A}" srcOrd="0" destOrd="0" presId="urn:microsoft.com/office/officeart/2005/8/layout/vList5"/>
    <dgm:cxn modelId="{C1712CE4-8867-EB44-BA09-762AEF2DC761}" type="presParOf" srcId="{3E9F030D-9484-6E41-A702-588D8677DC54}" destId="{F2ED9FBE-2A0E-6A43-914C-6597A898E41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EA23D4F-2FF2-5F4E-8FD8-DEAFB81BCF66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3603AE-5488-1E4C-86FD-8B2ACA96AE76}">
      <dgm:prSet phldrT="[Text]"/>
      <dgm:spPr/>
      <dgm:t>
        <a:bodyPr/>
        <a:lstStyle/>
        <a:p>
          <a:r>
            <a:rPr lang="en-US" b="1" dirty="0" err="1" smtClean="0"/>
            <a:t>Ordinária</a:t>
          </a:r>
          <a:r>
            <a:rPr lang="en-US" b="1" dirty="0" smtClean="0"/>
            <a:t> </a:t>
          </a:r>
          <a:r>
            <a:rPr lang="en-US" b="1" dirty="0" err="1" smtClean="0"/>
            <a:t>Secundária</a:t>
          </a:r>
          <a:endParaRPr lang="en-US" b="1" dirty="0"/>
        </a:p>
      </dgm:t>
    </dgm:pt>
    <dgm:pt modelId="{A8A809A4-C82E-654D-AFB4-08F66E33AC51}" type="parTrans" cxnId="{1375473E-F95F-0E4E-85F4-7E783C31360B}">
      <dgm:prSet/>
      <dgm:spPr/>
      <dgm:t>
        <a:bodyPr/>
        <a:lstStyle/>
        <a:p>
          <a:endParaRPr lang="en-US"/>
        </a:p>
      </dgm:t>
    </dgm:pt>
    <dgm:pt modelId="{C8381130-BD85-E04F-9751-81CCEE3AB9AC}" type="sibTrans" cxnId="{1375473E-F95F-0E4E-85F4-7E783C31360B}">
      <dgm:prSet/>
      <dgm:spPr/>
      <dgm:t>
        <a:bodyPr/>
        <a:lstStyle/>
        <a:p>
          <a:endParaRPr lang="en-US"/>
        </a:p>
      </dgm:t>
    </dgm:pt>
    <dgm:pt modelId="{B8006DB2-1526-594F-83BB-EB9133CFA8C5}">
      <dgm:prSet phldrT="[Text]"/>
      <dgm:spPr/>
      <dgm:t>
        <a:bodyPr/>
        <a:lstStyle/>
        <a:p>
          <a:r>
            <a:rPr lang="en-US" dirty="0" smtClean="0"/>
            <a:t>Inter </a:t>
          </a:r>
          <a:r>
            <a:rPr lang="en-US" dirty="0" err="1" smtClean="0"/>
            <a:t>vivos</a:t>
          </a:r>
          <a:endParaRPr lang="en-US" dirty="0"/>
        </a:p>
      </dgm:t>
    </dgm:pt>
    <dgm:pt modelId="{D001A475-F7B3-C04E-8B47-29EB082EB557}" type="parTrans" cxnId="{6BA690F4-1A35-234B-A3B0-8F90E5CACB1A}">
      <dgm:prSet/>
      <dgm:spPr/>
      <dgm:t>
        <a:bodyPr/>
        <a:lstStyle/>
        <a:p>
          <a:endParaRPr lang="en-US"/>
        </a:p>
      </dgm:t>
    </dgm:pt>
    <dgm:pt modelId="{67591EAB-8993-EC48-AAE9-73F5B598ADA2}" type="sibTrans" cxnId="{6BA690F4-1A35-234B-A3B0-8F90E5CACB1A}">
      <dgm:prSet/>
      <dgm:spPr/>
      <dgm:t>
        <a:bodyPr/>
        <a:lstStyle/>
        <a:p>
          <a:endParaRPr lang="en-US"/>
        </a:p>
      </dgm:t>
    </dgm:pt>
    <dgm:pt modelId="{BE0745F9-F033-0641-A978-2223DC89A951}">
      <dgm:prSet phldrT="[Text]"/>
      <dgm:spPr/>
      <dgm:t>
        <a:bodyPr/>
        <a:lstStyle/>
        <a:p>
          <a:r>
            <a:rPr lang="en-US" dirty="0" smtClean="0"/>
            <a:t>Sub-</a:t>
          </a:r>
          <a:r>
            <a:rPr lang="en-US" dirty="0" err="1" smtClean="0"/>
            <a:t>rogação</a:t>
          </a:r>
          <a:r>
            <a:rPr lang="en-US" dirty="0" smtClean="0"/>
            <a:t> (art. 346 e 347, CC/2002)</a:t>
          </a:r>
          <a:endParaRPr lang="en-US" dirty="0"/>
        </a:p>
      </dgm:t>
    </dgm:pt>
    <dgm:pt modelId="{7E726F15-756E-064A-82CD-951BABEE978F}" type="parTrans" cxnId="{73B580B2-F312-844E-986C-32434B4A9948}">
      <dgm:prSet/>
      <dgm:spPr/>
      <dgm:t>
        <a:bodyPr/>
        <a:lstStyle/>
        <a:p>
          <a:endParaRPr lang="en-US"/>
        </a:p>
      </dgm:t>
    </dgm:pt>
    <dgm:pt modelId="{83D70BBD-B558-3148-AB8B-E5E4C29094BC}" type="sibTrans" cxnId="{73B580B2-F312-844E-986C-32434B4A9948}">
      <dgm:prSet/>
      <dgm:spPr/>
      <dgm:t>
        <a:bodyPr/>
        <a:lstStyle/>
        <a:p>
          <a:endParaRPr lang="en-US"/>
        </a:p>
      </dgm:t>
    </dgm:pt>
    <dgm:pt modelId="{A5D898D8-338E-3545-92F5-D2B97D6456AF}">
      <dgm:prSet phldrT="[Text]"/>
      <dgm:spPr/>
      <dgm:t>
        <a:bodyPr/>
        <a:lstStyle/>
        <a:p>
          <a:r>
            <a:rPr lang="en-US" b="1" dirty="0" err="1" smtClean="0"/>
            <a:t>Extraordinária</a:t>
          </a:r>
          <a:endParaRPr lang="en-US" b="1" dirty="0"/>
        </a:p>
      </dgm:t>
    </dgm:pt>
    <dgm:pt modelId="{9B2C9244-9ABD-6C48-A566-97E989F05291}" type="parTrans" cxnId="{56D65418-B8DD-E649-99CF-C24E994A6FA8}">
      <dgm:prSet/>
      <dgm:spPr/>
      <dgm:t>
        <a:bodyPr/>
        <a:lstStyle/>
        <a:p>
          <a:endParaRPr lang="en-US"/>
        </a:p>
      </dgm:t>
    </dgm:pt>
    <dgm:pt modelId="{F00C746F-EAFD-1F40-B24E-B9B790216903}" type="sibTrans" cxnId="{56D65418-B8DD-E649-99CF-C24E994A6FA8}">
      <dgm:prSet/>
      <dgm:spPr/>
      <dgm:t>
        <a:bodyPr/>
        <a:lstStyle/>
        <a:p>
          <a:endParaRPr lang="en-US"/>
        </a:p>
      </dgm:t>
    </dgm:pt>
    <dgm:pt modelId="{C23145B8-73F4-984E-A35D-0EEC4DFD9271}">
      <dgm:prSet phldrT="[Text]"/>
      <dgm:spPr/>
      <dgm:t>
        <a:bodyPr/>
        <a:lstStyle/>
        <a:p>
          <a:r>
            <a:rPr lang="en-US" dirty="0" smtClean="0"/>
            <a:t> o MP </a:t>
          </a:r>
          <a:r>
            <a:rPr lang="en-US" dirty="0" err="1" smtClean="0"/>
            <a:t>pode</a:t>
          </a:r>
          <a:r>
            <a:rPr lang="en-US" dirty="0" smtClean="0"/>
            <a:t> </a:t>
          </a:r>
          <a:r>
            <a:rPr lang="en-US" dirty="0" err="1" smtClean="0"/>
            <a:t>ser</a:t>
          </a:r>
          <a:r>
            <a:rPr lang="en-US" dirty="0" smtClean="0"/>
            <a:t> </a:t>
          </a:r>
          <a:r>
            <a:rPr lang="en-US" dirty="0" err="1" smtClean="0"/>
            <a:t>legitimado</a:t>
          </a:r>
          <a:r>
            <a:rPr lang="en-US" dirty="0" smtClean="0"/>
            <a:t> </a:t>
          </a:r>
          <a:r>
            <a:rPr lang="en-US" dirty="0" err="1" smtClean="0"/>
            <a:t>ordinário</a:t>
          </a:r>
          <a:endParaRPr lang="en-US" dirty="0"/>
        </a:p>
      </dgm:t>
    </dgm:pt>
    <dgm:pt modelId="{AC82B5E5-DA73-7541-9924-3BA42AA46A7D}" type="parTrans" cxnId="{EA5355D7-DFFF-D24A-8258-1A5965290895}">
      <dgm:prSet/>
      <dgm:spPr/>
      <dgm:t>
        <a:bodyPr/>
        <a:lstStyle/>
        <a:p>
          <a:endParaRPr lang="en-US"/>
        </a:p>
      </dgm:t>
    </dgm:pt>
    <dgm:pt modelId="{DA3D6BEE-3255-8744-B050-238BAD2C8CDB}" type="sibTrans" cxnId="{EA5355D7-DFFF-D24A-8258-1A5965290895}">
      <dgm:prSet/>
      <dgm:spPr/>
      <dgm:t>
        <a:bodyPr/>
        <a:lstStyle/>
        <a:p>
          <a:endParaRPr lang="en-US"/>
        </a:p>
      </dgm:t>
    </dgm:pt>
    <dgm:pt modelId="{B6ECC4DE-1026-C248-B445-495752A521B4}">
      <dgm:prSet phldrT="[Text]"/>
      <dgm:spPr/>
      <dgm:t>
        <a:bodyPr/>
        <a:lstStyle/>
        <a:p>
          <a:r>
            <a:rPr lang="en-US" dirty="0" smtClean="0"/>
            <a:t>ACP (art. 3, Lei 7.347/85) e art. 100, CDC</a:t>
          </a:r>
          <a:endParaRPr lang="en-US" dirty="0"/>
        </a:p>
      </dgm:t>
    </dgm:pt>
    <dgm:pt modelId="{9E6ECCB9-3BF1-B844-96D5-D98BE635B7B2}" type="parTrans" cxnId="{0D717E1E-0662-A945-98C4-1B6FA85403ED}">
      <dgm:prSet/>
      <dgm:spPr/>
      <dgm:t>
        <a:bodyPr/>
        <a:lstStyle/>
        <a:p>
          <a:endParaRPr lang="en-US"/>
        </a:p>
      </dgm:t>
    </dgm:pt>
    <dgm:pt modelId="{D2A5C6C8-4617-BC43-AFCF-A730F9D416A1}" type="sibTrans" cxnId="{0D717E1E-0662-A945-98C4-1B6FA85403ED}">
      <dgm:prSet/>
      <dgm:spPr/>
      <dgm:t>
        <a:bodyPr/>
        <a:lstStyle/>
        <a:p>
          <a:endParaRPr lang="en-US"/>
        </a:p>
      </dgm:t>
    </dgm:pt>
    <dgm:pt modelId="{9EC5FB55-FD2D-CE48-BA28-09BB89E31AFC}">
      <dgm:prSet phldrT="[Text]"/>
      <dgm:spPr/>
      <dgm:t>
        <a:bodyPr/>
        <a:lstStyle/>
        <a:p>
          <a:r>
            <a:rPr lang="en-US" dirty="0" err="1" smtClean="0"/>
            <a:t>Sentenca</a:t>
          </a:r>
          <a:r>
            <a:rPr lang="en-US" dirty="0" smtClean="0"/>
            <a:t> Penal </a:t>
          </a:r>
          <a:r>
            <a:rPr lang="en-US" dirty="0" err="1" smtClean="0"/>
            <a:t>após</a:t>
          </a:r>
          <a:r>
            <a:rPr lang="en-US" dirty="0" smtClean="0"/>
            <a:t> </a:t>
          </a:r>
          <a:r>
            <a:rPr lang="en-US" dirty="0" err="1" smtClean="0"/>
            <a:t>inércia</a:t>
          </a:r>
          <a:r>
            <a:rPr lang="en-US" dirty="0" smtClean="0"/>
            <a:t> da </a:t>
          </a:r>
          <a:r>
            <a:rPr lang="en-US" dirty="0" err="1" smtClean="0"/>
            <a:t>Defensoria</a:t>
          </a:r>
          <a:r>
            <a:rPr lang="en-US" dirty="0" smtClean="0"/>
            <a:t> (art. 68, CPP)</a:t>
          </a:r>
          <a:endParaRPr lang="en-US" dirty="0"/>
        </a:p>
      </dgm:t>
    </dgm:pt>
    <dgm:pt modelId="{D81DAF18-B0C7-F24D-8C94-8C6D16B1AEB2}" type="parTrans" cxnId="{1F751A7B-E804-714C-83C6-B70D813DACD6}">
      <dgm:prSet/>
      <dgm:spPr/>
      <dgm:t>
        <a:bodyPr/>
        <a:lstStyle/>
        <a:p>
          <a:endParaRPr lang="en-US"/>
        </a:p>
      </dgm:t>
    </dgm:pt>
    <dgm:pt modelId="{6492F336-F756-D443-9036-076D83CBF64E}" type="sibTrans" cxnId="{1F751A7B-E804-714C-83C6-B70D813DACD6}">
      <dgm:prSet/>
      <dgm:spPr/>
      <dgm:t>
        <a:bodyPr/>
        <a:lstStyle/>
        <a:p>
          <a:endParaRPr lang="en-US"/>
        </a:p>
      </dgm:t>
    </dgm:pt>
    <dgm:pt modelId="{32C67D40-5570-F648-847D-49C66FB0CA12}">
      <dgm:prSet phldrT="[Text]"/>
      <dgm:spPr/>
      <dgm:t>
        <a:bodyPr/>
        <a:lstStyle/>
        <a:p>
          <a:r>
            <a:rPr lang="en-US" dirty="0" smtClean="0"/>
            <a:t>AI (art. 17, Lei n. 8.429/92)</a:t>
          </a:r>
          <a:endParaRPr lang="en-US" dirty="0"/>
        </a:p>
      </dgm:t>
    </dgm:pt>
    <dgm:pt modelId="{F12FFB4F-5051-DE42-B1AB-5E1A96A3E69A}" type="parTrans" cxnId="{EBD33E2B-26C9-0647-961E-46C6F9A69A1F}">
      <dgm:prSet/>
      <dgm:spPr/>
      <dgm:t>
        <a:bodyPr/>
        <a:lstStyle/>
        <a:p>
          <a:endParaRPr lang="en-US"/>
        </a:p>
      </dgm:t>
    </dgm:pt>
    <dgm:pt modelId="{016EFEC6-7E27-AF46-9C9A-824BF02E2A63}" type="sibTrans" cxnId="{EBD33E2B-26C9-0647-961E-46C6F9A69A1F}">
      <dgm:prSet/>
      <dgm:spPr/>
      <dgm:t>
        <a:bodyPr/>
        <a:lstStyle/>
        <a:p>
          <a:endParaRPr lang="en-US"/>
        </a:p>
      </dgm:t>
    </dgm:pt>
    <dgm:pt modelId="{9FB6D1E0-010D-384D-87EB-83B165615415}">
      <dgm:prSet phldrT="[Text]"/>
      <dgm:spPr/>
      <dgm:t>
        <a:bodyPr/>
        <a:lstStyle/>
        <a:p>
          <a:r>
            <a:rPr lang="en-US" dirty="0" err="1" smtClean="0"/>
            <a:t>Cessão</a:t>
          </a:r>
          <a:r>
            <a:rPr lang="en-US" dirty="0" smtClean="0"/>
            <a:t> de </a:t>
          </a:r>
          <a:r>
            <a:rPr lang="en-US" dirty="0" err="1" smtClean="0"/>
            <a:t>crédito</a:t>
          </a:r>
          <a:endParaRPr lang="en-US" dirty="0"/>
        </a:p>
      </dgm:t>
    </dgm:pt>
    <dgm:pt modelId="{B627294B-2BE8-154F-9CE9-2785D00174A6}" type="parTrans" cxnId="{DA6EE442-D062-574F-89FA-312273FE3CF3}">
      <dgm:prSet/>
      <dgm:spPr/>
    </dgm:pt>
    <dgm:pt modelId="{696256BA-406E-624A-ACD5-FA0396F6EBA6}" type="sibTrans" cxnId="{DA6EE442-D062-574F-89FA-312273FE3CF3}">
      <dgm:prSet/>
      <dgm:spPr/>
    </dgm:pt>
    <dgm:pt modelId="{29DA8348-67A6-6043-A6FF-5B740358111F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há</a:t>
          </a:r>
          <a:r>
            <a:rPr lang="en-US" dirty="0" smtClean="0"/>
            <a:t> </a:t>
          </a:r>
          <a:r>
            <a:rPr lang="en-US" dirty="0" err="1" smtClean="0"/>
            <a:t>obrigatoriedade</a:t>
          </a:r>
          <a:r>
            <a:rPr lang="en-US" dirty="0" smtClean="0"/>
            <a:t> de </a:t>
          </a:r>
          <a:r>
            <a:rPr lang="en-US" dirty="0" err="1" smtClean="0"/>
            <a:t>alteração</a:t>
          </a:r>
          <a:r>
            <a:rPr lang="en-US" dirty="0" smtClean="0"/>
            <a:t> do polo </a:t>
          </a:r>
          <a:r>
            <a:rPr lang="en-US" dirty="0" err="1" smtClean="0"/>
            <a:t>nem</a:t>
          </a:r>
          <a:r>
            <a:rPr lang="en-US" dirty="0" smtClean="0"/>
            <a:t> de </a:t>
          </a:r>
          <a:r>
            <a:rPr lang="en-US" dirty="0" err="1" smtClean="0"/>
            <a:t>concordância</a:t>
          </a:r>
          <a:r>
            <a:rPr lang="en-US" dirty="0" smtClean="0"/>
            <a:t> do </a:t>
          </a:r>
          <a:r>
            <a:rPr lang="en-US" dirty="0" err="1" smtClean="0"/>
            <a:t>executado</a:t>
          </a:r>
          <a:endParaRPr lang="en-US" dirty="0"/>
        </a:p>
      </dgm:t>
    </dgm:pt>
    <dgm:pt modelId="{7F8B3F18-2C8A-1545-AA7E-804115F427BF}" type="parTrans" cxnId="{1772C716-7BF6-EE4A-A517-93A7D9E18B58}">
      <dgm:prSet/>
      <dgm:spPr/>
    </dgm:pt>
    <dgm:pt modelId="{386A0A40-F427-3948-B2C9-AC6494309DDD}" type="sibTrans" cxnId="{1772C716-7BF6-EE4A-A517-93A7D9E18B58}">
      <dgm:prSet/>
      <dgm:spPr/>
    </dgm:pt>
    <dgm:pt modelId="{60F2A62D-2095-D742-84CB-A19F9839AF09}" type="pres">
      <dgm:prSet presAssocID="{AEA23D4F-2FF2-5F4E-8FD8-DEAFB81BCF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9F030D-9484-6E41-A702-588D8677DC54}" type="pres">
      <dgm:prSet presAssocID="{8B3603AE-5488-1E4C-86FD-8B2ACA96AE76}" presName="linNode" presStyleCnt="0"/>
      <dgm:spPr/>
    </dgm:pt>
    <dgm:pt modelId="{2AD99232-36AB-464F-BBC9-2F41A7AC7C1A}" type="pres">
      <dgm:prSet presAssocID="{8B3603AE-5488-1E4C-86FD-8B2ACA96AE76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D9FBE-2A0E-6A43-914C-6597A898E417}" type="pres">
      <dgm:prSet presAssocID="{8B3603AE-5488-1E4C-86FD-8B2ACA96AE76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0EE3B-0204-6B40-B969-7BDBC4AD8D82}" type="pres">
      <dgm:prSet presAssocID="{C8381130-BD85-E04F-9751-81CCEE3AB9AC}" presName="sp" presStyleCnt="0"/>
      <dgm:spPr/>
    </dgm:pt>
    <dgm:pt modelId="{3892B0F9-BD2F-D846-B1D9-050F724A5CCA}" type="pres">
      <dgm:prSet presAssocID="{A5D898D8-338E-3545-92F5-D2B97D6456AF}" presName="linNode" presStyleCnt="0"/>
      <dgm:spPr/>
    </dgm:pt>
    <dgm:pt modelId="{BF1BCFAC-7DF3-4546-B443-28916ABE9E32}" type="pres">
      <dgm:prSet presAssocID="{A5D898D8-338E-3545-92F5-D2B97D6456AF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542F3B-8109-B244-8ABB-8E3BF744F508}" type="pres">
      <dgm:prSet presAssocID="{A5D898D8-338E-3545-92F5-D2B97D6456AF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D33E2B-26C9-0647-961E-46C6F9A69A1F}" srcId="{A5D898D8-338E-3545-92F5-D2B97D6456AF}" destId="{32C67D40-5570-F648-847D-49C66FB0CA12}" srcOrd="2" destOrd="0" parTransId="{F12FFB4F-5051-DE42-B1AB-5E1A96A3E69A}" sibTransId="{016EFEC6-7E27-AF46-9C9A-824BF02E2A63}"/>
    <dgm:cxn modelId="{4728E7E6-3414-8642-B126-F6BDBCBD9702}" type="presOf" srcId="{B6ECC4DE-1026-C248-B445-495752A521B4}" destId="{B2542F3B-8109-B244-8ABB-8E3BF744F508}" srcOrd="0" destOrd="1" presId="urn:microsoft.com/office/officeart/2005/8/layout/vList5"/>
    <dgm:cxn modelId="{D17FA72A-686A-9C4C-B51B-75A7E72D0988}" type="presOf" srcId="{C23145B8-73F4-984E-A35D-0EEC4DFD9271}" destId="{B2542F3B-8109-B244-8ABB-8E3BF744F508}" srcOrd="0" destOrd="0" presId="urn:microsoft.com/office/officeart/2005/8/layout/vList5"/>
    <dgm:cxn modelId="{EA5355D7-DFFF-D24A-8258-1A5965290895}" srcId="{A5D898D8-338E-3545-92F5-D2B97D6456AF}" destId="{C23145B8-73F4-984E-A35D-0EEC4DFD9271}" srcOrd="0" destOrd="0" parTransId="{AC82B5E5-DA73-7541-9924-3BA42AA46A7D}" sibTransId="{DA3D6BEE-3255-8744-B050-238BAD2C8CDB}"/>
    <dgm:cxn modelId="{67885E89-A64B-C742-890E-368A8566BA3D}" type="presOf" srcId="{8B3603AE-5488-1E4C-86FD-8B2ACA96AE76}" destId="{2AD99232-36AB-464F-BBC9-2F41A7AC7C1A}" srcOrd="0" destOrd="0" presId="urn:microsoft.com/office/officeart/2005/8/layout/vList5"/>
    <dgm:cxn modelId="{7C5421B1-F758-7747-8217-97F6052DCFA7}" type="presOf" srcId="{9EC5FB55-FD2D-CE48-BA28-09BB89E31AFC}" destId="{B2542F3B-8109-B244-8ABB-8E3BF744F508}" srcOrd="0" destOrd="3" presId="urn:microsoft.com/office/officeart/2005/8/layout/vList5"/>
    <dgm:cxn modelId="{1375473E-F95F-0E4E-85F4-7E783C31360B}" srcId="{AEA23D4F-2FF2-5F4E-8FD8-DEAFB81BCF66}" destId="{8B3603AE-5488-1E4C-86FD-8B2ACA96AE76}" srcOrd="0" destOrd="0" parTransId="{A8A809A4-C82E-654D-AFB4-08F66E33AC51}" sibTransId="{C8381130-BD85-E04F-9751-81CCEE3AB9AC}"/>
    <dgm:cxn modelId="{6BA690F4-1A35-234B-A3B0-8F90E5CACB1A}" srcId="{8B3603AE-5488-1E4C-86FD-8B2ACA96AE76}" destId="{B8006DB2-1526-594F-83BB-EB9133CFA8C5}" srcOrd="0" destOrd="0" parTransId="{D001A475-F7B3-C04E-8B47-29EB082EB557}" sibTransId="{67591EAB-8993-EC48-AAE9-73F5B598ADA2}"/>
    <dgm:cxn modelId="{AC0ECBF4-4A86-174F-B36D-2ECA6D4B2D18}" type="presOf" srcId="{BE0745F9-F033-0641-A978-2223DC89A951}" destId="{F2ED9FBE-2A0E-6A43-914C-6597A898E417}" srcOrd="0" destOrd="2" presId="urn:microsoft.com/office/officeart/2005/8/layout/vList5"/>
    <dgm:cxn modelId="{56D65418-B8DD-E649-99CF-C24E994A6FA8}" srcId="{AEA23D4F-2FF2-5F4E-8FD8-DEAFB81BCF66}" destId="{A5D898D8-338E-3545-92F5-D2B97D6456AF}" srcOrd="1" destOrd="0" parTransId="{9B2C9244-9ABD-6C48-A566-97E989F05291}" sibTransId="{F00C746F-EAFD-1F40-B24E-B9B790216903}"/>
    <dgm:cxn modelId="{1772C716-7BF6-EE4A-A517-93A7D9E18B58}" srcId="{8B3603AE-5488-1E4C-86FD-8B2ACA96AE76}" destId="{29DA8348-67A6-6043-A6FF-5B740358111F}" srcOrd="3" destOrd="0" parTransId="{7F8B3F18-2C8A-1545-AA7E-804115F427BF}" sibTransId="{386A0A40-F427-3948-B2C9-AC6494309DDD}"/>
    <dgm:cxn modelId="{DA6EE442-D062-574F-89FA-312273FE3CF3}" srcId="{8B3603AE-5488-1E4C-86FD-8B2ACA96AE76}" destId="{9FB6D1E0-010D-384D-87EB-83B165615415}" srcOrd="1" destOrd="0" parTransId="{B627294B-2BE8-154F-9CE9-2785D00174A6}" sibTransId="{696256BA-406E-624A-ACD5-FA0396F6EBA6}"/>
    <dgm:cxn modelId="{73B580B2-F312-844E-986C-32434B4A9948}" srcId="{8B3603AE-5488-1E4C-86FD-8B2ACA96AE76}" destId="{BE0745F9-F033-0641-A978-2223DC89A951}" srcOrd="2" destOrd="0" parTransId="{7E726F15-756E-064A-82CD-951BABEE978F}" sibTransId="{83D70BBD-B558-3148-AB8B-E5E4C29094BC}"/>
    <dgm:cxn modelId="{8E90141B-6193-1941-BDB1-04B7F7329817}" type="presOf" srcId="{29DA8348-67A6-6043-A6FF-5B740358111F}" destId="{F2ED9FBE-2A0E-6A43-914C-6597A898E417}" srcOrd="0" destOrd="3" presId="urn:microsoft.com/office/officeart/2005/8/layout/vList5"/>
    <dgm:cxn modelId="{AE6C64C9-6498-BE4F-AE11-72F63F6F4EDE}" type="presOf" srcId="{A5D898D8-338E-3545-92F5-D2B97D6456AF}" destId="{BF1BCFAC-7DF3-4546-B443-28916ABE9E32}" srcOrd="0" destOrd="0" presId="urn:microsoft.com/office/officeart/2005/8/layout/vList5"/>
    <dgm:cxn modelId="{44AADF7E-CE34-C340-BE7A-F690B99AD432}" type="presOf" srcId="{B8006DB2-1526-594F-83BB-EB9133CFA8C5}" destId="{F2ED9FBE-2A0E-6A43-914C-6597A898E417}" srcOrd="0" destOrd="0" presId="urn:microsoft.com/office/officeart/2005/8/layout/vList5"/>
    <dgm:cxn modelId="{1F751A7B-E804-714C-83C6-B70D813DACD6}" srcId="{A5D898D8-338E-3545-92F5-D2B97D6456AF}" destId="{9EC5FB55-FD2D-CE48-BA28-09BB89E31AFC}" srcOrd="3" destOrd="0" parTransId="{D81DAF18-B0C7-F24D-8C94-8C6D16B1AEB2}" sibTransId="{6492F336-F756-D443-9036-076D83CBF64E}"/>
    <dgm:cxn modelId="{45EEE432-AB37-7D4C-93F3-EAD9ED549B85}" type="presOf" srcId="{AEA23D4F-2FF2-5F4E-8FD8-DEAFB81BCF66}" destId="{60F2A62D-2095-D742-84CB-A19F9839AF09}" srcOrd="0" destOrd="0" presId="urn:microsoft.com/office/officeart/2005/8/layout/vList5"/>
    <dgm:cxn modelId="{AB752A21-E60E-F64D-8FFC-919636362AE1}" type="presOf" srcId="{32C67D40-5570-F648-847D-49C66FB0CA12}" destId="{B2542F3B-8109-B244-8ABB-8E3BF744F508}" srcOrd="0" destOrd="2" presId="urn:microsoft.com/office/officeart/2005/8/layout/vList5"/>
    <dgm:cxn modelId="{0D717E1E-0662-A945-98C4-1B6FA85403ED}" srcId="{A5D898D8-338E-3545-92F5-D2B97D6456AF}" destId="{B6ECC4DE-1026-C248-B445-495752A521B4}" srcOrd="1" destOrd="0" parTransId="{9E6ECCB9-3BF1-B844-96D5-D98BE635B7B2}" sibTransId="{D2A5C6C8-4617-BC43-AFCF-A730F9D416A1}"/>
    <dgm:cxn modelId="{15DBC59C-3F24-474F-995E-E6B06C914BE5}" type="presOf" srcId="{9FB6D1E0-010D-384D-87EB-83B165615415}" destId="{F2ED9FBE-2A0E-6A43-914C-6597A898E417}" srcOrd="0" destOrd="1" presId="urn:microsoft.com/office/officeart/2005/8/layout/vList5"/>
    <dgm:cxn modelId="{F2463665-93D1-DA46-B025-C9B5D2962359}" type="presParOf" srcId="{60F2A62D-2095-D742-84CB-A19F9839AF09}" destId="{3E9F030D-9484-6E41-A702-588D8677DC54}" srcOrd="0" destOrd="0" presId="urn:microsoft.com/office/officeart/2005/8/layout/vList5"/>
    <dgm:cxn modelId="{FDFAE307-C034-1A4A-945F-5FDDCCB987F0}" type="presParOf" srcId="{3E9F030D-9484-6E41-A702-588D8677DC54}" destId="{2AD99232-36AB-464F-BBC9-2F41A7AC7C1A}" srcOrd="0" destOrd="0" presId="urn:microsoft.com/office/officeart/2005/8/layout/vList5"/>
    <dgm:cxn modelId="{EE6539B5-ABD8-7B44-8108-AB0FE22071A5}" type="presParOf" srcId="{3E9F030D-9484-6E41-A702-588D8677DC54}" destId="{F2ED9FBE-2A0E-6A43-914C-6597A898E417}" srcOrd="1" destOrd="0" presId="urn:microsoft.com/office/officeart/2005/8/layout/vList5"/>
    <dgm:cxn modelId="{8146EBDF-E37C-C047-BDAA-0CE654E7CB80}" type="presParOf" srcId="{60F2A62D-2095-D742-84CB-A19F9839AF09}" destId="{40A0EE3B-0204-6B40-B969-7BDBC4AD8D82}" srcOrd="1" destOrd="0" presId="urn:microsoft.com/office/officeart/2005/8/layout/vList5"/>
    <dgm:cxn modelId="{DD4E5036-0030-264A-8EEB-D8473B100769}" type="presParOf" srcId="{60F2A62D-2095-D742-84CB-A19F9839AF09}" destId="{3892B0F9-BD2F-D846-B1D9-050F724A5CCA}" srcOrd="2" destOrd="0" presId="urn:microsoft.com/office/officeart/2005/8/layout/vList5"/>
    <dgm:cxn modelId="{6A71C89F-C199-CB41-A461-1C98BC6F3F19}" type="presParOf" srcId="{3892B0F9-BD2F-D846-B1D9-050F724A5CCA}" destId="{BF1BCFAC-7DF3-4546-B443-28916ABE9E32}" srcOrd="0" destOrd="0" presId="urn:microsoft.com/office/officeart/2005/8/layout/vList5"/>
    <dgm:cxn modelId="{75999417-4AE0-1D4E-90CE-709A48C46362}" type="presParOf" srcId="{3892B0F9-BD2F-D846-B1D9-050F724A5CCA}" destId="{B2542F3B-8109-B244-8ABB-8E3BF744F5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796E239-9743-7641-97B0-873F0CA748E3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F44E205-706B-6340-BECD-10611BA0D5BC}">
      <dgm:prSet phldrT="[Text]"/>
      <dgm:spPr/>
      <dgm:t>
        <a:bodyPr/>
        <a:lstStyle/>
        <a:p>
          <a:r>
            <a:rPr lang="en-US" b="1" dirty="0" err="1" smtClean="0"/>
            <a:t>Legitimidade</a:t>
          </a:r>
          <a:r>
            <a:rPr lang="en-US" b="1" dirty="0" smtClean="0"/>
            <a:t> </a:t>
          </a:r>
          <a:r>
            <a:rPr lang="en-US" b="1" dirty="0" err="1" smtClean="0"/>
            <a:t>Ativa</a:t>
          </a:r>
          <a:endParaRPr lang="en-US" b="1" dirty="0"/>
        </a:p>
      </dgm:t>
    </dgm:pt>
    <dgm:pt modelId="{D45816C6-DBD1-E64A-83B0-978C51A76380}" type="parTrans" cxnId="{1898B6A4-9F9B-654F-975D-94E66250DD92}">
      <dgm:prSet/>
      <dgm:spPr/>
      <dgm:t>
        <a:bodyPr/>
        <a:lstStyle/>
        <a:p>
          <a:endParaRPr lang="en-US" b="1"/>
        </a:p>
      </dgm:t>
    </dgm:pt>
    <dgm:pt modelId="{7DB0E915-9750-2449-8753-A2A3A89D7784}" type="sibTrans" cxnId="{1898B6A4-9F9B-654F-975D-94E66250DD92}">
      <dgm:prSet/>
      <dgm:spPr/>
      <dgm:t>
        <a:bodyPr/>
        <a:lstStyle/>
        <a:p>
          <a:endParaRPr lang="en-US" b="1"/>
        </a:p>
      </dgm:t>
    </dgm:pt>
    <dgm:pt modelId="{75ECC6E8-B229-004E-A4E7-4B0BA074BFE3}">
      <dgm:prSet phldrT="[Text]"/>
      <dgm:spPr/>
      <dgm:t>
        <a:bodyPr/>
        <a:lstStyle/>
        <a:p>
          <a:r>
            <a:rPr lang="en-US" b="1" dirty="0" err="1" smtClean="0"/>
            <a:t>Ordinária</a:t>
          </a:r>
          <a:endParaRPr lang="en-US" b="1" dirty="0"/>
        </a:p>
      </dgm:t>
    </dgm:pt>
    <dgm:pt modelId="{1FE7DC67-8E88-9944-B7FC-1A754BA18BF2}" type="parTrans" cxnId="{B41164D9-B882-AE47-B157-8FC3BC95EF66}">
      <dgm:prSet/>
      <dgm:spPr/>
      <dgm:t>
        <a:bodyPr/>
        <a:lstStyle/>
        <a:p>
          <a:endParaRPr lang="en-US" b="1"/>
        </a:p>
      </dgm:t>
    </dgm:pt>
    <dgm:pt modelId="{BE2B7BE1-4AAB-1F4E-94BD-E71273A49883}" type="sibTrans" cxnId="{B41164D9-B882-AE47-B157-8FC3BC95EF66}">
      <dgm:prSet/>
      <dgm:spPr/>
      <dgm:t>
        <a:bodyPr/>
        <a:lstStyle/>
        <a:p>
          <a:endParaRPr lang="en-US" b="1"/>
        </a:p>
      </dgm:t>
    </dgm:pt>
    <dgm:pt modelId="{ADE8CE3D-EB33-C74D-A4B7-9D34AC6FED40}">
      <dgm:prSet phldrT="[Text]"/>
      <dgm:spPr/>
      <dgm:t>
        <a:bodyPr/>
        <a:lstStyle/>
        <a:p>
          <a:r>
            <a:rPr lang="en-US" b="1" dirty="0" err="1" smtClean="0"/>
            <a:t>Primária</a:t>
          </a:r>
          <a:endParaRPr lang="en-US" b="1" dirty="0" smtClean="0"/>
        </a:p>
        <a:p>
          <a:r>
            <a:rPr lang="en-US" b="1" dirty="0" smtClean="0"/>
            <a:t>(art. 779, I, CPC)</a:t>
          </a:r>
          <a:endParaRPr lang="en-US" b="1" dirty="0"/>
        </a:p>
      </dgm:t>
    </dgm:pt>
    <dgm:pt modelId="{D96BF195-1FB7-084A-A94A-238116A5B5FD}" type="parTrans" cxnId="{B5E49D61-25EC-EC41-9C28-54363A5D9AB6}">
      <dgm:prSet/>
      <dgm:spPr/>
      <dgm:t>
        <a:bodyPr/>
        <a:lstStyle/>
        <a:p>
          <a:endParaRPr lang="en-US" b="1"/>
        </a:p>
      </dgm:t>
    </dgm:pt>
    <dgm:pt modelId="{471EC3A4-FD3C-7245-B2E4-AA2DE0DD1B07}" type="sibTrans" cxnId="{B5E49D61-25EC-EC41-9C28-54363A5D9AB6}">
      <dgm:prSet/>
      <dgm:spPr/>
      <dgm:t>
        <a:bodyPr/>
        <a:lstStyle/>
        <a:p>
          <a:endParaRPr lang="en-US" b="1"/>
        </a:p>
      </dgm:t>
    </dgm:pt>
    <dgm:pt modelId="{EF3EBF9A-A2E7-9848-9BAC-C46170D988F7}">
      <dgm:prSet phldrT="[Text]"/>
      <dgm:spPr/>
      <dgm:t>
        <a:bodyPr/>
        <a:lstStyle/>
        <a:p>
          <a:r>
            <a:rPr lang="en-US" b="1" dirty="0" err="1" smtClean="0"/>
            <a:t>Secundária</a:t>
          </a:r>
          <a:endParaRPr lang="en-US" b="1" dirty="0" smtClean="0"/>
        </a:p>
        <a:p>
          <a:r>
            <a:rPr lang="en-US" b="1" dirty="0" smtClean="0"/>
            <a:t>(art. 779, II e III, CPC)</a:t>
          </a:r>
          <a:endParaRPr lang="en-US" b="1" dirty="0"/>
        </a:p>
      </dgm:t>
    </dgm:pt>
    <dgm:pt modelId="{D62AFBBA-6775-A748-999A-693E511181AE}" type="parTrans" cxnId="{0D7EFC24-B8EF-5943-9EC8-41035D0508CA}">
      <dgm:prSet/>
      <dgm:spPr/>
      <dgm:t>
        <a:bodyPr/>
        <a:lstStyle/>
        <a:p>
          <a:endParaRPr lang="en-US" b="1"/>
        </a:p>
      </dgm:t>
    </dgm:pt>
    <dgm:pt modelId="{518C3C19-D8A9-CD43-8F18-7EF1C5DF21BF}" type="sibTrans" cxnId="{0D7EFC24-B8EF-5943-9EC8-41035D0508CA}">
      <dgm:prSet/>
      <dgm:spPr/>
      <dgm:t>
        <a:bodyPr/>
        <a:lstStyle/>
        <a:p>
          <a:endParaRPr lang="en-US" b="1"/>
        </a:p>
      </dgm:t>
    </dgm:pt>
    <dgm:pt modelId="{C132143E-E4B2-9149-8F0E-59FD96554B4C}">
      <dgm:prSet phldrT="[Text]"/>
      <dgm:spPr/>
      <dgm:t>
        <a:bodyPr/>
        <a:lstStyle/>
        <a:p>
          <a:r>
            <a:rPr lang="en-US" b="1" dirty="0" err="1" smtClean="0"/>
            <a:t>Extraordinária</a:t>
          </a:r>
          <a:endParaRPr lang="en-US" b="1" dirty="0"/>
        </a:p>
      </dgm:t>
    </dgm:pt>
    <dgm:pt modelId="{83F95ACE-0282-954B-9BDE-28391A7C4B89}" type="parTrans" cxnId="{9B7BB741-CD14-5A45-882A-8DA3A2BED03F}">
      <dgm:prSet/>
      <dgm:spPr/>
      <dgm:t>
        <a:bodyPr/>
        <a:lstStyle/>
        <a:p>
          <a:endParaRPr lang="en-US" b="1"/>
        </a:p>
      </dgm:t>
    </dgm:pt>
    <dgm:pt modelId="{E6AA764B-C113-D045-A39B-E6D45244994C}" type="sibTrans" cxnId="{9B7BB741-CD14-5A45-882A-8DA3A2BED03F}">
      <dgm:prSet/>
      <dgm:spPr/>
      <dgm:t>
        <a:bodyPr/>
        <a:lstStyle/>
        <a:p>
          <a:endParaRPr lang="en-US" b="1"/>
        </a:p>
      </dgm:t>
    </dgm:pt>
    <dgm:pt modelId="{1567EEED-DDF0-3040-84C0-CAD011D3746A}">
      <dgm:prSet phldrT="[Text]"/>
      <dgm:spPr/>
      <dgm:t>
        <a:bodyPr/>
        <a:lstStyle/>
        <a:p>
          <a:r>
            <a:rPr lang="en-US" b="1" dirty="0" smtClean="0"/>
            <a:t>Art. 779, IV-VI, CPC</a:t>
          </a:r>
          <a:endParaRPr lang="en-US" b="1" dirty="0"/>
        </a:p>
      </dgm:t>
    </dgm:pt>
    <dgm:pt modelId="{DFA0EDEF-B6BC-5040-BB3C-AF546F1FFB17}" type="parTrans" cxnId="{8DA26C09-2DB6-A54A-9A7D-D37155D3A5C7}">
      <dgm:prSet/>
      <dgm:spPr/>
      <dgm:t>
        <a:bodyPr/>
        <a:lstStyle/>
        <a:p>
          <a:endParaRPr lang="en-US" b="1"/>
        </a:p>
      </dgm:t>
    </dgm:pt>
    <dgm:pt modelId="{3797BDF9-FFD0-D94F-B8C7-B8262FA03B71}" type="sibTrans" cxnId="{8DA26C09-2DB6-A54A-9A7D-D37155D3A5C7}">
      <dgm:prSet/>
      <dgm:spPr/>
      <dgm:t>
        <a:bodyPr/>
        <a:lstStyle/>
        <a:p>
          <a:endParaRPr lang="en-US" b="1"/>
        </a:p>
      </dgm:t>
    </dgm:pt>
    <dgm:pt modelId="{6E8AC358-C6BD-7442-A933-2AC0AB58E81F}" type="pres">
      <dgm:prSet presAssocID="{4796E239-9743-7641-97B0-873F0CA748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5B39C75-EC02-2743-AE61-3117D7321C38}" type="pres">
      <dgm:prSet presAssocID="{6F44E205-706B-6340-BECD-10611BA0D5BC}" presName="hierRoot1" presStyleCnt="0"/>
      <dgm:spPr/>
    </dgm:pt>
    <dgm:pt modelId="{F392C9BC-971A-EA49-B2B9-EAD508AF64A5}" type="pres">
      <dgm:prSet presAssocID="{6F44E205-706B-6340-BECD-10611BA0D5BC}" presName="composite" presStyleCnt="0"/>
      <dgm:spPr/>
    </dgm:pt>
    <dgm:pt modelId="{7BA021F6-C440-3741-B39F-BCC790A2BF48}" type="pres">
      <dgm:prSet presAssocID="{6F44E205-706B-6340-BECD-10611BA0D5BC}" presName="background" presStyleLbl="node0" presStyleIdx="0" presStyleCnt="1"/>
      <dgm:spPr/>
    </dgm:pt>
    <dgm:pt modelId="{E8270351-4528-784A-AFF7-E0E9EA3CF2CF}" type="pres">
      <dgm:prSet presAssocID="{6F44E205-706B-6340-BECD-10611BA0D5B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F1E5EE-9642-BC47-8E88-E73CB924C4C1}" type="pres">
      <dgm:prSet presAssocID="{6F44E205-706B-6340-BECD-10611BA0D5BC}" presName="hierChild2" presStyleCnt="0"/>
      <dgm:spPr/>
    </dgm:pt>
    <dgm:pt modelId="{DDDFC0CD-7ED3-0843-9084-CC2FC9191817}" type="pres">
      <dgm:prSet presAssocID="{1FE7DC67-8E88-9944-B7FC-1A754BA18BF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E65D166-AA1F-DF4C-978A-631E989D6F9A}" type="pres">
      <dgm:prSet presAssocID="{75ECC6E8-B229-004E-A4E7-4B0BA074BFE3}" presName="hierRoot2" presStyleCnt="0"/>
      <dgm:spPr/>
    </dgm:pt>
    <dgm:pt modelId="{96363F90-F4EB-FB4D-8766-BF03AB52965B}" type="pres">
      <dgm:prSet presAssocID="{75ECC6E8-B229-004E-A4E7-4B0BA074BFE3}" presName="composite2" presStyleCnt="0"/>
      <dgm:spPr/>
    </dgm:pt>
    <dgm:pt modelId="{3C631E42-8EF7-C24B-AF32-F8A2CBC907D0}" type="pres">
      <dgm:prSet presAssocID="{75ECC6E8-B229-004E-A4E7-4B0BA074BFE3}" presName="background2" presStyleLbl="node2" presStyleIdx="0" presStyleCnt="2"/>
      <dgm:spPr/>
    </dgm:pt>
    <dgm:pt modelId="{317FE1CB-0FF6-F349-8C20-DB2950364FBF}" type="pres">
      <dgm:prSet presAssocID="{75ECC6E8-B229-004E-A4E7-4B0BA074BFE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9F2C13-8FC3-D742-84FA-C24C18647B6F}" type="pres">
      <dgm:prSet presAssocID="{75ECC6E8-B229-004E-A4E7-4B0BA074BFE3}" presName="hierChild3" presStyleCnt="0"/>
      <dgm:spPr/>
    </dgm:pt>
    <dgm:pt modelId="{449E578A-3E6E-AC4D-A552-D0415A4ED77B}" type="pres">
      <dgm:prSet presAssocID="{D96BF195-1FB7-084A-A94A-238116A5B5FD}" presName="Name17" presStyleLbl="parChTrans1D3" presStyleIdx="0" presStyleCnt="3"/>
      <dgm:spPr/>
      <dgm:t>
        <a:bodyPr/>
        <a:lstStyle/>
        <a:p>
          <a:endParaRPr lang="en-US"/>
        </a:p>
      </dgm:t>
    </dgm:pt>
    <dgm:pt modelId="{CE36B720-25C3-E249-B5DD-E0A17204B535}" type="pres">
      <dgm:prSet presAssocID="{ADE8CE3D-EB33-C74D-A4B7-9D34AC6FED40}" presName="hierRoot3" presStyleCnt="0"/>
      <dgm:spPr/>
    </dgm:pt>
    <dgm:pt modelId="{EC3C76C7-F411-7745-8F60-F9480A07F4E0}" type="pres">
      <dgm:prSet presAssocID="{ADE8CE3D-EB33-C74D-A4B7-9D34AC6FED40}" presName="composite3" presStyleCnt="0"/>
      <dgm:spPr/>
    </dgm:pt>
    <dgm:pt modelId="{1A97C882-209E-CD4B-8C7A-B12E02398322}" type="pres">
      <dgm:prSet presAssocID="{ADE8CE3D-EB33-C74D-A4B7-9D34AC6FED40}" presName="background3" presStyleLbl="node3" presStyleIdx="0" presStyleCnt="3"/>
      <dgm:spPr/>
    </dgm:pt>
    <dgm:pt modelId="{CCC4FDB7-42C8-F24E-A5E3-23521A63989A}" type="pres">
      <dgm:prSet presAssocID="{ADE8CE3D-EB33-C74D-A4B7-9D34AC6FED4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4F4D46-D068-B44E-A89D-8422A6065656}" type="pres">
      <dgm:prSet presAssocID="{ADE8CE3D-EB33-C74D-A4B7-9D34AC6FED40}" presName="hierChild4" presStyleCnt="0"/>
      <dgm:spPr/>
    </dgm:pt>
    <dgm:pt modelId="{BF0971E4-C1F5-4541-8DB3-79FB3F2FD615}" type="pres">
      <dgm:prSet presAssocID="{D62AFBBA-6775-A748-999A-693E511181AE}" presName="Name17" presStyleLbl="parChTrans1D3" presStyleIdx="1" presStyleCnt="3"/>
      <dgm:spPr/>
      <dgm:t>
        <a:bodyPr/>
        <a:lstStyle/>
        <a:p>
          <a:endParaRPr lang="en-US"/>
        </a:p>
      </dgm:t>
    </dgm:pt>
    <dgm:pt modelId="{83311455-F140-DC4D-B0D6-2C07086E9DF9}" type="pres">
      <dgm:prSet presAssocID="{EF3EBF9A-A2E7-9848-9BAC-C46170D988F7}" presName="hierRoot3" presStyleCnt="0"/>
      <dgm:spPr/>
    </dgm:pt>
    <dgm:pt modelId="{3FC41786-6157-E24A-93E8-3E8D8E35E48B}" type="pres">
      <dgm:prSet presAssocID="{EF3EBF9A-A2E7-9848-9BAC-C46170D988F7}" presName="composite3" presStyleCnt="0"/>
      <dgm:spPr/>
    </dgm:pt>
    <dgm:pt modelId="{087CFC57-CC7D-C44B-8174-EDC96C92C5FD}" type="pres">
      <dgm:prSet presAssocID="{EF3EBF9A-A2E7-9848-9BAC-C46170D988F7}" presName="background3" presStyleLbl="node3" presStyleIdx="1" presStyleCnt="3"/>
      <dgm:spPr/>
    </dgm:pt>
    <dgm:pt modelId="{56D0930A-06E3-5B45-A1B6-19659C5A8BCB}" type="pres">
      <dgm:prSet presAssocID="{EF3EBF9A-A2E7-9848-9BAC-C46170D988F7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808D15-6485-634A-8EBE-59D9E4B78494}" type="pres">
      <dgm:prSet presAssocID="{EF3EBF9A-A2E7-9848-9BAC-C46170D988F7}" presName="hierChild4" presStyleCnt="0"/>
      <dgm:spPr/>
    </dgm:pt>
    <dgm:pt modelId="{CE1D4892-30EA-2B46-B8A1-C4E3FF8F6BC1}" type="pres">
      <dgm:prSet presAssocID="{83F95ACE-0282-954B-9BDE-28391A7C4B8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54034C51-A0BE-C04A-B71F-860C15F36FCC}" type="pres">
      <dgm:prSet presAssocID="{C132143E-E4B2-9149-8F0E-59FD96554B4C}" presName="hierRoot2" presStyleCnt="0"/>
      <dgm:spPr/>
    </dgm:pt>
    <dgm:pt modelId="{A1FF78F0-AFAC-7F40-9829-92B04EDE4BBE}" type="pres">
      <dgm:prSet presAssocID="{C132143E-E4B2-9149-8F0E-59FD96554B4C}" presName="composite2" presStyleCnt="0"/>
      <dgm:spPr/>
    </dgm:pt>
    <dgm:pt modelId="{A45A3A52-3068-C848-8A14-27C2AD5DD2CF}" type="pres">
      <dgm:prSet presAssocID="{C132143E-E4B2-9149-8F0E-59FD96554B4C}" presName="background2" presStyleLbl="node2" presStyleIdx="1" presStyleCnt="2"/>
      <dgm:spPr/>
    </dgm:pt>
    <dgm:pt modelId="{A27F7359-EF24-A544-879C-812682839449}" type="pres">
      <dgm:prSet presAssocID="{C132143E-E4B2-9149-8F0E-59FD96554B4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55977A-B5CC-EC45-A21D-6941F0247A74}" type="pres">
      <dgm:prSet presAssocID="{C132143E-E4B2-9149-8F0E-59FD96554B4C}" presName="hierChild3" presStyleCnt="0"/>
      <dgm:spPr/>
    </dgm:pt>
    <dgm:pt modelId="{2D9C2FFB-46D7-6541-AAAD-8EE83DDE2F10}" type="pres">
      <dgm:prSet presAssocID="{DFA0EDEF-B6BC-5040-BB3C-AF546F1FFB17}" presName="Name17" presStyleLbl="parChTrans1D3" presStyleIdx="2" presStyleCnt="3"/>
      <dgm:spPr/>
      <dgm:t>
        <a:bodyPr/>
        <a:lstStyle/>
        <a:p>
          <a:endParaRPr lang="en-US"/>
        </a:p>
      </dgm:t>
    </dgm:pt>
    <dgm:pt modelId="{2ED93D64-F122-0A41-893C-877C6F2031A7}" type="pres">
      <dgm:prSet presAssocID="{1567EEED-DDF0-3040-84C0-CAD011D3746A}" presName="hierRoot3" presStyleCnt="0"/>
      <dgm:spPr/>
    </dgm:pt>
    <dgm:pt modelId="{B912C451-FD41-0D4D-8CD4-1F0856FE1E52}" type="pres">
      <dgm:prSet presAssocID="{1567EEED-DDF0-3040-84C0-CAD011D3746A}" presName="composite3" presStyleCnt="0"/>
      <dgm:spPr/>
    </dgm:pt>
    <dgm:pt modelId="{C801CCA6-8E18-014A-8827-6BF63770CD52}" type="pres">
      <dgm:prSet presAssocID="{1567EEED-DDF0-3040-84C0-CAD011D3746A}" presName="background3" presStyleLbl="node3" presStyleIdx="2" presStyleCnt="3"/>
      <dgm:spPr/>
    </dgm:pt>
    <dgm:pt modelId="{D0D6C819-C991-1E4B-9CA8-B1F222109715}" type="pres">
      <dgm:prSet presAssocID="{1567EEED-DDF0-3040-84C0-CAD011D3746A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242F7B-D632-F646-A17C-9911B5C7279B}" type="pres">
      <dgm:prSet presAssocID="{1567EEED-DDF0-3040-84C0-CAD011D3746A}" presName="hierChild4" presStyleCnt="0"/>
      <dgm:spPr/>
    </dgm:pt>
  </dgm:ptLst>
  <dgm:cxnLst>
    <dgm:cxn modelId="{4046F63A-AD07-AD40-A1A7-A2C146833B2D}" type="presOf" srcId="{EF3EBF9A-A2E7-9848-9BAC-C46170D988F7}" destId="{56D0930A-06E3-5B45-A1B6-19659C5A8BCB}" srcOrd="0" destOrd="0" presId="urn:microsoft.com/office/officeart/2005/8/layout/hierarchy1"/>
    <dgm:cxn modelId="{0D7EFC24-B8EF-5943-9EC8-41035D0508CA}" srcId="{75ECC6E8-B229-004E-A4E7-4B0BA074BFE3}" destId="{EF3EBF9A-A2E7-9848-9BAC-C46170D988F7}" srcOrd="1" destOrd="0" parTransId="{D62AFBBA-6775-A748-999A-693E511181AE}" sibTransId="{518C3C19-D8A9-CD43-8F18-7EF1C5DF21BF}"/>
    <dgm:cxn modelId="{29BCA88E-4FD2-264F-9013-24BAC004C1B6}" type="presOf" srcId="{4796E239-9743-7641-97B0-873F0CA748E3}" destId="{6E8AC358-C6BD-7442-A933-2AC0AB58E81F}" srcOrd="0" destOrd="0" presId="urn:microsoft.com/office/officeart/2005/8/layout/hierarchy1"/>
    <dgm:cxn modelId="{165DF3E6-F03A-E14F-91E7-97FF8FFF7537}" type="presOf" srcId="{DFA0EDEF-B6BC-5040-BB3C-AF546F1FFB17}" destId="{2D9C2FFB-46D7-6541-AAAD-8EE83DDE2F10}" srcOrd="0" destOrd="0" presId="urn:microsoft.com/office/officeart/2005/8/layout/hierarchy1"/>
    <dgm:cxn modelId="{5D348CA8-28D4-8A4C-9E56-966E6DA9270B}" type="presOf" srcId="{D96BF195-1FB7-084A-A94A-238116A5B5FD}" destId="{449E578A-3E6E-AC4D-A552-D0415A4ED77B}" srcOrd="0" destOrd="0" presId="urn:microsoft.com/office/officeart/2005/8/layout/hierarchy1"/>
    <dgm:cxn modelId="{0543176A-ECD9-3047-8E5D-3253727A0F25}" type="presOf" srcId="{C132143E-E4B2-9149-8F0E-59FD96554B4C}" destId="{A27F7359-EF24-A544-879C-812682839449}" srcOrd="0" destOrd="0" presId="urn:microsoft.com/office/officeart/2005/8/layout/hierarchy1"/>
    <dgm:cxn modelId="{A90A6916-00D7-774F-93CE-E25DE89023F6}" type="presOf" srcId="{1567EEED-DDF0-3040-84C0-CAD011D3746A}" destId="{D0D6C819-C991-1E4B-9CA8-B1F222109715}" srcOrd="0" destOrd="0" presId="urn:microsoft.com/office/officeart/2005/8/layout/hierarchy1"/>
    <dgm:cxn modelId="{B41164D9-B882-AE47-B157-8FC3BC95EF66}" srcId="{6F44E205-706B-6340-BECD-10611BA0D5BC}" destId="{75ECC6E8-B229-004E-A4E7-4B0BA074BFE3}" srcOrd="0" destOrd="0" parTransId="{1FE7DC67-8E88-9944-B7FC-1A754BA18BF2}" sibTransId="{BE2B7BE1-4AAB-1F4E-94BD-E71273A49883}"/>
    <dgm:cxn modelId="{E5447CB1-1877-C742-A72D-CECD5D0C38FA}" type="presOf" srcId="{83F95ACE-0282-954B-9BDE-28391A7C4B89}" destId="{CE1D4892-30EA-2B46-B8A1-C4E3FF8F6BC1}" srcOrd="0" destOrd="0" presId="urn:microsoft.com/office/officeart/2005/8/layout/hierarchy1"/>
    <dgm:cxn modelId="{A874EC21-F1DD-1643-8D2A-425E9B70134A}" type="presOf" srcId="{D62AFBBA-6775-A748-999A-693E511181AE}" destId="{BF0971E4-C1F5-4541-8DB3-79FB3F2FD615}" srcOrd="0" destOrd="0" presId="urn:microsoft.com/office/officeart/2005/8/layout/hierarchy1"/>
    <dgm:cxn modelId="{8DA26C09-2DB6-A54A-9A7D-D37155D3A5C7}" srcId="{C132143E-E4B2-9149-8F0E-59FD96554B4C}" destId="{1567EEED-DDF0-3040-84C0-CAD011D3746A}" srcOrd="0" destOrd="0" parTransId="{DFA0EDEF-B6BC-5040-BB3C-AF546F1FFB17}" sibTransId="{3797BDF9-FFD0-D94F-B8C7-B8262FA03B71}"/>
    <dgm:cxn modelId="{9B7BB741-CD14-5A45-882A-8DA3A2BED03F}" srcId="{6F44E205-706B-6340-BECD-10611BA0D5BC}" destId="{C132143E-E4B2-9149-8F0E-59FD96554B4C}" srcOrd="1" destOrd="0" parTransId="{83F95ACE-0282-954B-9BDE-28391A7C4B89}" sibTransId="{E6AA764B-C113-D045-A39B-E6D45244994C}"/>
    <dgm:cxn modelId="{1898B6A4-9F9B-654F-975D-94E66250DD92}" srcId="{4796E239-9743-7641-97B0-873F0CA748E3}" destId="{6F44E205-706B-6340-BECD-10611BA0D5BC}" srcOrd="0" destOrd="0" parTransId="{D45816C6-DBD1-E64A-83B0-978C51A76380}" sibTransId="{7DB0E915-9750-2449-8753-A2A3A89D7784}"/>
    <dgm:cxn modelId="{A6CF3B6D-B7BB-714F-A4C7-DBA507C2A5D7}" type="presOf" srcId="{1FE7DC67-8E88-9944-B7FC-1A754BA18BF2}" destId="{DDDFC0CD-7ED3-0843-9084-CC2FC9191817}" srcOrd="0" destOrd="0" presId="urn:microsoft.com/office/officeart/2005/8/layout/hierarchy1"/>
    <dgm:cxn modelId="{719A3BF0-127C-F244-9FA6-52F4D64BF8E3}" type="presOf" srcId="{6F44E205-706B-6340-BECD-10611BA0D5BC}" destId="{E8270351-4528-784A-AFF7-E0E9EA3CF2CF}" srcOrd="0" destOrd="0" presId="urn:microsoft.com/office/officeart/2005/8/layout/hierarchy1"/>
    <dgm:cxn modelId="{90DF71F4-A336-544E-B420-2EB39D92AE4A}" type="presOf" srcId="{ADE8CE3D-EB33-C74D-A4B7-9D34AC6FED40}" destId="{CCC4FDB7-42C8-F24E-A5E3-23521A63989A}" srcOrd="0" destOrd="0" presId="urn:microsoft.com/office/officeart/2005/8/layout/hierarchy1"/>
    <dgm:cxn modelId="{B5E49D61-25EC-EC41-9C28-54363A5D9AB6}" srcId="{75ECC6E8-B229-004E-A4E7-4B0BA074BFE3}" destId="{ADE8CE3D-EB33-C74D-A4B7-9D34AC6FED40}" srcOrd="0" destOrd="0" parTransId="{D96BF195-1FB7-084A-A94A-238116A5B5FD}" sibTransId="{471EC3A4-FD3C-7245-B2E4-AA2DE0DD1B07}"/>
    <dgm:cxn modelId="{19035B17-928D-5640-BF65-732E7282F7DE}" type="presOf" srcId="{75ECC6E8-B229-004E-A4E7-4B0BA074BFE3}" destId="{317FE1CB-0FF6-F349-8C20-DB2950364FBF}" srcOrd="0" destOrd="0" presId="urn:microsoft.com/office/officeart/2005/8/layout/hierarchy1"/>
    <dgm:cxn modelId="{13CEB971-9922-B643-8411-22F221C17B59}" type="presParOf" srcId="{6E8AC358-C6BD-7442-A933-2AC0AB58E81F}" destId="{55B39C75-EC02-2743-AE61-3117D7321C38}" srcOrd="0" destOrd="0" presId="urn:microsoft.com/office/officeart/2005/8/layout/hierarchy1"/>
    <dgm:cxn modelId="{AD57FFE5-1835-E440-B8FD-3B71D46A8CA2}" type="presParOf" srcId="{55B39C75-EC02-2743-AE61-3117D7321C38}" destId="{F392C9BC-971A-EA49-B2B9-EAD508AF64A5}" srcOrd="0" destOrd="0" presId="urn:microsoft.com/office/officeart/2005/8/layout/hierarchy1"/>
    <dgm:cxn modelId="{9507A633-4858-834B-8617-08AF884FA698}" type="presParOf" srcId="{F392C9BC-971A-EA49-B2B9-EAD508AF64A5}" destId="{7BA021F6-C440-3741-B39F-BCC790A2BF48}" srcOrd="0" destOrd="0" presId="urn:microsoft.com/office/officeart/2005/8/layout/hierarchy1"/>
    <dgm:cxn modelId="{976B08D1-DCEE-A244-919F-831EB050CE9F}" type="presParOf" srcId="{F392C9BC-971A-EA49-B2B9-EAD508AF64A5}" destId="{E8270351-4528-784A-AFF7-E0E9EA3CF2CF}" srcOrd="1" destOrd="0" presId="urn:microsoft.com/office/officeart/2005/8/layout/hierarchy1"/>
    <dgm:cxn modelId="{B7A27702-FA17-8C46-910B-BB82DEDE68ED}" type="presParOf" srcId="{55B39C75-EC02-2743-AE61-3117D7321C38}" destId="{24F1E5EE-9642-BC47-8E88-E73CB924C4C1}" srcOrd="1" destOrd="0" presId="urn:microsoft.com/office/officeart/2005/8/layout/hierarchy1"/>
    <dgm:cxn modelId="{1A9F36DA-DF10-3D4E-8B32-E0E8FF5DF0BB}" type="presParOf" srcId="{24F1E5EE-9642-BC47-8E88-E73CB924C4C1}" destId="{DDDFC0CD-7ED3-0843-9084-CC2FC9191817}" srcOrd="0" destOrd="0" presId="urn:microsoft.com/office/officeart/2005/8/layout/hierarchy1"/>
    <dgm:cxn modelId="{B822532D-E102-8D41-8233-96D922FD6772}" type="presParOf" srcId="{24F1E5EE-9642-BC47-8E88-E73CB924C4C1}" destId="{AE65D166-AA1F-DF4C-978A-631E989D6F9A}" srcOrd="1" destOrd="0" presId="urn:microsoft.com/office/officeart/2005/8/layout/hierarchy1"/>
    <dgm:cxn modelId="{C837440D-CC93-5C4A-B434-D27CAC61A738}" type="presParOf" srcId="{AE65D166-AA1F-DF4C-978A-631E989D6F9A}" destId="{96363F90-F4EB-FB4D-8766-BF03AB52965B}" srcOrd="0" destOrd="0" presId="urn:microsoft.com/office/officeart/2005/8/layout/hierarchy1"/>
    <dgm:cxn modelId="{FC2DE60E-5251-D440-A7F6-3D609E9DDD15}" type="presParOf" srcId="{96363F90-F4EB-FB4D-8766-BF03AB52965B}" destId="{3C631E42-8EF7-C24B-AF32-F8A2CBC907D0}" srcOrd="0" destOrd="0" presId="urn:microsoft.com/office/officeart/2005/8/layout/hierarchy1"/>
    <dgm:cxn modelId="{F3454FA7-8B61-A844-9D3C-944AC9013E22}" type="presParOf" srcId="{96363F90-F4EB-FB4D-8766-BF03AB52965B}" destId="{317FE1CB-0FF6-F349-8C20-DB2950364FBF}" srcOrd="1" destOrd="0" presId="urn:microsoft.com/office/officeart/2005/8/layout/hierarchy1"/>
    <dgm:cxn modelId="{960F02BC-7713-104E-AD2D-FF71CD24E08C}" type="presParOf" srcId="{AE65D166-AA1F-DF4C-978A-631E989D6F9A}" destId="{FE9F2C13-8FC3-D742-84FA-C24C18647B6F}" srcOrd="1" destOrd="0" presId="urn:microsoft.com/office/officeart/2005/8/layout/hierarchy1"/>
    <dgm:cxn modelId="{B648BB0C-6FEB-B944-B0F6-437CFE9E8EB8}" type="presParOf" srcId="{FE9F2C13-8FC3-D742-84FA-C24C18647B6F}" destId="{449E578A-3E6E-AC4D-A552-D0415A4ED77B}" srcOrd="0" destOrd="0" presId="urn:microsoft.com/office/officeart/2005/8/layout/hierarchy1"/>
    <dgm:cxn modelId="{4B44EF47-FC05-0349-ADE7-8D2148DF94AC}" type="presParOf" srcId="{FE9F2C13-8FC3-D742-84FA-C24C18647B6F}" destId="{CE36B720-25C3-E249-B5DD-E0A17204B535}" srcOrd="1" destOrd="0" presId="urn:microsoft.com/office/officeart/2005/8/layout/hierarchy1"/>
    <dgm:cxn modelId="{AAF466D2-108A-C243-A68F-5FE72E8960FF}" type="presParOf" srcId="{CE36B720-25C3-E249-B5DD-E0A17204B535}" destId="{EC3C76C7-F411-7745-8F60-F9480A07F4E0}" srcOrd="0" destOrd="0" presId="urn:microsoft.com/office/officeart/2005/8/layout/hierarchy1"/>
    <dgm:cxn modelId="{BCA2461A-B31F-C348-A197-E35B865CA544}" type="presParOf" srcId="{EC3C76C7-F411-7745-8F60-F9480A07F4E0}" destId="{1A97C882-209E-CD4B-8C7A-B12E02398322}" srcOrd="0" destOrd="0" presId="urn:microsoft.com/office/officeart/2005/8/layout/hierarchy1"/>
    <dgm:cxn modelId="{4E1245E1-A399-544F-9BB9-217284725BB9}" type="presParOf" srcId="{EC3C76C7-F411-7745-8F60-F9480A07F4E0}" destId="{CCC4FDB7-42C8-F24E-A5E3-23521A63989A}" srcOrd="1" destOrd="0" presId="urn:microsoft.com/office/officeart/2005/8/layout/hierarchy1"/>
    <dgm:cxn modelId="{6AE86DDC-EAF8-184D-A8D6-BA488D585C9E}" type="presParOf" srcId="{CE36B720-25C3-E249-B5DD-E0A17204B535}" destId="{154F4D46-D068-B44E-A89D-8422A6065656}" srcOrd="1" destOrd="0" presId="urn:microsoft.com/office/officeart/2005/8/layout/hierarchy1"/>
    <dgm:cxn modelId="{BFAFF1FD-A745-9E4B-9199-DCFF402B2E5C}" type="presParOf" srcId="{FE9F2C13-8FC3-D742-84FA-C24C18647B6F}" destId="{BF0971E4-C1F5-4541-8DB3-79FB3F2FD615}" srcOrd="2" destOrd="0" presId="urn:microsoft.com/office/officeart/2005/8/layout/hierarchy1"/>
    <dgm:cxn modelId="{06F31F53-C918-EE40-ACDA-2124A8BBAD0A}" type="presParOf" srcId="{FE9F2C13-8FC3-D742-84FA-C24C18647B6F}" destId="{83311455-F140-DC4D-B0D6-2C07086E9DF9}" srcOrd="3" destOrd="0" presId="urn:microsoft.com/office/officeart/2005/8/layout/hierarchy1"/>
    <dgm:cxn modelId="{01B9A6AE-3D60-194F-A3ED-4808F9EFD74E}" type="presParOf" srcId="{83311455-F140-DC4D-B0D6-2C07086E9DF9}" destId="{3FC41786-6157-E24A-93E8-3E8D8E35E48B}" srcOrd="0" destOrd="0" presId="urn:microsoft.com/office/officeart/2005/8/layout/hierarchy1"/>
    <dgm:cxn modelId="{D504C461-1FD9-8041-9FC8-EFB09B1A5C57}" type="presParOf" srcId="{3FC41786-6157-E24A-93E8-3E8D8E35E48B}" destId="{087CFC57-CC7D-C44B-8174-EDC96C92C5FD}" srcOrd="0" destOrd="0" presId="urn:microsoft.com/office/officeart/2005/8/layout/hierarchy1"/>
    <dgm:cxn modelId="{D8685579-D5D0-5B4A-9759-270F4FF2F033}" type="presParOf" srcId="{3FC41786-6157-E24A-93E8-3E8D8E35E48B}" destId="{56D0930A-06E3-5B45-A1B6-19659C5A8BCB}" srcOrd="1" destOrd="0" presId="urn:microsoft.com/office/officeart/2005/8/layout/hierarchy1"/>
    <dgm:cxn modelId="{601E3581-0707-6A4C-AD8D-AE8DB5E4A9E0}" type="presParOf" srcId="{83311455-F140-DC4D-B0D6-2C07086E9DF9}" destId="{3C808D15-6485-634A-8EBE-59D9E4B78494}" srcOrd="1" destOrd="0" presId="urn:microsoft.com/office/officeart/2005/8/layout/hierarchy1"/>
    <dgm:cxn modelId="{5016FB8F-D078-874D-B781-303FDAF0E5F5}" type="presParOf" srcId="{24F1E5EE-9642-BC47-8E88-E73CB924C4C1}" destId="{CE1D4892-30EA-2B46-B8A1-C4E3FF8F6BC1}" srcOrd="2" destOrd="0" presId="urn:microsoft.com/office/officeart/2005/8/layout/hierarchy1"/>
    <dgm:cxn modelId="{81D078D4-8E71-4E45-98E5-B89692AD8480}" type="presParOf" srcId="{24F1E5EE-9642-BC47-8E88-E73CB924C4C1}" destId="{54034C51-A0BE-C04A-B71F-860C15F36FCC}" srcOrd="3" destOrd="0" presId="urn:microsoft.com/office/officeart/2005/8/layout/hierarchy1"/>
    <dgm:cxn modelId="{4804AF71-9EB8-0A48-B858-5FDDE9E24B33}" type="presParOf" srcId="{54034C51-A0BE-C04A-B71F-860C15F36FCC}" destId="{A1FF78F0-AFAC-7F40-9829-92B04EDE4BBE}" srcOrd="0" destOrd="0" presId="urn:microsoft.com/office/officeart/2005/8/layout/hierarchy1"/>
    <dgm:cxn modelId="{A9F34D0A-0B12-EB47-B484-B502DDA272F3}" type="presParOf" srcId="{A1FF78F0-AFAC-7F40-9829-92B04EDE4BBE}" destId="{A45A3A52-3068-C848-8A14-27C2AD5DD2CF}" srcOrd="0" destOrd="0" presId="urn:microsoft.com/office/officeart/2005/8/layout/hierarchy1"/>
    <dgm:cxn modelId="{E306B570-D6B4-6B48-8B57-21C202479027}" type="presParOf" srcId="{A1FF78F0-AFAC-7F40-9829-92B04EDE4BBE}" destId="{A27F7359-EF24-A544-879C-812682839449}" srcOrd="1" destOrd="0" presId="urn:microsoft.com/office/officeart/2005/8/layout/hierarchy1"/>
    <dgm:cxn modelId="{D58EB455-74BE-354F-BAFE-41F7BCF88035}" type="presParOf" srcId="{54034C51-A0BE-C04A-B71F-860C15F36FCC}" destId="{FD55977A-B5CC-EC45-A21D-6941F0247A74}" srcOrd="1" destOrd="0" presId="urn:microsoft.com/office/officeart/2005/8/layout/hierarchy1"/>
    <dgm:cxn modelId="{B7074672-4E9D-0241-847D-01CF51DBCE57}" type="presParOf" srcId="{FD55977A-B5CC-EC45-A21D-6941F0247A74}" destId="{2D9C2FFB-46D7-6541-AAAD-8EE83DDE2F10}" srcOrd="0" destOrd="0" presId="urn:microsoft.com/office/officeart/2005/8/layout/hierarchy1"/>
    <dgm:cxn modelId="{8235E3FE-8B3F-4B4F-9998-49B3AA54CF5C}" type="presParOf" srcId="{FD55977A-B5CC-EC45-A21D-6941F0247A74}" destId="{2ED93D64-F122-0A41-893C-877C6F2031A7}" srcOrd="1" destOrd="0" presId="urn:microsoft.com/office/officeart/2005/8/layout/hierarchy1"/>
    <dgm:cxn modelId="{27A31A61-956D-604A-A1D9-4FFF48C4E53E}" type="presParOf" srcId="{2ED93D64-F122-0A41-893C-877C6F2031A7}" destId="{B912C451-FD41-0D4D-8CD4-1F0856FE1E52}" srcOrd="0" destOrd="0" presId="urn:microsoft.com/office/officeart/2005/8/layout/hierarchy1"/>
    <dgm:cxn modelId="{58F468F2-9A46-9045-B949-6780517A99F3}" type="presParOf" srcId="{B912C451-FD41-0D4D-8CD4-1F0856FE1E52}" destId="{C801CCA6-8E18-014A-8827-6BF63770CD52}" srcOrd="0" destOrd="0" presId="urn:microsoft.com/office/officeart/2005/8/layout/hierarchy1"/>
    <dgm:cxn modelId="{C84FE907-B992-7843-9180-B0BBEC3EB373}" type="presParOf" srcId="{B912C451-FD41-0D4D-8CD4-1F0856FE1E52}" destId="{D0D6C819-C991-1E4B-9CA8-B1F222109715}" srcOrd="1" destOrd="0" presId="urn:microsoft.com/office/officeart/2005/8/layout/hierarchy1"/>
    <dgm:cxn modelId="{22829F9B-C9A9-944F-A4B5-76DC00468BBE}" type="presParOf" srcId="{2ED93D64-F122-0A41-893C-877C6F2031A7}" destId="{25242F7B-D632-F646-A17C-9911B5C7279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EA23D4F-2FF2-5F4E-8FD8-DEAFB81BCF66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C2A492A-8B90-534A-B609-FC13C6432B03}">
      <dgm:prSet phldrT="[Text]"/>
      <dgm:spPr/>
      <dgm:t>
        <a:bodyPr/>
        <a:lstStyle/>
        <a:p>
          <a:r>
            <a:rPr lang="en-US" dirty="0" err="1" smtClean="0"/>
            <a:t>Ordinária</a:t>
          </a:r>
          <a:r>
            <a:rPr lang="en-US" dirty="0" smtClean="0"/>
            <a:t> </a:t>
          </a:r>
          <a:r>
            <a:rPr lang="en-US" dirty="0" err="1" smtClean="0"/>
            <a:t>Secundária</a:t>
          </a:r>
          <a:endParaRPr lang="en-US" dirty="0"/>
        </a:p>
      </dgm:t>
    </dgm:pt>
    <dgm:pt modelId="{7159D8D5-E034-E541-B024-7C754EDD636F}" type="parTrans" cxnId="{F3999090-51AC-374E-B13A-2D0447E514DD}">
      <dgm:prSet/>
      <dgm:spPr/>
      <dgm:t>
        <a:bodyPr/>
        <a:lstStyle/>
        <a:p>
          <a:endParaRPr lang="en-US"/>
        </a:p>
      </dgm:t>
    </dgm:pt>
    <dgm:pt modelId="{599450C8-3ED7-4F4F-848C-2A0E122D83C6}" type="sibTrans" cxnId="{F3999090-51AC-374E-B13A-2D0447E514DD}">
      <dgm:prSet/>
      <dgm:spPr/>
      <dgm:t>
        <a:bodyPr/>
        <a:lstStyle/>
        <a:p>
          <a:endParaRPr lang="en-US"/>
        </a:p>
      </dgm:t>
    </dgm:pt>
    <dgm:pt modelId="{A1A5A51F-F507-0B48-8EF9-06D3F6770911}">
      <dgm:prSet phldrT="[Text]"/>
      <dgm:spPr/>
      <dgm:t>
        <a:bodyPr/>
        <a:lstStyle/>
        <a:p>
          <a:r>
            <a:rPr lang="en-US" dirty="0" err="1" smtClean="0"/>
            <a:t>Causa</a:t>
          </a:r>
          <a:r>
            <a:rPr lang="en-US" dirty="0" smtClean="0"/>
            <a:t> mortis</a:t>
          </a:r>
          <a:endParaRPr lang="en-US" dirty="0"/>
        </a:p>
      </dgm:t>
    </dgm:pt>
    <dgm:pt modelId="{4581A4AB-37D0-6E48-B830-3A489F18EF80}" type="parTrans" cxnId="{F93A8587-81E1-2949-AD80-B45D627E4524}">
      <dgm:prSet/>
      <dgm:spPr/>
      <dgm:t>
        <a:bodyPr/>
        <a:lstStyle/>
        <a:p>
          <a:endParaRPr lang="en-US"/>
        </a:p>
      </dgm:t>
    </dgm:pt>
    <dgm:pt modelId="{D3D2D4CD-2B12-C44E-96F8-2CF036C3255C}" type="sibTrans" cxnId="{F93A8587-81E1-2949-AD80-B45D627E4524}">
      <dgm:prSet/>
      <dgm:spPr/>
      <dgm:t>
        <a:bodyPr/>
        <a:lstStyle/>
        <a:p>
          <a:endParaRPr lang="en-US"/>
        </a:p>
      </dgm:t>
    </dgm:pt>
    <dgm:pt modelId="{8B3603AE-5488-1E4C-86FD-8B2ACA96AE76}">
      <dgm:prSet phldrT="[Text]"/>
      <dgm:spPr/>
      <dgm:t>
        <a:bodyPr/>
        <a:lstStyle/>
        <a:p>
          <a:r>
            <a:rPr lang="en-US" dirty="0" err="1" smtClean="0"/>
            <a:t>Ordinária</a:t>
          </a:r>
          <a:r>
            <a:rPr lang="en-US" dirty="0" smtClean="0"/>
            <a:t> </a:t>
          </a:r>
          <a:r>
            <a:rPr lang="en-US" dirty="0" err="1" smtClean="0"/>
            <a:t>Secundária</a:t>
          </a:r>
          <a:endParaRPr lang="en-US" dirty="0"/>
        </a:p>
      </dgm:t>
    </dgm:pt>
    <dgm:pt modelId="{A8A809A4-C82E-654D-AFB4-08F66E33AC51}" type="parTrans" cxnId="{1375473E-F95F-0E4E-85F4-7E783C31360B}">
      <dgm:prSet/>
      <dgm:spPr/>
      <dgm:t>
        <a:bodyPr/>
        <a:lstStyle/>
        <a:p>
          <a:endParaRPr lang="en-US"/>
        </a:p>
      </dgm:t>
    </dgm:pt>
    <dgm:pt modelId="{C8381130-BD85-E04F-9751-81CCEE3AB9AC}" type="sibTrans" cxnId="{1375473E-F95F-0E4E-85F4-7E783C31360B}">
      <dgm:prSet/>
      <dgm:spPr/>
      <dgm:t>
        <a:bodyPr/>
        <a:lstStyle/>
        <a:p>
          <a:endParaRPr lang="en-US"/>
        </a:p>
      </dgm:t>
    </dgm:pt>
    <dgm:pt modelId="{B8006DB2-1526-594F-83BB-EB9133CFA8C5}">
      <dgm:prSet phldrT="[Text]"/>
      <dgm:spPr/>
      <dgm:t>
        <a:bodyPr/>
        <a:lstStyle/>
        <a:p>
          <a:r>
            <a:rPr lang="en-US" dirty="0" smtClean="0"/>
            <a:t>Inter </a:t>
          </a:r>
          <a:r>
            <a:rPr lang="en-US" dirty="0" err="1" smtClean="0"/>
            <a:t>vivos</a:t>
          </a:r>
          <a:endParaRPr lang="en-US" dirty="0"/>
        </a:p>
      </dgm:t>
    </dgm:pt>
    <dgm:pt modelId="{D001A475-F7B3-C04E-8B47-29EB082EB557}" type="parTrans" cxnId="{6BA690F4-1A35-234B-A3B0-8F90E5CACB1A}">
      <dgm:prSet/>
      <dgm:spPr/>
      <dgm:t>
        <a:bodyPr/>
        <a:lstStyle/>
        <a:p>
          <a:endParaRPr lang="en-US"/>
        </a:p>
      </dgm:t>
    </dgm:pt>
    <dgm:pt modelId="{67591EAB-8993-EC48-AAE9-73F5B598ADA2}" type="sibTrans" cxnId="{6BA690F4-1A35-234B-A3B0-8F90E5CACB1A}">
      <dgm:prSet/>
      <dgm:spPr/>
      <dgm:t>
        <a:bodyPr/>
        <a:lstStyle/>
        <a:p>
          <a:endParaRPr lang="en-US"/>
        </a:p>
      </dgm:t>
    </dgm:pt>
    <dgm:pt modelId="{53620E54-40F8-3443-8AAF-71E6B054BADA}">
      <dgm:prSet phldrT="[Text]"/>
      <dgm:spPr/>
      <dgm:t>
        <a:bodyPr/>
        <a:lstStyle/>
        <a:p>
          <a:r>
            <a:rPr lang="en-US" dirty="0" err="1" smtClean="0"/>
            <a:t>Espólio</a:t>
          </a:r>
          <a:r>
            <a:rPr lang="en-US" dirty="0" smtClean="0"/>
            <a:t>, </a:t>
          </a:r>
          <a:r>
            <a:rPr lang="en-US" dirty="0" err="1" smtClean="0"/>
            <a:t>herdeiros</a:t>
          </a:r>
          <a:r>
            <a:rPr lang="en-US" dirty="0" smtClean="0"/>
            <a:t> e </a:t>
          </a:r>
          <a:r>
            <a:rPr lang="en-US" dirty="0" err="1" smtClean="0"/>
            <a:t>sucessores</a:t>
          </a:r>
          <a:endParaRPr lang="en-US" dirty="0"/>
        </a:p>
      </dgm:t>
    </dgm:pt>
    <dgm:pt modelId="{EB72ADF0-DC8A-0A4F-8C3F-DFB9CE52ACFC}" type="parTrans" cxnId="{6AF29BD0-A39A-024B-AB21-AA522AAC1BFF}">
      <dgm:prSet/>
      <dgm:spPr/>
    </dgm:pt>
    <dgm:pt modelId="{6BB5E6F4-8628-2A4A-A052-1098049AE7D0}" type="sibTrans" cxnId="{6AF29BD0-A39A-024B-AB21-AA522AAC1BFF}">
      <dgm:prSet/>
      <dgm:spPr/>
    </dgm:pt>
    <dgm:pt modelId="{82F8C704-CD9D-314D-B497-3ED56641047C}">
      <dgm:prSet phldrT="[Text]"/>
      <dgm:spPr/>
      <dgm:t>
        <a:bodyPr/>
        <a:lstStyle/>
        <a:p>
          <a:r>
            <a:rPr lang="en-US" dirty="0" err="1" smtClean="0"/>
            <a:t>Benefício</a:t>
          </a:r>
          <a:r>
            <a:rPr lang="en-US" dirty="0" smtClean="0"/>
            <a:t> de </a:t>
          </a:r>
          <a:r>
            <a:rPr lang="en-US" dirty="0" err="1" smtClean="0"/>
            <a:t>inventário</a:t>
          </a:r>
          <a:r>
            <a:rPr lang="en-US" dirty="0" smtClean="0"/>
            <a:t> (art. 1.792, CC/2002)</a:t>
          </a:r>
          <a:endParaRPr lang="en-US" dirty="0"/>
        </a:p>
      </dgm:t>
    </dgm:pt>
    <dgm:pt modelId="{8BD5673E-C44B-9E4F-A52C-4257DA3F6101}" type="parTrans" cxnId="{0FA29198-7A15-E74A-AEBF-F99AC93434F4}">
      <dgm:prSet/>
      <dgm:spPr/>
    </dgm:pt>
    <dgm:pt modelId="{0CB76164-9443-A540-B0C8-21D280DFBA89}" type="sibTrans" cxnId="{0FA29198-7A15-E74A-AEBF-F99AC93434F4}">
      <dgm:prSet/>
      <dgm:spPr/>
    </dgm:pt>
    <dgm:pt modelId="{06E46843-189B-9347-9B28-F3BE95EC7113}">
      <dgm:prSet phldrT="[Text]"/>
      <dgm:spPr/>
      <dgm:t>
        <a:bodyPr/>
        <a:lstStyle/>
        <a:p>
          <a:r>
            <a:rPr lang="en-US" dirty="0" err="1" smtClean="0"/>
            <a:t>Assunção</a:t>
          </a:r>
          <a:r>
            <a:rPr lang="en-US" dirty="0" smtClean="0"/>
            <a:t> de </a:t>
          </a:r>
          <a:r>
            <a:rPr lang="en-US" dirty="0" err="1" smtClean="0"/>
            <a:t>Dívida</a:t>
          </a:r>
          <a:endParaRPr lang="en-US" dirty="0"/>
        </a:p>
      </dgm:t>
    </dgm:pt>
    <dgm:pt modelId="{1DB9485F-A9BC-4240-9103-2DA438C5447E}" type="parTrans" cxnId="{D941E4D2-633C-C145-9A02-7599E2FE43C9}">
      <dgm:prSet/>
      <dgm:spPr/>
    </dgm:pt>
    <dgm:pt modelId="{DE779DE0-6116-B548-AE44-D74CD6A9B19E}" type="sibTrans" cxnId="{D941E4D2-633C-C145-9A02-7599E2FE43C9}">
      <dgm:prSet/>
      <dgm:spPr/>
    </dgm:pt>
    <dgm:pt modelId="{BFB6329C-D94D-1346-961F-6CEFE32D0DED}">
      <dgm:prSet phldrT="[Text]"/>
      <dgm:spPr/>
      <dgm:t>
        <a:bodyPr/>
        <a:lstStyle/>
        <a:p>
          <a:r>
            <a:rPr lang="en-US" dirty="0" err="1" smtClean="0"/>
            <a:t>Concordância</a:t>
          </a:r>
          <a:r>
            <a:rPr lang="en-US" dirty="0" smtClean="0"/>
            <a:t> do </a:t>
          </a:r>
          <a:r>
            <a:rPr lang="en-US" dirty="0" err="1" smtClean="0"/>
            <a:t>credor</a:t>
          </a:r>
          <a:r>
            <a:rPr lang="en-US" dirty="0" smtClean="0"/>
            <a:t> (art. 299, CC/2002)</a:t>
          </a:r>
          <a:endParaRPr lang="en-US" dirty="0"/>
        </a:p>
      </dgm:t>
    </dgm:pt>
    <dgm:pt modelId="{A6130631-FF57-C34C-9A8C-93364774CCAD}" type="parTrans" cxnId="{5F67FBDD-92CE-EA49-B8AD-011802225999}">
      <dgm:prSet/>
      <dgm:spPr/>
    </dgm:pt>
    <dgm:pt modelId="{416C6311-04D2-D243-93E3-D0DB2849D510}" type="sibTrans" cxnId="{5F67FBDD-92CE-EA49-B8AD-011802225999}">
      <dgm:prSet/>
      <dgm:spPr/>
    </dgm:pt>
    <dgm:pt modelId="{60F2A62D-2095-D742-84CB-A19F9839AF09}" type="pres">
      <dgm:prSet presAssocID="{AEA23D4F-2FF2-5F4E-8FD8-DEAFB81BCF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52BC6E-47A0-AE4F-9869-AAEF6BCEF70B}" type="pres">
      <dgm:prSet presAssocID="{FC2A492A-8B90-534A-B609-FC13C6432B03}" presName="linNode" presStyleCnt="0"/>
      <dgm:spPr/>
    </dgm:pt>
    <dgm:pt modelId="{4BE7B0E8-042F-3C4B-A81A-A87899C6048D}" type="pres">
      <dgm:prSet presAssocID="{FC2A492A-8B90-534A-B609-FC13C6432B0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0B3CD-B0F9-A544-A189-5E9A40F073D6}" type="pres">
      <dgm:prSet presAssocID="{FC2A492A-8B90-534A-B609-FC13C6432B0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74102-D3CE-8B40-8C22-50A11CE73B5A}" type="pres">
      <dgm:prSet presAssocID="{599450C8-3ED7-4F4F-848C-2A0E122D83C6}" presName="sp" presStyleCnt="0"/>
      <dgm:spPr/>
    </dgm:pt>
    <dgm:pt modelId="{3E9F030D-9484-6E41-A702-588D8677DC54}" type="pres">
      <dgm:prSet presAssocID="{8B3603AE-5488-1E4C-86FD-8B2ACA96AE76}" presName="linNode" presStyleCnt="0"/>
      <dgm:spPr/>
    </dgm:pt>
    <dgm:pt modelId="{2AD99232-36AB-464F-BBC9-2F41A7AC7C1A}" type="pres">
      <dgm:prSet presAssocID="{8B3603AE-5488-1E4C-86FD-8B2ACA96AE76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D9FBE-2A0E-6A43-914C-6597A898E417}" type="pres">
      <dgm:prSet presAssocID="{8B3603AE-5488-1E4C-86FD-8B2ACA96AE76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A8587-81E1-2949-AD80-B45D627E4524}" srcId="{FC2A492A-8B90-534A-B609-FC13C6432B03}" destId="{A1A5A51F-F507-0B48-8EF9-06D3F6770911}" srcOrd="0" destOrd="0" parTransId="{4581A4AB-37D0-6E48-B830-3A489F18EF80}" sibTransId="{D3D2D4CD-2B12-C44E-96F8-2CF036C3255C}"/>
    <dgm:cxn modelId="{0C369965-AD3A-BE46-BD28-4ED576511111}" type="presOf" srcId="{B8006DB2-1526-594F-83BB-EB9133CFA8C5}" destId="{F2ED9FBE-2A0E-6A43-914C-6597A898E417}" srcOrd="0" destOrd="0" presId="urn:microsoft.com/office/officeart/2005/8/layout/vList5"/>
    <dgm:cxn modelId="{0FA29198-7A15-E74A-AEBF-F99AC93434F4}" srcId="{FC2A492A-8B90-534A-B609-FC13C6432B03}" destId="{82F8C704-CD9D-314D-B497-3ED56641047C}" srcOrd="2" destOrd="0" parTransId="{8BD5673E-C44B-9E4F-A52C-4257DA3F6101}" sibTransId="{0CB76164-9443-A540-B0C8-21D280DFBA89}"/>
    <dgm:cxn modelId="{E3B47937-9AB1-524A-AFA2-A56AA4AEC425}" type="presOf" srcId="{FC2A492A-8B90-534A-B609-FC13C6432B03}" destId="{4BE7B0E8-042F-3C4B-A81A-A87899C6048D}" srcOrd="0" destOrd="0" presId="urn:microsoft.com/office/officeart/2005/8/layout/vList5"/>
    <dgm:cxn modelId="{1CB0802A-C35E-6745-8D66-0BE29B531B6F}" type="presOf" srcId="{8B3603AE-5488-1E4C-86FD-8B2ACA96AE76}" destId="{2AD99232-36AB-464F-BBC9-2F41A7AC7C1A}" srcOrd="0" destOrd="0" presId="urn:microsoft.com/office/officeart/2005/8/layout/vList5"/>
    <dgm:cxn modelId="{E1FB047F-61D9-AE45-827F-B831DA6865CC}" type="presOf" srcId="{A1A5A51F-F507-0B48-8EF9-06D3F6770911}" destId="{FA50B3CD-B0F9-A544-A189-5E9A40F073D6}" srcOrd="0" destOrd="0" presId="urn:microsoft.com/office/officeart/2005/8/layout/vList5"/>
    <dgm:cxn modelId="{E31B1A60-1A26-8F40-8F57-950ACF8F9ED6}" type="presOf" srcId="{06E46843-189B-9347-9B28-F3BE95EC7113}" destId="{F2ED9FBE-2A0E-6A43-914C-6597A898E417}" srcOrd="0" destOrd="1" presId="urn:microsoft.com/office/officeart/2005/8/layout/vList5"/>
    <dgm:cxn modelId="{19E97042-FFE5-5745-A5AE-39D122064C9D}" type="presOf" srcId="{AEA23D4F-2FF2-5F4E-8FD8-DEAFB81BCF66}" destId="{60F2A62D-2095-D742-84CB-A19F9839AF09}" srcOrd="0" destOrd="0" presId="urn:microsoft.com/office/officeart/2005/8/layout/vList5"/>
    <dgm:cxn modelId="{5F67FBDD-92CE-EA49-B8AD-011802225999}" srcId="{8B3603AE-5488-1E4C-86FD-8B2ACA96AE76}" destId="{BFB6329C-D94D-1346-961F-6CEFE32D0DED}" srcOrd="2" destOrd="0" parTransId="{A6130631-FF57-C34C-9A8C-93364774CCAD}" sibTransId="{416C6311-04D2-D243-93E3-D0DB2849D510}"/>
    <dgm:cxn modelId="{6AF29BD0-A39A-024B-AB21-AA522AAC1BFF}" srcId="{FC2A492A-8B90-534A-B609-FC13C6432B03}" destId="{53620E54-40F8-3443-8AAF-71E6B054BADA}" srcOrd="1" destOrd="0" parTransId="{EB72ADF0-DC8A-0A4F-8C3F-DFB9CE52ACFC}" sibTransId="{6BB5E6F4-8628-2A4A-A052-1098049AE7D0}"/>
    <dgm:cxn modelId="{1375473E-F95F-0E4E-85F4-7E783C31360B}" srcId="{AEA23D4F-2FF2-5F4E-8FD8-DEAFB81BCF66}" destId="{8B3603AE-5488-1E4C-86FD-8B2ACA96AE76}" srcOrd="1" destOrd="0" parTransId="{A8A809A4-C82E-654D-AFB4-08F66E33AC51}" sibTransId="{C8381130-BD85-E04F-9751-81CCEE3AB9AC}"/>
    <dgm:cxn modelId="{6BA690F4-1A35-234B-A3B0-8F90E5CACB1A}" srcId="{8B3603AE-5488-1E4C-86FD-8B2ACA96AE76}" destId="{B8006DB2-1526-594F-83BB-EB9133CFA8C5}" srcOrd="0" destOrd="0" parTransId="{D001A475-F7B3-C04E-8B47-29EB082EB557}" sibTransId="{67591EAB-8993-EC48-AAE9-73F5B598ADA2}"/>
    <dgm:cxn modelId="{883F7743-E11D-6543-B23D-628AC9B7B2DF}" type="presOf" srcId="{82F8C704-CD9D-314D-B497-3ED56641047C}" destId="{FA50B3CD-B0F9-A544-A189-5E9A40F073D6}" srcOrd="0" destOrd="2" presId="urn:microsoft.com/office/officeart/2005/8/layout/vList5"/>
    <dgm:cxn modelId="{0E657B1A-4F5D-C24B-B311-9BC55F52E867}" type="presOf" srcId="{BFB6329C-D94D-1346-961F-6CEFE32D0DED}" destId="{F2ED9FBE-2A0E-6A43-914C-6597A898E417}" srcOrd="0" destOrd="2" presId="urn:microsoft.com/office/officeart/2005/8/layout/vList5"/>
    <dgm:cxn modelId="{F3999090-51AC-374E-B13A-2D0447E514DD}" srcId="{AEA23D4F-2FF2-5F4E-8FD8-DEAFB81BCF66}" destId="{FC2A492A-8B90-534A-B609-FC13C6432B03}" srcOrd="0" destOrd="0" parTransId="{7159D8D5-E034-E541-B024-7C754EDD636F}" sibTransId="{599450C8-3ED7-4F4F-848C-2A0E122D83C6}"/>
    <dgm:cxn modelId="{935DCD03-636D-1F46-818B-6BEB263579D5}" type="presOf" srcId="{53620E54-40F8-3443-8AAF-71E6B054BADA}" destId="{FA50B3CD-B0F9-A544-A189-5E9A40F073D6}" srcOrd="0" destOrd="1" presId="urn:microsoft.com/office/officeart/2005/8/layout/vList5"/>
    <dgm:cxn modelId="{D941E4D2-633C-C145-9A02-7599E2FE43C9}" srcId="{8B3603AE-5488-1E4C-86FD-8B2ACA96AE76}" destId="{06E46843-189B-9347-9B28-F3BE95EC7113}" srcOrd="1" destOrd="0" parTransId="{1DB9485F-A9BC-4240-9103-2DA438C5447E}" sibTransId="{DE779DE0-6116-B548-AE44-D74CD6A9B19E}"/>
    <dgm:cxn modelId="{F9D8984C-2F81-464B-83F6-2E3DD89B4570}" type="presParOf" srcId="{60F2A62D-2095-D742-84CB-A19F9839AF09}" destId="{1D52BC6E-47A0-AE4F-9869-AAEF6BCEF70B}" srcOrd="0" destOrd="0" presId="urn:microsoft.com/office/officeart/2005/8/layout/vList5"/>
    <dgm:cxn modelId="{59594848-7468-9E41-9A5D-0B9C87E009DD}" type="presParOf" srcId="{1D52BC6E-47A0-AE4F-9869-AAEF6BCEF70B}" destId="{4BE7B0E8-042F-3C4B-A81A-A87899C6048D}" srcOrd="0" destOrd="0" presId="urn:microsoft.com/office/officeart/2005/8/layout/vList5"/>
    <dgm:cxn modelId="{A4AC2C12-C87E-B94A-B5E7-65D3E3DC397D}" type="presParOf" srcId="{1D52BC6E-47A0-AE4F-9869-AAEF6BCEF70B}" destId="{FA50B3CD-B0F9-A544-A189-5E9A40F073D6}" srcOrd="1" destOrd="0" presId="urn:microsoft.com/office/officeart/2005/8/layout/vList5"/>
    <dgm:cxn modelId="{B1AEAA07-BCEC-2045-A543-FBC02B1B3510}" type="presParOf" srcId="{60F2A62D-2095-D742-84CB-A19F9839AF09}" destId="{9EA74102-D3CE-8B40-8C22-50A11CE73B5A}" srcOrd="1" destOrd="0" presId="urn:microsoft.com/office/officeart/2005/8/layout/vList5"/>
    <dgm:cxn modelId="{0AB7BB3E-2FA2-6F45-A6F6-99B4FA1F5441}" type="presParOf" srcId="{60F2A62D-2095-D742-84CB-A19F9839AF09}" destId="{3E9F030D-9484-6E41-A702-588D8677DC54}" srcOrd="2" destOrd="0" presId="urn:microsoft.com/office/officeart/2005/8/layout/vList5"/>
    <dgm:cxn modelId="{135ECC6D-3661-184B-B809-D969238704ED}" type="presParOf" srcId="{3E9F030D-9484-6E41-A702-588D8677DC54}" destId="{2AD99232-36AB-464F-BBC9-2F41A7AC7C1A}" srcOrd="0" destOrd="0" presId="urn:microsoft.com/office/officeart/2005/8/layout/vList5"/>
    <dgm:cxn modelId="{75C2E4FF-85FA-B841-A2C7-2ED763C051F8}" type="presParOf" srcId="{3E9F030D-9484-6E41-A702-588D8677DC54}" destId="{F2ED9FBE-2A0E-6A43-914C-6597A898E41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57BE78A-435D-B241-91D7-7A5B6478B881}" type="doc">
      <dgm:prSet loTypeId="urn:microsoft.com/office/officeart/2005/8/layout/lProcess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7E7C339-A1E4-C14A-BC1D-EF2C9CB3A69A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Sentença</a:t>
          </a:r>
          <a:endParaRPr lang="en-US" dirty="0"/>
        </a:p>
      </dgm:t>
    </dgm:pt>
    <dgm:pt modelId="{0DF38756-7F0B-D54B-AA83-D92E51F9879F}" type="parTrans" cxnId="{935FF377-FDD4-F74D-A5AC-778DFC5E3BE6}">
      <dgm:prSet/>
      <dgm:spPr/>
      <dgm:t>
        <a:bodyPr/>
        <a:lstStyle/>
        <a:p>
          <a:endParaRPr lang="en-US"/>
        </a:p>
      </dgm:t>
    </dgm:pt>
    <dgm:pt modelId="{17E5B325-3BD8-D347-9959-EC1DC5B892E6}" type="sibTrans" cxnId="{935FF377-FDD4-F74D-A5AC-778DFC5E3BE6}">
      <dgm:prSet/>
      <dgm:spPr/>
      <dgm:t>
        <a:bodyPr/>
        <a:lstStyle/>
        <a:p>
          <a:endParaRPr lang="en-US"/>
        </a:p>
      </dgm:t>
    </dgm:pt>
    <dgm:pt modelId="{8DE11B8A-EE1E-B941-BBBC-11200190843F}">
      <dgm:prSet phldrT="[Text]"/>
      <dgm:spPr/>
      <dgm:t>
        <a:bodyPr/>
        <a:lstStyle/>
        <a:p>
          <a:r>
            <a:rPr lang="en-US" dirty="0" smtClean="0"/>
            <a:t>Art. 516, CPC</a:t>
          </a:r>
          <a:endParaRPr lang="en-US" dirty="0"/>
        </a:p>
      </dgm:t>
    </dgm:pt>
    <dgm:pt modelId="{0F496CEE-D569-2A48-8AFC-05CF9B3C262D}" type="parTrans" cxnId="{2A8CDB5C-F2A9-8840-97F1-73D8AE6A9137}">
      <dgm:prSet/>
      <dgm:spPr/>
      <dgm:t>
        <a:bodyPr/>
        <a:lstStyle/>
        <a:p>
          <a:endParaRPr lang="en-US"/>
        </a:p>
      </dgm:t>
    </dgm:pt>
    <dgm:pt modelId="{CC5ABE0C-EACA-0048-9324-F6D223A1F789}" type="sibTrans" cxnId="{2A8CDB5C-F2A9-8840-97F1-73D8AE6A9137}">
      <dgm:prSet/>
      <dgm:spPr/>
      <dgm:t>
        <a:bodyPr/>
        <a:lstStyle/>
        <a:p>
          <a:endParaRPr lang="en-US"/>
        </a:p>
      </dgm:t>
    </dgm:pt>
    <dgm:pt modelId="{785E1F01-7C0C-1C41-8562-8D036DC249D9}">
      <dgm:prSet phldrT="[Text]"/>
      <dgm:spPr/>
      <dgm:t>
        <a:bodyPr/>
        <a:lstStyle/>
        <a:p>
          <a:r>
            <a:rPr lang="en-US" dirty="0" err="1" smtClean="0"/>
            <a:t>Processo</a:t>
          </a:r>
          <a:r>
            <a:rPr lang="en-US" dirty="0" smtClean="0"/>
            <a:t> de </a:t>
          </a:r>
          <a:r>
            <a:rPr lang="en-US" dirty="0" err="1" smtClean="0"/>
            <a:t>Execução</a:t>
          </a:r>
          <a:endParaRPr lang="en-US" dirty="0"/>
        </a:p>
      </dgm:t>
    </dgm:pt>
    <dgm:pt modelId="{299C36A9-1C33-714A-86DD-2307ED410F3E}" type="parTrans" cxnId="{4C6C0C85-101C-B445-BBE3-DC7253A373B7}">
      <dgm:prSet/>
      <dgm:spPr/>
      <dgm:t>
        <a:bodyPr/>
        <a:lstStyle/>
        <a:p>
          <a:endParaRPr lang="en-US"/>
        </a:p>
      </dgm:t>
    </dgm:pt>
    <dgm:pt modelId="{A0876131-49F4-8342-8AF0-7C04AD65EA5D}" type="sibTrans" cxnId="{4C6C0C85-101C-B445-BBE3-DC7253A373B7}">
      <dgm:prSet/>
      <dgm:spPr/>
      <dgm:t>
        <a:bodyPr/>
        <a:lstStyle/>
        <a:p>
          <a:endParaRPr lang="en-US"/>
        </a:p>
      </dgm:t>
    </dgm:pt>
    <dgm:pt modelId="{406F0124-5E05-0B44-89B2-F55ED233279C}">
      <dgm:prSet phldrT="[Text]"/>
      <dgm:spPr/>
      <dgm:t>
        <a:bodyPr/>
        <a:lstStyle/>
        <a:p>
          <a:r>
            <a:rPr lang="en-US" dirty="0" smtClean="0"/>
            <a:t>Art. 781, CPC</a:t>
          </a:r>
          <a:endParaRPr lang="en-US" dirty="0"/>
        </a:p>
      </dgm:t>
    </dgm:pt>
    <dgm:pt modelId="{08CD5CEA-BAA1-0046-914A-7BB969609A55}" type="parTrans" cxnId="{2CA4A337-0C25-7347-B44D-A8E973B24CA9}">
      <dgm:prSet/>
      <dgm:spPr/>
      <dgm:t>
        <a:bodyPr/>
        <a:lstStyle/>
        <a:p>
          <a:endParaRPr lang="en-US"/>
        </a:p>
      </dgm:t>
    </dgm:pt>
    <dgm:pt modelId="{1D4983A6-E81D-9240-9384-6F009212265B}" type="sibTrans" cxnId="{2CA4A337-0C25-7347-B44D-A8E973B24CA9}">
      <dgm:prSet/>
      <dgm:spPr/>
      <dgm:t>
        <a:bodyPr/>
        <a:lstStyle/>
        <a:p>
          <a:endParaRPr lang="en-US"/>
        </a:p>
      </dgm:t>
    </dgm:pt>
    <dgm:pt modelId="{17FA34DE-37C4-3140-ACB6-171CE697FBB9}" type="pres">
      <dgm:prSet presAssocID="{557BE78A-435D-B241-91D7-7A5B6478B8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B0B90C-2731-AC40-B498-D38048CEE4CC}" type="pres">
      <dgm:prSet presAssocID="{C7E7C339-A1E4-C14A-BC1D-EF2C9CB3A69A}" presName="vertFlow" presStyleCnt="0"/>
      <dgm:spPr/>
    </dgm:pt>
    <dgm:pt modelId="{991DFBFF-41F3-3E4C-8411-A95C092C53AC}" type="pres">
      <dgm:prSet presAssocID="{C7E7C339-A1E4-C14A-BC1D-EF2C9CB3A69A}" presName="header" presStyleLbl="node1" presStyleIdx="0" presStyleCnt="2"/>
      <dgm:spPr/>
      <dgm:t>
        <a:bodyPr/>
        <a:lstStyle/>
        <a:p>
          <a:endParaRPr lang="en-US"/>
        </a:p>
      </dgm:t>
    </dgm:pt>
    <dgm:pt modelId="{F99F473E-0C64-0742-BB84-A5D8AB64E2AA}" type="pres">
      <dgm:prSet presAssocID="{0F496CEE-D569-2A48-8AFC-05CF9B3C262D}" presName="parTrans" presStyleLbl="sibTrans2D1" presStyleIdx="0" presStyleCnt="2"/>
      <dgm:spPr/>
      <dgm:t>
        <a:bodyPr/>
        <a:lstStyle/>
        <a:p>
          <a:endParaRPr lang="en-US"/>
        </a:p>
      </dgm:t>
    </dgm:pt>
    <dgm:pt modelId="{7F80CA7A-E3ED-994C-85DE-A1BBDFF2CC8D}" type="pres">
      <dgm:prSet presAssocID="{8DE11B8A-EE1E-B941-BBBC-11200190843F}" presName="child" presStyleLbl="alignAccFollow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046F4-4D76-A749-B54F-7BB2E9D916F7}" type="pres">
      <dgm:prSet presAssocID="{C7E7C339-A1E4-C14A-BC1D-EF2C9CB3A69A}" presName="hSp" presStyleCnt="0"/>
      <dgm:spPr/>
    </dgm:pt>
    <dgm:pt modelId="{2935C9E8-E856-6346-81A2-017F04A6C4B5}" type="pres">
      <dgm:prSet presAssocID="{785E1F01-7C0C-1C41-8562-8D036DC249D9}" presName="vertFlow" presStyleCnt="0"/>
      <dgm:spPr/>
    </dgm:pt>
    <dgm:pt modelId="{C9FC2773-E309-3E4C-91BA-DCB98CE58B98}" type="pres">
      <dgm:prSet presAssocID="{785E1F01-7C0C-1C41-8562-8D036DC249D9}" presName="header" presStyleLbl="node1" presStyleIdx="1" presStyleCnt="2"/>
      <dgm:spPr/>
      <dgm:t>
        <a:bodyPr/>
        <a:lstStyle/>
        <a:p>
          <a:endParaRPr lang="en-US"/>
        </a:p>
      </dgm:t>
    </dgm:pt>
    <dgm:pt modelId="{A7B8A14E-6F01-6144-873F-D43D600B22BA}" type="pres">
      <dgm:prSet presAssocID="{08CD5CEA-BAA1-0046-914A-7BB969609A55}" presName="parTrans" presStyleLbl="sibTrans2D1" presStyleIdx="1" presStyleCnt="2"/>
      <dgm:spPr/>
      <dgm:t>
        <a:bodyPr/>
        <a:lstStyle/>
        <a:p>
          <a:endParaRPr lang="en-US"/>
        </a:p>
      </dgm:t>
    </dgm:pt>
    <dgm:pt modelId="{B9011371-79D6-4E4C-88CE-D9E852780330}" type="pres">
      <dgm:prSet presAssocID="{406F0124-5E05-0B44-89B2-F55ED233279C}" presName="child" presStyleLbl="alignAccFollow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6C0C85-101C-B445-BBE3-DC7253A373B7}" srcId="{557BE78A-435D-B241-91D7-7A5B6478B881}" destId="{785E1F01-7C0C-1C41-8562-8D036DC249D9}" srcOrd="1" destOrd="0" parTransId="{299C36A9-1C33-714A-86DD-2307ED410F3E}" sibTransId="{A0876131-49F4-8342-8AF0-7C04AD65EA5D}"/>
    <dgm:cxn modelId="{01617002-2A1E-F54A-B35D-A848C1A07D73}" type="presOf" srcId="{0F496CEE-D569-2A48-8AFC-05CF9B3C262D}" destId="{F99F473E-0C64-0742-BB84-A5D8AB64E2AA}" srcOrd="0" destOrd="0" presId="urn:microsoft.com/office/officeart/2005/8/layout/lProcess1"/>
    <dgm:cxn modelId="{2A8CDB5C-F2A9-8840-97F1-73D8AE6A9137}" srcId="{C7E7C339-A1E4-C14A-BC1D-EF2C9CB3A69A}" destId="{8DE11B8A-EE1E-B941-BBBC-11200190843F}" srcOrd="0" destOrd="0" parTransId="{0F496CEE-D569-2A48-8AFC-05CF9B3C262D}" sibTransId="{CC5ABE0C-EACA-0048-9324-F6D223A1F789}"/>
    <dgm:cxn modelId="{0825FB95-3F91-364E-93EE-2AF18110D21D}" type="presOf" srcId="{785E1F01-7C0C-1C41-8562-8D036DC249D9}" destId="{C9FC2773-E309-3E4C-91BA-DCB98CE58B98}" srcOrd="0" destOrd="0" presId="urn:microsoft.com/office/officeart/2005/8/layout/lProcess1"/>
    <dgm:cxn modelId="{7268D056-9114-0446-95D1-E46B63E38286}" type="presOf" srcId="{557BE78A-435D-B241-91D7-7A5B6478B881}" destId="{17FA34DE-37C4-3140-ACB6-171CE697FBB9}" srcOrd="0" destOrd="0" presId="urn:microsoft.com/office/officeart/2005/8/layout/lProcess1"/>
    <dgm:cxn modelId="{935FF377-FDD4-F74D-A5AC-778DFC5E3BE6}" srcId="{557BE78A-435D-B241-91D7-7A5B6478B881}" destId="{C7E7C339-A1E4-C14A-BC1D-EF2C9CB3A69A}" srcOrd="0" destOrd="0" parTransId="{0DF38756-7F0B-D54B-AA83-D92E51F9879F}" sibTransId="{17E5B325-3BD8-D347-9959-EC1DC5B892E6}"/>
    <dgm:cxn modelId="{E9128C9E-0482-3743-8A69-701D2263803A}" type="presOf" srcId="{08CD5CEA-BAA1-0046-914A-7BB969609A55}" destId="{A7B8A14E-6F01-6144-873F-D43D600B22BA}" srcOrd="0" destOrd="0" presId="urn:microsoft.com/office/officeart/2005/8/layout/lProcess1"/>
    <dgm:cxn modelId="{D91FB788-A197-854C-BB1B-F976F33FA160}" type="presOf" srcId="{C7E7C339-A1E4-C14A-BC1D-EF2C9CB3A69A}" destId="{991DFBFF-41F3-3E4C-8411-A95C092C53AC}" srcOrd="0" destOrd="0" presId="urn:microsoft.com/office/officeart/2005/8/layout/lProcess1"/>
    <dgm:cxn modelId="{2CA4A337-0C25-7347-B44D-A8E973B24CA9}" srcId="{785E1F01-7C0C-1C41-8562-8D036DC249D9}" destId="{406F0124-5E05-0B44-89B2-F55ED233279C}" srcOrd="0" destOrd="0" parTransId="{08CD5CEA-BAA1-0046-914A-7BB969609A55}" sibTransId="{1D4983A6-E81D-9240-9384-6F009212265B}"/>
    <dgm:cxn modelId="{3C072589-CBD7-6348-A700-DF16433C195C}" type="presOf" srcId="{406F0124-5E05-0B44-89B2-F55ED233279C}" destId="{B9011371-79D6-4E4C-88CE-D9E852780330}" srcOrd="0" destOrd="0" presId="urn:microsoft.com/office/officeart/2005/8/layout/lProcess1"/>
    <dgm:cxn modelId="{17AF83C2-73E5-DC4F-9A18-6EC5D59D1527}" type="presOf" srcId="{8DE11B8A-EE1E-B941-BBBC-11200190843F}" destId="{7F80CA7A-E3ED-994C-85DE-A1BBDFF2CC8D}" srcOrd="0" destOrd="0" presId="urn:microsoft.com/office/officeart/2005/8/layout/lProcess1"/>
    <dgm:cxn modelId="{6202FD28-B5DA-EC40-A7B1-72741C387A02}" type="presParOf" srcId="{17FA34DE-37C4-3140-ACB6-171CE697FBB9}" destId="{A4B0B90C-2731-AC40-B498-D38048CEE4CC}" srcOrd="0" destOrd="0" presId="urn:microsoft.com/office/officeart/2005/8/layout/lProcess1"/>
    <dgm:cxn modelId="{99B0E562-1C42-2E42-97ED-F66344EAED4F}" type="presParOf" srcId="{A4B0B90C-2731-AC40-B498-D38048CEE4CC}" destId="{991DFBFF-41F3-3E4C-8411-A95C092C53AC}" srcOrd="0" destOrd="0" presId="urn:microsoft.com/office/officeart/2005/8/layout/lProcess1"/>
    <dgm:cxn modelId="{2DBCAF4A-6B99-CB49-A6FF-0E6E715354C2}" type="presParOf" srcId="{A4B0B90C-2731-AC40-B498-D38048CEE4CC}" destId="{F99F473E-0C64-0742-BB84-A5D8AB64E2AA}" srcOrd="1" destOrd="0" presId="urn:microsoft.com/office/officeart/2005/8/layout/lProcess1"/>
    <dgm:cxn modelId="{CE0AA5E4-60B5-274E-9988-3B5B90C74E2C}" type="presParOf" srcId="{A4B0B90C-2731-AC40-B498-D38048CEE4CC}" destId="{7F80CA7A-E3ED-994C-85DE-A1BBDFF2CC8D}" srcOrd="2" destOrd="0" presId="urn:microsoft.com/office/officeart/2005/8/layout/lProcess1"/>
    <dgm:cxn modelId="{C8B7865B-569D-A643-A297-CC2F79A6EAE4}" type="presParOf" srcId="{17FA34DE-37C4-3140-ACB6-171CE697FBB9}" destId="{EF9046F4-4D76-A749-B54F-7BB2E9D916F7}" srcOrd="1" destOrd="0" presId="urn:microsoft.com/office/officeart/2005/8/layout/lProcess1"/>
    <dgm:cxn modelId="{91044A47-36A5-FF40-9599-822012143D1E}" type="presParOf" srcId="{17FA34DE-37C4-3140-ACB6-171CE697FBB9}" destId="{2935C9E8-E856-6346-81A2-017F04A6C4B5}" srcOrd="2" destOrd="0" presId="urn:microsoft.com/office/officeart/2005/8/layout/lProcess1"/>
    <dgm:cxn modelId="{3501A4B6-A79C-E440-98F0-338DDFDCAFFE}" type="presParOf" srcId="{2935C9E8-E856-6346-81A2-017F04A6C4B5}" destId="{C9FC2773-E309-3E4C-91BA-DCB98CE58B98}" srcOrd="0" destOrd="0" presId="urn:microsoft.com/office/officeart/2005/8/layout/lProcess1"/>
    <dgm:cxn modelId="{7FB1CAB6-0FDA-9843-B75E-581D5FCA413E}" type="presParOf" srcId="{2935C9E8-E856-6346-81A2-017F04A6C4B5}" destId="{A7B8A14E-6F01-6144-873F-D43D600B22BA}" srcOrd="1" destOrd="0" presId="urn:microsoft.com/office/officeart/2005/8/layout/lProcess1"/>
    <dgm:cxn modelId="{40ACB9C6-9A94-F94E-9301-58414D449C77}" type="presParOf" srcId="{2935C9E8-E856-6346-81A2-017F04A6C4B5}" destId="{B9011371-79D6-4E4C-88CE-D9E852780330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27DC904-605B-2444-9BAA-07D5AF14A3CA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6729B43-942D-5C46-8593-F57ED0952518}">
      <dgm:prSet phldrT="[Text]"/>
      <dgm:spPr/>
      <dgm:t>
        <a:bodyPr/>
        <a:lstStyle/>
        <a:p>
          <a:r>
            <a:rPr lang="en-US" dirty="0" err="1" smtClean="0"/>
            <a:t>Competência</a:t>
          </a:r>
          <a:r>
            <a:rPr lang="en-US" dirty="0" smtClean="0"/>
            <a:t> dos </a:t>
          </a:r>
          <a:r>
            <a:rPr lang="en-US" dirty="0" err="1" smtClean="0"/>
            <a:t>Tribunais</a:t>
          </a:r>
          <a:endParaRPr lang="en-US" dirty="0"/>
        </a:p>
      </dgm:t>
    </dgm:pt>
    <dgm:pt modelId="{FE78F8F1-FEE5-B341-8103-4A03C6596020}" type="parTrans" cxnId="{26E39939-0708-1E4E-B0A6-F6362603F586}">
      <dgm:prSet/>
      <dgm:spPr/>
      <dgm:t>
        <a:bodyPr/>
        <a:lstStyle/>
        <a:p>
          <a:endParaRPr lang="en-US"/>
        </a:p>
      </dgm:t>
    </dgm:pt>
    <dgm:pt modelId="{A944AA92-C281-F043-B3B1-BC69947438F2}" type="sibTrans" cxnId="{26E39939-0708-1E4E-B0A6-F6362603F586}">
      <dgm:prSet/>
      <dgm:spPr/>
      <dgm:t>
        <a:bodyPr/>
        <a:lstStyle/>
        <a:p>
          <a:endParaRPr lang="en-US"/>
        </a:p>
      </dgm:t>
    </dgm:pt>
    <dgm:pt modelId="{C15805A0-C516-B148-AE70-13F01298EF7D}">
      <dgm:prSet phldrT="[Text]"/>
      <dgm:spPr/>
      <dgm:t>
        <a:bodyPr/>
        <a:lstStyle/>
        <a:p>
          <a:r>
            <a:rPr lang="en-US" dirty="0" smtClean="0"/>
            <a:t> Art. 109, X, da CF/88</a:t>
          </a:r>
          <a:endParaRPr lang="en-US" dirty="0"/>
        </a:p>
      </dgm:t>
    </dgm:pt>
    <dgm:pt modelId="{20CAE0B2-9EC1-DC46-B72F-67E2FBC9D86C}" type="parTrans" cxnId="{EA84200A-2A11-B24C-A563-B9A8CF1C572F}">
      <dgm:prSet/>
      <dgm:spPr/>
      <dgm:t>
        <a:bodyPr/>
        <a:lstStyle/>
        <a:p>
          <a:endParaRPr lang="en-US"/>
        </a:p>
      </dgm:t>
    </dgm:pt>
    <dgm:pt modelId="{D3AC31EA-DC65-304C-AF8B-006412DFC3EB}" type="sibTrans" cxnId="{EA84200A-2A11-B24C-A563-B9A8CF1C572F}">
      <dgm:prSet/>
      <dgm:spPr/>
      <dgm:t>
        <a:bodyPr/>
        <a:lstStyle/>
        <a:p>
          <a:endParaRPr lang="en-US"/>
        </a:p>
      </dgm:t>
    </dgm:pt>
    <dgm:pt modelId="{3B1CD59B-9B10-6E4F-91C1-6834E07E66BE}">
      <dgm:prSet phldrT="[Text]"/>
      <dgm:spPr/>
      <dgm:t>
        <a:bodyPr/>
        <a:lstStyle/>
        <a:p>
          <a:r>
            <a:rPr lang="en-US" dirty="0" smtClean="0"/>
            <a:t> Art. 101, m, da CF/88</a:t>
          </a:r>
          <a:endParaRPr lang="en-US" dirty="0"/>
        </a:p>
      </dgm:t>
    </dgm:pt>
    <dgm:pt modelId="{360139DA-64F2-DB4D-B84C-CF4DB81DDD28}" type="parTrans" cxnId="{22B78FAE-743B-E849-9681-45C6AB01E1D0}">
      <dgm:prSet/>
      <dgm:spPr/>
      <dgm:t>
        <a:bodyPr/>
        <a:lstStyle/>
        <a:p>
          <a:endParaRPr lang="en-US"/>
        </a:p>
      </dgm:t>
    </dgm:pt>
    <dgm:pt modelId="{C5911009-167F-FC41-BBDD-7F39FB3BCB61}" type="sibTrans" cxnId="{22B78FAE-743B-E849-9681-45C6AB01E1D0}">
      <dgm:prSet/>
      <dgm:spPr/>
      <dgm:t>
        <a:bodyPr/>
        <a:lstStyle/>
        <a:p>
          <a:endParaRPr lang="en-US"/>
        </a:p>
      </dgm:t>
    </dgm:pt>
    <dgm:pt modelId="{16EC28D9-127E-B24A-B336-EEE38B27F4A6}">
      <dgm:prSet phldrT="[Text]"/>
      <dgm:spPr/>
      <dgm:t>
        <a:bodyPr/>
        <a:lstStyle/>
        <a:p>
          <a:r>
            <a:rPr lang="en-US" dirty="0" err="1" smtClean="0"/>
            <a:t>Competência</a:t>
          </a:r>
          <a:r>
            <a:rPr lang="en-US" dirty="0" smtClean="0"/>
            <a:t> do </a:t>
          </a:r>
          <a:r>
            <a:rPr lang="en-US" dirty="0" err="1" smtClean="0"/>
            <a:t>Juízo</a:t>
          </a:r>
          <a:r>
            <a:rPr lang="en-US" dirty="0" smtClean="0"/>
            <a:t> de 1o </a:t>
          </a:r>
          <a:r>
            <a:rPr lang="en-US" dirty="0" err="1" smtClean="0"/>
            <a:t>Grau</a:t>
          </a:r>
          <a:endParaRPr lang="en-US" dirty="0"/>
        </a:p>
      </dgm:t>
    </dgm:pt>
    <dgm:pt modelId="{CF392520-F886-AA4C-AB63-4E0032F8BE9D}" type="parTrans" cxnId="{990FFC85-CFE6-3340-8D83-8266ABCF6895}">
      <dgm:prSet/>
      <dgm:spPr/>
      <dgm:t>
        <a:bodyPr/>
        <a:lstStyle/>
        <a:p>
          <a:endParaRPr lang="en-US"/>
        </a:p>
      </dgm:t>
    </dgm:pt>
    <dgm:pt modelId="{9516D73C-B8FD-E242-B891-5F4A06C7490B}" type="sibTrans" cxnId="{990FFC85-CFE6-3340-8D83-8266ABCF6895}">
      <dgm:prSet/>
      <dgm:spPr/>
      <dgm:t>
        <a:bodyPr/>
        <a:lstStyle/>
        <a:p>
          <a:endParaRPr lang="en-US"/>
        </a:p>
      </dgm:t>
    </dgm:pt>
    <dgm:pt modelId="{4C17CA3F-0C90-884A-A90A-06FD04191D91}">
      <dgm:prSet phldrT="[Text]"/>
      <dgm:spPr/>
      <dgm:t>
        <a:bodyPr/>
        <a:lstStyle/>
        <a:p>
          <a:r>
            <a:rPr lang="en-US" dirty="0" err="1" smtClean="0"/>
            <a:t>Regra</a:t>
          </a:r>
          <a:r>
            <a:rPr lang="en-US" dirty="0" smtClean="0"/>
            <a:t> </a:t>
          </a:r>
          <a:r>
            <a:rPr lang="en-US" dirty="0" err="1" smtClean="0"/>
            <a:t>Geral</a:t>
          </a:r>
          <a:endParaRPr lang="en-US" dirty="0"/>
        </a:p>
      </dgm:t>
    </dgm:pt>
    <dgm:pt modelId="{FBBBE160-2FBC-FB41-A306-9C88B220B13A}" type="parTrans" cxnId="{93517D0C-E023-7A45-A12F-73993233079C}">
      <dgm:prSet/>
      <dgm:spPr/>
      <dgm:t>
        <a:bodyPr/>
        <a:lstStyle/>
        <a:p>
          <a:endParaRPr lang="en-US"/>
        </a:p>
      </dgm:t>
    </dgm:pt>
    <dgm:pt modelId="{35B33499-2E40-4A49-A5E5-1C3249E53F6F}" type="sibTrans" cxnId="{93517D0C-E023-7A45-A12F-73993233079C}">
      <dgm:prSet/>
      <dgm:spPr/>
      <dgm:t>
        <a:bodyPr/>
        <a:lstStyle/>
        <a:p>
          <a:endParaRPr lang="en-US"/>
        </a:p>
      </dgm:t>
    </dgm:pt>
    <dgm:pt modelId="{AE48D737-F2CE-4343-8C5D-FB5C7F67C787}">
      <dgm:prSet phldrT="[Text]"/>
      <dgm:spPr/>
      <dgm:t>
        <a:bodyPr/>
        <a:lstStyle/>
        <a:p>
          <a:r>
            <a:rPr lang="en-US" dirty="0" err="1" smtClean="0"/>
            <a:t>Reconhecimento</a:t>
          </a:r>
          <a:r>
            <a:rPr lang="en-US" dirty="0" smtClean="0"/>
            <a:t> de </a:t>
          </a:r>
          <a:r>
            <a:rPr lang="en-US" dirty="0" err="1" smtClean="0"/>
            <a:t>incompetência</a:t>
          </a:r>
          <a:endParaRPr lang="en-US" dirty="0"/>
        </a:p>
      </dgm:t>
    </dgm:pt>
    <dgm:pt modelId="{8BB49EF4-0E63-2D40-8AAF-FC240EE53323}" type="parTrans" cxnId="{7D460838-6AF4-2843-8423-6EC855BE885A}">
      <dgm:prSet/>
      <dgm:spPr/>
      <dgm:t>
        <a:bodyPr/>
        <a:lstStyle/>
        <a:p>
          <a:endParaRPr lang="en-US"/>
        </a:p>
      </dgm:t>
    </dgm:pt>
    <dgm:pt modelId="{D661D0F8-9D50-8D44-B816-F38F30EBF712}" type="sibTrans" cxnId="{7D460838-6AF4-2843-8423-6EC855BE885A}">
      <dgm:prSet/>
      <dgm:spPr/>
      <dgm:t>
        <a:bodyPr/>
        <a:lstStyle/>
        <a:p>
          <a:endParaRPr lang="en-US"/>
        </a:p>
      </dgm:t>
    </dgm:pt>
    <dgm:pt modelId="{C9B95393-2DFD-8249-B0E3-6BBCAF64AC3F}">
      <dgm:prSet phldrT="[Text]"/>
      <dgm:spPr/>
      <dgm:t>
        <a:bodyPr/>
        <a:lstStyle/>
        <a:p>
          <a:r>
            <a:rPr lang="en-US" dirty="0" err="1" smtClean="0"/>
            <a:t>Delegação</a:t>
          </a:r>
          <a:r>
            <a:rPr lang="en-US" dirty="0" smtClean="0"/>
            <a:t> de </a:t>
          </a:r>
          <a:r>
            <a:rPr lang="en-US" dirty="0" err="1" smtClean="0"/>
            <a:t>atos</a:t>
          </a:r>
          <a:r>
            <a:rPr lang="en-US" dirty="0" smtClean="0"/>
            <a:t> </a:t>
          </a:r>
          <a:r>
            <a:rPr lang="en-US" dirty="0" err="1" smtClean="0"/>
            <a:t>executivos</a:t>
          </a:r>
          <a:endParaRPr lang="en-US" dirty="0"/>
        </a:p>
      </dgm:t>
    </dgm:pt>
    <dgm:pt modelId="{89C0A55C-64A2-F148-AB9B-AD8E0CF503DD}" type="parTrans" cxnId="{3A6BF6FD-056C-C64E-80C5-F4C7D88D5D53}">
      <dgm:prSet/>
      <dgm:spPr/>
    </dgm:pt>
    <dgm:pt modelId="{5F8F803E-2313-C048-9652-B4E03D35CE60}" type="sibTrans" cxnId="{3A6BF6FD-056C-C64E-80C5-F4C7D88D5D53}">
      <dgm:prSet/>
      <dgm:spPr/>
    </dgm:pt>
    <dgm:pt modelId="{E6C73F74-05F4-FA4A-B583-EEB9D41B44B6}">
      <dgm:prSet/>
      <dgm:spPr/>
      <dgm:t>
        <a:bodyPr/>
        <a:lstStyle/>
        <a:p>
          <a:r>
            <a:rPr lang="en-US" dirty="0" err="1" smtClean="0"/>
            <a:t>Sentenças</a:t>
          </a:r>
          <a:r>
            <a:rPr lang="en-US" dirty="0" smtClean="0"/>
            <a:t> </a:t>
          </a:r>
          <a:r>
            <a:rPr lang="en-US" dirty="0" err="1" smtClean="0"/>
            <a:t>Penais</a:t>
          </a:r>
          <a:endParaRPr lang="en-US" dirty="0"/>
        </a:p>
      </dgm:t>
    </dgm:pt>
    <dgm:pt modelId="{566A4D3E-D4C7-8D4A-84BC-A55A17E9A776}" type="parTrans" cxnId="{EF1ED72C-0464-B647-87A2-1F25B9DDAEE0}">
      <dgm:prSet/>
      <dgm:spPr/>
    </dgm:pt>
    <dgm:pt modelId="{067E6D0D-292F-D741-843C-63FDDB35215A}" type="sibTrans" cxnId="{EF1ED72C-0464-B647-87A2-1F25B9DDAEE0}">
      <dgm:prSet/>
      <dgm:spPr/>
    </dgm:pt>
    <dgm:pt modelId="{48A4B6FE-1D8F-A848-909F-339B7F9C2963}">
      <dgm:prSet/>
      <dgm:spPr/>
      <dgm:t>
        <a:bodyPr/>
        <a:lstStyle/>
        <a:p>
          <a:r>
            <a:rPr lang="en-US" dirty="0" err="1" smtClean="0"/>
            <a:t>Sentença</a:t>
          </a:r>
          <a:r>
            <a:rPr lang="en-US" dirty="0" smtClean="0"/>
            <a:t> Arbitral</a:t>
          </a:r>
          <a:endParaRPr lang="en-US" dirty="0"/>
        </a:p>
      </dgm:t>
    </dgm:pt>
    <dgm:pt modelId="{2790599E-B013-494C-B36D-7847E472743B}" type="parTrans" cxnId="{96709F3D-E5FA-284C-8F6B-99A1B934BB86}">
      <dgm:prSet/>
      <dgm:spPr/>
    </dgm:pt>
    <dgm:pt modelId="{BD301071-82AE-5948-8F97-26606676981A}" type="sibTrans" cxnId="{96709F3D-E5FA-284C-8F6B-99A1B934BB86}">
      <dgm:prSet/>
      <dgm:spPr/>
    </dgm:pt>
    <dgm:pt modelId="{7183DA25-C036-3B4A-AF3C-F9558C94B689}" type="pres">
      <dgm:prSet presAssocID="{D27DC904-605B-2444-9BAA-07D5AF14A3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F9D59A-4B33-3444-9676-5AA80FF8387C}" type="pres">
      <dgm:prSet presAssocID="{66729B43-942D-5C46-8593-F57ED0952518}" presName="linNode" presStyleCnt="0"/>
      <dgm:spPr/>
    </dgm:pt>
    <dgm:pt modelId="{7178D12F-2434-9440-8BDE-7DC07BD6DE17}" type="pres">
      <dgm:prSet presAssocID="{66729B43-942D-5C46-8593-F57ED0952518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11336C-3515-5D43-A064-BFD57BFDA557}" type="pres">
      <dgm:prSet presAssocID="{66729B43-942D-5C46-8593-F57ED0952518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6E064-249F-154C-97D5-C758403DA638}" type="pres">
      <dgm:prSet presAssocID="{A944AA92-C281-F043-B3B1-BC69947438F2}" presName="sp" presStyleCnt="0"/>
      <dgm:spPr/>
    </dgm:pt>
    <dgm:pt modelId="{0FA5743B-CB28-BE42-8E12-012D8403E4F6}" type="pres">
      <dgm:prSet presAssocID="{16EC28D9-127E-B24A-B336-EEE38B27F4A6}" presName="linNode" presStyleCnt="0"/>
      <dgm:spPr/>
    </dgm:pt>
    <dgm:pt modelId="{A8CA03E9-3D9C-C84F-B753-839B59FEFCEC}" type="pres">
      <dgm:prSet presAssocID="{16EC28D9-127E-B24A-B336-EEE38B27F4A6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4EF60E-C6DA-0941-A892-0901DA31C860}" type="pres">
      <dgm:prSet presAssocID="{16EC28D9-127E-B24A-B336-EEE38B27F4A6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5928BE-643A-1E4A-8DDD-F4C1491F825E}" type="pres">
      <dgm:prSet presAssocID="{9516D73C-B8FD-E242-B891-5F4A06C7490B}" presName="sp" presStyleCnt="0"/>
      <dgm:spPr/>
    </dgm:pt>
    <dgm:pt modelId="{3136B3FA-8AF8-154F-8775-470A5FFF5EA9}" type="pres">
      <dgm:prSet presAssocID="{E6C73F74-05F4-FA4A-B583-EEB9D41B44B6}" presName="linNode" presStyleCnt="0"/>
      <dgm:spPr/>
    </dgm:pt>
    <dgm:pt modelId="{5F8E0F02-0174-4949-94C9-A959207612AA}" type="pres">
      <dgm:prSet presAssocID="{E6C73F74-05F4-FA4A-B583-EEB9D41B44B6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F9513-044B-3D48-BEAF-94CB397EA2DE}" type="pres">
      <dgm:prSet presAssocID="{067E6D0D-292F-D741-843C-63FDDB35215A}" presName="sp" presStyleCnt="0"/>
      <dgm:spPr/>
    </dgm:pt>
    <dgm:pt modelId="{150AF89E-B7D5-4148-966F-7425BC8BC5D4}" type="pres">
      <dgm:prSet presAssocID="{48A4B6FE-1D8F-A848-909F-339B7F9C2963}" presName="linNode" presStyleCnt="0"/>
      <dgm:spPr/>
    </dgm:pt>
    <dgm:pt modelId="{C71EEF16-2856-2449-81FC-A7D6BADEF186}" type="pres">
      <dgm:prSet presAssocID="{48A4B6FE-1D8F-A848-909F-339B7F9C2963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BB8CD4-BD32-B649-8CF5-CBDD7FBC46B1}" type="presOf" srcId="{E6C73F74-05F4-FA4A-B583-EEB9D41B44B6}" destId="{5F8E0F02-0174-4949-94C9-A959207612AA}" srcOrd="0" destOrd="0" presId="urn:microsoft.com/office/officeart/2005/8/layout/vList5"/>
    <dgm:cxn modelId="{22B78FAE-743B-E849-9681-45C6AB01E1D0}" srcId="{66729B43-942D-5C46-8593-F57ED0952518}" destId="{3B1CD59B-9B10-6E4F-91C1-6834E07E66BE}" srcOrd="1" destOrd="0" parTransId="{360139DA-64F2-DB4D-B84C-CF4DB81DDD28}" sibTransId="{C5911009-167F-FC41-BBDD-7F39FB3BCB61}"/>
    <dgm:cxn modelId="{7D460838-6AF4-2843-8423-6EC855BE885A}" srcId="{16EC28D9-127E-B24A-B336-EEE38B27F4A6}" destId="{AE48D737-F2CE-4343-8C5D-FB5C7F67C787}" srcOrd="1" destOrd="0" parTransId="{8BB49EF4-0E63-2D40-8AAF-FC240EE53323}" sibTransId="{D661D0F8-9D50-8D44-B816-F38F30EBF712}"/>
    <dgm:cxn modelId="{7654CCD0-3237-374B-B328-6C6285C7F2A9}" type="presOf" srcId="{D27DC904-605B-2444-9BAA-07D5AF14A3CA}" destId="{7183DA25-C036-3B4A-AF3C-F9558C94B689}" srcOrd="0" destOrd="0" presId="urn:microsoft.com/office/officeart/2005/8/layout/vList5"/>
    <dgm:cxn modelId="{26E39939-0708-1E4E-B0A6-F6362603F586}" srcId="{D27DC904-605B-2444-9BAA-07D5AF14A3CA}" destId="{66729B43-942D-5C46-8593-F57ED0952518}" srcOrd="0" destOrd="0" parTransId="{FE78F8F1-FEE5-B341-8103-4A03C6596020}" sibTransId="{A944AA92-C281-F043-B3B1-BC69947438F2}"/>
    <dgm:cxn modelId="{990FFC85-CFE6-3340-8D83-8266ABCF6895}" srcId="{D27DC904-605B-2444-9BAA-07D5AF14A3CA}" destId="{16EC28D9-127E-B24A-B336-EEE38B27F4A6}" srcOrd="1" destOrd="0" parTransId="{CF392520-F886-AA4C-AB63-4E0032F8BE9D}" sibTransId="{9516D73C-B8FD-E242-B891-5F4A06C7490B}"/>
    <dgm:cxn modelId="{EF1ED72C-0464-B647-87A2-1F25B9DDAEE0}" srcId="{D27DC904-605B-2444-9BAA-07D5AF14A3CA}" destId="{E6C73F74-05F4-FA4A-B583-EEB9D41B44B6}" srcOrd="2" destOrd="0" parTransId="{566A4D3E-D4C7-8D4A-84BC-A55A17E9A776}" sibTransId="{067E6D0D-292F-D741-843C-63FDDB35215A}"/>
    <dgm:cxn modelId="{EA84200A-2A11-B24C-A563-B9A8CF1C572F}" srcId="{66729B43-942D-5C46-8593-F57ED0952518}" destId="{C15805A0-C516-B148-AE70-13F01298EF7D}" srcOrd="0" destOrd="0" parTransId="{20CAE0B2-9EC1-DC46-B72F-67E2FBC9D86C}" sibTransId="{D3AC31EA-DC65-304C-AF8B-006412DFC3EB}"/>
    <dgm:cxn modelId="{8D267A7B-F9F4-EE49-B47A-D42E2B30F0B3}" type="presOf" srcId="{16EC28D9-127E-B24A-B336-EEE38B27F4A6}" destId="{A8CA03E9-3D9C-C84F-B753-839B59FEFCEC}" srcOrd="0" destOrd="0" presId="urn:microsoft.com/office/officeart/2005/8/layout/vList5"/>
    <dgm:cxn modelId="{96709F3D-E5FA-284C-8F6B-99A1B934BB86}" srcId="{D27DC904-605B-2444-9BAA-07D5AF14A3CA}" destId="{48A4B6FE-1D8F-A848-909F-339B7F9C2963}" srcOrd="3" destOrd="0" parTransId="{2790599E-B013-494C-B36D-7847E472743B}" sibTransId="{BD301071-82AE-5948-8F97-26606676981A}"/>
    <dgm:cxn modelId="{3A6BF6FD-056C-C64E-80C5-F4C7D88D5D53}" srcId="{66729B43-942D-5C46-8593-F57ED0952518}" destId="{C9B95393-2DFD-8249-B0E3-6BBCAF64AC3F}" srcOrd="2" destOrd="0" parTransId="{89C0A55C-64A2-F148-AB9B-AD8E0CF503DD}" sibTransId="{5F8F803E-2313-C048-9652-B4E03D35CE60}"/>
    <dgm:cxn modelId="{93517D0C-E023-7A45-A12F-73993233079C}" srcId="{16EC28D9-127E-B24A-B336-EEE38B27F4A6}" destId="{4C17CA3F-0C90-884A-A90A-06FD04191D91}" srcOrd="0" destOrd="0" parTransId="{FBBBE160-2FBC-FB41-A306-9C88B220B13A}" sibTransId="{35B33499-2E40-4A49-A5E5-1C3249E53F6F}"/>
    <dgm:cxn modelId="{8A0DF9CA-E01D-174B-AFD2-34C327BAD264}" type="presOf" srcId="{AE48D737-F2CE-4343-8C5D-FB5C7F67C787}" destId="{934EF60E-C6DA-0941-A892-0901DA31C860}" srcOrd="0" destOrd="1" presId="urn:microsoft.com/office/officeart/2005/8/layout/vList5"/>
    <dgm:cxn modelId="{30CB561F-5AB7-A240-9C76-277631CC9E7A}" type="presOf" srcId="{C15805A0-C516-B148-AE70-13F01298EF7D}" destId="{4811336C-3515-5D43-A064-BFD57BFDA557}" srcOrd="0" destOrd="0" presId="urn:microsoft.com/office/officeart/2005/8/layout/vList5"/>
    <dgm:cxn modelId="{4610FDDA-588D-5946-8D74-946062C54BD9}" type="presOf" srcId="{66729B43-942D-5C46-8593-F57ED0952518}" destId="{7178D12F-2434-9440-8BDE-7DC07BD6DE17}" srcOrd="0" destOrd="0" presId="urn:microsoft.com/office/officeart/2005/8/layout/vList5"/>
    <dgm:cxn modelId="{9823B0AC-37F5-8E40-9256-DEF0D1BA63CD}" type="presOf" srcId="{C9B95393-2DFD-8249-B0E3-6BBCAF64AC3F}" destId="{4811336C-3515-5D43-A064-BFD57BFDA557}" srcOrd="0" destOrd="2" presId="urn:microsoft.com/office/officeart/2005/8/layout/vList5"/>
    <dgm:cxn modelId="{1DEA5F24-3E40-744F-9F3D-33713DB2E6EE}" type="presOf" srcId="{3B1CD59B-9B10-6E4F-91C1-6834E07E66BE}" destId="{4811336C-3515-5D43-A064-BFD57BFDA557}" srcOrd="0" destOrd="1" presId="urn:microsoft.com/office/officeart/2005/8/layout/vList5"/>
    <dgm:cxn modelId="{343414F4-8CE2-E146-A562-93C004FCF93C}" type="presOf" srcId="{48A4B6FE-1D8F-A848-909F-339B7F9C2963}" destId="{C71EEF16-2856-2449-81FC-A7D6BADEF186}" srcOrd="0" destOrd="0" presId="urn:microsoft.com/office/officeart/2005/8/layout/vList5"/>
    <dgm:cxn modelId="{76B5A9FE-9DA0-0847-B15B-17948E517BD2}" type="presOf" srcId="{4C17CA3F-0C90-884A-A90A-06FD04191D91}" destId="{934EF60E-C6DA-0941-A892-0901DA31C860}" srcOrd="0" destOrd="0" presId="urn:microsoft.com/office/officeart/2005/8/layout/vList5"/>
    <dgm:cxn modelId="{BE59FEBC-1A2B-F341-84D4-22E68D6889D4}" type="presParOf" srcId="{7183DA25-C036-3B4A-AF3C-F9558C94B689}" destId="{02F9D59A-4B33-3444-9676-5AA80FF8387C}" srcOrd="0" destOrd="0" presId="urn:microsoft.com/office/officeart/2005/8/layout/vList5"/>
    <dgm:cxn modelId="{EA377160-366E-ED44-9C6B-76279564F88F}" type="presParOf" srcId="{02F9D59A-4B33-3444-9676-5AA80FF8387C}" destId="{7178D12F-2434-9440-8BDE-7DC07BD6DE17}" srcOrd="0" destOrd="0" presId="urn:microsoft.com/office/officeart/2005/8/layout/vList5"/>
    <dgm:cxn modelId="{E0E62BB3-4B09-F049-87F1-6513559E16C5}" type="presParOf" srcId="{02F9D59A-4B33-3444-9676-5AA80FF8387C}" destId="{4811336C-3515-5D43-A064-BFD57BFDA557}" srcOrd="1" destOrd="0" presId="urn:microsoft.com/office/officeart/2005/8/layout/vList5"/>
    <dgm:cxn modelId="{4DDA6760-6F00-3749-A083-E001185FBC8C}" type="presParOf" srcId="{7183DA25-C036-3B4A-AF3C-F9558C94B689}" destId="{0B76E064-249F-154C-97D5-C758403DA638}" srcOrd="1" destOrd="0" presId="urn:microsoft.com/office/officeart/2005/8/layout/vList5"/>
    <dgm:cxn modelId="{36515173-915A-4D45-9E12-AA50405B45CA}" type="presParOf" srcId="{7183DA25-C036-3B4A-AF3C-F9558C94B689}" destId="{0FA5743B-CB28-BE42-8E12-012D8403E4F6}" srcOrd="2" destOrd="0" presId="urn:microsoft.com/office/officeart/2005/8/layout/vList5"/>
    <dgm:cxn modelId="{04CE0BB2-7335-2747-9387-0EE69534228D}" type="presParOf" srcId="{0FA5743B-CB28-BE42-8E12-012D8403E4F6}" destId="{A8CA03E9-3D9C-C84F-B753-839B59FEFCEC}" srcOrd="0" destOrd="0" presId="urn:microsoft.com/office/officeart/2005/8/layout/vList5"/>
    <dgm:cxn modelId="{826C48DF-9800-9843-87C4-BAF0F2C01703}" type="presParOf" srcId="{0FA5743B-CB28-BE42-8E12-012D8403E4F6}" destId="{934EF60E-C6DA-0941-A892-0901DA31C860}" srcOrd="1" destOrd="0" presId="urn:microsoft.com/office/officeart/2005/8/layout/vList5"/>
    <dgm:cxn modelId="{8D63D783-D190-C748-8D54-0DB23E30BE70}" type="presParOf" srcId="{7183DA25-C036-3B4A-AF3C-F9558C94B689}" destId="{DC5928BE-643A-1E4A-8DDD-F4C1491F825E}" srcOrd="3" destOrd="0" presId="urn:microsoft.com/office/officeart/2005/8/layout/vList5"/>
    <dgm:cxn modelId="{DD56EA25-A1CA-F94C-AD7F-192652FACE25}" type="presParOf" srcId="{7183DA25-C036-3B4A-AF3C-F9558C94B689}" destId="{3136B3FA-8AF8-154F-8775-470A5FFF5EA9}" srcOrd="4" destOrd="0" presId="urn:microsoft.com/office/officeart/2005/8/layout/vList5"/>
    <dgm:cxn modelId="{0879213C-0303-094F-8FA4-CC321E40E32C}" type="presParOf" srcId="{3136B3FA-8AF8-154F-8775-470A5FFF5EA9}" destId="{5F8E0F02-0174-4949-94C9-A959207612AA}" srcOrd="0" destOrd="0" presId="urn:microsoft.com/office/officeart/2005/8/layout/vList5"/>
    <dgm:cxn modelId="{8B63FF96-AFD1-9742-B22A-961115870E87}" type="presParOf" srcId="{7183DA25-C036-3B4A-AF3C-F9558C94B689}" destId="{562F9513-044B-3D48-BEAF-94CB397EA2DE}" srcOrd="5" destOrd="0" presId="urn:microsoft.com/office/officeart/2005/8/layout/vList5"/>
    <dgm:cxn modelId="{4BA1B261-EDC8-E640-8CCE-30D2543C1B93}" type="presParOf" srcId="{7183DA25-C036-3B4A-AF3C-F9558C94B689}" destId="{150AF89E-B7D5-4148-966F-7425BC8BC5D4}" srcOrd="6" destOrd="0" presId="urn:microsoft.com/office/officeart/2005/8/layout/vList5"/>
    <dgm:cxn modelId="{6E1A3F82-23EF-9F46-93D7-22A5256377B6}" type="presParOf" srcId="{150AF89E-B7D5-4148-966F-7425BC8BC5D4}" destId="{C71EEF16-2856-2449-81FC-A7D6BADEF18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F1E0FD1-450B-7141-B0E0-7CEEE2F5E32D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E23750C-1A59-714C-B845-FBDD46A369D0}">
      <dgm:prSet phldrT="[Text]"/>
      <dgm:spPr/>
      <dgm:t>
        <a:bodyPr/>
        <a:lstStyle/>
        <a:p>
          <a:r>
            <a:rPr lang="en-US" dirty="0" err="1" smtClean="0"/>
            <a:t>Escolha</a:t>
          </a:r>
          <a:endParaRPr lang="en-US" dirty="0"/>
        </a:p>
      </dgm:t>
    </dgm:pt>
    <dgm:pt modelId="{346568FF-AC6F-784B-A9EC-0FBE0708F377}" type="parTrans" cxnId="{0DBFBDF3-9A43-7540-93D7-B0939CF0E899}">
      <dgm:prSet/>
      <dgm:spPr/>
      <dgm:t>
        <a:bodyPr/>
        <a:lstStyle/>
        <a:p>
          <a:endParaRPr lang="en-US"/>
        </a:p>
      </dgm:t>
    </dgm:pt>
    <dgm:pt modelId="{463746AE-4E90-854B-8312-BAE3EFAB93F6}" type="sibTrans" cxnId="{0DBFBDF3-9A43-7540-93D7-B0939CF0E899}">
      <dgm:prSet/>
      <dgm:spPr/>
      <dgm:t>
        <a:bodyPr/>
        <a:lstStyle/>
        <a:p>
          <a:endParaRPr lang="en-US"/>
        </a:p>
      </dgm:t>
    </dgm:pt>
    <dgm:pt modelId="{0BFAC42B-B34F-C245-BE24-DF18A2182C18}">
      <dgm:prSet phldrT="[Text]"/>
      <dgm:spPr/>
      <dgm:t>
        <a:bodyPr/>
        <a:lstStyle/>
        <a:p>
          <a:r>
            <a:rPr lang="en-US" dirty="0" err="1" smtClean="0"/>
            <a:t>Domicílio</a:t>
          </a:r>
          <a:r>
            <a:rPr lang="en-US" dirty="0" smtClean="0"/>
            <a:t> do </a:t>
          </a:r>
          <a:r>
            <a:rPr lang="en-US" dirty="0" err="1" smtClean="0"/>
            <a:t>Executado</a:t>
          </a:r>
          <a:endParaRPr lang="en-US" dirty="0"/>
        </a:p>
      </dgm:t>
    </dgm:pt>
    <dgm:pt modelId="{896A7D3C-D38A-E043-9B0C-F39E32227588}" type="parTrans" cxnId="{5F717A4E-3968-8045-86F4-4848B5F15D94}">
      <dgm:prSet/>
      <dgm:spPr/>
      <dgm:t>
        <a:bodyPr/>
        <a:lstStyle/>
        <a:p>
          <a:endParaRPr lang="en-US"/>
        </a:p>
      </dgm:t>
    </dgm:pt>
    <dgm:pt modelId="{E324561B-7E1D-7247-9D02-53A339DA290B}" type="sibTrans" cxnId="{5F717A4E-3968-8045-86F4-4848B5F15D94}">
      <dgm:prSet/>
      <dgm:spPr/>
      <dgm:t>
        <a:bodyPr/>
        <a:lstStyle/>
        <a:p>
          <a:endParaRPr lang="en-US"/>
        </a:p>
      </dgm:t>
    </dgm:pt>
    <dgm:pt modelId="{1A144CF4-9EA2-C84F-A24F-EEEEA0D9179C}">
      <dgm:prSet phldrT="[Text]"/>
      <dgm:spPr/>
      <dgm:t>
        <a:bodyPr/>
        <a:lstStyle/>
        <a:p>
          <a:r>
            <a:rPr lang="en-US" dirty="0" err="1" smtClean="0"/>
            <a:t>Situação</a:t>
          </a:r>
          <a:r>
            <a:rPr lang="en-US" dirty="0" smtClean="0"/>
            <a:t> dos Bens</a:t>
          </a:r>
          <a:endParaRPr lang="en-US" dirty="0"/>
        </a:p>
      </dgm:t>
    </dgm:pt>
    <dgm:pt modelId="{B2000583-7F8B-0745-8E28-FF1A62C28C34}" type="parTrans" cxnId="{8F6547C4-0E76-4944-B988-B0FA4EB914FB}">
      <dgm:prSet/>
      <dgm:spPr/>
      <dgm:t>
        <a:bodyPr/>
        <a:lstStyle/>
        <a:p>
          <a:endParaRPr lang="en-US"/>
        </a:p>
      </dgm:t>
    </dgm:pt>
    <dgm:pt modelId="{559B85CE-3E52-0C41-849B-8888D5FF152A}" type="sibTrans" cxnId="{8F6547C4-0E76-4944-B988-B0FA4EB914FB}">
      <dgm:prSet/>
      <dgm:spPr/>
      <dgm:t>
        <a:bodyPr/>
        <a:lstStyle/>
        <a:p>
          <a:endParaRPr lang="en-US"/>
        </a:p>
      </dgm:t>
    </dgm:pt>
    <dgm:pt modelId="{C496B45E-B40E-4A4E-BAD3-E305208D60D7}">
      <dgm:prSet phldrT="[Text]"/>
      <dgm:spPr/>
      <dgm:t>
        <a:bodyPr/>
        <a:lstStyle/>
        <a:p>
          <a:r>
            <a:rPr lang="en-US" dirty="0" smtClean="0"/>
            <a:t>Local de </a:t>
          </a:r>
          <a:r>
            <a:rPr lang="en-US" dirty="0" err="1" smtClean="0"/>
            <a:t>Execução</a:t>
          </a:r>
          <a:r>
            <a:rPr lang="en-US" dirty="0" smtClean="0"/>
            <a:t> das </a:t>
          </a:r>
          <a:r>
            <a:rPr lang="en-US" dirty="0" err="1" smtClean="0"/>
            <a:t>Obrigações</a:t>
          </a:r>
          <a:r>
            <a:rPr lang="en-US" dirty="0" smtClean="0"/>
            <a:t> de </a:t>
          </a:r>
          <a:r>
            <a:rPr lang="en-US" dirty="0" err="1" smtClean="0"/>
            <a:t>Fazer</a:t>
          </a:r>
          <a:r>
            <a:rPr lang="en-US" dirty="0" smtClean="0"/>
            <a:t> e </a:t>
          </a:r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Fazer</a:t>
          </a:r>
          <a:endParaRPr lang="en-US" dirty="0"/>
        </a:p>
      </dgm:t>
    </dgm:pt>
    <dgm:pt modelId="{B67B7D4C-DE1D-E343-A43F-9EA2BB38E061}" type="parTrans" cxnId="{67AA33B9-9971-224D-9207-449201F4AA54}">
      <dgm:prSet/>
      <dgm:spPr/>
      <dgm:t>
        <a:bodyPr/>
        <a:lstStyle/>
        <a:p>
          <a:endParaRPr lang="en-US"/>
        </a:p>
      </dgm:t>
    </dgm:pt>
    <dgm:pt modelId="{F1C082FF-1C80-534D-B625-35B2094FEA9C}" type="sibTrans" cxnId="{67AA33B9-9971-224D-9207-449201F4AA54}">
      <dgm:prSet/>
      <dgm:spPr/>
      <dgm:t>
        <a:bodyPr/>
        <a:lstStyle/>
        <a:p>
          <a:endParaRPr lang="en-US"/>
        </a:p>
      </dgm:t>
    </dgm:pt>
    <dgm:pt modelId="{C55C00F0-6D27-2641-8A6E-DEA5336A8DC2}">
      <dgm:prSet/>
      <dgm:spPr/>
      <dgm:t>
        <a:bodyPr/>
        <a:lstStyle/>
        <a:p>
          <a:r>
            <a:rPr lang="en-US" dirty="0" err="1" smtClean="0"/>
            <a:t>Domicílio</a:t>
          </a:r>
          <a:r>
            <a:rPr lang="en-US" dirty="0" smtClean="0"/>
            <a:t> do </a:t>
          </a:r>
          <a:r>
            <a:rPr lang="en-US" dirty="0" err="1" smtClean="0"/>
            <a:t>alimenante</a:t>
          </a:r>
          <a:r>
            <a:rPr lang="en-US" dirty="0" smtClean="0"/>
            <a:t> (STJ </a:t>
          </a:r>
          <a:r>
            <a:rPr lang="mr-IN" dirty="0" smtClean="0"/>
            <a:t>–</a:t>
          </a:r>
          <a:r>
            <a:rPr lang="en-US" dirty="0" smtClean="0"/>
            <a:t> CC 118.340/MG)</a:t>
          </a:r>
          <a:endParaRPr lang="en-US" dirty="0"/>
        </a:p>
      </dgm:t>
    </dgm:pt>
    <dgm:pt modelId="{C3C0D59C-F2D1-904F-827E-B64D35D28013}" type="parTrans" cxnId="{8F524885-B339-BB49-999C-82A31605387A}">
      <dgm:prSet/>
      <dgm:spPr/>
      <dgm:t>
        <a:bodyPr/>
        <a:lstStyle/>
        <a:p>
          <a:endParaRPr lang="en-US"/>
        </a:p>
      </dgm:t>
    </dgm:pt>
    <dgm:pt modelId="{0CB455FF-E540-6147-9E70-4F553B8E10F9}" type="sibTrans" cxnId="{8F524885-B339-BB49-999C-82A31605387A}">
      <dgm:prSet/>
      <dgm:spPr/>
      <dgm:t>
        <a:bodyPr/>
        <a:lstStyle/>
        <a:p>
          <a:endParaRPr lang="en-US"/>
        </a:p>
      </dgm:t>
    </dgm:pt>
    <dgm:pt modelId="{04BA9E5A-379A-224B-85A9-19611B7BCEB0}" type="pres">
      <dgm:prSet presAssocID="{DF1E0FD1-450B-7141-B0E0-7CEEE2F5E32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EC1CA8-3442-BC48-98C3-7F946AD9931F}" type="pres">
      <dgm:prSet presAssocID="{EE23750C-1A59-714C-B845-FBDD46A369D0}" presName="centerShape" presStyleLbl="node0" presStyleIdx="0" presStyleCnt="1"/>
      <dgm:spPr/>
      <dgm:t>
        <a:bodyPr/>
        <a:lstStyle/>
        <a:p>
          <a:endParaRPr lang="en-US"/>
        </a:p>
      </dgm:t>
    </dgm:pt>
    <dgm:pt modelId="{4295EFD6-7F1E-4646-B6E5-59958B26EAC9}" type="pres">
      <dgm:prSet presAssocID="{896A7D3C-D38A-E043-9B0C-F39E32227588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8B8F6BFD-604F-274D-9E3F-FCA408F16E78}" type="pres">
      <dgm:prSet presAssocID="{0BFAC42B-B34F-C245-BE24-DF18A2182C1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B2D27-FD27-3F4C-8ED1-CCB7E44759A8}" type="pres">
      <dgm:prSet presAssocID="{B2000583-7F8B-0745-8E28-FF1A62C28C34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53F9061D-7F61-314D-AFFB-67CB2652CF9D}" type="pres">
      <dgm:prSet presAssocID="{1A144CF4-9EA2-C84F-A24F-EEEEA0D9179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CD0019-B30F-C54A-AFE0-C370652BB51A}" type="pres">
      <dgm:prSet presAssocID="{B67B7D4C-DE1D-E343-A43F-9EA2BB38E061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754B0587-B191-924C-A209-94B9A8EAAE96}" type="pres">
      <dgm:prSet presAssocID="{C496B45E-B40E-4A4E-BAD3-E305208D60D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001D17-7BF2-254A-AA0D-5FE1E4FBED46}" type="pres">
      <dgm:prSet presAssocID="{C3C0D59C-F2D1-904F-827E-B64D35D28013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BE0B5DCD-2FC5-5041-8ED2-C7C6B4787A25}" type="pres">
      <dgm:prSet presAssocID="{C55C00F0-6D27-2641-8A6E-DEA5336A8DC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547C4-0E76-4944-B988-B0FA4EB914FB}" srcId="{EE23750C-1A59-714C-B845-FBDD46A369D0}" destId="{1A144CF4-9EA2-C84F-A24F-EEEEA0D9179C}" srcOrd="1" destOrd="0" parTransId="{B2000583-7F8B-0745-8E28-FF1A62C28C34}" sibTransId="{559B85CE-3E52-0C41-849B-8888D5FF152A}"/>
    <dgm:cxn modelId="{4F46B26F-58C9-2641-B25A-ACFC18904E7A}" type="presOf" srcId="{EE23750C-1A59-714C-B845-FBDD46A369D0}" destId="{DDEC1CA8-3442-BC48-98C3-7F946AD9931F}" srcOrd="0" destOrd="0" presId="urn:microsoft.com/office/officeart/2005/8/layout/radial4"/>
    <dgm:cxn modelId="{0DBFBDF3-9A43-7540-93D7-B0939CF0E899}" srcId="{DF1E0FD1-450B-7141-B0E0-7CEEE2F5E32D}" destId="{EE23750C-1A59-714C-B845-FBDD46A369D0}" srcOrd="0" destOrd="0" parTransId="{346568FF-AC6F-784B-A9EC-0FBE0708F377}" sibTransId="{463746AE-4E90-854B-8312-BAE3EFAB93F6}"/>
    <dgm:cxn modelId="{0BDB26F6-AB76-7146-8A62-DCAFF985A220}" type="presOf" srcId="{C55C00F0-6D27-2641-8A6E-DEA5336A8DC2}" destId="{BE0B5DCD-2FC5-5041-8ED2-C7C6B4787A25}" srcOrd="0" destOrd="0" presId="urn:microsoft.com/office/officeart/2005/8/layout/radial4"/>
    <dgm:cxn modelId="{F11CDFFD-7635-F44E-AE35-8F9E97CD733C}" type="presOf" srcId="{C496B45E-B40E-4A4E-BAD3-E305208D60D7}" destId="{754B0587-B191-924C-A209-94B9A8EAAE96}" srcOrd="0" destOrd="0" presId="urn:microsoft.com/office/officeart/2005/8/layout/radial4"/>
    <dgm:cxn modelId="{A0835277-7292-DF4B-9A96-09C09D42948A}" type="presOf" srcId="{C3C0D59C-F2D1-904F-827E-B64D35D28013}" destId="{08001D17-7BF2-254A-AA0D-5FE1E4FBED46}" srcOrd="0" destOrd="0" presId="urn:microsoft.com/office/officeart/2005/8/layout/radial4"/>
    <dgm:cxn modelId="{82E368BF-4B97-7440-8FC4-EC93D90921F4}" type="presOf" srcId="{0BFAC42B-B34F-C245-BE24-DF18A2182C18}" destId="{8B8F6BFD-604F-274D-9E3F-FCA408F16E78}" srcOrd="0" destOrd="0" presId="urn:microsoft.com/office/officeart/2005/8/layout/radial4"/>
    <dgm:cxn modelId="{C9285156-527F-B24A-9D93-72AEEFE611A8}" type="presOf" srcId="{DF1E0FD1-450B-7141-B0E0-7CEEE2F5E32D}" destId="{04BA9E5A-379A-224B-85A9-19611B7BCEB0}" srcOrd="0" destOrd="0" presId="urn:microsoft.com/office/officeart/2005/8/layout/radial4"/>
    <dgm:cxn modelId="{67AA33B9-9971-224D-9207-449201F4AA54}" srcId="{EE23750C-1A59-714C-B845-FBDD46A369D0}" destId="{C496B45E-B40E-4A4E-BAD3-E305208D60D7}" srcOrd="2" destOrd="0" parTransId="{B67B7D4C-DE1D-E343-A43F-9EA2BB38E061}" sibTransId="{F1C082FF-1C80-534D-B625-35B2094FEA9C}"/>
    <dgm:cxn modelId="{D1E51CC0-F52E-6E43-A2C9-71CA9C679989}" type="presOf" srcId="{896A7D3C-D38A-E043-9B0C-F39E32227588}" destId="{4295EFD6-7F1E-4646-B6E5-59958B26EAC9}" srcOrd="0" destOrd="0" presId="urn:microsoft.com/office/officeart/2005/8/layout/radial4"/>
    <dgm:cxn modelId="{B64F9D13-8A41-954E-9D2A-96B7B0CC7808}" type="presOf" srcId="{1A144CF4-9EA2-C84F-A24F-EEEEA0D9179C}" destId="{53F9061D-7F61-314D-AFFB-67CB2652CF9D}" srcOrd="0" destOrd="0" presId="urn:microsoft.com/office/officeart/2005/8/layout/radial4"/>
    <dgm:cxn modelId="{78CB917E-E9D7-5D44-9C8C-FCF98BFE6DB3}" type="presOf" srcId="{B67B7D4C-DE1D-E343-A43F-9EA2BB38E061}" destId="{90CD0019-B30F-C54A-AFE0-C370652BB51A}" srcOrd="0" destOrd="0" presId="urn:microsoft.com/office/officeart/2005/8/layout/radial4"/>
    <dgm:cxn modelId="{8F524885-B339-BB49-999C-82A31605387A}" srcId="{EE23750C-1A59-714C-B845-FBDD46A369D0}" destId="{C55C00F0-6D27-2641-8A6E-DEA5336A8DC2}" srcOrd="3" destOrd="0" parTransId="{C3C0D59C-F2D1-904F-827E-B64D35D28013}" sibTransId="{0CB455FF-E540-6147-9E70-4F553B8E10F9}"/>
    <dgm:cxn modelId="{BD2B8C40-337E-2943-9777-F9FF4E6D05DB}" type="presOf" srcId="{B2000583-7F8B-0745-8E28-FF1A62C28C34}" destId="{D7EB2D27-FD27-3F4C-8ED1-CCB7E44759A8}" srcOrd="0" destOrd="0" presId="urn:microsoft.com/office/officeart/2005/8/layout/radial4"/>
    <dgm:cxn modelId="{5F717A4E-3968-8045-86F4-4848B5F15D94}" srcId="{EE23750C-1A59-714C-B845-FBDD46A369D0}" destId="{0BFAC42B-B34F-C245-BE24-DF18A2182C18}" srcOrd="0" destOrd="0" parTransId="{896A7D3C-D38A-E043-9B0C-F39E32227588}" sibTransId="{E324561B-7E1D-7247-9D02-53A339DA290B}"/>
    <dgm:cxn modelId="{5E37CA82-562E-3E4C-937C-7D34DCD43A76}" type="presParOf" srcId="{04BA9E5A-379A-224B-85A9-19611B7BCEB0}" destId="{DDEC1CA8-3442-BC48-98C3-7F946AD9931F}" srcOrd="0" destOrd="0" presId="urn:microsoft.com/office/officeart/2005/8/layout/radial4"/>
    <dgm:cxn modelId="{2E7AA321-5456-5C43-BA9A-D62D08BA8F60}" type="presParOf" srcId="{04BA9E5A-379A-224B-85A9-19611B7BCEB0}" destId="{4295EFD6-7F1E-4646-B6E5-59958B26EAC9}" srcOrd="1" destOrd="0" presId="urn:microsoft.com/office/officeart/2005/8/layout/radial4"/>
    <dgm:cxn modelId="{43272F19-0E56-C045-8C34-D5EC4F33D519}" type="presParOf" srcId="{04BA9E5A-379A-224B-85A9-19611B7BCEB0}" destId="{8B8F6BFD-604F-274D-9E3F-FCA408F16E78}" srcOrd="2" destOrd="0" presId="urn:microsoft.com/office/officeart/2005/8/layout/radial4"/>
    <dgm:cxn modelId="{F3B2A07D-2A43-6C47-BA02-0109CB2E701C}" type="presParOf" srcId="{04BA9E5A-379A-224B-85A9-19611B7BCEB0}" destId="{D7EB2D27-FD27-3F4C-8ED1-CCB7E44759A8}" srcOrd="3" destOrd="0" presId="urn:microsoft.com/office/officeart/2005/8/layout/radial4"/>
    <dgm:cxn modelId="{C3EDBB7A-AA26-8846-81D2-45DF091700DB}" type="presParOf" srcId="{04BA9E5A-379A-224B-85A9-19611B7BCEB0}" destId="{53F9061D-7F61-314D-AFFB-67CB2652CF9D}" srcOrd="4" destOrd="0" presId="urn:microsoft.com/office/officeart/2005/8/layout/radial4"/>
    <dgm:cxn modelId="{EB92B70F-7453-0E46-949A-FE4BE854B6A2}" type="presParOf" srcId="{04BA9E5A-379A-224B-85A9-19611B7BCEB0}" destId="{90CD0019-B30F-C54A-AFE0-C370652BB51A}" srcOrd="5" destOrd="0" presId="urn:microsoft.com/office/officeart/2005/8/layout/radial4"/>
    <dgm:cxn modelId="{B88BF733-9272-0840-B633-ED05EA2EE832}" type="presParOf" srcId="{04BA9E5A-379A-224B-85A9-19611B7BCEB0}" destId="{754B0587-B191-924C-A209-94B9A8EAAE96}" srcOrd="6" destOrd="0" presId="urn:microsoft.com/office/officeart/2005/8/layout/radial4"/>
    <dgm:cxn modelId="{AF71B6FB-F594-644D-9F58-DD10BC34C372}" type="presParOf" srcId="{04BA9E5A-379A-224B-85A9-19611B7BCEB0}" destId="{08001D17-7BF2-254A-AA0D-5FE1E4FBED46}" srcOrd="7" destOrd="0" presId="urn:microsoft.com/office/officeart/2005/8/layout/radial4"/>
    <dgm:cxn modelId="{14B0EDA4-FB10-3644-8050-5EA8AAE85FC6}" type="presParOf" srcId="{04BA9E5A-379A-224B-85A9-19611B7BCEB0}" destId="{BE0B5DCD-2FC5-5041-8ED2-C7C6B4787A2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22EE7FF-9B41-CA45-AF7B-4FB5E379753C}" type="doc">
      <dgm:prSet loTypeId="urn:microsoft.com/office/officeart/2005/8/layout/arrow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F34D7F2-32AF-FE44-B86D-63D25F755819}">
      <dgm:prSet phldrT="[Text]"/>
      <dgm:spPr/>
      <dgm:t>
        <a:bodyPr/>
        <a:lstStyle/>
        <a:p>
          <a:r>
            <a:rPr lang="en-US" dirty="0" smtClean="0"/>
            <a:t>Art. 516, </a:t>
          </a:r>
          <a:r>
            <a:rPr lang="en-US" dirty="0" err="1" smtClean="0"/>
            <a:t>parágrafo</a:t>
          </a:r>
          <a:r>
            <a:rPr lang="en-US" dirty="0" smtClean="0"/>
            <a:t> </a:t>
          </a:r>
          <a:r>
            <a:rPr lang="en-US" dirty="0" err="1" smtClean="0"/>
            <a:t>único</a:t>
          </a:r>
          <a:r>
            <a:rPr lang="en-US" dirty="0" smtClean="0"/>
            <a:t>, CPC</a:t>
          </a:r>
          <a:endParaRPr lang="en-US" dirty="0"/>
        </a:p>
      </dgm:t>
    </dgm:pt>
    <dgm:pt modelId="{E893333B-E87F-DB4B-A9A4-864F557B0BA5}" type="parTrans" cxnId="{27581702-DAEA-6545-ABD8-3DA2010BFD86}">
      <dgm:prSet/>
      <dgm:spPr/>
      <dgm:t>
        <a:bodyPr/>
        <a:lstStyle/>
        <a:p>
          <a:endParaRPr lang="en-US"/>
        </a:p>
      </dgm:t>
    </dgm:pt>
    <dgm:pt modelId="{0A6F15C9-1FD8-A242-8529-8322ADDB08FF}" type="sibTrans" cxnId="{27581702-DAEA-6545-ABD8-3DA2010BFD86}">
      <dgm:prSet/>
      <dgm:spPr/>
      <dgm:t>
        <a:bodyPr/>
        <a:lstStyle/>
        <a:p>
          <a:endParaRPr lang="en-US"/>
        </a:p>
      </dgm:t>
    </dgm:pt>
    <dgm:pt modelId="{C51A00F6-5B01-164B-96AB-383D3464E7FC}">
      <dgm:prSet phldrT="[Text]"/>
      <dgm:spPr/>
      <dgm:t>
        <a:bodyPr/>
        <a:lstStyle/>
        <a:p>
          <a:r>
            <a:rPr lang="en-US" dirty="0" smtClean="0"/>
            <a:t>Art. 43, CPC</a:t>
          </a:r>
          <a:endParaRPr lang="en-US" dirty="0"/>
        </a:p>
      </dgm:t>
    </dgm:pt>
    <dgm:pt modelId="{93CF1A75-74B9-694E-A908-8EFF43D0A99D}" type="parTrans" cxnId="{E397E7A7-9AFE-A24D-ADB1-420E8D0C4364}">
      <dgm:prSet/>
      <dgm:spPr/>
      <dgm:t>
        <a:bodyPr/>
        <a:lstStyle/>
        <a:p>
          <a:endParaRPr lang="en-US"/>
        </a:p>
      </dgm:t>
    </dgm:pt>
    <dgm:pt modelId="{E8C89995-8FC5-3243-88B1-A8494CA3AC1E}" type="sibTrans" cxnId="{E397E7A7-9AFE-A24D-ADB1-420E8D0C4364}">
      <dgm:prSet/>
      <dgm:spPr/>
      <dgm:t>
        <a:bodyPr/>
        <a:lstStyle/>
        <a:p>
          <a:endParaRPr lang="en-US"/>
        </a:p>
      </dgm:t>
    </dgm:pt>
    <dgm:pt modelId="{3A656973-591B-6046-81C8-21C90E76C0E7}" type="pres">
      <dgm:prSet presAssocID="{F22EE7FF-9B41-CA45-AF7B-4FB5E379753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BE70D8-5062-1B48-9A4A-2B902D3E394B}" type="pres">
      <dgm:prSet presAssocID="{CF34D7F2-32AF-FE44-B86D-63D25F755819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0E96A7-F0E8-794D-BDB6-D819203CE0D4}" type="pres">
      <dgm:prSet presAssocID="{C51A00F6-5B01-164B-96AB-383D3464E7FC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127CA5-33AA-AB40-9A6D-862337B807D1}" type="presOf" srcId="{C51A00F6-5B01-164B-96AB-383D3464E7FC}" destId="{700E96A7-F0E8-794D-BDB6-D819203CE0D4}" srcOrd="0" destOrd="0" presId="urn:microsoft.com/office/officeart/2005/8/layout/arrow1"/>
    <dgm:cxn modelId="{27581702-DAEA-6545-ABD8-3DA2010BFD86}" srcId="{F22EE7FF-9B41-CA45-AF7B-4FB5E379753C}" destId="{CF34D7F2-32AF-FE44-B86D-63D25F755819}" srcOrd="0" destOrd="0" parTransId="{E893333B-E87F-DB4B-A9A4-864F557B0BA5}" sibTransId="{0A6F15C9-1FD8-A242-8529-8322ADDB08FF}"/>
    <dgm:cxn modelId="{4B9DFAD8-3346-8F4D-A1C1-7F7BCCA5E2DA}" type="presOf" srcId="{F22EE7FF-9B41-CA45-AF7B-4FB5E379753C}" destId="{3A656973-591B-6046-81C8-21C90E76C0E7}" srcOrd="0" destOrd="0" presId="urn:microsoft.com/office/officeart/2005/8/layout/arrow1"/>
    <dgm:cxn modelId="{E397E7A7-9AFE-A24D-ADB1-420E8D0C4364}" srcId="{F22EE7FF-9B41-CA45-AF7B-4FB5E379753C}" destId="{C51A00F6-5B01-164B-96AB-383D3464E7FC}" srcOrd="1" destOrd="0" parTransId="{93CF1A75-74B9-694E-A908-8EFF43D0A99D}" sibTransId="{E8C89995-8FC5-3243-88B1-A8494CA3AC1E}"/>
    <dgm:cxn modelId="{26AAF66F-9C5D-7146-928A-8D20900E40D8}" type="presOf" srcId="{CF34D7F2-32AF-FE44-B86D-63D25F755819}" destId="{58BE70D8-5062-1B48-9A4A-2B902D3E394B}" srcOrd="0" destOrd="0" presId="urn:microsoft.com/office/officeart/2005/8/layout/arrow1"/>
    <dgm:cxn modelId="{96CD227C-5780-8046-829F-AD0B360FB244}" type="presParOf" srcId="{3A656973-591B-6046-81C8-21C90E76C0E7}" destId="{58BE70D8-5062-1B48-9A4A-2B902D3E394B}" srcOrd="0" destOrd="0" presId="urn:microsoft.com/office/officeart/2005/8/layout/arrow1"/>
    <dgm:cxn modelId="{7DDC37A1-079B-0340-B70E-0456A9730890}" type="presParOf" srcId="{3A656973-591B-6046-81C8-21C90E76C0E7}" destId="{700E96A7-F0E8-794D-BDB6-D819203CE0D4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796119E-DB8F-E046-959D-B562C0F749A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08AE9E44-DBFB-0C4A-BBE7-EBC31117D14D}">
      <dgm:prSet phldrT="[Text]"/>
      <dgm:spPr/>
      <dgm:t>
        <a:bodyPr/>
        <a:lstStyle/>
        <a:p>
          <a:r>
            <a:rPr lang="en-US" dirty="0" err="1" smtClean="0"/>
            <a:t>Título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endParaRPr lang="en-US" dirty="0"/>
        </a:p>
      </dgm:t>
    </dgm:pt>
    <dgm:pt modelId="{5AEA7DEE-6F6B-0349-9633-006A619744A3}" type="parTrans" cxnId="{9526DA43-4AD0-7C4F-891D-625CF2E7C7EF}">
      <dgm:prSet/>
      <dgm:spPr/>
    </dgm:pt>
    <dgm:pt modelId="{DDB052DF-B95B-CF42-B9D3-4BF955E8A42F}" type="sibTrans" cxnId="{9526DA43-4AD0-7C4F-891D-625CF2E7C7EF}">
      <dgm:prSet/>
      <dgm:spPr/>
    </dgm:pt>
    <dgm:pt modelId="{1E540FCB-095B-FB4A-8440-686A69D7AB97}">
      <dgm:prSet phldrT="[Text]"/>
      <dgm:spPr/>
      <dgm:t>
        <a:bodyPr/>
        <a:lstStyle/>
        <a:p>
          <a:r>
            <a:rPr lang="en-US" dirty="0" err="1" smtClean="0"/>
            <a:t>Exigibilidade</a:t>
          </a:r>
          <a:r>
            <a:rPr lang="en-US" dirty="0" smtClean="0"/>
            <a:t> de </a:t>
          </a:r>
          <a:r>
            <a:rPr lang="en-US" dirty="0" err="1" smtClean="0"/>
            <a:t>Obrigação</a:t>
          </a:r>
          <a:endParaRPr lang="en-US" dirty="0"/>
        </a:p>
      </dgm:t>
    </dgm:pt>
    <dgm:pt modelId="{EA80B952-3A5C-D64F-BC57-832CA806C4D9}" type="parTrans" cxnId="{CDE2F453-36D4-F443-84C5-3B8A67CF5EC4}">
      <dgm:prSet/>
      <dgm:spPr/>
    </dgm:pt>
    <dgm:pt modelId="{F5670645-3B8A-B94C-ACDD-5A8E9AF99D3B}" type="sibTrans" cxnId="{CDE2F453-36D4-F443-84C5-3B8A67CF5EC4}">
      <dgm:prSet/>
      <dgm:spPr/>
    </dgm:pt>
    <dgm:pt modelId="{9D4BE796-5382-794B-BC5B-8605280E8240}">
      <dgm:prSet phldrT="[Text]"/>
      <dgm:spPr/>
      <dgm:t>
        <a:bodyPr/>
        <a:lstStyle/>
        <a:p>
          <a:r>
            <a:rPr lang="en-US" dirty="0" err="1" smtClean="0"/>
            <a:t>Inadimplemento</a:t>
          </a:r>
          <a:endParaRPr lang="en-US" dirty="0"/>
        </a:p>
      </dgm:t>
    </dgm:pt>
    <dgm:pt modelId="{05FB836E-E6E2-B940-B51D-FCD2105B81D6}" type="parTrans" cxnId="{F8274908-6F4D-B345-805E-31CC82772A1C}">
      <dgm:prSet/>
      <dgm:spPr/>
    </dgm:pt>
    <dgm:pt modelId="{27564414-2D00-C547-A126-C8F6FFFF7107}" type="sibTrans" cxnId="{F8274908-6F4D-B345-805E-31CC82772A1C}">
      <dgm:prSet/>
      <dgm:spPr/>
    </dgm:pt>
    <dgm:pt modelId="{18C6A2F9-C50C-CD4C-811D-DD719621705A}" type="pres">
      <dgm:prSet presAssocID="{7796119E-DB8F-E046-959D-B562C0F749A6}" presName="linearFlow" presStyleCnt="0">
        <dgm:presLayoutVars>
          <dgm:dir/>
          <dgm:resizeHandles val="exact"/>
        </dgm:presLayoutVars>
      </dgm:prSet>
      <dgm:spPr/>
    </dgm:pt>
    <dgm:pt modelId="{889D1C9B-A62D-9845-9477-4B90DFEB3AA7}" type="pres">
      <dgm:prSet presAssocID="{08AE9E44-DBFB-0C4A-BBE7-EBC31117D14D}" presName="composite" presStyleCnt="0"/>
      <dgm:spPr/>
    </dgm:pt>
    <dgm:pt modelId="{9EBBD1E2-D72D-D349-8003-5DB0DBFD2B94}" type="pres">
      <dgm:prSet presAssocID="{08AE9E44-DBFB-0C4A-BBE7-EBC31117D14D}" presName="imgShp" presStyleLbl="fgImgPlace1" presStyleIdx="0" presStyleCnt="3"/>
      <dgm:spPr/>
    </dgm:pt>
    <dgm:pt modelId="{6362F2AD-0284-144D-8B41-908FCDDC19A3}" type="pres">
      <dgm:prSet presAssocID="{08AE9E44-DBFB-0C4A-BBE7-EBC31117D14D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36A4D-EEFA-CC49-BD04-640F4A91A8DA}" type="pres">
      <dgm:prSet presAssocID="{DDB052DF-B95B-CF42-B9D3-4BF955E8A42F}" presName="spacing" presStyleCnt="0"/>
      <dgm:spPr/>
    </dgm:pt>
    <dgm:pt modelId="{93AF5E4C-E08E-E94F-85F6-1A4906809606}" type="pres">
      <dgm:prSet presAssocID="{1E540FCB-095B-FB4A-8440-686A69D7AB97}" presName="composite" presStyleCnt="0"/>
      <dgm:spPr/>
    </dgm:pt>
    <dgm:pt modelId="{80614490-03AA-8F4A-B791-4F76138ABBF3}" type="pres">
      <dgm:prSet presAssocID="{1E540FCB-095B-FB4A-8440-686A69D7AB97}" presName="imgShp" presStyleLbl="fgImgPlace1" presStyleIdx="1" presStyleCnt="3"/>
      <dgm:spPr/>
    </dgm:pt>
    <dgm:pt modelId="{6B7ECFDC-EF64-AE42-A827-3DCC01B841AA}" type="pres">
      <dgm:prSet presAssocID="{1E540FCB-095B-FB4A-8440-686A69D7AB97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1B59BA-FAE1-C847-83A1-024B5B05632A}" type="pres">
      <dgm:prSet presAssocID="{F5670645-3B8A-B94C-ACDD-5A8E9AF99D3B}" presName="spacing" presStyleCnt="0"/>
      <dgm:spPr/>
    </dgm:pt>
    <dgm:pt modelId="{B226A0B8-4D0D-974A-A7E9-AC39BDBFA6A1}" type="pres">
      <dgm:prSet presAssocID="{9D4BE796-5382-794B-BC5B-8605280E8240}" presName="composite" presStyleCnt="0"/>
      <dgm:spPr/>
    </dgm:pt>
    <dgm:pt modelId="{E280FAF3-8FF3-4F4F-AFDB-24298CCDBD2D}" type="pres">
      <dgm:prSet presAssocID="{9D4BE796-5382-794B-BC5B-8605280E8240}" presName="imgShp" presStyleLbl="fgImgPlace1" presStyleIdx="2" presStyleCnt="3"/>
      <dgm:spPr/>
    </dgm:pt>
    <dgm:pt modelId="{19B7FDE1-74CD-4845-9982-B9C9CE5F1F75}" type="pres">
      <dgm:prSet presAssocID="{9D4BE796-5382-794B-BC5B-8605280E824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E2F453-36D4-F443-84C5-3B8A67CF5EC4}" srcId="{7796119E-DB8F-E046-959D-B562C0F749A6}" destId="{1E540FCB-095B-FB4A-8440-686A69D7AB97}" srcOrd="1" destOrd="0" parTransId="{EA80B952-3A5C-D64F-BC57-832CA806C4D9}" sibTransId="{F5670645-3B8A-B94C-ACDD-5A8E9AF99D3B}"/>
    <dgm:cxn modelId="{CF1D654E-D3EB-564A-8EEC-680D44CD34A4}" type="presOf" srcId="{9D4BE796-5382-794B-BC5B-8605280E8240}" destId="{19B7FDE1-74CD-4845-9982-B9C9CE5F1F75}" srcOrd="0" destOrd="0" presId="urn:microsoft.com/office/officeart/2005/8/layout/vList3"/>
    <dgm:cxn modelId="{9526DA43-4AD0-7C4F-891D-625CF2E7C7EF}" srcId="{7796119E-DB8F-E046-959D-B562C0F749A6}" destId="{08AE9E44-DBFB-0C4A-BBE7-EBC31117D14D}" srcOrd="0" destOrd="0" parTransId="{5AEA7DEE-6F6B-0349-9633-006A619744A3}" sibTransId="{DDB052DF-B95B-CF42-B9D3-4BF955E8A42F}"/>
    <dgm:cxn modelId="{9E47B26E-6630-E84D-8AB3-3A6C8D80F02B}" type="presOf" srcId="{7796119E-DB8F-E046-959D-B562C0F749A6}" destId="{18C6A2F9-C50C-CD4C-811D-DD719621705A}" srcOrd="0" destOrd="0" presId="urn:microsoft.com/office/officeart/2005/8/layout/vList3"/>
    <dgm:cxn modelId="{5712FAC8-709C-8345-BA09-3BC7258472A3}" type="presOf" srcId="{1E540FCB-095B-FB4A-8440-686A69D7AB97}" destId="{6B7ECFDC-EF64-AE42-A827-3DCC01B841AA}" srcOrd="0" destOrd="0" presId="urn:microsoft.com/office/officeart/2005/8/layout/vList3"/>
    <dgm:cxn modelId="{F8274908-6F4D-B345-805E-31CC82772A1C}" srcId="{7796119E-DB8F-E046-959D-B562C0F749A6}" destId="{9D4BE796-5382-794B-BC5B-8605280E8240}" srcOrd="2" destOrd="0" parTransId="{05FB836E-E6E2-B940-B51D-FCD2105B81D6}" sibTransId="{27564414-2D00-C547-A126-C8F6FFFF7107}"/>
    <dgm:cxn modelId="{859A2A4C-E4CC-3940-83BD-B9345528217E}" type="presOf" srcId="{08AE9E44-DBFB-0C4A-BBE7-EBC31117D14D}" destId="{6362F2AD-0284-144D-8B41-908FCDDC19A3}" srcOrd="0" destOrd="0" presId="urn:microsoft.com/office/officeart/2005/8/layout/vList3"/>
    <dgm:cxn modelId="{44E59C7A-BF1D-F446-8B59-038788200ABC}" type="presParOf" srcId="{18C6A2F9-C50C-CD4C-811D-DD719621705A}" destId="{889D1C9B-A62D-9845-9477-4B90DFEB3AA7}" srcOrd="0" destOrd="0" presId="urn:microsoft.com/office/officeart/2005/8/layout/vList3"/>
    <dgm:cxn modelId="{229368A0-F19C-0543-891E-00F9F13FD274}" type="presParOf" srcId="{889D1C9B-A62D-9845-9477-4B90DFEB3AA7}" destId="{9EBBD1E2-D72D-D349-8003-5DB0DBFD2B94}" srcOrd="0" destOrd="0" presId="urn:microsoft.com/office/officeart/2005/8/layout/vList3"/>
    <dgm:cxn modelId="{10A9D55F-A6A6-2841-A65B-EF0B52004AEC}" type="presParOf" srcId="{889D1C9B-A62D-9845-9477-4B90DFEB3AA7}" destId="{6362F2AD-0284-144D-8B41-908FCDDC19A3}" srcOrd="1" destOrd="0" presId="urn:microsoft.com/office/officeart/2005/8/layout/vList3"/>
    <dgm:cxn modelId="{441786B6-070C-1445-B4CA-09F9DCFAABF3}" type="presParOf" srcId="{18C6A2F9-C50C-CD4C-811D-DD719621705A}" destId="{A9836A4D-EEFA-CC49-BD04-640F4A91A8DA}" srcOrd="1" destOrd="0" presId="urn:microsoft.com/office/officeart/2005/8/layout/vList3"/>
    <dgm:cxn modelId="{EF60A541-B832-FE46-AEBB-80ABA345461B}" type="presParOf" srcId="{18C6A2F9-C50C-CD4C-811D-DD719621705A}" destId="{93AF5E4C-E08E-E94F-85F6-1A4906809606}" srcOrd="2" destOrd="0" presId="urn:microsoft.com/office/officeart/2005/8/layout/vList3"/>
    <dgm:cxn modelId="{1CE5D5DB-7C53-4D49-B5F5-3C96E915CC62}" type="presParOf" srcId="{93AF5E4C-E08E-E94F-85F6-1A4906809606}" destId="{80614490-03AA-8F4A-B791-4F76138ABBF3}" srcOrd="0" destOrd="0" presId="urn:microsoft.com/office/officeart/2005/8/layout/vList3"/>
    <dgm:cxn modelId="{2B1E01A8-67D1-C14B-8B98-295535AE7301}" type="presParOf" srcId="{93AF5E4C-E08E-E94F-85F6-1A4906809606}" destId="{6B7ECFDC-EF64-AE42-A827-3DCC01B841AA}" srcOrd="1" destOrd="0" presId="urn:microsoft.com/office/officeart/2005/8/layout/vList3"/>
    <dgm:cxn modelId="{012C1601-63E9-824A-BC31-7FB193E5747D}" type="presParOf" srcId="{18C6A2F9-C50C-CD4C-811D-DD719621705A}" destId="{EA1B59BA-FAE1-C847-83A1-024B5B05632A}" srcOrd="3" destOrd="0" presId="urn:microsoft.com/office/officeart/2005/8/layout/vList3"/>
    <dgm:cxn modelId="{328E3448-49C5-2746-99E0-E683E951EF67}" type="presParOf" srcId="{18C6A2F9-C50C-CD4C-811D-DD719621705A}" destId="{B226A0B8-4D0D-974A-A7E9-AC39BDBFA6A1}" srcOrd="4" destOrd="0" presId="urn:microsoft.com/office/officeart/2005/8/layout/vList3"/>
    <dgm:cxn modelId="{EE568B0D-B786-3B4A-9B41-2947E4604DCE}" type="presParOf" srcId="{B226A0B8-4D0D-974A-A7E9-AC39BDBFA6A1}" destId="{E280FAF3-8FF3-4F4F-AFDB-24298CCDBD2D}" srcOrd="0" destOrd="0" presId="urn:microsoft.com/office/officeart/2005/8/layout/vList3"/>
    <dgm:cxn modelId="{EF42417C-7305-6145-AC42-E3C528A8405D}" type="presParOf" srcId="{B226A0B8-4D0D-974A-A7E9-AC39BDBFA6A1}" destId="{19B7FDE1-74CD-4845-9982-B9C9CE5F1F7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F193A31-6FB0-1F4D-8C69-CD80F5B415E2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6D746B3-56D2-2E41-8B8F-E4402506AC0E}">
      <dgm:prSet phldrT="[Text]"/>
      <dgm:spPr/>
      <dgm:t>
        <a:bodyPr/>
        <a:lstStyle/>
        <a:p>
          <a:r>
            <a:rPr lang="en-US" dirty="0" err="1" smtClean="0"/>
            <a:t>Líquida</a:t>
          </a:r>
          <a:endParaRPr lang="en-US" dirty="0"/>
        </a:p>
      </dgm:t>
    </dgm:pt>
    <dgm:pt modelId="{9CF8577B-6F52-774F-BD46-9032996E5E71}" type="parTrans" cxnId="{5330A99B-DB9A-814E-ABC9-0E34276CEC8D}">
      <dgm:prSet/>
      <dgm:spPr/>
      <dgm:t>
        <a:bodyPr/>
        <a:lstStyle/>
        <a:p>
          <a:endParaRPr lang="en-US"/>
        </a:p>
      </dgm:t>
    </dgm:pt>
    <dgm:pt modelId="{647B018C-1D9F-5F4F-BF23-171D37D32514}" type="sibTrans" cxnId="{5330A99B-DB9A-814E-ABC9-0E34276CEC8D}">
      <dgm:prSet/>
      <dgm:spPr/>
      <dgm:t>
        <a:bodyPr/>
        <a:lstStyle/>
        <a:p>
          <a:endParaRPr lang="en-US"/>
        </a:p>
      </dgm:t>
    </dgm:pt>
    <dgm:pt modelId="{5DA18E0A-8925-2E42-BBA8-850D58CC6189}">
      <dgm:prSet phldrT="[Text]"/>
      <dgm:spPr/>
      <dgm:t>
        <a:bodyPr/>
        <a:lstStyle/>
        <a:p>
          <a:r>
            <a:rPr lang="en-US" dirty="0" err="1" smtClean="0"/>
            <a:t>Mensuração</a:t>
          </a:r>
          <a:r>
            <a:rPr lang="en-US" dirty="0" smtClean="0"/>
            <a:t> </a:t>
          </a:r>
          <a:r>
            <a:rPr lang="en-US" dirty="0" err="1" smtClean="0"/>
            <a:t>quantitativa</a:t>
          </a:r>
          <a:endParaRPr lang="en-US" dirty="0"/>
        </a:p>
      </dgm:t>
    </dgm:pt>
    <dgm:pt modelId="{FF7DD293-D0F0-0E46-B060-2F91491CD4A6}" type="parTrans" cxnId="{751239B5-B842-7A46-93CE-17AD9B7FB24E}">
      <dgm:prSet/>
      <dgm:spPr/>
      <dgm:t>
        <a:bodyPr/>
        <a:lstStyle/>
        <a:p>
          <a:endParaRPr lang="en-US"/>
        </a:p>
      </dgm:t>
    </dgm:pt>
    <dgm:pt modelId="{78D3D3B5-248D-D347-B664-D23862F966A8}" type="sibTrans" cxnId="{751239B5-B842-7A46-93CE-17AD9B7FB24E}">
      <dgm:prSet/>
      <dgm:spPr/>
      <dgm:t>
        <a:bodyPr/>
        <a:lstStyle/>
        <a:p>
          <a:endParaRPr lang="en-US"/>
        </a:p>
      </dgm:t>
    </dgm:pt>
    <dgm:pt modelId="{D0FBDDCC-20AE-204D-B61C-1B26987B57C1}">
      <dgm:prSet phldrT="[Text]"/>
      <dgm:spPr/>
      <dgm:t>
        <a:bodyPr/>
        <a:lstStyle/>
        <a:p>
          <a:r>
            <a:rPr lang="en-US" dirty="0" err="1" smtClean="0"/>
            <a:t>Certa</a:t>
          </a:r>
          <a:endParaRPr lang="en-US" dirty="0"/>
        </a:p>
      </dgm:t>
    </dgm:pt>
    <dgm:pt modelId="{8727A098-8825-4C4D-8425-282338D89D26}" type="parTrans" cxnId="{2A562CA9-69C8-F943-872D-B7309E49337E}">
      <dgm:prSet/>
      <dgm:spPr/>
      <dgm:t>
        <a:bodyPr/>
        <a:lstStyle/>
        <a:p>
          <a:endParaRPr lang="en-US"/>
        </a:p>
      </dgm:t>
    </dgm:pt>
    <dgm:pt modelId="{21FBE296-8FAA-3C44-9382-4E6B523AE0AA}" type="sibTrans" cxnId="{2A562CA9-69C8-F943-872D-B7309E49337E}">
      <dgm:prSet/>
      <dgm:spPr/>
      <dgm:t>
        <a:bodyPr/>
        <a:lstStyle/>
        <a:p>
          <a:endParaRPr lang="en-US"/>
        </a:p>
      </dgm:t>
    </dgm:pt>
    <dgm:pt modelId="{14528730-49FD-B348-8583-0DA9AEEB92B7}">
      <dgm:prSet phldrT="[Text]"/>
      <dgm:spPr/>
      <dgm:t>
        <a:bodyPr/>
        <a:lstStyle/>
        <a:p>
          <a:r>
            <a:rPr lang="en-US" dirty="0" err="1" smtClean="0"/>
            <a:t>Elementos</a:t>
          </a:r>
          <a:r>
            <a:rPr lang="en-US" dirty="0" smtClean="0"/>
            <a:t> </a:t>
          </a:r>
          <a:r>
            <a:rPr lang="en-US" dirty="0" err="1" smtClean="0"/>
            <a:t>individualizadores</a:t>
          </a:r>
          <a:r>
            <a:rPr lang="en-US" dirty="0" smtClean="0"/>
            <a:t> </a:t>
          </a:r>
          <a:endParaRPr lang="en-US" dirty="0"/>
        </a:p>
      </dgm:t>
    </dgm:pt>
    <dgm:pt modelId="{C1B90CC3-D758-044F-8B75-C6440EB1B8ED}" type="parTrans" cxnId="{3BF188CD-BEB2-3340-AB7D-790F8E4E7DA8}">
      <dgm:prSet/>
      <dgm:spPr/>
      <dgm:t>
        <a:bodyPr/>
        <a:lstStyle/>
        <a:p>
          <a:endParaRPr lang="en-US"/>
        </a:p>
      </dgm:t>
    </dgm:pt>
    <dgm:pt modelId="{9B05CEEB-EFB3-0B4C-B8B4-668BC77880A7}" type="sibTrans" cxnId="{3BF188CD-BEB2-3340-AB7D-790F8E4E7DA8}">
      <dgm:prSet/>
      <dgm:spPr/>
      <dgm:t>
        <a:bodyPr/>
        <a:lstStyle/>
        <a:p>
          <a:endParaRPr lang="en-US"/>
        </a:p>
      </dgm:t>
    </dgm:pt>
    <dgm:pt modelId="{0B275401-735D-2B41-9CBC-52E9CD43E743}">
      <dgm:prSet phldrT="[Text]"/>
      <dgm:spPr/>
      <dgm:t>
        <a:bodyPr/>
        <a:lstStyle/>
        <a:p>
          <a:r>
            <a:rPr lang="en-US" dirty="0" err="1" smtClean="0"/>
            <a:t>Credor</a:t>
          </a:r>
          <a:r>
            <a:rPr lang="en-US" dirty="0" smtClean="0"/>
            <a:t>, </a:t>
          </a:r>
          <a:r>
            <a:rPr lang="en-US" dirty="0" err="1" smtClean="0"/>
            <a:t>Devedor</a:t>
          </a:r>
          <a:r>
            <a:rPr lang="en-US" dirty="0" smtClean="0"/>
            <a:t>, a</a:t>
          </a:r>
          <a:r>
            <a:rPr lang="en-US" i="1" dirty="0" smtClean="0"/>
            <a:t>n </a:t>
          </a:r>
          <a:r>
            <a:rPr lang="en-US" i="1" dirty="0" err="1" smtClean="0"/>
            <a:t>debatur</a:t>
          </a:r>
          <a:endParaRPr lang="en-US" i="1" dirty="0"/>
        </a:p>
      </dgm:t>
    </dgm:pt>
    <dgm:pt modelId="{7D6A6DF8-7C1A-EE4A-852D-50CCB15C8327}" type="parTrans" cxnId="{C693CB6B-A95B-2D48-B47C-7D41D96794E9}">
      <dgm:prSet/>
      <dgm:spPr/>
      <dgm:t>
        <a:bodyPr/>
        <a:lstStyle/>
        <a:p>
          <a:endParaRPr lang="en-US"/>
        </a:p>
      </dgm:t>
    </dgm:pt>
    <dgm:pt modelId="{C2D38668-77C1-3E40-A980-08DB4D76D12F}" type="sibTrans" cxnId="{C693CB6B-A95B-2D48-B47C-7D41D96794E9}">
      <dgm:prSet/>
      <dgm:spPr/>
      <dgm:t>
        <a:bodyPr/>
        <a:lstStyle/>
        <a:p>
          <a:endParaRPr lang="en-US"/>
        </a:p>
      </dgm:t>
    </dgm:pt>
    <dgm:pt modelId="{9FD4A166-51A8-3C41-A345-80070EB57542}">
      <dgm:prSet phldrT="[Text]"/>
      <dgm:spPr/>
      <dgm:t>
        <a:bodyPr/>
        <a:lstStyle/>
        <a:p>
          <a:r>
            <a:rPr lang="en-US" dirty="0" err="1" smtClean="0"/>
            <a:t>Exigível</a:t>
          </a:r>
          <a:endParaRPr lang="en-US" dirty="0"/>
        </a:p>
      </dgm:t>
    </dgm:pt>
    <dgm:pt modelId="{A57DE8C1-9D99-0347-9D58-3DA5B42C7D7F}" type="parTrans" cxnId="{8AEECEE6-4F50-CA48-97E6-9D0022BB4F89}">
      <dgm:prSet/>
      <dgm:spPr/>
      <dgm:t>
        <a:bodyPr/>
        <a:lstStyle/>
        <a:p>
          <a:endParaRPr lang="en-US"/>
        </a:p>
      </dgm:t>
    </dgm:pt>
    <dgm:pt modelId="{77882FFC-3A47-A14C-BE7A-6CE416803737}" type="sibTrans" cxnId="{8AEECEE6-4F50-CA48-97E6-9D0022BB4F89}">
      <dgm:prSet/>
      <dgm:spPr/>
      <dgm:t>
        <a:bodyPr/>
        <a:lstStyle/>
        <a:p>
          <a:endParaRPr lang="en-US"/>
        </a:p>
      </dgm:t>
    </dgm:pt>
    <dgm:pt modelId="{372A5D71-7C76-F643-9239-56731EFC1A2C}">
      <dgm:prSet phldrT="[Text]"/>
      <dgm:spPr/>
      <dgm:t>
        <a:bodyPr/>
        <a:lstStyle/>
        <a:p>
          <a:pPr algn="just"/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sujeita</a:t>
          </a:r>
          <a:r>
            <a:rPr lang="en-US" dirty="0" smtClean="0"/>
            <a:t> a </a:t>
          </a:r>
          <a:r>
            <a:rPr lang="en-US" dirty="0" err="1" smtClean="0"/>
            <a:t>condição</a:t>
          </a:r>
          <a:r>
            <a:rPr lang="en-US" dirty="0" smtClean="0"/>
            <a:t>, </a:t>
          </a:r>
          <a:r>
            <a:rPr lang="en-US" dirty="0" err="1" smtClean="0"/>
            <a:t>termo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encargo</a:t>
          </a:r>
          <a:endParaRPr lang="en-US" dirty="0"/>
        </a:p>
      </dgm:t>
    </dgm:pt>
    <dgm:pt modelId="{F404844D-ECA9-A940-AC15-AC44E2ABD40E}" type="parTrans" cxnId="{99636AA8-0D56-164A-B963-6D0283B312CF}">
      <dgm:prSet/>
      <dgm:spPr/>
      <dgm:t>
        <a:bodyPr/>
        <a:lstStyle/>
        <a:p>
          <a:endParaRPr lang="en-US"/>
        </a:p>
      </dgm:t>
    </dgm:pt>
    <dgm:pt modelId="{9C08CA7C-7E38-444D-90CC-3BD65F966B55}" type="sibTrans" cxnId="{99636AA8-0D56-164A-B963-6D0283B312CF}">
      <dgm:prSet/>
      <dgm:spPr/>
      <dgm:t>
        <a:bodyPr/>
        <a:lstStyle/>
        <a:p>
          <a:endParaRPr lang="en-US"/>
        </a:p>
      </dgm:t>
    </dgm:pt>
    <dgm:pt modelId="{47BEB33E-13A8-934D-AFB0-39AF63C12731}">
      <dgm:prSet phldrT="[Text]"/>
      <dgm:spPr/>
      <dgm:t>
        <a:bodyPr/>
        <a:lstStyle/>
        <a:p>
          <a:r>
            <a:rPr lang="en-US" dirty="0" smtClean="0"/>
            <a:t>Simples </a:t>
          </a:r>
          <a:r>
            <a:rPr lang="en-US" dirty="0" err="1" smtClean="0"/>
            <a:t>cálculos</a:t>
          </a:r>
          <a:r>
            <a:rPr lang="en-US" dirty="0" smtClean="0"/>
            <a:t> </a:t>
          </a:r>
          <a:r>
            <a:rPr lang="en-US" dirty="0" err="1" smtClean="0"/>
            <a:t>aritméticos</a:t>
          </a:r>
          <a:endParaRPr lang="en-US" dirty="0"/>
        </a:p>
      </dgm:t>
    </dgm:pt>
    <dgm:pt modelId="{0572DF32-4549-564B-85D5-F0CEDE7E00AC}" type="parTrans" cxnId="{B1E9C6E6-1A30-864C-A406-674CB04767BC}">
      <dgm:prSet/>
      <dgm:spPr/>
    </dgm:pt>
    <dgm:pt modelId="{AD35C0BD-9BBE-B34B-A6C5-03DA3AF180FE}" type="sibTrans" cxnId="{B1E9C6E6-1A30-864C-A406-674CB04767BC}">
      <dgm:prSet/>
      <dgm:spPr/>
    </dgm:pt>
    <dgm:pt modelId="{DFE4B82C-EEF8-704A-BA71-E33D408A45DF}" type="pres">
      <dgm:prSet presAssocID="{2F193A31-6FB0-1F4D-8C69-CD80F5B415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B6B9B4-8388-4145-B239-1D917C45AE91}" type="pres">
      <dgm:prSet presAssocID="{06D746B3-56D2-2E41-8B8F-E4402506AC0E}" presName="linNode" presStyleCnt="0"/>
      <dgm:spPr/>
    </dgm:pt>
    <dgm:pt modelId="{094EB9B8-B14B-4F4F-8D30-163682BB9D20}" type="pres">
      <dgm:prSet presAssocID="{06D746B3-56D2-2E41-8B8F-E4402506AC0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96C13F-BD69-2D4A-8FD8-6674323328FF}" type="pres">
      <dgm:prSet presAssocID="{06D746B3-56D2-2E41-8B8F-E4402506AC0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E548F-F8EE-F948-82CD-7A32BF95DD16}" type="pres">
      <dgm:prSet presAssocID="{647B018C-1D9F-5F4F-BF23-171D37D32514}" presName="sp" presStyleCnt="0"/>
      <dgm:spPr/>
    </dgm:pt>
    <dgm:pt modelId="{0B39C824-3787-7C4F-85A9-D0FAF4CE3D1A}" type="pres">
      <dgm:prSet presAssocID="{D0FBDDCC-20AE-204D-B61C-1B26987B57C1}" presName="linNode" presStyleCnt="0"/>
      <dgm:spPr/>
    </dgm:pt>
    <dgm:pt modelId="{1739B19D-706A-8341-9C79-B32B64FCF28F}" type="pres">
      <dgm:prSet presAssocID="{D0FBDDCC-20AE-204D-B61C-1B26987B57C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AFF004-1A2E-2F4D-8466-FE7C6657EBB5}" type="pres">
      <dgm:prSet presAssocID="{D0FBDDCC-20AE-204D-B61C-1B26987B57C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E42B01-98C5-8948-8DC7-8B5DDE9E7744}" type="pres">
      <dgm:prSet presAssocID="{21FBE296-8FAA-3C44-9382-4E6B523AE0AA}" presName="sp" presStyleCnt="0"/>
      <dgm:spPr/>
    </dgm:pt>
    <dgm:pt modelId="{DFE48778-0954-804E-98E6-9171299FC8D1}" type="pres">
      <dgm:prSet presAssocID="{9FD4A166-51A8-3C41-A345-80070EB57542}" presName="linNode" presStyleCnt="0"/>
      <dgm:spPr/>
    </dgm:pt>
    <dgm:pt modelId="{B3557958-B092-6D43-A4CE-438ECD51739A}" type="pres">
      <dgm:prSet presAssocID="{9FD4A166-51A8-3C41-A345-80070EB5754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6CEE5E-A2B1-9E46-823A-CD99BE6DB289}" type="pres">
      <dgm:prSet presAssocID="{9FD4A166-51A8-3C41-A345-80070EB5754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ED67D3-6B51-104D-823D-577BE8C6CD1D}" type="presOf" srcId="{D0FBDDCC-20AE-204D-B61C-1B26987B57C1}" destId="{1739B19D-706A-8341-9C79-B32B64FCF28F}" srcOrd="0" destOrd="0" presId="urn:microsoft.com/office/officeart/2005/8/layout/vList5"/>
    <dgm:cxn modelId="{99636AA8-0D56-164A-B963-6D0283B312CF}" srcId="{9FD4A166-51A8-3C41-A345-80070EB57542}" destId="{372A5D71-7C76-F643-9239-56731EFC1A2C}" srcOrd="0" destOrd="0" parTransId="{F404844D-ECA9-A940-AC15-AC44E2ABD40E}" sibTransId="{9C08CA7C-7E38-444D-90CC-3BD65F966B55}"/>
    <dgm:cxn modelId="{0CC22388-A48B-2140-946D-60909F0E1AE2}" type="presOf" srcId="{06D746B3-56D2-2E41-8B8F-E4402506AC0E}" destId="{094EB9B8-B14B-4F4F-8D30-163682BB9D20}" srcOrd="0" destOrd="0" presId="urn:microsoft.com/office/officeart/2005/8/layout/vList5"/>
    <dgm:cxn modelId="{B1E9C6E6-1A30-864C-A406-674CB04767BC}" srcId="{06D746B3-56D2-2E41-8B8F-E4402506AC0E}" destId="{47BEB33E-13A8-934D-AFB0-39AF63C12731}" srcOrd="1" destOrd="0" parTransId="{0572DF32-4549-564B-85D5-F0CEDE7E00AC}" sibTransId="{AD35C0BD-9BBE-B34B-A6C5-03DA3AF180FE}"/>
    <dgm:cxn modelId="{DB921E21-0DF7-4643-9293-8118B45220C2}" type="presOf" srcId="{372A5D71-7C76-F643-9239-56731EFC1A2C}" destId="{3C6CEE5E-A2B1-9E46-823A-CD99BE6DB289}" srcOrd="0" destOrd="0" presId="urn:microsoft.com/office/officeart/2005/8/layout/vList5"/>
    <dgm:cxn modelId="{2A562CA9-69C8-F943-872D-B7309E49337E}" srcId="{2F193A31-6FB0-1F4D-8C69-CD80F5B415E2}" destId="{D0FBDDCC-20AE-204D-B61C-1B26987B57C1}" srcOrd="1" destOrd="0" parTransId="{8727A098-8825-4C4D-8425-282338D89D26}" sibTransId="{21FBE296-8FAA-3C44-9382-4E6B523AE0AA}"/>
    <dgm:cxn modelId="{013E4F9A-FB42-1B47-95BC-723149B1C99D}" type="presOf" srcId="{14528730-49FD-B348-8583-0DA9AEEB92B7}" destId="{77AFF004-1A2E-2F4D-8466-FE7C6657EBB5}" srcOrd="0" destOrd="0" presId="urn:microsoft.com/office/officeart/2005/8/layout/vList5"/>
    <dgm:cxn modelId="{3BF188CD-BEB2-3340-AB7D-790F8E4E7DA8}" srcId="{D0FBDDCC-20AE-204D-B61C-1B26987B57C1}" destId="{14528730-49FD-B348-8583-0DA9AEEB92B7}" srcOrd="0" destOrd="0" parTransId="{C1B90CC3-D758-044F-8B75-C6440EB1B8ED}" sibTransId="{9B05CEEB-EFB3-0B4C-B8B4-668BC77880A7}"/>
    <dgm:cxn modelId="{6F03C71E-F605-324E-AD92-48B6F8CC441A}" type="presOf" srcId="{5DA18E0A-8925-2E42-BBA8-850D58CC6189}" destId="{8F96C13F-BD69-2D4A-8FD8-6674323328FF}" srcOrd="0" destOrd="0" presId="urn:microsoft.com/office/officeart/2005/8/layout/vList5"/>
    <dgm:cxn modelId="{C693CB6B-A95B-2D48-B47C-7D41D96794E9}" srcId="{D0FBDDCC-20AE-204D-B61C-1B26987B57C1}" destId="{0B275401-735D-2B41-9CBC-52E9CD43E743}" srcOrd="1" destOrd="0" parTransId="{7D6A6DF8-7C1A-EE4A-852D-50CCB15C8327}" sibTransId="{C2D38668-77C1-3E40-A980-08DB4D76D12F}"/>
    <dgm:cxn modelId="{CC879277-DF8A-AD4A-96FE-A9A0B1C9AF11}" type="presOf" srcId="{9FD4A166-51A8-3C41-A345-80070EB57542}" destId="{B3557958-B092-6D43-A4CE-438ECD51739A}" srcOrd="0" destOrd="0" presId="urn:microsoft.com/office/officeart/2005/8/layout/vList5"/>
    <dgm:cxn modelId="{F39BD3A7-6083-2F43-BABF-0F32C47DDB97}" type="presOf" srcId="{2F193A31-6FB0-1F4D-8C69-CD80F5B415E2}" destId="{DFE4B82C-EEF8-704A-BA71-E33D408A45DF}" srcOrd="0" destOrd="0" presId="urn:microsoft.com/office/officeart/2005/8/layout/vList5"/>
    <dgm:cxn modelId="{8F748043-9257-3B4F-B53F-4F0ED80C2B56}" type="presOf" srcId="{0B275401-735D-2B41-9CBC-52E9CD43E743}" destId="{77AFF004-1A2E-2F4D-8466-FE7C6657EBB5}" srcOrd="0" destOrd="1" presId="urn:microsoft.com/office/officeart/2005/8/layout/vList5"/>
    <dgm:cxn modelId="{57F3D8CE-6F0D-FF40-B643-E5EFC40F1A31}" type="presOf" srcId="{47BEB33E-13A8-934D-AFB0-39AF63C12731}" destId="{8F96C13F-BD69-2D4A-8FD8-6674323328FF}" srcOrd="0" destOrd="1" presId="urn:microsoft.com/office/officeart/2005/8/layout/vList5"/>
    <dgm:cxn modelId="{751239B5-B842-7A46-93CE-17AD9B7FB24E}" srcId="{06D746B3-56D2-2E41-8B8F-E4402506AC0E}" destId="{5DA18E0A-8925-2E42-BBA8-850D58CC6189}" srcOrd="0" destOrd="0" parTransId="{FF7DD293-D0F0-0E46-B060-2F91491CD4A6}" sibTransId="{78D3D3B5-248D-D347-B664-D23862F966A8}"/>
    <dgm:cxn modelId="{5330A99B-DB9A-814E-ABC9-0E34276CEC8D}" srcId="{2F193A31-6FB0-1F4D-8C69-CD80F5B415E2}" destId="{06D746B3-56D2-2E41-8B8F-E4402506AC0E}" srcOrd="0" destOrd="0" parTransId="{9CF8577B-6F52-774F-BD46-9032996E5E71}" sibTransId="{647B018C-1D9F-5F4F-BF23-171D37D32514}"/>
    <dgm:cxn modelId="{8AEECEE6-4F50-CA48-97E6-9D0022BB4F89}" srcId="{2F193A31-6FB0-1F4D-8C69-CD80F5B415E2}" destId="{9FD4A166-51A8-3C41-A345-80070EB57542}" srcOrd="2" destOrd="0" parTransId="{A57DE8C1-9D99-0347-9D58-3DA5B42C7D7F}" sibTransId="{77882FFC-3A47-A14C-BE7A-6CE416803737}"/>
    <dgm:cxn modelId="{0D6795A2-B187-CD40-A388-2A5820501502}" type="presParOf" srcId="{DFE4B82C-EEF8-704A-BA71-E33D408A45DF}" destId="{ADB6B9B4-8388-4145-B239-1D917C45AE91}" srcOrd="0" destOrd="0" presId="urn:microsoft.com/office/officeart/2005/8/layout/vList5"/>
    <dgm:cxn modelId="{27A6287B-2182-0346-8E7D-0C9608B4D2DA}" type="presParOf" srcId="{ADB6B9B4-8388-4145-B239-1D917C45AE91}" destId="{094EB9B8-B14B-4F4F-8D30-163682BB9D20}" srcOrd="0" destOrd="0" presId="urn:microsoft.com/office/officeart/2005/8/layout/vList5"/>
    <dgm:cxn modelId="{2177827D-7114-B940-919B-C97F114AFF56}" type="presParOf" srcId="{ADB6B9B4-8388-4145-B239-1D917C45AE91}" destId="{8F96C13F-BD69-2D4A-8FD8-6674323328FF}" srcOrd="1" destOrd="0" presId="urn:microsoft.com/office/officeart/2005/8/layout/vList5"/>
    <dgm:cxn modelId="{E065FAD1-5CF3-1844-B9E0-EB093E0CDA87}" type="presParOf" srcId="{DFE4B82C-EEF8-704A-BA71-E33D408A45DF}" destId="{CDBE548F-F8EE-F948-82CD-7A32BF95DD16}" srcOrd="1" destOrd="0" presId="urn:microsoft.com/office/officeart/2005/8/layout/vList5"/>
    <dgm:cxn modelId="{759C97A1-658F-BB40-BD93-3E99B8024BCF}" type="presParOf" srcId="{DFE4B82C-EEF8-704A-BA71-E33D408A45DF}" destId="{0B39C824-3787-7C4F-85A9-D0FAF4CE3D1A}" srcOrd="2" destOrd="0" presId="urn:microsoft.com/office/officeart/2005/8/layout/vList5"/>
    <dgm:cxn modelId="{0C8E6934-53D2-2D44-8CAD-13F181588B08}" type="presParOf" srcId="{0B39C824-3787-7C4F-85A9-D0FAF4CE3D1A}" destId="{1739B19D-706A-8341-9C79-B32B64FCF28F}" srcOrd="0" destOrd="0" presId="urn:microsoft.com/office/officeart/2005/8/layout/vList5"/>
    <dgm:cxn modelId="{D4A6E396-CD07-6A41-9625-C1B5C6B3CB27}" type="presParOf" srcId="{0B39C824-3787-7C4F-85A9-D0FAF4CE3D1A}" destId="{77AFF004-1A2E-2F4D-8466-FE7C6657EBB5}" srcOrd="1" destOrd="0" presId="urn:microsoft.com/office/officeart/2005/8/layout/vList5"/>
    <dgm:cxn modelId="{8552002F-FB4B-8F4E-99D9-9184507A13FB}" type="presParOf" srcId="{DFE4B82C-EEF8-704A-BA71-E33D408A45DF}" destId="{CAE42B01-98C5-8948-8DC7-8B5DDE9E7744}" srcOrd="3" destOrd="0" presId="urn:microsoft.com/office/officeart/2005/8/layout/vList5"/>
    <dgm:cxn modelId="{6163E1A4-7297-7C48-ABDD-2B3AB18D344C}" type="presParOf" srcId="{DFE4B82C-EEF8-704A-BA71-E33D408A45DF}" destId="{DFE48778-0954-804E-98E6-9171299FC8D1}" srcOrd="4" destOrd="0" presId="urn:microsoft.com/office/officeart/2005/8/layout/vList5"/>
    <dgm:cxn modelId="{085E41CF-A30C-E74E-A632-EEFAA354F883}" type="presParOf" srcId="{DFE48778-0954-804E-98E6-9171299FC8D1}" destId="{B3557958-B092-6D43-A4CE-438ECD51739A}" srcOrd="0" destOrd="0" presId="urn:microsoft.com/office/officeart/2005/8/layout/vList5"/>
    <dgm:cxn modelId="{F19F160C-9428-7344-80F5-01FB5C1166F9}" type="presParOf" srcId="{DFE48778-0954-804E-98E6-9171299FC8D1}" destId="{3C6CEE5E-A2B1-9E46-823A-CD99BE6DB28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6DFC1-65F2-164B-A5C5-C0EE53BD0C20}">
      <dsp:nvSpPr>
        <dsp:cNvPr id="0" name=""/>
        <dsp:cNvSpPr/>
      </dsp:nvSpPr>
      <dsp:spPr>
        <a:xfrm>
          <a:off x="0" y="1397000"/>
          <a:ext cx="2539999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Certificação</a:t>
          </a:r>
          <a:r>
            <a:rPr lang="en-US" sz="2400" kern="1200" dirty="0" smtClean="0"/>
            <a:t> de um </a:t>
          </a:r>
          <a:r>
            <a:rPr lang="en-US" sz="2400" kern="1200" dirty="0" err="1" smtClean="0"/>
            <a:t>Direito</a:t>
          </a:r>
          <a:endParaRPr lang="en-US" sz="2400" kern="1200" dirty="0"/>
        </a:p>
      </dsp:txBody>
      <dsp:txXfrm>
        <a:off x="37197" y="1434197"/>
        <a:ext cx="2465605" cy="1195605"/>
      </dsp:txXfrm>
    </dsp:sp>
    <dsp:sp modelId="{C8681B04-84D9-9444-801A-3E06C3318CFD}">
      <dsp:nvSpPr>
        <dsp:cNvPr id="0" name=""/>
        <dsp:cNvSpPr/>
      </dsp:nvSpPr>
      <dsp:spPr>
        <a:xfrm rot="19457599">
          <a:off x="2422396" y="1638750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16719" y="1635594"/>
        <a:ext cx="62560" cy="62560"/>
      </dsp:txXfrm>
    </dsp:sp>
    <dsp:sp modelId="{14EBDA06-50A6-0D4C-ADB3-A69931C0EC14}">
      <dsp:nvSpPr>
        <dsp:cNvPr id="0" name=""/>
        <dsp:cNvSpPr/>
      </dsp:nvSpPr>
      <dsp:spPr>
        <a:xfrm>
          <a:off x="3556000" y="666750"/>
          <a:ext cx="2539999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Adimplemento</a:t>
          </a:r>
          <a:endParaRPr lang="en-U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</a:t>
          </a:r>
          <a:r>
            <a:rPr lang="en-US" sz="2400" kern="1200" dirty="0" err="1" smtClean="0"/>
            <a:t>Execução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Voluntária</a:t>
          </a:r>
          <a:r>
            <a:rPr lang="en-US" sz="2400" kern="1200" dirty="0" smtClean="0"/>
            <a:t>)</a:t>
          </a:r>
          <a:endParaRPr lang="en-US" sz="2400" kern="1200" dirty="0"/>
        </a:p>
      </dsp:txBody>
      <dsp:txXfrm>
        <a:off x="3593197" y="703947"/>
        <a:ext cx="2465605" cy="1195605"/>
      </dsp:txXfrm>
    </dsp:sp>
    <dsp:sp modelId="{425713FB-6739-A14A-B5FD-0B7AEF38EDB1}">
      <dsp:nvSpPr>
        <dsp:cNvPr id="0" name=""/>
        <dsp:cNvSpPr/>
      </dsp:nvSpPr>
      <dsp:spPr>
        <a:xfrm rot="2142401">
          <a:off x="2422396" y="2368999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16719" y="2365844"/>
        <a:ext cx="62560" cy="62560"/>
      </dsp:txXfrm>
    </dsp:sp>
    <dsp:sp modelId="{91B8B697-9786-854C-BD8F-55C9A2E62997}">
      <dsp:nvSpPr>
        <dsp:cNvPr id="0" name=""/>
        <dsp:cNvSpPr/>
      </dsp:nvSpPr>
      <dsp:spPr>
        <a:xfrm>
          <a:off x="3556000" y="2127250"/>
          <a:ext cx="2539999" cy="1269999"/>
        </a:xfrm>
        <a:prstGeom prst="roundRect">
          <a:avLst>
            <a:gd name="adj" fmla="val 10000"/>
          </a:avLst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Inadimplemento</a:t>
          </a:r>
          <a:endParaRPr lang="en-US" sz="2400" kern="1200" dirty="0"/>
        </a:p>
      </dsp:txBody>
      <dsp:txXfrm>
        <a:off x="3593197" y="2164447"/>
        <a:ext cx="2465605" cy="1195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7EF45-9EAD-F949-A97C-0D4C87144BE5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2D34CE-12BC-C642-ABF8-839DD99A2C48}">
      <dsp:nvSpPr>
        <dsp:cNvPr id="0" name=""/>
        <dsp:cNvSpPr/>
      </dsp:nvSpPr>
      <dsp:spPr>
        <a:xfrm>
          <a:off x="6548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Reconhecimento</a:t>
          </a:r>
          <a:r>
            <a:rPr lang="en-US" sz="1800" b="1" kern="1200" dirty="0" smtClean="0"/>
            <a:t> do </a:t>
          </a:r>
          <a:r>
            <a:rPr lang="en-US" sz="1800" b="1" kern="1200" dirty="0" err="1" smtClean="0"/>
            <a:t>Direito</a:t>
          </a:r>
          <a:endParaRPr lang="en-US" sz="1800" b="1" kern="1200" dirty="0"/>
        </a:p>
      </dsp:txBody>
      <dsp:txXfrm>
        <a:off x="85903" y="1298554"/>
        <a:ext cx="1803440" cy="1466890"/>
      </dsp:txXfrm>
    </dsp:sp>
    <dsp:sp modelId="{9022C72B-A1EB-2D48-BF6F-99B882C6C77B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Inadimplemento</a:t>
          </a:r>
          <a:endParaRPr lang="en-US" sz="1800" b="1" kern="1200" dirty="0"/>
        </a:p>
      </dsp:txBody>
      <dsp:txXfrm>
        <a:off x="2146280" y="1298554"/>
        <a:ext cx="1803440" cy="1466890"/>
      </dsp:txXfrm>
    </dsp:sp>
    <dsp:sp modelId="{F099ECAF-C67A-7248-94EB-54B94947C6FF}">
      <dsp:nvSpPr>
        <dsp:cNvPr id="0" name=""/>
        <dsp:cNvSpPr/>
      </dsp:nvSpPr>
      <dsp:spPr>
        <a:xfrm>
          <a:off x="4127301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Execução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Forçada</a:t>
          </a:r>
          <a:endParaRPr lang="en-US" sz="1800" b="1" kern="1200" dirty="0" smtClean="0"/>
        </a:p>
      </dsp:txBody>
      <dsp:txXfrm>
        <a:off x="4206656" y="1298554"/>
        <a:ext cx="1803440" cy="1466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7F6F6D-22C0-FC4C-B761-30D6FFC508F4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Cumprimento</a:t>
          </a:r>
          <a:endParaRPr lang="en-US" sz="3100" kern="1200" dirty="0"/>
        </a:p>
      </dsp:txBody>
      <dsp:txXfrm rot="10800000">
        <a:off x="1585466" y="1895"/>
        <a:ext cx="3771647" cy="1128772"/>
      </dsp:txXfrm>
    </dsp:sp>
    <dsp:sp modelId="{131F02B4-0531-CD44-B82D-BB913BBEF81B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3ECCAA-7F56-E548-A4C3-CEB77E4FFDD9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Resultado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Prático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Equivalente</a:t>
          </a:r>
          <a:endParaRPr lang="en-US" sz="3100" kern="1200" dirty="0"/>
        </a:p>
      </dsp:txBody>
      <dsp:txXfrm rot="10800000">
        <a:off x="1585466" y="1467613"/>
        <a:ext cx="3771647" cy="1128772"/>
      </dsp:txXfrm>
    </dsp:sp>
    <dsp:sp modelId="{F947FBAB-F676-3245-8454-C809CDC5C249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3226B6-FDA9-D444-81CF-75CD2488ABA6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Perdas</a:t>
          </a:r>
          <a:r>
            <a:rPr lang="en-US" sz="3100" kern="1200" dirty="0" smtClean="0"/>
            <a:t> e </a:t>
          </a:r>
          <a:r>
            <a:rPr lang="en-US" sz="3100" kern="1200" dirty="0" err="1" smtClean="0"/>
            <a:t>Danos</a:t>
          </a:r>
          <a:endParaRPr lang="en-US" sz="3100" kern="1200" dirty="0"/>
        </a:p>
      </dsp:txBody>
      <dsp:txXfrm rot="10800000">
        <a:off x="1585466" y="2933332"/>
        <a:ext cx="3771647" cy="1128772"/>
      </dsp:txXfrm>
    </dsp:sp>
    <dsp:sp modelId="{C8DD5764-D309-7141-A9A4-7BEFC775EECB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59978-488F-D448-93FE-87A8514D2561}">
      <dsp:nvSpPr>
        <dsp:cNvPr id="0" name=""/>
        <dsp:cNvSpPr/>
      </dsp:nvSpPr>
      <dsp:spPr>
        <a:xfrm>
          <a:off x="4638774" y="3121550"/>
          <a:ext cx="91440" cy="5811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110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929C1C-2673-1745-B510-6D03D8BD3E9F}">
      <dsp:nvSpPr>
        <dsp:cNvPr id="0" name=""/>
        <dsp:cNvSpPr/>
      </dsp:nvSpPr>
      <dsp:spPr>
        <a:xfrm>
          <a:off x="3463454" y="1271674"/>
          <a:ext cx="1221040" cy="581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005"/>
              </a:lnTo>
              <a:lnTo>
                <a:pt x="1221040" y="396005"/>
              </a:lnTo>
              <a:lnTo>
                <a:pt x="1221040" y="58110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33EB0-972D-6849-87DA-739BEF17FAC9}">
      <dsp:nvSpPr>
        <dsp:cNvPr id="0" name=""/>
        <dsp:cNvSpPr/>
      </dsp:nvSpPr>
      <dsp:spPr>
        <a:xfrm>
          <a:off x="2196693" y="3121550"/>
          <a:ext cx="91440" cy="5811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110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F9F0A-7666-8A4B-B6E9-67E4C4CBDB7B}">
      <dsp:nvSpPr>
        <dsp:cNvPr id="0" name=""/>
        <dsp:cNvSpPr/>
      </dsp:nvSpPr>
      <dsp:spPr>
        <a:xfrm>
          <a:off x="2242413" y="1271674"/>
          <a:ext cx="1221040" cy="581104"/>
        </a:xfrm>
        <a:custGeom>
          <a:avLst/>
          <a:gdLst/>
          <a:ahLst/>
          <a:cxnLst/>
          <a:rect l="0" t="0" r="0" b="0"/>
          <a:pathLst>
            <a:path>
              <a:moveTo>
                <a:pt x="1221040" y="0"/>
              </a:moveTo>
              <a:lnTo>
                <a:pt x="1221040" y="396005"/>
              </a:lnTo>
              <a:lnTo>
                <a:pt x="0" y="396005"/>
              </a:lnTo>
              <a:lnTo>
                <a:pt x="0" y="58110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0E45C5-14B7-F544-ABC3-440968DC87F2}">
      <dsp:nvSpPr>
        <dsp:cNvPr id="0" name=""/>
        <dsp:cNvSpPr/>
      </dsp:nvSpPr>
      <dsp:spPr>
        <a:xfrm>
          <a:off x="2464421" y="2902"/>
          <a:ext cx="1998066" cy="1268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BE3AEB-2ED8-A846-8BD1-B263AA5273B4}">
      <dsp:nvSpPr>
        <dsp:cNvPr id="0" name=""/>
        <dsp:cNvSpPr/>
      </dsp:nvSpPr>
      <dsp:spPr>
        <a:xfrm>
          <a:off x="2686428" y="213809"/>
          <a:ext cx="1998066" cy="126877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Execu</a:t>
          </a:r>
          <a:r>
            <a:rPr lang="en-US" sz="2000" b="1" kern="1200" dirty="0" err="1" smtClean="0"/>
            <a:t>ção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Forçada</a:t>
          </a:r>
          <a:endParaRPr lang="en-U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</a:t>
          </a:r>
          <a:r>
            <a:rPr lang="en-US" sz="2000" b="1" kern="1200" dirty="0" err="1" smtClean="0"/>
            <a:t>atipicidade</a:t>
          </a:r>
          <a:r>
            <a:rPr lang="en-US" sz="2000" b="1" kern="1200" dirty="0" smtClean="0"/>
            <a:t>)</a:t>
          </a:r>
          <a:endParaRPr lang="en-US" sz="2000" b="1" kern="1200" dirty="0"/>
        </a:p>
      </dsp:txBody>
      <dsp:txXfrm>
        <a:off x="2723589" y="250970"/>
        <a:ext cx="1923744" cy="1194450"/>
      </dsp:txXfrm>
    </dsp:sp>
    <dsp:sp modelId="{8AF15A9F-6B38-734A-BBBC-01E5BDA66788}">
      <dsp:nvSpPr>
        <dsp:cNvPr id="0" name=""/>
        <dsp:cNvSpPr/>
      </dsp:nvSpPr>
      <dsp:spPr>
        <a:xfrm>
          <a:off x="1243380" y="1852778"/>
          <a:ext cx="1998066" cy="1268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D7EF56-D71B-5F4F-8A9E-CD8D49B8405A}">
      <dsp:nvSpPr>
        <dsp:cNvPr id="0" name=""/>
        <dsp:cNvSpPr/>
      </dsp:nvSpPr>
      <dsp:spPr>
        <a:xfrm>
          <a:off x="1465388" y="2063685"/>
          <a:ext cx="1998066" cy="126877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/>
            <a:t>Direta</a:t>
          </a:r>
          <a:endParaRPr lang="en-US" sz="3200" b="1" kern="1200" dirty="0"/>
        </a:p>
      </dsp:txBody>
      <dsp:txXfrm>
        <a:off x="1502549" y="2100846"/>
        <a:ext cx="1923744" cy="1194450"/>
      </dsp:txXfrm>
    </dsp:sp>
    <dsp:sp modelId="{31D6E54F-4733-5B47-BFE8-86963F8A9C25}">
      <dsp:nvSpPr>
        <dsp:cNvPr id="0" name=""/>
        <dsp:cNvSpPr/>
      </dsp:nvSpPr>
      <dsp:spPr>
        <a:xfrm>
          <a:off x="1243380" y="3702654"/>
          <a:ext cx="1998066" cy="1268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04E43E-8E6C-3445-8A41-5DF26971783F}">
      <dsp:nvSpPr>
        <dsp:cNvPr id="0" name=""/>
        <dsp:cNvSpPr/>
      </dsp:nvSpPr>
      <dsp:spPr>
        <a:xfrm>
          <a:off x="1465388" y="3913561"/>
          <a:ext cx="1998066" cy="126877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Sub-</a:t>
          </a:r>
          <a:r>
            <a:rPr lang="en-US" sz="1200" kern="1200" dirty="0" err="1" smtClean="0"/>
            <a:t>Roga</a:t>
          </a:r>
          <a:r>
            <a:rPr lang="en-US" sz="1200" kern="1200" dirty="0" err="1" smtClean="0"/>
            <a:t>ção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(</a:t>
          </a:r>
          <a:r>
            <a:rPr lang="en-US" sz="1200" kern="1200" dirty="0" err="1" smtClean="0"/>
            <a:t>alienação</a:t>
          </a:r>
          <a:r>
            <a:rPr lang="en-US" sz="1200" kern="1200" dirty="0" smtClean="0"/>
            <a:t>, </a:t>
          </a:r>
          <a:r>
            <a:rPr lang="en-US" sz="1200" kern="1200" dirty="0" err="1" smtClean="0"/>
            <a:t>adjudicação</a:t>
          </a:r>
          <a:r>
            <a:rPr lang="en-US" sz="1200" kern="1200" dirty="0" smtClean="0"/>
            <a:t>, </a:t>
          </a:r>
          <a:r>
            <a:rPr lang="en-US" sz="1200" kern="1200" dirty="0" err="1" smtClean="0"/>
            <a:t>apropriação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frutos</a:t>
          </a:r>
          <a:r>
            <a:rPr lang="en-US" sz="1200" kern="1200" dirty="0" smtClean="0"/>
            <a:t> e </a:t>
          </a:r>
          <a:r>
            <a:rPr lang="en-US" sz="1200" kern="1200" dirty="0" err="1" smtClean="0"/>
            <a:t>rendimentos</a:t>
          </a:r>
          <a:r>
            <a:rPr lang="en-US" sz="1200" kern="1200" dirty="0" smtClean="0"/>
            <a:t>, </a:t>
          </a:r>
          <a:r>
            <a:rPr lang="en-US" sz="1200" kern="1200" dirty="0" err="1" smtClean="0"/>
            <a:t>descontos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folha</a:t>
          </a:r>
          <a:r>
            <a:rPr lang="en-US" sz="1200" kern="1200" dirty="0" smtClean="0"/>
            <a:t>, </a:t>
          </a:r>
          <a:r>
            <a:rPr lang="en-US" sz="1200" kern="1200" dirty="0" err="1" smtClean="0"/>
            <a:t>cumprimento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por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terceiro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1502549" y="3950722"/>
        <a:ext cx="1923744" cy="1194450"/>
      </dsp:txXfrm>
    </dsp:sp>
    <dsp:sp modelId="{7C1C6D45-1B44-7B4E-824B-0A56DA2B16E8}">
      <dsp:nvSpPr>
        <dsp:cNvPr id="0" name=""/>
        <dsp:cNvSpPr/>
      </dsp:nvSpPr>
      <dsp:spPr>
        <a:xfrm>
          <a:off x="3685461" y="1852778"/>
          <a:ext cx="1998066" cy="1268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EBBEDE-93FF-C745-A756-04195B63D039}">
      <dsp:nvSpPr>
        <dsp:cNvPr id="0" name=""/>
        <dsp:cNvSpPr/>
      </dsp:nvSpPr>
      <dsp:spPr>
        <a:xfrm>
          <a:off x="3907469" y="2063685"/>
          <a:ext cx="1998066" cy="126877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/>
            <a:t>Indireta</a:t>
          </a:r>
          <a:endParaRPr lang="en-US" sz="3200" b="1" kern="1200" dirty="0"/>
        </a:p>
      </dsp:txBody>
      <dsp:txXfrm>
        <a:off x="3944630" y="2100846"/>
        <a:ext cx="1923744" cy="1194450"/>
      </dsp:txXfrm>
    </dsp:sp>
    <dsp:sp modelId="{4EB67697-EC45-C74A-B7D0-3E2C690CB38D}">
      <dsp:nvSpPr>
        <dsp:cNvPr id="0" name=""/>
        <dsp:cNvSpPr/>
      </dsp:nvSpPr>
      <dsp:spPr>
        <a:xfrm>
          <a:off x="3685461" y="3702654"/>
          <a:ext cx="1998066" cy="1268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CCF7F0-D27B-6545-90F5-E94E69E16887}">
      <dsp:nvSpPr>
        <dsp:cNvPr id="0" name=""/>
        <dsp:cNvSpPr/>
      </dsp:nvSpPr>
      <dsp:spPr>
        <a:xfrm>
          <a:off x="3907469" y="3913561"/>
          <a:ext cx="1998066" cy="126877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Coer</a:t>
          </a:r>
          <a:r>
            <a:rPr lang="en-US" sz="1400" kern="1200" dirty="0" err="1" smtClean="0"/>
            <a:t>ção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(ex.: </a:t>
          </a:r>
          <a:r>
            <a:rPr lang="en-US" sz="1400" kern="1200" dirty="0" err="1" smtClean="0"/>
            <a:t>apreensão</a:t>
          </a:r>
          <a:r>
            <a:rPr lang="en-US" sz="1400" kern="1200" dirty="0" smtClean="0"/>
            <a:t> de CNH, </a:t>
          </a:r>
          <a:r>
            <a:rPr lang="en-US" sz="1400" kern="1200" dirty="0" err="1" smtClean="0"/>
            <a:t>apreensão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passaporte</a:t>
          </a:r>
          <a:r>
            <a:rPr lang="en-US" sz="1400" kern="1200" dirty="0" smtClean="0"/>
            <a:t>, </a:t>
          </a:r>
          <a:r>
            <a:rPr lang="en-US" sz="1400" kern="1200" dirty="0" err="1" smtClean="0"/>
            <a:t>multas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diárias</a:t>
          </a:r>
          <a:r>
            <a:rPr lang="en-US" sz="1400" kern="1200" dirty="0" smtClean="0"/>
            <a:t>)</a:t>
          </a:r>
          <a:endParaRPr lang="en-US" sz="1400" kern="1200" dirty="0"/>
        </a:p>
      </dsp:txBody>
      <dsp:txXfrm>
        <a:off x="3944630" y="3950722"/>
        <a:ext cx="1923744" cy="11944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E5B1F-3DF8-6744-A8B3-607A98B0EE24}">
      <dsp:nvSpPr>
        <dsp:cNvPr id="0" name=""/>
        <dsp:cNvSpPr/>
      </dsp:nvSpPr>
      <dsp:spPr>
        <a:xfrm>
          <a:off x="436066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Títulos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Executivos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Judiciais</a:t>
          </a:r>
          <a:endParaRPr lang="en-US" sz="2400" b="1" kern="1200" dirty="0"/>
        </a:p>
      </dsp:txBody>
      <dsp:txXfrm>
        <a:off x="470066" y="34496"/>
        <a:ext cx="2253718" cy="1092859"/>
      </dsp:txXfrm>
    </dsp:sp>
    <dsp:sp modelId="{A6133757-9073-3341-9DEA-2676EC14F42E}">
      <dsp:nvSpPr>
        <dsp:cNvPr id="0" name=""/>
        <dsp:cNvSpPr/>
      </dsp:nvSpPr>
      <dsp:spPr>
        <a:xfrm>
          <a:off x="668238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89940-F510-A245-8FFE-E753C313D8D3}">
      <dsp:nvSpPr>
        <dsp:cNvPr id="0" name=""/>
        <dsp:cNvSpPr/>
      </dsp:nvSpPr>
      <dsp:spPr>
        <a:xfrm>
          <a:off x="900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Cumprimento</a:t>
          </a:r>
          <a:r>
            <a:rPr lang="en-US" sz="1700" b="1" kern="1200" dirty="0" smtClean="0"/>
            <a:t> de </a:t>
          </a:r>
          <a:r>
            <a:rPr lang="en-US" sz="1700" b="1" kern="1200" dirty="0" err="1" smtClean="0"/>
            <a:t>Sentença</a:t>
          </a:r>
          <a:endParaRPr lang="en-US" sz="1700" b="1" kern="1200" dirty="0"/>
        </a:p>
      </dsp:txBody>
      <dsp:txXfrm>
        <a:off x="934410" y="1485570"/>
        <a:ext cx="1789374" cy="1092859"/>
      </dsp:txXfrm>
    </dsp:sp>
    <dsp:sp modelId="{803A21FD-1B05-D949-9DF4-C769E4C7D433}">
      <dsp:nvSpPr>
        <dsp:cNvPr id="0" name=""/>
        <dsp:cNvSpPr/>
      </dsp:nvSpPr>
      <dsp:spPr>
        <a:xfrm>
          <a:off x="668238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8940B-4213-364B-82F4-46818B792CAF}">
      <dsp:nvSpPr>
        <dsp:cNvPr id="0" name=""/>
        <dsp:cNvSpPr/>
      </dsp:nvSpPr>
      <dsp:spPr>
        <a:xfrm>
          <a:off x="900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Livro</a:t>
          </a:r>
          <a:r>
            <a:rPr lang="en-US" sz="1700" b="1" kern="1200" dirty="0" smtClean="0"/>
            <a:t> I, </a:t>
          </a:r>
          <a:r>
            <a:rPr lang="en-US" sz="1700" b="1" kern="1200" dirty="0" err="1" smtClean="0"/>
            <a:t>Título</a:t>
          </a:r>
          <a:r>
            <a:rPr lang="en-US" sz="1700" b="1" kern="1200" dirty="0" smtClean="0"/>
            <a:t> II da Parte Especial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(art. 513-538, CPC))</a:t>
          </a:r>
          <a:endParaRPr lang="en-US" sz="1700" b="1" kern="1200" dirty="0"/>
        </a:p>
      </dsp:txBody>
      <dsp:txXfrm>
        <a:off x="934410" y="2936644"/>
        <a:ext cx="1789374" cy="1092859"/>
      </dsp:txXfrm>
    </dsp:sp>
    <dsp:sp modelId="{C3D64643-A607-DA45-A2D9-0B8CDCE462A3}">
      <dsp:nvSpPr>
        <dsp:cNvPr id="0" name=""/>
        <dsp:cNvSpPr/>
      </dsp:nvSpPr>
      <dsp:spPr>
        <a:xfrm>
          <a:off x="3338214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Títulos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Executivos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Extrajudiciais</a:t>
          </a:r>
          <a:endParaRPr lang="en-US" sz="2400" b="1" kern="1200" dirty="0"/>
        </a:p>
      </dsp:txBody>
      <dsp:txXfrm>
        <a:off x="3372214" y="34496"/>
        <a:ext cx="2253718" cy="1092859"/>
      </dsp:txXfrm>
    </dsp:sp>
    <dsp:sp modelId="{1842596F-BA66-FF4B-9BD0-EDE6631EE463}">
      <dsp:nvSpPr>
        <dsp:cNvPr id="0" name=""/>
        <dsp:cNvSpPr/>
      </dsp:nvSpPr>
      <dsp:spPr>
        <a:xfrm>
          <a:off x="3570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D2901-18B7-904B-8EBF-35BE39D54E9B}">
      <dsp:nvSpPr>
        <dsp:cNvPr id="0" name=""/>
        <dsp:cNvSpPr/>
      </dsp:nvSpPr>
      <dsp:spPr>
        <a:xfrm>
          <a:off x="3802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Processo</a:t>
          </a:r>
          <a:r>
            <a:rPr lang="en-US" sz="1700" b="1" kern="1200" dirty="0" smtClean="0"/>
            <a:t> de </a:t>
          </a:r>
          <a:r>
            <a:rPr lang="en-US" sz="1700" b="1" kern="1200" dirty="0" err="1" smtClean="0"/>
            <a:t>Execução</a:t>
          </a:r>
          <a:endParaRPr lang="en-US" sz="1700" b="1" kern="1200" dirty="0"/>
        </a:p>
      </dsp:txBody>
      <dsp:txXfrm>
        <a:off x="3836558" y="1485570"/>
        <a:ext cx="1789374" cy="1092859"/>
      </dsp:txXfrm>
    </dsp:sp>
    <dsp:sp modelId="{A5BC47BC-6BC2-4D4F-8EDC-86A1C7931F61}">
      <dsp:nvSpPr>
        <dsp:cNvPr id="0" name=""/>
        <dsp:cNvSpPr/>
      </dsp:nvSpPr>
      <dsp:spPr>
        <a:xfrm>
          <a:off x="3570386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CBB1E9-C6A8-6C40-AC3D-C7486BE81117}">
      <dsp:nvSpPr>
        <dsp:cNvPr id="0" name=""/>
        <dsp:cNvSpPr/>
      </dsp:nvSpPr>
      <dsp:spPr>
        <a:xfrm>
          <a:off x="3802558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Livro</a:t>
          </a:r>
          <a:r>
            <a:rPr lang="en-US" sz="1700" b="1" kern="1200" dirty="0" smtClean="0"/>
            <a:t> II da Parte Especial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(art. 771-924, CPC)</a:t>
          </a:r>
          <a:endParaRPr lang="en-US" sz="1700" b="1" kern="1200" dirty="0"/>
        </a:p>
      </dsp:txBody>
      <dsp:txXfrm>
        <a:off x="3836558" y="2936644"/>
        <a:ext cx="1789374" cy="10928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A85E5-8B4C-2A43-8B98-53BC3211627B}">
      <dsp:nvSpPr>
        <dsp:cNvPr id="0" name=""/>
        <dsp:cNvSpPr/>
      </dsp:nvSpPr>
      <dsp:spPr>
        <a:xfrm rot="5400000">
          <a:off x="3753961" y="-1459537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Regra</a:t>
          </a:r>
          <a:r>
            <a:rPr lang="en-US" sz="1800" b="1" kern="1200" dirty="0" smtClean="0"/>
            <a:t>: </a:t>
          </a:r>
          <a:r>
            <a:rPr lang="en-US" sz="1800" b="1" kern="1200" dirty="0" err="1" smtClean="0"/>
            <a:t>Autonomia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Exceção</a:t>
          </a:r>
          <a:r>
            <a:rPr lang="en-US" sz="1800" b="1" kern="1200" dirty="0" smtClean="0"/>
            <a:t>: </a:t>
          </a:r>
          <a:r>
            <a:rPr lang="en-US" sz="1800" b="1" kern="1200" dirty="0" err="1" smtClean="0"/>
            <a:t>ações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possessórias</a:t>
          </a:r>
          <a:r>
            <a:rPr lang="en-US" sz="1800" b="1" kern="1200" dirty="0" smtClean="0"/>
            <a:t> e de </a:t>
          </a:r>
          <a:r>
            <a:rPr lang="en-US" sz="1800" b="1" kern="1200" dirty="0" err="1" smtClean="0"/>
            <a:t>despejo</a:t>
          </a:r>
          <a:endParaRPr lang="en-US" sz="1800" b="1" kern="1200" dirty="0"/>
        </a:p>
      </dsp:txBody>
      <dsp:txXfrm rot="-5400000">
        <a:off x="2194560" y="138069"/>
        <a:ext cx="3863235" cy="706227"/>
      </dsp:txXfrm>
    </dsp:sp>
    <dsp:sp modelId="{7F3DAABF-AC37-3C4B-9F12-4B6B4BDBD12C}">
      <dsp:nvSpPr>
        <dsp:cNvPr id="0" name=""/>
        <dsp:cNvSpPr/>
      </dsp:nvSpPr>
      <dsp:spPr>
        <a:xfrm>
          <a:off x="0" y="2033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Redação</a:t>
          </a:r>
          <a:r>
            <a:rPr lang="en-US" sz="2100" b="1" kern="1200" dirty="0" smtClean="0"/>
            <a:t> Original do CPC/73 </a:t>
          </a:r>
          <a:endParaRPr lang="en-US" sz="2100" b="1" kern="1200" dirty="0"/>
        </a:p>
      </dsp:txBody>
      <dsp:txXfrm>
        <a:off x="47756" y="49789"/>
        <a:ext cx="2099048" cy="882784"/>
      </dsp:txXfrm>
    </dsp:sp>
    <dsp:sp modelId="{33AA1713-18F0-F746-AC6B-25F074A80F5C}">
      <dsp:nvSpPr>
        <dsp:cNvPr id="0" name=""/>
        <dsp:cNvSpPr/>
      </dsp:nvSpPr>
      <dsp:spPr>
        <a:xfrm rot="5400000">
          <a:off x="3753961" y="-432325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Art. 84, do CDC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Art. 461, CPC-73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Art. 273, do CPC-73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Lei 9.099/95</a:t>
          </a:r>
          <a:endParaRPr lang="en-US" sz="1200" b="1" kern="1200" dirty="0"/>
        </a:p>
      </dsp:txBody>
      <dsp:txXfrm rot="-5400000">
        <a:off x="2194560" y="1165281"/>
        <a:ext cx="3863235" cy="706227"/>
      </dsp:txXfrm>
    </dsp:sp>
    <dsp:sp modelId="{F7510BC7-57EC-ED4C-8E04-F0C586772485}">
      <dsp:nvSpPr>
        <dsp:cNvPr id="0" name=""/>
        <dsp:cNvSpPr/>
      </dsp:nvSpPr>
      <dsp:spPr>
        <a:xfrm>
          <a:off x="0" y="1029245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Década</a:t>
          </a:r>
          <a:r>
            <a:rPr lang="en-US" sz="2100" b="1" kern="1200" dirty="0" smtClean="0"/>
            <a:t> de 1990</a:t>
          </a:r>
          <a:endParaRPr lang="en-US" sz="2100" b="1" kern="1200" dirty="0"/>
        </a:p>
      </dsp:txBody>
      <dsp:txXfrm>
        <a:off x="47756" y="1077001"/>
        <a:ext cx="2099048" cy="882784"/>
      </dsp:txXfrm>
    </dsp:sp>
    <dsp:sp modelId="{CAA7D91E-C04F-D945-8BAC-A2709D8E1486}">
      <dsp:nvSpPr>
        <dsp:cNvPr id="0" name=""/>
        <dsp:cNvSpPr/>
      </dsp:nvSpPr>
      <dsp:spPr>
        <a:xfrm rot="5400000">
          <a:off x="3753961" y="594885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Art. 461-A, CPC-73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Lei n. 11.232/2005</a:t>
          </a:r>
          <a:endParaRPr lang="en-US" sz="1800" b="1" kern="1200" dirty="0"/>
        </a:p>
      </dsp:txBody>
      <dsp:txXfrm rot="-5400000">
        <a:off x="2194560" y="2192492"/>
        <a:ext cx="3863235" cy="706227"/>
      </dsp:txXfrm>
    </dsp:sp>
    <dsp:sp modelId="{F2269BF2-A9BE-3847-97CC-0B7B0FE25A19}">
      <dsp:nvSpPr>
        <dsp:cNvPr id="0" name=""/>
        <dsp:cNvSpPr/>
      </dsp:nvSpPr>
      <dsp:spPr>
        <a:xfrm>
          <a:off x="0" y="2056457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Anos</a:t>
          </a:r>
          <a:r>
            <a:rPr lang="en-US" sz="2100" b="1" kern="1200" dirty="0" smtClean="0"/>
            <a:t> 2000</a:t>
          </a:r>
          <a:endParaRPr lang="en-US" sz="2100" b="1" kern="1200" dirty="0"/>
        </a:p>
      </dsp:txBody>
      <dsp:txXfrm>
        <a:off x="47756" y="2104213"/>
        <a:ext cx="2099048" cy="882784"/>
      </dsp:txXfrm>
    </dsp:sp>
    <dsp:sp modelId="{397EF8B4-2BD4-E342-9B1A-89B02FAD91AB}">
      <dsp:nvSpPr>
        <dsp:cNvPr id="0" name=""/>
        <dsp:cNvSpPr/>
      </dsp:nvSpPr>
      <dsp:spPr>
        <a:xfrm>
          <a:off x="0" y="3083669"/>
          <a:ext cx="6090051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CPC 2015</a:t>
          </a:r>
          <a:endParaRPr lang="en-US" sz="2100" b="1" kern="1200" dirty="0"/>
        </a:p>
      </dsp:txBody>
      <dsp:txXfrm>
        <a:off x="47756" y="3131425"/>
        <a:ext cx="5994539" cy="8827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26226-2EDE-1546-AFC4-2CA2A4601739}">
      <dsp:nvSpPr>
        <dsp:cNvPr id="0" name=""/>
        <dsp:cNvSpPr/>
      </dsp:nvSpPr>
      <dsp:spPr>
        <a:xfrm rot="5400000">
          <a:off x="3352323" y="-95947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É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cabível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execução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por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título</a:t>
          </a:r>
          <a:r>
            <a:rPr lang="en-US" sz="1800" kern="1200" dirty="0" smtClean="0"/>
            <a:t> extrajudicial contra a </a:t>
          </a:r>
          <a:r>
            <a:rPr lang="en-US" sz="1800" kern="1200" dirty="0" err="1" smtClean="0"/>
            <a:t>Fazenda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Pública</a:t>
          </a:r>
          <a:r>
            <a:rPr lang="en-US" sz="1800" kern="1200" dirty="0" smtClean="0"/>
            <a:t>.</a:t>
          </a:r>
          <a:endParaRPr lang="en-US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Art. 910, CPC-15</a:t>
          </a:r>
          <a:endParaRPr lang="en-US" sz="1800" kern="1200" dirty="0"/>
        </a:p>
      </dsp:txBody>
      <dsp:txXfrm rot="-5400000">
        <a:off x="2194559" y="275707"/>
        <a:ext cx="3824022" cy="1431076"/>
      </dsp:txXfrm>
    </dsp:sp>
    <dsp:sp modelId="{40EC75DB-CF5C-6744-B61D-F3C4AC68650D}">
      <dsp:nvSpPr>
        <dsp:cNvPr id="0" name=""/>
        <dsp:cNvSpPr/>
      </dsp:nvSpPr>
      <dsp:spPr>
        <a:xfrm>
          <a:off x="0" y="4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Enunciado</a:t>
          </a:r>
          <a:r>
            <a:rPr lang="en-US" sz="3000" kern="1200" dirty="0" smtClean="0"/>
            <a:t> de </a:t>
          </a:r>
          <a:r>
            <a:rPr lang="en-US" sz="3000" kern="1200" dirty="0" err="1" smtClean="0"/>
            <a:t>S</a:t>
          </a:r>
          <a:r>
            <a:rPr lang="en-US" sz="3000" kern="1200" dirty="0" err="1" smtClean="0"/>
            <a:t>úmula</a:t>
          </a:r>
          <a:r>
            <a:rPr lang="en-US" sz="3000" kern="1200" dirty="0" smtClean="0"/>
            <a:t> 279/STJ</a:t>
          </a:r>
          <a:endParaRPr lang="en-US" sz="3000" kern="1200" dirty="0"/>
        </a:p>
      </dsp:txBody>
      <dsp:txXfrm>
        <a:off x="96772" y="96821"/>
        <a:ext cx="2001016" cy="1788846"/>
      </dsp:txXfrm>
    </dsp:sp>
    <dsp:sp modelId="{56295E3F-A24D-054B-B3B4-14CC02E9B9CF}">
      <dsp:nvSpPr>
        <dsp:cNvPr id="0" name=""/>
        <dsp:cNvSpPr/>
      </dsp:nvSpPr>
      <dsp:spPr>
        <a:xfrm rot="5400000">
          <a:off x="3352323" y="112203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O </a:t>
          </a:r>
          <a:r>
            <a:rPr lang="en-US" sz="1800" kern="1200" dirty="0" err="1" smtClean="0"/>
            <a:t>instrumento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confissão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dívida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ainda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originário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contrato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abertura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crédito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constitui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título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executivo</a:t>
          </a:r>
          <a:r>
            <a:rPr lang="en-US" sz="1800" kern="1200" dirty="0" smtClean="0"/>
            <a:t> extrajudicial.</a:t>
          </a:r>
          <a:endParaRPr lang="en-US" sz="1800" kern="1200" dirty="0"/>
        </a:p>
      </dsp:txBody>
      <dsp:txXfrm rot="-5400000">
        <a:off x="2194559" y="2357217"/>
        <a:ext cx="3824022" cy="1431076"/>
      </dsp:txXfrm>
    </dsp:sp>
    <dsp:sp modelId="{A56CB326-BB1B-5046-8212-3CBC405FC441}">
      <dsp:nvSpPr>
        <dsp:cNvPr id="0" name=""/>
        <dsp:cNvSpPr/>
      </dsp:nvSpPr>
      <dsp:spPr>
        <a:xfrm>
          <a:off x="0" y="208155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Enunciado</a:t>
          </a:r>
          <a:r>
            <a:rPr lang="en-US" sz="3000" kern="1200" dirty="0" smtClean="0"/>
            <a:t> de </a:t>
          </a:r>
          <a:r>
            <a:rPr lang="en-US" sz="3000" kern="1200" dirty="0" err="1" smtClean="0"/>
            <a:t>S</a:t>
          </a:r>
          <a:r>
            <a:rPr lang="en-US" sz="3000" kern="1200" dirty="0" err="1" smtClean="0"/>
            <a:t>úmula</a:t>
          </a:r>
          <a:r>
            <a:rPr lang="en-US" sz="3000" kern="1200" dirty="0" smtClean="0"/>
            <a:t> 300/STJ</a:t>
          </a:r>
          <a:endParaRPr lang="en-US" sz="3000" kern="1200" dirty="0"/>
        </a:p>
      </dsp:txBody>
      <dsp:txXfrm>
        <a:off x="96772" y="2178331"/>
        <a:ext cx="2001016" cy="17888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C2FFB-46D7-6541-AAAD-8EE83DDE2F10}">
      <dsp:nvSpPr>
        <dsp:cNvPr id="0" name=""/>
        <dsp:cNvSpPr/>
      </dsp:nvSpPr>
      <dsp:spPr>
        <a:xfrm>
          <a:off x="4830633" y="2446862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D4892-30EA-2B46-B8A1-C4E3FF8F6BC1}">
      <dsp:nvSpPr>
        <dsp:cNvPr id="0" name=""/>
        <dsp:cNvSpPr/>
      </dsp:nvSpPr>
      <dsp:spPr>
        <a:xfrm>
          <a:off x="3439790" y="995933"/>
          <a:ext cx="1436563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1436563" y="310602"/>
              </a:lnTo>
              <a:lnTo>
                <a:pt x="1436563" y="45578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971E4-C1F5-4541-8DB3-79FB3F2FD615}">
      <dsp:nvSpPr>
        <dsp:cNvPr id="0" name=""/>
        <dsp:cNvSpPr/>
      </dsp:nvSpPr>
      <dsp:spPr>
        <a:xfrm>
          <a:off x="2003226" y="2446862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957708" y="310602"/>
              </a:lnTo>
              <a:lnTo>
                <a:pt x="957708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9E578A-3E6E-AC4D-A552-D0415A4ED77B}">
      <dsp:nvSpPr>
        <dsp:cNvPr id="0" name=""/>
        <dsp:cNvSpPr/>
      </dsp:nvSpPr>
      <dsp:spPr>
        <a:xfrm>
          <a:off x="1045517" y="2446862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957708" y="0"/>
              </a:moveTo>
              <a:lnTo>
                <a:pt x="957708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FC0CD-7ED3-0843-9084-CC2FC9191817}">
      <dsp:nvSpPr>
        <dsp:cNvPr id="0" name=""/>
        <dsp:cNvSpPr/>
      </dsp:nvSpPr>
      <dsp:spPr>
        <a:xfrm>
          <a:off x="2003226" y="995933"/>
          <a:ext cx="1436563" cy="455782"/>
        </a:xfrm>
        <a:custGeom>
          <a:avLst/>
          <a:gdLst/>
          <a:ahLst/>
          <a:cxnLst/>
          <a:rect l="0" t="0" r="0" b="0"/>
          <a:pathLst>
            <a:path>
              <a:moveTo>
                <a:pt x="1436563" y="0"/>
              </a:moveTo>
              <a:lnTo>
                <a:pt x="1436563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A021F6-C440-3741-B39F-BCC790A2BF48}">
      <dsp:nvSpPr>
        <dsp:cNvPr id="0" name=""/>
        <dsp:cNvSpPr/>
      </dsp:nvSpPr>
      <dsp:spPr>
        <a:xfrm>
          <a:off x="2656209" y="786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270351-4528-784A-AFF7-E0E9EA3CF2CF}">
      <dsp:nvSpPr>
        <dsp:cNvPr id="0" name=""/>
        <dsp:cNvSpPr/>
      </dsp:nvSpPr>
      <dsp:spPr>
        <a:xfrm>
          <a:off x="2830338" y="166208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Legitimidade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Ativa</a:t>
          </a:r>
          <a:endParaRPr lang="en-US" sz="1700" b="1" kern="1200" dirty="0"/>
        </a:p>
      </dsp:txBody>
      <dsp:txXfrm>
        <a:off x="2859485" y="195355"/>
        <a:ext cx="1508866" cy="936852"/>
      </dsp:txXfrm>
    </dsp:sp>
    <dsp:sp modelId="{3C631E42-8EF7-C24B-AF32-F8A2CBC907D0}">
      <dsp:nvSpPr>
        <dsp:cNvPr id="0" name=""/>
        <dsp:cNvSpPr/>
      </dsp:nvSpPr>
      <dsp:spPr>
        <a:xfrm>
          <a:off x="1219646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7FE1CB-0FF6-F349-8C20-DB2950364FBF}">
      <dsp:nvSpPr>
        <dsp:cNvPr id="0" name=""/>
        <dsp:cNvSpPr/>
      </dsp:nvSpPr>
      <dsp:spPr>
        <a:xfrm>
          <a:off x="1393775" y="1617137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Ordinária</a:t>
          </a:r>
          <a:endParaRPr lang="en-US" sz="1700" b="1" kern="1200" dirty="0"/>
        </a:p>
      </dsp:txBody>
      <dsp:txXfrm>
        <a:off x="1422922" y="1646284"/>
        <a:ext cx="1508866" cy="936852"/>
      </dsp:txXfrm>
    </dsp:sp>
    <dsp:sp modelId="{1A97C882-209E-CD4B-8C7A-B12E02398322}">
      <dsp:nvSpPr>
        <dsp:cNvPr id="0" name=""/>
        <dsp:cNvSpPr/>
      </dsp:nvSpPr>
      <dsp:spPr>
        <a:xfrm>
          <a:off x="261937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C4FDB7-42C8-F24E-A5E3-23521A63989A}">
      <dsp:nvSpPr>
        <dsp:cNvPr id="0" name=""/>
        <dsp:cNvSpPr/>
      </dsp:nvSpPr>
      <dsp:spPr>
        <a:xfrm>
          <a:off x="436066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Primária</a:t>
          </a:r>
          <a:endParaRPr lang="en-US" sz="1700" b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(art. 778, CPC)</a:t>
          </a:r>
          <a:endParaRPr lang="en-US" sz="1700" b="1" kern="1200" dirty="0"/>
        </a:p>
      </dsp:txBody>
      <dsp:txXfrm>
        <a:off x="465213" y="3097213"/>
        <a:ext cx="1508866" cy="936852"/>
      </dsp:txXfrm>
    </dsp:sp>
    <dsp:sp modelId="{087CFC57-CC7D-C44B-8174-EDC96C92C5FD}">
      <dsp:nvSpPr>
        <dsp:cNvPr id="0" name=""/>
        <dsp:cNvSpPr/>
      </dsp:nvSpPr>
      <dsp:spPr>
        <a:xfrm>
          <a:off x="2177355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D0930A-06E3-5B45-A1B6-19659C5A8BCB}">
      <dsp:nvSpPr>
        <dsp:cNvPr id="0" name=""/>
        <dsp:cNvSpPr/>
      </dsp:nvSpPr>
      <dsp:spPr>
        <a:xfrm>
          <a:off x="2351484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Secundária</a:t>
          </a:r>
          <a:endParaRPr lang="en-US" sz="1700" b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(art. 778, 1o, CPC)</a:t>
          </a:r>
          <a:endParaRPr lang="en-US" sz="1700" b="1" kern="1200" dirty="0"/>
        </a:p>
      </dsp:txBody>
      <dsp:txXfrm>
        <a:off x="2380631" y="3097213"/>
        <a:ext cx="1508866" cy="936852"/>
      </dsp:txXfrm>
    </dsp:sp>
    <dsp:sp modelId="{A45A3A52-3068-C848-8A14-27C2AD5DD2CF}">
      <dsp:nvSpPr>
        <dsp:cNvPr id="0" name=""/>
        <dsp:cNvSpPr/>
      </dsp:nvSpPr>
      <dsp:spPr>
        <a:xfrm>
          <a:off x="4092773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7F7359-EF24-A544-879C-812682839449}">
      <dsp:nvSpPr>
        <dsp:cNvPr id="0" name=""/>
        <dsp:cNvSpPr/>
      </dsp:nvSpPr>
      <dsp:spPr>
        <a:xfrm>
          <a:off x="4266902" y="1617137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Extraordinária</a:t>
          </a:r>
          <a:endParaRPr lang="en-US" sz="1700" b="1" kern="1200" dirty="0"/>
        </a:p>
      </dsp:txBody>
      <dsp:txXfrm>
        <a:off x="4296049" y="1646284"/>
        <a:ext cx="1508866" cy="936852"/>
      </dsp:txXfrm>
    </dsp:sp>
    <dsp:sp modelId="{C801CCA6-8E18-014A-8827-6BF63770CD52}">
      <dsp:nvSpPr>
        <dsp:cNvPr id="0" name=""/>
        <dsp:cNvSpPr/>
      </dsp:nvSpPr>
      <dsp:spPr>
        <a:xfrm>
          <a:off x="4092773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D6C819-C991-1E4B-9CA8-B1F222109715}">
      <dsp:nvSpPr>
        <dsp:cNvPr id="0" name=""/>
        <dsp:cNvSpPr/>
      </dsp:nvSpPr>
      <dsp:spPr>
        <a:xfrm>
          <a:off x="4266902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Art. 778, 1o, I, CPC</a:t>
          </a:r>
          <a:endParaRPr lang="en-US" sz="1700" b="1" kern="1200" dirty="0"/>
        </a:p>
      </dsp:txBody>
      <dsp:txXfrm>
        <a:off x="4296049" y="3097213"/>
        <a:ext cx="1508866" cy="9368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0B3CD-B0F9-A544-A189-5E9A40F073D6}">
      <dsp:nvSpPr>
        <dsp:cNvPr id="0" name=""/>
        <dsp:cNvSpPr/>
      </dsp:nvSpPr>
      <dsp:spPr>
        <a:xfrm rot="5400000">
          <a:off x="3815584" y="-1008471"/>
          <a:ext cx="2019560" cy="454152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/>
            <a:t>Credor</a:t>
          </a:r>
          <a:endParaRPr lang="en-US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smtClean="0"/>
            <a:t>Art. 23, Lei n. 8.906/94</a:t>
          </a:r>
          <a:endParaRPr lang="en-US" sz="1900" b="1" kern="1200" dirty="0"/>
        </a:p>
      </dsp:txBody>
      <dsp:txXfrm rot="-5400000">
        <a:off x="2554605" y="351095"/>
        <a:ext cx="4442933" cy="1822386"/>
      </dsp:txXfrm>
    </dsp:sp>
    <dsp:sp modelId="{4BE7B0E8-042F-3C4B-A81A-A87899C6048D}">
      <dsp:nvSpPr>
        <dsp:cNvPr id="0" name=""/>
        <dsp:cNvSpPr/>
      </dsp:nvSpPr>
      <dsp:spPr>
        <a:xfrm>
          <a:off x="0" y="63"/>
          <a:ext cx="2554605" cy="25244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err="1" smtClean="0"/>
            <a:t>Ordinária</a:t>
          </a:r>
          <a:r>
            <a:rPr lang="en-US" sz="3300" b="1" kern="1200" dirty="0" smtClean="0"/>
            <a:t> </a:t>
          </a:r>
          <a:r>
            <a:rPr lang="en-US" sz="3300" b="1" kern="1200" dirty="0" err="1" smtClean="0"/>
            <a:t>Primária</a:t>
          </a:r>
          <a:endParaRPr lang="en-US" sz="3300" b="1" kern="1200" dirty="0"/>
        </a:p>
      </dsp:txBody>
      <dsp:txXfrm>
        <a:off x="123233" y="123296"/>
        <a:ext cx="2308139" cy="2277984"/>
      </dsp:txXfrm>
    </dsp:sp>
    <dsp:sp modelId="{F2ED9FBE-2A0E-6A43-914C-6597A898E417}">
      <dsp:nvSpPr>
        <dsp:cNvPr id="0" name=""/>
        <dsp:cNvSpPr/>
      </dsp:nvSpPr>
      <dsp:spPr>
        <a:xfrm rot="5400000">
          <a:off x="3815584" y="1642200"/>
          <a:ext cx="2019560" cy="454152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/>
            <a:t>Causa</a:t>
          </a:r>
          <a:r>
            <a:rPr lang="en-US" sz="1900" b="1" kern="1200" dirty="0" smtClean="0"/>
            <a:t> mortis (</a:t>
          </a:r>
          <a:r>
            <a:rPr lang="en-US" sz="1900" b="1" kern="1200" dirty="0" err="1" smtClean="0"/>
            <a:t>espólio</a:t>
          </a:r>
          <a:r>
            <a:rPr lang="en-US" sz="1900" b="1" kern="1200" dirty="0" smtClean="0"/>
            <a:t>, </a:t>
          </a:r>
          <a:r>
            <a:rPr lang="en-US" sz="1900" b="1" kern="1200" dirty="0" err="1" smtClean="0"/>
            <a:t>herdeiros</a:t>
          </a:r>
          <a:r>
            <a:rPr lang="en-US" sz="1900" b="1" kern="1200" dirty="0" smtClean="0"/>
            <a:t> e </a:t>
          </a:r>
          <a:r>
            <a:rPr lang="en-US" sz="1900" b="1" kern="1200" dirty="0" err="1" smtClean="0"/>
            <a:t>sucessores</a:t>
          </a:r>
          <a:r>
            <a:rPr lang="en-US" sz="1900" b="1" kern="1200" dirty="0" smtClean="0"/>
            <a:t>)</a:t>
          </a:r>
          <a:endParaRPr lang="en-US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/>
            <a:t>Processo</a:t>
          </a:r>
          <a:r>
            <a:rPr lang="en-US" sz="1900" b="1" kern="1200" dirty="0" smtClean="0"/>
            <a:t> de </a:t>
          </a:r>
          <a:r>
            <a:rPr lang="en-US" sz="1900" b="1" kern="1200" dirty="0" err="1" smtClean="0"/>
            <a:t>habilitação</a:t>
          </a:r>
          <a:r>
            <a:rPr lang="en-US" sz="1900" b="1" kern="1200" dirty="0" smtClean="0"/>
            <a:t> (Art. 687-692)?</a:t>
          </a:r>
          <a:endParaRPr lang="en-US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>
              <a:solidFill>
                <a:srgbClr val="008000"/>
              </a:solidFill>
            </a:rPr>
            <a:t>Assistente</a:t>
          </a:r>
          <a:r>
            <a:rPr lang="en-US" sz="1900" b="1" kern="1200" dirty="0" smtClean="0">
              <a:solidFill>
                <a:srgbClr val="008000"/>
              </a:solidFill>
            </a:rPr>
            <a:t> </a:t>
          </a:r>
          <a:r>
            <a:rPr lang="en-US" sz="1900" b="1" kern="1200" dirty="0" err="1" smtClean="0">
              <a:solidFill>
                <a:srgbClr val="008000"/>
              </a:solidFill>
            </a:rPr>
            <a:t>litisconsorcial</a:t>
          </a:r>
          <a:endParaRPr lang="en-US" sz="1900" b="1" kern="1200" dirty="0">
            <a:solidFill>
              <a:srgbClr val="008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>
              <a:solidFill>
                <a:srgbClr val="008000"/>
              </a:solidFill>
            </a:rPr>
            <a:t>Litisconsorte</a:t>
          </a:r>
          <a:r>
            <a:rPr lang="en-US" sz="1900" b="1" kern="1200" dirty="0" smtClean="0">
              <a:solidFill>
                <a:srgbClr val="008000"/>
              </a:solidFill>
            </a:rPr>
            <a:t> </a:t>
          </a:r>
          <a:r>
            <a:rPr lang="en-US" sz="1900" b="1" kern="1200" dirty="0" err="1" smtClean="0">
              <a:solidFill>
                <a:srgbClr val="008000"/>
              </a:solidFill>
            </a:rPr>
            <a:t>necessário</a:t>
          </a:r>
          <a:endParaRPr lang="en-US" sz="1900" b="1" kern="1200" dirty="0">
            <a:solidFill>
              <a:srgbClr val="008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err="1" smtClean="0"/>
            <a:t>Legatário</a:t>
          </a:r>
          <a:endParaRPr lang="en-US" sz="1900" b="1" kern="1200" dirty="0"/>
        </a:p>
      </dsp:txBody>
      <dsp:txXfrm rot="-5400000">
        <a:off x="2554605" y="3001767"/>
        <a:ext cx="4442933" cy="1822386"/>
      </dsp:txXfrm>
    </dsp:sp>
    <dsp:sp modelId="{2AD99232-36AB-464F-BBC9-2F41A7AC7C1A}">
      <dsp:nvSpPr>
        <dsp:cNvPr id="0" name=""/>
        <dsp:cNvSpPr/>
      </dsp:nvSpPr>
      <dsp:spPr>
        <a:xfrm>
          <a:off x="0" y="2650735"/>
          <a:ext cx="2554605" cy="25244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err="1" smtClean="0"/>
            <a:t>Ordinária</a:t>
          </a:r>
          <a:r>
            <a:rPr lang="en-US" sz="3300" b="1" kern="1200" dirty="0" smtClean="0"/>
            <a:t> </a:t>
          </a:r>
          <a:r>
            <a:rPr lang="en-US" sz="3300" b="1" kern="1200" dirty="0" err="1" smtClean="0"/>
            <a:t>Secundária</a:t>
          </a:r>
          <a:endParaRPr lang="en-US" sz="3300" b="1" kern="1200" dirty="0"/>
        </a:p>
      </dsp:txBody>
      <dsp:txXfrm>
        <a:off x="123233" y="2773968"/>
        <a:ext cx="2308139" cy="22779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D9FBE-2A0E-6A43-914C-6597A898E417}">
      <dsp:nvSpPr>
        <dsp:cNvPr id="0" name=""/>
        <dsp:cNvSpPr/>
      </dsp:nvSpPr>
      <dsp:spPr>
        <a:xfrm rot="5400000">
          <a:off x="3815584" y="-1008471"/>
          <a:ext cx="2019560" cy="454152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Inter </a:t>
          </a:r>
          <a:r>
            <a:rPr lang="en-US" sz="1900" kern="1200" dirty="0" err="1" smtClean="0"/>
            <a:t>vivos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Cessão</a:t>
          </a:r>
          <a:r>
            <a:rPr lang="en-US" sz="1900" kern="1200" dirty="0" smtClean="0"/>
            <a:t> de </a:t>
          </a:r>
          <a:r>
            <a:rPr lang="en-US" sz="1900" kern="1200" dirty="0" err="1" smtClean="0"/>
            <a:t>crédito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Sub-</a:t>
          </a:r>
          <a:r>
            <a:rPr lang="en-US" sz="1900" kern="1200" dirty="0" err="1" smtClean="0"/>
            <a:t>rogação</a:t>
          </a:r>
          <a:r>
            <a:rPr lang="en-US" sz="1900" kern="1200" dirty="0" smtClean="0"/>
            <a:t> (art. 346 e 347, CC/2002)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Não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há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obrigatoriedade</a:t>
          </a:r>
          <a:r>
            <a:rPr lang="en-US" sz="1900" kern="1200" dirty="0" smtClean="0"/>
            <a:t> de </a:t>
          </a:r>
          <a:r>
            <a:rPr lang="en-US" sz="1900" kern="1200" dirty="0" err="1" smtClean="0"/>
            <a:t>alteração</a:t>
          </a:r>
          <a:r>
            <a:rPr lang="en-US" sz="1900" kern="1200" dirty="0" smtClean="0"/>
            <a:t> do polo </a:t>
          </a:r>
          <a:r>
            <a:rPr lang="en-US" sz="1900" kern="1200" dirty="0" err="1" smtClean="0"/>
            <a:t>nem</a:t>
          </a:r>
          <a:r>
            <a:rPr lang="en-US" sz="1900" kern="1200" dirty="0" smtClean="0"/>
            <a:t> de </a:t>
          </a:r>
          <a:r>
            <a:rPr lang="en-US" sz="1900" kern="1200" dirty="0" err="1" smtClean="0"/>
            <a:t>concordância</a:t>
          </a:r>
          <a:r>
            <a:rPr lang="en-US" sz="1900" kern="1200" dirty="0" smtClean="0"/>
            <a:t> do </a:t>
          </a:r>
          <a:r>
            <a:rPr lang="en-US" sz="1900" kern="1200" dirty="0" err="1" smtClean="0"/>
            <a:t>executado</a:t>
          </a:r>
          <a:endParaRPr lang="en-US" sz="1900" kern="1200" dirty="0"/>
        </a:p>
      </dsp:txBody>
      <dsp:txXfrm rot="-5400000">
        <a:off x="2554605" y="351095"/>
        <a:ext cx="4442933" cy="1822386"/>
      </dsp:txXfrm>
    </dsp:sp>
    <dsp:sp modelId="{2AD99232-36AB-464F-BBC9-2F41A7AC7C1A}">
      <dsp:nvSpPr>
        <dsp:cNvPr id="0" name=""/>
        <dsp:cNvSpPr/>
      </dsp:nvSpPr>
      <dsp:spPr>
        <a:xfrm>
          <a:off x="0" y="63"/>
          <a:ext cx="2554605" cy="25244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Ordinária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Secundária</a:t>
          </a:r>
          <a:endParaRPr lang="en-US" sz="2800" b="1" kern="1200" dirty="0"/>
        </a:p>
      </dsp:txBody>
      <dsp:txXfrm>
        <a:off x="123233" y="123296"/>
        <a:ext cx="2308139" cy="2277984"/>
      </dsp:txXfrm>
    </dsp:sp>
    <dsp:sp modelId="{B2542F3B-8109-B244-8ABB-8E3BF744F508}">
      <dsp:nvSpPr>
        <dsp:cNvPr id="0" name=""/>
        <dsp:cNvSpPr/>
      </dsp:nvSpPr>
      <dsp:spPr>
        <a:xfrm rot="5400000">
          <a:off x="3815584" y="1642200"/>
          <a:ext cx="2019560" cy="454152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 o MP </a:t>
          </a:r>
          <a:r>
            <a:rPr lang="en-US" sz="1900" kern="1200" dirty="0" err="1" smtClean="0"/>
            <a:t>pode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ser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legitimado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ordinário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ACP (art. 3, Lei 7.347/85) e art. 100, CDC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AI (art. 17, Lei n. 8.429/92)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Sentenca</a:t>
          </a:r>
          <a:r>
            <a:rPr lang="en-US" sz="1900" kern="1200" dirty="0" smtClean="0"/>
            <a:t> Penal </a:t>
          </a:r>
          <a:r>
            <a:rPr lang="en-US" sz="1900" kern="1200" dirty="0" err="1" smtClean="0"/>
            <a:t>após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inércia</a:t>
          </a:r>
          <a:r>
            <a:rPr lang="en-US" sz="1900" kern="1200" dirty="0" smtClean="0"/>
            <a:t> da </a:t>
          </a:r>
          <a:r>
            <a:rPr lang="en-US" sz="1900" kern="1200" dirty="0" err="1" smtClean="0"/>
            <a:t>Defensoria</a:t>
          </a:r>
          <a:r>
            <a:rPr lang="en-US" sz="1900" kern="1200" dirty="0" smtClean="0"/>
            <a:t> (art. 68, CPP)</a:t>
          </a:r>
          <a:endParaRPr lang="en-US" sz="1900" kern="1200" dirty="0"/>
        </a:p>
      </dsp:txBody>
      <dsp:txXfrm rot="-5400000">
        <a:off x="2554605" y="3001767"/>
        <a:ext cx="4442933" cy="1822386"/>
      </dsp:txXfrm>
    </dsp:sp>
    <dsp:sp modelId="{BF1BCFAC-7DF3-4546-B443-28916ABE9E32}">
      <dsp:nvSpPr>
        <dsp:cNvPr id="0" name=""/>
        <dsp:cNvSpPr/>
      </dsp:nvSpPr>
      <dsp:spPr>
        <a:xfrm>
          <a:off x="0" y="2650735"/>
          <a:ext cx="2554605" cy="25244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Extraordinária</a:t>
          </a:r>
          <a:endParaRPr lang="en-US" sz="2800" b="1" kern="1200" dirty="0"/>
        </a:p>
      </dsp:txBody>
      <dsp:txXfrm>
        <a:off x="123233" y="2773968"/>
        <a:ext cx="2308139" cy="22779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C2FFB-46D7-6541-AAAD-8EE83DDE2F10}">
      <dsp:nvSpPr>
        <dsp:cNvPr id="0" name=""/>
        <dsp:cNvSpPr/>
      </dsp:nvSpPr>
      <dsp:spPr>
        <a:xfrm>
          <a:off x="4830633" y="2446862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D4892-30EA-2B46-B8A1-C4E3FF8F6BC1}">
      <dsp:nvSpPr>
        <dsp:cNvPr id="0" name=""/>
        <dsp:cNvSpPr/>
      </dsp:nvSpPr>
      <dsp:spPr>
        <a:xfrm>
          <a:off x="3439790" y="995933"/>
          <a:ext cx="1436563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1436563" y="310602"/>
              </a:lnTo>
              <a:lnTo>
                <a:pt x="1436563" y="45578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971E4-C1F5-4541-8DB3-79FB3F2FD615}">
      <dsp:nvSpPr>
        <dsp:cNvPr id="0" name=""/>
        <dsp:cNvSpPr/>
      </dsp:nvSpPr>
      <dsp:spPr>
        <a:xfrm>
          <a:off x="2003226" y="2446862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957708" y="310602"/>
              </a:lnTo>
              <a:lnTo>
                <a:pt x="957708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9E578A-3E6E-AC4D-A552-D0415A4ED77B}">
      <dsp:nvSpPr>
        <dsp:cNvPr id="0" name=""/>
        <dsp:cNvSpPr/>
      </dsp:nvSpPr>
      <dsp:spPr>
        <a:xfrm>
          <a:off x="1045517" y="2446862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957708" y="0"/>
              </a:moveTo>
              <a:lnTo>
                <a:pt x="957708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FC0CD-7ED3-0843-9084-CC2FC9191817}">
      <dsp:nvSpPr>
        <dsp:cNvPr id="0" name=""/>
        <dsp:cNvSpPr/>
      </dsp:nvSpPr>
      <dsp:spPr>
        <a:xfrm>
          <a:off x="2003226" y="995933"/>
          <a:ext cx="1436563" cy="455782"/>
        </a:xfrm>
        <a:custGeom>
          <a:avLst/>
          <a:gdLst/>
          <a:ahLst/>
          <a:cxnLst/>
          <a:rect l="0" t="0" r="0" b="0"/>
          <a:pathLst>
            <a:path>
              <a:moveTo>
                <a:pt x="1436563" y="0"/>
              </a:moveTo>
              <a:lnTo>
                <a:pt x="1436563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A021F6-C440-3741-B39F-BCC790A2BF48}">
      <dsp:nvSpPr>
        <dsp:cNvPr id="0" name=""/>
        <dsp:cNvSpPr/>
      </dsp:nvSpPr>
      <dsp:spPr>
        <a:xfrm>
          <a:off x="2656209" y="786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270351-4528-784A-AFF7-E0E9EA3CF2CF}">
      <dsp:nvSpPr>
        <dsp:cNvPr id="0" name=""/>
        <dsp:cNvSpPr/>
      </dsp:nvSpPr>
      <dsp:spPr>
        <a:xfrm>
          <a:off x="2830338" y="166208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Legitimidade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Ativa</a:t>
          </a:r>
          <a:endParaRPr lang="en-US" sz="1700" b="1" kern="1200" dirty="0"/>
        </a:p>
      </dsp:txBody>
      <dsp:txXfrm>
        <a:off x="2859485" y="195355"/>
        <a:ext cx="1508866" cy="936852"/>
      </dsp:txXfrm>
    </dsp:sp>
    <dsp:sp modelId="{3C631E42-8EF7-C24B-AF32-F8A2CBC907D0}">
      <dsp:nvSpPr>
        <dsp:cNvPr id="0" name=""/>
        <dsp:cNvSpPr/>
      </dsp:nvSpPr>
      <dsp:spPr>
        <a:xfrm>
          <a:off x="1219646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7FE1CB-0FF6-F349-8C20-DB2950364FBF}">
      <dsp:nvSpPr>
        <dsp:cNvPr id="0" name=""/>
        <dsp:cNvSpPr/>
      </dsp:nvSpPr>
      <dsp:spPr>
        <a:xfrm>
          <a:off x="1393775" y="1617137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Ordinária</a:t>
          </a:r>
          <a:endParaRPr lang="en-US" sz="1700" b="1" kern="1200" dirty="0"/>
        </a:p>
      </dsp:txBody>
      <dsp:txXfrm>
        <a:off x="1422922" y="1646284"/>
        <a:ext cx="1508866" cy="936852"/>
      </dsp:txXfrm>
    </dsp:sp>
    <dsp:sp modelId="{1A97C882-209E-CD4B-8C7A-B12E02398322}">
      <dsp:nvSpPr>
        <dsp:cNvPr id="0" name=""/>
        <dsp:cNvSpPr/>
      </dsp:nvSpPr>
      <dsp:spPr>
        <a:xfrm>
          <a:off x="261937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C4FDB7-42C8-F24E-A5E3-23521A63989A}">
      <dsp:nvSpPr>
        <dsp:cNvPr id="0" name=""/>
        <dsp:cNvSpPr/>
      </dsp:nvSpPr>
      <dsp:spPr>
        <a:xfrm>
          <a:off x="436066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Primária</a:t>
          </a:r>
          <a:endParaRPr lang="en-US" sz="1700" b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(art. 779, I, CPC)</a:t>
          </a:r>
          <a:endParaRPr lang="en-US" sz="1700" b="1" kern="1200" dirty="0"/>
        </a:p>
      </dsp:txBody>
      <dsp:txXfrm>
        <a:off x="465213" y="3097213"/>
        <a:ext cx="1508866" cy="936852"/>
      </dsp:txXfrm>
    </dsp:sp>
    <dsp:sp modelId="{087CFC57-CC7D-C44B-8174-EDC96C92C5FD}">
      <dsp:nvSpPr>
        <dsp:cNvPr id="0" name=""/>
        <dsp:cNvSpPr/>
      </dsp:nvSpPr>
      <dsp:spPr>
        <a:xfrm>
          <a:off x="2177355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D0930A-06E3-5B45-A1B6-19659C5A8BCB}">
      <dsp:nvSpPr>
        <dsp:cNvPr id="0" name=""/>
        <dsp:cNvSpPr/>
      </dsp:nvSpPr>
      <dsp:spPr>
        <a:xfrm>
          <a:off x="2351484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Secundária</a:t>
          </a:r>
          <a:endParaRPr lang="en-US" sz="1700" b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(art. 779, II e III, CPC)</a:t>
          </a:r>
          <a:endParaRPr lang="en-US" sz="1700" b="1" kern="1200" dirty="0"/>
        </a:p>
      </dsp:txBody>
      <dsp:txXfrm>
        <a:off x="2380631" y="3097213"/>
        <a:ext cx="1508866" cy="936852"/>
      </dsp:txXfrm>
    </dsp:sp>
    <dsp:sp modelId="{A45A3A52-3068-C848-8A14-27C2AD5DD2CF}">
      <dsp:nvSpPr>
        <dsp:cNvPr id="0" name=""/>
        <dsp:cNvSpPr/>
      </dsp:nvSpPr>
      <dsp:spPr>
        <a:xfrm>
          <a:off x="4092773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7F7359-EF24-A544-879C-812682839449}">
      <dsp:nvSpPr>
        <dsp:cNvPr id="0" name=""/>
        <dsp:cNvSpPr/>
      </dsp:nvSpPr>
      <dsp:spPr>
        <a:xfrm>
          <a:off x="4266902" y="1617137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Extraordinária</a:t>
          </a:r>
          <a:endParaRPr lang="en-US" sz="1700" b="1" kern="1200" dirty="0"/>
        </a:p>
      </dsp:txBody>
      <dsp:txXfrm>
        <a:off x="4296049" y="1646284"/>
        <a:ext cx="1508866" cy="936852"/>
      </dsp:txXfrm>
    </dsp:sp>
    <dsp:sp modelId="{C801CCA6-8E18-014A-8827-6BF63770CD52}">
      <dsp:nvSpPr>
        <dsp:cNvPr id="0" name=""/>
        <dsp:cNvSpPr/>
      </dsp:nvSpPr>
      <dsp:spPr>
        <a:xfrm>
          <a:off x="4092773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D6C819-C991-1E4B-9CA8-B1F222109715}">
      <dsp:nvSpPr>
        <dsp:cNvPr id="0" name=""/>
        <dsp:cNvSpPr/>
      </dsp:nvSpPr>
      <dsp:spPr>
        <a:xfrm>
          <a:off x="4266902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Art. 779, IV-VI, CPC</a:t>
          </a:r>
          <a:endParaRPr lang="en-US" sz="1700" b="1" kern="1200" dirty="0"/>
        </a:p>
      </dsp:txBody>
      <dsp:txXfrm>
        <a:off x="4296049" y="3097213"/>
        <a:ext cx="1508866" cy="93685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0B3CD-B0F9-A544-A189-5E9A40F073D6}">
      <dsp:nvSpPr>
        <dsp:cNvPr id="0" name=""/>
        <dsp:cNvSpPr/>
      </dsp:nvSpPr>
      <dsp:spPr>
        <a:xfrm rot="5400000">
          <a:off x="3815584" y="-1008471"/>
          <a:ext cx="2019560" cy="454152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/>
            <a:t>Causa</a:t>
          </a:r>
          <a:r>
            <a:rPr lang="en-US" sz="2300" kern="1200" dirty="0" smtClean="0"/>
            <a:t> mortis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/>
            <a:t>Espólio</a:t>
          </a:r>
          <a:r>
            <a:rPr lang="en-US" sz="2300" kern="1200" dirty="0" smtClean="0"/>
            <a:t>, </a:t>
          </a:r>
          <a:r>
            <a:rPr lang="en-US" sz="2300" kern="1200" dirty="0" err="1" smtClean="0"/>
            <a:t>herdeiros</a:t>
          </a:r>
          <a:r>
            <a:rPr lang="en-US" sz="2300" kern="1200" dirty="0" smtClean="0"/>
            <a:t> e </a:t>
          </a:r>
          <a:r>
            <a:rPr lang="en-US" sz="2300" kern="1200" dirty="0" err="1" smtClean="0"/>
            <a:t>sucessores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/>
            <a:t>Benefício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inventário</a:t>
          </a:r>
          <a:r>
            <a:rPr lang="en-US" sz="2300" kern="1200" dirty="0" smtClean="0"/>
            <a:t> (art. 1.792, CC/2002)</a:t>
          </a:r>
          <a:endParaRPr lang="en-US" sz="2300" kern="1200" dirty="0"/>
        </a:p>
      </dsp:txBody>
      <dsp:txXfrm rot="-5400000">
        <a:off x="2554605" y="351095"/>
        <a:ext cx="4442933" cy="1822386"/>
      </dsp:txXfrm>
    </dsp:sp>
    <dsp:sp modelId="{4BE7B0E8-042F-3C4B-A81A-A87899C6048D}">
      <dsp:nvSpPr>
        <dsp:cNvPr id="0" name=""/>
        <dsp:cNvSpPr/>
      </dsp:nvSpPr>
      <dsp:spPr>
        <a:xfrm>
          <a:off x="0" y="63"/>
          <a:ext cx="2554605" cy="25244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Ordinária</a:t>
          </a:r>
          <a:r>
            <a:rPr lang="en-US" sz="3300" kern="1200" dirty="0" smtClean="0"/>
            <a:t> </a:t>
          </a:r>
          <a:r>
            <a:rPr lang="en-US" sz="3300" kern="1200" dirty="0" err="1" smtClean="0"/>
            <a:t>Secundária</a:t>
          </a:r>
          <a:endParaRPr lang="en-US" sz="3300" kern="1200" dirty="0"/>
        </a:p>
      </dsp:txBody>
      <dsp:txXfrm>
        <a:off x="123233" y="123296"/>
        <a:ext cx="2308139" cy="2277984"/>
      </dsp:txXfrm>
    </dsp:sp>
    <dsp:sp modelId="{F2ED9FBE-2A0E-6A43-914C-6597A898E417}">
      <dsp:nvSpPr>
        <dsp:cNvPr id="0" name=""/>
        <dsp:cNvSpPr/>
      </dsp:nvSpPr>
      <dsp:spPr>
        <a:xfrm rot="5400000">
          <a:off x="3815584" y="1642200"/>
          <a:ext cx="2019560" cy="454152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Inter </a:t>
          </a:r>
          <a:r>
            <a:rPr lang="en-US" sz="2300" kern="1200" dirty="0" err="1" smtClean="0"/>
            <a:t>vivos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/>
            <a:t>Assunção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Dívida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/>
            <a:t>Concordância</a:t>
          </a:r>
          <a:r>
            <a:rPr lang="en-US" sz="2300" kern="1200" dirty="0" smtClean="0"/>
            <a:t> do </a:t>
          </a:r>
          <a:r>
            <a:rPr lang="en-US" sz="2300" kern="1200" dirty="0" err="1" smtClean="0"/>
            <a:t>credor</a:t>
          </a:r>
          <a:r>
            <a:rPr lang="en-US" sz="2300" kern="1200" dirty="0" smtClean="0"/>
            <a:t> (art. 299, CC/2002)</a:t>
          </a:r>
          <a:endParaRPr lang="en-US" sz="2300" kern="1200" dirty="0"/>
        </a:p>
      </dsp:txBody>
      <dsp:txXfrm rot="-5400000">
        <a:off x="2554605" y="3001767"/>
        <a:ext cx="4442933" cy="1822386"/>
      </dsp:txXfrm>
    </dsp:sp>
    <dsp:sp modelId="{2AD99232-36AB-464F-BBC9-2F41A7AC7C1A}">
      <dsp:nvSpPr>
        <dsp:cNvPr id="0" name=""/>
        <dsp:cNvSpPr/>
      </dsp:nvSpPr>
      <dsp:spPr>
        <a:xfrm>
          <a:off x="0" y="2650735"/>
          <a:ext cx="2554605" cy="25244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Ordinária</a:t>
          </a:r>
          <a:r>
            <a:rPr lang="en-US" sz="3300" kern="1200" dirty="0" smtClean="0"/>
            <a:t> </a:t>
          </a:r>
          <a:r>
            <a:rPr lang="en-US" sz="3300" kern="1200" dirty="0" err="1" smtClean="0"/>
            <a:t>Secundária</a:t>
          </a:r>
          <a:endParaRPr lang="en-US" sz="3300" kern="1200" dirty="0"/>
        </a:p>
      </dsp:txBody>
      <dsp:txXfrm>
        <a:off x="123233" y="2773968"/>
        <a:ext cx="2308139" cy="227798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DFBFF-41F3-3E4C-8411-A95C092C53AC}">
      <dsp:nvSpPr>
        <dsp:cNvPr id="0" name=""/>
        <dsp:cNvSpPr/>
      </dsp:nvSpPr>
      <dsp:spPr>
        <a:xfrm>
          <a:off x="3214" y="1196106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Cumprimento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Sentença</a:t>
          </a:r>
          <a:endParaRPr lang="en-US" sz="2200" kern="1200" dirty="0"/>
        </a:p>
      </dsp:txBody>
      <dsp:txXfrm>
        <a:off x="24050" y="1216942"/>
        <a:ext cx="2803921" cy="669726"/>
      </dsp:txXfrm>
    </dsp:sp>
    <dsp:sp modelId="{F99F473E-0C64-0742-BB84-A5D8AB64E2AA}">
      <dsp:nvSpPr>
        <dsp:cNvPr id="0" name=""/>
        <dsp:cNvSpPr/>
      </dsp:nvSpPr>
      <dsp:spPr>
        <a:xfrm rot="5400000">
          <a:off x="1363764" y="1969752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80CA7A-E3ED-994C-85DE-A1BBDFF2CC8D}">
      <dsp:nvSpPr>
        <dsp:cNvPr id="0" name=""/>
        <dsp:cNvSpPr/>
      </dsp:nvSpPr>
      <dsp:spPr>
        <a:xfrm>
          <a:off x="3214" y="2156494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Art. 516, CPC</a:t>
          </a:r>
          <a:endParaRPr lang="en-US" sz="3700" kern="1200" dirty="0"/>
        </a:p>
      </dsp:txBody>
      <dsp:txXfrm>
        <a:off x="24050" y="2177330"/>
        <a:ext cx="2803921" cy="669726"/>
      </dsp:txXfrm>
    </dsp:sp>
    <dsp:sp modelId="{C9FC2773-E309-3E4C-91BA-DCB98CE58B98}">
      <dsp:nvSpPr>
        <dsp:cNvPr id="0" name=""/>
        <dsp:cNvSpPr/>
      </dsp:nvSpPr>
      <dsp:spPr>
        <a:xfrm>
          <a:off x="3247191" y="1196106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Processo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Execução</a:t>
          </a:r>
          <a:endParaRPr lang="en-US" sz="2200" kern="1200" dirty="0"/>
        </a:p>
      </dsp:txBody>
      <dsp:txXfrm>
        <a:off x="3268027" y="1216942"/>
        <a:ext cx="2803921" cy="669726"/>
      </dsp:txXfrm>
    </dsp:sp>
    <dsp:sp modelId="{A7B8A14E-6F01-6144-873F-D43D600B22BA}">
      <dsp:nvSpPr>
        <dsp:cNvPr id="0" name=""/>
        <dsp:cNvSpPr/>
      </dsp:nvSpPr>
      <dsp:spPr>
        <a:xfrm rot="5400000">
          <a:off x="4607741" y="1969752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011371-79D6-4E4C-88CE-D9E852780330}">
      <dsp:nvSpPr>
        <dsp:cNvPr id="0" name=""/>
        <dsp:cNvSpPr/>
      </dsp:nvSpPr>
      <dsp:spPr>
        <a:xfrm>
          <a:off x="3247191" y="2156494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Art. 781, CPC</a:t>
          </a:r>
          <a:endParaRPr lang="en-US" sz="3700" kern="1200" dirty="0"/>
        </a:p>
      </dsp:txBody>
      <dsp:txXfrm>
        <a:off x="3268027" y="2177330"/>
        <a:ext cx="2803921" cy="66972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1336C-3515-5D43-A064-BFD57BFDA557}">
      <dsp:nvSpPr>
        <dsp:cNvPr id="0" name=""/>
        <dsp:cNvSpPr/>
      </dsp:nvSpPr>
      <dsp:spPr>
        <a:xfrm rot="5400000">
          <a:off x="3753961" y="-1459537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 Art. 109, X, da CF/88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 Art. 101, m, da CF/88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Delegação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atos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executivos</a:t>
          </a:r>
          <a:endParaRPr lang="en-US" sz="1400" kern="1200" dirty="0"/>
        </a:p>
      </dsp:txBody>
      <dsp:txXfrm rot="-5400000">
        <a:off x="2194560" y="138069"/>
        <a:ext cx="3863235" cy="706227"/>
      </dsp:txXfrm>
    </dsp:sp>
    <dsp:sp modelId="{7178D12F-2434-9440-8BDE-7DC07BD6DE17}">
      <dsp:nvSpPr>
        <dsp:cNvPr id="0" name=""/>
        <dsp:cNvSpPr/>
      </dsp:nvSpPr>
      <dsp:spPr>
        <a:xfrm>
          <a:off x="0" y="2033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Competência</a:t>
          </a:r>
          <a:r>
            <a:rPr lang="en-US" sz="2100" kern="1200" dirty="0" smtClean="0"/>
            <a:t> dos </a:t>
          </a:r>
          <a:r>
            <a:rPr lang="en-US" sz="2100" kern="1200" dirty="0" err="1" smtClean="0"/>
            <a:t>Tribunais</a:t>
          </a:r>
          <a:endParaRPr lang="en-US" sz="2100" kern="1200" dirty="0"/>
        </a:p>
      </dsp:txBody>
      <dsp:txXfrm>
        <a:off x="47756" y="49789"/>
        <a:ext cx="2099048" cy="882784"/>
      </dsp:txXfrm>
    </dsp:sp>
    <dsp:sp modelId="{934EF60E-C6DA-0941-A892-0901DA31C860}">
      <dsp:nvSpPr>
        <dsp:cNvPr id="0" name=""/>
        <dsp:cNvSpPr/>
      </dsp:nvSpPr>
      <dsp:spPr>
        <a:xfrm rot="5400000">
          <a:off x="3753961" y="-432325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Regra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Geral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Reconhecimento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incompetência</a:t>
          </a:r>
          <a:endParaRPr lang="en-US" sz="1400" kern="1200" dirty="0"/>
        </a:p>
      </dsp:txBody>
      <dsp:txXfrm rot="-5400000">
        <a:off x="2194560" y="1165281"/>
        <a:ext cx="3863235" cy="706227"/>
      </dsp:txXfrm>
    </dsp:sp>
    <dsp:sp modelId="{A8CA03E9-3D9C-C84F-B753-839B59FEFCEC}">
      <dsp:nvSpPr>
        <dsp:cNvPr id="0" name=""/>
        <dsp:cNvSpPr/>
      </dsp:nvSpPr>
      <dsp:spPr>
        <a:xfrm>
          <a:off x="0" y="1029245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Competência</a:t>
          </a:r>
          <a:r>
            <a:rPr lang="en-US" sz="2100" kern="1200" dirty="0" smtClean="0"/>
            <a:t> do </a:t>
          </a:r>
          <a:r>
            <a:rPr lang="en-US" sz="2100" kern="1200" dirty="0" err="1" smtClean="0"/>
            <a:t>Juízo</a:t>
          </a:r>
          <a:r>
            <a:rPr lang="en-US" sz="2100" kern="1200" dirty="0" smtClean="0"/>
            <a:t> de 1o </a:t>
          </a:r>
          <a:r>
            <a:rPr lang="en-US" sz="2100" kern="1200" dirty="0" err="1" smtClean="0"/>
            <a:t>Grau</a:t>
          </a:r>
          <a:endParaRPr lang="en-US" sz="2100" kern="1200" dirty="0"/>
        </a:p>
      </dsp:txBody>
      <dsp:txXfrm>
        <a:off x="47756" y="1077001"/>
        <a:ext cx="2099048" cy="882784"/>
      </dsp:txXfrm>
    </dsp:sp>
    <dsp:sp modelId="{5F8E0F02-0174-4949-94C9-A959207612AA}">
      <dsp:nvSpPr>
        <dsp:cNvPr id="0" name=""/>
        <dsp:cNvSpPr/>
      </dsp:nvSpPr>
      <dsp:spPr>
        <a:xfrm>
          <a:off x="0" y="2056457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Sentenças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Penais</a:t>
          </a:r>
          <a:endParaRPr lang="en-US" sz="2100" kern="1200" dirty="0"/>
        </a:p>
      </dsp:txBody>
      <dsp:txXfrm>
        <a:off x="47756" y="2104213"/>
        <a:ext cx="2099048" cy="882784"/>
      </dsp:txXfrm>
    </dsp:sp>
    <dsp:sp modelId="{C71EEF16-2856-2449-81FC-A7D6BADEF186}">
      <dsp:nvSpPr>
        <dsp:cNvPr id="0" name=""/>
        <dsp:cNvSpPr/>
      </dsp:nvSpPr>
      <dsp:spPr>
        <a:xfrm>
          <a:off x="0" y="3083669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Sentença</a:t>
          </a:r>
          <a:r>
            <a:rPr lang="en-US" sz="2100" kern="1200" dirty="0" smtClean="0"/>
            <a:t> Arbitral</a:t>
          </a:r>
          <a:endParaRPr lang="en-US" sz="2100" kern="1200" dirty="0"/>
        </a:p>
      </dsp:txBody>
      <dsp:txXfrm>
        <a:off x="47756" y="3131425"/>
        <a:ext cx="2099048" cy="88278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C1CA8-3442-BC48-98C3-7F946AD9931F}">
      <dsp:nvSpPr>
        <dsp:cNvPr id="0" name=""/>
        <dsp:cNvSpPr/>
      </dsp:nvSpPr>
      <dsp:spPr>
        <a:xfrm>
          <a:off x="2542314" y="2351812"/>
          <a:ext cx="1880616" cy="1880616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Escolha</a:t>
          </a:r>
          <a:endParaRPr lang="en-US" sz="3000" kern="1200" dirty="0"/>
        </a:p>
      </dsp:txBody>
      <dsp:txXfrm>
        <a:off x="2817724" y="2627222"/>
        <a:ext cx="1329796" cy="1329796"/>
      </dsp:txXfrm>
    </dsp:sp>
    <dsp:sp modelId="{4295EFD6-7F1E-4646-B6E5-59958B26EAC9}">
      <dsp:nvSpPr>
        <dsp:cNvPr id="0" name=""/>
        <dsp:cNvSpPr/>
      </dsp:nvSpPr>
      <dsp:spPr>
        <a:xfrm rot="11700000">
          <a:off x="866462" y="2543322"/>
          <a:ext cx="1643498" cy="53597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8F6BFD-604F-274D-9E3F-FCA408F16E78}">
      <dsp:nvSpPr>
        <dsp:cNvPr id="0" name=""/>
        <dsp:cNvSpPr/>
      </dsp:nvSpPr>
      <dsp:spPr>
        <a:xfrm>
          <a:off x="1169" y="1883991"/>
          <a:ext cx="1786585" cy="14292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Domicílio</a:t>
          </a:r>
          <a:r>
            <a:rPr lang="en-US" sz="1800" kern="1200" dirty="0" smtClean="0"/>
            <a:t> do </a:t>
          </a:r>
          <a:r>
            <a:rPr lang="en-US" sz="1800" kern="1200" dirty="0" err="1" smtClean="0"/>
            <a:t>Executado</a:t>
          </a:r>
          <a:endParaRPr lang="en-US" sz="1800" kern="1200" dirty="0"/>
        </a:p>
      </dsp:txBody>
      <dsp:txXfrm>
        <a:off x="43031" y="1925853"/>
        <a:ext cx="1702861" cy="1345544"/>
      </dsp:txXfrm>
    </dsp:sp>
    <dsp:sp modelId="{D7EB2D27-FD27-3F4C-8ED1-CCB7E44759A8}">
      <dsp:nvSpPr>
        <dsp:cNvPr id="0" name=""/>
        <dsp:cNvSpPr/>
      </dsp:nvSpPr>
      <dsp:spPr>
        <a:xfrm rot="14700000">
          <a:off x="1875770" y="1340475"/>
          <a:ext cx="1643498" cy="53597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F9061D-7F61-314D-AFFB-67CB2652CF9D}">
      <dsp:nvSpPr>
        <dsp:cNvPr id="0" name=""/>
        <dsp:cNvSpPr/>
      </dsp:nvSpPr>
      <dsp:spPr>
        <a:xfrm>
          <a:off x="1456940" y="149071"/>
          <a:ext cx="1786585" cy="14292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Situação</a:t>
          </a:r>
          <a:r>
            <a:rPr lang="en-US" sz="1800" kern="1200" dirty="0" smtClean="0"/>
            <a:t> dos Bens</a:t>
          </a:r>
          <a:endParaRPr lang="en-US" sz="1800" kern="1200" dirty="0"/>
        </a:p>
      </dsp:txBody>
      <dsp:txXfrm>
        <a:off x="1498802" y="190933"/>
        <a:ext cx="1702861" cy="1345544"/>
      </dsp:txXfrm>
    </dsp:sp>
    <dsp:sp modelId="{90CD0019-B30F-C54A-AFE0-C370652BB51A}">
      <dsp:nvSpPr>
        <dsp:cNvPr id="0" name=""/>
        <dsp:cNvSpPr/>
      </dsp:nvSpPr>
      <dsp:spPr>
        <a:xfrm rot="17700000">
          <a:off x="3445975" y="1340475"/>
          <a:ext cx="1643498" cy="53597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4B0587-B191-924C-A209-94B9A8EAAE96}">
      <dsp:nvSpPr>
        <dsp:cNvPr id="0" name=""/>
        <dsp:cNvSpPr/>
      </dsp:nvSpPr>
      <dsp:spPr>
        <a:xfrm>
          <a:off x="3721718" y="149071"/>
          <a:ext cx="1786585" cy="14292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Local de </a:t>
          </a:r>
          <a:r>
            <a:rPr lang="en-US" sz="1800" kern="1200" dirty="0" err="1" smtClean="0"/>
            <a:t>Execução</a:t>
          </a:r>
          <a:r>
            <a:rPr lang="en-US" sz="1800" kern="1200" dirty="0" smtClean="0"/>
            <a:t> das </a:t>
          </a:r>
          <a:r>
            <a:rPr lang="en-US" sz="1800" kern="1200" dirty="0" err="1" smtClean="0"/>
            <a:t>Obrigações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Fazer</a:t>
          </a:r>
          <a:r>
            <a:rPr lang="en-US" sz="1800" kern="1200" dirty="0" smtClean="0"/>
            <a:t> e </a:t>
          </a:r>
          <a:r>
            <a:rPr lang="en-US" sz="1800" kern="1200" dirty="0" err="1" smtClean="0"/>
            <a:t>não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Fazer</a:t>
          </a:r>
          <a:endParaRPr lang="en-US" sz="1800" kern="1200" dirty="0"/>
        </a:p>
      </dsp:txBody>
      <dsp:txXfrm>
        <a:off x="3763580" y="190933"/>
        <a:ext cx="1702861" cy="1345544"/>
      </dsp:txXfrm>
    </dsp:sp>
    <dsp:sp modelId="{08001D17-7BF2-254A-AA0D-5FE1E4FBED46}">
      <dsp:nvSpPr>
        <dsp:cNvPr id="0" name=""/>
        <dsp:cNvSpPr/>
      </dsp:nvSpPr>
      <dsp:spPr>
        <a:xfrm rot="20700000">
          <a:off x="4455283" y="2543322"/>
          <a:ext cx="1643498" cy="53597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0B5DCD-2FC5-5041-8ED2-C7C6B4787A25}">
      <dsp:nvSpPr>
        <dsp:cNvPr id="0" name=""/>
        <dsp:cNvSpPr/>
      </dsp:nvSpPr>
      <dsp:spPr>
        <a:xfrm>
          <a:off x="5177489" y="1883991"/>
          <a:ext cx="1786585" cy="14292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Domicílio</a:t>
          </a:r>
          <a:r>
            <a:rPr lang="en-US" sz="1800" kern="1200" dirty="0" smtClean="0"/>
            <a:t> do </a:t>
          </a:r>
          <a:r>
            <a:rPr lang="en-US" sz="1800" kern="1200" dirty="0" err="1" smtClean="0"/>
            <a:t>alimenante</a:t>
          </a:r>
          <a:r>
            <a:rPr lang="en-US" sz="1800" kern="1200" dirty="0" smtClean="0"/>
            <a:t> (STJ </a:t>
          </a:r>
          <a:r>
            <a:rPr lang="mr-IN" sz="1800" kern="1200" dirty="0" smtClean="0"/>
            <a:t>–</a:t>
          </a:r>
          <a:r>
            <a:rPr lang="en-US" sz="1800" kern="1200" dirty="0" smtClean="0"/>
            <a:t> CC 118.340/MG)</a:t>
          </a:r>
          <a:endParaRPr lang="en-US" sz="1800" kern="1200" dirty="0"/>
        </a:p>
      </dsp:txBody>
      <dsp:txXfrm>
        <a:off x="5219351" y="1925853"/>
        <a:ext cx="1702861" cy="134554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E70D8-5062-1B48-9A4A-2B902D3E394B}">
      <dsp:nvSpPr>
        <dsp:cNvPr id="0" name=""/>
        <dsp:cNvSpPr/>
      </dsp:nvSpPr>
      <dsp:spPr>
        <a:xfrm rot="16200000">
          <a:off x="253" y="580925"/>
          <a:ext cx="2902148" cy="2902148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Art. 516, </a:t>
          </a:r>
          <a:r>
            <a:rPr lang="en-US" sz="2600" kern="1200" dirty="0" err="1" smtClean="0"/>
            <a:t>parágrafo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único</a:t>
          </a:r>
          <a:r>
            <a:rPr lang="en-US" sz="2600" kern="1200" dirty="0" smtClean="0"/>
            <a:t>, CPC</a:t>
          </a:r>
          <a:endParaRPr lang="en-US" sz="2600" kern="1200" dirty="0"/>
        </a:p>
      </dsp:txBody>
      <dsp:txXfrm rot="5400000">
        <a:off x="508129" y="1306462"/>
        <a:ext cx="2394272" cy="1451074"/>
      </dsp:txXfrm>
    </dsp:sp>
    <dsp:sp modelId="{700E96A7-F0E8-794D-BDB6-D819203CE0D4}">
      <dsp:nvSpPr>
        <dsp:cNvPr id="0" name=""/>
        <dsp:cNvSpPr/>
      </dsp:nvSpPr>
      <dsp:spPr>
        <a:xfrm rot="5400000">
          <a:off x="3193598" y="580925"/>
          <a:ext cx="2902148" cy="2902148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Art. 43, CPC</a:t>
          </a:r>
          <a:endParaRPr lang="en-US" sz="2600" kern="1200" dirty="0"/>
        </a:p>
      </dsp:txBody>
      <dsp:txXfrm rot="-5400000">
        <a:off x="3193598" y="1306462"/>
        <a:ext cx="2394272" cy="145107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2F2AD-0284-144D-8B41-908FCDDC19A3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Título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Executivo</a:t>
          </a:r>
          <a:endParaRPr lang="en-US" sz="2800" kern="1200" dirty="0"/>
        </a:p>
      </dsp:txBody>
      <dsp:txXfrm rot="10800000">
        <a:off x="1585466" y="1895"/>
        <a:ext cx="3771647" cy="1128772"/>
      </dsp:txXfrm>
    </dsp:sp>
    <dsp:sp modelId="{9EBBD1E2-D72D-D349-8003-5DB0DBFD2B94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7ECFDC-EF64-AE42-A827-3DCC01B841AA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Exigibilidade</a:t>
          </a:r>
          <a:r>
            <a:rPr lang="en-US" sz="2800" kern="1200" dirty="0" smtClean="0"/>
            <a:t> de </a:t>
          </a:r>
          <a:r>
            <a:rPr lang="en-US" sz="2800" kern="1200" dirty="0" err="1" smtClean="0"/>
            <a:t>Obrigação</a:t>
          </a:r>
          <a:endParaRPr lang="en-US" sz="2800" kern="1200" dirty="0"/>
        </a:p>
      </dsp:txBody>
      <dsp:txXfrm rot="10800000">
        <a:off x="1585466" y="1467613"/>
        <a:ext cx="3771647" cy="1128772"/>
      </dsp:txXfrm>
    </dsp:sp>
    <dsp:sp modelId="{80614490-03AA-8F4A-B791-4F76138ABBF3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B7FDE1-74CD-4845-9982-B9C9CE5F1F75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Inadimplemento</a:t>
          </a:r>
          <a:endParaRPr lang="en-US" sz="2800" kern="1200" dirty="0"/>
        </a:p>
      </dsp:txBody>
      <dsp:txXfrm rot="10800000">
        <a:off x="1585466" y="2933332"/>
        <a:ext cx="3771647" cy="1128772"/>
      </dsp:txXfrm>
    </dsp:sp>
    <dsp:sp modelId="{E280FAF3-8FF3-4F4F-AFDB-24298CCDBD2D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6C13F-BD69-2D4A-8FD8-6674323328FF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Mensuração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quantitativa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Simples </a:t>
          </a:r>
          <a:r>
            <a:rPr lang="en-US" sz="2200" kern="1200" dirty="0" err="1" smtClean="0"/>
            <a:t>cálculos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aritméticos</a:t>
          </a:r>
          <a:endParaRPr lang="en-US" sz="2200" kern="1200" dirty="0"/>
        </a:p>
      </dsp:txBody>
      <dsp:txXfrm rot="-5400000">
        <a:off x="2194561" y="184100"/>
        <a:ext cx="3850293" cy="945456"/>
      </dsp:txXfrm>
    </dsp:sp>
    <dsp:sp modelId="{094EB9B8-B14B-4F4F-8D30-163682BB9D20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 smtClean="0"/>
            <a:t>Líquida</a:t>
          </a:r>
          <a:endParaRPr lang="en-US" sz="4200" kern="1200" dirty="0"/>
        </a:p>
      </dsp:txBody>
      <dsp:txXfrm>
        <a:off x="63934" y="65918"/>
        <a:ext cx="2066692" cy="1181819"/>
      </dsp:txXfrm>
    </dsp:sp>
    <dsp:sp modelId="{77AFF004-1A2E-2F4D-8466-FE7C6657EBB5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Elementos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individualizadores</a:t>
          </a:r>
          <a:r>
            <a:rPr lang="en-US" sz="2200" kern="1200" dirty="0" smtClean="0"/>
            <a:t>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Credor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Devedor</a:t>
          </a:r>
          <a:r>
            <a:rPr lang="en-US" sz="2200" kern="1200" dirty="0" smtClean="0"/>
            <a:t>, a</a:t>
          </a:r>
          <a:r>
            <a:rPr lang="en-US" sz="2200" i="1" kern="1200" dirty="0" smtClean="0"/>
            <a:t>n </a:t>
          </a:r>
          <a:r>
            <a:rPr lang="en-US" sz="2200" i="1" kern="1200" dirty="0" err="1" smtClean="0"/>
            <a:t>debatur</a:t>
          </a:r>
          <a:endParaRPr lang="en-US" sz="2200" i="1" kern="1200" dirty="0"/>
        </a:p>
      </dsp:txBody>
      <dsp:txXfrm rot="-5400000">
        <a:off x="2194561" y="1559271"/>
        <a:ext cx="3850293" cy="945456"/>
      </dsp:txXfrm>
    </dsp:sp>
    <dsp:sp modelId="{1739B19D-706A-8341-9C79-B32B64FCF28F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 smtClean="0"/>
            <a:t>Certa</a:t>
          </a:r>
          <a:endParaRPr lang="en-US" sz="4200" kern="1200" dirty="0"/>
        </a:p>
      </dsp:txBody>
      <dsp:txXfrm>
        <a:off x="63934" y="1441090"/>
        <a:ext cx="2066692" cy="1181819"/>
      </dsp:txXfrm>
    </dsp:sp>
    <dsp:sp modelId="{3C6CEE5E-A2B1-9E46-823A-CD99BE6DB289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Não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sujeita</a:t>
          </a:r>
          <a:r>
            <a:rPr lang="en-US" sz="2200" kern="1200" dirty="0" smtClean="0"/>
            <a:t> a </a:t>
          </a:r>
          <a:r>
            <a:rPr lang="en-US" sz="2200" kern="1200" dirty="0" err="1" smtClean="0"/>
            <a:t>condição</a:t>
          </a:r>
          <a:r>
            <a:rPr lang="en-US" sz="2200" kern="1200" dirty="0" smtClean="0"/>
            <a:t>, </a:t>
          </a:r>
          <a:r>
            <a:rPr lang="en-US" sz="2200" kern="1200" dirty="0" err="1" smtClean="0"/>
            <a:t>termo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ou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encargo</a:t>
          </a:r>
          <a:endParaRPr lang="en-US" sz="2200" kern="1200" dirty="0"/>
        </a:p>
      </dsp:txBody>
      <dsp:txXfrm rot="-5400000">
        <a:off x="2194561" y="2934443"/>
        <a:ext cx="3850293" cy="945456"/>
      </dsp:txXfrm>
    </dsp:sp>
    <dsp:sp modelId="{B3557958-B092-6D43-A4CE-438ECD51739A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 smtClean="0"/>
            <a:t>Exigível</a:t>
          </a:r>
          <a:endParaRPr lang="en-US" sz="4200" kern="1200" dirty="0"/>
        </a:p>
      </dsp:txBody>
      <dsp:txXfrm>
        <a:off x="63934" y="2816262"/>
        <a:ext cx="2066692" cy="1181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19F01D6-6CD2-0949-BBB9-48AD8C10FEF5}" type="datetimeFigureOut">
              <a:rPr lang="en-US" smtClean="0"/>
              <a:t>30/08/17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E9F061F-0F46-7C46-B6C6-E24CFBADCE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4" Type="http://schemas.openxmlformats.org/officeDocument/2006/relationships/diagramQuickStyle" Target="../diagrams/quickStyle18.xml"/><Relationship Id="rId5" Type="http://schemas.openxmlformats.org/officeDocument/2006/relationships/diagramColors" Target="../diagrams/colors18.xml"/><Relationship Id="rId6" Type="http://schemas.microsoft.com/office/2007/relationships/diagramDrawing" Target="../diagrams/drawing1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Teoria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r>
              <a:rPr lang="en-US" b="1" dirty="0" smtClean="0"/>
              <a:t> da </a:t>
            </a:r>
            <a:r>
              <a:rPr lang="en-US" b="1" dirty="0" err="1" smtClean="0"/>
              <a:t>Execução</a:t>
            </a:r>
            <a:r>
              <a:rPr lang="en-US" b="1" dirty="0" smtClean="0"/>
              <a:t> Civil (I)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Dr.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895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0828581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7433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1292799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648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973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Execução</a:t>
            </a:r>
            <a:r>
              <a:rPr lang="en-US" b="1" dirty="0" smtClean="0"/>
              <a:t> </a:t>
            </a:r>
            <a:r>
              <a:rPr lang="en-US" b="1" dirty="0" err="1" smtClean="0"/>
              <a:t>Forçada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13020538"/>
              </p:ext>
            </p:extLst>
          </p:nvPr>
        </p:nvGraphicFramePr>
        <p:xfrm>
          <a:off x="1497813" y="20124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560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6435855"/>
              </p:ext>
            </p:extLst>
          </p:nvPr>
        </p:nvGraphicFramePr>
        <p:xfrm>
          <a:off x="981994" y="851113"/>
          <a:ext cx="7148916" cy="5185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2134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6020" y="654701"/>
            <a:ext cx="6900144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RECURSO ESPECIAL. CIVIL E PROCESSUAL CIVIL. INTERDITO </a:t>
            </a:r>
            <a:r>
              <a:rPr lang="en-US" b="1" dirty="0" smtClean="0"/>
              <a:t>PROIBITÓRIO.SERVIDÃO </a:t>
            </a:r>
            <a:r>
              <a:rPr lang="en-US" b="1" dirty="0"/>
              <a:t>DE PASSAGEM. ACOLHIMENTO DO PEDIDO CONTRAPOSTO. TUTELA </a:t>
            </a:r>
            <a:r>
              <a:rPr lang="en-US" b="1" dirty="0" smtClean="0"/>
              <a:t>DE REMOÇÃO </a:t>
            </a:r>
            <a:r>
              <a:rPr lang="en-US" b="1" dirty="0"/>
              <a:t>DO ATO ILÍCITO. CABIMENTO. AGRAVAÇÃO DO ENCARGO DO DONO </a:t>
            </a:r>
            <a:r>
              <a:rPr lang="en-US" b="1" dirty="0" smtClean="0"/>
              <a:t>DO PRÉDIO </a:t>
            </a:r>
            <a:r>
              <a:rPr lang="en-US" b="1" dirty="0"/>
              <a:t>SERVIENTE. ÓBICE DA SÚMULA 7/STJ.</a:t>
            </a:r>
          </a:p>
          <a:p>
            <a:pPr algn="just"/>
            <a:r>
              <a:rPr lang="en-US" dirty="0"/>
              <a:t>1. </a:t>
            </a:r>
            <a:r>
              <a:rPr lang="en-US" dirty="0" err="1"/>
              <a:t>Controvérsia</a:t>
            </a:r>
            <a:r>
              <a:rPr lang="en-US" dirty="0"/>
              <a:t> </a:t>
            </a:r>
            <a:r>
              <a:rPr lang="en-US" dirty="0" err="1"/>
              <a:t>acerca</a:t>
            </a:r>
            <a:r>
              <a:rPr lang="en-US" dirty="0"/>
              <a:t> da </a:t>
            </a:r>
            <a:r>
              <a:rPr lang="en-US" dirty="0" err="1"/>
              <a:t>substituição</a:t>
            </a:r>
            <a:r>
              <a:rPr lang="en-US" dirty="0"/>
              <a:t> de "</a:t>
            </a:r>
            <a:r>
              <a:rPr lang="en-US" dirty="0" err="1"/>
              <a:t>mata</a:t>
            </a:r>
            <a:r>
              <a:rPr lang="en-US" dirty="0"/>
              <a:t>-burros" </a:t>
            </a:r>
            <a:r>
              <a:rPr lang="en-US" dirty="0" err="1" smtClean="0"/>
              <a:t>por</a:t>
            </a:r>
            <a:r>
              <a:rPr lang="en-US" dirty="0"/>
              <a:t> </a:t>
            </a:r>
            <a:r>
              <a:rPr lang="en-US" dirty="0" err="1" smtClean="0"/>
              <a:t>porteiras</a:t>
            </a:r>
            <a:r>
              <a:rPr lang="en-US" dirty="0" smtClean="0"/>
              <a:t> </a:t>
            </a:r>
            <a:r>
              <a:rPr lang="en-US" dirty="0" err="1"/>
              <a:t>numa</a:t>
            </a:r>
            <a:r>
              <a:rPr lang="en-US" dirty="0"/>
              <a:t> </a:t>
            </a:r>
            <a:r>
              <a:rPr lang="en-US" dirty="0" err="1"/>
              <a:t>servidão</a:t>
            </a:r>
            <a:r>
              <a:rPr lang="en-US" dirty="0"/>
              <a:t> de </a:t>
            </a:r>
            <a:r>
              <a:rPr lang="en-US" dirty="0" err="1"/>
              <a:t>passagem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iniciativa</a:t>
            </a:r>
            <a:r>
              <a:rPr lang="en-US" dirty="0"/>
              <a:t> do </a:t>
            </a:r>
            <a:r>
              <a:rPr lang="en-US" dirty="0" err="1"/>
              <a:t>dono</a:t>
            </a:r>
            <a:r>
              <a:rPr lang="en-US" dirty="0"/>
              <a:t> </a:t>
            </a:r>
            <a:r>
              <a:rPr lang="en-US" dirty="0" smtClean="0"/>
              <a:t>do </a:t>
            </a:r>
            <a:r>
              <a:rPr lang="en-US" dirty="0" err="1" smtClean="0"/>
              <a:t>prédio</a:t>
            </a:r>
            <a:r>
              <a:rPr lang="en-US" dirty="0" smtClean="0"/>
              <a:t> </a:t>
            </a:r>
            <a:r>
              <a:rPr lang="en-US" dirty="0" err="1"/>
              <a:t>serviente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2. </a:t>
            </a:r>
            <a:r>
              <a:rPr lang="en-US" dirty="0" err="1"/>
              <a:t>Possibilidade</a:t>
            </a:r>
            <a:r>
              <a:rPr lang="en-US" dirty="0"/>
              <a:t> do </a:t>
            </a:r>
            <a:r>
              <a:rPr lang="en-US" dirty="0" err="1"/>
              <a:t>deferimento</a:t>
            </a:r>
            <a:r>
              <a:rPr lang="en-US" dirty="0"/>
              <a:t> de </a:t>
            </a:r>
            <a:r>
              <a:rPr lang="en-US" dirty="0" err="1"/>
              <a:t>tutela</a:t>
            </a:r>
            <a:r>
              <a:rPr lang="en-US" dirty="0"/>
              <a:t> de </a:t>
            </a:r>
            <a:r>
              <a:rPr lang="en-US" dirty="0" err="1"/>
              <a:t>remoção</a:t>
            </a:r>
            <a:r>
              <a:rPr lang="en-US" dirty="0"/>
              <a:t> do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ilícito</a:t>
            </a:r>
            <a:r>
              <a:rPr lang="en-US" dirty="0" smtClean="0"/>
              <a:t>, </a:t>
            </a:r>
            <a:r>
              <a:rPr lang="en-US" dirty="0" err="1" smtClean="0"/>
              <a:t>requerida</a:t>
            </a:r>
            <a:r>
              <a:rPr lang="en-US" dirty="0" smtClean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pedido</a:t>
            </a:r>
            <a:r>
              <a:rPr lang="en-US" dirty="0"/>
              <a:t> </a:t>
            </a:r>
            <a:r>
              <a:rPr lang="en-US" dirty="0" err="1"/>
              <a:t>contraposto</a:t>
            </a:r>
            <a:r>
              <a:rPr lang="en-US" dirty="0"/>
              <a:t>, a </a:t>
            </a:r>
            <a:r>
              <a:rPr lang="en-US" dirty="0" err="1"/>
              <a:t>despeito</a:t>
            </a:r>
            <a:r>
              <a:rPr lang="en-US" dirty="0"/>
              <a:t> da </a:t>
            </a:r>
            <a:r>
              <a:rPr lang="en-US" dirty="0" err="1"/>
              <a:t>ausência</a:t>
            </a:r>
            <a:r>
              <a:rPr lang="en-US" dirty="0"/>
              <a:t> de </a:t>
            </a:r>
            <a:r>
              <a:rPr lang="en-US" dirty="0" err="1" smtClean="0"/>
              <a:t>previsãoexpressa</a:t>
            </a:r>
            <a:r>
              <a:rPr lang="en-US" dirty="0" smtClean="0"/>
              <a:t> </a:t>
            </a:r>
            <a:r>
              <a:rPr lang="en-US" dirty="0"/>
              <a:t>no art. 922 do </a:t>
            </a:r>
            <a:r>
              <a:rPr lang="en-US" dirty="0" err="1"/>
              <a:t>Código</a:t>
            </a:r>
            <a:r>
              <a:rPr lang="en-US" dirty="0"/>
              <a:t> de </a:t>
            </a:r>
            <a:r>
              <a:rPr lang="en-US" dirty="0" err="1"/>
              <a:t>Processo</a:t>
            </a:r>
            <a:r>
              <a:rPr lang="en-US" dirty="0"/>
              <a:t> Civil.</a:t>
            </a:r>
          </a:p>
          <a:p>
            <a:pPr algn="just"/>
            <a:r>
              <a:rPr lang="en-US" b="1" dirty="0"/>
              <a:t>3. </a:t>
            </a:r>
            <a:r>
              <a:rPr lang="en-US" b="1" dirty="0" err="1"/>
              <a:t>Princípio</a:t>
            </a:r>
            <a:r>
              <a:rPr lang="en-US" b="1" dirty="0"/>
              <a:t> da </a:t>
            </a:r>
            <a:r>
              <a:rPr lang="en-US" b="1" dirty="0" err="1"/>
              <a:t>atipicidade</a:t>
            </a:r>
            <a:r>
              <a:rPr lang="en-US" b="1" dirty="0"/>
              <a:t> dos </a:t>
            </a:r>
            <a:r>
              <a:rPr lang="en-US" b="1" dirty="0" err="1"/>
              <a:t>meios</a:t>
            </a:r>
            <a:r>
              <a:rPr lang="en-US" b="1" dirty="0"/>
              <a:t> </a:t>
            </a:r>
            <a:r>
              <a:rPr lang="en-US" b="1" dirty="0" err="1"/>
              <a:t>executivos</a:t>
            </a:r>
            <a:r>
              <a:rPr lang="en-US" b="1" dirty="0"/>
              <a:t>. </a:t>
            </a:r>
            <a:r>
              <a:rPr lang="en-US" b="1" dirty="0" err="1"/>
              <a:t>Doutrina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o</a:t>
            </a:r>
          </a:p>
          <a:p>
            <a:pPr algn="just"/>
            <a:r>
              <a:rPr lang="en-US" b="1" dirty="0" err="1"/>
              <a:t>tema</a:t>
            </a:r>
            <a:r>
              <a:rPr lang="en-US" b="1" dirty="0"/>
              <a:t>.</a:t>
            </a:r>
          </a:p>
          <a:p>
            <a:pPr algn="just"/>
            <a:r>
              <a:rPr lang="en-US" dirty="0"/>
              <a:t>4. </a:t>
            </a:r>
            <a:r>
              <a:rPr lang="en-US" dirty="0" err="1"/>
              <a:t>Inviabilidade</a:t>
            </a:r>
            <a:r>
              <a:rPr lang="en-US" dirty="0"/>
              <a:t> de se </a:t>
            </a:r>
            <a:r>
              <a:rPr lang="en-US" dirty="0" err="1"/>
              <a:t>contrastar</a:t>
            </a:r>
            <a:r>
              <a:rPr lang="en-US" dirty="0"/>
              <a:t>, no </a:t>
            </a:r>
            <a:r>
              <a:rPr lang="en-US" dirty="0" err="1"/>
              <a:t>âmbito</a:t>
            </a:r>
            <a:r>
              <a:rPr lang="en-US" dirty="0"/>
              <a:t> </a:t>
            </a:r>
            <a:r>
              <a:rPr lang="en-US" dirty="0" err="1"/>
              <a:t>desta</a:t>
            </a:r>
            <a:r>
              <a:rPr lang="en-US" dirty="0"/>
              <a:t> Corte Superior, </a:t>
            </a:r>
            <a:r>
              <a:rPr lang="en-US" dirty="0" smtClean="0"/>
              <a:t>o </a:t>
            </a:r>
            <a:r>
              <a:rPr lang="en-US" dirty="0" err="1" smtClean="0"/>
              <a:t>entendimento</a:t>
            </a:r>
            <a:r>
              <a:rPr lang="en-US" dirty="0" smtClean="0"/>
              <a:t> </a:t>
            </a:r>
            <a:r>
              <a:rPr lang="en-US" dirty="0"/>
              <a:t>do Tribunal 'a quo' </a:t>
            </a:r>
            <a:r>
              <a:rPr lang="en-US" dirty="0" err="1"/>
              <a:t>acerca</a:t>
            </a:r>
            <a:r>
              <a:rPr lang="en-US" dirty="0"/>
              <a:t> da </a:t>
            </a:r>
            <a:r>
              <a:rPr lang="en-US" dirty="0" err="1"/>
              <a:t>inexistência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agravamento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encargo</a:t>
            </a:r>
            <a:r>
              <a:rPr lang="en-US" dirty="0"/>
              <a:t> </a:t>
            </a:r>
            <a:r>
              <a:rPr lang="en-US" dirty="0" err="1"/>
              <a:t>imposto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dono</a:t>
            </a:r>
            <a:r>
              <a:rPr lang="en-US" dirty="0"/>
              <a:t> do </a:t>
            </a:r>
            <a:r>
              <a:rPr lang="en-US" dirty="0" err="1"/>
              <a:t>prédio</a:t>
            </a:r>
            <a:r>
              <a:rPr lang="en-US" dirty="0"/>
              <a:t> </a:t>
            </a:r>
            <a:r>
              <a:rPr lang="en-US" dirty="0" err="1"/>
              <a:t>serviente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 smtClean="0"/>
              <a:t>razão</a:t>
            </a:r>
            <a:r>
              <a:rPr lang="en-US" dirty="0"/>
              <a:t> </a:t>
            </a:r>
            <a:r>
              <a:rPr lang="en-US" dirty="0" smtClean="0"/>
              <a:t>do </a:t>
            </a:r>
            <a:r>
              <a:rPr lang="en-US" dirty="0" err="1"/>
              <a:t>óbice</a:t>
            </a:r>
            <a:r>
              <a:rPr lang="en-US" dirty="0"/>
              <a:t> da </a:t>
            </a:r>
            <a:r>
              <a:rPr lang="en-US" dirty="0" err="1"/>
              <a:t>Súmula</a:t>
            </a:r>
            <a:r>
              <a:rPr lang="en-US" dirty="0"/>
              <a:t> 7/STJ.</a:t>
            </a:r>
          </a:p>
          <a:p>
            <a:pPr algn="just"/>
            <a:r>
              <a:rPr lang="en-US" dirty="0"/>
              <a:t>5. RECURSO ESPECIAL DESPROVIDO</a:t>
            </a:r>
            <a:r>
              <a:rPr lang="en-US" dirty="0" smtClean="0"/>
              <a:t>.</a:t>
            </a:r>
          </a:p>
          <a:p>
            <a:pPr algn="just"/>
            <a:r>
              <a:rPr lang="en-US" b="1" dirty="0" smtClean="0"/>
              <a:t>(STJ. Terceira </a:t>
            </a:r>
            <a:r>
              <a:rPr lang="en-US" b="1" dirty="0" err="1" smtClean="0"/>
              <a:t>Turma</a:t>
            </a:r>
            <a:r>
              <a:rPr lang="en-US" b="1" dirty="0" smtClean="0"/>
              <a:t>. Resp. 1423898/MS, Rel. Min. Paulo de </a:t>
            </a:r>
            <a:r>
              <a:rPr lang="en-US" b="1" dirty="0" err="1" smtClean="0"/>
              <a:t>Tarso</a:t>
            </a:r>
            <a:r>
              <a:rPr lang="en-US" b="1" dirty="0" smtClean="0"/>
              <a:t> </a:t>
            </a:r>
            <a:r>
              <a:rPr lang="en-US" b="1" dirty="0" err="1" smtClean="0"/>
              <a:t>Sanseverino</a:t>
            </a:r>
            <a:r>
              <a:rPr lang="en-US" b="1" dirty="0" smtClean="0"/>
              <a:t>. </a:t>
            </a:r>
            <a:r>
              <a:rPr lang="en-US" b="1" dirty="0" err="1" smtClean="0"/>
              <a:t>Dje</a:t>
            </a:r>
            <a:r>
              <a:rPr lang="en-US" b="1" dirty="0" smtClean="0"/>
              <a:t>. 01.10.2014)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75276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37123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Diferentes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Formas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Execução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63002305"/>
              </p:ext>
            </p:extLst>
          </p:nvPr>
        </p:nvGraphicFramePr>
        <p:xfrm>
          <a:off x="1589466" y="1933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663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4266"/>
            <a:ext cx="6965245" cy="1202485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Diálogo</a:t>
            </a:r>
            <a:endParaRPr lang="en-US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46920"/>
            <a:ext cx="6965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513.  O </a:t>
            </a:r>
            <a:r>
              <a:rPr lang="en-US" b="1" dirty="0" err="1"/>
              <a:t>cumprimento</a:t>
            </a:r>
            <a:r>
              <a:rPr lang="en-US" b="1" dirty="0"/>
              <a:t> da </a:t>
            </a:r>
            <a:r>
              <a:rPr lang="en-US" b="1" dirty="0" err="1"/>
              <a:t>sentença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feito</a:t>
            </a:r>
            <a:r>
              <a:rPr lang="en-US" dirty="0"/>
              <a:t> </a:t>
            </a:r>
            <a:r>
              <a:rPr lang="en-US" dirty="0" err="1"/>
              <a:t>segundo</a:t>
            </a:r>
            <a:r>
              <a:rPr lang="en-US" dirty="0"/>
              <a:t> as </a:t>
            </a:r>
            <a:r>
              <a:rPr lang="en-US" dirty="0" err="1"/>
              <a:t>regras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Título</a:t>
            </a:r>
            <a:r>
              <a:rPr lang="en-US" dirty="0"/>
              <a:t>, </a:t>
            </a:r>
            <a:r>
              <a:rPr lang="en-US" dirty="0" err="1"/>
              <a:t>observando</a:t>
            </a:r>
            <a:r>
              <a:rPr lang="en-US" dirty="0"/>
              <a:t>-se, no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couber</a:t>
            </a:r>
            <a:r>
              <a:rPr lang="en-US" dirty="0"/>
              <a:t> e </a:t>
            </a:r>
            <a:r>
              <a:rPr lang="en-US" dirty="0" err="1"/>
              <a:t>conforme</a:t>
            </a:r>
            <a:r>
              <a:rPr lang="en-US" dirty="0"/>
              <a:t> a </a:t>
            </a:r>
            <a:r>
              <a:rPr lang="en-US" dirty="0" err="1"/>
              <a:t>natureza</a:t>
            </a:r>
            <a:r>
              <a:rPr lang="en-US" dirty="0"/>
              <a:t> da </a:t>
            </a:r>
            <a:r>
              <a:rPr lang="en-US" dirty="0" err="1"/>
              <a:t>obrigação</a:t>
            </a:r>
            <a:r>
              <a:rPr lang="en-US" dirty="0"/>
              <a:t>, </a:t>
            </a:r>
            <a:r>
              <a:rPr lang="en-US" b="1" dirty="0"/>
              <a:t>o </a:t>
            </a:r>
            <a:r>
              <a:rPr lang="en-US" b="1" dirty="0" err="1"/>
              <a:t>disposto</a:t>
            </a:r>
            <a:r>
              <a:rPr lang="en-US" b="1" dirty="0"/>
              <a:t> no </a:t>
            </a:r>
            <a:r>
              <a:rPr lang="en-US" b="1" dirty="0" err="1"/>
              <a:t>Livro</a:t>
            </a:r>
            <a:r>
              <a:rPr lang="en-US" b="1" dirty="0"/>
              <a:t> II da Parte Especial </a:t>
            </a:r>
            <a:r>
              <a:rPr lang="en-US" b="1" dirty="0" err="1"/>
              <a:t>deste</a:t>
            </a:r>
            <a:r>
              <a:rPr lang="en-US" b="1" dirty="0"/>
              <a:t> </a:t>
            </a:r>
            <a:r>
              <a:rPr lang="en-US" b="1" dirty="0" err="1"/>
              <a:t>Código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3305219"/>
            <a:ext cx="69652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771.  Este </a:t>
            </a:r>
            <a:r>
              <a:rPr lang="en-US" dirty="0" err="1"/>
              <a:t>Livro</a:t>
            </a:r>
            <a:r>
              <a:rPr lang="en-US" dirty="0"/>
              <a:t> </a:t>
            </a:r>
            <a:r>
              <a:rPr lang="en-US" dirty="0" err="1"/>
              <a:t>regula</a:t>
            </a:r>
            <a:r>
              <a:rPr lang="en-US" dirty="0"/>
              <a:t> o </a:t>
            </a:r>
            <a:r>
              <a:rPr lang="en-US" b="1" dirty="0" err="1"/>
              <a:t>procedimento</a:t>
            </a:r>
            <a:r>
              <a:rPr lang="en-US" b="1" dirty="0"/>
              <a:t> da </a:t>
            </a:r>
            <a:r>
              <a:rPr lang="en-US" b="1" dirty="0" err="1"/>
              <a:t>execução</a:t>
            </a:r>
            <a:r>
              <a:rPr lang="en-US" b="1" dirty="0"/>
              <a:t> </a:t>
            </a:r>
            <a:r>
              <a:rPr lang="en-US" b="1" dirty="0" err="1"/>
              <a:t>fundada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título</a:t>
            </a:r>
            <a:r>
              <a:rPr lang="en-US" b="1" dirty="0"/>
              <a:t> extrajudicial</a:t>
            </a:r>
            <a:r>
              <a:rPr lang="en-US" dirty="0"/>
              <a:t>, e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disposições</a:t>
            </a:r>
            <a:r>
              <a:rPr lang="en-US" dirty="0"/>
              <a:t> </a:t>
            </a:r>
            <a:r>
              <a:rPr lang="en-US" dirty="0" err="1"/>
              <a:t>aplicam</a:t>
            </a:r>
            <a:r>
              <a:rPr lang="en-US" dirty="0"/>
              <a:t>-se, </a:t>
            </a:r>
            <a:r>
              <a:rPr lang="en-US" dirty="0" err="1"/>
              <a:t>também</a:t>
            </a:r>
            <a:r>
              <a:rPr lang="en-US" dirty="0"/>
              <a:t>, no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couber</a:t>
            </a:r>
            <a:r>
              <a:rPr lang="en-US" dirty="0"/>
              <a:t>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procedimentos</a:t>
            </a:r>
            <a:r>
              <a:rPr lang="en-US" dirty="0"/>
              <a:t> </a:t>
            </a:r>
            <a:r>
              <a:rPr lang="en-US" dirty="0" err="1"/>
              <a:t>especiais</a:t>
            </a:r>
            <a:r>
              <a:rPr lang="en-US" dirty="0"/>
              <a:t> de </a:t>
            </a:r>
            <a:r>
              <a:rPr lang="en-US" dirty="0" err="1"/>
              <a:t>execução</a:t>
            </a:r>
            <a:r>
              <a:rPr lang="en-US" dirty="0"/>
              <a:t>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executivos</a:t>
            </a:r>
            <a:r>
              <a:rPr lang="en-US" dirty="0"/>
              <a:t> </a:t>
            </a:r>
            <a:r>
              <a:rPr lang="en-US" dirty="0" err="1"/>
              <a:t>realizados</a:t>
            </a:r>
            <a:r>
              <a:rPr lang="en-US" dirty="0"/>
              <a:t> no </a:t>
            </a:r>
            <a:r>
              <a:rPr lang="en-US" dirty="0" err="1"/>
              <a:t>procedimento</a:t>
            </a:r>
            <a:r>
              <a:rPr lang="en-US" dirty="0"/>
              <a:t> de </a:t>
            </a:r>
            <a:r>
              <a:rPr lang="en-US" dirty="0" err="1"/>
              <a:t>cumprimento</a:t>
            </a:r>
            <a:r>
              <a:rPr lang="en-US" dirty="0"/>
              <a:t> de </a:t>
            </a:r>
            <a:r>
              <a:rPr lang="en-US" dirty="0" err="1"/>
              <a:t>sentença</a:t>
            </a:r>
            <a:r>
              <a:rPr lang="en-US" dirty="0"/>
              <a:t>,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efeitos</a:t>
            </a:r>
            <a:r>
              <a:rPr lang="en-US" dirty="0"/>
              <a:t> de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fatos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a lei </a:t>
            </a:r>
            <a:r>
              <a:rPr lang="en-US" dirty="0" err="1"/>
              <a:t>atribuir</a:t>
            </a:r>
            <a:r>
              <a:rPr lang="en-US" dirty="0"/>
              <a:t> </a:t>
            </a:r>
            <a:r>
              <a:rPr lang="en-US" dirty="0" err="1"/>
              <a:t>força</a:t>
            </a:r>
            <a:r>
              <a:rPr lang="en-US" dirty="0"/>
              <a:t> </a:t>
            </a:r>
            <a:r>
              <a:rPr lang="en-US" dirty="0" err="1"/>
              <a:t>executiva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</a:t>
            </a:r>
            <a:r>
              <a:rPr lang="en-US" b="1" dirty="0" err="1"/>
              <a:t>Aplicam</a:t>
            </a:r>
            <a:r>
              <a:rPr lang="en-US" b="1" dirty="0"/>
              <a:t>-se </a:t>
            </a:r>
            <a:r>
              <a:rPr lang="en-US" b="1" dirty="0" err="1"/>
              <a:t>subsidiariamente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b="1" dirty="0"/>
              <a:t> as </a:t>
            </a:r>
            <a:r>
              <a:rPr lang="en-US" b="1" dirty="0" err="1"/>
              <a:t>disposições</a:t>
            </a:r>
            <a:r>
              <a:rPr lang="en-US" b="1" dirty="0"/>
              <a:t> do </a:t>
            </a:r>
            <a:r>
              <a:rPr lang="en-US" b="1" dirty="0" err="1"/>
              <a:t>Livro</a:t>
            </a:r>
            <a:r>
              <a:rPr lang="en-US" b="1" dirty="0"/>
              <a:t> I da Parte Especial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566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74707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Autonomia</a:t>
            </a:r>
            <a:r>
              <a:rPr lang="en-US" b="1" dirty="0" smtClean="0"/>
              <a:t> e </a:t>
            </a:r>
            <a:r>
              <a:rPr lang="en-US" b="1" dirty="0" err="1" smtClean="0"/>
              <a:t>Sincretismo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46951852"/>
              </p:ext>
            </p:extLst>
          </p:nvPr>
        </p:nvGraphicFramePr>
        <p:xfrm>
          <a:off x="1587500" y="185737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0272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8708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Títulos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 </a:t>
            </a:r>
            <a:r>
              <a:rPr lang="en-US" b="1" dirty="0" err="1" smtClean="0"/>
              <a:t>Judiciais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(Art. 515, CPC)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06268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I - as </a:t>
            </a:r>
            <a:r>
              <a:rPr lang="en-US" b="1" dirty="0" err="1"/>
              <a:t>decisões</a:t>
            </a:r>
            <a:r>
              <a:rPr lang="en-US" dirty="0"/>
              <a:t> </a:t>
            </a:r>
            <a:r>
              <a:rPr lang="en-US" dirty="0" err="1"/>
              <a:t>proferidas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civil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b="1" dirty="0" err="1"/>
              <a:t>reconheçam</a:t>
            </a:r>
            <a:r>
              <a:rPr lang="en-US" dirty="0"/>
              <a:t> a </a:t>
            </a:r>
            <a:r>
              <a:rPr lang="en-US" dirty="0" err="1"/>
              <a:t>exigibilidade</a:t>
            </a:r>
            <a:r>
              <a:rPr lang="en-US" dirty="0"/>
              <a:t> de </a:t>
            </a:r>
            <a:r>
              <a:rPr lang="en-US" dirty="0" err="1"/>
              <a:t>obrigação</a:t>
            </a:r>
            <a:r>
              <a:rPr lang="en-US" dirty="0"/>
              <a:t> de </a:t>
            </a:r>
            <a:r>
              <a:rPr lang="en-US" b="1" dirty="0" err="1"/>
              <a:t>pagar</a:t>
            </a:r>
            <a:r>
              <a:rPr lang="en-US" b="1" dirty="0"/>
              <a:t> </a:t>
            </a:r>
            <a:r>
              <a:rPr lang="en-US" b="1" dirty="0" err="1"/>
              <a:t>quantia</a:t>
            </a:r>
            <a:r>
              <a:rPr lang="en-US" b="1" dirty="0"/>
              <a:t>, de </a:t>
            </a:r>
            <a:r>
              <a:rPr lang="en-US" b="1" dirty="0" err="1"/>
              <a:t>fazer</a:t>
            </a:r>
            <a:r>
              <a:rPr lang="en-US" b="1" dirty="0"/>
              <a:t>, de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fazer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entregar</a:t>
            </a:r>
            <a:r>
              <a:rPr lang="en-US" b="1" dirty="0"/>
              <a:t> </a:t>
            </a:r>
            <a:r>
              <a:rPr lang="en-US" b="1" dirty="0" err="1"/>
              <a:t>coisa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homologatória</a:t>
            </a:r>
            <a:r>
              <a:rPr lang="en-US" dirty="0"/>
              <a:t> de </a:t>
            </a:r>
            <a:r>
              <a:rPr lang="en-US" b="1" dirty="0" err="1"/>
              <a:t>autocomposição</a:t>
            </a:r>
            <a:r>
              <a:rPr lang="en-US" b="1" dirty="0"/>
              <a:t> judicial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homologatória</a:t>
            </a:r>
            <a:r>
              <a:rPr lang="en-US" dirty="0"/>
              <a:t> de </a:t>
            </a:r>
            <a:r>
              <a:rPr lang="en-US" b="1" dirty="0" err="1"/>
              <a:t>autocomposição</a:t>
            </a:r>
            <a:r>
              <a:rPr lang="en-US" b="1" dirty="0"/>
              <a:t> extrajudicial</a:t>
            </a:r>
            <a:r>
              <a:rPr lang="en-US" dirty="0"/>
              <a:t> de </a:t>
            </a:r>
            <a:r>
              <a:rPr lang="en-US" dirty="0" err="1"/>
              <a:t>qualquer</a:t>
            </a:r>
            <a:r>
              <a:rPr lang="en-US" dirty="0"/>
              <a:t> </a:t>
            </a:r>
            <a:r>
              <a:rPr lang="en-US" dirty="0" err="1"/>
              <a:t>natureza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o </a:t>
            </a:r>
            <a:r>
              <a:rPr lang="en-US" b="1" dirty="0"/>
              <a:t>formal e a </a:t>
            </a:r>
            <a:r>
              <a:rPr lang="en-US" b="1" dirty="0" err="1"/>
              <a:t>certidão</a:t>
            </a:r>
            <a:r>
              <a:rPr lang="en-US" b="1" dirty="0"/>
              <a:t> de </a:t>
            </a:r>
            <a:r>
              <a:rPr lang="en-US" b="1" dirty="0" err="1"/>
              <a:t>partilha</a:t>
            </a:r>
            <a:r>
              <a:rPr lang="en-US" dirty="0"/>
              <a:t>, </a:t>
            </a:r>
            <a:r>
              <a:rPr lang="en-US" dirty="0" err="1"/>
              <a:t>exclusivamente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relação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inventariante</a:t>
            </a:r>
            <a:r>
              <a:rPr lang="en-US" dirty="0"/>
              <a:t>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herdeiros</a:t>
            </a:r>
            <a:r>
              <a:rPr lang="en-US" dirty="0"/>
              <a:t> e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sucessores</a:t>
            </a:r>
            <a:r>
              <a:rPr lang="en-US" dirty="0"/>
              <a:t> a </a:t>
            </a:r>
            <a:r>
              <a:rPr lang="en-US" dirty="0" err="1"/>
              <a:t>título</a:t>
            </a:r>
            <a:r>
              <a:rPr lang="en-US" dirty="0"/>
              <a:t> singular </a:t>
            </a:r>
            <a:r>
              <a:rPr lang="en-US" dirty="0" err="1"/>
              <a:t>ou</a:t>
            </a:r>
            <a:r>
              <a:rPr lang="en-US" dirty="0"/>
              <a:t> universal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5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Títulos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 </a:t>
            </a:r>
            <a:r>
              <a:rPr lang="en-US" b="1" dirty="0" err="1" smtClean="0"/>
              <a:t>Judiciais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(Art. 515, CPC)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06268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V </a:t>
            </a:r>
            <a:r>
              <a:rPr lang="en-US" dirty="0"/>
              <a:t>- o </a:t>
            </a:r>
            <a:r>
              <a:rPr lang="en-US" b="1" dirty="0" err="1"/>
              <a:t>crédito</a:t>
            </a:r>
            <a:r>
              <a:rPr lang="en-US" b="1" dirty="0"/>
              <a:t> de </a:t>
            </a:r>
            <a:r>
              <a:rPr lang="en-US" b="1" dirty="0" err="1"/>
              <a:t>auxiliar</a:t>
            </a:r>
            <a:r>
              <a:rPr lang="en-US" b="1" dirty="0"/>
              <a:t> da </a:t>
            </a:r>
            <a:r>
              <a:rPr lang="en-US" b="1" dirty="0" err="1"/>
              <a:t>justiça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as </a:t>
            </a:r>
            <a:r>
              <a:rPr lang="en-US" dirty="0" err="1"/>
              <a:t>custas</a:t>
            </a:r>
            <a:r>
              <a:rPr lang="en-US" dirty="0"/>
              <a:t>, </a:t>
            </a:r>
            <a:r>
              <a:rPr lang="en-US" dirty="0" err="1"/>
              <a:t>emolumentos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honorários</a:t>
            </a:r>
            <a:r>
              <a:rPr lang="en-US" dirty="0"/>
              <a:t> </a:t>
            </a:r>
            <a:r>
              <a:rPr lang="en-US" dirty="0" err="1"/>
              <a:t>tiverem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aprovados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dirty="0" err="1"/>
              <a:t>decisão</a:t>
            </a:r>
            <a:r>
              <a:rPr lang="en-US" b="1" dirty="0"/>
              <a:t> judicial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 - a </a:t>
            </a:r>
            <a:r>
              <a:rPr lang="en-US" b="1" dirty="0" err="1"/>
              <a:t>sentença</a:t>
            </a:r>
            <a:r>
              <a:rPr lang="en-US" b="1" dirty="0"/>
              <a:t> penal </a:t>
            </a:r>
            <a:r>
              <a:rPr lang="en-US" b="1" dirty="0" err="1"/>
              <a:t>condenatória</a:t>
            </a:r>
            <a:r>
              <a:rPr lang="en-US" b="1" dirty="0"/>
              <a:t> </a:t>
            </a:r>
            <a:r>
              <a:rPr lang="en-US" dirty="0" err="1"/>
              <a:t>transitada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VII - a </a:t>
            </a:r>
            <a:r>
              <a:rPr lang="en-US" b="1" dirty="0" err="1"/>
              <a:t>sentença</a:t>
            </a:r>
            <a:r>
              <a:rPr lang="en-US" b="1" dirty="0"/>
              <a:t> arbitral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VIII - a </a:t>
            </a:r>
            <a:r>
              <a:rPr lang="en-US" b="1" dirty="0" err="1"/>
              <a:t>sentença</a:t>
            </a:r>
            <a:r>
              <a:rPr lang="en-US" b="1" dirty="0"/>
              <a:t> </a:t>
            </a:r>
            <a:r>
              <a:rPr lang="en-US" b="1" dirty="0" err="1"/>
              <a:t>estrangeira</a:t>
            </a:r>
            <a:r>
              <a:rPr lang="en-US" dirty="0"/>
              <a:t> </a:t>
            </a:r>
            <a:r>
              <a:rPr lang="en-US" dirty="0" err="1"/>
              <a:t>homologada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Superior Tribunal de </a:t>
            </a:r>
            <a:r>
              <a:rPr lang="en-US" dirty="0" err="1"/>
              <a:t>Justiça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IX - a </a:t>
            </a:r>
            <a:r>
              <a:rPr lang="en-US" b="1" dirty="0" err="1"/>
              <a:t>decisão</a:t>
            </a:r>
            <a:r>
              <a:rPr lang="en-US" b="1" dirty="0"/>
              <a:t> </a:t>
            </a:r>
            <a:r>
              <a:rPr lang="en-US" b="1" dirty="0" err="1"/>
              <a:t>interlocutória</a:t>
            </a:r>
            <a:r>
              <a:rPr lang="en-US" b="1" dirty="0"/>
              <a:t> </a:t>
            </a:r>
            <a:r>
              <a:rPr lang="en-US" b="1" dirty="0" err="1"/>
              <a:t>estrangeira</a:t>
            </a:r>
            <a:r>
              <a:rPr lang="en-US" dirty="0"/>
              <a:t>, </a:t>
            </a:r>
            <a:r>
              <a:rPr lang="en-US" dirty="0" err="1"/>
              <a:t>após</a:t>
            </a:r>
            <a:r>
              <a:rPr lang="en-US" dirty="0"/>
              <a:t> a </a:t>
            </a:r>
            <a:r>
              <a:rPr lang="en-US" dirty="0" err="1"/>
              <a:t>concessão</a:t>
            </a:r>
            <a:r>
              <a:rPr lang="en-US" dirty="0"/>
              <a:t> do exequatur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carta</a:t>
            </a:r>
            <a:r>
              <a:rPr lang="en-US" dirty="0"/>
              <a:t> </a:t>
            </a:r>
            <a:r>
              <a:rPr lang="en-US" dirty="0" err="1"/>
              <a:t>rogatória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Superior Tribunal de </a:t>
            </a:r>
            <a:r>
              <a:rPr lang="en-US" dirty="0" err="1"/>
              <a:t>Justiça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6631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33457"/>
            <a:ext cx="6965245" cy="1202485"/>
          </a:xfrm>
        </p:spPr>
        <p:txBody>
          <a:bodyPr>
            <a:noAutofit/>
          </a:bodyPr>
          <a:lstStyle/>
          <a:p>
            <a:r>
              <a:rPr lang="en-US" sz="3600" b="1" dirty="0" err="1" smtClean="0"/>
              <a:t>Títulos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Executivos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Extrajudiciais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>(art. 784, CPC)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2" y="2405009"/>
            <a:ext cx="6965245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900" dirty="0"/>
              <a:t>I - a </a:t>
            </a:r>
            <a:r>
              <a:rPr lang="en-US" sz="1900" dirty="0" err="1"/>
              <a:t>letra</a:t>
            </a:r>
            <a:r>
              <a:rPr lang="en-US" sz="1900" dirty="0"/>
              <a:t> de </a:t>
            </a:r>
            <a:r>
              <a:rPr lang="en-US" sz="1900" dirty="0" err="1"/>
              <a:t>câmbio</a:t>
            </a:r>
            <a:r>
              <a:rPr lang="en-US" sz="1900" dirty="0"/>
              <a:t>, a nota </a:t>
            </a:r>
            <a:r>
              <a:rPr lang="en-US" sz="1900" dirty="0" err="1"/>
              <a:t>promissória</a:t>
            </a:r>
            <a:r>
              <a:rPr lang="en-US" sz="1900" dirty="0"/>
              <a:t>, a </a:t>
            </a:r>
            <a:r>
              <a:rPr lang="en-US" sz="1900" dirty="0" err="1"/>
              <a:t>duplicata</a:t>
            </a:r>
            <a:r>
              <a:rPr lang="en-US" sz="1900" dirty="0"/>
              <a:t>, a </a:t>
            </a:r>
            <a:r>
              <a:rPr lang="en-US" sz="1900" dirty="0" err="1"/>
              <a:t>debênture</a:t>
            </a:r>
            <a:r>
              <a:rPr lang="en-US" sz="1900" dirty="0"/>
              <a:t> e o </a:t>
            </a:r>
            <a:r>
              <a:rPr lang="en-US" sz="1900" dirty="0" err="1"/>
              <a:t>cheque</a:t>
            </a:r>
            <a:r>
              <a:rPr lang="en-US" sz="1900" dirty="0" smtClean="0"/>
              <a:t>;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II - a </a:t>
            </a:r>
            <a:r>
              <a:rPr lang="en-US" sz="1900" b="1" dirty="0" err="1"/>
              <a:t>escritura</a:t>
            </a:r>
            <a:r>
              <a:rPr lang="en-US" sz="1900" b="1" dirty="0"/>
              <a:t> </a:t>
            </a:r>
            <a:r>
              <a:rPr lang="en-US" sz="1900" b="1" dirty="0" err="1"/>
              <a:t>pública</a:t>
            </a:r>
            <a:r>
              <a:rPr lang="en-US" sz="1900" b="1" dirty="0"/>
              <a:t> </a:t>
            </a:r>
            <a:r>
              <a:rPr lang="en-US" sz="1900" b="1" dirty="0" err="1"/>
              <a:t>ou</a:t>
            </a:r>
            <a:r>
              <a:rPr lang="en-US" sz="1900" b="1" dirty="0"/>
              <a:t> outro </a:t>
            </a:r>
            <a:r>
              <a:rPr lang="en-US" sz="1900" b="1" dirty="0" err="1"/>
              <a:t>documento</a:t>
            </a:r>
            <a:r>
              <a:rPr lang="en-US" sz="1900" b="1" dirty="0"/>
              <a:t> </a:t>
            </a:r>
            <a:r>
              <a:rPr lang="en-US" sz="1900" b="1" dirty="0" err="1"/>
              <a:t>público</a:t>
            </a:r>
            <a:r>
              <a:rPr lang="en-US" sz="1900" dirty="0"/>
              <a:t> </a:t>
            </a:r>
            <a:r>
              <a:rPr lang="en-US" sz="1900" dirty="0" err="1"/>
              <a:t>assinado</a:t>
            </a:r>
            <a:r>
              <a:rPr lang="en-US" sz="1900" dirty="0"/>
              <a:t> </a:t>
            </a:r>
            <a:r>
              <a:rPr lang="en-US" sz="1900" dirty="0" err="1"/>
              <a:t>pelo</a:t>
            </a:r>
            <a:r>
              <a:rPr lang="en-US" sz="1900" dirty="0"/>
              <a:t> </a:t>
            </a:r>
            <a:r>
              <a:rPr lang="en-US" sz="1900" dirty="0" err="1"/>
              <a:t>devedor</a:t>
            </a:r>
            <a:r>
              <a:rPr lang="en-US" sz="1900" dirty="0" smtClean="0"/>
              <a:t>;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III - o </a:t>
            </a:r>
            <a:r>
              <a:rPr lang="en-US" sz="1900" b="1" dirty="0" err="1"/>
              <a:t>documento</a:t>
            </a:r>
            <a:r>
              <a:rPr lang="en-US" sz="1900" b="1" dirty="0"/>
              <a:t> particular</a:t>
            </a:r>
            <a:r>
              <a:rPr lang="en-US" sz="1900" dirty="0"/>
              <a:t> </a:t>
            </a:r>
            <a:r>
              <a:rPr lang="en-US" sz="1900" dirty="0" err="1"/>
              <a:t>assinado</a:t>
            </a:r>
            <a:r>
              <a:rPr lang="en-US" sz="1900" dirty="0"/>
              <a:t> </a:t>
            </a:r>
            <a:r>
              <a:rPr lang="en-US" sz="1900" dirty="0" err="1"/>
              <a:t>pelo</a:t>
            </a:r>
            <a:r>
              <a:rPr lang="en-US" sz="1900" dirty="0"/>
              <a:t> </a:t>
            </a:r>
            <a:r>
              <a:rPr lang="en-US" sz="1900" dirty="0" err="1"/>
              <a:t>devedor</a:t>
            </a:r>
            <a:r>
              <a:rPr lang="en-US" sz="1900" dirty="0"/>
              <a:t> e </a:t>
            </a:r>
            <a:r>
              <a:rPr lang="en-US" sz="1900" dirty="0" err="1"/>
              <a:t>por</a:t>
            </a:r>
            <a:r>
              <a:rPr lang="en-US" sz="1900" dirty="0"/>
              <a:t> </a:t>
            </a:r>
            <a:r>
              <a:rPr lang="en-US" sz="1900" b="1" dirty="0"/>
              <a:t>2 (</a:t>
            </a:r>
            <a:r>
              <a:rPr lang="en-US" sz="1900" b="1" dirty="0" err="1"/>
              <a:t>duas</a:t>
            </a:r>
            <a:r>
              <a:rPr lang="en-US" sz="1900" b="1" dirty="0"/>
              <a:t>) </a:t>
            </a:r>
            <a:r>
              <a:rPr lang="en-US" sz="1900" b="1" dirty="0" err="1"/>
              <a:t>testemunhas</a:t>
            </a:r>
            <a:r>
              <a:rPr lang="en-US" sz="1900" dirty="0" smtClean="0"/>
              <a:t>;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IV - o </a:t>
            </a:r>
            <a:r>
              <a:rPr lang="en-US" sz="1900" b="1" dirty="0" err="1"/>
              <a:t>instrumento</a:t>
            </a:r>
            <a:r>
              <a:rPr lang="en-US" sz="1900" b="1" dirty="0"/>
              <a:t> de </a:t>
            </a:r>
            <a:r>
              <a:rPr lang="en-US" sz="1900" b="1" dirty="0" err="1"/>
              <a:t>transação</a:t>
            </a:r>
            <a:r>
              <a:rPr lang="en-US" sz="1900" dirty="0"/>
              <a:t> </a:t>
            </a:r>
            <a:r>
              <a:rPr lang="en-US" sz="1900" dirty="0" err="1"/>
              <a:t>referendado</a:t>
            </a:r>
            <a:r>
              <a:rPr lang="en-US" sz="1900" dirty="0"/>
              <a:t> </a:t>
            </a:r>
            <a:r>
              <a:rPr lang="en-US" sz="1900" dirty="0" err="1"/>
              <a:t>pelo</a:t>
            </a:r>
            <a:r>
              <a:rPr lang="en-US" sz="1900" dirty="0"/>
              <a:t> </a:t>
            </a:r>
            <a:r>
              <a:rPr lang="en-US" sz="1900" dirty="0" err="1"/>
              <a:t>Ministério</a:t>
            </a:r>
            <a:r>
              <a:rPr lang="en-US" sz="1900" dirty="0"/>
              <a:t> </a:t>
            </a:r>
            <a:r>
              <a:rPr lang="en-US" sz="1900" dirty="0" err="1"/>
              <a:t>Público</a:t>
            </a:r>
            <a:r>
              <a:rPr lang="en-US" sz="1900" dirty="0"/>
              <a:t>, </a:t>
            </a:r>
            <a:r>
              <a:rPr lang="en-US" sz="1900" dirty="0" err="1"/>
              <a:t>pela</a:t>
            </a:r>
            <a:r>
              <a:rPr lang="en-US" sz="1900" dirty="0"/>
              <a:t> </a:t>
            </a:r>
            <a:r>
              <a:rPr lang="en-US" sz="1900" dirty="0" err="1"/>
              <a:t>Defensoria</a:t>
            </a:r>
            <a:r>
              <a:rPr lang="en-US" sz="1900" dirty="0"/>
              <a:t> </a:t>
            </a:r>
            <a:r>
              <a:rPr lang="en-US" sz="1900" dirty="0" err="1"/>
              <a:t>Pública</a:t>
            </a:r>
            <a:r>
              <a:rPr lang="en-US" sz="1900" dirty="0"/>
              <a:t>, </a:t>
            </a:r>
            <a:r>
              <a:rPr lang="en-US" sz="1900" dirty="0" err="1"/>
              <a:t>pela</a:t>
            </a:r>
            <a:r>
              <a:rPr lang="en-US" sz="1900" dirty="0"/>
              <a:t> </a:t>
            </a:r>
            <a:r>
              <a:rPr lang="en-US" sz="1900" dirty="0" err="1"/>
              <a:t>Advocacia</a:t>
            </a:r>
            <a:r>
              <a:rPr lang="en-US" sz="1900" dirty="0"/>
              <a:t> </a:t>
            </a:r>
            <a:r>
              <a:rPr lang="en-US" sz="1900" dirty="0" err="1"/>
              <a:t>Pública</a:t>
            </a:r>
            <a:r>
              <a:rPr lang="en-US" sz="1900" dirty="0"/>
              <a:t>, </a:t>
            </a:r>
            <a:r>
              <a:rPr lang="en-US" sz="1900" dirty="0" err="1"/>
              <a:t>pelos</a:t>
            </a:r>
            <a:r>
              <a:rPr lang="en-US" sz="1900" dirty="0"/>
              <a:t> </a:t>
            </a:r>
            <a:r>
              <a:rPr lang="en-US" sz="1900" dirty="0" err="1"/>
              <a:t>advogados</a:t>
            </a:r>
            <a:r>
              <a:rPr lang="en-US" sz="1900" dirty="0"/>
              <a:t> dos </a:t>
            </a:r>
            <a:r>
              <a:rPr lang="en-US" sz="1900" dirty="0" err="1"/>
              <a:t>transatores</a:t>
            </a:r>
            <a:r>
              <a:rPr lang="en-US" sz="1900" dirty="0"/>
              <a:t> </a:t>
            </a:r>
            <a:r>
              <a:rPr lang="en-US" sz="1900" dirty="0" err="1"/>
              <a:t>ou</a:t>
            </a:r>
            <a:r>
              <a:rPr lang="en-US" sz="1900" dirty="0"/>
              <a:t> </a:t>
            </a:r>
            <a:r>
              <a:rPr lang="en-US" sz="1900" dirty="0" err="1"/>
              <a:t>por</a:t>
            </a:r>
            <a:r>
              <a:rPr lang="en-US" sz="1900" dirty="0"/>
              <a:t> </a:t>
            </a:r>
            <a:r>
              <a:rPr lang="en-US" sz="1900" dirty="0" err="1"/>
              <a:t>conciliador</a:t>
            </a:r>
            <a:r>
              <a:rPr lang="en-US" sz="1900" dirty="0"/>
              <a:t> </a:t>
            </a:r>
            <a:r>
              <a:rPr lang="en-US" sz="1900" dirty="0" err="1"/>
              <a:t>ou</a:t>
            </a:r>
            <a:r>
              <a:rPr lang="en-US" sz="1900" dirty="0"/>
              <a:t> </a:t>
            </a:r>
            <a:r>
              <a:rPr lang="en-US" sz="1900" dirty="0" err="1"/>
              <a:t>mediador</a:t>
            </a:r>
            <a:r>
              <a:rPr lang="en-US" sz="1900" dirty="0"/>
              <a:t> </a:t>
            </a:r>
            <a:r>
              <a:rPr lang="en-US" sz="1900" dirty="0" err="1"/>
              <a:t>credenciado</a:t>
            </a:r>
            <a:r>
              <a:rPr lang="en-US" sz="1900" dirty="0"/>
              <a:t> </a:t>
            </a:r>
            <a:r>
              <a:rPr lang="en-US" sz="1900" dirty="0" err="1"/>
              <a:t>por</a:t>
            </a:r>
            <a:r>
              <a:rPr lang="en-US" sz="1900" dirty="0"/>
              <a:t> tribunal</a:t>
            </a:r>
            <a:r>
              <a:rPr lang="en-US" sz="1900" dirty="0" smtClean="0"/>
              <a:t>;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70005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69957"/>
            <a:ext cx="6965245" cy="1202485"/>
          </a:xfrm>
        </p:spPr>
        <p:txBody>
          <a:bodyPr>
            <a:noAutofit/>
          </a:bodyPr>
          <a:lstStyle/>
          <a:p>
            <a:r>
              <a:rPr lang="en-US" sz="3600" b="1" dirty="0" err="1" smtClean="0"/>
              <a:t>Títulos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Executivos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Extrajudiciais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>(art. 784, CPC)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94981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V </a:t>
            </a:r>
            <a:r>
              <a:rPr lang="en-US" dirty="0"/>
              <a:t>- o </a:t>
            </a:r>
            <a:r>
              <a:rPr lang="en-US" b="1" dirty="0" err="1"/>
              <a:t>contrato</a:t>
            </a:r>
            <a:r>
              <a:rPr lang="en-US" dirty="0"/>
              <a:t> </a:t>
            </a:r>
            <a:r>
              <a:rPr lang="en-US" dirty="0" err="1"/>
              <a:t>garantido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hipoteca</a:t>
            </a:r>
            <a:r>
              <a:rPr lang="en-US" dirty="0"/>
              <a:t>, </a:t>
            </a:r>
            <a:r>
              <a:rPr lang="en-US" dirty="0" err="1"/>
              <a:t>penhor</a:t>
            </a:r>
            <a:r>
              <a:rPr lang="en-US" dirty="0"/>
              <a:t>, </a:t>
            </a:r>
            <a:r>
              <a:rPr lang="en-US" dirty="0" err="1"/>
              <a:t>anticrese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outro </a:t>
            </a:r>
            <a:r>
              <a:rPr lang="en-US" dirty="0" err="1"/>
              <a:t>direito</a:t>
            </a:r>
            <a:r>
              <a:rPr lang="en-US" dirty="0"/>
              <a:t> real de </a:t>
            </a:r>
            <a:r>
              <a:rPr lang="en-US" dirty="0" err="1"/>
              <a:t>garantia</a:t>
            </a:r>
            <a:r>
              <a:rPr lang="en-US" dirty="0"/>
              <a:t> e </a:t>
            </a:r>
            <a:r>
              <a:rPr lang="en-US" dirty="0" err="1"/>
              <a:t>aquele</a:t>
            </a:r>
            <a:r>
              <a:rPr lang="en-US" dirty="0"/>
              <a:t> </a:t>
            </a:r>
            <a:r>
              <a:rPr lang="en-US" dirty="0" err="1"/>
              <a:t>garantido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caução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 - o </a:t>
            </a:r>
            <a:r>
              <a:rPr lang="en-US" dirty="0" err="1"/>
              <a:t>contrato</a:t>
            </a:r>
            <a:r>
              <a:rPr lang="en-US" dirty="0"/>
              <a:t> de </a:t>
            </a:r>
            <a:r>
              <a:rPr lang="en-US" dirty="0" err="1"/>
              <a:t>seguro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morte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VII - o </a:t>
            </a:r>
            <a:r>
              <a:rPr lang="en-US" dirty="0" err="1"/>
              <a:t>crédito</a:t>
            </a:r>
            <a:r>
              <a:rPr lang="en-US" dirty="0"/>
              <a:t> </a:t>
            </a:r>
            <a:r>
              <a:rPr lang="en-US" dirty="0" err="1"/>
              <a:t>decorrente</a:t>
            </a:r>
            <a:r>
              <a:rPr lang="en-US" dirty="0"/>
              <a:t> de </a:t>
            </a:r>
            <a:r>
              <a:rPr lang="en-US" dirty="0" err="1"/>
              <a:t>foro</a:t>
            </a:r>
            <a:r>
              <a:rPr lang="en-US" dirty="0"/>
              <a:t> e </a:t>
            </a:r>
            <a:r>
              <a:rPr lang="en-US" dirty="0" err="1"/>
              <a:t>laudêmio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VIII - o </a:t>
            </a:r>
            <a:r>
              <a:rPr lang="en-US" dirty="0" err="1"/>
              <a:t>crédito</a:t>
            </a:r>
            <a:r>
              <a:rPr lang="en-US" dirty="0"/>
              <a:t>, </a:t>
            </a:r>
            <a:r>
              <a:rPr lang="en-US" dirty="0" err="1"/>
              <a:t>documentalmente</a:t>
            </a:r>
            <a:r>
              <a:rPr lang="en-US" dirty="0"/>
              <a:t> </a:t>
            </a:r>
            <a:r>
              <a:rPr lang="en-US" dirty="0" err="1"/>
              <a:t>comprovado</a:t>
            </a:r>
            <a:r>
              <a:rPr lang="en-US" dirty="0"/>
              <a:t>, </a:t>
            </a:r>
            <a:r>
              <a:rPr lang="en-US" b="1" dirty="0" err="1"/>
              <a:t>decorrente</a:t>
            </a:r>
            <a:r>
              <a:rPr lang="en-US" b="1" dirty="0"/>
              <a:t> de </a:t>
            </a:r>
            <a:r>
              <a:rPr lang="en-US" b="1" dirty="0" err="1"/>
              <a:t>aluguel</a:t>
            </a:r>
            <a:r>
              <a:rPr lang="en-US" b="1" dirty="0"/>
              <a:t> de </a:t>
            </a:r>
            <a:r>
              <a:rPr lang="en-US" b="1" dirty="0" err="1"/>
              <a:t>imóvel</a:t>
            </a:r>
            <a:r>
              <a:rPr lang="en-US" b="1" dirty="0"/>
              <a:t>,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como</a:t>
            </a:r>
            <a:r>
              <a:rPr lang="en-US" b="1" dirty="0"/>
              <a:t> de </a:t>
            </a:r>
            <a:r>
              <a:rPr lang="en-US" b="1" dirty="0" err="1"/>
              <a:t>encargos</a:t>
            </a:r>
            <a:r>
              <a:rPr lang="en-US" b="1" dirty="0"/>
              <a:t> </a:t>
            </a:r>
            <a:r>
              <a:rPr lang="en-US" b="1" dirty="0" err="1"/>
              <a:t>acessórios</a:t>
            </a:r>
            <a:r>
              <a:rPr lang="en-US" b="1" dirty="0"/>
              <a:t>, </a:t>
            </a:r>
            <a:r>
              <a:rPr lang="en-US" b="1" dirty="0" err="1"/>
              <a:t>tais</a:t>
            </a:r>
            <a:r>
              <a:rPr lang="en-US" b="1" dirty="0"/>
              <a:t> </a:t>
            </a:r>
            <a:r>
              <a:rPr lang="en-US" b="1" dirty="0" err="1"/>
              <a:t>como</a:t>
            </a:r>
            <a:r>
              <a:rPr lang="en-US" b="1" dirty="0"/>
              <a:t> </a:t>
            </a:r>
            <a:r>
              <a:rPr lang="en-US" b="1" dirty="0" err="1"/>
              <a:t>taxas</a:t>
            </a:r>
            <a:r>
              <a:rPr lang="en-US" b="1" dirty="0"/>
              <a:t> e </a:t>
            </a:r>
            <a:r>
              <a:rPr lang="en-US" b="1" dirty="0" err="1"/>
              <a:t>despesas</a:t>
            </a:r>
            <a:r>
              <a:rPr lang="en-US" b="1" dirty="0"/>
              <a:t> de </a:t>
            </a:r>
            <a:r>
              <a:rPr lang="en-US" b="1" dirty="0" err="1"/>
              <a:t>condomínio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IX - a </a:t>
            </a:r>
            <a:r>
              <a:rPr lang="en-US" b="1" dirty="0" err="1"/>
              <a:t>certidão</a:t>
            </a:r>
            <a:r>
              <a:rPr lang="en-US" b="1" dirty="0"/>
              <a:t> de </a:t>
            </a:r>
            <a:r>
              <a:rPr lang="en-US" b="1" dirty="0" err="1"/>
              <a:t>dívida</a:t>
            </a:r>
            <a:r>
              <a:rPr lang="en-US" b="1" dirty="0"/>
              <a:t> </a:t>
            </a:r>
            <a:r>
              <a:rPr lang="en-US" b="1" dirty="0" err="1"/>
              <a:t>ativa</a:t>
            </a:r>
            <a:r>
              <a:rPr lang="en-US" b="1" dirty="0"/>
              <a:t> </a:t>
            </a:r>
            <a:r>
              <a:rPr lang="en-US" dirty="0"/>
              <a:t>da </a:t>
            </a:r>
            <a:r>
              <a:rPr lang="en-US" dirty="0" err="1"/>
              <a:t>Fazenda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da </a:t>
            </a:r>
            <a:r>
              <a:rPr lang="en-US" dirty="0" err="1"/>
              <a:t>União</a:t>
            </a:r>
            <a:r>
              <a:rPr lang="en-US" dirty="0"/>
              <a:t>, dos </a:t>
            </a:r>
            <a:r>
              <a:rPr lang="en-US" dirty="0" err="1"/>
              <a:t>Estados</a:t>
            </a:r>
            <a:r>
              <a:rPr lang="en-US" dirty="0"/>
              <a:t>, do Distrito Federal e dos </a:t>
            </a:r>
            <a:r>
              <a:rPr lang="en-US" dirty="0" err="1"/>
              <a:t>Municípios</a:t>
            </a:r>
            <a:r>
              <a:rPr lang="en-US" dirty="0"/>
              <a:t>, </a:t>
            </a:r>
            <a:r>
              <a:rPr lang="en-US" dirty="0" err="1"/>
              <a:t>correspondente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créditos</a:t>
            </a:r>
            <a:r>
              <a:rPr lang="en-US" dirty="0"/>
              <a:t> </a:t>
            </a:r>
            <a:r>
              <a:rPr lang="en-US" dirty="0" err="1"/>
              <a:t>inscritos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forma da lei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074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44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Títulos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Executivos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Extrajudiciais</a:t>
            </a:r>
            <a:r>
              <a:rPr lang="en-US" sz="3600" b="1" dirty="0" smtClean="0"/>
              <a:t> (art. 784, CPC)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358481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X </a:t>
            </a:r>
            <a:r>
              <a:rPr lang="en-US" sz="2000" dirty="0"/>
              <a:t>- o </a:t>
            </a:r>
            <a:r>
              <a:rPr lang="en-US" sz="2000" dirty="0" err="1"/>
              <a:t>crédito</a:t>
            </a:r>
            <a:r>
              <a:rPr lang="en-US" sz="2000" dirty="0"/>
              <a:t> </a:t>
            </a:r>
            <a:r>
              <a:rPr lang="en-US" sz="2000" dirty="0" err="1"/>
              <a:t>referente</a:t>
            </a:r>
            <a:r>
              <a:rPr lang="en-US" sz="2000" dirty="0"/>
              <a:t> </a:t>
            </a:r>
            <a:r>
              <a:rPr lang="en-US" sz="2000" dirty="0" err="1"/>
              <a:t>às</a:t>
            </a:r>
            <a:r>
              <a:rPr lang="en-US" sz="2000" dirty="0"/>
              <a:t> </a:t>
            </a:r>
            <a:r>
              <a:rPr lang="en-US" sz="2000" b="1" dirty="0" err="1"/>
              <a:t>contribuições</a:t>
            </a:r>
            <a:r>
              <a:rPr lang="en-US" sz="2000" b="1" dirty="0"/>
              <a:t> </a:t>
            </a:r>
            <a:r>
              <a:rPr lang="en-US" sz="2000" b="1" dirty="0" err="1"/>
              <a:t>ordinárias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extraordinárias</a:t>
            </a:r>
            <a:r>
              <a:rPr lang="en-US" sz="2000" b="1" dirty="0"/>
              <a:t> de </a:t>
            </a:r>
            <a:r>
              <a:rPr lang="en-US" sz="2000" b="1" dirty="0" err="1"/>
              <a:t>condomínio</a:t>
            </a:r>
            <a:r>
              <a:rPr lang="en-US" sz="2000" b="1" dirty="0"/>
              <a:t> </a:t>
            </a:r>
            <a:r>
              <a:rPr lang="en-US" sz="2000" b="1" dirty="0" err="1"/>
              <a:t>edilício</a:t>
            </a:r>
            <a:r>
              <a:rPr lang="en-US" sz="2000" dirty="0"/>
              <a:t>, </a:t>
            </a:r>
            <a:r>
              <a:rPr lang="en-US" sz="2000" dirty="0" err="1"/>
              <a:t>previstas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respectiva</a:t>
            </a:r>
            <a:r>
              <a:rPr lang="en-US" sz="2000" dirty="0"/>
              <a:t> </a:t>
            </a:r>
            <a:r>
              <a:rPr lang="en-US" sz="2000" dirty="0" err="1"/>
              <a:t>convenção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aprovadas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assembleia</a:t>
            </a:r>
            <a:r>
              <a:rPr lang="en-US" sz="2000" dirty="0"/>
              <a:t> </a:t>
            </a:r>
            <a:r>
              <a:rPr lang="en-US" sz="2000" dirty="0" err="1"/>
              <a:t>geral</a:t>
            </a:r>
            <a:r>
              <a:rPr lang="en-US" sz="2000" dirty="0"/>
              <a:t>, </a:t>
            </a:r>
            <a:r>
              <a:rPr lang="en-US" sz="2000" dirty="0" err="1"/>
              <a:t>desde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documentalmente</a:t>
            </a:r>
            <a:r>
              <a:rPr lang="en-US" sz="2000" dirty="0"/>
              <a:t> </a:t>
            </a:r>
            <a:r>
              <a:rPr lang="en-US" sz="2000" dirty="0" err="1"/>
              <a:t>comprovadas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XI - a </a:t>
            </a:r>
            <a:r>
              <a:rPr lang="en-US" sz="2000" dirty="0" err="1"/>
              <a:t>certidão</a:t>
            </a:r>
            <a:r>
              <a:rPr lang="en-US" sz="2000" dirty="0"/>
              <a:t> </a:t>
            </a:r>
            <a:r>
              <a:rPr lang="en-US" sz="2000" dirty="0" err="1"/>
              <a:t>expedida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serventia</a:t>
            </a:r>
            <a:r>
              <a:rPr lang="en-US" sz="2000" dirty="0"/>
              <a:t> notarial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registro</a:t>
            </a:r>
            <a:r>
              <a:rPr lang="en-US" sz="2000" dirty="0"/>
              <a:t> </a:t>
            </a:r>
            <a:r>
              <a:rPr lang="en-US" sz="2000" dirty="0" err="1"/>
              <a:t>relativa</a:t>
            </a:r>
            <a:r>
              <a:rPr lang="en-US" sz="2000" dirty="0"/>
              <a:t> a </a:t>
            </a:r>
            <a:r>
              <a:rPr lang="en-US" sz="2000" b="1" dirty="0" err="1"/>
              <a:t>valores</a:t>
            </a:r>
            <a:r>
              <a:rPr lang="en-US" sz="2000" b="1" dirty="0"/>
              <a:t> de </a:t>
            </a:r>
            <a:r>
              <a:rPr lang="en-US" sz="2000" b="1" dirty="0" err="1"/>
              <a:t>emolumentos</a:t>
            </a:r>
            <a:r>
              <a:rPr lang="en-US" sz="2000" b="1" dirty="0"/>
              <a:t> e </a:t>
            </a:r>
            <a:r>
              <a:rPr lang="en-US" sz="2000" b="1" dirty="0" err="1"/>
              <a:t>demais</a:t>
            </a:r>
            <a:r>
              <a:rPr lang="en-US" sz="2000" b="1" dirty="0"/>
              <a:t> </a:t>
            </a:r>
            <a:r>
              <a:rPr lang="en-US" sz="2000" b="1" dirty="0" err="1"/>
              <a:t>despesas</a:t>
            </a:r>
            <a:r>
              <a:rPr lang="en-US" sz="2000" b="1" dirty="0"/>
              <a:t> </a:t>
            </a:r>
            <a:r>
              <a:rPr lang="en-US" sz="2000" b="1" dirty="0" err="1"/>
              <a:t>devidas</a:t>
            </a:r>
            <a:r>
              <a:rPr lang="en-US" sz="2000" b="1" dirty="0"/>
              <a:t> </a:t>
            </a:r>
            <a:r>
              <a:rPr lang="en-US" sz="2000" b="1" dirty="0" err="1"/>
              <a:t>pelos</a:t>
            </a:r>
            <a:r>
              <a:rPr lang="en-US" sz="2000" b="1" dirty="0"/>
              <a:t> </a:t>
            </a:r>
            <a:r>
              <a:rPr lang="en-US" sz="2000" b="1" dirty="0" err="1"/>
              <a:t>atos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</a:t>
            </a:r>
            <a:r>
              <a:rPr lang="en-US" sz="2000" b="1" dirty="0" err="1"/>
              <a:t>ela</a:t>
            </a:r>
            <a:r>
              <a:rPr lang="en-US" sz="2000" b="1" dirty="0"/>
              <a:t> </a:t>
            </a:r>
            <a:r>
              <a:rPr lang="en-US" sz="2000" b="1" dirty="0" err="1"/>
              <a:t>praticados</a:t>
            </a:r>
            <a:r>
              <a:rPr lang="en-US" sz="2000" dirty="0"/>
              <a:t>, </a:t>
            </a:r>
            <a:r>
              <a:rPr lang="en-US" sz="2000" dirty="0" err="1"/>
              <a:t>fixados</a:t>
            </a:r>
            <a:r>
              <a:rPr lang="en-US" sz="2000" dirty="0"/>
              <a:t> </a:t>
            </a:r>
            <a:r>
              <a:rPr lang="en-US" sz="2000" dirty="0" err="1"/>
              <a:t>nas</a:t>
            </a:r>
            <a:r>
              <a:rPr lang="en-US" sz="2000" dirty="0"/>
              <a:t> </a:t>
            </a:r>
            <a:r>
              <a:rPr lang="en-US" sz="2000" dirty="0" err="1"/>
              <a:t>tabelas</a:t>
            </a:r>
            <a:r>
              <a:rPr lang="en-US" sz="2000" dirty="0"/>
              <a:t> </a:t>
            </a:r>
            <a:r>
              <a:rPr lang="en-US" sz="2000" dirty="0" err="1"/>
              <a:t>estabelecidas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lei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XII - </a:t>
            </a:r>
            <a:r>
              <a:rPr lang="en-US" sz="2000" b="1" dirty="0" err="1"/>
              <a:t>todos</a:t>
            </a:r>
            <a:r>
              <a:rPr lang="en-US" sz="2000" b="1" dirty="0"/>
              <a:t> </a:t>
            </a:r>
            <a:r>
              <a:rPr lang="en-US" sz="2000" b="1" dirty="0" err="1"/>
              <a:t>os</a:t>
            </a:r>
            <a:r>
              <a:rPr lang="en-US" sz="2000" b="1" dirty="0"/>
              <a:t> </a:t>
            </a:r>
            <a:r>
              <a:rPr lang="en-US" sz="2000" b="1" dirty="0" err="1"/>
              <a:t>demais</a:t>
            </a:r>
            <a:r>
              <a:rPr lang="en-US" sz="2000" b="1" dirty="0"/>
              <a:t> </a:t>
            </a:r>
            <a:r>
              <a:rPr lang="en-US" sz="2000" b="1" dirty="0" err="1"/>
              <a:t>títulos</a:t>
            </a:r>
            <a:r>
              <a:rPr lang="en-US" sz="2000" b="1" dirty="0"/>
              <a:t> </a:t>
            </a:r>
            <a:r>
              <a:rPr lang="en-US" sz="2000" b="1" dirty="0" err="1"/>
              <a:t>aos</a:t>
            </a:r>
            <a:r>
              <a:rPr lang="en-US" sz="2000" b="1" dirty="0"/>
              <a:t> </a:t>
            </a:r>
            <a:r>
              <a:rPr lang="en-US" sz="2000" b="1" dirty="0" err="1"/>
              <a:t>quais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disposição</a:t>
            </a:r>
            <a:r>
              <a:rPr lang="en-US" sz="2000" dirty="0"/>
              <a:t> </a:t>
            </a:r>
            <a:r>
              <a:rPr lang="en-US" sz="2000" dirty="0" err="1"/>
              <a:t>expressa</a:t>
            </a:r>
            <a:r>
              <a:rPr lang="en-US" sz="2000" dirty="0"/>
              <a:t>, a lei </a:t>
            </a:r>
            <a:r>
              <a:rPr lang="en-US" sz="2000" dirty="0" err="1"/>
              <a:t>atribuir</a:t>
            </a:r>
            <a:r>
              <a:rPr lang="en-US" sz="2000" dirty="0"/>
              <a:t> </a:t>
            </a:r>
            <a:r>
              <a:rPr lang="en-US" sz="2000" dirty="0" err="1"/>
              <a:t>força</a:t>
            </a:r>
            <a:r>
              <a:rPr lang="en-US" sz="2000" dirty="0"/>
              <a:t> </a:t>
            </a:r>
            <a:r>
              <a:rPr lang="en-US" sz="2000" dirty="0" err="1"/>
              <a:t>executiva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8213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4967991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690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</a:t>
            </a:r>
            <a:r>
              <a:rPr lang="en-US" dirty="0" err="1" smtClean="0"/>
              <a:t>ítulo</a:t>
            </a:r>
            <a:r>
              <a:rPr lang="en-US" dirty="0" smtClean="0"/>
              <a:t> </a:t>
            </a:r>
            <a:r>
              <a:rPr lang="en-US" dirty="0" err="1" smtClean="0"/>
              <a:t>Executivo</a:t>
            </a:r>
            <a:r>
              <a:rPr lang="en-US" dirty="0" smtClean="0"/>
              <a:t> Extrajudicial </a:t>
            </a:r>
            <a:r>
              <a:rPr lang="en-US" dirty="0" err="1" smtClean="0"/>
              <a:t>Estrangeiro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4838"/>
            <a:ext cx="69652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Art. 784. [...]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títulos</a:t>
            </a:r>
            <a:r>
              <a:rPr lang="en-US" sz="2000" dirty="0"/>
              <a:t> </a:t>
            </a:r>
            <a:r>
              <a:rPr lang="en-US" sz="2000" dirty="0" err="1"/>
              <a:t>executivos</a:t>
            </a:r>
            <a:r>
              <a:rPr lang="en-US" sz="2000" dirty="0"/>
              <a:t> </a:t>
            </a:r>
            <a:r>
              <a:rPr lang="en-US" sz="2000" dirty="0" err="1"/>
              <a:t>extrajudiciais</a:t>
            </a:r>
            <a:r>
              <a:rPr lang="en-US" sz="2000" dirty="0"/>
              <a:t> </a:t>
            </a:r>
            <a:r>
              <a:rPr lang="en-US" sz="2000" dirty="0" err="1"/>
              <a:t>oriundos</a:t>
            </a:r>
            <a:r>
              <a:rPr lang="en-US" sz="2000" dirty="0"/>
              <a:t> de </a:t>
            </a:r>
            <a:r>
              <a:rPr lang="en-US" sz="2000" dirty="0" err="1"/>
              <a:t>país</a:t>
            </a:r>
            <a:r>
              <a:rPr lang="en-US" sz="2000" dirty="0"/>
              <a:t> </a:t>
            </a:r>
            <a:r>
              <a:rPr lang="en-US" sz="2000" b="1" i="1" u="sng" dirty="0" err="1"/>
              <a:t>estrangeiro</a:t>
            </a:r>
            <a:r>
              <a:rPr lang="en-US" sz="2000" dirty="0"/>
              <a:t>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dependem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homologação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serem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executados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3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título</a:t>
            </a:r>
            <a:r>
              <a:rPr lang="en-US" sz="2000" dirty="0"/>
              <a:t> </a:t>
            </a:r>
            <a:r>
              <a:rPr lang="en-US" sz="2000" dirty="0" err="1"/>
              <a:t>estrangeiro</a:t>
            </a:r>
            <a:r>
              <a:rPr lang="en-US" sz="2000" dirty="0"/>
              <a:t> </a:t>
            </a:r>
            <a:r>
              <a:rPr lang="en-US" sz="2000" b="1" i="1" u="sng" dirty="0" err="1"/>
              <a:t>só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terá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eficácia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executiva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quando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satisfeitos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requisitos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formação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exigidos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pela</a:t>
            </a:r>
            <a:r>
              <a:rPr lang="en-US" sz="2000" b="1" i="1" u="sng" dirty="0"/>
              <a:t> lei do </a:t>
            </a:r>
            <a:r>
              <a:rPr lang="en-US" sz="2000" b="1" i="1" u="sng" dirty="0" err="1"/>
              <a:t>lugar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sua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celebração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quando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Brasil</a:t>
            </a:r>
            <a:r>
              <a:rPr lang="en-US" sz="2000" b="1" i="1" u="sng" dirty="0"/>
              <a:t> for </a:t>
            </a:r>
            <a:r>
              <a:rPr lang="en-US" sz="2000" b="1" i="1" u="sng" dirty="0" err="1"/>
              <a:t>indicado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como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lugar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cumprimento</a:t>
            </a:r>
            <a:r>
              <a:rPr lang="en-US" sz="2000" dirty="0"/>
              <a:t> da </a:t>
            </a:r>
            <a:r>
              <a:rPr lang="en-US" sz="2000" dirty="0" err="1"/>
              <a:t>obrigação</a:t>
            </a:r>
            <a:r>
              <a:rPr lang="en-US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8643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7474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i="1" dirty="0" err="1" smtClean="0"/>
              <a:t>Exequente</a:t>
            </a:r>
            <a:r>
              <a:rPr lang="en-US" i="1" dirty="0" smtClean="0"/>
              <a:t> e </a:t>
            </a:r>
            <a:r>
              <a:rPr lang="en-US" i="1" dirty="0" err="1" smtClean="0"/>
              <a:t>Executado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28590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1207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</a:t>
            </a:r>
            <a:r>
              <a:rPr lang="en-US" b="1" dirty="0" err="1" smtClean="0"/>
              <a:t>Ativa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671545"/>
            <a:ext cx="69652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Art. 778.  </a:t>
            </a:r>
            <a:r>
              <a:rPr lang="en-US" sz="3200" b="1" dirty="0" err="1"/>
              <a:t>Pode</a:t>
            </a:r>
            <a:r>
              <a:rPr lang="en-US" sz="3200" b="1" dirty="0"/>
              <a:t> </a:t>
            </a:r>
            <a:r>
              <a:rPr lang="en-US" sz="3200" b="1" dirty="0" err="1"/>
              <a:t>promover</a:t>
            </a:r>
            <a:r>
              <a:rPr lang="en-US" sz="3200" b="1" dirty="0"/>
              <a:t> a </a:t>
            </a:r>
            <a:r>
              <a:rPr lang="en-US" sz="3200" b="1" dirty="0" err="1"/>
              <a:t>execução</a:t>
            </a:r>
            <a:r>
              <a:rPr lang="en-US" sz="3200" b="1" dirty="0"/>
              <a:t> </a:t>
            </a:r>
            <a:r>
              <a:rPr lang="en-US" sz="3200" b="1" dirty="0" err="1"/>
              <a:t>forçada</a:t>
            </a:r>
            <a:r>
              <a:rPr lang="en-US" sz="3200" b="1" dirty="0"/>
              <a:t> o </a:t>
            </a:r>
            <a:r>
              <a:rPr lang="en-US" sz="3200" b="1" dirty="0" err="1"/>
              <a:t>credor</a:t>
            </a:r>
            <a:r>
              <a:rPr lang="en-US" sz="3200" b="1" dirty="0"/>
              <a:t> a </a:t>
            </a:r>
            <a:r>
              <a:rPr lang="en-US" sz="3200" b="1" dirty="0" err="1"/>
              <a:t>quem</a:t>
            </a:r>
            <a:r>
              <a:rPr lang="en-US" sz="3200" b="1" dirty="0"/>
              <a:t> a lei </a:t>
            </a:r>
            <a:r>
              <a:rPr lang="en-US" sz="3200" b="1" dirty="0" err="1"/>
              <a:t>confere</a:t>
            </a:r>
            <a:r>
              <a:rPr lang="en-US" sz="3200" b="1" dirty="0"/>
              <a:t> </a:t>
            </a:r>
            <a:r>
              <a:rPr lang="en-US" sz="3200" b="1" dirty="0" err="1"/>
              <a:t>título</a:t>
            </a:r>
            <a:r>
              <a:rPr lang="en-US" sz="3200" b="1" dirty="0"/>
              <a:t> </a:t>
            </a:r>
            <a:r>
              <a:rPr lang="en-US" sz="3200" b="1" dirty="0" err="1"/>
              <a:t>executivo</a:t>
            </a:r>
            <a:r>
              <a:rPr lang="en-US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21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5259099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5072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61626425"/>
              </p:ext>
            </p:extLst>
          </p:nvPr>
        </p:nvGraphicFramePr>
        <p:xfrm>
          <a:off x="1063625" y="841375"/>
          <a:ext cx="7096125" cy="5175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367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64949774"/>
              </p:ext>
            </p:extLst>
          </p:nvPr>
        </p:nvGraphicFramePr>
        <p:xfrm>
          <a:off x="1063625" y="841375"/>
          <a:ext cx="7096125" cy="5175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0921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1207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</a:t>
            </a:r>
            <a:r>
              <a:rPr lang="en-US" b="1" dirty="0" err="1" smtClean="0"/>
              <a:t>Passiva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674409"/>
            <a:ext cx="696524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779.  A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promovida</a:t>
            </a:r>
            <a:r>
              <a:rPr lang="en-US" dirty="0"/>
              <a:t> contra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I - o </a:t>
            </a:r>
            <a:r>
              <a:rPr lang="en-US" b="1" dirty="0" err="1"/>
              <a:t>devedor</a:t>
            </a:r>
            <a:r>
              <a:rPr lang="en-US" b="1" dirty="0"/>
              <a:t>, </a:t>
            </a:r>
            <a:r>
              <a:rPr lang="en-US" b="1" dirty="0" err="1"/>
              <a:t>reconhecido</a:t>
            </a:r>
            <a:r>
              <a:rPr lang="en-US" b="1" dirty="0"/>
              <a:t> </a:t>
            </a:r>
            <a:r>
              <a:rPr lang="en-US" b="1" dirty="0" err="1"/>
              <a:t>como</a:t>
            </a:r>
            <a:r>
              <a:rPr lang="en-US" b="1" dirty="0"/>
              <a:t> </a:t>
            </a:r>
            <a:r>
              <a:rPr lang="en-US" b="1" dirty="0" err="1"/>
              <a:t>tal</a:t>
            </a:r>
            <a:r>
              <a:rPr lang="en-US" b="1" dirty="0"/>
              <a:t> no </a:t>
            </a:r>
            <a:r>
              <a:rPr lang="en-US" b="1" dirty="0" err="1"/>
              <a:t>título</a:t>
            </a:r>
            <a:r>
              <a:rPr lang="en-US" b="1" dirty="0"/>
              <a:t> </a:t>
            </a:r>
            <a:r>
              <a:rPr lang="en-US" b="1" dirty="0" err="1"/>
              <a:t>executivo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o </a:t>
            </a:r>
            <a:r>
              <a:rPr lang="en-US" dirty="0" err="1"/>
              <a:t>espólio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herdeiros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sucessores</a:t>
            </a:r>
            <a:r>
              <a:rPr lang="en-US" dirty="0"/>
              <a:t> do </a:t>
            </a:r>
            <a:r>
              <a:rPr lang="en-US" dirty="0" err="1"/>
              <a:t>devedor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o novo </a:t>
            </a:r>
            <a:r>
              <a:rPr lang="en-US" dirty="0" err="1"/>
              <a:t>devedor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assumiu</a:t>
            </a:r>
            <a:r>
              <a:rPr lang="en-US" dirty="0"/>
              <a:t>, com o </a:t>
            </a:r>
            <a:r>
              <a:rPr lang="en-US" dirty="0" err="1"/>
              <a:t>consentimento</a:t>
            </a:r>
            <a:r>
              <a:rPr lang="en-US" dirty="0"/>
              <a:t> do </a:t>
            </a:r>
            <a:r>
              <a:rPr lang="en-US" dirty="0" err="1"/>
              <a:t>credor</a:t>
            </a:r>
            <a:r>
              <a:rPr lang="en-US" dirty="0"/>
              <a:t>, a </a:t>
            </a:r>
            <a:r>
              <a:rPr lang="en-US" dirty="0" err="1"/>
              <a:t>obrigação</a:t>
            </a:r>
            <a:r>
              <a:rPr lang="en-US" dirty="0"/>
              <a:t> </a:t>
            </a:r>
            <a:r>
              <a:rPr lang="en-US" dirty="0" err="1"/>
              <a:t>resultante</a:t>
            </a:r>
            <a:r>
              <a:rPr lang="en-US" dirty="0"/>
              <a:t> do </a:t>
            </a: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executivo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o </a:t>
            </a:r>
            <a:r>
              <a:rPr lang="en-US" dirty="0" err="1"/>
              <a:t>fiador</a:t>
            </a:r>
            <a:r>
              <a:rPr lang="en-US" dirty="0"/>
              <a:t> do </a:t>
            </a:r>
            <a:r>
              <a:rPr lang="en-US" dirty="0" err="1"/>
              <a:t>débito</a:t>
            </a:r>
            <a:r>
              <a:rPr lang="en-US" dirty="0"/>
              <a:t> </a:t>
            </a:r>
            <a:r>
              <a:rPr lang="en-US" dirty="0" err="1"/>
              <a:t>constante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título</a:t>
            </a:r>
            <a:r>
              <a:rPr lang="en-US" dirty="0"/>
              <a:t> extrajudicial</a:t>
            </a:r>
            <a:r>
              <a:rPr lang="en-US" dirty="0" smtClean="0"/>
              <a:t>; </a:t>
            </a:r>
            <a:r>
              <a:rPr lang="en-US" b="1" dirty="0" smtClean="0">
                <a:solidFill>
                  <a:srgbClr val="008000"/>
                </a:solidFill>
              </a:rPr>
              <a:t>(v. art. </a:t>
            </a:r>
            <a:r>
              <a:rPr lang="en-US" b="1" dirty="0" smtClean="0">
                <a:solidFill>
                  <a:srgbClr val="008000"/>
                </a:solidFill>
              </a:rPr>
              <a:t>513 e 794, do </a:t>
            </a:r>
            <a:r>
              <a:rPr lang="en-US" b="1" dirty="0" smtClean="0">
                <a:solidFill>
                  <a:srgbClr val="008000"/>
                </a:solidFill>
              </a:rPr>
              <a:t>CPC)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 - o </a:t>
            </a:r>
            <a:r>
              <a:rPr lang="en-US" dirty="0" err="1"/>
              <a:t>responsável</a:t>
            </a:r>
            <a:r>
              <a:rPr lang="en-US" dirty="0"/>
              <a:t> titular do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vinculado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garantia</a:t>
            </a:r>
            <a:r>
              <a:rPr lang="en-US" dirty="0"/>
              <a:t> real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do </a:t>
            </a:r>
            <a:r>
              <a:rPr lang="en-US" dirty="0" err="1"/>
              <a:t>débito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VI - o </a:t>
            </a:r>
            <a:r>
              <a:rPr lang="en-US" dirty="0" err="1"/>
              <a:t>responsável</a:t>
            </a:r>
            <a:r>
              <a:rPr lang="en-US" dirty="0"/>
              <a:t> </a:t>
            </a:r>
            <a:r>
              <a:rPr lang="en-US" dirty="0" err="1"/>
              <a:t>tributário</a:t>
            </a:r>
            <a:r>
              <a:rPr lang="en-US" dirty="0"/>
              <a:t>, </a:t>
            </a:r>
            <a:r>
              <a:rPr lang="en-US" dirty="0" err="1"/>
              <a:t>assim</a:t>
            </a:r>
            <a:r>
              <a:rPr lang="en-US" dirty="0"/>
              <a:t> </a:t>
            </a:r>
            <a:r>
              <a:rPr lang="en-US" dirty="0" err="1"/>
              <a:t>definido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lei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008000"/>
                </a:solidFill>
              </a:rPr>
              <a:t>(v. art. 121, CTN)</a:t>
            </a:r>
            <a:endParaRPr lang="en-US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83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8367526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3543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59343064"/>
              </p:ext>
            </p:extLst>
          </p:nvPr>
        </p:nvGraphicFramePr>
        <p:xfrm>
          <a:off x="1063625" y="841375"/>
          <a:ext cx="7096125" cy="5175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0460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Fiador</a:t>
            </a:r>
            <a:r>
              <a:rPr lang="en-US" b="1" dirty="0" smtClean="0"/>
              <a:t> e </a:t>
            </a:r>
            <a:r>
              <a:rPr lang="en-US" b="1" dirty="0" err="1" smtClean="0"/>
              <a:t>Benef</a:t>
            </a:r>
            <a:r>
              <a:rPr lang="en-US" b="1" dirty="0" err="1" smtClean="0"/>
              <a:t>ício</a:t>
            </a:r>
            <a:r>
              <a:rPr lang="en-US" b="1" dirty="0" smtClean="0"/>
              <a:t> de </a:t>
            </a:r>
            <a:r>
              <a:rPr lang="en-US" b="1" dirty="0" err="1" smtClean="0"/>
              <a:t>Ordem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246089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794.  O </a:t>
            </a:r>
            <a:r>
              <a:rPr lang="en-US" dirty="0" err="1"/>
              <a:t>fiador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executado</a:t>
            </a:r>
            <a:r>
              <a:rPr lang="en-US" dirty="0"/>
              <a:t>, </a:t>
            </a:r>
            <a:r>
              <a:rPr lang="en-US" b="1" i="1" u="sng" dirty="0"/>
              <a:t>tem 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exigir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primeiro</a:t>
            </a:r>
            <a:r>
              <a:rPr lang="en-US" b="1" i="1" u="sng" dirty="0"/>
              <a:t> </a:t>
            </a:r>
            <a:r>
              <a:rPr lang="en-US" b="1" i="1" u="sng" dirty="0" err="1"/>
              <a:t>sejam</a:t>
            </a:r>
            <a:r>
              <a:rPr lang="en-US" b="1" i="1" u="sng" dirty="0"/>
              <a:t> </a:t>
            </a:r>
            <a:r>
              <a:rPr lang="en-US" b="1" i="1" u="sng" dirty="0" err="1"/>
              <a:t>executados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bens do </a:t>
            </a:r>
            <a:r>
              <a:rPr lang="en-US" b="1" i="1" u="sng" dirty="0" err="1"/>
              <a:t>devedor</a:t>
            </a:r>
            <a:r>
              <a:rPr lang="en-US" b="1" i="1" u="sng" dirty="0"/>
              <a:t> </a:t>
            </a:r>
            <a:r>
              <a:rPr lang="en-US" b="1" i="1" u="sng" dirty="0" err="1"/>
              <a:t>situados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mesma</a:t>
            </a:r>
            <a:r>
              <a:rPr lang="en-US" b="1" i="1" u="sng" dirty="0"/>
              <a:t> </a:t>
            </a:r>
            <a:r>
              <a:rPr lang="en-US" b="1" i="1" u="sng" dirty="0" err="1"/>
              <a:t>comarca</a:t>
            </a:r>
            <a:r>
              <a:rPr lang="en-US" b="1" i="1" u="sng" dirty="0"/>
              <a:t>, </a:t>
            </a:r>
            <a:r>
              <a:rPr lang="en-US" b="1" i="1" u="sng" dirty="0" err="1"/>
              <a:t>livres</a:t>
            </a:r>
            <a:r>
              <a:rPr lang="en-US" b="1" i="1" u="sng" dirty="0"/>
              <a:t> e </a:t>
            </a:r>
            <a:r>
              <a:rPr lang="en-US" b="1" i="1" u="sng" dirty="0" err="1"/>
              <a:t>desembargados</a:t>
            </a:r>
            <a:r>
              <a:rPr lang="en-US" b="1" i="1" u="sng" dirty="0"/>
              <a:t>, </a:t>
            </a:r>
            <a:r>
              <a:rPr lang="en-US" b="1" i="1" u="sng" dirty="0" err="1"/>
              <a:t>indicando-os</a:t>
            </a:r>
            <a:r>
              <a:rPr lang="en-US" b="1" i="1" u="sng" dirty="0"/>
              <a:t> </a:t>
            </a:r>
            <a:r>
              <a:rPr lang="en-US" b="1" i="1" u="sng" dirty="0" err="1"/>
              <a:t>pormenorizadamente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penhora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bens do </a:t>
            </a:r>
            <a:r>
              <a:rPr lang="en-US" dirty="0" err="1"/>
              <a:t>fiador</a:t>
            </a:r>
            <a:r>
              <a:rPr lang="en-US" dirty="0"/>
              <a:t> </a:t>
            </a:r>
            <a:r>
              <a:rPr lang="en-US" dirty="0" err="1"/>
              <a:t>ficarão</a:t>
            </a:r>
            <a:r>
              <a:rPr lang="en-US" dirty="0"/>
              <a:t> </a:t>
            </a:r>
            <a:r>
              <a:rPr lang="en-US" dirty="0" err="1"/>
              <a:t>sujeitos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execução</a:t>
            </a:r>
            <a:r>
              <a:rPr lang="en-US" dirty="0"/>
              <a:t> se </a:t>
            </a:r>
            <a:r>
              <a:rPr lang="en-US" dirty="0" err="1"/>
              <a:t>os</a:t>
            </a:r>
            <a:r>
              <a:rPr lang="en-US" dirty="0"/>
              <a:t> do </a:t>
            </a:r>
            <a:r>
              <a:rPr lang="en-US" dirty="0" err="1"/>
              <a:t>devedor</a:t>
            </a:r>
            <a:r>
              <a:rPr lang="en-US" dirty="0"/>
              <a:t>, </a:t>
            </a:r>
            <a:r>
              <a:rPr lang="en-US" dirty="0" err="1"/>
              <a:t>situados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mesma</a:t>
            </a:r>
            <a:r>
              <a:rPr lang="en-US" dirty="0"/>
              <a:t> </a:t>
            </a:r>
            <a:r>
              <a:rPr lang="en-US" dirty="0" err="1"/>
              <a:t>comarca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, </a:t>
            </a:r>
            <a:r>
              <a:rPr lang="en-US" dirty="0" err="1"/>
              <a:t>forem</a:t>
            </a:r>
            <a:r>
              <a:rPr lang="en-US" dirty="0"/>
              <a:t> </a:t>
            </a:r>
            <a:r>
              <a:rPr lang="en-US" dirty="0" err="1"/>
              <a:t>insuficientes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satisfação</a:t>
            </a:r>
            <a:r>
              <a:rPr lang="en-US" dirty="0"/>
              <a:t> do </a:t>
            </a:r>
            <a:r>
              <a:rPr lang="en-US" dirty="0" err="1"/>
              <a:t>direito</a:t>
            </a:r>
            <a:r>
              <a:rPr lang="en-US" dirty="0"/>
              <a:t> do </a:t>
            </a:r>
            <a:r>
              <a:rPr lang="en-US" dirty="0" err="1"/>
              <a:t>credor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fiador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a </a:t>
            </a:r>
            <a:r>
              <a:rPr lang="en-US" dirty="0" err="1"/>
              <a:t>dívida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executar</a:t>
            </a:r>
            <a:r>
              <a:rPr lang="en-US" dirty="0"/>
              <a:t> o </a:t>
            </a:r>
            <a:r>
              <a:rPr lang="en-US" dirty="0" err="1"/>
              <a:t>afiançado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autos do </a:t>
            </a:r>
            <a:r>
              <a:rPr lang="en-US" dirty="0" err="1"/>
              <a:t>mesmo</a:t>
            </a:r>
            <a:r>
              <a:rPr lang="en-US" dirty="0"/>
              <a:t> </a:t>
            </a:r>
            <a:r>
              <a:rPr lang="en-US" dirty="0" err="1"/>
              <a:t>processo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b="1" i="1" u="sng" dirty="0"/>
              <a:t>§ 3</a:t>
            </a:r>
            <a:r>
              <a:rPr lang="en-US" b="1" i="1" u="sng" baseline="30000" dirty="0"/>
              <a:t>o</a:t>
            </a:r>
            <a:r>
              <a:rPr lang="en-US" b="1" i="1" u="sng" dirty="0"/>
              <a:t> O </a:t>
            </a:r>
            <a:r>
              <a:rPr lang="en-US" b="1" i="1" u="sng" dirty="0" err="1"/>
              <a:t>disposto</a:t>
            </a:r>
            <a:r>
              <a:rPr lang="en-US" b="1" i="1" u="sng" dirty="0"/>
              <a:t> no caput </a:t>
            </a:r>
            <a:r>
              <a:rPr lang="en-US" b="1" i="1" u="sng" dirty="0" err="1"/>
              <a:t>não</a:t>
            </a:r>
            <a:r>
              <a:rPr lang="en-US" b="1" i="1" u="sng" dirty="0"/>
              <a:t> se </a:t>
            </a:r>
            <a:r>
              <a:rPr lang="en-US" b="1" i="1" u="sng" dirty="0" err="1"/>
              <a:t>aplica</a:t>
            </a:r>
            <a:r>
              <a:rPr lang="en-US" b="1" i="1" u="sng" dirty="0"/>
              <a:t> se o </a:t>
            </a:r>
            <a:r>
              <a:rPr lang="en-US" b="1" i="1" u="sng" dirty="0" err="1"/>
              <a:t>fiador</a:t>
            </a:r>
            <a:r>
              <a:rPr lang="en-US" b="1" i="1" u="sng" dirty="0"/>
              <a:t> </a:t>
            </a:r>
            <a:r>
              <a:rPr lang="en-US" b="1" i="1" u="sng" dirty="0" err="1"/>
              <a:t>houver</a:t>
            </a:r>
            <a:r>
              <a:rPr lang="en-US" b="1" i="1" u="sng" dirty="0"/>
              <a:t> </a:t>
            </a:r>
            <a:r>
              <a:rPr lang="en-US" b="1" i="1" u="sng" dirty="0" err="1"/>
              <a:t>renunciado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benefício</a:t>
            </a:r>
            <a:r>
              <a:rPr lang="en-US" b="1" i="1" u="sng" dirty="0"/>
              <a:t> de </a:t>
            </a:r>
            <a:r>
              <a:rPr lang="en-US" b="1" i="1" u="sng" dirty="0" err="1"/>
              <a:t>ordem</a:t>
            </a:r>
            <a:r>
              <a:rPr lang="en-US" b="1" i="1" u="sng" dirty="0"/>
              <a:t>.</a:t>
            </a:r>
            <a:endParaRPr lang="en-US" b="1" i="1" u="sng" dirty="0"/>
          </a:p>
        </p:txBody>
      </p:sp>
    </p:spTree>
    <p:extLst>
      <p:ext uri="{BB962C8B-B14F-4D97-AF65-F5344CB8AC3E}">
        <p14:creationId xmlns:p14="http://schemas.microsoft.com/office/powerpoint/2010/main" val="406116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461805"/>
            <a:ext cx="6254044" cy="1362075"/>
          </a:xfrm>
        </p:spPr>
        <p:txBody>
          <a:bodyPr>
            <a:noAutofit/>
          </a:bodyPr>
          <a:lstStyle/>
          <a:p>
            <a:r>
              <a:rPr lang="en-US" sz="4800" b="1" dirty="0" err="1" smtClean="0"/>
              <a:t>É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possível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haver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intervenção</a:t>
            </a:r>
            <a:r>
              <a:rPr lang="en-US" sz="4800" b="1" dirty="0" smtClean="0"/>
              <a:t> de </a:t>
            </a:r>
            <a:r>
              <a:rPr lang="en-US" sz="4800" b="1" dirty="0" err="1" smtClean="0"/>
              <a:t>terceiros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na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execução</a:t>
            </a:r>
            <a:r>
              <a:rPr lang="en-US" sz="4800" b="1" dirty="0" smtClean="0"/>
              <a:t>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33980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Competência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o </a:t>
            </a:r>
            <a:r>
              <a:rPr lang="en-US" b="1" dirty="0" err="1" smtClean="0"/>
              <a:t>Procedimento</a:t>
            </a:r>
            <a:r>
              <a:rPr lang="en-US" b="1" dirty="0" smtClean="0"/>
              <a:t> </a:t>
            </a:r>
            <a:r>
              <a:rPr lang="en-US" b="1" dirty="0" err="1" smtClean="0"/>
              <a:t>Executivo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624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Competência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3113446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9728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Competência</a:t>
            </a:r>
            <a:r>
              <a:rPr lang="en-US" sz="3600" b="1" dirty="0" smtClean="0"/>
              <a:t> no </a:t>
            </a:r>
            <a:r>
              <a:rPr lang="en-US" sz="3600" b="1" dirty="0" err="1" smtClean="0"/>
              <a:t>Cumprimento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Sentença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23343"/>
            <a:ext cx="696524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00" dirty="0"/>
              <a:t>Art. 516.  O </a:t>
            </a:r>
            <a:r>
              <a:rPr lang="en-US" sz="2100" dirty="0" err="1"/>
              <a:t>cumprimento</a:t>
            </a:r>
            <a:r>
              <a:rPr lang="en-US" sz="2100" dirty="0"/>
              <a:t> da </a:t>
            </a:r>
            <a:r>
              <a:rPr lang="en-US" sz="2100" dirty="0" err="1"/>
              <a:t>sentença</a:t>
            </a:r>
            <a:r>
              <a:rPr lang="en-US" sz="2100" dirty="0"/>
              <a:t> </a:t>
            </a:r>
            <a:r>
              <a:rPr lang="en-US" sz="2100" dirty="0" err="1"/>
              <a:t>efetuar</a:t>
            </a:r>
            <a:r>
              <a:rPr lang="en-US" sz="2100" dirty="0"/>
              <a:t>-se-</a:t>
            </a:r>
            <a:r>
              <a:rPr lang="en-US" sz="2100" dirty="0" err="1"/>
              <a:t>á</a:t>
            </a:r>
            <a:r>
              <a:rPr lang="en-US" sz="2100" dirty="0"/>
              <a:t> </a:t>
            </a:r>
            <a:r>
              <a:rPr lang="en-US" sz="2100" dirty="0" err="1"/>
              <a:t>perante</a:t>
            </a:r>
            <a:r>
              <a:rPr lang="en-US" sz="2100" dirty="0" smtClean="0"/>
              <a:t>: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I - </a:t>
            </a:r>
            <a:r>
              <a:rPr lang="en-US" sz="2100" dirty="0" err="1"/>
              <a:t>os</a:t>
            </a:r>
            <a:r>
              <a:rPr lang="en-US" sz="2100" dirty="0"/>
              <a:t> </a:t>
            </a:r>
            <a:r>
              <a:rPr lang="en-US" sz="2100" b="1" dirty="0" err="1"/>
              <a:t>tribunais</a:t>
            </a:r>
            <a:r>
              <a:rPr lang="en-US" sz="2100" dirty="0"/>
              <a:t>, </a:t>
            </a:r>
            <a:r>
              <a:rPr lang="en-US" sz="2100" dirty="0" err="1"/>
              <a:t>nas</a:t>
            </a:r>
            <a:r>
              <a:rPr lang="en-US" sz="2100" dirty="0"/>
              <a:t> </a:t>
            </a:r>
            <a:r>
              <a:rPr lang="en-US" sz="2100" dirty="0" err="1"/>
              <a:t>causas</a:t>
            </a:r>
            <a:r>
              <a:rPr lang="en-US" sz="2100" dirty="0"/>
              <a:t> de </a:t>
            </a:r>
            <a:r>
              <a:rPr lang="en-US" sz="2100" dirty="0" err="1"/>
              <a:t>sua</a:t>
            </a:r>
            <a:r>
              <a:rPr lang="en-US" sz="2100" dirty="0"/>
              <a:t> </a:t>
            </a:r>
            <a:r>
              <a:rPr lang="en-US" sz="2100" dirty="0" err="1"/>
              <a:t>competência</a:t>
            </a:r>
            <a:r>
              <a:rPr lang="en-US" sz="2100" dirty="0"/>
              <a:t> </a:t>
            </a:r>
            <a:r>
              <a:rPr lang="en-US" sz="2100" dirty="0" err="1"/>
              <a:t>originária</a:t>
            </a:r>
            <a:r>
              <a:rPr lang="en-US" sz="2100" dirty="0" smtClean="0"/>
              <a:t>;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II - o </a:t>
            </a:r>
            <a:r>
              <a:rPr lang="en-US" sz="2100" b="1" dirty="0" err="1"/>
              <a:t>juízo</a:t>
            </a:r>
            <a:r>
              <a:rPr lang="en-US" sz="2100" b="1" dirty="0"/>
              <a:t> </a:t>
            </a:r>
            <a:r>
              <a:rPr lang="en-US" sz="2100" b="1" dirty="0" err="1"/>
              <a:t>que</a:t>
            </a:r>
            <a:r>
              <a:rPr lang="en-US" sz="2100" b="1" dirty="0"/>
              <a:t> </a:t>
            </a:r>
            <a:r>
              <a:rPr lang="en-US" sz="2100" b="1" dirty="0" err="1"/>
              <a:t>decidiu</a:t>
            </a:r>
            <a:r>
              <a:rPr lang="en-US" sz="2100" b="1" dirty="0"/>
              <a:t> a </a:t>
            </a:r>
            <a:r>
              <a:rPr lang="en-US" sz="2100" b="1" dirty="0" err="1"/>
              <a:t>causa</a:t>
            </a:r>
            <a:r>
              <a:rPr lang="en-US" sz="2100" b="1" dirty="0"/>
              <a:t> no </a:t>
            </a:r>
            <a:r>
              <a:rPr lang="en-US" sz="2100" b="1" dirty="0" err="1"/>
              <a:t>primeiro</a:t>
            </a:r>
            <a:r>
              <a:rPr lang="en-US" sz="2100" b="1" dirty="0"/>
              <a:t> </a:t>
            </a:r>
            <a:r>
              <a:rPr lang="en-US" sz="2100" b="1" dirty="0" err="1"/>
              <a:t>grau</a:t>
            </a:r>
            <a:r>
              <a:rPr lang="en-US" sz="2100" b="1" dirty="0"/>
              <a:t> de </a:t>
            </a:r>
            <a:r>
              <a:rPr lang="en-US" sz="2100" b="1" dirty="0" err="1"/>
              <a:t>jurisdição</a:t>
            </a:r>
            <a:r>
              <a:rPr lang="en-US" sz="2100" dirty="0" smtClean="0"/>
              <a:t>;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III - o </a:t>
            </a:r>
            <a:r>
              <a:rPr lang="en-US" sz="2100" dirty="0" err="1"/>
              <a:t>juízo</a:t>
            </a:r>
            <a:r>
              <a:rPr lang="en-US" sz="2100" dirty="0"/>
              <a:t> </a:t>
            </a:r>
            <a:r>
              <a:rPr lang="en-US" sz="2100" dirty="0" err="1"/>
              <a:t>cível</a:t>
            </a:r>
            <a:r>
              <a:rPr lang="en-US" sz="2100" dirty="0"/>
              <a:t> </a:t>
            </a:r>
            <a:r>
              <a:rPr lang="en-US" sz="2100" dirty="0" err="1"/>
              <a:t>competente</a:t>
            </a:r>
            <a:r>
              <a:rPr lang="en-US" sz="2100" dirty="0"/>
              <a:t>, </a:t>
            </a:r>
            <a:r>
              <a:rPr lang="en-US" sz="2100" dirty="0" err="1"/>
              <a:t>quando</a:t>
            </a:r>
            <a:r>
              <a:rPr lang="en-US" sz="2100" dirty="0"/>
              <a:t> se </a:t>
            </a:r>
            <a:r>
              <a:rPr lang="en-US" sz="2100" dirty="0" err="1"/>
              <a:t>tratar</a:t>
            </a:r>
            <a:r>
              <a:rPr lang="en-US" sz="2100" dirty="0"/>
              <a:t> </a:t>
            </a:r>
            <a:r>
              <a:rPr lang="en-US" sz="2100" b="1" i="1" dirty="0"/>
              <a:t>de </a:t>
            </a:r>
            <a:r>
              <a:rPr lang="en-US" sz="2100" b="1" i="1" dirty="0" err="1"/>
              <a:t>sentença</a:t>
            </a:r>
            <a:r>
              <a:rPr lang="en-US" sz="2100" b="1" i="1" dirty="0"/>
              <a:t> penal </a:t>
            </a:r>
            <a:r>
              <a:rPr lang="en-US" sz="2100" b="1" i="1" dirty="0" err="1"/>
              <a:t>condenatória</a:t>
            </a:r>
            <a:r>
              <a:rPr lang="en-US" sz="2100" b="1" i="1" dirty="0"/>
              <a:t>, de </a:t>
            </a:r>
            <a:r>
              <a:rPr lang="en-US" sz="2100" b="1" i="1" dirty="0" err="1"/>
              <a:t>sentença</a:t>
            </a:r>
            <a:r>
              <a:rPr lang="en-US" sz="2100" b="1" i="1" dirty="0"/>
              <a:t> arbitral, de </a:t>
            </a:r>
            <a:r>
              <a:rPr lang="en-US" sz="2100" b="1" i="1" dirty="0" err="1"/>
              <a:t>sentença</a:t>
            </a:r>
            <a:r>
              <a:rPr lang="en-US" sz="2100" b="1" i="1" dirty="0"/>
              <a:t> </a:t>
            </a:r>
            <a:r>
              <a:rPr lang="en-US" sz="2100" b="1" i="1" dirty="0" err="1"/>
              <a:t>estrangeira</a:t>
            </a:r>
            <a:r>
              <a:rPr lang="en-US" sz="2100" dirty="0"/>
              <a:t> </a:t>
            </a:r>
            <a:r>
              <a:rPr lang="en-US" sz="2100" dirty="0" err="1"/>
              <a:t>ou</a:t>
            </a:r>
            <a:r>
              <a:rPr lang="en-US" sz="2100" dirty="0"/>
              <a:t> de </a:t>
            </a:r>
            <a:r>
              <a:rPr lang="en-US" sz="2100" dirty="0" err="1"/>
              <a:t>acórdão</a:t>
            </a:r>
            <a:r>
              <a:rPr lang="en-US" sz="2100" dirty="0"/>
              <a:t> </a:t>
            </a:r>
            <a:r>
              <a:rPr lang="en-US" sz="2100" dirty="0" err="1"/>
              <a:t>proferido</a:t>
            </a:r>
            <a:r>
              <a:rPr lang="en-US" sz="2100" dirty="0"/>
              <a:t> </a:t>
            </a:r>
            <a:r>
              <a:rPr lang="en-US" sz="2100" dirty="0" err="1"/>
              <a:t>pelo</a:t>
            </a:r>
            <a:r>
              <a:rPr lang="en-US" sz="2100" dirty="0"/>
              <a:t> Tribunal </a:t>
            </a:r>
            <a:r>
              <a:rPr lang="en-US" sz="2100" dirty="0" err="1"/>
              <a:t>Marítimo</a:t>
            </a:r>
            <a:r>
              <a:rPr lang="en-US" sz="2100" dirty="0" smtClean="0"/>
              <a:t>.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7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246839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76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2957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Competência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Concorrente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51101408"/>
              </p:ext>
            </p:extLst>
          </p:nvPr>
        </p:nvGraphicFramePr>
        <p:xfrm>
          <a:off x="1095023" y="1698625"/>
          <a:ext cx="6965245" cy="438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774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Competência</a:t>
            </a:r>
            <a:r>
              <a:rPr lang="en-US" sz="3600" b="1" dirty="0" smtClean="0"/>
              <a:t> no </a:t>
            </a:r>
            <a:r>
              <a:rPr lang="en-US" sz="3600" b="1" dirty="0" err="1" smtClean="0"/>
              <a:t>Cumprimento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Sentença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477343"/>
            <a:ext cx="69652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Art. 516. [</a:t>
            </a:r>
            <a:r>
              <a:rPr lang="mr-IN" sz="2400" dirty="0" smtClean="0"/>
              <a:t>…</a:t>
            </a:r>
            <a:r>
              <a:rPr lang="en-US" sz="2400" dirty="0" smtClean="0"/>
              <a:t>] </a:t>
            </a:r>
            <a:r>
              <a:rPr lang="en-US" sz="2400" dirty="0" err="1" smtClean="0"/>
              <a:t>Parágrafo</a:t>
            </a:r>
            <a:r>
              <a:rPr lang="en-US" sz="2400" dirty="0" smtClean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</a:t>
            </a:r>
            <a:r>
              <a:rPr lang="en-US" sz="2400" dirty="0" err="1"/>
              <a:t>Nas</a:t>
            </a:r>
            <a:r>
              <a:rPr lang="en-US" sz="2400" dirty="0"/>
              <a:t> </a:t>
            </a:r>
            <a:r>
              <a:rPr lang="en-US" sz="2400" dirty="0" err="1"/>
              <a:t>hipóteses</a:t>
            </a:r>
            <a:r>
              <a:rPr lang="en-US" sz="2400" dirty="0"/>
              <a:t> dos </a:t>
            </a:r>
            <a:r>
              <a:rPr lang="en-US" sz="2400" b="1" i="1" dirty="0" err="1"/>
              <a:t>incisos</a:t>
            </a:r>
            <a:r>
              <a:rPr lang="en-US" sz="2400" b="1" i="1" dirty="0"/>
              <a:t> II e III, o </a:t>
            </a:r>
            <a:r>
              <a:rPr lang="en-US" sz="2400" b="1" i="1" dirty="0" err="1"/>
              <a:t>exequente</a:t>
            </a:r>
            <a:r>
              <a:rPr lang="en-US" sz="2400" b="1" i="1" dirty="0"/>
              <a:t> </a:t>
            </a:r>
            <a:r>
              <a:rPr lang="en-US" sz="2400" b="1" i="1" dirty="0" err="1"/>
              <a:t>poderá</a:t>
            </a:r>
            <a:r>
              <a:rPr lang="en-US" sz="2400" b="1" i="1" dirty="0"/>
              <a:t> </a:t>
            </a:r>
            <a:r>
              <a:rPr lang="en-US" sz="2400" b="1" i="1" dirty="0" err="1"/>
              <a:t>optar</a:t>
            </a:r>
            <a:r>
              <a:rPr lang="en-US" sz="2400" b="1" i="1" dirty="0"/>
              <a:t> </a:t>
            </a:r>
            <a:r>
              <a:rPr lang="en-US" sz="2400" b="1" i="1" dirty="0" err="1"/>
              <a:t>pelo</a:t>
            </a:r>
            <a:r>
              <a:rPr lang="en-US" sz="2400" b="1" i="1" dirty="0"/>
              <a:t> </a:t>
            </a:r>
            <a:r>
              <a:rPr lang="en-US" sz="2400" b="1" i="1" dirty="0" err="1"/>
              <a:t>juízo</a:t>
            </a:r>
            <a:r>
              <a:rPr lang="en-US" sz="2400" b="1" i="1" dirty="0"/>
              <a:t> do </a:t>
            </a:r>
            <a:r>
              <a:rPr lang="en-US" sz="2400" b="1" i="1" dirty="0" err="1"/>
              <a:t>atual</a:t>
            </a:r>
            <a:r>
              <a:rPr lang="en-US" sz="2400" b="1" i="1" dirty="0"/>
              <a:t> </a:t>
            </a:r>
            <a:r>
              <a:rPr lang="en-US" sz="2400" b="1" i="1" dirty="0" err="1"/>
              <a:t>domicílio</a:t>
            </a:r>
            <a:r>
              <a:rPr lang="en-US" sz="2400" b="1" i="1" dirty="0"/>
              <a:t> do </a:t>
            </a:r>
            <a:r>
              <a:rPr lang="en-US" sz="2400" b="1" i="1" dirty="0" err="1"/>
              <a:t>executado</a:t>
            </a:r>
            <a:r>
              <a:rPr lang="en-US" sz="2400" b="1" i="1" dirty="0"/>
              <a:t>, </a:t>
            </a:r>
            <a:r>
              <a:rPr lang="en-US" sz="2400" b="1" i="1" dirty="0" err="1"/>
              <a:t>pelo</a:t>
            </a:r>
            <a:r>
              <a:rPr lang="en-US" sz="2400" b="1" i="1" dirty="0"/>
              <a:t> </a:t>
            </a:r>
            <a:r>
              <a:rPr lang="en-US" sz="2400" b="1" i="1" dirty="0" err="1"/>
              <a:t>juízo</a:t>
            </a:r>
            <a:r>
              <a:rPr lang="en-US" sz="2400" b="1" i="1" dirty="0"/>
              <a:t> do local </a:t>
            </a:r>
            <a:r>
              <a:rPr lang="en-US" sz="2400" b="1" i="1" dirty="0" err="1"/>
              <a:t>onde</a:t>
            </a:r>
            <a:r>
              <a:rPr lang="en-US" sz="2400" b="1" i="1" dirty="0"/>
              <a:t> se </a:t>
            </a:r>
            <a:r>
              <a:rPr lang="en-US" sz="2400" b="1" i="1" dirty="0" err="1"/>
              <a:t>encontrem</a:t>
            </a:r>
            <a:r>
              <a:rPr lang="en-US" sz="2400" b="1" i="1" dirty="0"/>
              <a:t> </a:t>
            </a:r>
            <a:r>
              <a:rPr lang="en-US" sz="2400" b="1" i="1" dirty="0" err="1"/>
              <a:t>os</a:t>
            </a:r>
            <a:r>
              <a:rPr lang="en-US" sz="2400" b="1" i="1" dirty="0"/>
              <a:t> bens </a:t>
            </a:r>
            <a:r>
              <a:rPr lang="en-US" sz="2400" b="1" i="1" dirty="0" err="1"/>
              <a:t>sujeitos</a:t>
            </a:r>
            <a:r>
              <a:rPr lang="en-US" sz="2400" b="1" i="1" dirty="0"/>
              <a:t> </a:t>
            </a:r>
            <a:r>
              <a:rPr lang="en-US" sz="2400" b="1" i="1" dirty="0" err="1"/>
              <a:t>à</a:t>
            </a:r>
            <a:r>
              <a:rPr lang="en-US" sz="2400" b="1" i="1" dirty="0"/>
              <a:t> </a:t>
            </a:r>
            <a:r>
              <a:rPr lang="en-US" sz="2400" b="1" i="1" dirty="0" err="1"/>
              <a:t>execução</a:t>
            </a:r>
            <a:r>
              <a:rPr lang="en-US" sz="2400" b="1" i="1" dirty="0"/>
              <a:t> </a:t>
            </a:r>
            <a:r>
              <a:rPr lang="en-US" sz="2400" b="1" i="1" dirty="0" err="1"/>
              <a:t>ou</a:t>
            </a:r>
            <a:r>
              <a:rPr lang="en-US" sz="2400" b="1" i="1" dirty="0"/>
              <a:t> </a:t>
            </a:r>
            <a:r>
              <a:rPr lang="en-US" sz="2400" b="1" i="1" dirty="0" err="1"/>
              <a:t>pelo</a:t>
            </a:r>
            <a:r>
              <a:rPr lang="en-US" sz="2400" b="1" i="1" dirty="0"/>
              <a:t> </a:t>
            </a:r>
            <a:r>
              <a:rPr lang="en-US" sz="2400" b="1" i="1" dirty="0" err="1"/>
              <a:t>juízo</a:t>
            </a:r>
            <a:r>
              <a:rPr lang="en-US" sz="2400" b="1" i="1" dirty="0"/>
              <a:t> do local </a:t>
            </a:r>
            <a:r>
              <a:rPr lang="en-US" sz="2400" b="1" i="1" dirty="0" err="1"/>
              <a:t>onde</a:t>
            </a:r>
            <a:r>
              <a:rPr lang="en-US" sz="2400" b="1" i="1" dirty="0"/>
              <a:t> deva </a:t>
            </a:r>
            <a:r>
              <a:rPr lang="en-US" sz="2400" b="1" i="1" dirty="0" err="1"/>
              <a:t>ser</a:t>
            </a:r>
            <a:r>
              <a:rPr lang="en-US" sz="2400" b="1" i="1" dirty="0"/>
              <a:t> </a:t>
            </a:r>
            <a:r>
              <a:rPr lang="en-US" sz="2400" b="1" i="1" dirty="0" err="1"/>
              <a:t>executada</a:t>
            </a:r>
            <a:r>
              <a:rPr lang="en-US" sz="2400" b="1" i="1" dirty="0"/>
              <a:t> a </a:t>
            </a:r>
            <a:r>
              <a:rPr lang="en-US" sz="2400" b="1" i="1" dirty="0" err="1"/>
              <a:t>obrigação</a:t>
            </a:r>
            <a:r>
              <a:rPr lang="en-US" sz="2400" dirty="0"/>
              <a:t> de </a:t>
            </a:r>
            <a:r>
              <a:rPr lang="en-US" sz="2400" dirty="0" err="1"/>
              <a:t>fazer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fazer</a:t>
            </a:r>
            <a:r>
              <a:rPr lang="en-US" sz="2400" dirty="0"/>
              <a:t>, </a:t>
            </a:r>
            <a:r>
              <a:rPr lang="en-US" sz="2400" dirty="0" err="1"/>
              <a:t>casos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a </a:t>
            </a:r>
            <a:r>
              <a:rPr lang="en-US" sz="2400" dirty="0" err="1"/>
              <a:t>remessa</a:t>
            </a:r>
            <a:r>
              <a:rPr lang="en-US" sz="2400" dirty="0"/>
              <a:t> dos autos do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b="1" i="1" dirty="0" err="1">
                <a:solidFill>
                  <a:srgbClr val="008000"/>
                </a:solidFill>
              </a:rPr>
              <a:t>solicitada</a:t>
            </a:r>
            <a:r>
              <a:rPr lang="en-US" sz="2400" b="1" i="1" dirty="0">
                <a:solidFill>
                  <a:srgbClr val="008000"/>
                </a:solidFill>
              </a:rPr>
              <a:t> </a:t>
            </a:r>
            <a:r>
              <a:rPr lang="en-US" sz="2400" b="1" i="1" dirty="0" err="1">
                <a:solidFill>
                  <a:srgbClr val="008000"/>
                </a:solidFill>
              </a:rPr>
              <a:t>ao</a:t>
            </a:r>
            <a:r>
              <a:rPr lang="en-US" sz="2400" b="1" i="1" dirty="0">
                <a:solidFill>
                  <a:srgbClr val="008000"/>
                </a:solidFill>
              </a:rPr>
              <a:t> </a:t>
            </a:r>
            <a:r>
              <a:rPr lang="en-US" sz="2400" b="1" i="1" dirty="0" err="1">
                <a:solidFill>
                  <a:srgbClr val="008000"/>
                </a:solidFill>
              </a:rPr>
              <a:t>juízo</a:t>
            </a:r>
            <a:r>
              <a:rPr lang="en-US" sz="2400" b="1" i="1" dirty="0">
                <a:solidFill>
                  <a:srgbClr val="008000"/>
                </a:solidFill>
              </a:rPr>
              <a:t> de </a:t>
            </a:r>
            <a:r>
              <a:rPr lang="en-US" sz="2400" b="1" i="1" dirty="0" err="1">
                <a:solidFill>
                  <a:srgbClr val="008000"/>
                </a:solidFill>
              </a:rPr>
              <a:t>origem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2239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6576782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032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Competência</a:t>
            </a:r>
            <a:r>
              <a:rPr lang="en-US" sz="3600" b="1" dirty="0" smtClean="0"/>
              <a:t> no </a:t>
            </a:r>
            <a:r>
              <a:rPr lang="en-US" sz="3600" b="1" dirty="0" err="1" smtClean="0"/>
              <a:t>Processo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Execução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900" dirty="0"/>
              <a:t>Art. 781.  A </a:t>
            </a:r>
            <a:r>
              <a:rPr lang="en-US" sz="1900" dirty="0" err="1"/>
              <a:t>execução</a:t>
            </a:r>
            <a:r>
              <a:rPr lang="en-US" sz="1900" dirty="0"/>
              <a:t> </a:t>
            </a:r>
            <a:r>
              <a:rPr lang="en-US" sz="1900" dirty="0" err="1"/>
              <a:t>fundada</a:t>
            </a:r>
            <a:r>
              <a:rPr lang="en-US" sz="1900" dirty="0"/>
              <a:t> </a:t>
            </a:r>
            <a:r>
              <a:rPr lang="en-US" sz="1900" dirty="0" err="1"/>
              <a:t>em</a:t>
            </a:r>
            <a:r>
              <a:rPr lang="en-US" sz="1900" dirty="0"/>
              <a:t> </a:t>
            </a:r>
            <a:r>
              <a:rPr lang="en-US" sz="1900" dirty="0" err="1"/>
              <a:t>título</a:t>
            </a:r>
            <a:r>
              <a:rPr lang="en-US" sz="1900" dirty="0"/>
              <a:t> extrajudicial </a:t>
            </a:r>
            <a:r>
              <a:rPr lang="en-US" sz="1900" dirty="0" err="1"/>
              <a:t>será</a:t>
            </a:r>
            <a:r>
              <a:rPr lang="en-US" sz="1900" dirty="0"/>
              <a:t> </a:t>
            </a:r>
            <a:r>
              <a:rPr lang="en-US" sz="1900" dirty="0" err="1"/>
              <a:t>processada</a:t>
            </a:r>
            <a:r>
              <a:rPr lang="en-US" sz="1900" dirty="0"/>
              <a:t> </a:t>
            </a:r>
            <a:r>
              <a:rPr lang="en-US" sz="1900" dirty="0" err="1"/>
              <a:t>perante</a:t>
            </a:r>
            <a:r>
              <a:rPr lang="en-US" sz="1900" dirty="0"/>
              <a:t> o </a:t>
            </a:r>
            <a:r>
              <a:rPr lang="en-US" sz="1900" dirty="0" err="1"/>
              <a:t>juízo</a:t>
            </a:r>
            <a:r>
              <a:rPr lang="en-US" sz="1900" dirty="0"/>
              <a:t> </a:t>
            </a:r>
            <a:r>
              <a:rPr lang="en-US" sz="1900" dirty="0" err="1"/>
              <a:t>competente</a:t>
            </a:r>
            <a:r>
              <a:rPr lang="en-US" sz="1900" dirty="0"/>
              <a:t>, </a:t>
            </a:r>
            <a:r>
              <a:rPr lang="en-US" sz="1900" dirty="0" err="1"/>
              <a:t>observando</a:t>
            </a:r>
            <a:r>
              <a:rPr lang="en-US" sz="1900" dirty="0"/>
              <a:t>-se o </a:t>
            </a:r>
            <a:r>
              <a:rPr lang="en-US" sz="1900" dirty="0" err="1"/>
              <a:t>seguinte</a:t>
            </a:r>
            <a:r>
              <a:rPr lang="en-US" sz="1900" dirty="0" smtClean="0"/>
              <a:t>: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I - a </a:t>
            </a:r>
            <a:r>
              <a:rPr lang="en-US" sz="1900" dirty="0" err="1"/>
              <a:t>execução</a:t>
            </a:r>
            <a:r>
              <a:rPr lang="en-US" sz="1900" dirty="0"/>
              <a:t> </a:t>
            </a:r>
            <a:r>
              <a:rPr lang="en-US" sz="1900" dirty="0" err="1"/>
              <a:t>poderá</a:t>
            </a:r>
            <a:r>
              <a:rPr lang="en-US" sz="1900" dirty="0"/>
              <a:t> </a:t>
            </a:r>
            <a:r>
              <a:rPr lang="en-US" sz="1900" dirty="0" err="1"/>
              <a:t>ser</a:t>
            </a:r>
            <a:r>
              <a:rPr lang="en-US" sz="1900" dirty="0"/>
              <a:t> </a:t>
            </a:r>
            <a:r>
              <a:rPr lang="en-US" sz="1900" dirty="0" err="1"/>
              <a:t>proposta</a:t>
            </a:r>
            <a:r>
              <a:rPr lang="en-US" sz="1900" dirty="0"/>
              <a:t> no </a:t>
            </a:r>
            <a:r>
              <a:rPr lang="en-US" sz="1900" b="1" i="1" dirty="0" err="1"/>
              <a:t>foro</a:t>
            </a:r>
            <a:r>
              <a:rPr lang="en-US" sz="1900" b="1" i="1" dirty="0"/>
              <a:t> de </a:t>
            </a:r>
            <a:r>
              <a:rPr lang="en-US" sz="1900" b="1" i="1" dirty="0" err="1"/>
              <a:t>domicílio</a:t>
            </a:r>
            <a:r>
              <a:rPr lang="en-US" sz="1900" b="1" i="1" dirty="0"/>
              <a:t> do </a:t>
            </a:r>
            <a:r>
              <a:rPr lang="en-US" sz="1900" b="1" i="1" dirty="0" err="1"/>
              <a:t>executado</a:t>
            </a:r>
            <a:r>
              <a:rPr lang="en-US" sz="1900" dirty="0"/>
              <a:t>, de </a:t>
            </a:r>
            <a:r>
              <a:rPr lang="en-US" sz="1900" b="1" i="1" dirty="0" err="1"/>
              <a:t>eleição</a:t>
            </a:r>
            <a:r>
              <a:rPr lang="en-US" sz="1900" dirty="0"/>
              <a:t> </a:t>
            </a:r>
            <a:r>
              <a:rPr lang="en-US" sz="1900" dirty="0" err="1"/>
              <a:t>constante</a:t>
            </a:r>
            <a:r>
              <a:rPr lang="en-US" sz="1900" dirty="0"/>
              <a:t> do </a:t>
            </a:r>
            <a:r>
              <a:rPr lang="en-US" sz="1900" dirty="0" err="1"/>
              <a:t>título</a:t>
            </a:r>
            <a:r>
              <a:rPr lang="en-US" sz="1900" dirty="0"/>
              <a:t> </a:t>
            </a:r>
            <a:r>
              <a:rPr lang="en-US" sz="1900" dirty="0" err="1"/>
              <a:t>ou</a:t>
            </a:r>
            <a:r>
              <a:rPr lang="en-US" sz="1900" dirty="0"/>
              <a:t>, </a:t>
            </a:r>
            <a:r>
              <a:rPr lang="en-US" sz="1900" dirty="0" err="1"/>
              <a:t>ainda</a:t>
            </a:r>
            <a:r>
              <a:rPr lang="en-US" sz="1900" dirty="0"/>
              <a:t>, de </a:t>
            </a:r>
            <a:r>
              <a:rPr lang="en-US" sz="1900" b="1" i="1" dirty="0" err="1"/>
              <a:t>situação</a:t>
            </a:r>
            <a:r>
              <a:rPr lang="en-US" sz="1900" b="1" i="1" dirty="0"/>
              <a:t> dos bens</a:t>
            </a:r>
            <a:r>
              <a:rPr lang="en-US" sz="1900" dirty="0"/>
              <a:t> a </a:t>
            </a:r>
            <a:r>
              <a:rPr lang="en-US" sz="1900" dirty="0" err="1"/>
              <a:t>ela</a:t>
            </a:r>
            <a:r>
              <a:rPr lang="en-US" sz="1900" dirty="0"/>
              <a:t> </a:t>
            </a:r>
            <a:r>
              <a:rPr lang="en-US" sz="1900" dirty="0" err="1"/>
              <a:t>sujeitos</a:t>
            </a:r>
            <a:r>
              <a:rPr lang="en-US" sz="1900" dirty="0" smtClean="0"/>
              <a:t>;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II - </a:t>
            </a:r>
            <a:r>
              <a:rPr lang="en-US" sz="1900" dirty="0" err="1"/>
              <a:t>tendo</a:t>
            </a:r>
            <a:r>
              <a:rPr lang="en-US" sz="1900" dirty="0"/>
              <a:t> </a:t>
            </a:r>
            <a:r>
              <a:rPr lang="en-US" sz="1900" b="1" i="1" dirty="0" err="1"/>
              <a:t>mais</a:t>
            </a:r>
            <a:r>
              <a:rPr lang="en-US" sz="1900" b="1" i="1" dirty="0"/>
              <a:t> de um </a:t>
            </a:r>
            <a:r>
              <a:rPr lang="en-US" sz="1900" b="1" i="1" dirty="0" err="1"/>
              <a:t>domicílio</a:t>
            </a:r>
            <a:r>
              <a:rPr lang="en-US" sz="1900" dirty="0"/>
              <a:t>, o </a:t>
            </a:r>
            <a:r>
              <a:rPr lang="en-US" sz="1900" dirty="0" err="1"/>
              <a:t>executado</a:t>
            </a:r>
            <a:r>
              <a:rPr lang="en-US" sz="1900" dirty="0"/>
              <a:t> </a:t>
            </a:r>
            <a:r>
              <a:rPr lang="en-US" sz="1900" dirty="0" err="1"/>
              <a:t>poderá</a:t>
            </a:r>
            <a:r>
              <a:rPr lang="en-US" sz="1900" dirty="0"/>
              <a:t> </a:t>
            </a:r>
            <a:r>
              <a:rPr lang="en-US" sz="1900" dirty="0" err="1"/>
              <a:t>ser</a:t>
            </a:r>
            <a:r>
              <a:rPr lang="en-US" sz="1900" dirty="0"/>
              <a:t> </a:t>
            </a:r>
            <a:r>
              <a:rPr lang="en-US" sz="1900" dirty="0" err="1"/>
              <a:t>demandado</a:t>
            </a:r>
            <a:r>
              <a:rPr lang="en-US" sz="1900" dirty="0"/>
              <a:t> no </a:t>
            </a:r>
            <a:r>
              <a:rPr lang="en-US" sz="1900" dirty="0" err="1"/>
              <a:t>foro</a:t>
            </a:r>
            <a:r>
              <a:rPr lang="en-US" sz="1900" dirty="0"/>
              <a:t> de </a:t>
            </a:r>
            <a:r>
              <a:rPr lang="en-US" sz="1900" b="1" i="1" dirty="0" err="1"/>
              <a:t>qualquer</a:t>
            </a:r>
            <a:r>
              <a:rPr lang="en-US" sz="1900" b="1" i="1" dirty="0"/>
              <a:t> deles</a:t>
            </a:r>
            <a:r>
              <a:rPr lang="en-US" sz="1900" dirty="0" smtClean="0"/>
              <a:t>;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III - </a:t>
            </a:r>
            <a:r>
              <a:rPr lang="en-US" sz="1900" dirty="0" err="1"/>
              <a:t>sendo</a:t>
            </a:r>
            <a:r>
              <a:rPr lang="en-US" sz="1900" dirty="0"/>
              <a:t> </a:t>
            </a:r>
            <a:r>
              <a:rPr lang="en-US" sz="1900" b="1" i="1" dirty="0" err="1"/>
              <a:t>incerto</a:t>
            </a:r>
            <a:r>
              <a:rPr lang="en-US" sz="1900" b="1" i="1" dirty="0"/>
              <a:t> </a:t>
            </a:r>
            <a:r>
              <a:rPr lang="en-US" sz="1900" b="1" i="1" dirty="0" err="1"/>
              <a:t>ou</a:t>
            </a:r>
            <a:r>
              <a:rPr lang="en-US" sz="1900" b="1" i="1" dirty="0"/>
              <a:t> </a:t>
            </a:r>
            <a:r>
              <a:rPr lang="en-US" sz="1900" b="1" i="1" dirty="0" err="1"/>
              <a:t>desconhecido</a:t>
            </a:r>
            <a:r>
              <a:rPr lang="en-US" sz="1900" dirty="0"/>
              <a:t> o </a:t>
            </a:r>
            <a:r>
              <a:rPr lang="en-US" sz="1900" dirty="0" err="1"/>
              <a:t>domicílio</a:t>
            </a:r>
            <a:r>
              <a:rPr lang="en-US" sz="1900" dirty="0"/>
              <a:t> do </a:t>
            </a:r>
            <a:r>
              <a:rPr lang="en-US" sz="1900" dirty="0" err="1"/>
              <a:t>executado</a:t>
            </a:r>
            <a:r>
              <a:rPr lang="en-US" sz="1900" dirty="0"/>
              <a:t>, a </a:t>
            </a:r>
            <a:r>
              <a:rPr lang="en-US" sz="1900" dirty="0" err="1"/>
              <a:t>execução</a:t>
            </a:r>
            <a:r>
              <a:rPr lang="en-US" sz="1900" dirty="0"/>
              <a:t> </a:t>
            </a:r>
            <a:r>
              <a:rPr lang="en-US" sz="1900" dirty="0" err="1"/>
              <a:t>poderá</a:t>
            </a:r>
            <a:r>
              <a:rPr lang="en-US" sz="1900" dirty="0"/>
              <a:t> </a:t>
            </a:r>
            <a:r>
              <a:rPr lang="en-US" sz="1900" dirty="0" err="1"/>
              <a:t>ser</a:t>
            </a:r>
            <a:r>
              <a:rPr lang="en-US" sz="1900" dirty="0"/>
              <a:t> </a:t>
            </a:r>
            <a:r>
              <a:rPr lang="en-US" sz="1900" dirty="0" err="1"/>
              <a:t>proposta</a:t>
            </a:r>
            <a:r>
              <a:rPr lang="en-US" sz="1900" dirty="0"/>
              <a:t> no </a:t>
            </a:r>
            <a:r>
              <a:rPr lang="en-US" sz="1900" dirty="0" err="1"/>
              <a:t>lugar</a:t>
            </a:r>
            <a:r>
              <a:rPr lang="en-US" sz="1900" dirty="0"/>
              <a:t> </a:t>
            </a:r>
            <a:r>
              <a:rPr lang="en-US" sz="1900" b="1" i="1" dirty="0" err="1"/>
              <a:t>onde</a:t>
            </a:r>
            <a:r>
              <a:rPr lang="en-US" sz="1900" b="1" i="1" dirty="0"/>
              <a:t> for </a:t>
            </a:r>
            <a:r>
              <a:rPr lang="en-US" sz="1900" b="1" i="1" dirty="0" err="1"/>
              <a:t>encontrado</a:t>
            </a:r>
            <a:r>
              <a:rPr lang="en-US" sz="1900" b="1" i="1" dirty="0"/>
              <a:t> </a:t>
            </a:r>
            <a:r>
              <a:rPr lang="en-US" sz="1900" b="1" i="1" dirty="0" err="1"/>
              <a:t>ou</a:t>
            </a:r>
            <a:r>
              <a:rPr lang="en-US" sz="1900" b="1" i="1" dirty="0"/>
              <a:t> no </a:t>
            </a:r>
            <a:r>
              <a:rPr lang="en-US" sz="1900" b="1" i="1" dirty="0" err="1"/>
              <a:t>foro</a:t>
            </a:r>
            <a:r>
              <a:rPr lang="en-US" sz="1900" b="1" i="1" dirty="0"/>
              <a:t> de </a:t>
            </a:r>
            <a:r>
              <a:rPr lang="en-US" sz="1900" b="1" i="1" dirty="0" err="1"/>
              <a:t>domicílio</a:t>
            </a:r>
            <a:r>
              <a:rPr lang="en-US" sz="1900" b="1" i="1" dirty="0"/>
              <a:t> do </a:t>
            </a:r>
            <a:r>
              <a:rPr lang="en-US" sz="1900" b="1" i="1" dirty="0" err="1"/>
              <a:t>exequente</a:t>
            </a:r>
            <a:r>
              <a:rPr lang="en-US" sz="1900" dirty="0" smtClean="0"/>
              <a:t>;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6501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Competência</a:t>
            </a:r>
            <a:r>
              <a:rPr lang="en-US" sz="3600" b="1" dirty="0" smtClean="0"/>
              <a:t> no </a:t>
            </a:r>
            <a:r>
              <a:rPr lang="en-US" sz="3600" b="1" dirty="0" err="1" smtClean="0"/>
              <a:t>Processo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Execução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47067"/>
            <a:ext cx="6965245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900" dirty="0"/>
              <a:t>Art. 781.  A </a:t>
            </a:r>
            <a:r>
              <a:rPr lang="en-US" sz="1900" dirty="0" err="1"/>
              <a:t>execução</a:t>
            </a:r>
            <a:r>
              <a:rPr lang="en-US" sz="1900" dirty="0"/>
              <a:t> </a:t>
            </a:r>
            <a:r>
              <a:rPr lang="en-US" sz="1900" dirty="0" err="1"/>
              <a:t>fundada</a:t>
            </a:r>
            <a:r>
              <a:rPr lang="en-US" sz="1900" dirty="0"/>
              <a:t> </a:t>
            </a:r>
            <a:r>
              <a:rPr lang="en-US" sz="1900" dirty="0" err="1"/>
              <a:t>em</a:t>
            </a:r>
            <a:r>
              <a:rPr lang="en-US" sz="1900" dirty="0"/>
              <a:t> </a:t>
            </a:r>
            <a:r>
              <a:rPr lang="en-US" sz="1900" dirty="0" err="1"/>
              <a:t>título</a:t>
            </a:r>
            <a:r>
              <a:rPr lang="en-US" sz="1900" dirty="0"/>
              <a:t> extrajudicial </a:t>
            </a:r>
            <a:r>
              <a:rPr lang="en-US" sz="1900" dirty="0" err="1"/>
              <a:t>será</a:t>
            </a:r>
            <a:r>
              <a:rPr lang="en-US" sz="1900" dirty="0"/>
              <a:t> </a:t>
            </a:r>
            <a:r>
              <a:rPr lang="en-US" sz="1900" dirty="0" err="1"/>
              <a:t>processada</a:t>
            </a:r>
            <a:r>
              <a:rPr lang="en-US" sz="1900" dirty="0"/>
              <a:t> </a:t>
            </a:r>
            <a:r>
              <a:rPr lang="en-US" sz="1900" dirty="0" err="1"/>
              <a:t>perante</a:t>
            </a:r>
            <a:r>
              <a:rPr lang="en-US" sz="1900" dirty="0"/>
              <a:t> o </a:t>
            </a:r>
            <a:r>
              <a:rPr lang="en-US" sz="1900" dirty="0" err="1"/>
              <a:t>juízo</a:t>
            </a:r>
            <a:r>
              <a:rPr lang="en-US" sz="1900" dirty="0"/>
              <a:t> </a:t>
            </a:r>
            <a:r>
              <a:rPr lang="en-US" sz="1900" dirty="0" err="1"/>
              <a:t>competente</a:t>
            </a:r>
            <a:r>
              <a:rPr lang="en-US" sz="1900" dirty="0"/>
              <a:t>, </a:t>
            </a:r>
            <a:r>
              <a:rPr lang="en-US" sz="1900" dirty="0" err="1"/>
              <a:t>observando</a:t>
            </a:r>
            <a:r>
              <a:rPr lang="en-US" sz="1900" dirty="0"/>
              <a:t>-se o </a:t>
            </a:r>
            <a:r>
              <a:rPr lang="en-US" sz="1900" dirty="0" err="1"/>
              <a:t>seguinte</a:t>
            </a:r>
            <a:r>
              <a:rPr lang="en-US" sz="1900" dirty="0" smtClean="0"/>
              <a:t>: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 smtClean="0"/>
              <a:t>[...]</a:t>
            </a:r>
            <a:endParaRPr lang="en-US" sz="1900" dirty="0"/>
          </a:p>
          <a:p>
            <a:pPr algn="just"/>
            <a:endParaRPr lang="en-US" sz="1900" dirty="0" smtClean="0"/>
          </a:p>
          <a:p>
            <a:pPr algn="just"/>
            <a:r>
              <a:rPr lang="en-US" sz="1900" dirty="0" smtClean="0"/>
              <a:t>IV </a:t>
            </a:r>
            <a:r>
              <a:rPr lang="en-US" sz="1900" dirty="0"/>
              <a:t>- </a:t>
            </a:r>
            <a:r>
              <a:rPr lang="en-US" sz="1900" dirty="0" err="1"/>
              <a:t>havendo</a:t>
            </a:r>
            <a:r>
              <a:rPr lang="en-US" sz="1900" dirty="0"/>
              <a:t> </a:t>
            </a:r>
            <a:r>
              <a:rPr lang="en-US" sz="1900" b="1" i="1" dirty="0" err="1"/>
              <a:t>mais</a:t>
            </a:r>
            <a:r>
              <a:rPr lang="en-US" sz="1900" b="1" i="1" dirty="0"/>
              <a:t> de um </a:t>
            </a:r>
            <a:r>
              <a:rPr lang="en-US" sz="1900" b="1" i="1" dirty="0" err="1"/>
              <a:t>devedor</a:t>
            </a:r>
            <a:r>
              <a:rPr lang="en-US" sz="1900" dirty="0"/>
              <a:t>, com </a:t>
            </a:r>
            <a:r>
              <a:rPr lang="en-US" sz="1900" dirty="0" err="1"/>
              <a:t>diferentes</a:t>
            </a:r>
            <a:r>
              <a:rPr lang="en-US" sz="1900" dirty="0"/>
              <a:t> </a:t>
            </a:r>
            <a:r>
              <a:rPr lang="en-US" sz="1900" dirty="0" err="1"/>
              <a:t>domicílios</a:t>
            </a:r>
            <a:r>
              <a:rPr lang="en-US" sz="1900" dirty="0"/>
              <a:t>, a </a:t>
            </a:r>
            <a:r>
              <a:rPr lang="en-US" sz="1900" dirty="0" err="1"/>
              <a:t>execução</a:t>
            </a:r>
            <a:r>
              <a:rPr lang="en-US" sz="1900" dirty="0"/>
              <a:t> </a:t>
            </a:r>
            <a:r>
              <a:rPr lang="en-US" sz="1900" dirty="0" err="1"/>
              <a:t>será</a:t>
            </a:r>
            <a:r>
              <a:rPr lang="en-US" sz="1900" dirty="0"/>
              <a:t> </a:t>
            </a:r>
            <a:r>
              <a:rPr lang="en-US" sz="1900" dirty="0" err="1"/>
              <a:t>proposta</a:t>
            </a:r>
            <a:r>
              <a:rPr lang="en-US" sz="1900" dirty="0"/>
              <a:t> no </a:t>
            </a:r>
            <a:r>
              <a:rPr lang="en-US" sz="1900" b="1" i="1" dirty="0" err="1"/>
              <a:t>foro</a:t>
            </a:r>
            <a:r>
              <a:rPr lang="en-US" sz="1900" b="1" i="1" dirty="0"/>
              <a:t> de </a:t>
            </a:r>
            <a:r>
              <a:rPr lang="en-US" sz="1900" b="1" i="1" dirty="0" err="1"/>
              <a:t>qualquer</a:t>
            </a:r>
            <a:r>
              <a:rPr lang="en-US" sz="1900" b="1" i="1" dirty="0"/>
              <a:t> deles</a:t>
            </a:r>
            <a:r>
              <a:rPr lang="en-US" sz="1900" dirty="0"/>
              <a:t>, </a:t>
            </a:r>
            <a:r>
              <a:rPr lang="en-US" sz="1900" dirty="0" err="1"/>
              <a:t>à</a:t>
            </a:r>
            <a:r>
              <a:rPr lang="en-US" sz="1900" dirty="0"/>
              <a:t> </a:t>
            </a:r>
            <a:r>
              <a:rPr lang="en-US" sz="1900" dirty="0" err="1"/>
              <a:t>escolha</a:t>
            </a:r>
            <a:r>
              <a:rPr lang="en-US" sz="1900" dirty="0"/>
              <a:t> do </a:t>
            </a:r>
            <a:r>
              <a:rPr lang="en-US" sz="1900" dirty="0" err="1"/>
              <a:t>exequente</a:t>
            </a:r>
            <a:r>
              <a:rPr lang="en-US" sz="1900" dirty="0" smtClean="0"/>
              <a:t>;</a:t>
            </a:r>
          </a:p>
          <a:p>
            <a:pPr algn="just"/>
            <a:endParaRPr lang="en-US" sz="1900" dirty="0"/>
          </a:p>
          <a:p>
            <a:pPr algn="just"/>
            <a:r>
              <a:rPr lang="en-US" sz="1900" dirty="0"/>
              <a:t>V - a </a:t>
            </a:r>
            <a:r>
              <a:rPr lang="en-US" sz="1900" dirty="0" err="1"/>
              <a:t>execução</a:t>
            </a:r>
            <a:r>
              <a:rPr lang="en-US" sz="1900" dirty="0"/>
              <a:t> </a:t>
            </a:r>
            <a:r>
              <a:rPr lang="en-US" sz="1900" dirty="0" err="1"/>
              <a:t>poderá</a:t>
            </a:r>
            <a:r>
              <a:rPr lang="en-US" sz="1900" dirty="0"/>
              <a:t> </a:t>
            </a:r>
            <a:r>
              <a:rPr lang="en-US" sz="1900" dirty="0" err="1"/>
              <a:t>ser</a:t>
            </a:r>
            <a:r>
              <a:rPr lang="en-US" sz="1900" dirty="0"/>
              <a:t> </a:t>
            </a:r>
            <a:r>
              <a:rPr lang="en-US" sz="1900" dirty="0" err="1"/>
              <a:t>proposta</a:t>
            </a:r>
            <a:r>
              <a:rPr lang="en-US" sz="1900" dirty="0"/>
              <a:t> no </a:t>
            </a:r>
            <a:r>
              <a:rPr lang="en-US" sz="1900" dirty="0" err="1"/>
              <a:t>foro</a:t>
            </a:r>
            <a:r>
              <a:rPr lang="en-US" sz="1900" dirty="0"/>
              <a:t> do </a:t>
            </a:r>
            <a:r>
              <a:rPr lang="en-US" sz="1900" b="1" i="1" dirty="0" err="1"/>
              <a:t>lugar</a:t>
            </a:r>
            <a:r>
              <a:rPr lang="en-US" sz="1900" b="1" i="1" dirty="0"/>
              <a:t> </a:t>
            </a:r>
            <a:r>
              <a:rPr lang="en-US" sz="1900" b="1" i="1" dirty="0" err="1"/>
              <a:t>em</a:t>
            </a:r>
            <a:r>
              <a:rPr lang="en-US" sz="1900" b="1" i="1" dirty="0"/>
              <a:t> </a:t>
            </a:r>
            <a:r>
              <a:rPr lang="en-US" sz="1900" b="1" i="1" dirty="0" err="1"/>
              <a:t>que</a:t>
            </a:r>
            <a:r>
              <a:rPr lang="en-US" sz="1900" b="1" i="1" dirty="0"/>
              <a:t> se </a:t>
            </a:r>
            <a:r>
              <a:rPr lang="en-US" sz="1900" b="1" i="1" dirty="0" err="1"/>
              <a:t>praticou</a:t>
            </a:r>
            <a:r>
              <a:rPr lang="en-US" sz="1900" b="1" i="1" dirty="0"/>
              <a:t> o </a:t>
            </a:r>
            <a:r>
              <a:rPr lang="en-US" sz="1900" b="1" i="1" dirty="0" err="1"/>
              <a:t>ato</a:t>
            </a:r>
            <a:r>
              <a:rPr lang="en-US" sz="1900" b="1" i="1" dirty="0"/>
              <a:t> </a:t>
            </a:r>
            <a:r>
              <a:rPr lang="en-US" sz="1900" b="1" i="1" dirty="0" err="1"/>
              <a:t>ou</a:t>
            </a:r>
            <a:r>
              <a:rPr lang="en-US" sz="1900" b="1" i="1" dirty="0"/>
              <a:t> </a:t>
            </a:r>
            <a:r>
              <a:rPr lang="en-US" sz="1900" b="1" i="1" dirty="0" err="1"/>
              <a:t>em</a:t>
            </a:r>
            <a:r>
              <a:rPr lang="en-US" sz="1900" b="1" i="1" dirty="0"/>
              <a:t> </a:t>
            </a:r>
            <a:r>
              <a:rPr lang="en-US" sz="1900" b="1" i="1" dirty="0" err="1"/>
              <a:t>que</a:t>
            </a:r>
            <a:r>
              <a:rPr lang="en-US" sz="1900" b="1" i="1" dirty="0"/>
              <a:t> </a:t>
            </a:r>
            <a:r>
              <a:rPr lang="en-US" sz="1900" b="1" i="1" dirty="0" err="1"/>
              <a:t>ocorreu</a:t>
            </a:r>
            <a:r>
              <a:rPr lang="en-US" sz="1900" b="1" i="1" dirty="0"/>
              <a:t> o </a:t>
            </a:r>
            <a:r>
              <a:rPr lang="en-US" sz="1900" b="1" i="1" dirty="0" err="1"/>
              <a:t>fato</a:t>
            </a:r>
            <a:r>
              <a:rPr lang="en-US" sz="1900" dirty="0"/>
              <a:t> </a:t>
            </a:r>
            <a:r>
              <a:rPr lang="en-US" sz="1900" dirty="0" err="1"/>
              <a:t>que</a:t>
            </a:r>
            <a:r>
              <a:rPr lang="en-US" sz="1900" dirty="0"/>
              <a:t> </a:t>
            </a:r>
            <a:r>
              <a:rPr lang="en-US" sz="1900" dirty="0" err="1"/>
              <a:t>deu</a:t>
            </a:r>
            <a:r>
              <a:rPr lang="en-US" sz="1900" dirty="0"/>
              <a:t> </a:t>
            </a:r>
            <a:r>
              <a:rPr lang="en-US" sz="1900" dirty="0" err="1"/>
              <a:t>origem</a:t>
            </a:r>
            <a:r>
              <a:rPr lang="en-US" sz="1900" dirty="0"/>
              <a:t> </a:t>
            </a:r>
            <a:r>
              <a:rPr lang="en-US" sz="1900" dirty="0" err="1"/>
              <a:t>ao</a:t>
            </a:r>
            <a:r>
              <a:rPr lang="en-US" sz="1900" dirty="0"/>
              <a:t> </a:t>
            </a:r>
            <a:r>
              <a:rPr lang="en-US" sz="1900" dirty="0" err="1"/>
              <a:t>título</a:t>
            </a:r>
            <a:r>
              <a:rPr lang="en-US" sz="1900" dirty="0"/>
              <a:t>, </a:t>
            </a:r>
            <a:r>
              <a:rPr lang="en-US" sz="1900" dirty="0" err="1"/>
              <a:t>mesmo</a:t>
            </a:r>
            <a:r>
              <a:rPr lang="en-US" sz="1900" dirty="0"/>
              <a:t> </a:t>
            </a:r>
            <a:r>
              <a:rPr lang="en-US" sz="1900" dirty="0" err="1"/>
              <a:t>que</a:t>
            </a:r>
            <a:r>
              <a:rPr lang="en-US" sz="1900" dirty="0"/>
              <a:t> </a:t>
            </a:r>
            <a:r>
              <a:rPr lang="en-US" sz="1900" dirty="0" err="1"/>
              <a:t>nele</a:t>
            </a:r>
            <a:r>
              <a:rPr lang="en-US" sz="1900" dirty="0"/>
              <a:t> </a:t>
            </a:r>
            <a:r>
              <a:rPr lang="en-US" sz="1900" dirty="0" err="1"/>
              <a:t>não</a:t>
            </a:r>
            <a:r>
              <a:rPr lang="en-US" sz="1900" dirty="0"/>
              <a:t> </a:t>
            </a:r>
            <a:r>
              <a:rPr lang="en-US" sz="1900" dirty="0" err="1"/>
              <a:t>mais</a:t>
            </a:r>
            <a:r>
              <a:rPr lang="en-US" sz="1900" dirty="0"/>
              <a:t> </a:t>
            </a:r>
            <a:r>
              <a:rPr lang="en-US" sz="1900" dirty="0" err="1"/>
              <a:t>resida</a:t>
            </a:r>
            <a:r>
              <a:rPr lang="en-US" sz="1900" dirty="0"/>
              <a:t> o </a:t>
            </a:r>
            <a:r>
              <a:rPr lang="en-US" sz="1900" dirty="0" err="1"/>
              <a:t>executado</a:t>
            </a:r>
            <a:r>
              <a:rPr lang="en-US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0661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Início</a:t>
            </a:r>
            <a:r>
              <a:rPr lang="en-US" b="1" dirty="0" smtClean="0"/>
              <a:t> do </a:t>
            </a:r>
            <a:r>
              <a:rPr lang="en-US" b="1" dirty="0" err="1" smtClean="0"/>
              <a:t>Procedimento</a:t>
            </a:r>
            <a:r>
              <a:rPr lang="en-US" b="1" dirty="0" smtClean="0"/>
              <a:t> </a:t>
            </a:r>
            <a:r>
              <a:rPr lang="en-US" b="1" dirty="0" err="1" smtClean="0"/>
              <a:t>Executivo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2526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256096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3685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375" y="1227088"/>
            <a:ext cx="69532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Art</a:t>
            </a:r>
            <a:r>
              <a:rPr lang="en-US" sz="2400" b="1" dirty="0"/>
              <a:t>. 786.  A </a:t>
            </a:r>
            <a:r>
              <a:rPr lang="en-US" sz="2400" b="1" dirty="0" err="1"/>
              <a:t>execução</a:t>
            </a:r>
            <a:r>
              <a:rPr lang="en-US" sz="2400" b="1" dirty="0"/>
              <a:t> </a:t>
            </a:r>
            <a:r>
              <a:rPr lang="en-US" sz="2400" b="1" dirty="0" err="1"/>
              <a:t>pode</a:t>
            </a:r>
            <a:r>
              <a:rPr lang="en-US" sz="2400" b="1" dirty="0"/>
              <a:t> </a:t>
            </a:r>
            <a:r>
              <a:rPr lang="en-US" sz="2400" b="1" dirty="0" err="1"/>
              <a:t>ser</a:t>
            </a:r>
            <a:r>
              <a:rPr lang="en-US" sz="2400" b="1" dirty="0"/>
              <a:t> </a:t>
            </a:r>
            <a:r>
              <a:rPr lang="en-US" sz="2400" b="1" dirty="0" err="1"/>
              <a:t>instaurada</a:t>
            </a:r>
            <a:r>
              <a:rPr lang="en-US" sz="2400" b="1" dirty="0"/>
              <a:t> </a:t>
            </a:r>
            <a:r>
              <a:rPr lang="en-US" sz="2400" b="1" dirty="0" err="1"/>
              <a:t>caso</a:t>
            </a:r>
            <a:r>
              <a:rPr lang="en-US" sz="2400" b="1" dirty="0"/>
              <a:t> o </a:t>
            </a:r>
            <a:r>
              <a:rPr lang="en-US" sz="2400" b="1" dirty="0" err="1"/>
              <a:t>devedor</a:t>
            </a:r>
            <a:r>
              <a:rPr lang="en-US" sz="2400" b="1" dirty="0"/>
              <a:t> </a:t>
            </a:r>
            <a:r>
              <a:rPr lang="en-US" sz="2400" b="1" dirty="0" err="1"/>
              <a:t>não</a:t>
            </a:r>
            <a:r>
              <a:rPr lang="en-US" sz="2400" b="1" dirty="0"/>
              <a:t> </a:t>
            </a:r>
            <a:r>
              <a:rPr lang="en-US" sz="2400" b="1" dirty="0" err="1"/>
              <a:t>satisfaça</a:t>
            </a:r>
            <a:r>
              <a:rPr lang="en-US" sz="2400" b="1" dirty="0"/>
              <a:t> a </a:t>
            </a:r>
            <a:r>
              <a:rPr lang="en-US" sz="2400" b="1" i="1" u="sng" dirty="0" err="1"/>
              <a:t>obrigação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certa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líquida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exigível</a:t>
            </a:r>
            <a:r>
              <a:rPr lang="en-US" sz="2400" b="1" dirty="0"/>
              <a:t> </a:t>
            </a:r>
            <a:r>
              <a:rPr lang="en-US" sz="2400" b="1" dirty="0" err="1"/>
              <a:t>consubstanciada</a:t>
            </a:r>
            <a:r>
              <a:rPr lang="en-US" sz="2400" b="1" dirty="0"/>
              <a:t> </a:t>
            </a:r>
            <a:r>
              <a:rPr lang="en-US" sz="2400" b="1" dirty="0" err="1"/>
              <a:t>em</a:t>
            </a:r>
            <a:r>
              <a:rPr lang="en-US" sz="2400" b="1" dirty="0"/>
              <a:t> </a:t>
            </a:r>
            <a:r>
              <a:rPr lang="en-US" sz="2400" b="1" dirty="0" err="1"/>
              <a:t>título</a:t>
            </a:r>
            <a:r>
              <a:rPr lang="en-US" sz="2400" b="1" dirty="0"/>
              <a:t> </a:t>
            </a:r>
            <a:r>
              <a:rPr lang="en-US" sz="2400" b="1" dirty="0" err="1"/>
              <a:t>executivo</a:t>
            </a:r>
            <a:r>
              <a:rPr lang="en-US" sz="2400" b="1" dirty="0"/>
              <a:t>.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Parágrafo</a:t>
            </a:r>
            <a:r>
              <a:rPr lang="en-US" sz="2400" b="1" dirty="0" smtClean="0"/>
              <a:t> </a:t>
            </a:r>
            <a:r>
              <a:rPr lang="en-US" sz="2400" b="1" dirty="0" err="1"/>
              <a:t>único</a:t>
            </a:r>
            <a:r>
              <a:rPr lang="en-US" sz="2400" b="1" dirty="0"/>
              <a:t>.  A </a:t>
            </a:r>
            <a:r>
              <a:rPr lang="en-US" sz="2400" b="1" dirty="0" err="1"/>
              <a:t>necessidade</a:t>
            </a:r>
            <a:r>
              <a:rPr lang="en-US" sz="2400" b="1" dirty="0"/>
              <a:t> de simples </a:t>
            </a:r>
            <a:r>
              <a:rPr lang="en-US" sz="2400" b="1" dirty="0" err="1"/>
              <a:t>operações</a:t>
            </a:r>
            <a:r>
              <a:rPr lang="en-US" sz="2400" b="1" dirty="0"/>
              <a:t> </a:t>
            </a:r>
            <a:r>
              <a:rPr lang="en-US" sz="2400" b="1" dirty="0" err="1"/>
              <a:t>aritméticas</a:t>
            </a:r>
            <a:r>
              <a:rPr lang="en-US" sz="2400" b="1" dirty="0"/>
              <a:t> </a:t>
            </a:r>
            <a:r>
              <a:rPr lang="en-US" sz="2400" b="1" dirty="0" err="1"/>
              <a:t>para</a:t>
            </a:r>
            <a:r>
              <a:rPr lang="en-US" sz="2400" b="1" dirty="0"/>
              <a:t> </a:t>
            </a:r>
            <a:r>
              <a:rPr lang="en-US" sz="2400" b="1" dirty="0" err="1"/>
              <a:t>apurar</a:t>
            </a:r>
            <a:r>
              <a:rPr lang="en-US" sz="2400" b="1" dirty="0"/>
              <a:t> o </a:t>
            </a:r>
            <a:r>
              <a:rPr lang="en-US" sz="2400" b="1" dirty="0" err="1"/>
              <a:t>crédito</a:t>
            </a:r>
            <a:r>
              <a:rPr lang="en-US" sz="2400" b="1" dirty="0"/>
              <a:t> </a:t>
            </a:r>
            <a:r>
              <a:rPr lang="en-US" sz="2400" b="1" dirty="0" err="1"/>
              <a:t>exequendo</a:t>
            </a:r>
            <a:r>
              <a:rPr lang="en-US" sz="2400" b="1" dirty="0"/>
              <a:t> </a:t>
            </a:r>
            <a:r>
              <a:rPr lang="en-US" sz="2400" b="1" dirty="0" err="1"/>
              <a:t>não</a:t>
            </a:r>
            <a:r>
              <a:rPr lang="en-US" sz="2400" b="1" dirty="0"/>
              <a:t> </a:t>
            </a:r>
            <a:r>
              <a:rPr lang="en-US" sz="2400" b="1" dirty="0" err="1"/>
              <a:t>retira</a:t>
            </a:r>
            <a:r>
              <a:rPr lang="en-US" sz="2400" b="1" dirty="0"/>
              <a:t> a </a:t>
            </a:r>
            <a:r>
              <a:rPr lang="en-US" sz="2400" b="1" dirty="0" err="1"/>
              <a:t>liquidez</a:t>
            </a:r>
            <a:r>
              <a:rPr lang="en-US" sz="2400" b="1" dirty="0"/>
              <a:t> da </a:t>
            </a:r>
            <a:r>
              <a:rPr lang="en-US" sz="2400" b="1" dirty="0" err="1"/>
              <a:t>obrigação</a:t>
            </a:r>
            <a:r>
              <a:rPr lang="en-US" sz="2400" b="1" dirty="0"/>
              <a:t> </a:t>
            </a:r>
            <a:r>
              <a:rPr lang="en-US" sz="2400" b="1" dirty="0" err="1"/>
              <a:t>constante</a:t>
            </a:r>
            <a:r>
              <a:rPr lang="en-US" sz="2400" b="1" dirty="0"/>
              <a:t> do </a:t>
            </a:r>
            <a:r>
              <a:rPr lang="en-US" sz="2400" b="1" dirty="0" err="1"/>
              <a:t>título</a:t>
            </a:r>
            <a:r>
              <a:rPr lang="en-US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8564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506614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2709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499" y="751344"/>
            <a:ext cx="69373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787.  Se o </a:t>
            </a:r>
            <a:r>
              <a:rPr lang="en-US" sz="2000" dirty="0" err="1"/>
              <a:t>devedor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for obrigado a </a:t>
            </a:r>
            <a:r>
              <a:rPr lang="en-US" sz="2000" dirty="0" err="1"/>
              <a:t>satisfazer</a:t>
            </a:r>
            <a:r>
              <a:rPr lang="en-US" sz="2000" dirty="0"/>
              <a:t>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prestação</a:t>
            </a:r>
            <a:r>
              <a:rPr lang="en-US" sz="2000" dirty="0"/>
              <a:t> </a:t>
            </a:r>
            <a:r>
              <a:rPr lang="en-US" sz="2000" dirty="0" err="1"/>
              <a:t>senão</a:t>
            </a:r>
            <a:r>
              <a:rPr lang="en-US" sz="2000" dirty="0"/>
              <a:t> </a:t>
            </a:r>
            <a:r>
              <a:rPr lang="en-US" sz="2000" dirty="0" err="1"/>
              <a:t>mediante</a:t>
            </a:r>
            <a:r>
              <a:rPr lang="en-US" sz="2000" dirty="0"/>
              <a:t> a </a:t>
            </a:r>
            <a:r>
              <a:rPr lang="en-US" sz="2000" dirty="0" err="1"/>
              <a:t>contraprestação</a:t>
            </a:r>
            <a:r>
              <a:rPr lang="en-US" sz="2000" dirty="0"/>
              <a:t> do </a:t>
            </a:r>
            <a:r>
              <a:rPr lang="en-US" sz="2000" dirty="0" err="1"/>
              <a:t>credor</a:t>
            </a:r>
            <a:r>
              <a:rPr lang="en-US" sz="2000" dirty="0"/>
              <a:t>,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b="1" i="1" dirty="0" err="1"/>
              <a:t>provar</a:t>
            </a:r>
            <a:r>
              <a:rPr lang="en-US" sz="2000" b="1" i="1" dirty="0"/>
              <a:t> </a:t>
            </a:r>
            <a:r>
              <a:rPr lang="en-US" sz="2000" b="1" i="1" dirty="0" err="1"/>
              <a:t>que</a:t>
            </a:r>
            <a:r>
              <a:rPr lang="en-US" sz="2000" b="1" i="1" dirty="0"/>
              <a:t> a </a:t>
            </a:r>
            <a:r>
              <a:rPr lang="en-US" sz="2000" b="1" i="1" dirty="0" err="1"/>
              <a:t>adimpliu</a:t>
            </a:r>
            <a:r>
              <a:rPr lang="en-US" sz="2000" b="1" i="1" dirty="0"/>
              <a:t> </a:t>
            </a:r>
            <a:r>
              <a:rPr lang="en-US" sz="2000" b="1" i="1" dirty="0" err="1"/>
              <a:t>ao</a:t>
            </a:r>
            <a:r>
              <a:rPr lang="en-US" sz="2000" b="1" i="1" dirty="0"/>
              <a:t> </a:t>
            </a:r>
            <a:r>
              <a:rPr lang="en-US" sz="2000" b="1" i="1" dirty="0" err="1"/>
              <a:t>requerer</a:t>
            </a:r>
            <a:r>
              <a:rPr lang="en-US" sz="2000" b="1" i="1" dirty="0"/>
              <a:t> a </a:t>
            </a:r>
            <a:r>
              <a:rPr lang="en-US" sz="2000" b="1" i="1" dirty="0" err="1"/>
              <a:t>execução</a:t>
            </a:r>
            <a:r>
              <a:rPr lang="en-US" sz="2000" dirty="0"/>
              <a:t>, sob </a:t>
            </a:r>
            <a:r>
              <a:rPr lang="en-US" sz="2000" dirty="0" err="1"/>
              <a:t>pena</a:t>
            </a:r>
            <a:r>
              <a:rPr lang="en-US" sz="2000" dirty="0"/>
              <a:t> de </a:t>
            </a:r>
            <a:r>
              <a:rPr lang="en-US" sz="2000" dirty="0" err="1"/>
              <a:t>extinção</a:t>
            </a:r>
            <a:r>
              <a:rPr lang="en-US" sz="2000" dirty="0"/>
              <a:t> do </a:t>
            </a:r>
            <a:r>
              <a:rPr lang="en-US" sz="2000" dirty="0" err="1"/>
              <a:t>processo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Parágrafo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O </a:t>
            </a:r>
            <a:r>
              <a:rPr lang="en-US" sz="2000" dirty="0" err="1"/>
              <a:t>executado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eximir</a:t>
            </a:r>
            <a:r>
              <a:rPr lang="en-US" sz="2000" dirty="0"/>
              <a:t>-se da </a:t>
            </a:r>
            <a:r>
              <a:rPr lang="en-US" sz="2000" dirty="0" err="1"/>
              <a:t>obrigação</a:t>
            </a:r>
            <a:r>
              <a:rPr lang="en-US" sz="2000" dirty="0"/>
              <a:t>, </a:t>
            </a:r>
            <a:r>
              <a:rPr lang="en-US" sz="2000" dirty="0" err="1"/>
              <a:t>depositando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 a </a:t>
            </a:r>
            <a:r>
              <a:rPr lang="en-US" sz="2000" dirty="0" err="1"/>
              <a:t>prestação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a </a:t>
            </a:r>
            <a:r>
              <a:rPr lang="en-US" sz="2000" dirty="0" err="1"/>
              <a:t>coisa</a:t>
            </a:r>
            <a:r>
              <a:rPr lang="en-US" sz="2000" dirty="0"/>
              <a:t>, </a:t>
            </a:r>
            <a:r>
              <a:rPr lang="en-US" sz="2000" dirty="0" err="1"/>
              <a:t>caso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permitirá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credor</a:t>
            </a:r>
            <a:r>
              <a:rPr lang="en-US" sz="2000" dirty="0"/>
              <a:t> a </a:t>
            </a:r>
            <a:r>
              <a:rPr lang="en-US" sz="2000" dirty="0" err="1"/>
              <a:t>receba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cumprir</a:t>
            </a:r>
            <a:r>
              <a:rPr lang="en-US" sz="2000" dirty="0"/>
              <a:t> a </a:t>
            </a:r>
            <a:r>
              <a:rPr lang="en-US" sz="2000" dirty="0" err="1"/>
              <a:t>contraprestação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lhe</a:t>
            </a:r>
            <a:r>
              <a:rPr lang="en-US" sz="2000" dirty="0"/>
              <a:t> </a:t>
            </a:r>
            <a:r>
              <a:rPr lang="en-US" sz="2000" dirty="0" err="1"/>
              <a:t>tocar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788.  </a:t>
            </a:r>
            <a:r>
              <a:rPr lang="en-US" sz="2000" b="1" i="1" dirty="0"/>
              <a:t>O </a:t>
            </a:r>
            <a:r>
              <a:rPr lang="en-US" sz="2000" b="1" i="1" dirty="0" err="1"/>
              <a:t>credor</a:t>
            </a:r>
            <a:r>
              <a:rPr lang="en-US" sz="2000" b="1" i="1" dirty="0"/>
              <a:t> </a:t>
            </a:r>
            <a:r>
              <a:rPr lang="en-US" sz="2000" b="1" i="1" dirty="0" err="1"/>
              <a:t>não</a:t>
            </a:r>
            <a:r>
              <a:rPr lang="en-US" sz="2000" b="1" i="1" dirty="0"/>
              <a:t> </a:t>
            </a:r>
            <a:r>
              <a:rPr lang="en-US" sz="2000" b="1" i="1" dirty="0" err="1"/>
              <a:t>poderá</a:t>
            </a:r>
            <a:r>
              <a:rPr lang="en-US" sz="2000" b="1" i="1" dirty="0"/>
              <a:t> </a:t>
            </a:r>
            <a:r>
              <a:rPr lang="en-US" sz="2000" b="1" i="1" dirty="0" err="1"/>
              <a:t>iniciar</a:t>
            </a:r>
            <a:r>
              <a:rPr lang="en-US" sz="2000" b="1" i="1" dirty="0"/>
              <a:t> a </a:t>
            </a:r>
            <a:r>
              <a:rPr lang="en-US" sz="2000" b="1" i="1" dirty="0" err="1"/>
              <a:t>execução</a:t>
            </a:r>
            <a:r>
              <a:rPr lang="en-US" sz="2000" b="1" i="1" dirty="0"/>
              <a:t> </a:t>
            </a:r>
            <a:r>
              <a:rPr lang="en-US" sz="2000" b="1" i="1" dirty="0" err="1"/>
              <a:t>ou</a:t>
            </a:r>
            <a:r>
              <a:rPr lang="en-US" sz="2000" b="1" i="1" dirty="0"/>
              <a:t> </a:t>
            </a:r>
            <a:r>
              <a:rPr lang="en-US" sz="2000" b="1" i="1" dirty="0" err="1"/>
              <a:t>nela</a:t>
            </a:r>
            <a:r>
              <a:rPr lang="en-US" sz="2000" b="1" i="1" dirty="0"/>
              <a:t> </a:t>
            </a:r>
            <a:r>
              <a:rPr lang="en-US" sz="2000" b="1" i="1" dirty="0" err="1"/>
              <a:t>prosseguir</a:t>
            </a:r>
            <a:r>
              <a:rPr lang="en-US" sz="2000" b="1" i="1" dirty="0"/>
              <a:t> se o </a:t>
            </a:r>
            <a:r>
              <a:rPr lang="en-US" sz="2000" b="1" i="1" dirty="0" err="1"/>
              <a:t>devedor</a:t>
            </a:r>
            <a:r>
              <a:rPr lang="en-US" sz="2000" b="1" i="1" dirty="0"/>
              <a:t> </a:t>
            </a:r>
            <a:r>
              <a:rPr lang="en-US" sz="2000" b="1" i="1" dirty="0" err="1"/>
              <a:t>cumprir</a:t>
            </a:r>
            <a:r>
              <a:rPr lang="en-US" sz="2000" b="1" i="1" dirty="0"/>
              <a:t> a </a:t>
            </a:r>
            <a:r>
              <a:rPr lang="en-US" sz="2000" b="1" i="1" dirty="0" err="1"/>
              <a:t>obrigação</a:t>
            </a:r>
            <a:r>
              <a:rPr lang="en-US" sz="2000" dirty="0"/>
              <a:t>, mas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recusar</a:t>
            </a:r>
            <a:r>
              <a:rPr lang="en-US" sz="2000" dirty="0"/>
              <a:t> o </a:t>
            </a:r>
            <a:r>
              <a:rPr lang="en-US" sz="2000" dirty="0" err="1"/>
              <a:t>recebimento</a:t>
            </a:r>
            <a:r>
              <a:rPr lang="en-US" sz="2000" dirty="0"/>
              <a:t> da </a:t>
            </a:r>
            <a:r>
              <a:rPr lang="en-US" sz="2000" dirty="0" err="1"/>
              <a:t>prestação</a:t>
            </a:r>
            <a:r>
              <a:rPr lang="en-US" sz="2000" dirty="0"/>
              <a:t> se </a:t>
            </a:r>
            <a:r>
              <a:rPr lang="en-US" sz="2000" dirty="0" err="1"/>
              <a:t>ela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corresponder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direito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obrigação</a:t>
            </a:r>
            <a:r>
              <a:rPr lang="en-US" sz="2000" dirty="0"/>
              <a:t> </a:t>
            </a:r>
            <a:r>
              <a:rPr lang="en-US" sz="2000" dirty="0" err="1"/>
              <a:t>estabelecidos</a:t>
            </a:r>
            <a:r>
              <a:rPr lang="en-US" sz="2000" dirty="0"/>
              <a:t> no </a:t>
            </a:r>
            <a:r>
              <a:rPr lang="en-US" sz="2000" dirty="0" err="1"/>
              <a:t>título</a:t>
            </a:r>
            <a:r>
              <a:rPr lang="en-US" sz="2000" dirty="0"/>
              <a:t> </a:t>
            </a:r>
            <a:r>
              <a:rPr lang="en-US" sz="2000" dirty="0" err="1"/>
              <a:t>executivo</a:t>
            </a:r>
            <a:r>
              <a:rPr lang="en-US" sz="2000" dirty="0"/>
              <a:t>, </a:t>
            </a:r>
            <a:r>
              <a:rPr lang="en-US" sz="2000" dirty="0" err="1"/>
              <a:t>caso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requerer</a:t>
            </a:r>
            <a:r>
              <a:rPr lang="en-US" sz="2000" dirty="0"/>
              <a:t> a </a:t>
            </a:r>
            <a:r>
              <a:rPr lang="en-US" sz="2000" dirty="0" err="1"/>
              <a:t>execução</a:t>
            </a:r>
            <a:r>
              <a:rPr lang="en-US" sz="2000" dirty="0"/>
              <a:t> </a:t>
            </a:r>
            <a:r>
              <a:rPr lang="en-US" sz="2000" dirty="0" err="1"/>
              <a:t>forçada</a:t>
            </a:r>
            <a:r>
              <a:rPr lang="en-US" sz="2000" dirty="0"/>
              <a:t>, </a:t>
            </a:r>
            <a:r>
              <a:rPr lang="en-US" sz="2000" dirty="0" err="1"/>
              <a:t>ressalvado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devedor</a:t>
            </a:r>
            <a:r>
              <a:rPr lang="en-US" sz="2000" dirty="0"/>
              <a:t> o </a:t>
            </a:r>
            <a:r>
              <a:rPr lang="en-US" sz="2000" dirty="0" err="1"/>
              <a:t>direito</a:t>
            </a:r>
            <a:r>
              <a:rPr lang="en-US" sz="2000" dirty="0"/>
              <a:t> de </a:t>
            </a:r>
            <a:r>
              <a:rPr lang="en-US" sz="2000" dirty="0" err="1"/>
              <a:t>embargá</a:t>
            </a:r>
            <a:r>
              <a:rPr lang="en-US" sz="2000" dirty="0"/>
              <a:t>-la.</a:t>
            </a:r>
          </a:p>
        </p:txBody>
      </p:sp>
    </p:spTree>
    <p:extLst>
      <p:ext uri="{BB962C8B-B14F-4D97-AF65-F5344CB8AC3E}">
        <p14:creationId xmlns:p14="http://schemas.microsoft.com/office/powerpoint/2010/main" val="283678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Cumula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Execuções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8863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0766" y="948829"/>
            <a:ext cx="663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780.  O </a:t>
            </a:r>
            <a:r>
              <a:rPr lang="en-US" sz="2000" dirty="0" err="1"/>
              <a:t>exequente</a:t>
            </a:r>
            <a:r>
              <a:rPr lang="en-US" sz="2000" dirty="0"/>
              <a:t> </a:t>
            </a:r>
            <a:r>
              <a:rPr lang="en-US" sz="2000" dirty="0" err="1"/>
              <a:t>pode</a:t>
            </a:r>
            <a:r>
              <a:rPr lang="en-US" sz="2000" dirty="0"/>
              <a:t> </a:t>
            </a:r>
            <a:r>
              <a:rPr lang="en-US" sz="2000" dirty="0" err="1"/>
              <a:t>cumular</a:t>
            </a:r>
            <a:r>
              <a:rPr lang="en-US" sz="2000" dirty="0"/>
              <a:t> </a:t>
            </a:r>
            <a:r>
              <a:rPr lang="en-US" sz="2000" dirty="0" err="1"/>
              <a:t>várias</a:t>
            </a:r>
            <a:r>
              <a:rPr lang="en-US" sz="2000" dirty="0"/>
              <a:t> </a:t>
            </a:r>
            <a:r>
              <a:rPr lang="en-US" sz="2000" dirty="0" err="1"/>
              <a:t>execuções</a:t>
            </a:r>
            <a:r>
              <a:rPr lang="en-US" sz="2000" dirty="0"/>
              <a:t>, </a:t>
            </a:r>
            <a:r>
              <a:rPr lang="en-US" sz="2000" dirty="0" err="1"/>
              <a:t>ainda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fundadas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títulos</a:t>
            </a:r>
            <a:r>
              <a:rPr lang="en-US" sz="2000" dirty="0"/>
              <a:t> </a:t>
            </a:r>
            <a:r>
              <a:rPr lang="en-US" sz="2000" dirty="0" err="1"/>
              <a:t>diferentes</a:t>
            </a:r>
            <a:r>
              <a:rPr lang="en-US" sz="2000" dirty="0"/>
              <a:t>, </a:t>
            </a:r>
            <a:r>
              <a:rPr lang="en-US" sz="2000" b="1" i="1" u="sng" dirty="0" err="1"/>
              <a:t>quando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executado</a:t>
            </a:r>
            <a:r>
              <a:rPr lang="en-US" sz="2000" b="1" i="1" u="sng" dirty="0"/>
              <a:t> for o </a:t>
            </a:r>
            <a:r>
              <a:rPr lang="en-US" sz="2000" b="1" i="1" u="sng" dirty="0" err="1"/>
              <a:t>mesmo</a:t>
            </a:r>
            <a:r>
              <a:rPr lang="en-US" sz="2000" dirty="0"/>
              <a:t> e </a:t>
            </a:r>
            <a:r>
              <a:rPr lang="en-US" sz="2000" dirty="0" err="1"/>
              <a:t>desde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todas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elas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seja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competente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mesmo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juízo</a:t>
            </a:r>
            <a:r>
              <a:rPr lang="en-US" sz="2000" b="1" i="1" u="sng" dirty="0"/>
              <a:t> </a:t>
            </a:r>
            <a:r>
              <a:rPr lang="en-US" sz="2000" dirty="0"/>
              <a:t>e </a:t>
            </a:r>
            <a:r>
              <a:rPr lang="en-US" sz="2000" b="1" i="1" u="sng" dirty="0" err="1"/>
              <a:t>idêntico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procedimento</a:t>
            </a:r>
            <a:r>
              <a:rPr lang="en-US" sz="2000" dirty="0"/>
              <a:t>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440258" y="2618807"/>
            <a:ext cx="62192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Faculdade</a:t>
            </a:r>
            <a:r>
              <a:rPr lang="en-US" dirty="0" smtClean="0"/>
              <a:t> do </a:t>
            </a:r>
            <a:r>
              <a:rPr lang="en-US" dirty="0" err="1" smtClean="0"/>
              <a:t>magistrado</a:t>
            </a:r>
            <a:r>
              <a:rPr lang="en-US" dirty="0" smtClean="0"/>
              <a:t>. (Resp. 1.158.766/RJ)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 smtClean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Procedimentos</a:t>
            </a:r>
            <a:r>
              <a:rPr lang="en-US" dirty="0" smtClean="0"/>
              <a:t> </a:t>
            </a:r>
            <a:r>
              <a:rPr lang="en-US" dirty="0" err="1" smtClean="0"/>
              <a:t>incompat</a:t>
            </a:r>
            <a:r>
              <a:rPr lang="en-US" dirty="0" err="1" smtClean="0"/>
              <a:t>ívies</a:t>
            </a:r>
            <a:r>
              <a:rPr lang="en-US" dirty="0" smtClean="0"/>
              <a:t>, </a:t>
            </a:r>
            <a:r>
              <a:rPr lang="en-US" dirty="0" err="1" smtClean="0"/>
              <a:t>haverá</a:t>
            </a:r>
            <a:r>
              <a:rPr lang="en-US" dirty="0" smtClean="0"/>
              <a:t> </a:t>
            </a:r>
            <a:r>
              <a:rPr lang="en-US" dirty="0" err="1" smtClean="0"/>
              <a:t>extinção</a:t>
            </a:r>
            <a:r>
              <a:rPr lang="en-US" dirty="0" smtClean="0"/>
              <a:t> da </a:t>
            </a:r>
            <a:r>
              <a:rPr lang="en-US" dirty="0" err="1" smtClean="0"/>
              <a:t>execução</a:t>
            </a:r>
            <a:r>
              <a:rPr lang="en-US" dirty="0" smtClean="0"/>
              <a:t>,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o </a:t>
            </a:r>
            <a:r>
              <a:rPr lang="en-US" dirty="0" err="1" smtClean="0"/>
              <a:t>exequente</a:t>
            </a:r>
            <a:r>
              <a:rPr lang="en-US" dirty="0" smtClean="0"/>
              <a:t> </a:t>
            </a:r>
            <a:r>
              <a:rPr lang="en-US" dirty="0" err="1" smtClean="0"/>
              <a:t>tenha</a:t>
            </a:r>
            <a:r>
              <a:rPr lang="en-US" dirty="0" smtClean="0"/>
              <a:t> </a:t>
            </a:r>
            <a:r>
              <a:rPr lang="en-US" dirty="0" err="1" smtClean="0"/>
              <a:t>sido</a:t>
            </a:r>
            <a:r>
              <a:rPr lang="en-US" dirty="0" smtClean="0"/>
              <a:t> </a:t>
            </a:r>
            <a:r>
              <a:rPr lang="en-US" dirty="0" err="1" smtClean="0"/>
              <a:t>previamente</a:t>
            </a:r>
            <a:r>
              <a:rPr lang="en-US" dirty="0" smtClean="0"/>
              <a:t> </a:t>
            </a:r>
            <a:r>
              <a:rPr lang="en-US" dirty="0" err="1" smtClean="0"/>
              <a:t>intimado</a:t>
            </a:r>
            <a:r>
              <a:rPr lang="en-US" dirty="0" smtClean="0"/>
              <a:t> a </a:t>
            </a:r>
            <a:r>
              <a:rPr lang="en-US" dirty="0" err="1" smtClean="0"/>
              <a:t>corrigir</a:t>
            </a:r>
            <a:r>
              <a:rPr lang="en-US" dirty="0" smtClean="0"/>
              <a:t> o </a:t>
            </a:r>
            <a:r>
              <a:rPr lang="en-US" dirty="0" err="1" smtClean="0"/>
              <a:t>vício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forma do art. 801, do CPC. (Resp. 670.233/RN)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possível</a:t>
            </a:r>
            <a:r>
              <a:rPr lang="en-US" dirty="0" smtClean="0"/>
              <a:t> </a:t>
            </a:r>
            <a:r>
              <a:rPr lang="en-US" dirty="0" err="1" smtClean="0"/>
              <a:t>cumular</a:t>
            </a:r>
            <a:r>
              <a:rPr lang="en-US" dirty="0" smtClean="0"/>
              <a:t> </a:t>
            </a:r>
            <a:r>
              <a:rPr lang="en-US" dirty="0" err="1" smtClean="0"/>
              <a:t>obrigação</a:t>
            </a:r>
            <a:r>
              <a:rPr lang="en-US" dirty="0" smtClean="0"/>
              <a:t> de </a:t>
            </a:r>
            <a:r>
              <a:rPr lang="en-US" dirty="0" err="1" smtClean="0"/>
              <a:t>fazer</a:t>
            </a:r>
            <a:r>
              <a:rPr lang="en-US" dirty="0" smtClean="0"/>
              <a:t> com </a:t>
            </a:r>
            <a:r>
              <a:rPr lang="en-US" dirty="0" err="1" smtClean="0"/>
              <a:t>obrigação</a:t>
            </a:r>
            <a:r>
              <a:rPr lang="en-US" dirty="0" smtClean="0"/>
              <a:t> de </a:t>
            </a:r>
            <a:r>
              <a:rPr lang="en-US" dirty="0" err="1" smtClean="0"/>
              <a:t>pagar</a:t>
            </a:r>
            <a:r>
              <a:rPr lang="en-US" dirty="0" smtClean="0"/>
              <a:t> </a:t>
            </a:r>
            <a:r>
              <a:rPr lang="en-US" dirty="0" err="1" smtClean="0"/>
              <a:t>quantia</a:t>
            </a:r>
            <a:r>
              <a:rPr lang="en-US" dirty="0" smtClean="0"/>
              <a:t> </a:t>
            </a:r>
            <a:r>
              <a:rPr lang="en-US" dirty="0" err="1" smtClean="0"/>
              <a:t>certa</a:t>
            </a:r>
            <a:r>
              <a:rPr lang="en-US" dirty="0" smtClean="0"/>
              <a:t>. (Resp. 952.126/STJ)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18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Desist</a:t>
            </a:r>
            <a:r>
              <a:rPr lang="en-US" b="1" dirty="0" err="1" smtClean="0"/>
              <a:t>ência</a:t>
            </a:r>
            <a:r>
              <a:rPr lang="en-US" b="1" dirty="0" smtClean="0"/>
              <a:t> da </a:t>
            </a:r>
            <a:r>
              <a:rPr lang="en-US" b="1" dirty="0" err="1" smtClean="0"/>
              <a:t>Execução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6105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6951" y="914544"/>
            <a:ext cx="6703745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Art. 775.  O </a:t>
            </a:r>
            <a:r>
              <a:rPr lang="en-US" sz="1600" dirty="0" err="1"/>
              <a:t>exequente</a:t>
            </a:r>
            <a:r>
              <a:rPr lang="en-US" sz="1600" dirty="0"/>
              <a:t> tem o </a:t>
            </a:r>
            <a:r>
              <a:rPr lang="en-US" sz="1600" b="1" i="1" u="sng" dirty="0" err="1"/>
              <a:t>direito</a:t>
            </a:r>
            <a:r>
              <a:rPr lang="en-US" sz="1600" b="1" i="1" u="sng" dirty="0"/>
              <a:t> de </a:t>
            </a:r>
            <a:r>
              <a:rPr lang="en-US" sz="1600" b="1" i="1" u="sng" dirty="0" err="1"/>
              <a:t>desistir</a:t>
            </a:r>
            <a:r>
              <a:rPr lang="en-US" sz="1600" b="1" i="1" u="sng" dirty="0"/>
              <a:t> de </a:t>
            </a:r>
            <a:r>
              <a:rPr lang="en-US" sz="1600" b="1" i="1" u="sng" dirty="0" err="1"/>
              <a:t>toda</a:t>
            </a:r>
            <a:r>
              <a:rPr lang="en-US" sz="1600" b="1" i="1" u="sng" dirty="0"/>
              <a:t> a </a:t>
            </a:r>
            <a:r>
              <a:rPr lang="en-US" sz="1600" b="1" i="1" u="sng" dirty="0" err="1"/>
              <a:t>execução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ou</a:t>
            </a:r>
            <a:r>
              <a:rPr lang="en-US" sz="1600" b="1" i="1" u="sng" dirty="0"/>
              <a:t> de </a:t>
            </a:r>
            <a:r>
              <a:rPr lang="en-US" sz="1600" b="1" i="1" u="sng" dirty="0" err="1"/>
              <a:t>apenas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alguma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medida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executiva</a:t>
            </a:r>
            <a:r>
              <a:rPr lang="en-US" sz="1600" dirty="0"/>
              <a:t>.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err="1" smtClean="0"/>
              <a:t>Parágrafo</a:t>
            </a:r>
            <a:r>
              <a:rPr lang="en-US" sz="1600" dirty="0" smtClean="0"/>
              <a:t> </a:t>
            </a:r>
            <a:r>
              <a:rPr lang="en-US" sz="1600" dirty="0" err="1"/>
              <a:t>único</a:t>
            </a:r>
            <a:r>
              <a:rPr lang="en-US" sz="1600" dirty="0"/>
              <a:t>.  Na </a:t>
            </a:r>
            <a:r>
              <a:rPr lang="en-US" sz="1600" dirty="0" err="1"/>
              <a:t>desistência</a:t>
            </a:r>
            <a:r>
              <a:rPr lang="en-US" sz="1600" dirty="0"/>
              <a:t> da </a:t>
            </a:r>
            <a:r>
              <a:rPr lang="en-US" sz="1600" dirty="0" err="1"/>
              <a:t>execução</a:t>
            </a:r>
            <a:r>
              <a:rPr lang="en-US" sz="1600" dirty="0"/>
              <a:t>, </a:t>
            </a:r>
            <a:r>
              <a:rPr lang="en-US" sz="1600" dirty="0" err="1"/>
              <a:t>observar</a:t>
            </a:r>
            <a:r>
              <a:rPr lang="en-US" sz="1600" dirty="0"/>
              <a:t>-se-</a:t>
            </a:r>
            <a:r>
              <a:rPr lang="en-US" sz="1600" dirty="0" err="1"/>
              <a:t>á</a:t>
            </a:r>
            <a:r>
              <a:rPr lang="en-US" sz="1600" dirty="0"/>
              <a:t> o </a:t>
            </a:r>
            <a:r>
              <a:rPr lang="en-US" sz="1600" dirty="0" err="1"/>
              <a:t>seguinte</a:t>
            </a:r>
            <a:r>
              <a:rPr lang="en-US" sz="1600" dirty="0" smtClean="0"/>
              <a:t>: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I - </a:t>
            </a:r>
            <a:r>
              <a:rPr lang="en-US" sz="1600" dirty="0" err="1"/>
              <a:t>serão</a:t>
            </a:r>
            <a:r>
              <a:rPr lang="en-US" sz="1600" dirty="0"/>
              <a:t> </a:t>
            </a:r>
            <a:r>
              <a:rPr lang="en-US" sz="1600" dirty="0" err="1"/>
              <a:t>extintos</a:t>
            </a:r>
            <a:r>
              <a:rPr lang="en-US" sz="1600" dirty="0"/>
              <a:t> a </a:t>
            </a:r>
            <a:r>
              <a:rPr lang="en-US" sz="1600" dirty="0" err="1"/>
              <a:t>impugnação</a:t>
            </a:r>
            <a:r>
              <a:rPr lang="en-US" sz="1600" dirty="0"/>
              <a:t> e </a:t>
            </a:r>
            <a:r>
              <a:rPr lang="en-US" sz="1600" dirty="0" err="1"/>
              <a:t>os</a:t>
            </a:r>
            <a:r>
              <a:rPr lang="en-US" sz="1600" dirty="0"/>
              <a:t> embargos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versarem</a:t>
            </a:r>
            <a:r>
              <a:rPr lang="en-US" sz="1600" dirty="0"/>
              <a:t> </a:t>
            </a:r>
            <a:r>
              <a:rPr lang="en-US" sz="1600" dirty="0" err="1"/>
              <a:t>apenas</a:t>
            </a:r>
            <a:r>
              <a:rPr lang="en-US" sz="1600" dirty="0"/>
              <a:t> </a:t>
            </a:r>
            <a:r>
              <a:rPr lang="en-US" sz="1600" dirty="0" err="1"/>
              <a:t>sobre</a:t>
            </a:r>
            <a:r>
              <a:rPr lang="en-US" sz="1600" dirty="0"/>
              <a:t> </a:t>
            </a:r>
            <a:r>
              <a:rPr lang="en-US" sz="1600" dirty="0" err="1"/>
              <a:t>questões</a:t>
            </a:r>
            <a:r>
              <a:rPr lang="en-US" sz="1600" dirty="0"/>
              <a:t> </a:t>
            </a:r>
            <a:r>
              <a:rPr lang="en-US" sz="1600" dirty="0" err="1"/>
              <a:t>processuais</a:t>
            </a:r>
            <a:r>
              <a:rPr lang="en-US" sz="1600" dirty="0"/>
              <a:t>, </a:t>
            </a:r>
            <a:r>
              <a:rPr lang="en-US" sz="1600" dirty="0" err="1"/>
              <a:t>pagando</a:t>
            </a:r>
            <a:r>
              <a:rPr lang="en-US" sz="1600" dirty="0"/>
              <a:t> o </a:t>
            </a:r>
            <a:r>
              <a:rPr lang="en-US" sz="1600" dirty="0" err="1"/>
              <a:t>exequente</a:t>
            </a:r>
            <a:r>
              <a:rPr lang="en-US" sz="1600" dirty="0"/>
              <a:t> as </a:t>
            </a:r>
            <a:r>
              <a:rPr lang="en-US" sz="1600" dirty="0" err="1"/>
              <a:t>custas</a:t>
            </a:r>
            <a:r>
              <a:rPr lang="en-US" sz="1600" dirty="0"/>
              <a:t> </a:t>
            </a:r>
            <a:r>
              <a:rPr lang="en-US" sz="1600" dirty="0" err="1"/>
              <a:t>processuais</a:t>
            </a:r>
            <a:r>
              <a:rPr lang="en-US" sz="1600" dirty="0"/>
              <a:t> e </a:t>
            </a:r>
            <a:r>
              <a:rPr lang="en-US" sz="1600" dirty="0" err="1"/>
              <a:t>os</a:t>
            </a:r>
            <a:r>
              <a:rPr lang="en-US" sz="1600" dirty="0"/>
              <a:t> </a:t>
            </a:r>
            <a:r>
              <a:rPr lang="en-US" sz="1600" dirty="0" err="1"/>
              <a:t>honorários</a:t>
            </a:r>
            <a:r>
              <a:rPr lang="en-US" sz="1600" dirty="0"/>
              <a:t> </a:t>
            </a:r>
            <a:r>
              <a:rPr lang="en-US" sz="1600" dirty="0" err="1"/>
              <a:t>advocatícios</a:t>
            </a:r>
            <a:r>
              <a:rPr lang="en-US" sz="1600" dirty="0" smtClean="0"/>
              <a:t>;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II - </a:t>
            </a:r>
            <a:r>
              <a:rPr lang="en-US" sz="1600" dirty="0" err="1"/>
              <a:t>nos</a:t>
            </a:r>
            <a:r>
              <a:rPr lang="en-US" sz="1600" dirty="0"/>
              <a:t> </a:t>
            </a:r>
            <a:r>
              <a:rPr lang="en-US" sz="1600" dirty="0" err="1"/>
              <a:t>demais</a:t>
            </a:r>
            <a:r>
              <a:rPr lang="en-US" sz="1600" dirty="0"/>
              <a:t> </a:t>
            </a:r>
            <a:r>
              <a:rPr lang="en-US" sz="1600" dirty="0" err="1"/>
              <a:t>casos</a:t>
            </a:r>
            <a:r>
              <a:rPr lang="en-US" sz="1600" dirty="0"/>
              <a:t>, a </a:t>
            </a:r>
            <a:r>
              <a:rPr lang="en-US" sz="1600" dirty="0" err="1"/>
              <a:t>extinção</a:t>
            </a:r>
            <a:r>
              <a:rPr lang="en-US" sz="1600" dirty="0"/>
              <a:t> </a:t>
            </a:r>
            <a:r>
              <a:rPr lang="en-US" sz="1600" dirty="0" err="1"/>
              <a:t>dependerá</a:t>
            </a:r>
            <a:r>
              <a:rPr lang="en-US" sz="1600" dirty="0"/>
              <a:t> da </a:t>
            </a:r>
            <a:r>
              <a:rPr lang="en-US" sz="1600" dirty="0" err="1"/>
              <a:t>concordância</a:t>
            </a:r>
            <a:r>
              <a:rPr lang="en-US" sz="1600" dirty="0"/>
              <a:t> do </a:t>
            </a:r>
            <a:r>
              <a:rPr lang="en-US" sz="1600" dirty="0" err="1"/>
              <a:t>impugnante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do </a:t>
            </a:r>
            <a:r>
              <a:rPr lang="en-US" sz="1600" dirty="0" err="1"/>
              <a:t>embargante</a:t>
            </a:r>
            <a:r>
              <a:rPr lang="en-US" sz="1600" dirty="0"/>
              <a:t>.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256951" y="4059150"/>
            <a:ext cx="6703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Marco temporal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exigir</a:t>
            </a:r>
            <a:r>
              <a:rPr lang="en-US" dirty="0" smtClean="0"/>
              <a:t>-se </a:t>
            </a:r>
            <a:r>
              <a:rPr lang="en-US" dirty="0" err="1" smtClean="0"/>
              <a:t>anu</a:t>
            </a:r>
            <a:r>
              <a:rPr lang="en-US" dirty="0" err="1" smtClean="0"/>
              <a:t>ência</a:t>
            </a:r>
            <a:r>
              <a:rPr lang="en-US" dirty="0" smtClean="0"/>
              <a:t> do </a:t>
            </a:r>
            <a:r>
              <a:rPr lang="en-US" dirty="0" err="1" smtClean="0"/>
              <a:t>executado</a:t>
            </a:r>
            <a:r>
              <a:rPr lang="en-US" dirty="0" smtClean="0"/>
              <a:t>: </a:t>
            </a:r>
            <a:r>
              <a:rPr lang="en-US" dirty="0" err="1" smtClean="0"/>
              <a:t>apresenta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err="1" smtClean="0"/>
              <a:t>defesa</a:t>
            </a:r>
            <a:endParaRPr lang="en-US" dirty="0" smtClean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Desistência</a:t>
            </a:r>
            <a:r>
              <a:rPr lang="en-US" dirty="0" smtClean="0"/>
              <a:t> da </a:t>
            </a:r>
            <a:r>
              <a:rPr lang="en-US" dirty="0" err="1" smtClean="0"/>
              <a:t>execução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se </a:t>
            </a:r>
            <a:r>
              <a:rPr lang="en-US" dirty="0" err="1" smtClean="0"/>
              <a:t>ocnfunde</a:t>
            </a:r>
            <a:r>
              <a:rPr lang="en-US" dirty="0" smtClean="0"/>
              <a:t> com </a:t>
            </a:r>
            <a:r>
              <a:rPr lang="en-US" dirty="0" err="1" smtClean="0"/>
              <a:t>renúncia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crédito</a:t>
            </a:r>
            <a:r>
              <a:rPr lang="en-US" dirty="0" smtClean="0"/>
              <a:t> (art. 924, IV,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24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9725" y="3234577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 </a:t>
            </a:r>
            <a:r>
              <a:rPr lang="en-US" b="1" dirty="0" err="1" smtClean="0"/>
              <a:t>extin</a:t>
            </a:r>
            <a:r>
              <a:rPr lang="en-US" b="1" dirty="0" err="1" smtClean="0"/>
              <a:t>ção</a:t>
            </a:r>
            <a:r>
              <a:rPr lang="en-US" b="1" dirty="0" smtClean="0"/>
              <a:t> da </a:t>
            </a:r>
            <a:r>
              <a:rPr lang="en-US" b="1" dirty="0" err="1" smtClean="0"/>
              <a:t>execução</a:t>
            </a:r>
            <a:r>
              <a:rPr lang="en-US" b="1" dirty="0" smtClean="0"/>
              <a:t>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abandono</a:t>
            </a:r>
            <a:r>
              <a:rPr lang="en-US" b="1" dirty="0" smtClean="0"/>
              <a:t> unilateral </a:t>
            </a:r>
            <a:r>
              <a:rPr lang="en-US" b="1" dirty="0" err="1" smtClean="0"/>
              <a:t>demanda</a:t>
            </a:r>
            <a:r>
              <a:rPr lang="en-US" b="1" dirty="0" smtClean="0"/>
              <a:t> </a:t>
            </a:r>
            <a:r>
              <a:rPr lang="en-US" b="1" dirty="0" err="1" smtClean="0"/>
              <a:t>prévio</a:t>
            </a:r>
            <a:r>
              <a:rPr lang="en-US" b="1" dirty="0" smtClean="0"/>
              <a:t> </a:t>
            </a:r>
            <a:r>
              <a:rPr lang="en-US" b="1" dirty="0" err="1" smtClean="0"/>
              <a:t>requerimento</a:t>
            </a:r>
            <a:r>
              <a:rPr lang="en-US" b="1" dirty="0" smtClean="0"/>
              <a:t> do </a:t>
            </a:r>
            <a:r>
              <a:rPr lang="en-US" b="1" dirty="0" err="1" smtClean="0"/>
              <a:t>executado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090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4163</TotalTime>
  <Words>1546</Words>
  <Application>Microsoft Macintosh PowerPoint</Application>
  <PresentationFormat>On-screen Show (4:3)</PresentationFormat>
  <Paragraphs>268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Pushpin</vt:lpstr>
      <vt:lpstr>Teoria Geral da Execução Civil (I)</vt:lpstr>
      <vt:lpstr>PowerPoint Presentation</vt:lpstr>
      <vt:lpstr>PowerPoint Presentation</vt:lpstr>
      <vt:lpstr>Execução Forçada</vt:lpstr>
      <vt:lpstr>PowerPoint Presentation</vt:lpstr>
      <vt:lpstr>PowerPoint Presentation</vt:lpstr>
      <vt:lpstr>Diferentes Formas de Execução</vt:lpstr>
      <vt:lpstr>Diálogo</vt:lpstr>
      <vt:lpstr>Autonomia e Sincretismo</vt:lpstr>
      <vt:lpstr>Títulos Executivos</vt:lpstr>
      <vt:lpstr>Títulos Executivos Judiciais (Art. 515, CPC)</vt:lpstr>
      <vt:lpstr>Títulos Executivos Judiciais (Art. 515, CPC)</vt:lpstr>
      <vt:lpstr>Títulos Executivos Extrajudiciais  (art. 784, CPC)</vt:lpstr>
      <vt:lpstr>Títulos Executivos Extrajudiciais  (art. 784, CPC)</vt:lpstr>
      <vt:lpstr>Títulos Executivos Extrajudiciais (art. 784, CPC)</vt:lpstr>
      <vt:lpstr>PowerPoint Presentation</vt:lpstr>
      <vt:lpstr>Título Executivo Extrajudicial Estrangeiro</vt:lpstr>
      <vt:lpstr>Legitimidade  Exequente e Executado</vt:lpstr>
      <vt:lpstr>Legitimidade Ativa</vt:lpstr>
      <vt:lpstr>PowerPoint Presentation</vt:lpstr>
      <vt:lpstr>PowerPoint Presentation</vt:lpstr>
      <vt:lpstr>PowerPoint Presentation</vt:lpstr>
      <vt:lpstr>Legitimidade Passiva</vt:lpstr>
      <vt:lpstr>PowerPoint Presentation</vt:lpstr>
      <vt:lpstr>PowerPoint Presentation</vt:lpstr>
      <vt:lpstr>Fiador e Benefício de Ordem</vt:lpstr>
      <vt:lpstr>É possível haver intervenção de terceiros na execução?</vt:lpstr>
      <vt:lpstr>Competência para o Procedimento Executivo</vt:lpstr>
      <vt:lpstr>Competência</vt:lpstr>
      <vt:lpstr>Competência no Cumprimento de Sentença</vt:lpstr>
      <vt:lpstr>PowerPoint Presentation</vt:lpstr>
      <vt:lpstr>Competência Concorrente</vt:lpstr>
      <vt:lpstr>Competência no Cumprimento de Sentença</vt:lpstr>
      <vt:lpstr>PowerPoint Presentation</vt:lpstr>
      <vt:lpstr>Competência no Processo de Execução</vt:lpstr>
      <vt:lpstr>Competência no Processo de Execução</vt:lpstr>
      <vt:lpstr>Requisitos para Início do Procedimento Executivo</vt:lpstr>
      <vt:lpstr>PowerPoint Presentation</vt:lpstr>
      <vt:lpstr>PowerPoint Presentation</vt:lpstr>
      <vt:lpstr>PowerPoint Presentation</vt:lpstr>
      <vt:lpstr>PowerPoint Presentation</vt:lpstr>
      <vt:lpstr>Cumulação de Execuções</vt:lpstr>
      <vt:lpstr>PowerPoint Presentation</vt:lpstr>
      <vt:lpstr>Desistência da Execução</vt:lpstr>
      <vt:lpstr>PowerPoint Presentation</vt:lpstr>
      <vt:lpstr>A extinção da execução por abandono unilateral demanda prévio requerimento do executado?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Geral da Execução Civil</dc:title>
  <dc:creator>Rafael Menezes</dc:creator>
  <cp:lastModifiedBy>Rafael Menezes</cp:lastModifiedBy>
  <cp:revision>28</cp:revision>
  <dcterms:created xsi:type="dcterms:W3CDTF">2017-08-13T22:23:37Z</dcterms:created>
  <dcterms:modified xsi:type="dcterms:W3CDTF">2017-08-30T14:44:19Z</dcterms:modified>
</cp:coreProperties>
</file>