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319" r:id="rId5"/>
    <p:sldId id="320" r:id="rId6"/>
    <p:sldId id="259" r:id="rId7"/>
    <p:sldId id="321" r:id="rId8"/>
    <p:sldId id="260" r:id="rId9"/>
    <p:sldId id="262" r:id="rId10"/>
    <p:sldId id="261" r:id="rId11"/>
    <p:sldId id="322" r:id="rId12"/>
    <p:sldId id="323" r:id="rId13"/>
    <p:sldId id="263" r:id="rId14"/>
    <p:sldId id="324" r:id="rId15"/>
    <p:sldId id="265" r:id="rId16"/>
    <p:sldId id="335" r:id="rId17"/>
    <p:sldId id="267" r:id="rId18"/>
    <p:sldId id="287" r:id="rId19"/>
    <p:sldId id="266" r:id="rId20"/>
    <p:sldId id="288" r:id="rId21"/>
    <p:sldId id="270" r:id="rId22"/>
    <p:sldId id="289" r:id="rId23"/>
    <p:sldId id="272" r:id="rId24"/>
    <p:sldId id="336" r:id="rId25"/>
    <p:sldId id="273" r:id="rId26"/>
    <p:sldId id="337" r:id="rId27"/>
    <p:sldId id="328" r:id="rId28"/>
    <p:sldId id="329" r:id="rId29"/>
    <p:sldId id="330" r:id="rId30"/>
    <p:sldId id="325" r:id="rId31"/>
    <p:sldId id="274" r:id="rId32"/>
    <p:sldId id="326" r:id="rId33"/>
    <p:sldId id="275" r:id="rId34"/>
    <p:sldId id="327" r:id="rId35"/>
    <p:sldId id="277" r:id="rId36"/>
    <p:sldId id="290" r:id="rId37"/>
    <p:sldId id="291" r:id="rId38"/>
    <p:sldId id="278" r:id="rId39"/>
    <p:sldId id="279" r:id="rId40"/>
    <p:sldId id="268" r:id="rId41"/>
    <p:sldId id="331" r:id="rId42"/>
    <p:sldId id="269" r:id="rId43"/>
    <p:sldId id="293" r:id="rId44"/>
    <p:sldId id="281" r:id="rId45"/>
    <p:sldId id="295" r:id="rId46"/>
    <p:sldId id="294" r:id="rId47"/>
    <p:sldId id="296" r:id="rId48"/>
    <p:sldId id="332" r:id="rId49"/>
    <p:sldId id="282" r:id="rId50"/>
    <p:sldId id="283" r:id="rId51"/>
    <p:sldId id="297" r:id="rId52"/>
    <p:sldId id="284" r:id="rId53"/>
    <p:sldId id="298" r:id="rId54"/>
    <p:sldId id="299" r:id="rId55"/>
    <p:sldId id="333" r:id="rId56"/>
    <p:sldId id="286" r:id="rId57"/>
    <p:sldId id="300" r:id="rId58"/>
    <p:sldId id="301" r:id="rId59"/>
    <p:sldId id="306" r:id="rId60"/>
    <p:sldId id="304" r:id="rId61"/>
    <p:sldId id="305" r:id="rId62"/>
    <p:sldId id="307" r:id="rId63"/>
    <p:sldId id="308" r:id="rId64"/>
    <p:sldId id="309" r:id="rId65"/>
    <p:sldId id="334" r:id="rId66"/>
    <p:sldId id="310" r:id="rId67"/>
    <p:sldId id="311" r:id="rId68"/>
    <p:sldId id="312" r:id="rId69"/>
    <p:sldId id="313" r:id="rId70"/>
    <p:sldId id="314" r:id="rId71"/>
    <p:sldId id="315" r:id="rId72"/>
    <p:sldId id="316" r:id="rId73"/>
    <p:sldId id="317" r:id="rId74"/>
    <p:sldId id="318" r:id="rId75"/>
    <p:sldId id="302" r:id="rId7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47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theme" Target="theme/theme1.xml"/><Relationship Id="rId81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printerSettings" Target="printerSettings/printerSettings1.bin"/><Relationship Id="rId78" Type="http://schemas.openxmlformats.org/officeDocument/2006/relationships/presProps" Target="presProps.xml"/><Relationship Id="rId79" Type="http://schemas.openxmlformats.org/officeDocument/2006/relationships/viewProps" Target="viewProp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283B73-6AD2-A34D-9BBC-B3B16D6EC917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47EEA40-EA1D-EE45-88E5-BC3392383E35}">
      <dgm:prSet phldrT="[Text]" custT="1"/>
      <dgm:spPr/>
      <dgm:t>
        <a:bodyPr/>
        <a:lstStyle/>
        <a:p>
          <a:r>
            <a:rPr lang="en-US" sz="2800" dirty="0" err="1" smtClean="0"/>
            <a:t>Petição</a:t>
          </a:r>
          <a:r>
            <a:rPr lang="en-US" sz="2800" dirty="0" smtClean="0"/>
            <a:t> </a:t>
          </a:r>
          <a:r>
            <a:rPr lang="en-US" sz="2800" dirty="0" err="1" smtClean="0"/>
            <a:t>Inicial</a:t>
          </a:r>
          <a:endParaRPr lang="en-US" sz="2800" dirty="0"/>
        </a:p>
      </dgm:t>
    </dgm:pt>
    <dgm:pt modelId="{DB94FA94-9EFC-5847-96A2-FBC91F388733}" type="parTrans" cxnId="{DBC64BEE-B28E-6B4C-92FD-E68BAFDEF632}">
      <dgm:prSet/>
      <dgm:spPr/>
      <dgm:t>
        <a:bodyPr/>
        <a:lstStyle/>
        <a:p>
          <a:endParaRPr lang="en-US" sz="1050"/>
        </a:p>
      </dgm:t>
    </dgm:pt>
    <dgm:pt modelId="{299D9427-ABEA-B84E-8628-B0A529156F51}" type="sibTrans" cxnId="{DBC64BEE-B28E-6B4C-92FD-E68BAFDEF632}">
      <dgm:prSet/>
      <dgm:spPr/>
      <dgm:t>
        <a:bodyPr/>
        <a:lstStyle/>
        <a:p>
          <a:endParaRPr lang="en-US" sz="1050"/>
        </a:p>
      </dgm:t>
    </dgm:pt>
    <dgm:pt modelId="{B97A1A7C-B47E-4947-983E-99E73E748DF4}">
      <dgm:prSet phldrT="[Text]" custT="1"/>
      <dgm:spPr/>
      <dgm:t>
        <a:bodyPr/>
        <a:lstStyle/>
        <a:p>
          <a:r>
            <a:rPr lang="en-US" sz="2800" dirty="0" err="1" smtClean="0"/>
            <a:t>Despacho</a:t>
          </a:r>
          <a:r>
            <a:rPr lang="en-US" sz="2800" dirty="0" smtClean="0"/>
            <a:t> </a:t>
          </a:r>
          <a:r>
            <a:rPr lang="en-US" sz="2800" dirty="0" err="1" smtClean="0"/>
            <a:t>Negativo</a:t>
          </a:r>
          <a:endParaRPr lang="en-US" sz="2800" dirty="0"/>
        </a:p>
      </dgm:t>
    </dgm:pt>
    <dgm:pt modelId="{FC2772E1-9070-474F-9134-F918729EB89A}" type="sibTrans" cxnId="{1E5AAEE1-3808-3A42-A462-6458066F066F}">
      <dgm:prSet/>
      <dgm:spPr/>
      <dgm:t>
        <a:bodyPr/>
        <a:lstStyle/>
        <a:p>
          <a:endParaRPr lang="en-US" sz="1050"/>
        </a:p>
      </dgm:t>
    </dgm:pt>
    <dgm:pt modelId="{B9BA1E42-17A0-5A4C-AC49-8CA02FB977F0}" type="parTrans" cxnId="{1E5AAEE1-3808-3A42-A462-6458066F066F}">
      <dgm:prSet custT="1"/>
      <dgm:spPr/>
      <dgm:t>
        <a:bodyPr/>
        <a:lstStyle/>
        <a:p>
          <a:endParaRPr lang="en-US" sz="200"/>
        </a:p>
      </dgm:t>
    </dgm:pt>
    <dgm:pt modelId="{2FB03B55-2B24-7F42-B5CC-E767FDD58A52}">
      <dgm:prSet phldrT="[Text]" custT="1"/>
      <dgm:spPr/>
      <dgm:t>
        <a:bodyPr/>
        <a:lstStyle/>
        <a:p>
          <a:r>
            <a:rPr lang="en-US" sz="2800" dirty="0" err="1" smtClean="0"/>
            <a:t>Despacho</a:t>
          </a:r>
          <a:r>
            <a:rPr lang="en-US" sz="2800" dirty="0" smtClean="0"/>
            <a:t> </a:t>
          </a:r>
          <a:r>
            <a:rPr lang="en-US" sz="2800" dirty="0" err="1" smtClean="0"/>
            <a:t>Neutro</a:t>
          </a:r>
          <a:endParaRPr lang="en-US" sz="2800" dirty="0"/>
        </a:p>
      </dgm:t>
    </dgm:pt>
    <dgm:pt modelId="{7203DDBC-9B15-0742-90CE-2E7A04D2F48D}" type="sibTrans" cxnId="{D26B8EF4-EC05-C64B-A99A-C4774421E4A2}">
      <dgm:prSet/>
      <dgm:spPr/>
      <dgm:t>
        <a:bodyPr/>
        <a:lstStyle/>
        <a:p>
          <a:endParaRPr lang="en-US" sz="1050"/>
        </a:p>
      </dgm:t>
    </dgm:pt>
    <dgm:pt modelId="{FFD0ABC4-83CD-A442-A0A7-198A6D1B501C}" type="parTrans" cxnId="{D26B8EF4-EC05-C64B-A99A-C4774421E4A2}">
      <dgm:prSet custT="1"/>
      <dgm:spPr/>
      <dgm:t>
        <a:bodyPr/>
        <a:lstStyle/>
        <a:p>
          <a:endParaRPr lang="en-US" sz="100"/>
        </a:p>
      </dgm:t>
    </dgm:pt>
    <dgm:pt modelId="{54019A5E-7381-3645-8648-B9B242042F8F}">
      <dgm:prSet phldrT="[Text]" custT="1"/>
      <dgm:spPr/>
      <dgm:t>
        <a:bodyPr/>
        <a:lstStyle/>
        <a:p>
          <a:r>
            <a:rPr lang="en-US" sz="2800" dirty="0" err="1" smtClean="0"/>
            <a:t>Despacho</a:t>
          </a:r>
          <a:r>
            <a:rPr lang="en-US" sz="2800" dirty="0" smtClean="0"/>
            <a:t> </a:t>
          </a:r>
          <a:r>
            <a:rPr lang="en-US" sz="2800" dirty="0" err="1" smtClean="0"/>
            <a:t>Positivo</a:t>
          </a:r>
          <a:endParaRPr lang="en-US" sz="2800" dirty="0"/>
        </a:p>
      </dgm:t>
    </dgm:pt>
    <dgm:pt modelId="{7474EAB8-C2C7-DF44-8D37-0271ECF88947}" type="parTrans" cxnId="{46A9C914-3194-694B-9297-332E1B5D4206}">
      <dgm:prSet custT="1"/>
      <dgm:spPr/>
      <dgm:t>
        <a:bodyPr/>
        <a:lstStyle/>
        <a:p>
          <a:endParaRPr lang="en-US" sz="200"/>
        </a:p>
      </dgm:t>
    </dgm:pt>
    <dgm:pt modelId="{973439B3-D876-684C-A292-BBE904F9D379}" type="sibTrans" cxnId="{46A9C914-3194-694B-9297-332E1B5D4206}">
      <dgm:prSet/>
      <dgm:spPr/>
      <dgm:t>
        <a:bodyPr/>
        <a:lstStyle/>
        <a:p>
          <a:endParaRPr lang="en-US" sz="1050"/>
        </a:p>
      </dgm:t>
    </dgm:pt>
    <dgm:pt modelId="{FBA1619B-721B-CE4F-9C17-0275834CE6C7}">
      <dgm:prSet phldrT="[Text]" custT="1"/>
      <dgm:spPr/>
      <dgm:t>
        <a:bodyPr/>
        <a:lstStyle/>
        <a:p>
          <a:r>
            <a:rPr lang="en-US" sz="2800" dirty="0" smtClean="0"/>
            <a:t>Art. 330, CPC</a:t>
          </a:r>
          <a:endParaRPr lang="en-US" sz="2800" dirty="0"/>
        </a:p>
      </dgm:t>
    </dgm:pt>
    <dgm:pt modelId="{EBBB9FE1-0F55-564E-978B-1E70DD03885C}" type="parTrans" cxnId="{781B9D14-1AEC-254F-B3D7-445AC8C75DD9}">
      <dgm:prSet custT="1"/>
      <dgm:spPr/>
      <dgm:t>
        <a:bodyPr/>
        <a:lstStyle/>
        <a:p>
          <a:endParaRPr lang="en-US" sz="300"/>
        </a:p>
      </dgm:t>
    </dgm:pt>
    <dgm:pt modelId="{C1ECF138-042E-7E49-8EED-EFD9F6CF39F1}" type="sibTrans" cxnId="{781B9D14-1AEC-254F-B3D7-445AC8C75DD9}">
      <dgm:prSet/>
      <dgm:spPr/>
      <dgm:t>
        <a:bodyPr/>
        <a:lstStyle/>
        <a:p>
          <a:endParaRPr lang="en-US" sz="1400"/>
        </a:p>
      </dgm:t>
    </dgm:pt>
    <dgm:pt modelId="{5B20634D-827E-714B-B919-8DB7D009E27E}">
      <dgm:prSet phldrT="[Text]" custT="1"/>
      <dgm:spPr/>
      <dgm:t>
        <a:bodyPr/>
        <a:lstStyle/>
        <a:p>
          <a:r>
            <a:rPr lang="en-US" sz="2800" dirty="0" smtClean="0"/>
            <a:t>Ar. 321, CPC</a:t>
          </a:r>
          <a:endParaRPr lang="en-US" sz="2800" dirty="0"/>
        </a:p>
      </dgm:t>
    </dgm:pt>
    <dgm:pt modelId="{7CC68C03-4F6C-9246-93D3-4E5D47ECA632}" type="parTrans" cxnId="{43BFD92D-4476-4441-A3C4-728024EBC1F9}">
      <dgm:prSet/>
      <dgm:spPr/>
      <dgm:t>
        <a:bodyPr/>
        <a:lstStyle/>
        <a:p>
          <a:endParaRPr lang="en-US"/>
        </a:p>
      </dgm:t>
    </dgm:pt>
    <dgm:pt modelId="{38952D22-EC1E-914F-976C-BEB9F1EEA93A}" type="sibTrans" cxnId="{43BFD92D-4476-4441-A3C4-728024EBC1F9}">
      <dgm:prSet/>
      <dgm:spPr/>
    </dgm:pt>
    <dgm:pt modelId="{CB60B42E-E182-7846-9C72-115F4B7FE382}">
      <dgm:prSet phldrT="[Text]" custT="1"/>
      <dgm:spPr/>
      <dgm:t>
        <a:bodyPr/>
        <a:lstStyle/>
        <a:p>
          <a:r>
            <a:rPr lang="en-US" sz="2800" dirty="0" err="1" smtClean="0"/>
            <a:t>Citação</a:t>
          </a:r>
          <a:endParaRPr lang="en-US" sz="2800" dirty="0"/>
        </a:p>
      </dgm:t>
    </dgm:pt>
    <dgm:pt modelId="{763AB39A-B44A-FC4B-BB78-9EBCAB762667}" type="parTrans" cxnId="{4CC7FAE7-1836-AC41-B53D-48017E445150}">
      <dgm:prSet/>
      <dgm:spPr/>
      <dgm:t>
        <a:bodyPr/>
        <a:lstStyle/>
        <a:p>
          <a:endParaRPr lang="en-US"/>
        </a:p>
      </dgm:t>
    </dgm:pt>
    <dgm:pt modelId="{135E17AD-303C-414F-A579-00C2506CB49B}" type="sibTrans" cxnId="{4CC7FAE7-1836-AC41-B53D-48017E445150}">
      <dgm:prSet/>
      <dgm:spPr/>
    </dgm:pt>
    <dgm:pt modelId="{AFC1D922-8788-7441-93E7-E6EA084355AF}">
      <dgm:prSet phldrT="[Text]" custT="1"/>
      <dgm:spPr/>
      <dgm:t>
        <a:bodyPr/>
        <a:lstStyle/>
        <a:p>
          <a:r>
            <a:rPr lang="en-US" sz="1800" dirty="0" err="1" smtClean="0"/>
            <a:t>Improcedência</a:t>
          </a:r>
          <a:r>
            <a:rPr lang="en-US" sz="1800" dirty="0" smtClean="0"/>
            <a:t> </a:t>
          </a:r>
          <a:r>
            <a:rPr lang="en-US" sz="1800" dirty="0" err="1" smtClean="0"/>
            <a:t>Liminar</a:t>
          </a:r>
          <a:r>
            <a:rPr lang="en-US" sz="1800" dirty="0" smtClean="0"/>
            <a:t> </a:t>
          </a:r>
        </a:p>
        <a:p>
          <a:r>
            <a:rPr lang="en-US" sz="1800" dirty="0" smtClean="0"/>
            <a:t>(art. 332, CPC)</a:t>
          </a:r>
          <a:endParaRPr lang="en-US" sz="1800" dirty="0"/>
        </a:p>
      </dgm:t>
    </dgm:pt>
    <dgm:pt modelId="{1DBB85B3-BC58-414C-9678-DAC1FA2D37B9}" type="parTrans" cxnId="{862F70D6-BF13-0840-ABDC-ED36E5713EC9}">
      <dgm:prSet/>
      <dgm:spPr/>
      <dgm:t>
        <a:bodyPr/>
        <a:lstStyle/>
        <a:p>
          <a:endParaRPr lang="en-US"/>
        </a:p>
      </dgm:t>
    </dgm:pt>
    <dgm:pt modelId="{77F2DD7D-0625-7348-8757-7B977981A04A}" type="sibTrans" cxnId="{862F70D6-BF13-0840-ABDC-ED36E5713EC9}">
      <dgm:prSet/>
      <dgm:spPr/>
    </dgm:pt>
    <dgm:pt modelId="{1BE26DC0-EF48-934D-BBE6-CAEABA36B4D8}" type="pres">
      <dgm:prSet presAssocID="{76283B73-6AD2-A34D-9BBC-B3B16D6EC91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B525986-EFF8-C943-B776-F619F8501307}" type="pres">
      <dgm:prSet presAssocID="{A47EEA40-EA1D-EE45-88E5-BC3392383E35}" presName="root1" presStyleCnt="0"/>
      <dgm:spPr/>
    </dgm:pt>
    <dgm:pt modelId="{2E2DD743-EB9F-7341-BF72-298606DD5680}" type="pres">
      <dgm:prSet presAssocID="{A47EEA40-EA1D-EE45-88E5-BC3392383E35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B63250-00AE-CE4A-8268-6DD9C1E6B2E4}" type="pres">
      <dgm:prSet presAssocID="{A47EEA40-EA1D-EE45-88E5-BC3392383E35}" presName="level2hierChild" presStyleCnt="0"/>
      <dgm:spPr/>
    </dgm:pt>
    <dgm:pt modelId="{A70AD4AB-1DEB-4541-AE2B-23B0FCDAA84A}" type="pres">
      <dgm:prSet presAssocID="{B9BA1E42-17A0-5A4C-AC49-8CA02FB977F0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F9E462AA-5CC3-2044-8B27-029608C19094}" type="pres">
      <dgm:prSet presAssocID="{B9BA1E42-17A0-5A4C-AC49-8CA02FB977F0}" presName="connTx" presStyleLbl="parChTrans1D2" presStyleIdx="0" presStyleCnt="3"/>
      <dgm:spPr/>
      <dgm:t>
        <a:bodyPr/>
        <a:lstStyle/>
        <a:p>
          <a:endParaRPr lang="en-US"/>
        </a:p>
      </dgm:t>
    </dgm:pt>
    <dgm:pt modelId="{39F6C02E-6FC3-9D40-9858-B256EDCC5189}" type="pres">
      <dgm:prSet presAssocID="{B97A1A7C-B47E-4947-983E-99E73E748DF4}" presName="root2" presStyleCnt="0"/>
      <dgm:spPr/>
    </dgm:pt>
    <dgm:pt modelId="{F07E0444-6899-6F4F-AB48-087FF6C75F76}" type="pres">
      <dgm:prSet presAssocID="{B97A1A7C-B47E-4947-983E-99E73E748DF4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68E120-C376-2C40-9F41-D7EEC6FE79E4}" type="pres">
      <dgm:prSet presAssocID="{B97A1A7C-B47E-4947-983E-99E73E748DF4}" presName="level3hierChild" presStyleCnt="0"/>
      <dgm:spPr/>
    </dgm:pt>
    <dgm:pt modelId="{F229383A-20E8-2B46-89A3-25616BD898B9}" type="pres">
      <dgm:prSet presAssocID="{EBBB9FE1-0F55-564E-978B-1E70DD03885C}" presName="conn2-1" presStyleLbl="parChTrans1D3" presStyleIdx="0" presStyleCnt="4"/>
      <dgm:spPr/>
      <dgm:t>
        <a:bodyPr/>
        <a:lstStyle/>
        <a:p>
          <a:endParaRPr lang="en-US"/>
        </a:p>
      </dgm:t>
    </dgm:pt>
    <dgm:pt modelId="{74C8D037-34A9-8844-80FC-374D49F9207E}" type="pres">
      <dgm:prSet presAssocID="{EBBB9FE1-0F55-564E-978B-1E70DD03885C}" presName="connTx" presStyleLbl="parChTrans1D3" presStyleIdx="0" presStyleCnt="4"/>
      <dgm:spPr/>
      <dgm:t>
        <a:bodyPr/>
        <a:lstStyle/>
        <a:p>
          <a:endParaRPr lang="en-US"/>
        </a:p>
      </dgm:t>
    </dgm:pt>
    <dgm:pt modelId="{05EE396D-B281-064E-A65D-09C78E30825E}" type="pres">
      <dgm:prSet presAssocID="{FBA1619B-721B-CE4F-9C17-0275834CE6C7}" presName="root2" presStyleCnt="0"/>
      <dgm:spPr/>
    </dgm:pt>
    <dgm:pt modelId="{00113836-B58A-FA42-B348-CA9840688A03}" type="pres">
      <dgm:prSet presAssocID="{FBA1619B-721B-CE4F-9C17-0275834CE6C7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C029A4-F467-E94C-9F06-8A710421B5B2}" type="pres">
      <dgm:prSet presAssocID="{FBA1619B-721B-CE4F-9C17-0275834CE6C7}" presName="level3hierChild" presStyleCnt="0"/>
      <dgm:spPr/>
    </dgm:pt>
    <dgm:pt modelId="{1DFBFE4B-997A-CB4F-A395-0A86245C7802}" type="pres">
      <dgm:prSet presAssocID="{FFD0ABC4-83CD-A442-A0A7-198A6D1B501C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4A670916-74B3-A54C-9692-5E93B49593BD}" type="pres">
      <dgm:prSet presAssocID="{FFD0ABC4-83CD-A442-A0A7-198A6D1B501C}" presName="connTx" presStyleLbl="parChTrans1D2" presStyleIdx="1" presStyleCnt="3"/>
      <dgm:spPr/>
      <dgm:t>
        <a:bodyPr/>
        <a:lstStyle/>
        <a:p>
          <a:endParaRPr lang="en-US"/>
        </a:p>
      </dgm:t>
    </dgm:pt>
    <dgm:pt modelId="{6B8EAB82-3386-0A47-B77C-1B9E0C4AB1D4}" type="pres">
      <dgm:prSet presAssocID="{2FB03B55-2B24-7F42-B5CC-E767FDD58A52}" presName="root2" presStyleCnt="0"/>
      <dgm:spPr/>
    </dgm:pt>
    <dgm:pt modelId="{542BB5F9-5E41-284B-9725-D9D8412ED6DD}" type="pres">
      <dgm:prSet presAssocID="{2FB03B55-2B24-7F42-B5CC-E767FDD58A52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815DE2-B946-1343-9CB0-FE81AC345B38}" type="pres">
      <dgm:prSet presAssocID="{2FB03B55-2B24-7F42-B5CC-E767FDD58A52}" presName="level3hierChild" presStyleCnt="0"/>
      <dgm:spPr/>
    </dgm:pt>
    <dgm:pt modelId="{9D6CB97A-489C-AC49-AE2F-7A4C31356915}" type="pres">
      <dgm:prSet presAssocID="{7CC68C03-4F6C-9246-93D3-4E5D47ECA632}" presName="conn2-1" presStyleLbl="parChTrans1D3" presStyleIdx="1" presStyleCnt="4"/>
      <dgm:spPr/>
      <dgm:t>
        <a:bodyPr/>
        <a:lstStyle/>
        <a:p>
          <a:endParaRPr lang="en-US"/>
        </a:p>
      </dgm:t>
    </dgm:pt>
    <dgm:pt modelId="{6DE1A56A-F79B-EF40-9D9A-B81A5565C6F0}" type="pres">
      <dgm:prSet presAssocID="{7CC68C03-4F6C-9246-93D3-4E5D47ECA632}" presName="connTx" presStyleLbl="parChTrans1D3" presStyleIdx="1" presStyleCnt="4"/>
      <dgm:spPr/>
      <dgm:t>
        <a:bodyPr/>
        <a:lstStyle/>
        <a:p>
          <a:endParaRPr lang="en-US"/>
        </a:p>
      </dgm:t>
    </dgm:pt>
    <dgm:pt modelId="{642B32ED-E7B1-8D46-BFE2-5D0A02B14603}" type="pres">
      <dgm:prSet presAssocID="{5B20634D-827E-714B-B919-8DB7D009E27E}" presName="root2" presStyleCnt="0"/>
      <dgm:spPr/>
    </dgm:pt>
    <dgm:pt modelId="{FBDDC5E6-F48E-B74B-A475-BF4917BCD27C}" type="pres">
      <dgm:prSet presAssocID="{5B20634D-827E-714B-B919-8DB7D009E27E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649C339-4409-8547-85D3-862F52E5B407}" type="pres">
      <dgm:prSet presAssocID="{5B20634D-827E-714B-B919-8DB7D009E27E}" presName="level3hierChild" presStyleCnt="0"/>
      <dgm:spPr/>
    </dgm:pt>
    <dgm:pt modelId="{A5B3C615-B6A0-B84F-861E-552817447B5C}" type="pres">
      <dgm:prSet presAssocID="{7474EAB8-C2C7-DF44-8D37-0271ECF88947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660693B9-44AF-6B4D-B5D0-EB25DCDE8F9D}" type="pres">
      <dgm:prSet presAssocID="{7474EAB8-C2C7-DF44-8D37-0271ECF88947}" presName="connTx" presStyleLbl="parChTrans1D2" presStyleIdx="2" presStyleCnt="3"/>
      <dgm:spPr/>
      <dgm:t>
        <a:bodyPr/>
        <a:lstStyle/>
        <a:p>
          <a:endParaRPr lang="en-US"/>
        </a:p>
      </dgm:t>
    </dgm:pt>
    <dgm:pt modelId="{64A23720-9336-424A-82AA-FF01F33FCAD7}" type="pres">
      <dgm:prSet presAssocID="{54019A5E-7381-3645-8648-B9B242042F8F}" presName="root2" presStyleCnt="0"/>
      <dgm:spPr/>
    </dgm:pt>
    <dgm:pt modelId="{94524B7C-7D2A-CD49-9625-E64611DFC90F}" type="pres">
      <dgm:prSet presAssocID="{54019A5E-7381-3645-8648-B9B242042F8F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9B77DF4-0732-6C4C-807D-2A74481FB24F}" type="pres">
      <dgm:prSet presAssocID="{54019A5E-7381-3645-8648-B9B242042F8F}" presName="level3hierChild" presStyleCnt="0"/>
      <dgm:spPr/>
    </dgm:pt>
    <dgm:pt modelId="{59FBC969-AAC6-5742-A63A-0C7FB3DE4C8A}" type="pres">
      <dgm:prSet presAssocID="{1DBB85B3-BC58-414C-9678-DAC1FA2D37B9}" presName="conn2-1" presStyleLbl="parChTrans1D3" presStyleIdx="2" presStyleCnt="4"/>
      <dgm:spPr/>
      <dgm:t>
        <a:bodyPr/>
        <a:lstStyle/>
        <a:p>
          <a:endParaRPr lang="en-US"/>
        </a:p>
      </dgm:t>
    </dgm:pt>
    <dgm:pt modelId="{99954BD1-2D38-9044-97A0-48AF6B3B3FAB}" type="pres">
      <dgm:prSet presAssocID="{1DBB85B3-BC58-414C-9678-DAC1FA2D37B9}" presName="connTx" presStyleLbl="parChTrans1D3" presStyleIdx="2" presStyleCnt="4"/>
      <dgm:spPr/>
      <dgm:t>
        <a:bodyPr/>
        <a:lstStyle/>
        <a:p>
          <a:endParaRPr lang="en-US"/>
        </a:p>
      </dgm:t>
    </dgm:pt>
    <dgm:pt modelId="{D23ADC37-54E0-AF45-AA46-3DA95D2F8CDC}" type="pres">
      <dgm:prSet presAssocID="{AFC1D922-8788-7441-93E7-E6EA084355AF}" presName="root2" presStyleCnt="0"/>
      <dgm:spPr/>
    </dgm:pt>
    <dgm:pt modelId="{E41EDBF5-0EEC-FB4F-834E-7063E1261B75}" type="pres">
      <dgm:prSet presAssocID="{AFC1D922-8788-7441-93E7-E6EA084355AF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97EE55-D556-CF45-8478-CDA7DE35067F}" type="pres">
      <dgm:prSet presAssocID="{AFC1D922-8788-7441-93E7-E6EA084355AF}" presName="level3hierChild" presStyleCnt="0"/>
      <dgm:spPr/>
    </dgm:pt>
    <dgm:pt modelId="{3D78DF3D-523F-7B4A-9AB8-83F92545B6F5}" type="pres">
      <dgm:prSet presAssocID="{763AB39A-B44A-FC4B-BB78-9EBCAB762667}" presName="conn2-1" presStyleLbl="parChTrans1D3" presStyleIdx="3" presStyleCnt="4"/>
      <dgm:spPr/>
      <dgm:t>
        <a:bodyPr/>
        <a:lstStyle/>
        <a:p>
          <a:endParaRPr lang="en-US"/>
        </a:p>
      </dgm:t>
    </dgm:pt>
    <dgm:pt modelId="{93C0001C-7BBC-534D-AEF7-D30F99CF0FC5}" type="pres">
      <dgm:prSet presAssocID="{763AB39A-B44A-FC4B-BB78-9EBCAB762667}" presName="connTx" presStyleLbl="parChTrans1D3" presStyleIdx="3" presStyleCnt="4"/>
      <dgm:spPr/>
      <dgm:t>
        <a:bodyPr/>
        <a:lstStyle/>
        <a:p>
          <a:endParaRPr lang="en-US"/>
        </a:p>
      </dgm:t>
    </dgm:pt>
    <dgm:pt modelId="{D9B5BFA8-6978-324F-A942-D69686DBC515}" type="pres">
      <dgm:prSet presAssocID="{CB60B42E-E182-7846-9C72-115F4B7FE382}" presName="root2" presStyleCnt="0"/>
      <dgm:spPr/>
    </dgm:pt>
    <dgm:pt modelId="{DCB57352-B83E-7743-80F4-E2C613A9AFDC}" type="pres">
      <dgm:prSet presAssocID="{CB60B42E-E182-7846-9C72-115F4B7FE382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EF8FED-4392-174F-B255-C75B3034B775}" type="pres">
      <dgm:prSet presAssocID="{CB60B42E-E182-7846-9C72-115F4B7FE382}" presName="level3hierChild" presStyleCnt="0"/>
      <dgm:spPr/>
    </dgm:pt>
  </dgm:ptLst>
  <dgm:cxnLst>
    <dgm:cxn modelId="{46A9C914-3194-694B-9297-332E1B5D4206}" srcId="{A47EEA40-EA1D-EE45-88E5-BC3392383E35}" destId="{54019A5E-7381-3645-8648-B9B242042F8F}" srcOrd="2" destOrd="0" parTransId="{7474EAB8-C2C7-DF44-8D37-0271ECF88947}" sibTransId="{973439B3-D876-684C-A292-BBE904F9D379}"/>
    <dgm:cxn modelId="{BC08196E-A9CF-1445-AC4B-D11C3A725985}" type="presOf" srcId="{7CC68C03-4F6C-9246-93D3-4E5D47ECA632}" destId="{9D6CB97A-489C-AC49-AE2F-7A4C31356915}" srcOrd="0" destOrd="0" presId="urn:microsoft.com/office/officeart/2005/8/layout/hierarchy2"/>
    <dgm:cxn modelId="{9F6F6EA6-3E00-D44A-8E8B-49D8C5F781B1}" type="presOf" srcId="{CB60B42E-E182-7846-9C72-115F4B7FE382}" destId="{DCB57352-B83E-7743-80F4-E2C613A9AFDC}" srcOrd="0" destOrd="0" presId="urn:microsoft.com/office/officeart/2005/8/layout/hierarchy2"/>
    <dgm:cxn modelId="{AE837E95-2561-4546-80BE-F05B99414D4D}" type="presOf" srcId="{7474EAB8-C2C7-DF44-8D37-0271ECF88947}" destId="{A5B3C615-B6A0-B84F-861E-552817447B5C}" srcOrd="0" destOrd="0" presId="urn:microsoft.com/office/officeart/2005/8/layout/hierarchy2"/>
    <dgm:cxn modelId="{00107BE3-ACC7-104E-9A51-C637F2FB5F9F}" type="presOf" srcId="{FFD0ABC4-83CD-A442-A0A7-198A6D1B501C}" destId="{1DFBFE4B-997A-CB4F-A395-0A86245C7802}" srcOrd="0" destOrd="0" presId="urn:microsoft.com/office/officeart/2005/8/layout/hierarchy2"/>
    <dgm:cxn modelId="{4CC7FAE7-1836-AC41-B53D-48017E445150}" srcId="{54019A5E-7381-3645-8648-B9B242042F8F}" destId="{CB60B42E-E182-7846-9C72-115F4B7FE382}" srcOrd="1" destOrd="0" parTransId="{763AB39A-B44A-FC4B-BB78-9EBCAB762667}" sibTransId="{135E17AD-303C-414F-A579-00C2506CB49B}"/>
    <dgm:cxn modelId="{781B9D14-1AEC-254F-B3D7-445AC8C75DD9}" srcId="{B97A1A7C-B47E-4947-983E-99E73E748DF4}" destId="{FBA1619B-721B-CE4F-9C17-0275834CE6C7}" srcOrd="0" destOrd="0" parTransId="{EBBB9FE1-0F55-564E-978B-1E70DD03885C}" sibTransId="{C1ECF138-042E-7E49-8EED-EFD9F6CF39F1}"/>
    <dgm:cxn modelId="{CDF08796-CDB6-9345-9309-624B8E40C30F}" type="presOf" srcId="{76283B73-6AD2-A34D-9BBC-B3B16D6EC917}" destId="{1BE26DC0-EF48-934D-BBE6-CAEABA36B4D8}" srcOrd="0" destOrd="0" presId="urn:microsoft.com/office/officeart/2005/8/layout/hierarchy2"/>
    <dgm:cxn modelId="{FD5AA414-8F81-1640-9D2A-53ED2D4A00A2}" type="presOf" srcId="{1DBB85B3-BC58-414C-9678-DAC1FA2D37B9}" destId="{59FBC969-AAC6-5742-A63A-0C7FB3DE4C8A}" srcOrd="0" destOrd="0" presId="urn:microsoft.com/office/officeart/2005/8/layout/hierarchy2"/>
    <dgm:cxn modelId="{AAB58D78-E978-6947-B2BE-DDDFDA07F38A}" type="presOf" srcId="{2FB03B55-2B24-7F42-B5CC-E767FDD58A52}" destId="{542BB5F9-5E41-284B-9725-D9D8412ED6DD}" srcOrd="0" destOrd="0" presId="urn:microsoft.com/office/officeart/2005/8/layout/hierarchy2"/>
    <dgm:cxn modelId="{EB1D65D6-3AED-8545-9009-85B185916DD3}" type="presOf" srcId="{7474EAB8-C2C7-DF44-8D37-0271ECF88947}" destId="{660693B9-44AF-6B4D-B5D0-EB25DCDE8F9D}" srcOrd="1" destOrd="0" presId="urn:microsoft.com/office/officeart/2005/8/layout/hierarchy2"/>
    <dgm:cxn modelId="{D26B8EF4-EC05-C64B-A99A-C4774421E4A2}" srcId="{A47EEA40-EA1D-EE45-88E5-BC3392383E35}" destId="{2FB03B55-2B24-7F42-B5CC-E767FDD58A52}" srcOrd="1" destOrd="0" parTransId="{FFD0ABC4-83CD-A442-A0A7-198A6D1B501C}" sibTransId="{7203DDBC-9B15-0742-90CE-2E7A04D2F48D}"/>
    <dgm:cxn modelId="{C0ADD1FD-2C8F-5A44-B8A6-2B2D8FE9FE4E}" type="presOf" srcId="{B9BA1E42-17A0-5A4C-AC49-8CA02FB977F0}" destId="{F9E462AA-5CC3-2044-8B27-029608C19094}" srcOrd="1" destOrd="0" presId="urn:microsoft.com/office/officeart/2005/8/layout/hierarchy2"/>
    <dgm:cxn modelId="{1E5AAEE1-3808-3A42-A462-6458066F066F}" srcId="{A47EEA40-EA1D-EE45-88E5-BC3392383E35}" destId="{B97A1A7C-B47E-4947-983E-99E73E748DF4}" srcOrd="0" destOrd="0" parTransId="{B9BA1E42-17A0-5A4C-AC49-8CA02FB977F0}" sibTransId="{FC2772E1-9070-474F-9134-F918729EB89A}"/>
    <dgm:cxn modelId="{EDA003DF-372A-4942-9A4E-D308A5C8EA07}" type="presOf" srcId="{5B20634D-827E-714B-B919-8DB7D009E27E}" destId="{FBDDC5E6-F48E-B74B-A475-BF4917BCD27C}" srcOrd="0" destOrd="0" presId="urn:microsoft.com/office/officeart/2005/8/layout/hierarchy2"/>
    <dgm:cxn modelId="{21EE6A45-EB01-934C-9E9D-CB3BB7EA867E}" type="presOf" srcId="{763AB39A-B44A-FC4B-BB78-9EBCAB762667}" destId="{93C0001C-7BBC-534D-AEF7-D30F99CF0FC5}" srcOrd="1" destOrd="0" presId="urn:microsoft.com/office/officeart/2005/8/layout/hierarchy2"/>
    <dgm:cxn modelId="{15F3E3B4-6437-8640-A92D-B81C8FE738AE}" type="presOf" srcId="{54019A5E-7381-3645-8648-B9B242042F8F}" destId="{94524B7C-7D2A-CD49-9625-E64611DFC90F}" srcOrd="0" destOrd="0" presId="urn:microsoft.com/office/officeart/2005/8/layout/hierarchy2"/>
    <dgm:cxn modelId="{CAEF6621-E859-6D46-A523-3401C1D563A4}" type="presOf" srcId="{763AB39A-B44A-FC4B-BB78-9EBCAB762667}" destId="{3D78DF3D-523F-7B4A-9AB8-83F92545B6F5}" srcOrd="0" destOrd="0" presId="urn:microsoft.com/office/officeart/2005/8/layout/hierarchy2"/>
    <dgm:cxn modelId="{EF37B968-A9D9-DD48-ABD9-988730DBC743}" type="presOf" srcId="{A47EEA40-EA1D-EE45-88E5-BC3392383E35}" destId="{2E2DD743-EB9F-7341-BF72-298606DD5680}" srcOrd="0" destOrd="0" presId="urn:microsoft.com/office/officeart/2005/8/layout/hierarchy2"/>
    <dgm:cxn modelId="{74E8F7EC-4B1B-F240-858C-C3788E3F6B24}" type="presOf" srcId="{B9BA1E42-17A0-5A4C-AC49-8CA02FB977F0}" destId="{A70AD4AB-1DEB-4541-AE2B-23B0FCDAA84A}" srcOrd="0" destOrd="0" presId="urn:microsoft.com/office/officeart/2005/8/layout/hierarchy2"/>
    <dgm:cxn modelId="{3048868A-FF48-C84E-8632-92AE85225CE2}" type="presOf" srcId="{FBA1619B-721B-CE4F-9C17-0275834CE6C7}" destId="{00113836-B58A-FA42-B348-CA9840688A03}" srcOrd="0" destOrd="0" presId="urn:microsoft.com/office/officeart/2005/8/layout/hierarchy2"/>
    <dgm:cxn modelId="{9B7DF2EC-353B-FE45-9F09-24997EABF24C}" type="presOf" srcId="{EBBB9FE1-0F55-564E-978B-1E70DD03885C}" destId="{74C8D037-34A9-8844-80FC-374D49F9207E}" srcOrd="1" destOrd="0" presId="urn:microsoft.com/office/officeart/2005/8/layout/hierarchy2"/>
    <dgm:cxn modelId="{FE7CFE1F-C08B-6241-9D78-D75E7ACE3673}" type="presOf" srcId="{AFC1D922-8788-7441-93E7-E6EA084355AF}" destId="{E41EDBF5-0EEC-FB4F-834E-7063E1261B75}" srcOrd="0" destOrd="0" presId="urn:microsoft.com/office/officeart/2005/8/layout/hierarchy2"/>
    <dgm:cxn modelId="{32931C53-2A0B-8346-BE9E-3F26F9906EA7}" type="presOf" srcId="{EBBB9FE1-0F55-564E-978B-1E70DD03885C}" destId="{F229383A-20E8-2B46-89A3-25616BD898B9}" srcOrd="0" destOrd="0" presId="urn:microsoft.com/office/officeart/2005/8/layout/hierarchy2"/>
    <dgm:cxn modelId="{3EF36B7E-3D15-8649-B20F-C6771132EA91}" type="presOf" srcId="{1DBB85B3-BC58-414C-9678-DAC1FA2D37B9}" destId="{99954BD1-2D38-9044-97A0-48AF6B3B3FAB}" srcOrd="1" destOrd="0" presId="urn:microsoft.com/office/officeart/2005/8/layout/hierarchy2"/>
    <dgm:cxn modelId="{6F5EA68E-AED6-7A4E-AAF1-9BA92203DFE5}" type="presOf" srcId="{7CC68C03-4F6C-9246-93D3-4E5D47ECA632}" destId="{6DE1A56A-F79B-EF40-9D9A-B81A5565C6F0}" srcOrd="1" destOrd="0" presId="urn:microsoft.com/office/officeart/2005/8/layout/hierarchy2"/>
    <dgm:cxn modelId="{862F70D6-BF13-0840-ABDC-ED36E5713EC9}" srcId="{54019A5E-7381-3645-8648-B9B242042F8F}" destId="{AFC1D922-8788-7441-93E7-E6EA084355AF}" srcOrd="0" destOrd="0" parTransId="{1DBB85B3-BC58-414C-9678-DAC1FA2D37B9}" sibTransId="{77F2DD7D-0625-7348-8757-7B977981A04A}"/>
    <dgm:cxn modelId="{D9111291-9D5E-A14D-B1A2-0D623D49AF25}" type="presOf" srcId="{FFD0ABC4-83CD-A442-A0A7-198A6D1B501C}" destId="{4A670916-74B3-A54C-9692-5E93B49593BD}" srcOrd="1" destOrd="0" presId="urn:microsoft.com/office/officeart/2005/8/layout/hierarchy2"/>
    <dgm:cxn modelId="{DBC64BEE-B28E-6B4C-92FD-E68BAFDEF632}" srcId="{76283B73-6AD2-A34D-9BBC-B3B16D6EC917}" destId="{A47EEA40-EA1D-EE45-88E5-BC3392383E35}" srcOrd="0" destOrd="0" parTransId="{DB94FA94-9EFC-5847-96A2-FBC91F388733}" sibTransId="{299D9427-ABEA-B84E-8628-B0A529156F51}"/>
    <dgm:cxn modelId="{43BFD92D-4476-4441-A3C4-728024EBC1F9}" srcId="{2FB03B55-2B24-7F42-B5CC-E767FDD58A52}" destId="{5B20634D-827E-714B-B919-8DB7D009E27E}" srcOrd="0" destOrd="0" parTransId="{7CC68C03-4F6C-9246-93D3-4E5D47ECA632}" sibTransId="{38952D22-EC1E-914F-976C-BEB9F1EEA93A}"/>
    <dgm:cxn modelId="{899BA24E-C025-3B49-B98B-6430DADB5443}" type="presOf" srcId="{B97A1A7C-B47E-4947-983E-99E73E748DF4}" destId="{F07E0444-6899-6F4F-AB48-087FF6C75F76}" srcOrd="0" destOrd="0" presId="urn:microsoft.com/office/officeart/2005/8/layout/hierarchy2"/>
    <dgm:cxn modelId="{CF1BE71F-9259-7348-8A44-47E57BF872B4}" type="presParOf" srcId="{1BE26DC0-EF48-934D-BBE6-CAEABA36B4D8}" destId="{6B525986-EFF8-C943-B776-F619F8501307}" srcOrd="0" destOrd="0" presId="urn:microsoft.com/office/officeart/2005/8/layout/hierarchy2"/>
    <dgm:cxn modelId="{F3465041-D2E8-7E49-8BE0-F1575062BD95}" type="presParOf" srcId="{6B525986-EFF8-C943-B776-F619F8501307}" destId="{2E2DD743-EB9F-7341-BF72-298606DD5680}" srcOrd="0" destOrd="0" presId="urn:microsoft.com/office/officeart/2005/8/layout/hierarchy2"/>
    <dgm:cxn modelId="{F6FD59A3-FD14-D341-9BDA-28D1D625113B}" type="presParOf" srcId="{6B525986-EFF8-C943-B776-F619F8501307}" destId="{A4B63250-00AE-CE4A-8268-6DD9C1E6B2E4}" srcOrd="1" destOrd="0" presId="urn:microsoft.com/office/officeart/2005/8/layout/hierarchy2"/>
    <dgm:cxn modelId="{37E1FEB2-B621-6D48-9A2F-765AA08379DC}" type="presParOf" srcId="{A4B63250-00AE-CE4A-8268-6DD9C1E6B2E4}" destId="{A70AD4AB-1DEB-4541-AE2B-23B0FCDAA84A}" srcOrd="0" destOrd="0" presId="urn:microsoft.com/office/officeart/2005/8/layout/hierarchy2"/>
    <dgm:cxn modelId="{EE5A9902-1879-114A-83D7-BEEC8C1D93AA}" type="presParOf" srcId="{A70AD4AB-1DEB-4541-AE2B-23B0FCDAA84A}" destId="{F9E462AA-5CC3-2044-8B27-029608C19094}" srcOrd="0" destOrd="0" presId="urn:microsoft.com/office/officeart/2005/8/layout/hierarchy2"/>
    <dgm:cxn modelId="{6D9D0B53-60E1-7148-9D54-1FEF05ED1F79}" type="presParOf" srcId="{A4B63250-00AE-CE4A-8268-6DD9C1E6B2E4}" destId="{39F6C02E-6FC3-9D40-9858-B256EDCC5189}" srcOrd="1" destOrd="0" presId="urn:microsoft.com/office/officeart/2005/8/layout/hierarchy2"/>
    <dgm:cxn modelId="{462CE1CE-047B-3444-B122-3D08B5BC0E73}" type="presParOf" srcId="{39F6C02E-6FC3-9D40-9858-B256EDCC5189}" destId="{F07E0444-6899-6F4F-AB48-087FF6C75F76}" srcOrd="0" destOrd="0" presId="urn:microsoft.com/office/officeart/2005/8/layout/hierarchy2"/>
    <dgm:cxn modelId="{F5BBF5D1-E3EF-DD44-B289-80AB7757BC50}" type="presParOf" srcId="{39F6C02E-6FC3-9D40-9858-B256EDCC5189}" destId="{A468E120-C376-2C40-9F41-D7EEC6FE79E4}" srcOrd="1" destOrd="0" presId="urn:microsoft.com/office/officeart/2005/8/layout/hierarchy2"/>
    <dgm:cxn modelId="{EA65DE47-F922-4646-A105-7219E450139D}" type="presParOf" srcId="{A468E120-C376-2C40-9F41-D7EEC6FE79E4}" destId="{F229383A-20E8-2B46-89A3-25616BD898B9}" srcOrd="0" destOrd="0" presId="urn:microsoft.com/office/officeart/2005/8/layout/hierarchy2"/>
    <dgm:cxn modelId="{BF3EF1E5-3CF4-054E-B083-214DA2B0EA6B}" type="presParOf" srcId="{F229383A-20E8-2B46-89A3-25616BD898B9}" destId="{74C8D037-34A9-8844-80FC-374D49F9207E}" srcOrd="0" destOrd="0" presId="urn:microsoft.com/office/officeart/2005/8/layout/hierarchy2"/>
    <dgm:cxn modelId="{0AFB724D-1F05-1D4A-828E-3E013263E4F2}" type="presParOf" srcId="{A468E120-C376-2C40-9F41-D7EEC6FE79E4}" destId="{05EE396D-B281-064E-A65D-09C78E30825E}" srcOrd="1" destOrd="0" presId="urn:microsoft.com/office/officeart/2005/8/layout/hierarchy2"/>
    <dgm:cxn modelId="{78C22578-B3B6-9546-B377-DACB4B5DD4DF}" type="presParOf" srcId="{05EE396D-B281-064E-A65D-09C78E30825E}" destId="{00113836-B58A-FA42-B348-CA9840688A03}" srcOrd="0" destOrd="0" presId="urn:microsoft.com/office/officeart/2005/8/layout/hierarchy2"/>
    <dgm:cxn modelId="{0B67415B-A05C-274B-945A-495087351AD8}" type="presParOf" srcId="{05EE396D-B281-064E-A65D-09C78E30825E}" destId="{31C029A4-F467-E94C-9F06-8A710421B5B2}" srcOrd="1" destOrd="0" presId="urn:microsoft.com/office/officeart/2005/8/layout/hierarchy2"/>
    <dgm:cxn modelId="{A812123C-87D2-6948-91A8-BE6371609C1B}" type="presParOf" srcId="{A4B63250-00AE-CE4A-8268-6DD9C1E6B2E4}" destId="{1DFBFE4B-997A-CB4F-A395-0A86245C7802}" srcOrd="2" destOrd="0" presId="urn:microsoft.com/office/officeart/2005/8/layout/hierarchy2"/>
    <dgm:cxn modelId="{599B6A24-16BA-2E48-B284-99C21AEEF27D}" type="presParOf" srcId="{1DFBFE4B-997A-CB4F-A395-0A86245C7802}" destId="{4A670916-74B3-A54C-9692-5E93B49593BD}" srcOrd="0" destOrd="0" presId="urn:microsoft.com/office/officeart/2005/8/layout/hierarchy2"/>
    <dgm:cxn modelId="{CC965F83-9CF3-8E49-A897-0A0303572CC6}" type="presParOf" srcId="{A4B63250-00AE-CE4A-8268-6DD9C1E6B2E4}" destId="{6B8EAB82-3386-0A47-B77C-1B9E0C4AB1D4}" srcOrd="3" destOrd="0" presId="urn:microsoft.com/office/officeart/2005/8/layout/hierarchy2"/>
    <dgm:cxn modelId="{3D8403B3-E14F-304C-8043-465F69EC2B73}" type="presParOf" srcId="{6B8EAB82-3386-0A47-B77C-1B9E0C4AB1D4}" destId="{542BB5F9-5E41-284B-9725-D9D8412ED6DD}" srcOrd="0" destOrd="0" presId="urn:microsoft.com/office/officeart/2005/8/layout/hierarchy2"/>
    <dgm:cxn modelId="{9C3EF39C-8F31-304F-A2AF-02614F4546A1}" type="presParOf" srcId="{6B8EAB82-3386-0A47-B77C-1B9E0C4AB1D4}" destId="{CD815DE2-B946-1343-9CB0-FE81AC345B38}" srcOrd="1" destOrd="0" presId="urn:microsoft.com/office/officeart/2005/8/layout/hierarchy2"/>
    <dgm:cxn modelId="{F1219344-98BE-CB4E-97F3-39A35CA9142D}" type="presParOf" srcId="{CD815DE2-B946-1343-9CB0-FE81AC345B38}" destId="{9D6CB97A-489C-AC49-AE2F-7A4C31356915}" srcOrd="0" destOrd="0" presId="urn:microsoft.com/office/officeart/2005/8/layout/hierarchy2"/>
    <dgm:cxn modelId="{FE40DEEC-488B-064E-95F0-A7A57F0873C9}" type="presParOf" srcId="{9D6CB97A-489C-AC49-AE2F-7A4C31356915}" destId="{6DE1A56A-F79B-EF40-9D9A-B81A5565C6F0}" srcOrd="0" destOrd="0" presId="urn:microsoft.com/office/officeart/2005/8/layout/hierarchy2"/>
    <dgm:cxn modelId="{22A0AD20-36DE-C143-A4F9-7F259B43107C}" type="presParOf" srcId="{CD815DE2-B946-1343-9CB0-FE81AC345B38}" destId="{642B32ED-E7B1-8D46-BFE2-5D0A02B14603}" srcOrd="1" destOrd="0" presId="urn:microsoft.com/office/officeart/2005/8/layout/hierarchy2"/>
    <dgm:cxn modelId="{4A219842-B99A-444E-BBD1-0802DFAB6C52}" type="presParOf" srcId="{642B32ED-E7B1-8D46-BFE2-5D0A02B14603}" destId="{FBDDC5E6-F48E-B74B-A475-BF4917BCD27C}" srcOrd="0" destOrd="0" presId="urn:microsoft.com/office/officeart/2005/8/layout/hierarchy2"/>
    <dgm:cxn modelId="{82FE48BC-9E5B-1840-8D59-246E744EE16C}" type="presParOf" srcId="{642B32ED-E7B1-8D46-BFE2-5D0A02B14603}" destId="{6649C339-4409-8547-85D3-862F52E5B407}" srcOrd="1" destOrd="0" presId="urn:microsoft.com/office/officeart/2005/8/layout/hierarchy2"/>
    <dgm:cxn modelId="{C5D2BBFF-1383-B844-89D9-6BE1C1387804}" type="presParOf" srcId="{A4B63250-00AE-CE4A-8268-6DD9C1E6B2E4}" destId="{A5B3C615-B6A0-B84F-861E-552817447B5C}" srcOrd="4" destOrd="0" presId="urn:microsoft.com/office/officeart/2005/8/layout/hierarchy2"/>
    <dgm:cxn modelId="{6540E716-EE1A-9746-BE59-75605C4CB7D9}" type="presParOf" srcId="{A5B3C615-B6A0-B84F-861E-552817447B5C}" destId="{660693B9-44AF-6B4D-B5D0-EB25DCDE8F9D}" srcOrd="0" destOrd="0" presId="urn:microsoft.com/office/officeart/2005/8/layout/hierarchy2"/>
    <dgm:cxn modelId="{8EA7C817-9E78-2C44-B048-6A69B08DF427}" type="presParOf" srcId="{A4B63250-00AE-CE4A-8268-6DD9C1E6B2E4}" destId="{64A23720-9336-424A-82AA-FF01F33FCAD7}" srcOrd="5" destOrd="0" presId="urn:microsoft.com/office/officeart/2005/8/layout/hierarchy2"/>
    <dgm:cxn modelId="{765B8024-1A8E-DA40-953E-A54F859219E8}" type="presParOf" srcId="{64A23720-9336-424A-82AA-FF01F33FCAD7}" destId="{94524B7C-7D2A-CD49-9625-E64611DFC90F}" srcOrd="0" destOrd="0" presId="urn:microsoft.com/office/officeart/2005/8/layout/hierarchy2"/>
    <dgm:cxn modelId="{7E50B6C2-ADE6-1D4D-AE4A-E804D8E26321}" type="presParOf" srcId="{64A23720-9336-424A-82AA-FF01F33FCAD7}" destId="{D9B77DF4-0732-6C4C-807D-2A74481FB24F}" srcOrd="1" destOrd="0" presId="urn:microsoft.com/office/officeart/2005/8/layout/hierarchy2"/>
    <dgm:cxn modelId="{D67F8A0A-04A6-4C4D-B4DC-D21A95A85B66}" type="presParOf" srcId="{D9B77DF4-0732-6C4C-807D-2A74481FB24F}" destId="{59FBC969-AAC6-5742-A63A-0C7FB3DE4C8A}" srcOrd="0" destOrd="0" presId="urn:microsoft.com/office/officeart/2005/8/layout/hierarchy2"/>
    <dgm:cxn modelId="{2A2F85EA-F2F3-874A-BB2F-417C21E91C02}" type="presParOf" srcId="{59FBC969-AAC6-5742-A63A-0C7FB3DE4C8A}" destId="{99954BD1-2D38-9044-97A0-48AF6B3B3FAB}" srcOrd="0" destOrd="0" presId="urn:microsoft.com/office/officeart/2005/8/layout/hierarchy2"/>
    <dgm:cxn modelId="{1D620E55-5416-7D4C-97F5-6BDF671D4849}" type="presParOf" srcId="{D9B77DF4-0732-6C4C-807D-2A74481FB24F}" destId="{D23ADC37-54E0-AF45-AA46-3DA95D2F8CDC}" srcOrd="1" destOrd="0" presId="urn:microsoft.com/office/officeart/2005/8/layout/hierarchy2"/>
    <dgm:cxn modelId="{62EA5A67-A7F8-B741-A6B6-213C3D0760DD}" type="presParOf" srcId="{D23ADC37-54E0-AF45-AA46-3DA95D2F8CDC}" destId="{E41EDBF5-0EEC-FB4F-834E-7063E1261B75}" srcOrd="0" destOrd="0" presId="urn:microsoft.com/office/officeart/2005/8/layout/hierarchy2"/>
    <dgm:cxn modelId="{23CAA2AC-0316-DA4E-8A1F-134D32AACA7B}" type="presParOf" srcId="{D23ADC37-54E0-AF45-AA46-3DA95D2F8CDC}" destId="{E597EE55-D556-CF45-8478-CDA7DE35067F}" srcOrd="1" destOrd="0" presId="urn:microsoft.com/office/officeart/2005/8/layout/hierarchy2"/>
    <dgm:cxn modelId="{9187B1BE-7E57-BA44-A562-982DD0C564EA}" type="presParOf" srcId="{D9B77DF4-0732-6C4C-807D-2A74481FB24F}" destId="{3D78DF3D-523F-7B4A-9AB8-83F92545B6F5}" srcOrd="2" destOrd="0" presId="urn:microsoft.com/office/officeart/2005/8/layout/hierarchy2"/>
    <dgm:cxn modelId="{3702B123-2FF2-3E49-9A6C-D5F4400C32A4}" type="presParOf" srcId="{3D78DF3D-523F-7B4A-9AB8-83F92545B6F5}" destId="{93C0001C-7BBC-534D-AEF7-D30F99CF0FC5}" srcOrd="0" destOrd="0" presId="urn:microsoft.com/office/officeart/2005/8/layout/hierarchy2"/>
    <dgm:cxn modelId="{ED01C710-6B11-7C47-B9A5-8918054B24BD}" type="presParOf" srcId="{D9B77DF4-0732-6C4C-807D-2A74481FB24F}" destId="{D9B5BFA8-6978-324F-A942-D69686DBC515}" srcOrd="3" destOrd="0" presId="urn:microsoft.com/office/officeart/2005/8/layout/hierarchy2"/>
    <dgm:cxn modelId="{1B4CE3A1-7ED0-3548-82F5-3495C12E835A}" type="presParOf" srcId="{D9B5BFA8-6978-324F-A942-D69686DBC515}" destId="{DCB57352-B83E-7743-80F4-E2C613A9AFDC}" srcOrd="0" destOrd="0" presId="urn:microsoft.com/office/officeart/2005/8/layout/hierarchy2"/>
    <dgm:cxn modelId="{3B98ECBF-441E-4A4C-9188-E95282402987}" type="presParOf" srcId="{D9B5BFA8-6978-324F-A942-D69686DBC515}" destId="{F3EF8FED-4392-174F-B255-C75B3034B77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283B73-6AD2-A34D-9BBC-B3B16D6EC917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47EEA40-EA1D-EE45-88E5-BC3392383E35}">
      <dgm:prSet phldrT="[Text]" custT="1"/>
      <dgm:spPr/>
      <dgm:t>
        <a:bodyPr/>
        <a:lstStyle/>
        <a:p>
          <a:r>
            <a:rPr lang="en-US" sz="2000" dirty="0" err="1" smtClean="0"/>
            <a:t>Petição</a:t>
          </a:r>
          <a:r>
            <a:rPr lang="en-US" sz="2000" dirty="0" smtClean="0"/>
            <a:t> </a:t>
          </a:r>
          <a:r>
            <a:rPr lang="en-US" sz="2000" dirty="0" err="1" smtClean="0"/>
            <a:t>Inicial</a:t>
          </a:r>
          <a:endParaRPr lang="en-US" sz="2000" dirty="0"/>
        </a:p>
      </dgm:t>
    </dgm:pt>
    <dgm:pt modelId="{DB94FA94-9EFC-5847-96A2-FBC91F388733}" type="parTrans" cxnId="{DBC64BEE-B28E-6B4C-92FD-E68BAFDEF632}">
      <dgm:prSet/>
      <dgm:spPr/>
      <dgm:t>
        <a:bodyPr/>
        <a:lstStyle/>
        <a:p>
          <a:endParaRPr lang="en-US" sz="1050"/>
        </a:p>
      </dgm:t>
    </dgm:pt>
    <dgm:pt modelId="{299D9427-ABEA-B84E-8628-B0A529156F51}" type="sibTrans" cxnId="{DBC64BEE-B28E-6B4C-92FD-E68BAFDEF632}">
      <dgm:prSet/>
      <dgm:spPr/>
      <dgm:t>
        <a:bodyPr/>
        <a:lstStyle/>
        <a:p>
          <a:endParaRPr lang="en-US" sz="1050"/>
        </a:p>
      </dgm:t>
    </dgm:pt>
    <dgm:pt modelId="{54019A5E-7381-3645-8648-B9B242042F8F}">
      <dgm:prSet phldrT="[Text]" custT="1"/>
      <dgm:spPr/>
      <dgm:t>
        <a:bodyPr/>
        <a:lstStyle/>
        <a:p>
          <a:r>
            <a:rPr lang="en-US" sz="2000" dirty="0" err="1" smtClean="0"/>
            <a:t>Despacho</a:t>
          </a:r>
          <a:r>
            <a:rPr lang="en-US" sz="2000" dirty="0" smtClean="0"/>
            <a:t> </a:t>
          </a:r>
          <a:r>
            <a:rPr lang="en-US" sz="2000" dirty="0" err="1" smtClean="0"/>
            <a:t>Positivo</a:t>
          </a:r>
          <a:endParaRPr lang="en-US" sz="2800" dirty="0"/>
        </a:p>
      </dgm:t>
    </dgm:pt>
    <dgm:pt modelId="{7474EAB8-C2C7-DF44-8D37-0271ECF88947}" type="parTrans" cxnId="{46A9C914-3194-694B-9297-332E1B5D4206}">
      <dgm:prSet custT="1"/>
      <dgm:spPr/>
      <dgm:t>
        <a:bodyPr/>
        <a:lstStyle/>
        <a:p>
          <a:endParaRPr lang="en-US" sz="200"/>
        </a:p>
      </dgm:t>
    </dgm:pt>
    <dgm:pt modelId="{973439B3-D876-684C-A292-BBE904F9D379}" type="sibTrans" cxnId="{46A9C914-3194-694B-9297-332E1B5D4206}">
      <dgm:prSet/>
      <dgm:spPr/>
      <dgm:t>
        <a:bodyPr/>
        <a:lstStyle/>
        <a:p>
          <a:endParaRPr lang="en-US" sz="1050"/>
        </a:p>
      </dgm:t>
    </dgm:pt>
    <dgm:pt modelId="{160FE4ED-E717-3148-BF84-BAE5B493A4DC}">
      <dgm:prSet phldrT="[Text]" custT="1"/>
      <dgm:spPr/>
      <dgm:t>
        <a:bodyPr/>
        <a:lstStyle/>
        <a:p>
          <a:r>
            <a:rPr lang="en-US" sz="1800" dirty="0" err="1" smtClean="0"/>
            <a:t>Audiência</a:t>
          </a:r>
          <a:r>
            <a:rPr lang="en-US" sz="1800" dirty="0" smtClean="0"/>
            <a:t> de </a:t>
          </a:r>
          <a:r>
            <a:rPr lang="en-US" sz="1800" dirty="0" err="1" smtClean="0"/>
            <a:t>Conciliação</a:t>
          </a:r>
          <a:r>
            <a:rPr lang="en-US" sz="1800" dirty="0" smtClean="0"/>
            <a:t> </a:t>
          </a:r>
          <a:r>
            <a:rPr lang="en-US" sz="1800" dirty="0" err="1" smtClean="0"/>
            <a:t>ou</a:t>
          </a:r>
          <a:r>
            <a:rPr lang="en-US" sz="1800" dirty="0" smtClean="0"/>
            <a:t> </a:t>
          </a:r>
          <a:r>
            <a:rPr lang="en-US" sz="1800" dirty="0" err="1" smtClean="0"/>
            <a:t>Mediação</a:t>
          </a:r>
          <a:endParaRPr lang="en-US" sz="1800" dirty="0"/>
        </a:p>
      </dgm:t>
    </dgm:pt>
    <dgm:pt modelId="{1C812ABB-6FAA-9248-86F8-7B9E762E1A76}" type="parTrans" cxnId="{F243FF95-15D1-D94B-8528-982BE29C8495}">
      <dgm:prSet custT="1"/>
      <dgm:spPr/>
      <dgm:t>
        <a:bodyPr/>
        <a:lstStyle/>
        <a:p>
          <a:endParaRPr lang="en-US" sz="300"/>
        </a:p>
      </dgm:t>
    </dgm:pt>
    <dgm:pt modelId="{9A200384-9D96-1045-BB02-55D5759CC13D}" type="sibTrans" cxnId="{F243FF95-15D1-D94B-8528-982BE29C8495}">
      <dgm:prSet/>
      <dgm:spPr/>
      <dgm:t>
        <a:bodyPr/>
        <a:lstStyle/>
        <a:p>
          <a:endParaRPr lang="en-US" sz="1400"/>
        </a:p>
      </dgm:t>
    </dgm:pt>
    <dgm:pt modelId="{1BE26DC0-EF48-934D-BBE6-CAEABA36B4D8}" type="pres">
      <dgm:prSet presAssocID="{76283B73-6AD2-A34D-9BBC-B3B16D6EC91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B525986-EFF8-C943-B776-F619F8501307}" type="pres">
      <dgm:prSet presAssocID="{A47EEA40-EA1D-EE45-88E5-BC3392383E35}" presName="root1" presStyleCnt="0"/>
      <dgm:spPr/>
    </dgm:pt>
    <dgm:pt modelId="{2E2DD743-EB9F-7341-BF72-298606DD5680}" type="pres">
      <dgm:prSet presAssocID="{A47EEA40-EA1D-EE45-88E5-BC3392383E35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B63250-00AE-CE4A-8268-6DD9C1E6B2E4}" type="pres">
      <dgm:prSet presAssocID="{A47EEA40-EA1D-EE45-88E5-BC3392383E35}" presName="level2hierChild" presStyleCnt="0"/>
      <dgm:spPr/>
    </dgm:pt>
    <dgm:pt modelId="{A5B3C615-B6A0-B84F-861E-552817447B5C}" type="pres">
      <dgm:prSet presAssocID="{7474EAB8-C2C7-DF44-8D37-0271ECF88947}" presName="conn2-1" presStyleLbl="parChTrans1D2" presStyleIdx="0" presStyleCnt="1"/>
      <dgm:spPr/>
      <dgm:t>
        <a:bodyPr/>
        <a:lstStyle/>
        <a:p>
          <a:endParaRPr lang="en-US"/>
        </a:p>
      </dgm:t>
    </dgm:pt>
    <dgm:pt modelId="{660693B9-44AF-6B4D-B5D0-EB25DCDE8F9D}" type="pres">
      <dgm:prSet presAssocID="{7474EAB8-C2C7-DF44-8D37-0271ECF88947}" presName="connTx" presStyleLbl="parChTrans1D2" presStyleIdx="0" presStyleCnt="1"/>
      <dgm:spPr/>
      <dgm:t>
        <a:bodyPr/>
        <a:lstStyle/>
        <a:p>
          <a:endParaRPr lang="en-US"/>
        </a:p>
      </dgm:t>
    </dgm:pt>
    <dgm:pt modelId="{64A23720-9336-424A-82AA-FF01F33FCAD7}" type="pres">
      <dgm:prSet presAssocID="{54019A5E-7381-3645-8648-B9B242042F8F}" presName="root2" presStyleCnt="0"/>
      <dgm:spPr/>
    </dgm:pt>
    <dgm:pt modelId="{94524B7C-7D2A-CD49-9625-E64611DFC90F}" type="pres">
      <dgm:prSet presAssocID="{54019A5E-7381-3645-8648-B9B242042F8F}" presName="LevelTwoTextNode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9B77DF4-0732-6C4C-807D-2A74481FB24F}" type="pres">
      <dgm:prSet presAssocID="{54019A5E-7381-3645-8648-B9B242042F8F}" presName="level3hierChild" presStyleCnt="0"/>
      <dgm:spPr/>
    </dgm:pt>
    <dgm:pt modelId="{848406B9-F14E-B14B-8D37-70E691E357E3}" type="pres">
      <dgm:prSet presAssocID="{1C812ABB-6FAA-9248-86F8-7B9E762E1A76}" presName="conn2-1" presStyleLbl="parChTrans1D3" presStyleIdx="0" presStyleCnt="1"/>
      <dgm:spPr/>
      <dgm:t>
        <a:bodyPr/>
        <a:lstStyle/>
        <a:p>
          <a:endParaRPr lang="en-US"/>
        </a:p>
      </dgm:t>
    </dgm:pt>
    <dgm:pt modelId="{7F5E846E-E76A-0B47-8209-1B45107EEC00}" type="pres">
      <dgm:prSet presAssocID="{1C812ABB-6FAA-9248-86F8-7B9E762E1A76}" presName="connTx" presStyleLbl="parChTrans1D3" presStyleIdx="0" presStyleCnt="1"/>
      <dgm:spPr/>
      <dgm:t>
        <a:bodyPr/>
        <a:lstStyle/>
        <a:p>
          <a:endParaRPr lang="en-US"/>
        </a:p>
      </dgm:t>
    </dgm:pt>
    <dgm:pt modelId="{E6F4FB99-2FEA-E349-874B-D8490C3AB967}" type="pres">
      <dgm:prSet presAssocID="{160FE4ED-E717-3148-BF84-BAE5B493A4DC}" presName="root2" presStyleCnt="0"/>
      <dgm:spPr/>
    </dgm:pt>
    <dgm:pt modelId="{105EF011-D980-7647-A5B1-94218DFFDF33}" type="pres">
      <dgm:prSet presAssocID="{160FE4ED-E717-3148-BF84-BAE5B493A4DC}" presName="LevelTwoTextNod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1C5B7FD-0B99-2949-8B0D-7D7D870CB33D}" type="pres">
      <dgm:prSet presAssocID="{160FE4ED-E717-3148-BF84-BAE5B493A4DC}" presName="level3hierChild" presStyleCnt="0"/>
      <dgm:spPr/>
    </dgm:pt>
  </dgm:ptLst>
  <dgm:cxnLst>
    <dgm:cxn modelId="{AC82C6E7-A83D-BA4E-888D-CB144C5F085E}" type="presOf" srcId="{1C812ABB-6FAA-9248-86F8-7B9E762E1A76}" destId="{848406B9-F14E-B14B-8D37-70E691E357E3}" srcOrd="0" destOrd="0" presId="urn:microsoft.com/office/officeart/2005/8/layout/hierarchy2"/>
    <dgm:cxn modelId="{CBF1BCE8-77E9-0242-AAE9-BA51230E12ED}" type="presOf" srcId="{54019A5E-7381-3645-8648-B9B242042F8F}" destId="{94524B7C-7D2A-CD49-9625-E64611DFC90F}" srcOrd="0" destOrd="0" presId="urn:microsoft.com/office/officeart/2005/8/layout/hierarchy2"/>
    <dgm:cxn modelId="{5982ED2A-112C-054D-8F90-C52B60D769DF}" type="presOf" srcId="{160FE4ED-E717-3148-BF84-BAE5B493A4DC}" destId="{105EF011-D980-7647-A5B1-94218DFFDF33}" srcOrd="0" destOrd="0" presId="urn:microsoft.com/office/officeart/2005/8/layout/hierarchy2"/>
    <dgm:cxn modelId="{016194F3-91D3-174E-ADCB-8F0B0C3CE204}" type="presOf" srcId="{7474EAB8-C2C7-DF44-8D37-0271ECF88947}" destId="{660693B9-44AF-6B4D-B5D0-EB25DCDE8F9D}" srcOrd="1" destOrd="0" presId="urn:microsoft.com/office/officeart/2005/8/layout/hierarchy2"/>
    <dgm:cxn modelId="{DBC64BEE-B28E-6B4C-92FD-E68BAFDEF632}" srcId="{76283B73-6AD2-A34D-9BBC-B3B16D6EC917}" destId="{A47EEA40-EA1D-EE45-88E5-BC3392383E35}" srcOrd="0" destOrd="0" parTransId="{DB94FA94-9EFC-5847-96A2-FBC91F388733}" sibTransId="{299D9427-ABEA-B84E-8628-B0A529156F51}"/>
    <dgm:cxn modelId="{90212386-01CC-D34D-9941-188D80F1D186}" type="presOf" srcId="{7474EAB8-C2C7-DF44-8D37-0271ECF88947}" destId="{A5B3C615-B6A0-B84F-861E-552817447B5C}" srcOrd="0" destOrd="0" presId="urn:microsoft.com/office/officeart/2005/8/layout/hierarchy2"/>
    <dgm:cxn modelId="{46A9C914-3194-694B-9297-332E1B5D4206}" srcId="{A47EEA40-EA1D-EE45-88E5-BC3392383E35}" destId="{54019A5E-7381-3645-8648-B9B242042F8F}" srcOrd="0" destOrd="0" parTransId="{7474EAB8-C2C7-DF44-8D37-0271ECF88947}" sibTransId="{973439B3-D876-684C-A292-BBE904F9D379}"/>
    <dgm:cxn modelId="{F243FF95-15D1-D94B-8528-982BE29C8495}" srcId="{54019A5E-7381-3645-8648-B9B242042F8F}" destId="{160FE4ED-E717-3148-BF84-BAE5B493A4DC}" srcOrd="0" destOrd="0" parTransId="{1C812ABB-6FAA-9248-86F8-7B9E762E1A76}" sibTransId="{9A200384-9D96-1045-BB02-55D5759CC13D}"/>
    <dgm:cxn modelId="{9A8B43F6-74F2-0440-BECF-A23FB92ADCA9}" type="presOf" srcId="{A47EEA40-EA1D-EE45-88E5-BC3392383E35}" destId="{2E2DD743-EB9F-7341-BF72-298606DD5680}" srcOrd="0" destOrd="0" presId="urn:microsoft.com/office/officeart/2005/8/layout/hierarchy2"/>
    <dgm:cxn modelId="{B4AE7F86-B03A-F04E-9E06-71E057B8D5CB}" type="presOf" srcId="{76283B73-6AD2-A34D-9BBC-B3B16D6EC917}" destId="{1BE26DC0-EF48-934D-BBE6-CAEABA36B4D8}" srcOrd="0" destOrd="0" presId="urn:microsoft.com/office/officeart/2005/8/layout/hierarchy2"/>
    <dgm:cxn modelId="{82A08C77-80F4-EE4D-A76A-3C76AB6DC666}" type="presOf" srcId="{1C812ABB-6FAA-9248-86F8-7B9E762E1A76}" destId="{7F5E846E-E76A-0B47-8209-1B45107EEC00}" srcOrd="1" destOrd="0" presId="urn:microsoft.com/office/officeart/2005/8/layout/hierarchy2"/>
    <dgm:cxn modelId="{7F3468B2-955B-204E-9411-1A76E35092E6}" type="presParOf" srcId="{1BE26DC0-EF48-934D-BBE6-CAEABA36B4D8}" destId="{6B525986-EFF8-C943-B776-F619F8501307}" srcOrd="0" destOrd="0" presId="urn:microsoft.com/office/officeart/2005/8/layout/hierarchy2"/>
    <dgm:cxn modelId="{767075D5-FF01-F141-90E0-DFB68AA5425F}" type="presParOf" srcId="{6B525986-EFF8-C943-B776-F619F8501307}" destId="{2E2DD743-EB9F-7341-BF72-298606DD5680}" srcOrd="0" destOrd="0" presId="urn:microsoft.com/office/officeart/2005/8/layout/hierarchy2"/>
    <dgm:cxn modelId="{7FF58F8B-B3F8-A248-BBC2-5631259C40E8}" type="presParOf" srcId="{6B525986-EFF8-C943-B776-F619F8501307}" destId="{A4B63250-00AE-CE4A-8268-6DD9C1E6B2E4}" srcOrd="1" destOrd="0" presId="urn:microsoft.com/office/officeart/2005/8/layout/hierarchy2"/>
    <dgm:cxn modelId="{7D6FD687-171F-5C49-BF3F-A96AA426EC46}" type="presParOf" srcId="{A4B63250-00AE-CE4A-8268-6DD9C1E6B2E4}" destId="{A5B3C615-B6A0-B84F-861E-552817447B5C}" srcOrd="0" destOrd="0" presId="urn:microsoft.com/office/officeart/2005/8/layout/hierarchy2"/>
    <dgm:cxn modelId="{872D500C-9EBB-FD44-A50B-AE7314D108A2}" type="presParOf" srcId="{A5B3C615-B6A0-B84F-861E-552817447B5C}" destId="{660693B9-44AF-6B4D-B5D0-EB25DCDE8F9D}" srcOrd="0" destOrd="0" presId="urn:microsoft.com/office/officeart/2005/8/layout/hierarchy2"/>
    <dgm:cxn modelId="{D2B13A78-E355-3B4F-8C18-DC58E6D2326E}" type="presParOf" srcId="{A4B63250-00AE-CE4A-8268-6DD9C1E6B2E4}" destId="{64A23720-9336-424A-82AA-FF01F33FCAD7}" srcOrd="1" destOrd="0" presId="urn:microsoft.com/office/officeart/2005/8/layout/hierarchy2"/>
    <dgm:cxn modelId="{9E4A5464-3DFA-8242-83CF-2331F030E182}" type="presParOf" srcId="{64A23720-9336-424A-82AA-FF01F33FCAD7}" destId="{94524B7C-7D2A-CD49-9625-E64611DFC90F}" srcOrd="0" destOrd="0" presId="urn:microsoft.com/office/officeart/2005/8/layout/hierarchy2"/>
    <dgm:cxn modelId="{C2793DAF-7BD7-4F47-AF77-C6146E8AB30B}" type="presParOf" srcId="{64A23720-9336-424A-82AA-FF01F33FCAD7}" destId="{D9B77DF4-0732-6C4C-807D-2A74481FB24F}" srcOrd="1" destOrd="0" presId="urn:microsoft.com/office/officeart/2005/8/layout/hierarchy2"/>
    <dgm:cxn modelId="{17DB87C8-7661-9B4B-82BC-35E7C6693B96}" type="presParOf" srcId="{D9B77DF4-0732-6C4C-807D-2A74481FB24F}" destId="{848406B9-F14E-B14B-8D37-70E691E357E3}" srcOrd="0" destOrd="0" presId="urn:microsoft.com/office/officeart/2005/8/layout/hierarchy2"/>
    <dgm:cxn modelId="{F43D8FC0-B30C-7046-AE2B-E6D22D38FFDA}" type="presParOf" srcId="{848406B9-F14E-B14B-8D37-70E691E357E3}" destId="{7F5E846E-E76A-0B47-8209-1B45107EEC00}" srcOrd="0" destOrd="0" presId="urn:microsoft.com/office/officeart/2005/8/layout/hierarchy2"/>
    <dgm:cxn modelId="{0E8CAAC1-CB87-CA47-9446-C0A0FBD6EC08}" type="presParOf" srcId="{D9B77DF4-0732-6C4C-807D-2A74481FB24F}" destId="{E6F4FB99-2FEA-E349-874B-D8490C3AB967}" srcOrd="1" destOrd="0" presId="urn:microsoft.com/office/officeart/2005/8/layout/hierarchy2"/>
    <dgm:cxn modelId="{EE11BF85-5D1C-EA49-902D-F257DDF61D83}" type="presParOf" srcId="{E6F4FB99-2FEA-E349-874B-D8490C3AB967}" destId="{105EF011-D980-7647-A5B1-94218DFFDF33}" srcOrd="0" destOrd="0" presId="urn:microsoft.com/office/officeart/2005/8/layout/hierarchy2"/>
    <dgm:cxn modelId="{AD468C6A-65CB-2740-A0BD-CD7ABC95DA1E}" type="presParOf" srcId="{E6F4FB99-2FEA-E349-874B-D8490C3AB967}" destId="{81C5B7FD-0B99-2949-8B0D-7D7D870CB33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4C2D52-9D32-FF4D-B068-678FC9D94346}" type="doc">
      <dgm:prSet loTypeId="urn:microsoft.com/office/officeart/2005/8/layout/lProcess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7597ED4-2075-874B-B562-C1481F89694B}">
      <dgm:prSet phldrT="[Text]" custT="1"/>
      <dgm:spPr/>
      <dgm:t>
        <a:bodyPr/>
        <a:lstStyle/>
        <a:p>
          <a:r>
            <a:rPr lang="en-US" sz="3600" dirty="0" err="1" smtClean="0"/>
            <a:t>Conciliação</a:t>
          </a:r>
          <a:endParaRPr lang="en-US" sz="3600" dirty="0"/>
        </a:p>
      </dgm:t>
    </dgm:pt>
    <dgm:pt modelId="{2240D38A-DA45-3741-AE83-3C757D6669DE}" type="parTrans" cxnId="{F3FDC52A-D9E6-1942-94FB-2930383BD64C}">
      <dgm:prSet/>
      <dgm:spPr/>
      <dgm:t>
        <a:bodyPr/>
        <a:lstStyle/>
        <a:p>
          <a:endParaRPr lang="en-US"/>
        </a:p>
      </dgm:t>
    </dgm:pt>
    <dgm:pt modelId="{0F2FB1DA-948C-644B-AE08-0922AC39CA8F}" type="sibTrans" cxnId="{F3FDC52A-D9E6-1942-94FB-2930383BD64C}">
      <dgm:prSet/>
      <dgm:spPr/>
      <dgm:t>
        <a:bodyPr/>
        <a:lstStyle/>
        <a:p>
          <a:endParaRPr lang="en-US"/>
        </a:p>
      </dgm:t>
    </dgm:pt>
    <dgm:pt modelId="{1807D076-9F88-E64E-A203-1D5420C06994}">
      <dgm:prSet phldrT="[Text]"/>
      <dgm:spPr/>
      <dgm:t>
        <a:bodyPr/>
        <a:lstStyle/>
        <a:p>
          <a:r>
            <a:rPr lang="en-US" dirty="0" err="1" smtClean="0"/>
            <a:t>Ausência</a:t>
          </a:r>
          <a:r>
            <a:rPr lang="en-US" dirty="0" smtClean="0"/>
            <a:t> de </a:t>
          </a:r>
          <a:r>
            <a:rPr lang="en-US" dirty="0" err="1" smtClean="0"/>
            <a:t>vínculo</a:t>
          </a:r>
          <a:r>
            <a:rPr lang="en-US" dirty="0" smtClean="0"/>
            <a:t> anterior</a:t>
          </a:r>
          <a:endParaRPr lang="en-US" dirty="0"/>
        </a:p>
      </dgm:t>
    </dgm:pt>
    <dgm:pt modelId="{6F89F30F-C2B0-C445-8841-D5A1D8BD3F51}" type="parTrans" cxnId="{0001108F-A9B5-3840-BE82-A5795343202C}">
      <dgm:prSet/>
      <dgm:spPr/>
      <dgm:t>
        <a:bodyPr/>
        <a:lstStyle/>
        <a:p>
          <a:endParaRPr lang="en-US"/>
        </a:p>
      </dgm:t>
    </dgm:pt>
    <dgm:pt modelId="{0B352628-B2F3-6A48-8B48-04EAB46EF33A}" type="sibTrans" cxnId="{0001108F-A9B5-3840-BE82-A5795343202C}">
      <dgm:prSet/>
      <dgm:spPr/>
      <dgm:t>
        <a:bodyPr/>
        <a:lstStyle/>
        <a:p>
          <a:endParaRPr lang="en-US"/>
        </a:p>
      </dgm:t>
    </dgm:pt>
    <dgm:pt modelId="{1600CBDF-7CCF-7C44-9A18-6CC8FE6F7E4B}">
      <dgm:prSet phldrT="[Text]"/>
      <dgm:spPr/>
      <dgm:t>
        <a:bodyPr/>
        <a:lstStyle/>
        <a:p>
          <a:r>
            <a:rPr lang="en-US" dirty="0" err="1" smtClean="0"/>
            <a:t>Sugestões</a:t>
          </a:r>
          <a:r>
            <a:rPr lang="en-US" dirty="0" smtClean="0"/>
            <a:t> </a:t>
          </a:r>
          <a:r>
            <a:rPr lang="en-US" dirty="0" err="1" smtClean="0"/>
            <a:t>pelo</a:t>
          </a:r>
          <a:r>
            <a:rPr lang="en-US" dirty="0" smtClean="0"/>
            <a:t> </a:t>
          </a:r>
          <a:r>
            <a:rPr lang="en-US" dirty="0" err="1" smtClean="0"/>
            <a:t>Conciliador</a:t>
          </a:r>
          <a:endParaRPr lang="en-US" dirty="0"/>
        </a:p>
      </dgm:t>
    </dgm:pt>
    <dgm:pt modelId="{F247B4F9-33B7-D240-843B-3A9415DEBD50}" type="parTrans" cxnId="{D9EC32AE-18E1-6A48-AD98-6B34B01454C7}">
      <dgm:prSet/>
      <dgm:spPr/>
      <dgm:t>
        <a:bodyPr/>
        <a:lstStyle/>
        <a:p>
          <a:endParaRPr lang="en-US"/>
        </a:p>
      </dgm:t>
    </dgm:pt>
    <dgm:pt modelId="{4E4371D7-1F61-B948-8356-34FBEB44AD4B}" type="sibTrans" cxnId="{D9EC32AE-18E1-6A48-AD98-6B34B01454C7}">
      <dgm:prSet/>
      <dgm:spPr/>
      <dgm:t>
        <a:bodyPr/>
        <a:lstStyle/>
        <a:p>
          <a:endParaRPr lang="en-US"/>
        </a:p>
      </dgm:t>
    </dgm:pt>
    <dgm:pt modelId="{390DE9C3-BBD6-BD4F-BF61-E6A18BF9EEDE}">
      <dgm:prSet phldrT="[Text]" custT="1"/>
      <dgm:spPr/>
      <dgm:t>
        <a:bodyPr/>
        <a:lstStyle/>
        <a:p>
          <a:r>
            <a:rPr lang="en-US" sz="3600" dirty="0" err="1" smtClean="0"/>
            <a:t>Mediação</a:t>
          </a:r>
          <a:endParaRPr lang="en-US" sz="3600" dirty="0"/>
        </a:p>
      </dgm:t>
    </dgm:pt>
    <dgm:pt modelId="{BDC3AB65-7906-2145-A6EC-79B0F7EC6E05}" type="parTrans" cxnId="{17B1351C-32E0-E248-9D67-E15DC34E5B49}">
      <dgm:prSet/>
      <dgm:spPr/>
      <dgm:t>
        <a:bodyPr/>
        <a:lstStyle/>
        <a:p>
          <a:endParaRPr lang="en-US"/>
        </a:p>
      </dgm:t>
    </dgm:pt>
    <dgm:pt modelId="{6D401ECA-919B-8745-8FFC-5AC008151469}" type="sibTrans" cxnId="{17B1351C-32E0-E248-9D67-E15DC34E5B49}">
      <dgm:prSet/>
      <dgm:spPr/>
      <dgm:t>
        <a:bodyPr/>
        <a:lstStyle/>
        <a:p>
          <a:endParaRPr lang="en-US"/>
        </a:p>
      </dgm:t>
    </dgm:pt>
    <dgm:pt modelId="{8D8E2456-EB8F-914C-9847-F1061C3A25A5}">
      <dgm:prSet phldrT="[Text]"/>
      <dgm:spPr/>
      <dgm:t>
        <a:bodyPr/>
        <a:lstStyle/>
        <a:p>
          <a:r>
            <a:rPr lang="en-US" dirty="0" err="1" smtClean="0"/>
            <a:t>Existência</a:t>
          </a:r>
          <a:r>
            <a:rPr lang="en-US" dirty="0" smtClean="0"/>
            <a:t> de </a:t>
          </a:r>
          <a:r>
            <a:rPr lang="en-US" dirty="0" err="1" smtClean="0"/>
            <a:t>vínculo</a:t>
          </a:r>
          <a:r>
            <a:rPr lang="en-US" dirty="0" smtClean="0"/>
            <a:t> anterior </a:t>
          </a:r>
          <a:r>
            <a:rPr lang="en-US" dirty="0" err="1" smtClean="0"/>
            <a:t>que</a:t>
          </a:r>
          <a:r>
            <a:rPr lang="en-US" dirty="0" smtClean="0"/>
            <a:t> </a:t>
          </a:r>
          <a:r>
            <a:rPr lang="en-US" dirty="0" err="1" smtClean="0"/>
            <a:t>será</a:t>
          </a:r>
          <a:r>
            <a:rPr lang="en-US" dirty="0" smtClean="0"/>
            <a:t> </a:t>
          </a:r>
          <a:r>
            <a:rPr lang="en-US" dirty="0" err="1" smtClean="0"/>
            <a:t>mantido</a:t>
          </a:r>
          <a:endParaRPr lang="en-US" dirty="0"/>
        </a:p>
      </dgm:t>
    </dgm:pt>
    <dgm:pt modelId="{0B65CECC-6F22-624C-93DC-B6AA1AC30F4A}" type="parTrans" cxnId="{B202C5DB-5409-9C45-B55E-DEE5AB6148D2}">
      <dgm:prSet/>
      <dgm:spPr/>
      <dgm:t>
        <a:bodyPr/>
        <a:lstStyle/>
        <a:p>
          <a:endParaRPr lang="en-US"/>
        </a:p>
      </dgm:t>
    </dgm:pt>
    <dgm:pt modelId="{6F4C4112-1B50-7142-ACA5-36747B4044F3}" type="sibTrans" cxnId="{B202C5DB-5409-9C45-B55E-DEE5AB6148D2}">
      <dgm:prSet/>
      <dgm:spPr/>
      <dgm:t>
        <a:bodyPr/>
        <a:lstStyle/>
        <a:p>
          <a:endParaRPr lang="en-US"/>
        </a:p>
      </dgm:t>
    </dgm:pt>
    <dgm:pt modelId="{30949B52-0AB7-4E4D-91CA-2C9E94768237}">
      <dgm:prSet phldrT="[Text]"/>
      <dgm:spPr/>
      <dgm:t>
        <a:bodyPr/>
        <a:lstStyle/>
        <a:p>
          <a:r>
            <a:rPr lang="en-US" dirty="0" err="1" smtClean="0"/>
            <a:t>Facilitação</a:t>
          </a:r>
          <a:r>
            <a:rPr lang="en-US" dirty="0" smtClean="0"/>
            <a:t> da </a:t>
          </a:r>
          <a:r>
            <a:rPr lang="en-US" dirty="0" err="1" smtClean="0"/>
            <a:t>comunicação</a:t>
          </a:r>
          <a:endParaRPr lang="en-US" dirty="0"/>
        </a:p>
      </dgm:t>
    </dgm:pt>
    <dgm:pt modelId="{745D9850-2195-F442-A578-13B9AEEC262E}" type="parTrans" cxnId="{6BAFD1E7-0B49-5045-8CC9-B300EF8BBC06}">
      <dgm:prSet/>
      <dgm:spPr/>
      <dgm:t>
        <a:bodyPr/>
        <a:lstStyle/>
        <a:p>
          <a:endParaRPr lang="en-US"/>
        </a:p>
      </dgm:t>
    </dgm:pt>
    <dgm:pt modelId="{1E89A87E-150D-564C-BD1F-61B93B39A1C7}" type="sibTrans" cxnId="{6BAFD1E7-0B49-5045-8CC9-B300EF8BBC06}">
      <dgm:prSet/>
      <dgm:spPr/>
      <dgm:t>
        <a:bodyPr/>
        <a:lstStyle/>
        <a:p>
          <a:endParaRPr lang="en-US"/>
        </a:p>
      </dgm:t>
    </dgm:pt>
    <dgm:pt modelId="{0B14FB8F-ADDE-1B4F-A01B-0643A96933C4}" type="pres">
      <dgm:prSet presAssocID="{BF4C2D52-9D32-FF4D-B068-678FC9D943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06F706-3127-7341-8374-AAF0541726BB}" type="pres">
      <dgm:prSet presAssocID="{F7597ED4-2075-874B-B562-C1481F89694B}" presName="vertFlow" presStyleCnt="0"/>
      <dgm:spPr/>
    </dgm:pt>
    <dgm:pt modelId="{77096C3F-900E-0D41-8221-2B58BC189FF5}" type="pres">
      <dgm:prSet presAssocID="{F7597ED4-2075-874B-B562-C1481F89694B}" presName="header" presStyleLbl="node1" presStyleIdx="0" presStyleCnt="2"/>
      <dgm:spPr/>
      <dgm:t>
        <a:bodyPr/>
        <a:lstStyle/>
        <a:p>
          <a:endParaRPr lang="en-US"/>
        </a:p>
      </dgm:t>
    </dgm:pt>
    <dgm:pt modelId="{ED4C5234-2342-014E-8ED6-E644E863DD40}" type="pres">
      <dgm:prSet presAssocID="{6F89F30F-C2B0-C445-8841-D5A1D8BD3F51}" presName="parTrans" presStyleLbl="sibTrans2D1" presStyleIdx="0" presStyleCnt="4"/>
      <dgm:spPr/>
      <dgm:t>
        <a:bodyPr/>
        <a:lstStyle/>
        <a:p>
          <a:endParaRPr lang="en-US"/>
        </a:p>
      </dgm:t>
    </dgm:pt>
    <dgm:pt modelId="{9DAD8428-A242-3947-95B6-25785D430156}" type="pres">
      <dgm:prSet presAssocID="{1807D076-9F88-E64E-A203-1D5420C06994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4F1AE0-8F37-4E41-813A-A20196924AB7}" type="pres">
      <dgm:prSet presAssocID="{0B352628-B2F3-6A48-8B48-04EAB46EF33A}" presName="sibTrans" presStyleLbl="sibTrans2D1" presStyleIdx="1" presStyleCnt="4"/>
      <dgm:spPr/>
      <dgm:t>
        <a:bodyPr/>
        <a:lstStyle/>
        <a:p>
          <a:endParaRPr lang="en-US"/>
        </a:p>
      </dgm:t>
    </dgm:pt>
    <dgm:pt modelId="{4158B8AC-41EE-2540-AB7F-83DD1E1E379D}" type="pres">
      <dgm:prSet presAssocID="{1600CBDF-7CCF-7C44-9A18-6CC8FE6F7E4B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1DDF9C-C73A-7D4B-9D35-53C94D5E625C}" type="pres">
      <dgm:prSet presAssocID="{F7597ED4-2075-874B-B562-C1481F89694B}" presName="hSp" presStyleCnt="0"/>
      <dgm:spPr/>
    </dgm:pt>
    <dgm:pt modelId="{1BCA8A50-177F-9443-B7E0-0BD90924A9E3}" type="pres">
      <dgm:prSet presAssocID="{390DE9C3-BBD6-BD4F-BF61-E6A18BF9EEDE}" presName="vertFlow" presStyleCnt="0"/>
      <dgm:spPr/>
    </dgm:pt>
    <dgm:pt modelId="{D1C7DE72-D8FD-9F4B-BF09-9F28B1CF666A}" type="pres">
      <dgm:prSet presAssocID="{390DE9C3-BBD6-BD4F-BF61-E6A18BF9EEDE}" presName="header" presStyleLbl="node1" presStyleIdx="1" presStyleCnt="2"/>
      <dgm:spPr/>
      <dgm:t>
        <a:bodyPr/>
        <a:lstStyle/>
        <a:p>
          <a:endParaRPr lang="en-US"/>
        </a:p>
      </dgm:t>
    </dgm:pt>
    <dgm:pt modelId="{127D613C-627A-2046-BE42-DBD2FE001C66}" type="pres">
      <dgm:prSet presAssocID="{0B65CECC-6F22-624C-93DC-B6AA1AC30F4A}" presName="parTrans" presStyleLbl="sibTrans2D1" presStyleIdx="2" presStyleCnt="4"/>
      <dgm:spPr/>
      <dgm:t>
        <a:bodyPr/>
        <a:lstStyle/>
        <a:p>
          <a:endParaRPr lang="en-US"/>
        </a:p>
      </dgm:t>
    </dgm:pt>
    <dgm:pt modelId="{AB33052D-8B1B-5B4F-B554-9590F9EC2A54}" type="pres">
      <dgm:prSet presAssocID="{8D8E2456-EB8F-914C-9847-F1061C3A25A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1B5F98-253A-1F4D-B49C-DD5873DD5153}" type="pres">
      <dgm:prSet presAssocID="{6F4C4112-1B50-7142-ACA5-36747B4044F3}" presName="sibTrans" presStyleLbl="sibTrans2D1" presStyleIdx="3" presStyleCnt="4"/>
      <dgm:spPr/>
      <dgm:t>
        <a:bodyPr/>
        <a:lstStyle/>
        <a:p>
          <a:endParaRPr lang="en-US"/>
        </a:p>
      </dgm:t>
    </dgm:pt>
    <dgm:pt modelId="{30A034D0-E7F9-9C4E-B633-7885F8740C61}" type="pres">
      <dgm:prSet presAssocID="{30949B52-0AB7-4E4D-91CA-2C9E94768237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B4100F1-D022-0F49-9FBF-AE7A28986119}" type="presOf" srcId="{BF4C2D52-9D32-FF4D-B068-678FC9D94346}" destId="{0B14FB8F-ADDE-1B4F-A01B-0643A96933C4}" srcOrd="0" destOrd="0" presId="urn:microsoft.com/office/officeart/2005/8/layout/lProcess1"/>
    <dgm:cxn modelId="{63291ABB-0106-5A46-B1E1-1B66AE85A270}" type="presOf" srcId="{0B65CECC-6F22-624C-93DC-B6AA1AC30F4A}" destId="{127D613C-627A-2046-BE42-DBD2FE001C66}" srcOrd="0" destOrd="0" presId="urn:microsoft.com/office/officeart/2005/8/layout/lProcess1"/>
    <dgm:cxn modelId="{BF5D7711-6B42-ED4C-8A41-AC6F0E8D3EE3}" type="presOf" srcId="{8D8E2456-EB8F-914C-9847-F1061C3A25A5}" destId="{AB33052D-8B1B-5B4F-B554-9590F9EC2A54}" srcOrd="0" destOrd="0" presId="urn:microsoft.com/office/officeart/2005/8/layout/lProcess1"/>
    <dgm:cxn modelId="{0640A2B4-DB42-9648-AAC6-F976AD17349C}" type="presOf" srcId="{F7597ED4-2075-874B-B562-C1481F89694B}" destId="{77096C3F-900E-0D41-8221-2B58BC189FF5}" srcOrd="0" destOrd="0" presId="urn:microsoft.com/office/officeart/2005/8/layout/lProcess1"/>
    <dgm:cxn modelId="{E41F2189-DF53-724B-BC48-7BCBDE7A20D0}" type="presOf" srcId="{30949B52-0AB7-4E4D-91CA-2C9E94768237}" destId="{30A034D0-E7F9-9C4E-B633-7885F8740C61}" srcOrd="0" destOrd="0" presId="urn:microsoft.com/office/officeart/2005/8/layout/lProcess1"/>
    <dgm:cxn modelId="{60E241EB-DC74-794E-A950-2C603E5043FF}" type="presOf" srcId="{390DE9C3-BBD6-BD4F-BF61-E6A18BF9EEDE}" destId="{D1C7DE72-D8FD-9F4B-BF09-9F28B1CF666A}" srcOrd="0" destOrd="0" presId="urn:microsoft.com/office/officeart/2005/8/layout/lProcess1"/>
    <dgm:cxn modelId="{C1500693-8E10-1A4E-8521-67B99B3AF998}" type="presOf" srcId="{1807D076-9F88-E64E-A203-1D5420C06994}" destId="{9DAD8428-A242-3947-95B6-25785D430156}" srcOrd="0" destOrd="0" presId="urn:microsoft.com/office/officeart/2005/8/layout/lProcess1"/>
    <dgm:cxn modelId="{B202C5DB-5409-9C45-B55E-DEE5AB6148D2}" srcId="{390DE9C3-BBD6-BD4F-BF61-E6A18BF9EEDE}" destId="{8D8E2456-EB8F-914C-9847-F1061C3A25A5}" srcOrd="0" destOrd="0" parTransId="{0B65CECC-6F22-624C-93DC-B6AA1AC30F4A}" sibTransId="{6F4C4112-1B50-7142-ACA5-36747B4044F3}"/>
    <dgm:cxn modelId="{35E1F1EC-A6C6-F04B-B548-17F3E7678CA3}" type="presOf" srcId="{6F4C4112-1B50-7142-ACA5-36747B4044F3}" destId="{AD1B5F98-253A-1F4D-B49C-DD5873DD5153}" srcOrd="0" destOrd="0" presId="urn:microsoft.com/office/officeart/2005/8/layout/lProcess1"/>
    <dgm:cxn modelId="{0001108F-A9B5-3840-BE82-A5795343202C}" srcId="{F7597ED4-2075-874B-B562-C1481F89694B}" destId="{1807D076-9F88-E64E-A203-1D5420C06994}" srcOrd="0" destOrd="0" parTransId="{6F89F30F-C2B0-C445-8841-D5A1D8BD3F51}" sibTransId="{0B352628-B2F3-6A48-8B48-04EAB46EF33A}"/>
    <dgm:cxn modelId="{6BAFD1E7-0B49-5045-8CC9-B300EF8BBC06}" srcId="{390DE9C3-BBD6-BD4F-BF61-E6A18BF9EEDE}" destId="{30949B52-0AB7-4E4D-91CA-2C9E94768237}" srcOrd="1" destOrd="0" parTransId="{745D9850-2195-F442-A578-13B9AEEC262E}" sibTransId="{1E89A87E-150D-564C-BD1F-61B93B39A1C7}"/>
    <dgm:cxn modelId="{A46A3E64-8A28-D849-8EB5-397FEFF354D1}" type="presOf" srcId="{0B352628-B2F3-6A48-8B48-04EAB46EF33A}" destId="{AF4F1AE0-8F37-4E41-813A-A20196924AB7}" srcOrd="0" destOrd="0" presId="urn:microsoft.com/office/officeart/2005/8/layout/lProcess1"/>
    <dgm:cxn modelId="{F3FDC52A-D9E6-1942-94FB-2930383BD64C}" srcId="{BF4C2D52-9D32-FF4D-B068-678FC9D94346}" destId="{F7597ED4-2075-874B-B562-C1481F89694B}" srcOrd="0" destOrd="0" parTransId="{2240D38A-DA45-3741-AE83-3C757D6669DE}" sibTransId="{0F2FB1DA-948C-644B-AE08-0922AC39CA8F}"/>
    <dgm:cxn modelId="{7FA015EF-5114-DC4F-A45A-CF8A3C193CC5}" type="presOf" srcId="{6F89F30F-C2B0-C445-8841-D5A1D8BD3F51}" destId="{ED4C5234-2342-014E-8ED6-E644E863DD40}" srcOrd="0" destOrd="0" presId="urn:microsoft.com/office/officeart/2005/8/layout/lProcess1"/>
    <dgm:cxn modelId="{17B1351C-32E0-E248-9D67-E15DC34E5B49}" srcId="{BF4C2D52-9D32-FF4D-B068-678FC9D94346}" destId="{390DE9C3-BBD6-BD4F-BF61-E6A18BF9EEDE}" srcOrd="1" destOrd="0" parTransId="{BDC3AB65-7906-2145-A6EC-79B0F7EC6E05}" sibTransId="{6D401ECA-919B-8745-8FFC-5AC008151469}"/>
    <dgm:cxn modelId="{D9EC32AE-18E1-6A48-AD98-6B34B01454C7}" srcId="{F7597ED4-2075-874B-B562-C1481F89694B}" destId="{1600CBDF-7CCF-7C44-9A18-6CC8FE6F7E4B}" srcOrd="1" destOrd="0" parTransId="{F247B4F9-33B7-D240-843B-3A9415DEBD50}" sibTransId="{4E4371D7-1F61-B948-8356-34FBEB44AD4B}"/>
    <dgm:cxn modelId="{098CBA43-CC83-F04C-AFA0-0C0BBF8BCE46}" type="presOf" srcId="{1600CBDF-7CCF-7C44-9A18-6CC8FE6F7E4B}" destId="{4158B8AC-41EE-2540-AB7F-83DD1E1E379D}" srcOrd="0" destOrd="0" presId="urn:microsoft.com/office/officeart/2005/8/layout/lProcess1"/>
    <dgm:cxn modelId="{402C0F71-A162-C645-B376-5C763DD6E64E}" type="presParOf" srcId="{0B14FB8F-ADDE-1B4F-A01B-0643A96933C4}" destId="{4506F706-3127-7341-8374-AAF0541726BB}" srcOrd="0" destOrd="0" presId="urn:microsoft.com/office/officeart/2005/8/layout/lProcess1"/>
    <dgm:cxn modelId="{429CB16E-8566-8345-91CF-2E418957BC5C}" type="presParOf" srcId="{4506F706-3127-7341-8374-AAF0541726BB}" destId="{77096C3F-900E-0D41-8221-2B58BC189FF5}" srcOrd="0" destOrd="0" presId="urn:microsoft.com/office/officeart/2005/8/layout/lProcess1"/>
    <dgm:cxn modelId="{70627EE9-7A1E-B742-A7C3-54E7DDCEB522}" type="presParOf" srcId="{4506F706-3127-7341-8374-AAF0541726BB}" destId="{ED4C5234-2342-014E-8ED6-E644E863DD40}" srcOrd="1" destOrd="0" presId="urn:microsoft.com/office/officeart/2005/8/layout/lProcess1"/>
    <dgm:cxn modelId="{7524FBEA-4F70-CC4F-9F1D-40FFA8A89A65}" type="presParOf" srcId="{4506F706-3127-7341-8374-AAF0541726BB}" destId="{9DAD8428-A242-3947-95B6-25785D430156}" srcOrd="2" destOrd="0" presId="urn:microsoft.com/office/officeart/2005/8/layout/lProcess1"/>
    <dgm:cxn modelId="{EC12AF10-3BB0-8E48-ABD8-8315767376C4}" type="presParOf" srcId="{4506F706-3127-7341-8374-AAF0541726BB}" destId="{AF4F1AE0-8F37-4E41-813A-A20196924AB7}" srcOrd="3" destOrd="0" presId="urn:microsoft.com/office/officeart/2005/8/layout/lProcess1"/>
    <dgm:cxn modelId="{9766735B-4109-4448-A4FF-F5580BACDDF5}" type="presParOf" srcId="{4506F706-3127-7341-8374-AAF0541726BB}" destId="{4158B8AC-41EE-2540-AB7F-83DD1E1E379D}" srcOrd="4" destOrd="0" presId="urn:microsoft.com/office/officeart/2005/8/layout/lProcess1"/>
    <dgm:cxn modelId="{46B8C637-617E-784E-9232-EDAB582A5C5E}" type="presParOf" srcId="{0B14FB8F-ADDE-1B4F-A01B-0643A96933C4}" destId="{541DDF9C-C73A-7D4B-9D35-53C94D5E625C}" srcOrd="1" destOrd="0" presId="urn:microsoft.com/office/officeart/2005/8/layout/lProcess1"/>
    <dgm:cxn modelId="{21E8EB5E-7E11-E240-8F12-77E395B39064}" type="presParOf" srcId="{0B14FB8F-ADDE-1B4F-A01B-0643A96933C4}" destId="{1BCA8A50-177F-9443-B7E0-0BD90924A9E3}" srcOrd="2" destOrd="0" presId="urn:microsoft.com/office/officeart/2005/8/layout/lProcess1"/>
    <dgm:cxn modelId="{D789A15D-2C61-A849-ABF0-73B264069041}" type="presParOf" srcId="{1BCA8A50-177F-9443-B7E0-0BD90924A9E3}" destId="{D1C7DE72-D8FD-9F4B-BF09-9F28B1CF666A}" srcOrd="0" destOrd="0" presId="urn:microsoft.com/office/officeart/2005/8/layout/lProcess1"/>
    <dgm:cxn modelId="{4455B9AC-2255-D34F-9CAC-1B9CC0764EB4}" type="presParOf" srcId="{1BCA8A50-177F-9443-B7E0-0BD90924A9E3}" destId="{127D613C-627A-2046-BE42-DBD2FE001C66}" srcOrd="1" destOrd="0" presId="urn:microsoft.com/office/officeart/2005/8/layout/lProcess1"/>
    <dgm:cxn modelId="{B59AA80D-22A6-AC43-BF03-03D6D15B69AB}" type="presParOf" srcId="{1BCA8A50-177F-9443-B7E0-0BD90924A9E3}" destId="{AB33052D-8B1B-5B4F-B554-9590F9EC2A54}" srcOrd="2" destOrd="0" presId="urn:microsoft.com/office/officeart/2005/8/layout/lProcess1"/>
    <dgm:cxn modelId="{D604FEAF-E689-2046-B1C2-7BC5AF3B8367}" type="presParOf" srcId="{1BCA8A50-177F-9443-B7E0-0BD90924A9E3}" destId="{AD1B5F98-253A-1F4D-B49C-DD5873DD5153}" srcOrd="3" destOrd="0" presId="urn:microsoft.com/office/officeart/2005/8/layout/lProcess1"/>
    <dgm:cxn modelId="{615B1916-313D-A841-8774-5364FC2C8CAD}" type="presParOf" srcId="{1BCA8A50-177F-9443-B7E0-0BD90924A9E3}" destId="{30A034D0-E7F9-9C4E-B633-7885F8740C61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BC42491-A715-A747-9731-B7ABD32C82F4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5EAB985A-16A4-1E45-88B2-A35EAAFED752}">
      <dgm:prSet phldrT="[Text]"/>
      <dgm:spPr/>
      <dgm:t>
        <a:bodyPr/>
        <a:lstStyle/>
        <a:p>
          <a:r>
            <a:rPr lang="en-US" dirty="0" err="1" smtClean="0"/>
            <a:t>Petição</a:t>
          </a:r>
          <a:r>
            <a:rPr lang="en-US" dirty="0" smtClean="0"/>
            <a:t> </a:t>
          </a:r>
          <a:r>
            <a:rPr lang="en-US" dirty="0" err="1" smtClean="0"/>
            <a:t>Inicial</a:t>
          </a:r>
          <a:endParaRPr lang="en-US" dirty="0"/>
        </a:p>
      </dgm:t>
    </dgm:pt>
    <dgm:pt modelId="{E59C9C94-B060-2940-83F0-184836FFC2E5}" type="parTrans" cxnId="{CF1AC946-F26F-6A47-8EE6-C25B81DDC669}">
      <dgm:prSet/>
      <dgm:spPr/>
      <dgm:t>
        <a:bodyPr/>
        <a:lstStyle/>
        <a:p>
          <a:endParaRPr lang="en-US"/>
        </a:p>
      </dgm:t>
    </dgm:pt>
    <dgm:pt modelId="{82FFAFC3-113C-6548-9413-C699E4CDFE8A}" type="sibTrans" cxnId="{CF1AC946-F26F-6A47-8EE6-C25B81DDC669}">
      <dgm:prSet/>
      <dgm:spPr/>
      <dgm:t>
        <a:bodyPr/>
        <a:lstStyle/>
        <a:p>
          <a:endParaRPr lang="en-US"/>
        </a:p>
      </dgm:t>
    </dgm:pt>
    <dgm:pt modelId="{C4C867B2-D398-4749-AE37-998824A43DFA}">
      <dgm:prSet phldrT="[Text]"/>
      <dgm:spPr/>
      <dgm:t>
        <a:bodyPr/>
        <a:lstStyle/>
        <a:p>
          <a:r>
            <a:rPr lang="en-US" dirty="0" err="1" smtClean="0"/>
            <a:t>Distribuição</a:t>
          </a:r>
          <a:endParaRPr lang="en-US" dirty="0"/>
        </a:p>
      </dgm:t>
    </dgm:pt>
    <dgm:pt modelId="{3B480D0D-96E8-CB48-80B4-7A7C199E6F78}" type="parTrans" cxnId="{5B9F00BB-6A2E-AF4C-8287-F783BD1758F8}">
      <dgm:prSet/>
      <dgm:spPr/>
      <dgm:t>
        <a:bodyPr/>
        <a:lstStyle/>
        <a:p>
          <a:endParaRPr lang="en-US"/>
        </a:p>
      </dgm:t>
    </dgm:pt>
    <dgm:pt modelId="{1FA6358E-5028-6543-A633-3C29366943C7}" type="sibTrans" cxnId="{5B9F00BB-6A2E-AF4C-8287-F783BD1758F8}">
      <dgm:prSet/>
      <dgm:spPr/>
      <dgm:t>
        <a:bodyPr/>
        <a:lstStyle/>
        <a:p>
          <a:endParaRPr lang="en-US"/>
        </a:p>
      </dgm:t>
    </dgm:pt>
    <dgm:pt modelId="{6E770D3C-0AA3-CA42-879C-D34A5534A4AB}">
      <dgm:prSet phldrT="[Text]"/>
      <dgm:spPr/>
      <dgm:t>
        <a:bodyPr/>
        <a:lstStyle/>
        <a:p>
          <a:r>
            <a:rPr lang="en-US" dirty="0" err="1" smtClean="0"/>
            <a:t>Despacho</a:t>
          </a:r>
          <a:r>
            <a:rPr lang="en-US" dirty="0" smtClean="0"/>
            <a:t> </a:t>
          </a:r>
          <a:r>
            <a:rPr lang="en-US" dirty="0" err="1" smtClean="0"/>
            <a:t>Positivo</a:t>
          </a:r>
          <a:endParaRPr lang="en-US" dirty="0"/>
        </a:p>
      </dgm:t>
    </dgm:pt>
    <dgm:pt modelId="{2EB9440A-50BB-944C-81C9-16EB2EBD1343}" type="parTrans" cxnId="{AA63EA71-ED16-FB40-ACE4-8DA38067D38C}">
      <dgm:prSet/>
      <dgm:spPr/>
      <dgm:t>
        <a:bodyPr/>
        <a:lstStyle/>
        <a:p>
          <a:endParaRPr lang="en-US"/>
        </a:p>
      </dgm:t>
    </dgm:pt>
    <dgm:pt modelId="{9F357F75-B448-3A4A-BDD5-81859FDFE38B}" type="sibTrans" cxnId="{AA63EA71-ED16-FB40-ACE4-8DA38067D38C}">
      <dgm:prSet/>
      <dgm:spPr/>
      <dgm:t>
        <a:bodyPr/>
        <a:lstStyle/>
        <a:p>
          <a:endParaRPr lang="en-US"/>
        </a:p>
      </dgm:t>
    </dgm:pt>
    <dgm:pt modelId="{E3BA3C70-874B-F74B-BAB0-E7DCF935C7BD}">
      <dgm:prSet phldrT="[Text]"/>
      <dgm:spPr/>
      <dgm:t>
        <a:bodyPr/>
        <a:lstStyle/>
        <a:p>
          <a:r>
            <a:rPr lang="en-US" dirty="0" err="1" smtClean="0"/>
            <a:t>Audiência</a:t>
          </a:r>
          <a:r>
            <a:rPr lang="en-US" dirty="0" smtClean="0"/>
            <a:t> de </a:t>
          </a:r>
          <a:r>
            <a:rPr lang="en-US" dirty="0" err="1" smtClean="0"/>
            <a:t>Conciliação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Mediação</a:t>
          </a:r>
          <a:endParaRPr lang="en-US" dirty="0"/>
        </a:p>
      </dgm:t>
    </dgm:pt>
    <dgm:pt modelId="{F7A613A5-B5B0-D24F-8FB6-6D7802E835B3}" type="parTrans" cxnId="{140B6A9C-8CC5-C04D-8291-9D6B7BBDC890}">
      <dgm:prSet/>
      <dgm:spPr/>
      <dgm:t>
        <a:bodyPr/>
        <a:lstStyle/>
        <a:p>
          <a:endParaRPr lang="en-US"/>
        </a:p>
      </dgm:t>
    </dgm:pt>
    <dgm:pt modelId="{D58EF0C2-6E17-2C4A-85CB-27DD5FCAB1E8}" type="sibTrans" cxnId="{140B6A9C-8CC5-C04D-8291-9D6B7BBDC890}">
      <dgm:prSet/>
      <dgm:spPr/>
      <dgm:t>
        <a:bodyPr/>
        <a:lstStyle/>
        <a:p>
          <a:endParaRPr lang="en-US"/>
        </a:p>
      </dgm:t>
    </dgm:pt>
    <dgm:pt modelId="{5244D0F9-A16A-264C-9643-03239C334188}">
      <dgm:prSet phldrT="[Text]"/>
      <dgm:spPr/>
      <dgm:t>
        <a:bodyPr/>
        <a:lstStyle/>
        <a:p>
          <a:r>
            <a:rPr lang="en-US" dirty="0" err="1" smtClean="0"/>
            <a:t>Acordo</a:t>
          </a:r>
          <a:r>
            <a:rPr lang="en-US" dirty="0" smtClean="0"/>
            <a:t> </a:t>
          </a:r>
          <a:r>
            <a:rPr lang="en-US" dirty="0" err="1" smtClean="0"/>
            <a:t>reduzido</a:t>
          </a:r>
          <a:r>
            <a:rPr lang="en-US" dirty="0" smtClean="0"/>
            <a:t> a </a:t>
          </a:r>
          <a:r>
            <a:rPr lang="en-US" dirty="0" err="1" smtClean="0"/>
            <a:t>Termo</a:t>
          </a:r>
          <a:r>
            <a:rPr lang="en-US" dirty="0" smtClean="0"/>
            <a:t> e </a:t>
          </a:r>
          <a:r>
            <a:rPr lang="en-US" dirty="0" err="1" smtClean="0"/>
            <a:t>Homologação</a:t>
          </a:r>
          <a:endParaRPr lang="en-US" dirty="0"/>
        </a:p>
      </dgm:t>
    </dgm:pt>
    <dgm:pt modelId="{FBBD3157-1539-5842-968D-2965D148B04D}" type="parTrans" cxnId="{2DCBC4F5-6C72-3642-B5B9-8E500432FA38}">
      <dgm:prSet/>
      <dgm:spPr/>
      <dgm:t>
        <a:bodyPr/>
        <a:lstStyle/>
        <a:p>
          <a:endParaRPr lang="en-US"/>
        </a:p>
      </dgm:t>
    </dgm:pt>
    <dgm:pt modelId="{FED441DC-6E01-BE46-803B-06EEDD948670}" type="sibTrans" cxnId="{2DCBC4F5-6C72-3642-B5B9-8E500432FA38}">
      <dgm:prSet/>
      <dgm:spPr/>
      <dgm:t>
        <a:bodyPr/>
        <a:lstStyle/>
        <a:p>
          <a:endParaRPr lang="en-US"/>
        </a:p>
      </dgm:t>
    </dgm:pt>
    <dgm:pt modelId="{7C8ADC3D-DC94-6C4F-9439-14F6FC249975}">
      <dgm:prSet/>
      <dgm:spPr/>
      <dgm:t>
        <a:bodyPr/>
        <a:lstStyle/>
        <a:p>
          <a:r>
            <a:rPr lang="en-US" dirty="0" err="1" smtClean="0"/>
            <a:t>Extinção</a:t>
          </a:r>
          <a:r>
            <a:rPr lang="en-US" dirty="0" smtClean="0"/>
            <a:t> com </a:t>
          </a:r>
          <a:r>
            <a:rPr lang="en-US" dirty="0" err="1" smtClean="0"/>
            <a:t>Resolução</a:t>
          </a:r>
          <a:r>
            <a:rPr lang="en-US" dirty="0" smtClean="0"/>
            <a:t> do </a:t>
          </a:r>
          <a:r>
            <a:rPr lang="en-US" dirty="0" err="1" smtClean="0"/>
            <a:t>Mérito</a:t>
          </a:r>
          <a:endParaRPr lang="en-US" dirty="0" smtClean="0"/>
        </a:p>
      </dgm:t>
    </dgm:pt>
    <dgm:pt modelId="{6C3DE077-0FFB-5840-AABA-A83EDA8BA969}" type="parTrans" cxnId="{79039216-EEB1-1E40-A1D6-4FCA453453DE}">
      <dgm:prSet/>
      <dgm:spPr/>
      <dgm:t>
        <a:bodyPr/>
        <a:lstStyle/>
        <a:p>
          <a:endParaRPr lang="en-US"/>
        </a:p>
      </dgm:t>
    </dgm:pt>
    <dgm:pt modelId="{ED4169BC-FBAE-BC45-8F7A-B9C4D0F0341D}" type="sibTrans" cxnId="{79039216-EEB1-1E40-A1D6-4FCA453453DE}">
      <dgm:prSet/>
      <dgm:spPr/>
      <dgm:t>
        <a:bodyPr/>
        <a:lstStyle/>
        <a:p>
          <a:endParaRPr lang="en-US"/>
        </a:p>
      </dgm:t>
    </dgm:pt>
    <dgm:pt modelId="{43665976-0ED8-CC49-9974-A8AFEBCB71B5}" type="pres">
      <dgm:prSet presAssocID="{5BC42491-A715-A747-9731-B7ABD32C82F4}" presName="CompostProcess" presStyleCnt="0">
        <dgm:presLayoutVars>
          <dgm:dir/>
          <dgm:resizeHandles val="exact"/>
        </dgm:presLayoutVars>
      </dgm:prSet>
      <dgm:spPr/>
    </dgm:pt>
    <dgm:pt modelId="{37380C44-8956-654A-8A2B-2D6686C56574}" type="pres">
      <dgm:prSet presAssocID="{5BC42491-A715-A747-9731-B7ABD32C82F4}" presName="arrow" presStyleLbl="bgShp" presStyleIdx="0" presStyleCnt="1"/>
      <dgm:spPr/>
    </dgm:pt>
    <dgm:pt modelId="{3A5D5C75-413B-4E48-B0D2-7792F041CE68}" type="pres">
      <dgm:prSet presAssocID="{5BC42491-A715-A747-9731-B7ABD32C82F4}" presName="linearProcess" presStyleCnt="0"/>
      <dgm:spPr/>
    </dgm:pt>
    <dgm:pt modelId="{DE246F23-9C25-9F4D-92C8-F4322B3D6B25}" type="pres">
      <dgm:prSet presAssocID="{5EAB985A-16A4-1E45-88B2-A35EAAFED752}" presName="tex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2476EA-2469-8146-A920-4EAFA26B82A3}" type="pres">
      <dgm:prSet presAssocID="{82FFAFC3-113C-6548-9413-C699E4CDFE8A}" presName="sibTrans" presStyleCnt="0"/>
      <dgm:spPr/>
    </dgm:pt>
    <dgm:pt modelId="{8E8B1AE0-8627-BB46-A232-5CAA05B89BAB}" type="pres">
      <dgm:prSet presAssocID="{C4C867B2-D398-4749-AE37-998824A43DFA}" presName="text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77F7C3-A043-BF44-AA46-71E591F6A72C}" type="pres">
      <dgm:prSet presAssocID="{1FA6358E-5028-6543-A633-3C29366943C7}" presName="sibTrans" presStyleCnt="0"/>
      <dgm:spPr/>
    </dgm:pt>
    <dgm:pt modelId="{A138806E-FEF4-694C-8D8A-8D3452E78321}" type="pres">
      <dgm:prSet presAssocID="{6E770D3C-0AA3-CA42-879C-D34A5534A4AB}" presName="text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9B7E85-C8A3-2E4B-9819-E26D91B26BE7}" type="pres">
      <dgm:prSet presAssocID="{9F357F75-B448-3A4A-BDD5-81859FDFE38B}" presName="sibTrans" presStyleCnt="0"/>
      <dgm:spPr/>
    </dgm:pt>
    <dgm:pt modelId="{787502A3-B0D5-CA49-A289-5AB3BD1ECF05}" type="pres">
      <dgm:prSet presAssocID="{E3BA3C70-874B-F74B-BAB0-E7DCF935C7BD}" presName="text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572311-B2BE-954B-8EFF-8B2B498D3FAA}" type="pres">
      <dgm:prSet presAssocID="{D58EF0C2-6E17-2C4A-85CB-27DD5FCAB1E8}" presName="sibTrans" presStyleCnt="0"/>
      <dgm:spPr/>
    </dgm:pt>
    <dgm:pt modelId="{6CA027EC-1794-4740-8F86-B4EFD61AA6AD}" type="pres">
      <dgm:prSet presAssocID="{5244D0F9-A16A-264C-9643-03239C334188}" presName="text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10189C-864D-6B4B-8678-8722F5884407}" type="pres">
      <dgm:prSet presAssocID="{FED441DC-6E01-BE46-803B-06EEDD948670}" presName="sibTrans" presStyleCnt="0"/>
      <dgm:spPr/>
    </dgm:pt>
    <dgm:pt modelId="{6687F71E-B26C-094B-AE58-409AFA3A9B8B}" type="pres">
      <dgm:prSet presAssocID="{7C8ADC3D-DC94-6C4F-9439-14F6FC249975}" presName="text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0B6A9C-8CC5-C04D-8291-9D6B7BBDC890}" srcId="{5BC42491-A715-A747-9731-B7ABD32C82F4}" destId="{E3BA3C70-874B-F74B-BAB0-E7DCF935C7BD}" srcOrd="3" destOrd="0" parTransId="{F7A613A5-B5B0-D24F-8FB6-6D7802E835B3}" sibTransId="{D58EF0C2-6E17-2C4A-85CB-27DD5FCAB1E8}"/>
    <dgm:cxn modelId="{E1C80977-C789-B94C-BBAB-761693215E58}" type="presOf" srcId="{7C8ADC3D-DC94-6C4F-9439-14F6FC249975}" destId="{6687F71E-B26C-094B-AE58-409AFA3A9B8B}" srcOrd="0" destOrd="0" presId="urn:microsoft.com/office/officeart/2005/8/layout/hProcess9"/>
    <dgm:cxn modelId="{2DCBC4F5-6C72-3642-B5B9-8E500432FA38}" srcId="{5BC42491-A715-A747-9731-B7ABD32C82F4}" destId="{5244D0F9-A16A-264C-9643-03239C334188}" srcOrd="4" destOrd="0" parTransId="{FBBD3157-1539-5842-968D-2965D148B04D}" sibTransId="{FED441DC-6E01-BE46-803B-06EEDD948670}"/>
    <dgm:cxn modelId="{CF1AC946-F26F-6A47-8EE6-C25B81DDC669}" srcId="{5BC42491-A715-A747-9731-B7ABD32C82F4}" destId="{5EAB985A-16A4-1E45-88B2-A35EAAFED752}" srcOrd="0" destOrd="0" parTransId="{E59C9C94-B060-2940-83F0-184836FFC2E5}" sibTransId="{82FFAFC3-113C-6548-9413-C699E4CDFE8A}"/>
    <dgm:cxn modelId="{5B9F00BB-6A2E-AF4C-8287-F783BD1758F8}" srcId="{5BC42491-A715-A747-9731-B7ABD32C82F4}" destId="{C4C867B2-D398-4749-AE37-998824A43DFA}" srcOrd="1" destOrd="0" parTransId="{3B480D0D-96E8-CB48-80B4-7A7C199E6F78}" sibTransId="{1FA6358E-5028-6543-A633-3C29366943C7}"/>
    <dgm:cxn modelId="{3ACE9043-7593-D543-B0E9-334F9BB3B100}" type="presOf" srcId="{5EAB985A-16A4-1E45-88B2-A35EAAFED752}" destId="{DE246F23-9C25-9F4D-92C8-F4322B3D6B25}" srcOrd="0" destOrd="0" presId="urn:microsoft.com/office/officeart/2005/8/layout/hProcess9"/>
    <dgm:cxn modelId="{9262E2F9-7666-B54E-BF9A-A80313A887D7}" type="presOf" srcId="{5BC42491-A715-A747-9731-B7ABD32C82F4}" destId="{43665976-0ED8-CC49-9974-A8AFEBCB71B5}" srcOrd="0" destOrd="0" presId="urn:microsoft.com/office/officeart/2005/8/layout/hProcess9"/>
    <dgm:cxn modelId="{D9811D80-43A6-8D4F-94BE-58AB8CD7790A}" type="presOf" srcId="{E3BA3C70-874B-F74B-BAB0-E7DCF935C7BD}" destId="{787502A3-B0D5-CA49-A289-5AB3BD1ECF05}" srcOrd="0" destOrd="0" presId="urn:microsoft.com/office/officeart/2005/8/layout/hProcess9"/>
    <dgm:cxn modelId="{649AB2FC-E294-FF40-9BCC-FE4DC8D80694}" type="presOf" srcId="{6E770D3C-0AA3-CA42-879C-D34A5534A4AB}" destId="{A138806E-FEF4-694C-8D8A-8D3452E78321}" srcOrd="0" destOrd="0" presId="urn:microsoft.com/office/officeart/2005/8/layout/hProcess9"/>
    <dgm:cxn modelId="{AA63EA71-ED16-FB40-ACE4-8DA38067D38C}" srcId="{5BC42491-A715-A747-9731-B7ABD32C82F4}" destId="{6E770D3C-0AA3-CA42-879C-D34A5534A4AB}" srcOrd="2" destOrd="0" parTransId="{2EB9440A-50BB-944C-81C9-16EB2EBD1343}" sibTransId="{9F357F75-B448-3A4A-BDD5-81859FDFE38B}"/>
    <dgm:cxn modelId="{79039216-EEB1-1E40-A1D6-4FCA453453DE}" srcId="{5BC42491-A715-A747-9731-B7ABD32C82F4}" destId="{7C8ADC3D-DC94-6C4F-9439-14F6FC249975}" srcOrd="5" destOrd="0" parTransId="{6C3DE077-0FFB-5840-AABA-A83EDA8BA969}" sibTransId="{ED4169BC-FBAE-BC45-8F7A-B9C4D0F0341D}"/>
    <dgm:cxn modelId="{507F6A47-6A2C-C04B-8AE4-F2657D02B3AA}" type="presOf" srcId="{C4C867B2-D398-4749-AE37-998824A43DFA}" destId="{8E8B1AE0-8627-BB46-A232-5CAA05B89BAB}" srcOrd="0" destOrd="0" presId="urn:microsoft.com/office/officeart/2005/8/layout/hProcess9"/>
    <dgm:cxn modelId="{EECD2576-44DA-354C-92B0-412869457042}" type="presOf" srcId="{5244D0F9-A16A-264C-9643-03239C334188}" destId="{6CA027EC-1794-4740-8F86-B4EFD61AA6AD}" srcOrd="0" destOrd="0" presId="urn:microsoft.com/office/officeart/2005/8/layout/hProcess9"/>
    <dgm:cxn modelId="{7EE952A6-58AA-2A40-9751-87E9BAF71A26}" type="presParOf" srcId="{43665976-0ED8-CC49-9974-A8AFEBCB71B5}" destId="{37380C44-8956-654A-8A2B-2D6686C56574}" srcOrd="0" destOrd="0" presId="urn:microsoft.com/office/officeart/2005/8/layout/hProcess9"/>
    <dgm:cxn modelId="{83BEA9C8-73DB-F54D-9E1F-1E3E97F77CD8}" type="presParOf" srcId="{43665976-0ED8-CC49-9974-A8AFEBCB71B5}" destId="{3A5D5C75-413B-4E48-B0D2-7792F041CE68}" srcOrd="1" destOrd="0" presId="urn:microsoft.com/office/officeart/2005/8/layout/hProcess9"/>
    <dgm:cxn modelId="{22BACB9B-9FCF-0D4E-B0EE-7648C938AB5A}" type="presParOf" srcId="{3A5D5C75-413B-4E48-B0D2-7792F041CE68}" destId="{DE246F23-9C25-9F4D-92C8-F4322B3D6B25}" srcOrd="0" destOrd="0" presId="urn:microsoft.com/office/officeart/2005/8/layout/hProcess9"/>
    <dgm:cxn modelId="{DDAE6A0D-2725-7140-9284-D4EE7F079A97}" type="presParOf" srcId="{3A5D5C75-413B-4E48-B0D2-7792F041CE68}" destId="{6E2476EA-2469-8146-A920-4EAFA26B82A3}" srcOrd="1" destOrd="0" presId="urn:microsoft.com/office/officeart/2005/8/layout/hProcess9"/>
    <dgm:cxn modelId="{C16E111C-0B94-1049-8576-2AFCA0C03102}" type="presParOf" srcId="{3A5D5C75-413B-4E48-B0D2-7792F041CE68}" destId="{8E8B1AE0-8627-BB46-A232-5CAA05B89BAB}" srcOrd="2" destOrd="0" presId="urn:microsoft.com/office/officeart/2005/8/layout/hProcess9"/>
    <dgm:cxn modelId="{6E7391EF-B244-E241-8ABB-9752D1FF6777}" type="presParOf" srcId="{3A5D5C75-413B-4E48-B0D2-7792F041CE68}" destId="{5B77F7C3-A043-BF44-AA46-71E591F6A72C}" srcOrd="3" destOrd="0" presId="urn:microsoft.com/office/officeart/2005/8/layout/hProcess9"/>
    <dgm:cxn modelId="{BF1C279F-D66E-2247-B0CB-55705C26F356}" type="presParOf" srcId="{3A5D5C75-413B-4E48-B0D2-7792F041CE68}" destId="{A138806E-FEF4-694C-8D8A-8D3452E78321}" srcOrd="4" destOrd="0" presId="urn:microsoft.com/office/officeart/2005/8/layout/hProcess9"/>
    <dgm:cxn modelId="{B3E2168C-9398-3D46-A303-C464F992DB98}" type="presParOf" srcId="{3A5D5C75-413B-4E48-B0D2-7792F041CE68}" destId="{7D9B7E85-C8A3-2E4B-9819-E26D91B26BE7}" srcOrd="5" destOrd="0" presId="urn:microsoft.com/office/officeart/2005/8/layout/hProcess9"/>
    <dgm:cxn modelId="{3D8EA157-2BF2-584E-ABDF-6DB6C26604FE}" type="presParOf" srcId="{3A5D5C75-413B-4E48-B0D2-7792F041CE68}" destId="{787502A3-B0D5-CA49-A289-5AB3BD1ECF05}" srcOrd="6" destOrd="0" presId="urn:microsoft.com/office/officeart/2005/8/layout/hProcess9"/>
    <dgm:cxn modelId="{5D30FE9B-AD42-9A40-B344-012044D4802D}" type="presParOf" srcId="{3A5D5C75-413B-4E48-B0D2-7792F041CE68}" destId="{BF572311-B2BE-954B-8EFF-8B2B498D3FAA}" srcOrd="7" destOrd="0" presId="urn:microsoft.com/office/officeart/2005/8/layout/hProcess9"/>
    <dgm:cxn modelId="{2637486A-6CDD-3940-B908-20B014D63060}" type="presParOf" srcId="{3A5D5C75-413B-4E48-B0D2-7792F041CE68}" destId="{6CA027EC-1794-4740-8F86-B4EFD61AA6AD}" srcOrd="8" destOrd="0" presId="urn:microsoft.com/office/officeart/2005/8/layout/hProcess9"/>
    <dgm:cxn modelId="{1A9A7A57-F03B-7146-8B37-CC98D554E73B}" type="presParOf" srcId="{3A5D5C75-413B-4E48-B0D2-7792F041CE68}" destId="{BB10189C-864D-6B4B-8678-8722F5884407}" srcOrd="9" destOrd="0" presId="urn:microsoft.com/office/officeart/2005/8/layout/hProcess9"/>
    <dgm:cxn modelId="{3506FE91-DF32-624E-8531-5CB93308B61C}" type="presParOf" srcId="{3A5D5C75-413B-4E48-B0D2-7792F041CE68}" destId="{6687F71E-B26C-094B-AE58-409AFA3A9B8B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1D7175E-A839-AC49-93EC-21D273E1D8D2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BDCC356-263F-7742-9D1E-946A26B1036A}">
      <dgm:prSet phldrT="[Text]"/>
      <dgm:spPr/>
      <dgm:t>
        <a:bodyPr/>
        <a:lstStyle/>
        <a:p>
          <a:r>
            <a:rPr lang="en-US" b="1" dirty="0" err="1" smtClean="0"/>
            <a:t>Pode</a:t>
          </a:r>
          <a:r>
            <a:rPr lang="en-US" b="1" dirty="0" smtClean="0"/>
            <a:t> </a:t>
          </a:r>
          <a:r>
            <a:rPr lang="en-US" b="1" dirty="0" err="1" smtClean="0"/>
            <a:t>ser</a:t>
          </a:r>
          <a:r>
            <a:rPr lang="en-US" b="1" dirty="0" smtClean="0"/>
            <a:t> </a:t>
          </a:r>
          <a:r>
            <a:rPr lang="en-US" b="1" dirty="0" err="1" smtClean="0"/>
            <a:t>realizada</a:t>
          </a:r>
          <a:r>
            <a:rPr lang="en-US" b="1" dirty="0" smtClean="0"/>
            <a:t> </a:t>
          </a:r>
          <a:r>
            <a:rPr lang="en-US" b="1" dirty="0" err="1" smtClean="0"/>
            <a:t>em</a:t>
          </a:r>
          <a:r>
            <a:rPr lang="en-US" b="1" dirty="0" smtClean="0"/>
            <a:t> </a:t>
          </a:r>
          <a:r>
            <a:rPr lang="en-US" b="1" dirty="0" err="1" smtClean="0"/>
            <a:t>alguns</a:t>
          </a:r>
          <a:r>
            <a:rPr lang="en-US" b="1" dirty="0" smtClean="0"/>
            <a:t> </a:t>
          </a:r>
          <a:r>
            <a:rPr lang="en-US" b="1" dirty="0" err="1" smtClean="0"/>
            <a:t>procedimentos</a:t>
          </a:r>
          <a:r>
            <a:rPr lang="en-US" b="1" dirty="0" smtClean="0"/>
            <a:t> </a:t>
          </a:r>
          <a:r>
            <a:rPr lang="en-US" b="1" dirty="0" err="1" smtClean="0"/>
            <a:t>especiais</a:t>
          </a:r>
          <a:r>
            <a:rPr lang="en-US" b="1" dirty="0" smtClean="0"/>
            <a:t> (</a:t>
          </a:r>
          <a:r>
            <a:rPr lang="en-US" b="1" dirty="0" err="1" smtClean="0"/>
            <a:t>possessórias</a:t>
          </a:r>
          <a:r>
            <a:rPr lang="en-US" b="1" dirty="0" smtClean="0"/>
            <a:t>)</a:t>
          </a:r>
          <a:endParaRPr lang="en-US" b="1" dirty="0"/>
        </a:p>
      </dgm:t>
    </dgm:pt>
    <dgm:pt modelId="{FBFB3ECE-D97F-714F-801A-1E92CEA40EC0}" type="parTrans" cxnId="{BEEE9657-3508-874B-BA2C-28718EE36E6C}">
      <dgm:prSet/>
      <dgm:spPr/>
      <dgm:t>
        <a:bodyPr/>
        <a:lstStyle/>
        <a:p>
          <a:endParaRPr lang="en-US" b="1"/>
        </a:p>
      </dgm:t>
    </dgm:pt>
    <dgm:pt modelId="{D4F3498C-DB55-644C-A260-9818ED47EC5D}" type="sibTrans" cxnId="{BEEE9657-3508-874B-BA2C-28718EE36E6C}">
      <dgm:prSet/>
      <dgm:spPr/>
      <dgm:t>
        <a:bodyPr/>
        <a:lstStyle/>
        <a:p>
          <a:endParaRPr lang="en-US" b="1"/>
        </a:p>
      </dgm:t>
    </dgm:pt>
    <dgm:pt modelId="{D03295F2-9C45-7140-A813-F41E923D0A58}">
      <dgm:prSet phldrT="[Text]"/>
      <dgm:spPr/>
      <dgm:t>
        <a:bodyPr/>
        <a:lstStyle/>
        <a:p>
          <a:r>
            <a:rPr lang="en-US" b="1" dirty="0" err="1" smtClean="0"/>
            <a:t>Pode</a:t>
          </a:r>
          <a:r>
            <a:rPr lang="en-US" b="1" dirty="0" smtClean="0"/>
            <a:t> </a:t>
          </a:r>
          <a:r>
            <a:rPr lang="en-US" b="1" dirty="0" err="1" smtClean="0"/>
            <a:t>ser</a:t>
          </a:r>
          <a:r>
            <a:rPr lang="en-US" b="1" dirty="0" smtClean="0"/>
            <a:t> </a:t>
          </a:r>
          <a:r>
            <a:rPr lang="en-US" b="1" dirty="0" err="1" smtClean="0"/>
            <a:t>realizada</a:t>
          </a:r>
          <a:r>
            <a:rPr lang="en-US" b="1" dirty="0" smtClean="0"/>
            <a:t> </a:t>
          </a:r>
          <a:r>
            <a:rPr lang="en-US" b="1" dirty="0" err="1" smtClean="0"/>
            <a:t>em</a:t>
          </a:r>
          <a:r>
            <a:rPr lang="en-US" b="1" dirty="0" smtClean="0"/>
            <a:t> </a:t>
          </a:r>
          <a:r>
            <a:rPr lang="en-US" b="1" dirty="0" err="1" smtClean="0"/>
            <a:t>sede</a:t>
          </a:r>
          <a:r>
            <a:rPr lang="en-US" b="1" dirty="0" smtClean="0"/>
            <a:t> de </a:t>
          </a:r>
          <a:r>
            <a:rPr lang="en-US" b="1" dirty="0" err="1" smtClean="0"/>
            <a:t>Execução</a:t>
          </a:r>
          <a:r>
            <a:rPr lang="en-US" b="1" dirty="0" smtClean="0"/>
            <a:t> de </a:t>
          </a:r>
          <a:r>
            <a:rPr lang="en-US" b="1" dirty="0" err="1" smtClean="0"/>
            <a:t>Títulos</a:t>
          </a:r>
          <a:r>
            <a:rPr lang="en-US" b="1" dirty="0" smtClean="0"/>
            <a:t> </a:t>
          </a:r>
          <a:r>
            <a:rPr lang="en-US" b="1" dirty="0" err="1" smtClean="0"/>
            <a:t>Executivos</a:t>
          </a:r>
          <a:r>
            <a:rPr lang="en-US" b="1" dirty="0" smtClean="0"/>
            <a:t> </a:t>
          </a:r>
          <a:r>
            <a:rPr lang="en-US" b="1" dirty="0" err="1" smtClean="0"/>
            <a:t>Extrajudiciais</a:t>
          </a:r>
          <a:endParaRPr lang="en-US" b="1" dirty="0"/>
        </a:p>
      </dgm:t>
    </dgm:pt>
    <dgm:pt modelId="{3016D36B-10D5-0444-BF44-C8543EF7D0F3}" type="parTrans" cxnId="{C2A1B00B-D4BE-3345-90B6-0901180A2568}">
      <dgm:prSet/>
      <dgm:spPr/>
      <dgm:t>
        <a:bodyPr/>
        <a:lstStyle/>
        <a:p>
          <a:endParaRPr lang="en-US" b="1"/>
        </a:p>
      </dgm:t>
    </dgm:pt>
    <dgm:pt modelId="{B5728F31-B032-8B47-A6DE-D1FD31C9647D}" type="sibTrans" cxnId="{C2A1B00B-D4BE-3345-90B6-0901180A2568}">
      <dgm:prSet/>
      <dgm:spPr/>
      <dgm:t>
        <a:bodyPr/>
        <a:lstStyle/>
        <a:p>
          <a:endParaRPr lang="en-US" b="1"/>
        </a:p>
      </dgm:t>
    </dgm:pt>
    <dgm:pt modelId="{68CEEBD6-D713-D443-9D6D-625F5EE21E2C}">
      <dgm:prSet phldrT="[Text]"/>
      <dgm:spPr/>
      <dgm:t>
        <a:bodyPr/>
        <a:lstStyle/>
        <a:p>
          <a:r>
            <a:rPr lang="en-US" b="1" dirty="0" smtClean="0"/>
            <a:t>A </a:t>
          </a:r>
          <a:r>
            <a:rPr lang="en-US" b="1" dirty="0" err="1" smtClean="0"/>
            <a:t>tentativa</a:t>
          </a:r>
          <a:r>
            <a:rPr lang="en-US" b="1" dirty="0" smtClean="0"/>
            <a:t> </a:t>
          </a:r>
          <a:r>
            <a:rPr lang="en-US" b="1" dirty="0" err="1" smtClean="0"/>
            <a:t>pode</a:t>
          </a:r>
          <a:r>
            <a:rPr lang="en-US" b="1" dirty="0" smtClean="0"/>
            <a:t> </a:t>
          </a:r>
          <a:r>
            <a:rPr lang="en-US" b="1" dirty="0" err="1" smtClean="0"/>
            <a:t>ser</a:t>
          </a:r>
          <a:r>
            <a:rPr lang="en-US" b="1" dirty="0" smtClean="0"/>
            <a:t> </a:t>
          </a:r>
          <a:r>
            <a:rPr lang="en-US" b="1" dirty="0" err="1" smtClean="0"/>
            <a:t>realizada</a:t>
          </a:r>
          <a:r>
            <a:rPr lang="en-US" b="1" dirty="0" smtClean="0"/>
            <a:t> a </a:t>
          </a:r>
          <a:r>
            <a:rPr lang="en-US" b="1" dirty="0" err="1" smtClean="0"/>
            <a:t>qualquer</a:t>
          </a:r>
          <a:r>
            <a:rPr lang="en-US" b="1" dirty="0" smtClean="0"/>
            <a:t> tempo (art. 139, V, CPC)</a:t>
          </a:r>
          <a:endParaRPr lang="en-US" b="1" dirty="0"/>
        </a:p>
      </dgm:t>
    </dgm:pt>
    <dgm:pt modelId="{E0DAD012-5B1E-6D4F-AD61-52C0FF1257FA}" type="parTrans" cxnId="{910E8597-E150-0047-919D-7F7AACDEC7B3}">
      <dgm:prSet/>
      <dgm:spPr/>
      <dgm:t>
        <a:bodyPr/>
        <a:lstStyle/>
        <a:p>
          <a:endParaRPr lang="en-US" b="1"/>
        </a:p>
      </dgm:t>
    </dgm:pt>
    <dgm:pt modelId="{8807AEA1-8684-724E-AC96-BFE2C8D8E144}" type="sibTrans" cxnId="{910E8597-E150-0047-919D-7F7AACDEC7B3}">
      <dgm:prSet/>
      <dgm:spPr/>
      <dgm:t>
        <a:bodyPr/>
        <a:lstStyle/>
        <a:p>
          <a:endParaRPr lang="en-US" b="1"/>
        </a:p>
      </dgm:t>
    </dgm:pt>
    <dgm:pt modelId="{F422238E-6193-1348-985C-A9F4895A3E57}" type="pres">
      <dgm:prSet presAssocID="{11D7175E-A839-AC49-93EC-21D273E1D8D2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4FF2223-A129-3948-A438-56B89B9D9C54}" type="pres">
      <dgm:prSet presAssocID="{0BDCC356-263F-7742-9D1E-946A26B1036A}" presName="composite" presStyleCnt="0"/>
      <dgm:spPr/>
    </dgm:pt>
    <dgm:pt modelId="{4F3EFDAF-9984-7441-9E7F-5E2864F4136A}" type="pres">
      <dgm:prSet presAssocID="{0BDCC356-263F-7742-9D1E-946A26B1036A}" presName="imgShp" presStyleLbl="fgImgPlace1" presStyleIdx="0" presStyleCnt="3"/>
      <dgm:spPr/>
    </dgm:pt>
    <dgm:pt modelId="{D8748FFB-D495-A64D-80A7-3DC4F27DC1B9}" type="pres">
      <dgm:prSet presAssocID="{0BDCC356-263F-7742-9D1E-946A26B1036A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30A98F-782A-A246-AE2B-4D673125E32D}" type="pres">
      <dgm:prSet presAssocID="{D4F3498C-DB55-644C-A260-9818ED47EC5D}" presName="spacing" presStyleCnt="0"/>
      <dgm:spPr/>
    </dgm:pt>
    <dgm:pt modelId="{F730FF34-56A4-0941-8800-AA406432BC29}" type="pres">
      <dgm:prSet presAssocID="{D03295F2-9C45-7140-A813-F41E923D0A58}" presName="composite" presStyleCnt="0"/>
      <dgm:spPr/>
    </dgm:pt>
    <dgm:pt modelId="{2B2CDC52-A065-CD42-8EA4-BF732EB8E22B}" type="pres">
      <dgm:prSet presAssocID="{D03295F2-9C45-7140-A813-F41E923D0A58}" presName="imgShp" presStyleLbl="fgImgPlace1" presStyleIdx="1" presStyleCnt="3"/>
      <dgm:spPr/>
    </dgm:pt>
    <dgm:pt modelId="{83B85054-0A1E-A044-B32E-F3323BF21578}" type="pres">
      <dgm:prSet presAssocID="{D03295F2-9C45-7140-A813-F41E923D0A58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6CB63D-2413-A146-BBCE-B7D439251A40}" type="pres">
      <dgm:prSet presAssocID="{B5728F31-B032-8B47-A6DE-D1FD31C9647D}" presName="spacing" presStyleCnt="0"/>
      <dgm:spPr/>
    </dgm:pt>
    <dgm:pt modelId="{0AA1CD5F-28EC-DC48-98AA-A91C6EB43DC5}" type="pres">
      <dgm:prSet presAssocID="{68CEEBD6-D713-D443-9D6D-625F5EE21E2C}" presName="composite" presStyleCnt="0"/>
      <dgm:spPr/>
    </dgm:pt>
    <dgm:pt modelId="{D3FA1DD4-4AE4-F647-A811-845A50C63EE0}" type="pres">
      <dgm:prSet presAssocID="{68CEEBD6-D713-D443-9D6D-625F5EE21E2C}" presName="imgShp" presStyleLbl="fgImgPlace1" presStyleIdx="2" presStyleCnt="3"/>
      <dgm:spPr/>
    </dgm:pt>
    <dgm:pt modelId="{D6254D16-0BEA-6348-87EA-62EA5497C776}" type="pres">
      <dgm:prSet presAssocID="{68CEEBD6-D713-D443-9D6D-625F5EE21E2C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0E8597-E150-0047-919D-7F7AACDEC7B3}" srcId="{11D7175E-A839-AC49-93EC-21D273E1D8D2}" destId="{68CEEBD6-D713-D443-9D6D-625F5EE21E2C}" srcOrd="2" destOrd="0" parTransId="{E0DAD012-5B1E-6D4F-AD61-52C0FF1257FA}" sibTransId="{8807AEA1-8684-724E-AC96-BFE2C8D8E144}"/>
    <dgm:cxn modelId="{BEEE9657-3508-874B-BA2C-28718EE36E6C}" srcId="{11D7175E-A839-AC49-93EC-21D273E1D8D2}" destId="{0BDCC356-263F-7742-9D1E-946A26B1036A}" srcOrd="0" destOrd="0" parTransId="{FBFB3ECE-D97F-714F-801A-1E92CEA40EC0}" sibTransId="{D4F3498C-DB55-644C-A260-9818ED47EC5D}"/>
    <dgm:cxn modelId="{B98BDE07-6D5B-1444-A095-CA1EC78B3595}" type="presOf" srcId="{D03295F2-9C45-7140-A813-F41E923D0A58}" destId="{83B85054-0A1E-A044-B32E-F3323BF21578}" srcOrd="0" destOrd="0" presId="urn:microsoft.com/office/officeart/2005/8/layout/vList3"/>
    <dgm:cxn modelId="{2630AA5E-EF80-AA40-B058-E1F789B72D6F}" type="presOf" srcId="{11D7175E-A839-AC49-93EC-21D273E1D8D2}" destId="{F422238E-6193-1348-985C-A9F4895A3E57}" srcOrd="0" destOrd="0" presId="urn:microsoft.com/office/officeart/2005/8/layout/vList3"/>
    <dgm:cxn modelId="{8F82F6B8-2C16-0747-AAA1-77E4E10AD962}" type="presOf" srcId="{0BDCC356-263F-7742-9D1E-946A26B1036A}" destId="{D8748FFB-D495-A64D-80A7-3DC4F27DC1B9}" srcOrd="0" destOrd="0" presId="urn:microsoft.com/office/officeart/2005/8/layout/vList3"/>
    <dgm:cxn modelId="{C2A1B00B-D4BE-3345-90B6-0901180A2568}" srcId="{11D7175E-A839-AC49-93EC-21D273E1D8D2}" destId="{D03295F2-9C45-7140-A813-F41E923D0A58}" srcOrd="1" destOrd="0" parTransId="{3016D36B-10D5-0444-BF44-C8543EF7D0F3}" sibTransId="{B5728F31-B032-8B47-A6DE-D1FD31C9647D}"/>
    <dgm:cxn modelId="{AACDDDC7-CCEB-4A4A-AC3D-14A7EB8113B1}" type="presOf" srcId="{68CEEBD6-D713-D443-9D6D-625F5EE21E2C}" destId="{D6254D16-0BEA-6348-87EA-62EA5497C776}" srcOrd="0" destOrd="0" presId="urn:microsoft.com/office/officeart/2005/8/layout/vList3"/>
    <dgm:cxn modelId="{E9AA8BF6-6ED3-2544-85B4-4D3918B5539E}" type="presParOf" srcId="{F422238E-6193-1348-985C-A9F4895A3E57}" destId="{74FF2223-A129-3948-A438-56B89B9D9C54}" srcOrd="0" destOrd="0" presId="urn:microsoft.com/office/officeart/2005/8/layout/vList3"/>
    <dgm:cxn modelId="{B1B57BBA-B934-EA46-9854-B9143FC2A5BE}" type="presParOf" srcId="{74FF2223-A129-3948-A438-56B89B9D9C54}" destId="{4F3EFDAF-9984-7441-9E7F-5E2864F4136A}" srcOrd="0" destOrd="0" presId="urn:microsoft.com/office/officeart/2005/8/layout/vList3"/>
    <dgm:cxn modelId="{F4052D56-6F5C-DA4C-BE01-D0836F91982F}" type="presParOf" srcId="{74FF2223-A129-3948-A438-56B89B9D9C54}" destId="{D8748FFB-D495-A64D-80A7-3DC4F27DC1B9}" srcOrd="1" destOrd="0" presId="urn:microsoft.com/office/officeart/2005/8/layout/vList3"/>
    <dgm:cxn modelId="{6F39F938-C1B6-504C-A5CB-758CF94519F0}" type="presParOf" srcId="{F422238E-6193-1348-985C-A9F4895A3E57}" destId="{F430A98F-782A-A246-AE2B-4D673125E32D}" srcOrd="1" destOrd="0" presId="urn:microsoft.com/office/officeart/2005/8/layout/vList3"/>
    <dgm:cxn modelId="{0C1CAD46-2514-AA4D-9E7A-C76E5584E571}" type="presParOf" srcId="{F422238E-6193-1348-985C-A9F4895A3E57}" destId="{F730FF34-56A4-0941-8800-AA406432BC29}" srcOrd="2" destOrd="0" presId="urn:microsoft.com/office/officeart/2005/8/layout/vList3"/>
    <dgm:cxn modelId="{C1F55EDB-3315-C948-8B6A-07158603C4A2}" type="presParOf" srcId="{F730FF34-56A4-0941-8800-AA406432BC29}" destId="{2B2CDC52-A065-CD42-8EA4-BF732EB8E22B}" srcOrd="0" destOrd="0" presId="urn:microsoft.com/office/officeart/2005/8/layout/vList3"/>
    <dgm:cxn modelId="{FB898294-2802-DA48-A2E0-E0C5F6E243E8}" type="presParOf" srcId="{F730FF34-56A4-0941-8800-AA406432BC29}" destId="{83B85054-0A1E-A044-B32E-F3323BF21578}" srcOrd="1" destOrd="0" presId="urn:microsoft.com/office/officeart/2005/8/layout/vList3"/>
    <dgm:cxn modelId="{9F29C06B-96BB-334D-AC90-5B12EE7942E9}" type="presParOf" srcId="{F422238E-6193-1348-985C-A9F4895A3E57}" destId="{986CB63D-2413-A146-BBCE-B7D439251A40}" srcOrd="3" destOrd="0" presId="urn:microsoft.com/office/officeart/2005/8/layout/vList3"/>
    <dgm:cxn modelId="{A2B18323-9565-9141-933B-9BC66703AE02}" type="presParOf" srcId="{F422238E-6193-1348-985C-A9F4895A3E57}" destId="{0AA1CD5F-28EC-DC48-98AA-A91C6EB43DC5}" srcOrd="4" destOrd="0" presId="urn:microsoft.com/office/officeart/2005/8/layout/vList3"/>
    <dgm:cxn modelId="{44862BEA-AD3E-6A45-8BC4-3318C9C757A4}" type="presParOf" srcId="{0AA1CD5F-28EC-DC48-98AA-A91C6EB43DC5}" destId="{D3FA1DD4-4AE4-F647-A811-845A50C63EE0}" srcOrd="0" destOrd="0" presId="urn:microsoft.com/office/officeart/2005/8/layout/vList3"/>
    <dgm:cxn modelId="{5C3253B3-8BD4-C548-BEF8-FEBE5D1D919E}" type="presParOf" srcId="{0AA1CD5F-28EC-DC48-98AA-A91C6EB43DC5}" destId="{D6254D16-0BEA-6348-87EA-62EA5497C77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BC42491-A715-A747-9731-B7ABD32C82F4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5EAB985A-16A4-1E45-88B2-A35EAAFED752}">
      <dgm:prSet phldrT="[Text]"/>
      <dgm:spPr/>
      <dgm:t>
        <a:bodyPr/>
        <a:lstStyle/>
        <a:p>
          <a:r>
            <a:rPr lang="en-US" dirty="0" err="1" smtClean="0"/>
            <a:t>Petição</a:t>
          </a:r>
          <a:r>
            <a:rPr lang="en-US" dirty="0" smtClean="0"/>
            <a:t> </a:t>
          </a:r>
          <a:r>
            <a:rPr lang="en-US" dirty="0" err="1" smtClean="0"/>
            <a:t>Inicial</a:t>
          </a:r>
          <a:endParaRPr lang="en-US" dirty="0"/>
        </a:p>
      </dgm:t>
    </dgm:pt>
    <dgm:pt modelId="{E59C9C94-B060-2940-83F0-184836FFC2E5}" type="parTrans" cxnId="{CF1AC946-F26F-6A47-8EE6-C25B81DDC669}">
      <dgm:prSet/>
      <dgm:spPr/>
      <dgm:t>
        <a:bodyPr/>
        <a:lstStyle/>
        <a:p>
          <a:endParaRPr lang="en-US"/>
        </a:p>
      </dgm:t>
    </dgm:pt>
    <dgm:pt modelId="{82FFAFC3-113C-6548-9413-C699E4CDFE8A}" type="sibTrans" cxnId="{CF1AC946-F26F-6A47-8EE6-C25B81DDC669}">
      <dgm:prSet/>
      <dgm:spPr/>
      <dgm:t>
        <a:bodyPr/>
        <a:lstStyle/>
        <a:p>
          <a:endParaRPr lang="en-US"/>
        </a:p>
      </dgm:t>
    </dgm:pt>
    <dgm:pt modelId="{C4C867B2-D398-4749-AE37-998824A43DFA}">
      <dgm:prSet phldrT="[Text]"/>
      <dgm:spPr/>
      <dgm:t>
        <a:bodyPr/>
        <a:lstStyle/>
        <a:p>
          <a:r>
            <a:rPr lang="en-US" dirty="0" err="1" smtClean="0"/>
            <a:t>Distribuição</a:t>
          </a:r>
          <a:endParaRPr lang="en-US" dirty="0"/>
        </a:p>
      </dgm:t>
    </dgm:pt>
    <dgm:pt modelId="{3B480D0D-96E8-CB48-80B4-7A7C199E6F78}" type="parTrans" cxnId="{5B9F00BB-6A2E-AF4C-8287-F783BD1758F8}">
      <dgm:prSet/>
      <dgm:spPr/>
      <dgm:t>
        <a:bodyPr/>
        <a:lstStyle/>
        <a:p>
          <a:endParaRPr lang="en-US"/>
        </a:p>
      </dgm:t>
    </dgm:pt>
    <dgm:pt modelId="{1FA6358E-5028-6543-A633-3C29366943C7}" type="sibTrans" cxnId="{5B9F00BB-6A2E-AF4C-8287-F783BD1758F8}">
      <dgm:prSet/>
      <dgm:spPr/>
      <dgm:t>
        <a:bodyPr/>
        <a:lstStyle/>
        <a:p>
          <a:endParaRPr lang="en-US"/>
        </a:p>
      </dgm:t>
    </dgm:pt>
    <dgm:pt modelId="{6E770D3C-0AA3-CA42-879C-D34A5534A4AB}">
      <dgm:prSet phldrT="[Text]"/>
      <dgm:spPr/>
      <dgm:t>
        <a:bodyPr/>
        <a:lstStyle/>
        <a:p>
          <a:r>
            <a:rPr lang="en-US" dirty="0" err="1" smtClean="0"/>
            <a:t>Despacho</a:t>
          </a:r>
          <a:r>
            <a:rPr lang="en-US" dirty="0" smtClean="0"/>
            <a:t> </a:t>
          </a:r>
          <a:r>
            <a:rPr lang="en-US" dirty="0" err="1" smtClean="0"/>
            <a:t>Positivo</a:t>
          </a:r>
          <a:endParaRPr lang="en-US" dirty="0"/>
        </a:p>
      </dgm:t>
    </dgm:pt>
    <dgm:pt modelId="{2EB9440A-50BB-944C-81C9-16EB2EBD1343}" type="parTrans" cxnId="{AA63EA71-ED16-FB40-ACE4-8DA38067D38C}">
      <dgm:prSet/>
      <dgm:spPr/>
      <dgm:t>
        <a:bodyPr/>
        <a:lstStyle/>
        <a:p>
          <a:endParaRPr lang="en-US"/>
        </a:p>
      </dgm:t>
    </dgm:pt>
    <dgm:pt modelId="{9F357F75-B448-3A4A-BDD5-81859FDFE38B}" type="sibTrans" cxnId="{AA63EA71-ED16-FB40-ACE4-8DA38067D38C}">
      <dgm:prSet/>
      <dgm:spPr/>
      <dgm:t>
        <a:bodyPr/>
        <a:lstStyle/>
        <a:p>
          <a:endParaRPr lang="en-US"/>
        </a:p>
      </dgm:t>
    </dgm:pt>
    <dgm:pt modelId="{E3BA3C70-874B-F74B-BAB0-E7DCF935C7BD}">
      <dgm:prSet phldrT="[Text]"/>
      <dgm:spPr/>
      <dgm:t>
        <a:bodyPr/>
        <a:lstStyle/>
        <a:p>
          <a:r>
            <a:rPr lang="en-US" dirty="0" err="1" smtClean="0"/>
            <a:t>Audiência</a:t>
          </a:r>
          <a:r>
            <a:rPr lang="en-US" dirty="0" smtClean="0"/>
            <a:t> de </a:t>
          </a:r>
          <a:r>
            <a:rPr lang="en-US" dirty="0" err="1" smtClean="0"/>
            <a:t>Conciliação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Mediação</a:t>
          </a:r>
          <a:endParaRPr lang="en-US" dirty="0"/>
        </a:p>
      </dgm:t>
    </dgm:pt>
    <dgm:pt modelId="{F7A613A5-B5B0-D24F-8FB6-6D7802E835B3}" type="parTrans" cxnId="{140B6A9C-8CC5-C04D-8291-9D6B7BBDC890}">
      <dgm:prSet/>
      <dgm:spPr/>
      <dgm:t>
        <a:bodyPr/>
        <a:lstStyle/>
        <a:p>
          <a:endParaRPr lang="en-US"/>
        </a:p>
      </dgm:t>
    </dgm:pt>
    <dgm:pt modelId="{D58EF0C2-6E17-2C4A-85CB-27DD5FCAB1E8}" type="sibTrans" cxnId="{140B6A9C-8CC5-C04D-8291-9D6B7BBDC890}">
      <dgm:prSet/>
      <dgm:spPr/>
      <dgm:t>
        <a:bodyPr/>
        <a:lstStyle/>
        <a:p>
          <a:endParaRPr lang="en-US"/>
        </a:p>
      </dgm:t>
    </dgm:pt>
    <dgm:pt modelId="{5244D0F9-A16A-264C-9643-03239C334188}">
      <dgm:prSet phldrT="[Text]"/>
      <dgm:spPr>
        <a:solidFill>
          <a:srgbClr val="AA2B1E"/>
        </a:solidFill>
      </dgm:spPr>
      <dgm:t>
        <a:bodyPr/>
        <a:lstStyle/>
        <a:p>
          <a:r>
            <a:rPr lang="en-US" dirty="0" err="1" smtClean="0"/>
            <a:t>Audiência</a:t>
          </a:r>
          <a:r>
            <a:rPr lang="en-US" dirty="0" smtClean="0"/>
            <a:t> </a:t>
          </a:r>
          <a:r>
            <a:rPr lang="en-US" dirty="0" err="1" smtClean="0"/>
            <a:t>Infrutífera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Acordo</a:t>
          </a:r>
          <a:r>
            <a:rPr lang="en-US" dirty="0" smtClean="0"/>
            <a:t> </a:t>
          </a:r>
          <a:r>
            <a:rPr lang="en-US" dirty="0" err="1" smtClean="0"/>
            <a:t>Parcial</a:t>
          </a:r>
          <a:endParaRPr lang="en-US" dirty="0"/>
        </a:p>
      </dgm:t>
    </dgm:pt>
    <dgm:pt modelId="{FBBD3157-1539-5842-968D-2965D148B04D}" type="parTrans" cxnId="{2DCBC4F5-6C72-3642-B5B9-8E500432FA38}">
      <dgm:prSet/>
      <dgm:spPr/>
      <dgm:t>
        <a:bodyPr/>
        <a:lstStyle/>
        <a:p>
          <a:endParaRPr lang="en-US"/>
        </a:p>
      </dgm:t>
    </dgm:pt>
    <dgm:pt modelId="{FED441DC-6E01-BE46-803B-06EEDD948670}" type="sibTrans" cxnId="{2DCBC4F5-6C72-3642-B5B9-8E500432FA38}">
      <dgm:prSet/>
      <dgm:spPr/>
      <dgm:t>
        <a:bodyPr/>
        <a:lstStyle/>
        <a:p>
          <a:endParaRPr lang="en-US"/>
        </a:p>
      </dgm:t>
    </dgm:pt>
    <dgm:pt modelId="{43665976-0ED8-CC49-9974-A8AFEBCB71B5}" type="pres">
      <dgm:prSet presAssocID="{5BC42491-A715-A747-9731-B7ABD32C82F4}" presName="CompostProcess" presStyleCnt="0">
        <dgm:presLayoutVars>
          <dgm:dir/>
          <dgm:resizeHandles val="exact"/>
        </dgm:presLayoutVars>
      </dgm:prSet>
      <dgm:spPr/>
    </dgm:pt>
    <dgm:pt modelId="{37380C44-8956-654A-8A2B-2D6686C56574}" type="pres">
      <dgm:prSet presAssocID="{5BC42491-A715-A747-9731-B7ABD32C82F4}" presName="arrow" presStyleLbl="bgShp" presStyleIdx="0" presStyleCnt="1"/>
      <dgm:spPr/>
    </dgm:pt>
    <dgm:pt modelId="{3A5D5C75-413B-4E48-B0D2-7792F041CE68}" type="pres">
      <dgm:prSet presAssocID="{5BC42491-A715-A747-9731-B7ABD32C82F4}" presName="linearProcess" presStyleCnt="0"/>
      <dgm:spPr/>
    </dgm:pt>
    <dgm:pt modelId="{DE246F23-9C25-9F4D-92C8-F4322B3D6B25}" type="pres">
      <dgm:prSet presAssocID="{5EAB985A-16A4-1E45-88B2-A35EAAFED752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2476EA-2469-8146-A920-4EAFA26B82A3}" type="pres">
      <dgm:prSet presAssocID="{82FFAFC3-113C-6548-9413-C699E4CDFE8A}" presName="sibTrans" presStyleCnt="0"/>
      <dgm:spPr/>
    </dgm:pt>
    <dgm:pt modelId="{8E8B1AE0-8627-BB46-A232-5CAA05B89BAB}" type="pres">
      <dgm:prSet presAssocID="{C4C867B2-D398-4749-AE37-998824A43DFA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77F7C3-A043-BF44-AA46-71E591F6A72C}" type="pres">
      <dgm:prSet presAssocID="{1FA6358E-5028-6543-A633-3C29366943C7}" presName="sibTrans" presStyleCnt="0"/>
      <dgm:spPr/>
    </dgm:pt>
    <dgm:pt modelId="{A138806E-FEF4-694C-8D8A-8D3452E78321}" type="pres">
      <dgm:prSet presAssocID="{6E770D3C-0AA3-CA42-879C-D34A5534A4AB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9B7E85-C8A3-2E4B-9819-E26D91B26BE7}" type="pres">
      <dgm:prSet presAssocID="{9F357F75-B448-3A4A-BDD5-81859FDFE38B}" presName="sibTrans" presStyleCnt="0"/>
      <dgm:spPr/>
    </dgm:pt>
    <dgm:pt modelId="{787502A3-B0D5-CA49-A289-5AB3BD1ECF05}" type="pres">
      <dgm:prSet presAssocID="{E3BA3C70-874B-F74B-BAB0-E7DCF935C7BD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572311-B2BE-954B-8EFF-8B2B498D3FAA}" type="pres">
      <dgm:prSet presAssocID="{D58EF0C2-6E17-2C4A-85CB-27DD5FCAB1E8}" presName="sibTrans" presStyleCnt="0"/>
      <dgm:spPr/>
    </dgm:pt>
    <dgm:pt modelId="{6CA027EC-1794-4740-8F86-B4EFD61AA6AD}" type="pres">
      <dgm:prSet presAssocID="{5244D0F9-A16A-264C-9643-03239C334188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0B6A9C-8CC5-C04D-8291-9D6B7BBDC890}" srcId="{5BC42491-A715-A747-9731-B7ABD32C82F4}" destId="{E3BA3C70-874B-F74B-BAB0-E7DCF935C7BD}" srcOrd="3" destOrd="0" parTransId="{F7A613A5-B5B0-D24F-8FB6-6D7802E835B3}" sibTransId="{D58EF0C2-6E17-2C4A-85CB-27DD5FCAB1E8}"/>
    <dgm:cxn modelId="{2DCBC4F5-6C72-3642-B5B9-8E500432FA38}" srcId="{5BC42491-A715-A747-9731-B7ABD32C82F4}" destId="{5244D0F9-A16A-264C-9643-03239C334188}" srcOrd="4" destOrd="0" parTransId="{FBBD3157-1539-5842-968D-2965D148B04D}" sibTransId="{FED441DC-6E01-BE46-803B-06EEDD948670}"/>
    <dgm:cxn modelId="{FC4E6B22-818A-9940-AE20-4F324F355B99}" type="presOf" srcId="{E3BA3C70-874B-F74B-BAB0-E7DCF935C7BD}" destId="{787502A3-B0D5-CA49-A289-5AB3BD1ECF05}" srcOrd="0" destOrd="0" presId="urn:microsoft.com/office/officeart/2005/8/layout/hProcess9"/>
    <dgm:cxn modelId="{CF1AC946-F26F-6A47-8EE6-C25B81DDC669}" srcId="{5BC42491-A715-A747-9731-B7ABD32C82F4}" destId="{5EAB985A-16A4-1E45-88B2-A35EAAFED752}" srcOrd="0" destOrd="0" parTransId="{E59C9C94-B060-2940-83F0-184836FFC2E5}" sibTransId="{82FFAFC3-113C-6548-9413-C699E4CDFE8A}"/>
    <dgm:cxn modelId="{5B9F00BB-6A2E-AF4C-8287-F783BD1758F8}" srcId="{5BC42491-A715-A747-9731-B7ABD32C82F4}" destId="{C4C867B2-D398-4749-AE37-998824A43DFA}" srcOrd="1" destOrd="0" parTransId="{3B480D0D-96E8-CB48-80B4-7A7C199E6F78}" sibTransId="{1FA6358E-5028-6543-A633-3C29366943C7}"/>
    <dgm:cxn modelId="{AA63EA71-ED16-FB40-ACE4-8DA38067D38C}" srcId="{5BC42491-A715-A747-9731-B7ABD32C82F4}" destId="{6E770D3C-0AA3-CA42-879C-D34A5534A4AB}" srcOrd="2" destOrd="0" parTransId="{2EB9440A-50BB-944C-81C9-16EB2EBD1343}" sibTransId="{9F357F75-B448-3A4A-BDD5-81859FDFE38B}"/>
    <dgm:cxn modelId="{18E35572-1A65-2845-AC7E-60E718A3E51C}" type="presOf" srcId="{5BC42491-A715-A747-9731-B7ABD32C82F4}" destId="{43665976-0ED8-CC49-9974-A8AFEBCB71B5}" srcOrd="0" destOrd="0" presId="urn:microsoft.com/office/officeart/2005/8/layout/hProcess9"/>
    <dgm:cxn modelId="{FA021C57-800E-7746-8D54-16257A562D24}" type="presOf" srcId="{5244D0F9-A16A-264C-9643-03239C334188}" destId="{6CA027EC-1794-4740-8F86-B4EFD61AA6AD}" srcOrd="0" destOrd="0" presId="urn:microsoft.com/office/officeart/2005/8/layout/hProcess9"/>
    <dgm:cxn modelId="{CE13848B-90B0-5C42-8994-948804FC4BBC}" type="presOf" srcId="{C4C867B2-D398-4749-AE37-998824A43DFA}" destId="{8E8B1AE0-8627-BB46-A232-5CAA05B89BAB}" srcOrd="0" destOrd="0" presId="urn:microsoft.com/office/officeart/2005/8/layout/hProcess9"/>
    <dgm:cxn modelId="{664EE9DC-B3F4-A14E-8347-3CD170DC597C}" type="presOf" srcId="{6E770D3C-0AA3-CA42-879C-D34A5534A4AB}" destId="{A138806E-FEF4-694C-8D8A-8D3452E78321}" srcOrd="0" destOrd="0" presId="urn:microsoft.com/office/officeart/2005/8/layout/hProcess9"/>
    <dgm:cxn modelId="{70AEEF47-CA4A-CE46-B646-85E1556B64D8}" type="presOf" srcId="{5EAB985A-16A4-1E45-88B2-A35EAAFED752}" destId="{DE246F23-9C25-9F4D-92C8-F4322B3D6B25}" srcOrd="0" destOrd="0" presId="urn:microsoft.com/office/officeart/2005/8/layout/hProcess9"/>
    <dgm:cxn modelId="{7929F9D7-8584-1F4F-B1ED-F66F2B631B54}" type="presParOf" srcId="{43665976-0ED8-CC49-9974-A8AFEBCB71B5}" destId="{37380C44-8956-654A-8A2B-2D6686C56574}" srcOrd="0" destOrd="0" presId="urn:microsoft.com/office/officeart/2005/8/layout/hProcess9"/>
    <dgm:cxn modelId="{75AC09D0-BED2-1F4D-8988-A250151A8C51}" type="presParOf" srcId="{43665976-0ED8-CC49-9974-A8AFEBCB71B5}" destId="{3A5D5C75-413B-4E48-B0D2-7792F041CE68}" srcOrd="1" destOrd="0" presId="urn:microsoft.com/office/officeart/2005/8/layout/hProcess9"/>
    <dgm:cxn modelId="{EA000896-5D5E-FE48-9CB6-F0F4F38AE2CD}" type="presParOf" srcId="{3A5D5C75-413B-4E48-B0D2-7792F041CE68}" destId="{DE246F23-9C25-9F4D-92C8-F4322B3D6B25}" srcOrd="0" destOrd="0" presId="urn:microsoft.com/office/officeart/2005/8/layout/hProcess9"/>
    <dgm:cxn modelId="{0CAF3D71-8419-614C-A321-F768BAF8CE8C}" type="presParOf" srcId="{3A5D5C75-413B-4E48-B0D2-7792F041CE68}" destId="{6E2476EA-2469-8146-A920-4EAFA26B82A3}" srcOrd="1" destOrd="0" presId="urn:microsoft.com/office/officeart/2005/8/layout/hProcess9"/>
    <dgm:cxn modelId="{C1952A62-061A-B740-86C9-572D2B2E4C10}" type="presParOf" srcId="{3A5D5C75-413B-4E48-B0D2-7792F041CE68}" destId="{8E8B1AE0-8627-BB46-A232-5CAA05B89BAB}" srcOrd="2" destOrd="0" presId="urn:microsoft.com/office/officeart/2005/8/layout/hProcess9"/>
    <dgm:cxn modelId="{281BB919-CFF3-EC48-89CE-E61A08E95865}" type="presParOf" srcId="{3A5D5C75-413B-4E48-B0D2-7792F041CE68}" destId="{5B77F7C3-A043-BF44-AA46-71E591F6A72C}" srcOrd="3" destOrd="0" presId="urn:microsoft.com/office/officeart/2005/8/layout/hProcess9"/>
    <dgm:cxn modelId="{C01F4BD4-83A5-1840-8DE7-4D17A88130E2}" type="presParOf" srcId="{3A5D5C75-413B-4E48-B0D2-7792F041CE68}" destId="{A138806E-FEF4-694C-8D8A-8D3452E78321}" srcOrd="4" destOrd="0" presId="urn:microsoft.com/office/officeart/2005/8/layout/hProcess9"/>
    <dgm:cxn modelId="{435DE79C-E993-294A-B640-30E93EDDB2CC}" type="presParOf" srcId="{3A5D5C75-413B-4E48-B0D2-7792F041CE68}" destId="{7D9B7E85-C8A3-2E4B-9819-E26D91B26BE7}" srcOrd="5" destOrd="0" presId="urn:microsoft.com/office/officeart/2005/8/layout/hProcess9"/>
    <dgm:cxn modelId="{25007E2B-037F-C34C-B825-3E3ECB01E291}" type="presParOf" srcId="{3A5D5C75-413B-4E48-B0D2-7792F041CE68}" destId="{787502A3-B0D5-CA49-A289-5AB3BD1ECF05}" srcOrd="6" destOrd="0" presId="urn:microsoft.com/office/officeart/2005/8/layout/hProcess9"/>
    <dgm:cxn modelId="{026ADB23-4974-0548-B022-05F474B0C629}" type="presParOf" srcId="{3A5D5C75-413B-4E48-B0D2-7792F041CE68}" destId="{BF572311-B2BE-954B-8EFF-8B2B498D3FAA}" srcOrd="7" destOrd="0" presId="urn:microsoft.com/office/officeart/2005/8/layout/hProcess9"/>
    <dgm:cxn modelId="{807E0414-D3A2-AF44-B574-129755A0FCA1}" type="presParOf" srcId="{3A5D5C75-413B-4E48-B0D2-7792F041CE68}" destId="{6CA027EC-1794-4740-8F86-B4EFD61AA6AD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6A53B24-6F27-474D-BFD3-472E6130B3BC}" type="doc">
      <dgm:prSet loTypeId="urn:microsoft.com/office/officeart/2005/8/layout/list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1071518-C523-0B4E-842A-658FCC3CD7B8}">
      <dgm:prSet phldrT="[Text]"/>
      <dgm:spPr/>
      <dgm:t>
        <a:bodyPr/>
        <a:lstStyle/>
        <a:p>
          <a:r>
            <a:rPr lang="en-US" dirty="0" err="1" smtClean="0"/>
            <a:t>Devido</a:t>
          </a:r>
          <a:r>
            <a:rPr lang="en-US" dirty="0" smtClean="0"/>
            <a:t> </a:t>
          </a:r>
          <a:r>
            <a:rPr lang="en-US" dirty="0" err="1" smtClean="0"/>
            <a:t>Processo</a:t>
          </a:r>
          <a:r>
            <a:rPr lang="en-US" dirty="0" smtClean="0"/>
            <a:t> Legal</a:t>
          </a:r>
          <a:endParaRPr lang="en-US" dirty="0"/>
        </a:p>
      </dgm:t>
    </dgm:pt>
    <dgm:pt modelId="{827CF9C3-0628-4D4B-8027-81D6C41B00AB}" type="parTrans" cxnId="{4D141A78-18FA-694D-9719-3E1EC68D7EBA}">
      <dgm:prSet/>
      <dgm:spPr/>
      <dgm:t>
        <a:bodyPr/>
        <a:lstStyle/>
        <a:p>
          <a:endParaRPr lang="en-US"/>
        </a:p>
      </dgm:t>
    </dgm:pt>
    <dgm:pt modelId="{8C650A12-A8C9-134F-916E-01A47C68FD4E}" type="sibTrans" cxnId="{4D141A78-18FA-694D-9719-3E1EC68D7EBA}">
      <dgm:prSet/>
      <dgm:spPr/>
      <dgm:t>
        <a:bodyPr/>
        <a:lstStyle/>
        <a:p>
          <a:endParaRPr lang="en-US"/>
        </a:p>
      </dgm:t>
    </dgm:pt>
    <dgm:pt modelId="{5B065CFC-1E6F-AC45-A349-DD73E96EB4ED}">
      <dgm:prSet phldrT="[Text]"/>
      <dgm:spPr/>
      <dgm:t>
        <a:bodyPr/>
        <a:lstStyle/>
        <a:p>
          <a:r>
            <a:rPr lang="en-US" dirty="0" err="1" smtClean="0"/>
            <a:t>Tese</a:t>
          </a:r>
          <a:r>
            <a:rPr lang="en-US" dirty="0" smtClean="0"/>
            <a:t> e </a:t>
          </a:r>
          <a:r>
            <a:rPr lang="en-US" dirty="0" err="1" smtClean="0"/>
            <a:t>Antitese</a:t>
          </a:r>
          <a:endParaRPr lang="en-US" dirty="0"/>
        </a:p>
      </dgm:t>
    </dgm:pt>
    <dgm:pt modelId="{8AC2C7FC-4461-214C-8705-53AA18FAC8FD}" type="parTrans" cxnId="{4AC68AF7-ECCB-6849-ADCD-B987EB8C6902}">
      <dgm:prSet/>
      <dgm:spPr/>
      <dgm:t>
        <a:bodyPr/>
        <a:lstStyle/>
        <a:p>
          <a:endParaRPr lang="en-US"/>
        </a:p>
      </dgm:t>
    </dgm:pt>
    <dgm:pt modelId="{3F2644E4-980C-FC4D-AD98-02DD529A2495}" type="sibTrans" cxnId="{4AC68AF7-ECCB-6849-ADCD-B987EB8C6902}">
      <dgm:prSet/>
      <dgm:spPr/>
      <dgm:t>
        <a:bodyPr/>
        <a:lstStyle/>
        <a:p>
          <a:endParaRPr lang="en-US"/>
        </a:p>
      </dgm:t>
    </dgm:pt>
    <dgm:pt modelId="{71676D6F-B715-A44D-88DE-6B99B3148290}">
      <dgm:prSet phldrT="[Text]"/>
      <dgm:spPr/>
      <dgm:t>
        <a:bodyPr/>
        <a:lstStyle/>
        <a:p>
          <a:r>
            <a:rPr lang="en-US" dirty="0" err="1" smtClean="0"/>
            <a:t>Democracia</a:t>
          </a:r>
          <a:r>
            <a:rPr lang="en-US" dirty="0" smtClean="0"/>
            <a:t> </a:t>
          </a:r>
          <a:r>
            <a:rPr lang="en-US" dirty="0" err="1" smtClean="0"/>
            <a:t>Argumentativa</a:t>
          </a:r>
          <a:endParaRPr lang="en-US" dirty="0"/>
        </a:p>
      </dgm:t>
    </dgm:pt>
    <dgm:pt modelId="{4C4E1A18-F7A0-0B4A-8C16-29E64F3868D6}" type="parTrans" cxnId="{F92C8216-8C1E-8346-864B-89D39423372D}">
      <dgm:prSet/>
      <dgm:spPr/>
      <dgm:t>
        <a:bodyPr/>
        <a:lstStyle/>
        <a:p>
          <a:endParaRPr lang="en-US"/>
        </a:p>
      </dgm:t>
    </dgm:pt>
    <dgm:pt modelId="{9CEDA858-3CCD-0B47-A8EF-3E508019C330}" type="sibTrans" cxnId="{F92C8216-8C1E-8346-864B-89D39423372D}">
      <dgm:prSet/>
      <dgm:spPr/>
      <dgm:t>
        <a:bodyPr/>
        <a:lstStyle/>
        <a:p>
          <a:endParaRPr lang="en-US"/>
        </a:p>
      </dgm:t>
    </dgm:pt>
    <dgm:pt modelId="{39E72D84-FC0E-DA44-B868-1E89C131EC73}" type="pres">
      <dgm:prSet presAssocID="{56A53B24-6F27-474D-BFD3-472E6130B3B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7F804AD-EF6B-9D4A-9B19-1323C81A8AEF}" type="pres">
      <dgm:prSet presAssocID="{61071518-C523-0B4E-842A-658FCC3CD7B8}" presName="parentLin" presStyleCnt="0"/>
      <dgm:spPr/>
    </dgm:pt>
    <dgm:pt modelId="{F349B85C-BFA1-8141-A43D-C65D2ACF607B}" type="pres">
      <dgm:prSet presAssocID="{61071518-C523-0B4E-842A-658FCC3CD7B8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E2BB2030-6293-C34B-8FF9-07D5F56FED89}" type="pres">
      <dgm:prSet presAssocID="{61071518-C523-0B4E-842A-658FCC3CD7B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3518C0-3ECD-0F41-A04B-33CB05BDDF7D}" type="pres">
      <dgm:prSet presAssocID="{61071518-C523-0B4E-842A-658FCC3CD7B8}" presName="negativeSpace" presStyleCnt="0"/>
      <dgm:spPr/>
    </dgm:pt>
    <dgm:pt modelId="{2F5AFF1A-63B2-1B43-86D4-842C39D2ACA2}" type="pres">
      <dgm:prSet presAssocID="{61071518-C523-0B4E-842A-658FCC3CD7B8}" presName="childText" presStyleLbl="conFgAcc1" presStyleIdx="0" presStyleCnt="3">
        <dgm:presLayoutVars>
          <dgm:bulletEnabled val="1"/>
        </dgm:presLayoutVars>
      </dgm:prSet>
      <dgm:spPr/>
    </dgm:pt>
    <dgm:pt modelId="{CC2EBB07-CA23-F14A-B105-5433D963ABED}" type="pres">
      <dgm:prSet presAssocID="{8C650A12-A8C9-134F-916E-01A47C68FD4E}" presName="spaceBetweenRectangles" presStyleCnt="0"/>
      <dgm:spPr/>
    </dgm:pt>
    <dgm:pt modelId="{BABFAEF1-91C8-7044-87E7-378796A70973}" type="pres">
      <dgm:prSet presAssocID="{5B065CFC-1E6F-AC45-A349-DD73E96EB4ED}" presName="parentLin" presStyleCnt="0"/>
      <dgm:spPr/>
    </dgm:pt>
    <dgm:pt modelId="{0CC7751B-1F9A-B14F-849B-313DB7BFC068}" type="pres">
      <dgm:prSet presAssocID="{5B065CFC-1E6F-AC45-A349-DD73E96EB4ED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2ED86116-4215-3E48-B242-AA48368391D5}" type="pres">
      <dgm:prSet presAssocID="{5B065CFC-1E6F-AC45-A349-DD73E96EB4E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11381E-7FD0-E343-A026-00A7226680EF}" type="pres">
      <dgm:prSet presAssocID="{5B065CFC-1E6F-AC45-A349-DD73E96EB4ED}" presName="negativeSpace" presStyleCnt="0"/>
      <dgm:spPr/>
    </dgm:pt>
    <dgm:pt modelId="{B9A60A2B-CB36-8E4F-85EB-7F7F987E1AC8}" type="pres">
      <dgm:prSet presAssocID="{5B065CFC-1E6F-AC45-A349-DD73E96EB4ED}" presName="childText" presStyleLbl="conFgAcc1" presStyleIdx="1" presStyleCnt="3">
        <dgm:presLayoutVars>
          <dgm:bulletEnabled val="1"/>
        </dgm:presLayoutVars>
      </dgm:prSet>
      <dgm:spPr/>
    </dgm:pt>
    <dgm:pt modelId="{8D1E72EE-5FB2-F14E-A6D2-1626CE904A7E}" type="pres">
      <dgm:prSet presAssocID="{3F2644E4-980C-FC4D-AD98-02DD529A2495}" presName="spaceBetweenRectangles" presStyleCnt="0"/>
      <dgm:spPr/>
    </dgm:pt>
    <dgm:pt modelId="{1A3BD21D-78DE-0B45-BCBA-5AFC9D4C8284}" type="pres">
      <dgm:prSet presAssocID="{71676D6F-B715-A44D-88DE-6B99B3148290}" presName="parentLin" presStyleCnt="0"/>
      <dgm:spPr/>
    </dgm:pt>
    <dgm:pt modelId="{21A258F6-3CA2-AF4B-8E77-5BBE16366623}" type="pres">
      <dgm:prSet presAssocID="{71676D6F-B715-A44D-88DE-6B99B3148290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0D9A8191-CE9A-FE48-B2F1-DD671F9FDFAF}" type="pres">
      <dgm:prSet presAssocID="{71676D6F-B715-A44D-88DE-6B99B314829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8C0513-47F5-EC45-9501-D98F7AF6C19D}" type="pres">
      <dgm:prSet presAssocID="{71676D6F-B715-A44D-88DE-6B99B3148290}" presName="negativeSpace" presStyleCnt="0"/>
      <dgm:spPr/>
    </dgm:pt>
    <dgm:pt modelId="{792ACE7E-D033-1647-9304-0C5B288B1662}" type="pres">
      <dgm:prSet presAssocID="{71676D6F-B715-A44D-88DE-6B99B314829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F39F396-6E5B-1749-AF82-41AF2F17876F}" type="presOf" srcId="{71676D6F-B715-A44D-88DE-6B99B3148290}" destId="{0D9A8191-CE9A-FE48-B2F1-DD671F9FDFAF}" srcOrd="1" destOrd="0" presId="urn:microsoft.com/office/officeart/2005/8/layout/list1"/>
    <dgm:cxn modelId="{73328BB7-FCAB-5645-A409-F94EF82AD187}" type="presOf" srcId="{5B065CFC-1E6F-AC45-A349-DD73E96EB4ED}" destId="{0CC7751B-1F9A-B14F-849B-313DB7BFC068}" srcOrd="0" destOrd="0" presId="urn:microsoft.com/office/officeart/2005/8/layout/list1"/>
    <dgm:cxn modelId="{4D141A78-18FA-694D-9719-3E1EC68D7EBA}" srcId="{56A53B24-6F27-474D-BFD3-472E6130B3BC}" destId="{61071518-C523-0B4E-842A-658FCC3CD7B8}" srcOrd="0" destOrd="0" parTransId="{827CF9C3-0628-4D4B-8027-81D6C41B00AB}" sibTransId="{8C650A12-A8C9-134F-916E-01A47C68FD4E}"/>
    <dgm:cxn modelId="{048B832D-BEEE-CC44-82BB-2BEDF40D7DA9}" type="presOf" srcId="{61071518-C523-0B4E-842A-658FCC3CD7B8}" destId="{E2BB2030-6293-C34B-8FF9-07D5F56FED89}" srcOrd="1" destOrd="0" presId="urn:microsoft.com/office/officeart/2005/8/layout/list1"/>
    <dgm:cxn modelId="{F92C8216-8C1E-8346-864B-89D39423372D}" srcId="{56A53B24-6F27-474D-BFD3-472E6130B3BC}" destId="{71676D6F-B715-A44D-88DE-6B99B3148290}" srcOrd="2" destOrd="0" parTransId="{4C4E1A18-F7A0-0B4A-8C16-29E64F3868D6}" sibTransId="{9CEDA858-3CCD-0B47-A8EF-3E508019C330}"/>
    <dgm:cxn modelId="{7ABE49F9-E506-2947-9273-B96B96B6B3D0}" type="presOf" srcId="{71676D6F-B715-A44D-88DE-6B99B3148290}" destId="{21A258F6-3CA2-AF4B-8E77-5BBE16366623}" srcOrd="0" destOrd="0" presId="urn:microsoft.com/office/officeart/2005/8/layout/list1"/>
    <dgm:cxn modelId="{FD363C35-9816-734F-AEB0-BE7F43459AD4}" type="presOf" srcId="{61071518-C523-0B4E-842A-658FCC3CD7B8}" destId="{F349B85C-BFA1-8141-A43D-C65D2ACF607B}" srcOrd="0" destOrd="0" presId="urn:microsoft.com/office/officeart/2005/8/layout/list1"/>
    <dgm:cxn modelId="{E39AD03C-02AF-6A41-848E-C0DDC3D2888A}" type="presOf" srcId="{56A53B24-6F27-474D-BFD3-472E6130B3BC}" destId="{39E72D84-FC0E-DA44-B868-1E89C131EC73}" srcOrd="0" destOrd="0" presId="urn:microsoft.com/office/officeart/2005/8/layout/list1"/>
    <dgm:cxn modelId="{17E86B1B-38B3-A34C-B772-AC4AAA957714}" type="presOf" srcId="{5B065CFC-1E6F-AC45-A349-DD73E96EB4ED}" destId="{2ED86116-4215-3E48-B242-AA48368391D5}" srcOrd="1" destOrd="0" presId="urn:microsoft.com/office/officeart/2005/8/layout/list1"/>
    <dgm:cxn modelId="{4AC68AF7-ECCB-6849-ADCD-B987EB8C6902}" srcId="{56A53B24-6F27-474D-BFD3-472E6130B3BC}" destId="{5B065CFC-1E6F-AC45-A349-DD73E96EB4ED}" srcOrd="1" destOrd="0" parTransId="{8AC2C7FC-4461-214C-8705-53AA18FAC8FD}" sibTransId="{3F2644E4-980C-FC4D-AD98-02DD529A2495}"/>
    <dgm:cxn modelId="{09529F9F-67BD-5C41-A9BE-A5B2A27E9534}" type="presParOf" srcId="{39E72D84-FC0E-DA44-B868-1E89C131EC73}" destId="{67F804AD-EF6B-9D4A-9B19-1323C81A8AEF}" srcOrd="0" destOrd="0" presId="urn:microsoft.com/office/officeart/2005/8/layout/list1"/>
    <dgm:cxn modelId="{CCB6A573-FCBE-A147-B31A-BE4931CE8500}" type="presParOf" srcId="{67F804AD-EF6B-9D4A-9B19-1323C81A8AEF}" destId="{F349B85C-BFA1-8141-A43D-C65D2ACF607B}" srcOrd="0" destOrd="0" presId="urn:microsoft.com/office/officeart/2005/8/layout/list1"/>
    <dgm:cxn modelId="{5BC4958B-7693-D04F-946F-5F9EB84B47F9}" type="presParOf" srcId="{67F804AD-EF6B-9D4A-9B19-1323C81A8AEF}" destId="{E2BB2030-6293-C34B-8FF9-07D5F56FED89}" srcOrd="1" destOrd="0" presId="urn:microsoft.com/office/officeart/2005/8/layout/list1"/>
    <dgm:cxn modelId="{BF1DBD69-0482-A246-BD70-2674A175CB79}" type="presParOf" srcId="{39E72D84-FC0E-DA44-B868-1E89C131EC73}" destId="{AC3518C0-3ECD-0F41-A04B-33CB05BDDF7D}" srcOrd="1" destOrd="0" presId="urn:microsoft.com/office/officeart/2005/8/layout/list1"/>
    <dgm:cxn modelId="{BE4A8C35-E562-4545-85D3-1B3F580CD46F}" type="presParOf" srcId="{39E72D84-FC0E-DA44-B868-1E89C131EC73}" destId="{2F5AFF1A-63B2-1B43-86D4-842C39D2ACA2}" srcOrd="2" destOrd="0" presId="urn:microsoft.com/office/officeart/2005/8/layout/list1"/>
    <dgm:cxn modelId="{FD90EA82-49D3-3A4F-AB9C-25C854987C18}" type="presParOf" srcId="{39E72D84-FC0E-DA44-B868-1E89C131EC73}" destId="{CC2EBB07-CA23-F14A-B105-5433D963ABED}" srcOrd="3" destOrd="0" presId="urn:microsoft.com/office/officeart/2005/8/layout/list1"/>
    <dgm:cxn modelId="{ECE1825C-15F1-844A-BA77-E0886E8E9B5C}" type="presParOf" srcId="{39E72D84-FC0E-DA44-B868-1E89C131EC73}" destId="{BABFAEF1-91C8-7044-87E7-378796A70973}" srcOrd="4" destOrd="0" presId="urn:microsoft.com/office/officeart/2005/8/layout/list1"/>
    <dgm:cxn modelId="{DD0A6968-30DA-B741-B41C-668000715E32}" type="presParOf" srcId="{BABFAEF1-91C8-7044-87E7-378796A70973}" destId="{0CC7751B-1F9A-B14F-849B-313DB7BFC068}" srcOrd="0" destOrd="0" presId="urn:microsoft.com/office/officeart/2005/8/layout/list1"/>
    <dgm:cxn modelId="{FEDAEE29-30C8-E64C-9766-2DD1098DC92C}" type="presParOf" srcId="{BABFAEF1-91C8-7044-87E7-378796A70973}" destId="{2ED86116-4215-3E48-B242-AA48368391D5}" srcOrd="1" destOrd="0" presId="urn:microsoft.com/office/officeart/2005/8/layout/list1"/>
    <dgm:cxn modelId="{8B7BBF1C-0539-3743-BD20-7D58A643472F}" type="presParOf" srcId="{39E72D84-FC0E-DA44-B868-1E89C131EC73}" destId="{7C11381E-7FD0-E343-A026-00A7226680EF}" srcOrd="5" destOrd="0" presId="urn:microsoft.com/office/officeart/2005/8/layout/list1"/>
    <dgm:cxn modelId="{90C18F90-EAA6-8842-A588-0A08755B7213}" type="presParOf" srcId="{39E72D84-FC0E-DA44-B868-1E89C131EC73}" destId="{B9A60A2B-CB36-8E4F-85EB-7F7F987E1AC8}" srcOrd="6" destOrd="0" presId="urn:microsoft.com/office/officeart/2005/8/layout/list1"/>
    <dgm:cxn modelId="{80B0E499-3113-7043-9834-D9EE90DB5DD0}" type="presParOf" srcId="{39E72D84-FC0E-DA44-B868-1E89C131EC73}" destId="{8D1E72EE-5FB2-F14E-A6D2-1626CE904A7E}" srcOrd="7" destOrd="0" presId="urn:microsoft.com/office/officeart/2005/8/layout/list1"/>
    <dgm:cxn modelId="{7CAFEDBD-1BBF-1149-BD39-FA538458F5DC}" type="presParOf" srcId="{39E72D84-FC0E-DA44-B868-1E89C131EC73}" destId="{1A3BD21D-78DE-0B45-BCBA-5AFC9D4C8284}" srcOrd="8" destOrd="0" presId="urn:microsoft.com/office/officeart/2005/8/layout/list1"/>
    <dgm:cxn modelId="{EBE30BA8-BE13-E647-AF67-BE2087316A7E}" type="presParOf" srcId="{1A3BD21D-78DE-0B45-BCBA-5AFC9D4C8284}" destId="{21A258F6-3CA2-AF4B-8E77-5BBE16366623}" srcOrd="0" destOrd="0" presId="urn:microsoft.com/office/officeart/2005/8/layout/list1"/>
    <dgm:cxn modelId="{0AF9B9B9-2056-054D-958D-CB82922B17C1}" type="presParOf" srcId="{1A3BD21D-78DE-0B45-BCBA-5AFC9D4C8284}" destId="{0D9A8191-CE9A-FE48-B2F1-DD671F9FDFAF}" srcOrd="1" destOrd="0" presId="urn:microsoft.com/office/officeart/2005/8/layout/list1"/>
    <dgm:cxn modelId="{8B34E06D-EDF4-6546-9E56-C9A140458B48}" type="presParOf" srcId="{39E72D84-FC0E-DA44-B868-1E89C131EC73}" destId="{698C0513-47F5-EC45-9501-D98F7AF6C19D}" srcOrd="9" destOrd="0" presId="urn:microsoft.com/office/officeart/2005/8/layout/list1"/>
    <dgm:cxn modelId="{B1C9FC06-C6A8-1E4D-A998-1D5910DE17F0}" type="presParOf" srcId="{39E72D84-FC0E-DA44-B868-1E89C131EC73}" destId="{792ACE7E-D033-1647-9304-0C5B288B166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501BB66-C910-7746-86B4-DA4C940FD313}" type="doc">
      <dgm:prSet loTypeId="urn:microsoft.com/office/officeart/2005/8/layout/hierarchy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EC2ECD8-4FF8-8B41-BDAB-20E265855B33}">
      <dgm:prSet phldrT="[Text]" custT="1"/>
      <dgm:spPr/>
      <dgm:t>
        <a:bodyPr/>
        <a:lstStyle/>
        <a:p>
          <a:r>
            <a:rPr lang="en-US" sz="1400" b="1" dirty="0" err="1" smtClean="0"/>
            <a:t>Defesas</a:t>
          </a:r>
          <a:endParaRPr lang="en-US" sz="1400" b="1" dirty="0"/>
        </a:p>
      </dgm:t>
    </dgm:pt>
    <dgm:pt modelId="{0E2FEB95-C0F1-2B40-8332-0F0CD866A17C}" type="parTrans" cxnId="{12110A91-1AE0-E948-8EE2-482DBF2B42ED}">
      <dgm:prSet/>
      <dgm:spPr/>
      <dgm:t>
        <a:bodyPr/>
        <a:lstStyle/>
        <a:p>
          <a:endParaRPr lang="en-US" sz="2000" b="1"/>
        </a:p>
      </dgm:t>
    </dgm:pt>
    <dgm:pt modelId="{4E880047-951D-8C4B-BCEA-936BD7A38CC6}" type="sibTrans" cxnId="{12110A91-1AE0-E948-8EE2-482DBF2B42ED}">
      <dgm:prSet/>
      <dgm:spPr/>
      <dgm:t>
        <a:bodyPr/>
        <a:lstStyle/>
        <a:p>
          <a:endParaRPr lang="en-US" sz="2000" b="1"/>
        </a:p>
      </dgm:t>
    </dgm:pt>
    <dgm:pt modelId="{453593BC-80AC-7747-8FE6-5D3C2337B56D}">
      <dgm:prSet phldrT="[Text]" custT="1"/>
      <dgm:spPr/>
      <dgm:t>
        <a:bodyPr/>
        <a:lstStyle/>
        <a:p>
          <a:r>
            <a:rPr lang="en-US" sz="1400" b="1" dirty="0" err="1" smtClean="0"/>
            <a:t>Mérito</a:t>
          </a:r>
          <a:endParaRPr lang="en-US" sz="1400" b="1" dirty="0"/>
        </a:p>
      </dgm:t>
    </dgm:pt>
    <dgm:pt modelId="{6F2D43A5-3F14-D744-ACA0-6EB196BAC937}" type="parTrans" cxnId="{9205F738-2A9E-8945-9E10-972E700FC10D}">
      <dgm:prSet/>
      <dgm:spPr/>
      <dgm:t>
        <a:bodyPr/>
        <a:lstStyle/>
        <a:p>
          <a:endParaRPr lang="en-US" sz="2000" b="1"/>
        </a:p>
      </dgm:t>
    </dgm:pt>
    <dgm:pt modelId="{98DE4D91-93CB-0D4D-B93E-DD1D1EE70BCC}" type="sibTrans" cxnId="{9205F738-2A9E-8945-9E10-972E700FC10D}">
      <dgm:prSet/>
      <dgm:spPr/>
      <dgm:t>
        <a:bodyPr/>
        <a:lstStyle/>
        <a:p>
          <a:endParaRPr lang="en-US" sz="2000" b="1"/>
        </a:p>
      </dgm:t>
    </dgm:pt>
    <dgm:pt modelId="{288DBB06-CC9C-F844-A6E5-FDE8D94C1A9D}">
      <dgm:prSet phldrT="[Text]" custT="1"/>
      <dgm:spPr/>
      <dgm:t>
        <a:bodyPr/>
        <a:lstStyle/>
        <a:p>
          <a:r>
            <a:rPr lang="en-US" sz="1400" b="1" dirty="0" err="1" smtClean="0"/>
            <a:t>Diretas</a:t>
          </a:r>
          <a:endParaRPr lang="en-US" sz="1400" b="1" dirty="0"/>
        </a:p>
      </dgm:t>
    </dgm:pt>
    <dgm:pt modelId="{8D01FBD3-6AE2-CA41-857B-64B2C8CD523C}" type="parTrans" cxnId="{AF99C675-FA47-0748-BA25-1F59555C46E9}">
      <dgm:prSet/>
      <dgm:spPr/>
      <dgm:t>
        <a:bodyPr/>
        <a:lstStyle/>
        <a:p>
          <a:endParaRPr lang="en-US" sz="2000" b="1"/>
        </a:p>
      </dgm:t>
    </dgm:pt>
    <dgm:pt modelId="{C9B20EA1-8F55-DD4A-A0CE-E3B1AB049C2B}" type="sibTrans" cxnId="{AF99C675-FA47-0748-BA25-1F59555C46E9}">
      <dgm:prSet/>
      <dgm:spPr/>
      <dgm:t>
        <a:bodyPr/>
        <a:lstStyle/>
        <a:p>
          <a:endParaRPr lang="en-US" sz="2000" b="1"/>
        </a:p>
      </dgm:t>
    </dgm:pt>
    <dgm:pt modelId="{A5CD7F26-62FF-774C-867D-D4D85DDB498B}">
      <dgm:prSet phldrT="[Text]" custT="1"/>
      <dgm:spPr/>
      <dgm:t>
        <a:bodyPr/>
        <a:lstStyle/>
        <a:p>
          <a:r>
            <a:rPr lang="en-US" sz="1400" b="1" dirty="0" err="1" smtClean="0"/>
            <a:t>Indiretas</a:t>
          </a:r>
          <a:endParaRPr lang="en-US" sz="1400" b="1" dirty="0"/>
        </a:p>
      </dgm:t>
    </dgm:pt>
    <dgm:pt modelId="{C414441E-5B90-0441-81BE-DACC3DFDF61C}" type="parTrans" cxnId="{3BADF452-CD8C-2B43-848A-E4FAA2446933}">
      <dgm:prSet/>
      <dgm:spPr/>
      <dgm:t>
        <a:bodyPr/>
        <a:lstStyle/>
        <a:p>
          <a:endParaRPr lang="en-US" sz="2000" b="1"/>
        </a:p>
      </dgm:t>
    </dgm:pt>
    <dgm:pt modelId="{DA477E13-11A9-324C-B48A-A0E11D3E9828}" type="sibTrans" cxnId="{3BADF452-CD8C-2B43-848A-E4FAA2446933}">
      <dgm:prSet/>
      <dgm:spPr/>
      <dgm:t>
        <a:bodyPr/>
        <a:lstStyle/>
        <a:p>
          <a:endParaRPr lang="en-US" sz="2000" b="1"/>
        </a:p>
      </dgm:t>
    </dgm:pt>
    <dgm:pt modelId="{C9A0634E-3B16-1B4B-B724-8BE9196BAA50}">
      <dgm:prSet phldrT="[Text]" custT="1"/>
      <dgm:spPr/>
      <dgm:t>
        <a:bodyPr/>
        <a:lstStyle/>
        <a:p>
          <a:r>
            <a:rPr lang="en-US" sz="1400" b="1" dirty="0" err="1" smtClean="0"/>
            <a:t>Processuais</a:t>
          </a:r>
          <a:endParaRPr lang="en-US" sz="1400" b="1" dirty="0"/>
        </a:p>
      </dgm:t>
    </dgm:pt>
    <dgm:pt modelId="{74DA4B94-7452-5643-8667-FF0251691609}" type="parTrans" cxnId="{5F30A346-DC3E-4548-B4F0-23A8B9AF611A}">
      <dgm:prSet/>
      <dgm:spPr/>
      <dgm:t>
        <a:bodyPr/>
        <a:lstStyle/>
        <a:p>
          <a:endParaRPr lang="en-US" sz="2000" b="1"/>
        </a:p>
      </dgm:t>
    </dgm:pt>
    <dgm:pt modelId="{84396657-22F3-3946-85D3-7B445E92B22B}" type="sibTrans" cxnId="{5F30A346-DC3E-4548-B4F0-23A8B9AF611A}">
      <dgm:prSet/>
      <dgm:spPr/>
      <dgm:t>
        <a:bodyPr/>
        <a:lstStyle/>
        <a:p>
          <a:endParaRPr lang="en-US" sz="2000" b="1"/>
        </a:p>
      </dgm:t>
    </dgm:pt>
    <dgm:pt modelId="{8285608F-3671-C348-A179-E6DF0D56499A}">
      <dgm:prSet phldrT="[Text]" custT="1"/>
      <dgm:spPr/>
      <dgm:t>
        <a:bodyPr/>
        <a:lstStyle/>
        <a:p>
          <a:r>
            <a:rPr lang="en-US" sz="1400" b="1" dirty="0" err="1" smtClean="0"/>
            <a:t>Própria</a:t>
          </a:r>
          <a:endParaRPr lang="en-US" sz="1400" b="1" dirty="0"/>
        </a:p>
      </dgm:t>
    </dgm:pt>
    <dgm:pt modelId="{B056A01D-4986-D747-9D2E-5C2457B0D7B3}" type="parTrans" cxnId="{2A1E92DF-77FC-0E4D-8801-DA8D9328F91C}">
      <dgm:prSet/>
      <dgm:spPr/>
      <dgm:t>
        <a:bodyPr/>
        <a:lstStyle/>
        <a:p>
          <a:endParaRPr lang="en-US" sz="2000" b="1"/>
        </a:p>
      </dgm:t>
    </dgm:pt>
    <dgm:pt modelId="{59FDBC32-E63F-2141-BC3C-7ACFC95D3AF1}" type="sibTrans" cxnId="{2A1E92DF-77FC-0E4D-8801-DA8D9328F91C}">
      <dgm:prSet/>
      <dgm:spPr/>
      <dgm:t>
        <a:bodyPr/>
        <a:lstStyle/>
        <a:p>
          <a:endParaRPr lang="en-US" sz="2000" b="1"/>
        </a:p>
      </dgm:t>
    </dgm:pt>
    <dgm:pt modelId="{2AB1ACFB-403F-7C45-AD96-D051C5AB3548}">
      <dgm:prSet phldrT="[Text]" custT="1"/>
      <dgm:spPr/>
      <dgm:t>
        <a:bodyPr/>
        <a:lstStyle/>
        <a:p>
          <a:r>
            <a:rPr lang="en-US" sz="1400" b="1" dirty="0" err="1" smtClean="0"/>
            <a:t>Imprópria</a:t>
          </a:r>
          <a:endParaRPr lang="en-US" sz="1400" b="1" dirty="0"/>
        </a:p>
      </dgm:t>
    </dgm:pt>
    <dgm:pt modelId="{0AD88CC4-2C42-954C-8ED0-4947A604DDC7}" type="parTrans" cxnId="{4A4848F8-EC88-994C-AA7B-F22077FD0994}">
      <dgm:prSet/>
      <dgm:spPr/>
      <dgm:t>
        <a:bodyPr/>
        <a:lstStyle/>
        <a:p>
          <a:endParaRPr lang="en-US" sz="2000" b="1"/>
        </a:p>
      </dgm:t>
    </dgm:pt>
    <dgm:pt modelId="{20F58F18-8107-AA43-A108-CB988B33EE4C}" type="sibTrans" cxnId="{4A4848F8-EC88-994C-AA7B-F22077FD0994}">
      <dgm:prSet/>
      <dgm:spPr/>
      <dgm:t>
        <a:bodyPr/>
        <a:lstStyle/>
        <a:p>
          <a:endParaRPr lang="en-US" sz="2000" b="1"/>
        </a:p>
      </dgm:t>
    </dgm:pt>
    <dgm:pt modelId="{AEA274D5-EAB1-7749-85AC-3F3CAF485848}">
      <dgm:prSet phldrT="[Text]" custT="1"/>
      <dgm:spPr/>
      <dgm:t>
        <a:bodyPr/>
        <a:lstStyle/>
        <a:p>
          <a:r>
            <a:rPr lang="en-US" sz="1400" b="1" dirty="0" err="1" smtClean="0"/>
            <a:t>Fatos</a:t>
          </a:r>
          <a:r>
            <a:rPr lang="en-US" sz="1400" b="1" dirty="0" smtClean="0"/>
            <a:t> </a:t>
          </a:r>
          <a:r>
            <a:rPr lang="en-US" sz="1400" b="1" dirty="0" err="1" smtClean="0"/>
            <a:t>ou</a:t>
          </a:r>
          <a:r>
            <a:rPr lang="en-US" sz="1400" b="1" dirty="0" smtClean="0"/>
            <a:t> </a:t>
          </a:r>
          <a:r>
            <a:rPr lang="en-US" sz="1400" b="1" dirty="0" err="1" smtClean="0"/>
            <a:t>Consequencias</a:t>
          </a:r>
          <a:endParaRPr lang="en-US" sz="1400" b="1" dirty="0"/>
        </a:p>
      </dgm:t>
    </dgm:pt>
    <dgm:pt modelId="{17B1A88E-EEFE-D64B-BCA7-36EA69672FB9}" type="parTrans" cxnId="{F505CA6B-8F88-7641-8253-B3930A98911F}">
      <dgm:prSet/>
      <dgm:spPr/>
      <dgm:t>
        <a:bodyPr/>
        <a:lstStyle/>
        <a:p>
          <a:endParaRPr lang="en-US" sz="2000" b="1"/>
        </a:p>
      </dgm:t>
    </dgm:pt>
    <dgm:pt modelId="{0365FA8D-DE78-5843-8EC5-9E6E173B4A28}" type="sibTrans" cxnId="{F505CA6B-8F88-7641-8253-B3930A98911F}">
      <dgm:prSet/>
      <dgm:spPr/>
      <dgm:t>
        <a:bodyPr/>
        <a:lstStyle/>
        <a:p>
          <a:endParaRPr lang="en-US" sz="2000" b="1"/>
        </a:p>
      </dgm:t>
    </dgm:pt>
    <dgm:pt modelId="{CE6A4903-1175-9E49-84E7-B1E155198467}">
      <dgm:prSet phldrT="[Text]" custT="1"/>
      <dgm:spPr/>
      <dgm:t>
        <a:bodyPr/>
        <a:lstStyle/>
        <a:p>
          <a:r>
            <a:rPr lang="en-US" sz="1400" b="1" dirty="0" err="1" smtClean="0"/>
            <a:t>Fatos</a:t>
          </a:r>
          <a:r>
            <a:rPr lang="en-US" sz="1400" b="1" dirty="0" smtClean="0"/>
            <a:t> </a:t>
          </a:r>
          <a:r>
            <a:rPr lang="en-US" sz="1400" b="1" dirty="0" err="1" smtClean="0"/>
            <a:t>Impeditivos</a:t>
          </a:r>
          <a:r>
            <a:rPr lang="en-US" sz="1400" b="1" dirty="0" smtClean="0"/>
            <a:t>, </a:t>
          </a:r>
          <a:r>
            <a:rPr lang="en-US" sz="1400" b="1" dirty="0" err="1" smtClean="0"/>
            <a:t>Modificativos</a:t>
          </a:r>
          <a:r>
            <a:rPr lang="en-US" sz="1400" b="1" dirty="0" smtClean="0"/>
            <a:t> e </a:t>
          </a:r>
          <a:r>
            <a:rPr lang="en-US" sz="1400" b="1" dirty="0" err="1" smtClean="0"/>
            <a:t>Extintivos</a:t>
          </a:r>
          <a:endParaRPr lang="en-US" sz="1400" b="1" dirty="0"/>
        </a:p>
      </dgm:t>
    </dgm:pt>
    <dgm:pt modelId="{C36E5A18-9FA6-544E-B17A-8473BCE6ACA7}" type="parTrans" cxnId="{EC40FB90-DB95-7E42-AD2E-EBB873677BF1}">
      <dgm:prSet/>
      <dgm:spPr/>
      <dgm:t>
        <a:bodyPr/>
        <a:lstStyle/>
        <a:p>
          <a:endParaRPr lang="en-US" sz="2000" b="1"/>
        </a:p>
      </dgm:t>
    </dgm:pt>
    <dgm:pt modelId="{FD241C3E-2BE2-7945-ACC3-2F91F36716A2}" type="sibTrans" cxnId="{EC40FB90-DB95-7E42-AD2E-EBB873677BF1}">
      <dgm:prSet/>
      <dgm:spPr/>
      <dgm:t>
        <a:bodyPr/>
        <a:lstStyle/>
        <a:p>
          <a:endParaRPr lang="en-US" sz="2000" b="1"/>
        </a:p>
      </dgm:t>
    </dgm:pt>
    <dgm:pt modelId="{0E0ED738-6F7E-E242-A211-63A9B68F7DA4}">
      <dgm:prSet phldrT="[Text]" custT="1"/>
      <dgm:spPr/>
      <dgm:t>
        <a:bodyPr/>
        <a:lstStyle/>
        <a:p>
          <a:r>
            <a:rPr lang="en-US" sz="1400" b="1" dirty="0" err="1" smtClean="0"/>
            <a:t>Peremptórias</a:t>
          </a:r>
          <a:r>
            <a:rPr lang="en-US" sz="1400" b="1" dirty="0" smtClean="0"/>
            <a:t> </a:t>
          </a:r>
          <a:r>
            <a:rPr lang="mr-IN" sz="1400" b="1" dirty="0" smtClean="0"/>
            <a:t>–</a:t>
          </a:r>
          <a:r>
            <a:rPr lang="en-US" sz="1400" b="1" dirty="0" smtClean="0"/>
            <a:t> </a:t>
          </a:r>
          <a:r>
            <a:rPr lang="en-US" sz="1400" b="1" dirty="0" err="1" smtClean="0"/>
            <a:t>extinção</a:t>
          </a:r>
          <a:r>
            <a:rPr lang="en-US" sz="1400" b="1" dirty="0" smtClean="0"/>
            <a:t> total </a:t>
          </a:r>
          <a:r>
            <a:rPr lang="en-US" sz="1400" b="1" dirty="0" err="1" smtClean="0"/>
            <a:t>ou</a:t>
          </a:r>
          <a:r>
            <a:rPr lang="en-US" sz="1400" b="1" dirty="0" smtClean="0"/>
            <a:t> </a:t>
          </a:r>
          <a:r>
            <a:rPr lang="en-US" sz="1400" b="1" dirty="0" err="1" smtClean="0"/>
            <a:t>parcial</a:t>
          </a:r>
          <a:r>
            <a:rPr lang="en-US" sz="1400" b="1" dirty="0" smtClean="0"/>
            <a:t> </a:t>
          </a:r>
          <a:r>
            <a:rPr lang="en-US" sz="1400" b="1" dirty="0" err="1" smtClean="0"/>
            <a:t>sem</a:t>
          </a:r>
          <a:r>
            <a:rPr lang="en-US" sz="1400" b="1" dirty="0" smtClean="0"/>
            <a:t> </a:t>
          </a:r>
          <a:r>
            <a:rPr lang="en-US" sz="1400" b="1" dirty="0" err="1" smtClean="0"/>
            <a:t>mérito</a:t>
          </a:r>
          <a:endParaRPr lang="en-US" sz="1400" b="1" dirty="0"/>
        </a:p>
      </dgm:t>
    </dgm:pt>
    <dgm:pt modelId="{0725CCD6-ED76-9042-AA71-5A6EF787035A}" type="parTrans" cxnId="{F76942C5-B288-AF45-96B0-C0BFEF2B6983}">
      <dgm:prSet/>
      <dgm:spPr/>
      <dgm:t>
        <a:bodyPr/>
        <a:lstStyle/>
        <a:p>
          <a:endParaRPr lang="en-US" sz="2000" b="1"/>
        </a:p>
      </dgm:t>
    </dgm:pt>
    <dgm:pt modelId="{74CE4DAC-7335-E445-895F-F30EECF6CADE}" type="sibTrans" cxnId="{F76942C5-B288-AF45-96B0-C0BFEF2B6983}">
      <dgm:prSet/>
      <dgm:spPr/>
      <dgm:t>
        <a:bodyPr/>
        <a:lstStyle/>
        <a:p>
          <a:endParaRPr lang="en-US" sz="2000" b="1"/>
        </a:p>
      </dgm:t>
    </dgm:pt>
    <dgm:pt modelId="{2D9374FF-AB2D-7B42-8761-834A4923E9D6}">
      <dgm:prSet phldrT="[Text]" custT="1"/>
      <dgm:spPr/>
      <dgm:t>
        <a:bodyPr/>
        <a:lstStyle/>
        <a:p>
          <a:r>
            <a:rPr lang="en-US" sz="1400" b="1" dirty="0" err="1" smtClean="0"/>
            <a:t>Dilatórias</a:t>
          </a:r>
          <a:endParaRPr lang="en-US" sz="1400" b="1" dirty="0"/>
        </a:p>
      </dgm:t>
    </dgm:pt>
    <dgm:pt modelId="{99FF9C4C-FE40-3F4B-9F8D-14065BC37859}" type="parTrans" cxnId="{11A5E4F5-E5A8-D745-BD9D-B4444955C55E}">
      <dgm:prSet/>
      <dgm:spPr/>
      <dgm:t>
        <a:bodyPr/>
        <a:lstStyle/>
        <a:p>
          <a:endParaRPr lang="en-US" sz="2000" b="1"/>
        </a:p>
      </dgm:t>
    </dgm:pt>
    <dgm:pt modelId="{5C29C0EB-2E42-9C4A-AC6F-DB9EFA012000}" type="sibTrans" cxnId="{11A5E4F5-E5A8-D745-BD9D-B4444955C55E}">
      <dgm:prSet/>
      <dgm:spPr/>
      <dgm:t>
        <a:bodyPr/>
        <a:lstStyle/>
        <a:p>
          <a:endParaRPr lang="en-US" sz="2000" b="1"/>
        </a:p>
      </dgm:t>
    </dgm:pt>
    <dgm:pt modelId="{54FB4C40-DE24-A444-A123-B760FF75F87E}" type="pres">
      <dgm:prSet presAssocID="{8501BB66-C910-7746-86B4-DA4C940FD31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7921AFB-A744-1D4F-9256-8A068EE9B931}" type="pres">
      <dgm:prSet presAssocID="{DEC2ECD8-4FF8-8B41-BDAB-20E265855B33}" presName="hierRoot1" presStyleCnt="0"/>
      <dgm:spPr/>
    </dgm:pt>
    <dgm:pt modelId="{DA5AEF28-CF75-CC40-B447-E2CD6110EBBA}" type="pres">
      <dgm:prSet presAssocID="{DEC2ECD8-4FF8-8B41-BDAB-20E265855B33}" presName="composite" presStyleCnt="0"/>
      <dgm:spPr/>
    </dgm:pt>
    <dgm:pt modelId="{A5D7EA76-B7EF-5547-A754-47FBB804E83B}" type="pres">
      <dgm:prSet presAssocID="{DEC2ECD8-4FF8-8B41-BDAB-20E265855B33}" presName="background" presStyleLbl="node0" presStyleIdx="0" presStyleCnt="1"/>
      <dgm:spPr/>
    </dgm:pt>
    <dgm:pt modelId="{CB0C40EC-06A2-BF43-8176-A306CAAD8C9E}" type="pres">
      <dgm:prSet presAssocID="{DEC2ECD8-4FF8-8B41-BDAB-20E265855B33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034FD1E-6E7A-0843-B69C-06C234961334}" type="pres">
      <dgm:prSet presAssocID="{DEC2ECD8-4FF8-8B41-BDAB-20E265855B33}" presName="hierChild2" presStyleCnt="0"/>
      <dgm:spPr/>
    </dgm:pt>
    <dgm:pt modelId="{CB2BEA07-6FB3-E445-879F-C48B79903998}" type="pres">
      <dgm:prSet presAssocID="{6F2D43A5-3F14-D744-ACA0-6EB196BAC937}" presName="Name10" presStyleLbl="parChTrans1D2" presStyleIdx="0" presStyleCnt="2"/>
      <dgm:spPr/>
      <dgm:t>
        <a:bodyPr/>
        <a:lstStyle/>
        <a:p>
          <a:endParaRPr lang="en-US"/>
        </a:p>
      </dgm:t>
    </dgm:pt>
    <dgm:pt modelId="{8E2E9CFC-FBD0-FB43-AFDA-067B38F02108}" type="pres">
      <dgm:prSet presAssocID="{453593BC-80AC-7747-8FE6-5D3C2337B56D}" presName="hierRoot2" presStyleCnt="0"/>
      <dgm:spPr/>
    </dgm:pt>
    <dgm:pt modelId="{128AFD2C-6A0E-F546-A79B-66B256804C22}" type="pres">
      <dgm:prSet presAssocID="{453593BC-80AC-7747-8FE6-5D3C2337B56D}" presName="composite2" presStyleCnt="0"/>
      <dgm:spPr/>
    </dgm:pt>
    <dgm:pt modelId="{A0C3C971-6E6B-7D47-A87F-BF036928F104}" type="pres">
      <dgm:prSet presAssocID="{453593BC-80AC-7747-8FE6-5D3C2337B56D}" presName="background2" presStyleLbl="node2" presStyleIdx="0" presStyleCnt="2"/>
      <dgm:spPr/>
    </dgm:pt>
    <dgm:pt modelId="{ABE26A76-DF31-DC42-9C23-D0FCF8D7B107}" type="pres">
      <dgm:prSet presAssocID="{453593BC-80AC-7747-8FE6-5D3C2337B56D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0D6CFDB-B76F-6E49-A9C5-0DB351441D4B}" type="pres">
      <dgm:prSet presAssocID="{453593BC-80AC-7747-8FE6-5D3C2337B56D}" presName="hierChild3" presStyleCnt="0"/>
      <dgm:spPr/>
    </dgm:pt>
    <dgm:pt modelId="{85482C2D-FB3E-184C-BE42-13EC98486140}" type="pres">
      <dgm:prSet presAssocID="{8D01FBD3-6AE2-CA41-857B-64B2C8CD523C}" presName="Name17" presStyleLbl="parChTrans1D3" presStyleIdx="0" presStyleCnt="4"/>
      <dgm:spPr/>
      <dgm:t>
        <a:bodyPr/>
        <a:lstStyle/>
        <a:p>
          <a:endParaRPr lang="en-US"/>
        </a:p>
      </dgm:t>
    </dgm:pt>
    <dgm:pt modelId="{4D032A48-FB96-D747-B757-217E978D8AC7}" type="pres">
      <dgm:prSet presAssocID="{288DBB06-CC9C-F844-A6E5-FDE8D94C1A9D}" presName="hierRoot3" presStyleCnt="0"/>
      <dgm:spPr/>
    </dgm:pt>
    <dgm:pt modelId="{FDAFF02A-7C6A-034F-A1E5-CC926A17D92E}" type="pres">
      <dgm:prSet presAssocID="{288DBB06-CC9C-F844-A6E5-FDE8D94C1A9D}" presName="composite3" presStyleCnt="0"/>
      <dgm:spPr/>
    </dgm:pt>
    <dgm:pt modelId="{A66ECDAD-7A4A-AC41-9EA9-6C25EF2E6547}" type="pres">
      <dgm:prSet presAssocID="{288DBB06-CC9C-F844-A6E5-FDE8D94C1A9D}" presName="background3" presStyleLbl="node3" presStyleIdx="0" presStyleCnt="4"/>
      <dgm:spPr/>
    </dgm:pt>
    <dgm:pt modelId="{36F224C1-7572-BD46-8625-3A1A0F1E3EBA}" type="pres">
      <dgm:prSet presAssocID="{288DBB06-CC9C-F844-A6E5-FDE8D94C1A9D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8F6F64E-9E9A-4047-855C-A8BF7820895B}" type="pres">
      <dgm:prSet presAssocID="{288DBB06-CC9C-F844-A6E5-FDE8D94C1A9D}" presName="hierChild4" presStyleCnt="0"/>
      <dgm:spPr/>
    </dgm:pt>
    <dgm:pt modelId="{C422D993-A029-E247-AA30-423A0012CC7F}" type="pres">
      <dgm:prSet presAssocID="{17B1A88E-EEFE-D64B-BCA7-36EA69672FB9}" presName="Name23" presStyleLbl="parChTrans1D4" presStyleIdx="0" presStyleCnt="4"/>
      <dgm:spPr/>
      <dgm:t>
        <a:bodyPr/>
        <a:lstStyle/>
        <a:p>
          <a:endParaRPr lang="en-US"/>
        </a:p>
      </dgm:t>
    </dgm:pt>
    <dgm:pt modelId="{0C935F56-C7E3-B34E-8C7F-D5ECDE445B47}" type="pres">
      <dgm:prSet presAssocID="{AEA274D5-EAB1-7749-85AC-3F3CAF485848}" presName="hierRoot4" presStyleCnt="0"/>
      <dgm:spPr/>
    </dgm:pt>
    <dgm:pt modelId="{E133E1A7-F95C-464D-B39C-D8900CDD673A}" type="pres">
      <dgm:prSet presAssocID="{AEA274D5-EAB1-7749-85AC-3F3CAF485848}" presName="composite4" presStyleCnt="0"/>
      <dgm:spPr/>
    </dgm:pt>
    <dgm:pt modelId="{99931A66-0956-EB43-8C9C-DA225CB45D14}" type="pres">
      <dgm:prSet presAssocID="{AEA274D5-EAB1-7749-85AC-3F3CAF485848}" presName="background4" presStyleLbl="node4" presStyleIdx="0" presStyleCnt="4"/>
      <dgm:spPr/>
    </dgm:pt>
    <dgm:pt modelId="{147527BD-E7E4-6240-AAA6-524FF3E50DF1}" type="pres">
      <dgm:prSet presAssocID="{AEA274D5-EAB1-7749-85AC-3F3CAF485848}" presName="text4" presStyleLbl="fgAcc4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2A01A54-1A06-2F49-A25E-DC4A5E6BEC24}" type="pres">
      <dgm:prSet presAssocID="{AEA274D5-EAB1-7749-85AC-3F3CAF485848}" presName="hierChild5" presStyleCnt="0"/>
      <dgm:spPr/>
    </dgm:pt>
    <dgm:pt modelId="{AF6E42FD-F543-EE4F-BDC8-B754E153C4B1}" type="pres">
      <dgm:prSet presAssocID="{C414441E-5B90-0441-81BE-DACC3DFDF61C}" presName="Name17" presStyleLbl="parChTrans1D3" presStyleIdx="1" presStyleCnt="4"/>
      <dgm:spPr/>
      <dgm:t>
        <a:bodyPr/>
        <a:lstStyle/>
        <a:p>
          <a:endParaRPr lang="en-US"/>
        </a:p>
      </dgm:t>
    </dgm:pt>
    <dgm:pt modelId="{B59930AF-5F75-7141-9075-B38FA6DC7A06}" type="pres">
      <dgm:prSet presAssocID="{A5CD7F26-62FF-774C-867D-D4D85DDB498B}" presName="hierRoot3" presStyleCnt="0"/>
      <dgm:spPr/>
    </dgm:pt>
    <dgm:pt modelId="{AB37B03A-56D5-D340-9213-9014F7A94979}" type="pres">
      <dgm:prSet presAssocID="{A5CD7F26-62FF-774C-867D-D4D85DDB498B}" presName="composite3" presStyleCnt="0"/>
      <dgm:spPr/>
    </dgm:pt>
    <dgm:pt modelId="{D3AEF2E3-29A1-8C4B-B07E-0B4BC9BDF8E3}" type="pres">
      <dgm:prSet presAssocID="{A5CD7F26-62FF-774C-867D-D4D85DDB498B}" presName="background3" presStyleLbl="node3" presStyleIdx="1" presStyleCnt="4"/>
      <dgm:spPr/>
    </dgm:pt>
    <dgm:pt modelId="{110CA726-A8EB-EB46-86BA-367C2EA0A804}" type="pres">
      <dgm:prSet presAssocID="{A5CD7F26-62FF-774C-867D-D4D85DDB498B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61AE031-5F27-6845-9087-C21B4C231859}" type="pres">
      <dgm:prSet presAssocID="{A5CD7F26-62FF-774C-867D-D4D85DDB498B}" presName="hierChild4" presStyleCnt="0"/>
      <dgm:spPr/>
    </dgm:pt>
    <dgm:pt modelId="{C2F39003-5665-294F-9382-E3D019372E1B}" type="pres">
      <dgm:prSet presAssocID="{C36E5A18-9FA6-544E-B17A-8473BCE6ACA7}" presName="Name23" presStyleLbl="parChTrans1D4" presStyleIdx="1" presStyleCnt="4"/>
      <dgm:spPr/>
      <dgm:t>
        <a:bodyPr/>
        <a:lstStyle/>
        <a:p>
          <a:endParaRPr lang="en-US"/>
        </a:p>
      </dgm:t>
    </dgm:pt>
    <dgm:pt modelId="{28B2AB81-CA99-304A-8956-7C1E10EC7BA6}" type="pres">
      <dgm:prSet presAssocID="{CE6A4903-1175-9E49-84E7-B1E155198467}" presName="hierRoot4" presStyleCnt="0"/>
      <dgm:spPr/>
    </dgm:pt>
    <dgm:pt modelId="{924298D0-E2F4-CE4C-B61C-EEF6CCD9EC4F}" type="pres">
      <dgm:prSet presAssocID="{CE6A4903-1175-9E49-84E7-B1E155198467}" presName="composite4" presStyleCnt="0"/>
      <dgm:spPr/>
    </dgm:pt>
    <dgm:pt modelId="{A5ED1DD3-144C-2B46-983D-F6F281CB8BF7}" type="pres">
      <dgm:prSet presAssocID="{CE6A4903-1175-9E49-84E7-B1E155198467}" presName="background4" presStyleLbl="node4" presStyleIdx="1" presStyleCnt="4"/>
      <dgm:spPr/>
    </dgm:pt>
    <dgm:pt modelId="{66AF1C3F-EBA6-3A49-AB9D-C57A241D1F4D}" type="pres">
      <dgm:prSet presAssocID="{CE6A4903-1175-9E49-84E7-B1E155198467}" presName="text4" presStyleLbl="fgAcc4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043823-B5C4-964D-8EC8-F3F3E64C303B}" type="pres">
      <dgm:prSet presAssocID="{CE6A4903-1175-9E49-84E7-B1E155198467}" presName="hierChild5" presStyleCnt="0"/>
      <dgm:spPr/>
    </dgm:pt>
    <dgm:pt modelId="{4C5D6C1C-5515-2A42-80B3-86E450DE0500}" type="pres">
      <dgm:prSet presAssocID="{74DA4B94-7452-5643-8667-FF0251691609}" presName="Name10" presStyleLbl="parChTrans1D2" presStyleIdx="1" presStyleCnt="2"/>
      <dgm:spPr/>
      <dgm:t>
        <a:bodyPr/>
        <a:lstStyle/>
        <a:p>
          <a:endParaRPr lang="en-US"/>
        </a:p>
      </dgm:t>
    </dgm:pt>
    <dgm:pt modelId="{DD2B1F0B-021F-1142-B163-1588D13C2DF2}" type="pres">
      <dgm:prSet presAssocID="{C9A0634E-3B16-1B4B-B724-8BE9196BAA50}" presName="hierRoot2" presStyleCnt="0"/>
      <dgm:spPr/>
    </dgm:pt>
    <dgm:pt modelId="{3BA7FC46-F956-1A49-A613-4194324CAACE}" type="pres">
      <dgm:prSet presAssocID="{C9A0634E-3B16-1B4B-B724-8BE9196BAA50}" presName="composite2" presStyleCnt="0"/>
      <dgm:spPr/>
    </dgm:pt>
    <dgm:pt modelId="{9653E753-B851-2B48-BD2A-8DD488CB0A3D}" type="pres">
      <dgm:prSet presAssocID="{C9A0634E-3B16-1B4B-B724-8BE9196BAA50}" presName="background2" presStyleLbl="node2" presStyleIdx="1" presStyleCnt="2"/>
      <dgm:spPr/>
    </dgm:pt>
    <dgm:pt modelId="{5ACDBD0D-1D1A-664C-AC30-2E34D626F609}" type="pres">
      <dgm:prSet presAssocID="{C9A0634E-3B16-1B4B-B724-8BE9196BAA50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983BF0-ABF4-4345-8156-D4D79C0A5153}" type="pres">
      <dgm:prSet presAssocID="{C9A0634E-3B16-1B4B-B724-8BE9196BAA50}" presName="hierChild3" presStyleCnt="0"/>
      <dgm:spPr/>
    </dgm:pt>
    <dgm:pt modelId="{C35EA885-6B2E-1342-81EA-EAF3BEDBA566}" type="pres">
      <dgm:prSet presAssocID="{B056A01D-4986-D747-9D2E-5C2457B0D7B3}" presName="Name17" presStyleLbl="parChTrans1D3" presStyleIdx="2" presStyleCnt="4"/>
      <dgm:spPr/>
      <dgm:t>
        <a:bodyPr/>
        <a:lstStyle/>
        <a:p>
          <a:endParaRPr lang="en-US"/>
        </a:p>
      </dgm:t>
    </dgm:pt>
    <dgm:pt modelId="{12870243-F20A-1F42-AD65-A8305666922A}" type="pres">
      <dgm:prSet presAssocID="{8285608F-3671-C348-A179-E6DF0D56499A}" presName="hierRoot3" presStyleCnt="0"/>
      <dgm:spPr/>
    </dgm:pt>
    <dgm:pt modelId="{A13F735D-9B15-AC46-9E81-5CDEB79E1A4B}" type="pres">
      <dgm:prSet presAssocID="{8285608F-3671-C348-A179-E6DF0D56499A}" presName="composite3" presStyleCnt="0"/>
      <dgm:spPr/>
    </dgm:pt>
    <dgm:pt modelId="{B1BA3FED-8580-A040-9D15-36CCCF724D54}" type="pres">
      <dgm:prSet presAssocID="{8285608F-3671-C348-A179-E6DF0D56499A}" presName="background3" presStyleLbl="node3" presStyleIdx="2" presStyleCnt="4"/>
      <dgm:spPr/>
    </dgm:pt>
    <dgm:pt modelId="{32B2BF80-902A-C341-8711-05AE4AC7F1A4}" type="pres">
      <dgm:prSet presAssocID="{8285608F-3671-C348-A179-E6DF0D56499A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FB41718-E46B-BC49-9A54-F7B29E9B8980}" type="pres">
      <dgm:prSet presAssocID="{8285608F-3671-C348-A179-E6DF0D56499A}" presName="hierChild4" presStyleCnt="0"/>
      <dgm:spPr/>
    </dgm:pt>
    <dgm:pt modelId="{78B1782C-9297-634A-B9E3-7B6592372F00}" type="pres">
      <dgm:prSet presAssocID="{0725CCD6-ED76-9042-AA71-5A6EF787035A}" presName="Name23" presStyleLbl="parChTrans1D4" presStyleIdx="2" presStyleCnt="4"/>
      <dgm:spPr/>
      <dgm:t>
        <a:bodyPr/>
        <a:lstStyle/>
        <a:p>
          <a:endParaRPr lang="en-US"/>
        </a:p>
      </dgm:t>
    </dgm:pt>
    <dgm:pt modelId="{84E85EE2-9ADF-564F-B066-8A8B0FA76775}" type="pres">
      <dgm:prSet presAssocID="{0E0ED738-6F7E-E242-A211-63A9B68F7DA4}" presName="hierRoot4" presStyleCnt="0"/>
      <dgm:spPr/>
    </dgm:pt>
    <dgm:pt modelId="{CAAE1AF1-D4C6-3C45-926A-1D3474F81998}" type="pres">
      <dgm:prSet presAssocID="{0E0ED738-6F7E-E242-A211-63A9B68F7DA4}" presName="composite4" presStyleCnt="0"/>
      <dgm:spPr/>
    </dgm:pt>
    <dgm:pt modelId="{77700517-A5EB-3F41-B655-07F79C76C785}" type="pres">
      <dgm:prSet presAssocID="{0E0ED738-6F7E-E242-A211-63A9B68F7DA4}" presName="background4" presStyleLbl="node4" presStyleIdx="2" presStyleCnt="4"/>
      <dgm:spPr/>
    </dgm:pt>
    <dgm:pt modelId="{411D4C6D-ECF3-7A4E-9855-29C8DCE2B68F}" type="pres">
      <dgm:prSet presAssocID="{0E0ED738-6F7E-E242-A211-63A9B68F7DA4}" presName="text4" presStyleLbl="fgAcc4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2B995AC-6EE8-EC4D-A255-650D279FD610}" type="pres">
      <dgm:prSet presAssocID="{0E0ED738-6F7E-E242-A211-63A9B68F7DA4}" presName="hierChild5" presStyleCnt="0"/>
      <dgm:spPr/>
    </dgm:pt>
    <dgm:pt modelId="{0B555CEA-4BCC-FF47-9587-33CA94624F45}" type="pres">
      <dgm:prSet presAssocID="{0AD88CC4-2C42-954C-8ED0-4947A604DDC7}" presName="Name17" presStyleLbl="parChTrans1D3" presStyleIdx="3" presStyleCnt="4"/>
      <dgm:spPr/>
      <dgm:t>
        <a:bodyPr/>
        <a:lstStyle/>
        <a:p>
          <a:endParaRPr lang="en-US"/>
        </a:p>
      </dgm:t>
    </dgm:pt>
    <dgm:pt modelId="{9D6496EC-5382-E54A-83A3-06D78F7F21B0}" type="pres">
      <dgm:prSet presAssocID="{2AB1ACFB-403F-7C45-AD96-D051C5AB3548}" presName="hierRoot3" presStyleCnt="0"/>
      <dgm:spPr/>
    </dgm:pt>
    <dgm:pt modelId="{ED3A532E-C289-AF4C-A240-730405E8A4E0}" type="pres">
      <dgm:prSet presAssocID="{2AB1ACFB-403F-7C45-AD96-D051C5AB3548}" presName="composite3" presStyleCnt="0"/>
      <dgm:spPr/>
    </dgm:pt>
    <dgm:pt modelId="{F60FFE42-2D69-BD4F-AF68-2A883D8FC9C1}" type="pres">
      <dgm:prSet presAssocID="{2AB1ACFB-403F-7C45-AD96-D051C5AB3548}" presName="background3" presStyleLbl="node3" presStyleIdx="3" presStyleCnt="4"/>
      <dgm:spPr/>
    </dgm:pt>
    <dgm:pt modelId="{98535BDB-E191-4E4A-99C3-53BA69711CA2}" type="pres">
      <dgm:prSet presAssocID="{2AB1ACFB-403F-7C45-AD96-D051C5AB3548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94F637-A14A-6B42-B58D-450A63E0422D}" type="pres">
      <dgm:prSet presAssocID="{2AB1ACFB-403F-7C45-AD96-D051C5AB3548}" presName="hierChild4" presStyleCnt="0"/>
      <dgm:spPr/>
    </dgm:pt>
    <dgm:pt modelId="{FD5CEBEF-214B-7D44-B48E-E04C8530487B}" type="pres">
      <dgm:prSet presAssocID="{99FF9C4C-FE40-3F4B-9F8D-14065BC37859}" presName="Name23" presStyleLbl="parChTrans1D4" presStyleIdx="3" presStyleCnt="4"/>
      <dgm:spPr/>
      <dgm:t>
        <a:bodyPr/>
        <a:lstStyle/>
        <a:p>
          <a:endParaRPr lang="en-US"/>
        </a:p>
      </dgm:t>
    </dgm:pt>
    <dgm:pt modelId="{48D2D8B8-BA44-C34E-BA83-48B57D7E1D54}" type="pres">
      <dgm:prSet presAssocID="{2D9374FF-AB2D-7B42-8761-834A4923E9D6}" presName="hierRoot4" presStyleCnt="0"/>
      <dgm:spPr/>
    </dgm:pt>
    <dgm:pt modelId="{729F79EA-D725-BF40-9458-391E8A03C2B0}" type="pres">
      <dgm:prSet presAssocID="{2D9374FF-AB2D-7B42-8761-834A4923E9D6}" presName="composite4" presStyleCnt="0"/>
      <dgm:spPr/>
    </dgm:pt>
    <dgm:pt modelId="{4DD384A5-9C6C-1943-BFD9-28166A109BD0}" type="pres">
      <dgm:prSet presAssocID="{2D9374FF-AB2D-7B42-8761-834A4923E9D6}" presName="background4" presStyleLbl="node4" presStyleIdx="3" presStyleCnt="4"/>
      <dgm:spPr/>
    </dgm:pt>
    <dgm:pt modelId="{F75681D8-9860-4242-B89D-450767A89CF9}" type="pres">
      <dgm:prSet presAssocID="{2D9374FF-AB2D-7B42-8761-834A4923E9D6}" presName="text4" presStyleLbl="fgAcc4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AA7778F-D400-294D-A674-D84275814C74}" type="pres">
      <dgm:prSet presAssocID="{2D9374FF-AB2D-7B42-8761-834A4923E9D6}" presName="hierChild5" presStyleCnt="0"/>
      <dgm:spPr/>
    </dgm:pt>
  </dgm:ptLst>
  <dgm:cxnLst>
    <dgm:cxn modelId="{8621B083-AF6E-974B-B80C-5FC8EE89DEC5}" type="presOf" srcId="{17B1A88E-EEFE-D64B-BCA7-36EA69672FB9}" destId="{C422D993-A029-E247-AA30-423A0012CC7F}" srcOrd="0" destOrd="0" presId="urn:microsoft.com/office/officeart/2005/8/layout/hierarchy1"/>
    <dgm:cxn modelId="{C1F8AE3B-4EA9-954C-9064-F1FAC9639913}" type="presOf" srcId="{6F2D43A5-3F14-D744-ACA0-6EB196BAC937}" destId="{CB2BEA07-6FB3-E445-879F-C48B79903998}" srcOrd="0" destOrd="0" presId="urn:microsoft.com/office/officeart/2005/8/layout/hierarchy1"/>
    <dgm:cxn modelId="{F76942C5-B288-AF45-96B0-C0BFEF2B6983}" srcId="{8285608F-3671-C348-A179-E6DF0D56499A}" destId="{0E0ED738-6F7E-E242-A211-63A9B68F7DA4}" srcOrd="0" destOrd="0" parTransId="{0725CCD6-ED76-9042-AA71-5A6EF787035A}" sibTransId="{74CE4DAC-7335-E445-895F-F30EECF6CADE}"/>
    <dgm:cxn modelId="{12110A91-1AE0-E948-8EE2-482DBF2B42ED}" srcId="{8501BB66-C910-7746-86B4-DA4C940FD313}" destId="{DEC2ECD8-4FF8-8B41-BDAB-20E265855B33}" srcOrd="0" destOrd="0" parTransId="{0E2FEB95-C0F1-2B40-8332-0F0CD866A17C}" sibTransId="{4E880047-951D-8C4B-BCEA-936BD7A38CC6}"/>
    <dgm:cxn modelId="{9205F738-2A9E-8945-9E10-972E700FC10D}" srcId="{DEC2ECD8-4FF8-8B41-BDAB-20E265855B33}" destId="{453593BC-80AC-7747-8FE6-5D3C2337B56D}" srcOrd="0" destOrd="0" parTransId="{6F2D43A5-3F14-D744-ACA0-6EB196BAC937}" sibTransId="{98DE4D91-93CB-0D4D-B93E-DD1D1EE70BCC}"/>
    <dgm:cxn modelId="{8CCBBB80-F8E0-6F4A-984A-0F3AD77B472F}" type="presOf" srcId="{DEC2ECD8-4FF8-8B41-BDAB-20E265855B33}" destId="{CB0C40EC-06A2-BF43-8176-A306CAAD8C9E}" srcOrd="0" destOrd="0" presId="urn:microsoft.com/office/officeart/2005/8/layout/hierarchy1"/>
    <dgm:cxn modelId="{1800F683-3922-824E-A15A-2F75680346F5}" type="presOf" srcId="{A5CD7F26-62FF-774C-867D-D4D85DDB498B}" destId="{110CA726-A8EB-EB46-86BA-367C2EA0A804}" srcOrd="0" destOrd="0" presId="urn:microsoft.com/office/officeart/2005/8/layout/hierarchy1"/>
    <dgm:cxn modelId="{8D1ACDD2-A4B8-F145-BDD6-A72C89E25595}" type="presOf" srcId="{453593BC-80AC-7747-8FE6-5D3C2337B56D}" destId="{ABE26A76-DF31-DC42-9C23-D0FCF8D7B107}" srcOrd="0" destOrd="0" presId="urn:microsoft.com/office/officeart/2005/8/layout/hierarchy1"/>
    <dgm:cxn modelId="{F7AAFE9D-30E9-514A-8351-272AC5A922B2}" type="presOf" srcId="{99FF9C4C-FE40-3F4B-9F8D-14065BC37859}" destId="{FD5CEBEF-214B-7D44-B48E-E04C8530487B}" srcOrd="0" destOrd="0" presId="urn:microsoft.com/office/officeart/2005/8/layout/hierarchy1"/>
    <dgm:cxn modelId="{B920BDC6-2F85-FA45-8943-C39F12A33A93}" type="presOf" srcId="{CE6A4903-1175-9E49-84E7-B1E155198467}" destId="{66AF1C3F-EBA6-3A49-AB9D-C57A241D1F4D}" srcOrd="0" destOrd="0" presId="urn:microsoft.com/office/officeart/2005/8/layout/hierarchy1"/>
    <dgm:cxn modelId="{39D681FB-7C28-BD43-875F-313FDCD58EA9}" type="presOf" srcId="{2D9374FF-AB2D-7B42-8761-834A4923E9D6}" destId="{F75681D8-9860-4242-B89D-450767A89CF9}" srcOrd="0" destOrd="0" presId="urn:microsoft.com/office/officeart/2005/8/layout/hierarchy1"/>
    <dgm:cxn modelId="{D3E4BAFF-F18C-7043-895A-04990BB1C365}" type="presOf" srcId="{B056A01D-4986-D747-9D2E-5C2457B0D7B3}" destId="{C35EA885-6B2E-1342-81EA-EAF3BEDBA566}" srcOrd="0" destOrd="0" presId="urn:microsoft.com/office/officeart/2005/8/layout/hierarchy1"/>
    <dgm:cxn modelId="{EC40FB90-DB95-7E42-AD2E-EBB873677BF1}" srcId="{A5CD7F26-62FF-774C-867D-D4D85DDB498B}" destId="{CE6A4903-1175-9E49-84E7-B1E155198467}" srcOrd="0" destOrd="0" parTransId="{C36E5A18-9FA6-544E-B17A-8473BCE6ACA7}" sibTransId="{FD241C3E-2BE2-7945-ACC3-2F91F36716A2}"/>
    <dgm:cxn modelId="{3BADF452-CD8C-2B43-848A-E4FAA2446933}" srcId="{453593BC-80AC-7747-8FE6-5D3C2337B56D}" destId="{A5CD7F26-62FF-774C-867D-D4D85DDB498B}" srcOrd="1" destOrd="0" parTransId="{C414441E-5B90-0441-81BE-DACC3DFDF61C}" sibTransId="{DA477E13-11A9-324C-B48A-A0E11D3E9828}"/>
    <dgm:cxn modelId="{5F30A346-DC3E-4548-B4F0-23A8B9AF611A}" srcId="{DEC2ECD8-4FF8-8B41-BDAB-20E265855B33}" destId="{C9A0634E-3B16-1B4B-B724-8BE9196BAA50}" srcOrd="1" destOrd="0" parTransId="{74DA4B94-7452-5643-8667-FF0251691609}" sibTransId="{84396657-22F3-3946-85D3-7B445E92B22B}"/>
    <dgm:cxn modelId="{4A4848F8-EC88-994C-AA7B-F22077FD0994}" srcId="{C9A0634E-3B16-1B4B-B724-8BE9196BAA50}" destId="{2AB1ACFB-403F-7C45-AD96-D051C5AB3548}" srcOrd="1" destOrd="0" parTransId="{0AD88CC4-2C42-954C-8ED0-4947A604DDC7}" sibTransId="{20F58F18-8107-AA43-A108-CB988B33EE4C}"/>
    <dgm:cxn modelId="{CE56137B-0852-5D4C-A335-48DC49A6CF18}" type="presOf" srcId="{AEA274D5-EAB1-7749-85AC-3F3CAF485848}" destId="{147527BD-E7E4-6240-AAA6-524FF3E50DF1}" srcOrd="0" destOrd="0" presId="urn:microsoft.com/office/officeart/2005/8/layout/hierarchy1"/>
    <dgm:cxn modelId="{465B7B57-408C-9644-B747-40E27950E713}" type="presOf" srcId="{8D01FBD3-6AE2-CA41-857B-64B2C8CD523C}" destId="{85482C2D-FB3E-184C-BE42-13EC98486140}" srcOrd="0" destOrd="0" presId="urn:microsoft.com/office/officeart/2005/8/layout/hierarchy1"/>
    <dgm:cxn modelId="{A602E426-6994-8544-AA36-BA2BA39741E3}" type="presOf" srcId="{288DBB06-CC9C-F844-A6E5-FDE8D94C1A9D}" destId="{36F224C1-7572-BD46-8625-3A1A0F1E3EBA}" srcOrd="0" destOrd="0" presId="urn:microsoft.com/office/officeart/2005/8/layout/hierarchy1"/>
    <dgm:cxn modelId="{F6A58C06-12ED-7A4A-AA7C-7D8DBECAAFA5}" type="presOf" srcId="{C414441E-5B90-0441-81BE-DACC3DFDF61C}" destId="{AF6E42FD-F543-EE4F-BDC8-B754E153C4B1}" srcOrd="0" destOrd="0" presId="urn:microsoft.com/office/officeart/2005/8/layout/hierarchy1"/>
    <dgm:cxn modelId="{FB76CA5A-7048-7B41-85DB-2CC132A12F72}" type="presOf" srcId="{C36E5A18-9FA6-544E-B17A-8473BCE6ACA7}" destId="{C2F39003-5665-294F-9382-E3D019372E1B}" srcOrd="0" destOrd="0" presId="urn:microsoft.com/office/officeart/2005/8/layout/hierarchy1"/>
    <dgm:cxn modelId="{5B4E5D4D-E069-B944-8398-94B50533CC64}" type="presOf" srcId="{0AD88CC4-2C42-954C-8ED0-4947A604DDC7}" destId="{0B555CEA-4BCC-FF47-9587-33CA94624F45}" srcOrd="0" destOrd="0" presId="urn:microsoft.com/office/officeart/2005/8/layout/hierarchy1"/>
    <dgm:cxn modelId="{A1E9D986-67D0-BC42-9373-3CC3A6EC0349}" type="presOf" srcId="{C9A0634E-3B16-1B4B-B724-8BE9196BAA50}" destId="{5ACDBD0D-1D1A-664C-AC30-2E34D626F609}" srcOrd="0" destOrd="0" presId="urn:microsoft.com/office/officeart/2005/8/layout/hierarchy1"/>
    <dgm:cxn modelId="{8438AA25-0D90-024A-AF9B-3134976F1751}" type="presOf" srcId="{8501BB66-C910-7746-86B4-DA4C940FD313}" destId="{54FB4C40-DE24-A444-A123-B760FF75F87E}" srcOrd="0" destOrd="0" presId="urn:microsoft.com/office/officeart/2005/8/layout/hierarchy1"/>
    <dgm:cxn modelId="{15B200BA-D986-CC4C-8AFE-84B17A0C7A95}" type="presOf" srcId="{8285608F-3671-C348-A179-E6DF0D56499A}" destId="{32B2BF80-902A-C341-8711-05AE4AC7F1A4}" srcOrd="0" destOrd="0" presId="urn:microsoft.com/office/officeart/2005/8/layout/hierarchy1"/>
    <dgm:cxn modelId="{2A1E92DF-77FC-0E4D-8801-DA8D9328F91C}" srcId="{C9A0634E-3B16-1B4B-B724-8BE9196BAA50}" destId="{8285608F-3671-C348-A179-E6DF0D56499A}" srcOrd="0" destOrd="0" parTransId="{B056A01D-4986-D747-9D2E-5C2457B0D7B3}" sibTransId="{59FDBC32-E63F-2141-BC3C-7ACFC95D3AF1}"/>
    <dgm:cxn modelId="{AF99C675-FA47-0748-BA25-1F59555C46E9}" srcId="{453593BC-80AC-7747-8FE6-5D3C2337B56D}" destId="{288DBB06-CC9C-F844-A6E5-FDE8D94C1A9D}" srcOrd="0" destOrd="0" parTransId="{8D01FBD3-6AE2-CA41-857B-64B2C8CD523C}" sibTransId="{C9B20EA1-8F55-DD4A-A0CE-E3B1AB049C2B}"/>
    <dgm:cxn modelId="{E12828F3-5624-444F-ACB9-0BE3B4FFA774}" type="presOf" srcId="{74DA4B94-7452-5643-8667-FF0251691609}" destId="{4C5D6C1C-5515-2A42-80B3-86E450DE0500}" srcOrd="0" destOrd="0" presId="urn:microsoft.com/office/officeart/2005/8/layout/hierarchy1"/>
    <dgm:cxn modelId="{D3BA9D7A-0FE8-814A-A551-D20FBC5B6B4A}" type="presOf" srcId="{0725CCD6-ED76-9042-AA71-5A6EF787035A}" destId="{78B1782C-9297-634A-B9E3-7B6592372F00}" srcOrd="0" destOrd="0" presId="urn:microsoft.com/office/officeart/2005/8/layout/hierarchy1"/>
    <dgm:cxn modelId="{B5063DFD-9DF4-9747-B122-9B4A43DC55F0}" type="presOf" srcId="{0E0ED738-6F7E-E242-A211-63A9B68F7DA4}" destId="{411D4C6D-ECF3-7A4E-9855-29C8DCE2B68F}" srcOrd="0" destOrd="0" presId="urn:microsoft.com/office/officeart/2005/8/layout/hierarchy1"/>
    <dgm:cxn modelId="{4C17C03B-B182-3241-8C45-44AA027A9721}" type="presOf" srcId="{2AB1ACFB-403F-7C45-AD96-D051C5AB3548}" destId="{98535BDB-E191-4E4A-99C3-53BA69711CA2}" srcOrd="0" destOrd="0" presId="urn:microsoft.com/office/officeart/2005/8/layout/hierarchy1"/>
    <dgm:cxn modelId="{F505CA6B-8F88-7641-8253-B3930A98911F}" srcId="{288DBB06-CC9C-F844-A6E5-FDE8D94C1A9D}" destId="{AEA274D5-EAB1-7749-85AC-3F3CAF485848}" srcOrd="0" destOrd="0" parTransId="{17B1A88E-EEFE-D64B-BCA7-36EA69672FB9}" sibTransId="{0365FA8D-DE78-5843-8EC5-9E6E173B4A28}"/>
    <dgm:cxn modelId="{11A5E4F5-E5A8-D745-BD9D-B4444955C55E}" srcId="{2AB1ACFB-403F-7C45-AD96-D051C5AB3548}" destId="{2D9374FF-AB2D-7B42-8761-834A4923E9D6}" srcOrd="0" destOrd="0" parTransId="{99FF9C4C-FE40-3F4B-9F8D-14065BC37859}" sibTransId="{5C29C0EB-2E42-9C4A-AC6F-DB9EFA012000}"/>
    <dgm:cxn modelId="{42550C2E-50A4-2D4E-8FEB-C78866B8765F}" type="presParOf" srcId="{54FB4C40-DE24-A444-A123-B760FF75F87E}" destId="{27921AFB-A744-1D4F-9256-8A068EE9B931}" srcOrd="0" destOrd="0" presId="urn:microsoft.com/office/officeart/2005/8/layout/hierarchy1"/>
    <dgm:cxn modelId="{CE19AD56-8036-AF4F-87B3-3006B07718FA}" type="presParOf" srcId="{27921AFB-A744-1D4F-9256-8A068EE9B931}" destId="{DA5AEF28-CF75-CC40-B447-E2CD6110EBBA}" srcOrd="0" destOrd="0" presId="urn:microsoft.com/office/officeart/2005/8/layout/hierarchy1"/>
    <dgm:cxn modelId="{D01D9459-315F-5F47-896D-AF5EA8F0308F}" type="presParOf" srcId="{DA5AEF28-CF75-CC40-B447-E2CD6110EBBA}" destId="{A5D7EA76-B7EF-5547-A754-47FBB804E83B}" srcOrd="0" destOrd="0" presId="urn:microsoft.com/office/officeart/2005/8/layout/hierarchy1"/>
    <dgm:cxn modelId="{10227234-5FE8-4B4D-9E7A-D61DF814ABAF}" type="presParOf" srcId="{DA5AEF28-CF75-CC40-B447-E2CD6110EBBA}" destId="{CB0C40EC-06A2-BF43-8176-A306CAAD8C9E}" srcOrd="1" destOrd="0" presId="urn:microsoft.com/office/officeart/2005/8/layout/hierarchy1"/>
    <dgm:cxn modelId="{B82CEAF1-D8B1-0841-A7CB-11A78DAD05FA}" type="presParOf" srcId="{27921AFB-A744-1D4F-9256-8A068EE9B931}" destId="{E034FD1E-6E7A-0843-B69C-06C234961334}" srcOrd="1" destOrd="0" presId="urn:microsoft.com/office/officeart/2005/8/layout/hierarchy1"/>
    <dgm:cxn modelId="{295C2B78-836B-A646-9E23-D3C5AD070B2A}" type="presParOf" srcId="{E034FD1E-6E7A-0843-B69C-06C234961334}" destId="{CB2BEA07-6FB3-E445-879F-C48B79903998}" srcOrd="0" destOrd="0" presId="urn:microsoft.com/office/officeart/2005/8/layout/hierarchy1"/>
    <dgm:cxn modelId="{603224FE-69BE-A446-9E21-D64957921F5A}" type="presParOf" srcId="{E034FD1E-6E7A-0843-B69C-06C234961334}" destId="{8E2E9CFC-FBD0-FB43-AFDA-067B38F02108}" srcOrd="1" destOrd="0" presId="urn:microsoft.com/office/officeart/2005/8/layout/hierarchy1"/>
    <dgm:cxn modelId="{6F58D450-41C4-6E46-A1B3-C4D72953C9C7}" type="presParOf" srcId="{8E2E9CFC-FBD0-FB43-AFDA-067B38F02108}" destId="{128AFD2C-6A0E-F546-A79B-66B256804C22}" srcOrd="0" destOrd="0" presId="urn:microsoft.com/office/officeart/2005/8/layout/hierarchy1"/>
    <dgm:cxn modelId="{059A6AB9-D7F3-2146-AB58-069403A333DD}" type="presParOf" srcId="{128AFD2C-6A0E-F546-A79B-66B256804C22}" destId="{A0C3C971-6E6B-7D47-A87F-BF036928F104}" srcOrd="0" destOrd="0" presId="urn:microsoft.com/office/officeart/2005/8/layout/hierarchy1"/>
    <dgm:cxn modelId="{A8BDA3BF-B86F-E64E-8AA8-C32CCA2283E9}" type="presParOf" srcId="{128AFD2C-6A0E-F546-A79B-66B256804C22}" destId="{ABE26A76-DF31-DC42-9C23-D0FCF8D7B107}" srcOrd="1" destOrd="0" presId="urn:microsoft.com/office/officeart/2005/8/layout/hierarchy1"/>
    <dgm:cxn modelId="{6C73703C-145F-A347-9959-F6B6B2829B65}" type="presParOf" srcId="{8E2E9CFC-FBD0-FB43-AFDA-067B38F02108}" destId="{80D6CFDB-B76F-6E49-A9C5-0DB351441D4B}" srcOrd="1" destOrd="0" presId="urn:microsoft.com/office/officeart/2005/8/layout/hierarchy1"/>
    <dgm:cxn modelId="{6434DF3B-DCFB-C148-9849-8ACB4B6B7C3D}" type="presParOf" srcId="{80D6CFDB-B76F-6E49-A9C5-0DB351441D4B}" destId="{85482C2D-FB3E-184C-BE42-13EC98486140}" srcOrd="0" destOrd="0" presId="urn:microsoft.com/office/officeart/2005/8/layout/hierarchy1"/>
    <dgm:cxn modelId="{D50322E6-0719-3C46-9576-17EB60B0CF49}" type="presParOf" srcId="{80D6CFDB-B76F-6E49-A9C5-0DB351441D4B}" destId="{4D032A48-FB96-D747-B757-217E978D8AC7}" srcOrd="1" destOrd="0" presId="urn:microsoft.com/office/officeart/2005/8/layout/hierarchy1"/>
    <dgm:cxn modelId="{C0F84E6F-E12A-474D-AC68-1DDBC7D2C9B2}" type="presParOf" srcId="{4D032A48-FB96-D747-B757-217E978D8AC7}" destId="{FDAFF02A-7C6A-034F-A1E5-CC926A17D92E}" srcOrd="0" destOrd="0" presId="urn:microsoft.com/office/officeart/2005/8/layout/hierarchy1"/>
    <dgm:cxn modelId="{37314615-B46D-7646-8BC7-30CDA15F3305}" type="presParOf" srcId="{FDAFF02A-7C6A-034F-A1E5-CC926A17D92E}" destId="{A66ECDAD-7A4A-AC41-9EA9-6C25EF2E6547}" srcOrd="0" destOrd="0" presId="urn:microsoft.com/office/officeart/2005/8/layout/hierarchy1"/>
    <dgm:cxn modelId="{7030B4E1-E70E-B246-A0AD-8181BDACDDE2}" type="presParOf" srcId="{FDAFF02A-7C6A-034F-A1E5-CC926A17D92E}" destId="{36F224C1-7572-BD46-8625-3A1A0F1E3EBA}" srcOrd="1" destOrd="0" presId="urn:microsoft.com/office/officeart/2005/8/layout/hierarchy1"/>
    <dgm:cxn modelId="{683EAD35-F4D9-6849-B3E3-D864A1A278B8}" type="presParOf" srcId="{4D032A48-FB96-D747-B757-217E978D8AC7}" destId="{C8F6F64E-9E9A-4047-855C-A8BF7820895B}" srcOrd="1" destOrd="0" presId="urn:microsoft.com/office/officeart/2005/8/layout/hierarchy1"/>
    <dgm:cxn modelId="{2E769CFF-80A1-F943-A29E-D051915C26B9}" type="presParOf" srcId="{C8F6F64E-9E9A-4047-855C-A8BF7820895B}" destId="{C422D993-A029-E247-AA30-423A0012CC7F}" srcOrd="0" destOrd="0" presId="urn:microsoft.com/office/officeart/2005/8/layout/hierarchy1"/>
    <dgm:cxn modelId="{2A8E0B17-34C1-A947-93EC-F9897DC483A3}" type="presParOf" srcId="{C8F6F64E-9E9A-4047-855C-A8BF7820895B}" destId="{0C935F56-C7E3-B34E-8C7F-D5ECDE445B47}" srcOrd="1" destOrd="0" presId="urn:microsoft.com/office/officeart/2005/8/layout/hierarchy1"/>
    <dgm:cxn modelId="{F24A8D60-A40F-E948-B8FB-445EF57B8C14}" type="presParOf" srcId="{0C935F56-C7E3-B34E-8C7F-D5ECDE445B47}" destId="{E133E1A7-F95C-464D-B39C-D8900CDD673A}" srcOrd="0" destOrd="0" presId="urn:microsoft.com/office/officeart/2005/8/layout/hierarchy1"/>
    <dgm:cxn modelId="{6D7BDFB8-1A90-0B40-A929-F671CDD306F0}" type="presParOf" srcId="{E133E1A7-F95C-464D-B39C-D8900CDD673A}" destId="{99931A66-0956-EB43-8C9C-DA225CB45D14}" srcOrd="0" destOrd="0" presId="urn:microsoft.com/office/officeart/2005/8/layout/hierarchy1"/>
    <dgm:cxn modelId="{80723619-28CC-4044-B4D5-D1A05BB78646}" type="presParOf" srcId="{E133E1A7-F95C-464D-B39C-D8900CDD673A}" destId="{147527BD-E7E4-6240-AAA6-524FF3E50DF1}" srcOrd="1" destOrd="0" presId="urn:microsoft.com/office/officeart/2005/8/layout/hierarchy1"/>
    <dgm:cxn modelId="{FE880CA1-637F-9144-8487-074DCC3907BD}" type="presParOf" srcId="{0C935F56-C7E3-B34E-8C7F-D5ECDE445B47}" destId="{F2A01A54-1A06-2F49-A25E-DC4A5E6BEC24}" srcOrd="1" destOrd="0" presId="urn:microsoft.com/office/officeart/2005/8/layout/hierarchy1"/>
    <dgm:cxn modelId="{CE5F5664-D82E-2D40-BE37-53AF940A04E5}" type="presParOf" srcId="{80D6CFDB-B76F-6E49-A9C5-0DB351441D4B}" destId="{AF6E42FD-F543-EE4F-BDC8-B754E153C4B1}" srcOrd="2" destOrd="0" presId="urn:microsoft.com/office/officeart/2005/8/layout/hierarchy1"/>
    <dgm:cxn modelId="{ADDD594F-F34D-474C-A55F-0DA4D9995C2B}" type="presParOf" srcId="{80D6CFDB-B76F-6E49-A9C5-0DB351441D4B}" destId="{B59930AF-5F75-7141-9075-B38FA6DC7A06}" srcOrd="3" destOrd="0" presId="urn:microsoft.com/office/officeart/2005/8/layout/hierarchy1"/>
    <dgm:cxn modelId="{EBCAFD6A-2391-5447-AA0C-29B1254FD2A0}" type="presParOf" srcId="{B59930AF-5F75-7141-9075-B38FA6DC7A06}" destId="{AB37B03A-56D5-D340-9213-9014F7A94979}" srcOrd="0" destOrd="0" presId="urn:microsoft.com/office/officeart/2005/8/layout/hierarchy1"/>
    <dgm:cxn modelId="{1A53B353-2E73-264E-8235-0AE657A5EB4D}" type="presParOf" srcId="{AB37B03A-56D5-D340-9213-9014F7A94979}" destId="{D3AEF2E3-29A1-8C4B-B07E-0B4BC9BDF8E3}" srcOrd="0" destOrd="0" presId="urn:microsoft.com/office/officeart/2005/8/layout/hierarchy1"/>
    <dgm:cxn modelId="{BED152B2-E9FD-5749-B379-C35A1E61C7C5}" type="presParOf" srcId="{AB37B03A-56D5-D340-9213-9014F7A94979}" destId="{110CA726-A8EB-EB46-86BA-367C2EA0A804}" srcOrd="1" destOrd="0" presId="urn:microsoft.com/office/officeart/2005/8/layout/hierarchy1"/>
    <dgm:cxn modelId="{5DD97C8B-66E6-2842-8FD0-680485881E06}" type="presParOf" srcId="{B59930AF-5F75-7141-9075-B38FA6DC7A06}" destId="{461AE031-5F27-6845-9087-C21B4C231859}" srcOrd="1" destOrd="0" presId="urn:microsoft.com/office/officeart/2005/8/layout/hierarchy1"/>
    <dgm:cxn modelId="{D32BCBE1-2CD0-B744-9552-53856655E583}" type="presParOf" srcId="{461AE031-5F27-6845-9087-C21B4C231859}" destId="{C2F39003-5665-294F-9382-E3D019372E1B}" srcOrd="0" destOrd="0" presId="urn:microsoft.com/office/officeart/2005/8/layout/hierarchy1"/>
    <dgm:cxn modelId="{E929AD5A-9CA1-3C4A-8B4D-C262AC94824B}" type="presParOf" srcId="{461AE031-5F27-6845-9087-C21B4C231859}" destId="{28B2AB81-CA99-304A-8956-7C1E10EC7BA6}" srcOrd="1" destOrd="0" presId="urn:microsoft.com/office/officeart/2005/8/layout/hierarchy1"/>
    <dgm:cxn modelId="{A2208C11-220B-904B-8D1E-953EE4AC4D67}" type="presParOf" srcId="{28B2AB81-CA99-304A-8956-7C1E10EC7BA6}" destId="{924298D0-E2F4-CE4C-B61C-EEF6CCD9EC4F}" srcOrd="0" destOrd="0" presId="urn:microsoft.com/office/officeart/2005/8/layout/hierarchy1"/>
    <dgm:cxn modelId="{DB447DD6-9A54-774F-9236-424D0F6601B3}" type="presParOf" srcId="{924298D0-E2F4-CE4C-B61C-EEF6CCD9EC4F}" destId="{A5ED1DD3-144C-2B46-983D-F6F281CB8BF7}" srcOrd="0" destOrd="0" presId="urn:microsoft.com/office/officeart/2005/8/layout/hierarchy1"/>
    <dgm:cxn modelId="{F2D73A0A-E3B8-4B43-8E1E-C9DE053FD1B4}" type="presParOf" srcId="{924298D0-E2F4-CE4C-B61C-EEF6CCD9EC4F}" destId="{66AF1C3F-EBA6-3A49-AB9D-C57A241D1F4D}" srcOrd="1" destOrd="0" presId="urn:microsoft.com/office/officeart/2005/8/layout/hierarchy1"/>
    <dgm:cxn modelId="{4950DE41-1545-2146-BFCB-853578B70B63}" type="presParOf" srcId="{28B2AB81-CA99-304A-8956-7C1E10EC7BA6}" destId="{BD043823-B5C4-964D-8EC8-F3F3E64C303B}" srcOrd="1" destOrd="0" presId="urn:microsoft.com/office/officeart/2005/8/layout/hierarchy1"/>
    <dgm:cxn modelId="{C5906C89-4EDC-E14A-AA23-B172559B0941}" type="presParOf" srcId="{E034FD1E-6E7A-0843-B69C-06C234961334}" destId="{4C5D6C1C-5515-2A42-80B3-86E450DE0500}" srcOrd="2" destOrd="0" presId="urn:microsoft.com/office/officeart/2005/8/layout/hierarchy1"/>
    <dgm:cxn modelId="{3E0F93C8-1055-FE46-8D5F-39A005070C03}" type="presParOf" srcId="{E034FD1E-6E7A-0843-B69C-06C234961334}" destId="{DD2B1F0B-021F-1142-B163-1588D13C2DF2}" srcOrd="3" destOrd="0" presId="urn:microsoft.com/office/officeart/2005/8/layout/hierarchy1"/>
    <dgm:cxn modelId="{8B75E1CD-F687-BC41-87C2-ACF17ED1B73B}" type="presParOf" srcId="{DD2B1F0B-021F-1142-B163-1588D13C2DF2}" destId="{3BA7FC46-F956-1A49-A613-4194324CAACE}" srcOrd="0" destOrd="0" presId="urn:microsoft.com/office/officeart/2005/8/layout/hierarchy1"/>
    <dgm:cxn modelId="{E915F443-4C83-6641-BADA-09B45699C5F9}" type="presParOf" srcId="{3BA7FC46-F956-1A49-A613-4194324CAACE}" destId="{9653E753-B851-2B48-BD2A-8DD488CB0A3D}" srcOrd="0" destOrd="0" presId="urn:microsoft.com/office/officeart/2005/8/layout/hierarchy1"/>
    <dgm:cxn modelId="{D45CD246-2F36-9D4E-8A50-2B78DE600551}" type="presParOf" srcId="{3BA7FC46-F956-1A49-A613-4194324CAACE}" destId="{5ACDBD0D-1D1A-664C-AC30-2E34D626F609}" srcOrd="1" destOrd="0" presId="urn:microsoft.com/office/officeart/2005/8/layout/hierarchy1"/>
    <dgm:cxn modelId="{753922DC-C92F-3141-AA66-E00B8F5A78B0}" type="presParOf" srcId="{DD2B1F0B-021F-1142-B163-1588D13C2DF2}" destId="{23983BF0-ABF4-4345-8156-D4D79C0A5153}" srcOrd="1" destOrd="0" presId="urn:microsoft.com/office/officeart/2005/8/layout/hierarchy1"/>
    <dgm:cxn modelId="{F8F53154-CC4A-264E-9B54-270E67A18D71}" type="presParOf" srcId="{23983BF0-ABF4-4345-8156-D4D79C0A5153}" destId="{C35EA885-6B2E-1342-81EA-EAF3BEDBA566}" srcOrd="0" destOrd="0" presId="urn:microsoft.com/office/officeart/2005/8/layout/hierarchy1"/>
    <dgm:cxn modelId="{47677145-841C-EB44-85B2-C3709FA9D90A}" type="presParOf" srcId="{23983BF0-ABF4-4345-8156-D4D79C0A5153}" destId="{12870243-F20A-1F42-AD65-A8305666922A}" srcOrd="1" destOrd="0" presId="urn:microsoft.com/office/officeart/2005/8/layout/hierarchy1"/>
    <dgm:cxn modelId="{8CFD4FA3-3982-EB48-9C1C-7525D89BFB70}" type="presParOf" srcId="{12870243-F20A-1F42-AD65-A8305666922A}" destId="{A13F735D-9B15-AC46-9E81-5CDEB79E1A4B}" srcOrd="0" destOrd="0" presId="urn:microsoft.com/office/officeart/2005/8/layout/hierarchy1"/>
    <dgm:cxn modelId="{2CB2ED28-1259-6748-9D20-88B2973F89E5}" type="presParOf" srcId="{A13F735D-9B15-AC46-9E81-5CDEB79E1A4B}" destId="{B1BA3FED-8580-A040-9D15-36CCCF724D54}" srcOrd="0" destOrd="0" presId="urn:microsoft.com/office/officeart/2005/8/layout/hierarchy1"/>
    <dgm:cxn modelId="{E12BE951-F5C0-F543-AED3-01D83D6AF00C}" type="presParOf" srcId="{A13F735D-9B15-AC46-9E81-5CDEB79E1A4B}" destId="{32B2BF80-902A-C341-8711-05AE4AC7F1A4}" srcOrd="1" destOrd="0" presId="urn:microsoft.com/office/officeart/2005/8/layout/hierarchy1"/>
    <dgm:cxn modelId="{9E7413E1-9778-434F-B400-017209F353BF}" type="presParOf" srcId="{12870243-F20A-1F42-AD65-A8305666922A}" destId="{1FB41718-E46B-BC49-9A54-F7B29E9B8980}" srcOrd="1" destOrd="0" presId="urn:microsoft.com/office/officeart/2005/8/layout/hierarchy1"/>
    <dgm:cxn modelId="{30BB5B4E-216F-7040-80EF-F4E5E49BC6C6}" type="presParOf" srcId="{1FB41718-E46B-BC49-9A54-F7B29E9B8980}" destId="{78B1782C-9297-634A-B9E3-7B6592372F00}" srcOrd="0" destOrd="0" presId="urn:microsoft.com/office/officeart/2005/8/layout/hierarchy1"/>
    <dgm:cxn modelId="{502AFA42-2DDA-004B-91B9-18EFEE879C5B}" type="presParOf" srcId="{1FB41718-E46B-BC49-9A54-F7B29E9B8980}" destId="{84E85EE2-9ADF-564F-B066-8A8B0FA76775}" srcOrd="1" destOrd="0" presId="urn:microsoft.com/office/officeart/2005/8/layout/hierarchy1"/>
    <dgm:cxn modelId="{55656FEE-42CB-7649-A504-915223603A01}" type="presParOf" srcId="{84E85EE2-9ADF-564F-B066-8A8B0FA76775}" destId="{CAAE1AF1-D4C6-3C45-926A-1D3474F81998}" srcOrd="0" destOrd="0" presId="urn:microsoft.com/office/officeart/2005/8/layout/hierarchy1"/>
    <dgm:cxn modelId="{54D6E4DF-2815-094B-978E-B04762D0E5FD}" type="presParOf" srcId="{CAAE1AF1-D4C6-3C45-926A-1D3474F81998}" destId="{77700517-A5EB-3F41-B655-07F79C76C785}" srcOrd="0" destOrd="0" presId="urn:microsoft.com/office/officeart/2005/8/layout/hierarchy1"/>
    <dgm:cxn modelId="{7E59F3B5-B849-7E46-93AE-D125890FB18B}" type="presParOf" srcId="{CAAE1AF1-D4C6-3C45-926A-1D3474F81998}" destId="{411D4C6D-ECF3-7A4E-9855-29C8DCE2B68F}" srcOrd="1" destOrd="0" presId="urn:microsoft.com/office/officeart/2005/8/layout/hierarchy1"/>
    <dgm:cxn modelId="{1D41E4C2-5E01-6B48-B26F-C754AE9993D5}" type="presParOf" srcId="{84E85EE2-9ADF-564F-B066-8A8B0FA76775}" destId="{12B995AC-6EE8-EC4D-A255-650D279FD610}" srcOrd="1" destOrd="0" presId="urn:microsoft.com/office/officeart/2005/8/layout/hierarchy1"/>
    <dgm:cxn modelId="{637F21DB-B3DD-184F-AC07-E5BDF87955C4}" type="presParOf" srcId="{23983BF0-ABF4-4345-8156-D4D79C0A5153}" destId="{0B555CEA-4BCC-FF47-9587-33CA94624F45}" srcOrd="2" destOrd="0" presId="urn:microsoft.com/office/officeart/2005/8/layout/hierarchy1"/>
    <dgm:cxn modelId="{D9F519B9-E9BD-FC4A-82F2-37C3369C810A}" type="presParOf" srcId="{23983BF0-ABF4-4345-8156-D4D79C0A5153}" destId="{9D6496EC-5382-E54A-83A3-06D78F7F21B0}" srcOrd="3" destOrd="0" presId="urn:microsoft.com/office/officeart/2005/8/layout/hierarchy1"/>
    <dgm:cxn modelId="{5FAB22AD-2A61-5149-9F16-61A1F2CAF765}" type="presParOf" srcId="{9D6496EC-5382-E54A-83A3-06D78F7F21B0}" destId="{ED3A532E-C289-AF4C-A240-730405E8A4E0}" srcOrd="0" destOrd="0" presId="urn:microsoft.com/office/officeart/2005/8/layout/hierarchy1"/>
    <dgm:cxn modelId="{D9DE483F-7FE6-4440-ACA5-4C134D439642}" type="presParOf" srcId="{ED3A532E-C289-AF4C-A240-730405E8A4E0}" destId="{F60FFE42-2D69-BD4F-AF68-2A883D8FC9C1}" srcOrd="0" destOrd="0" presId="urn:microsoft.com/office/officeart/2005/8/layout/hierarchy1"/>
    <dgm:cxn modelId="{D799ACF1-BD54-8947-97CC-0B2CB5A9CE68}" type="presParOf" srcId="{ED3A532E-C289-AF4C-A240-730405E8A4E0}" destId="{98535BDB-E191-4E4A-99C3-53BA69711CA2}" srcOrd="1" destOrd="0" presId="urn:microsoft.com/office/officeart/2005/8/layout/hierarchy1"/>
    <dgm:cxn modelId="{B88E9522-9209-2A40-AAA4-401FA3C2F86D}" type="presParOf" srcId="{9D6496EC-5382-E54A-83A3-06D78F7F21B0}" destId="{C194F637-A14A-6B42-B58D-450A63E0422D}" srcOrd="1" destOrd="0" presId="urn:microsoft.com/office/officeart/2005/8/layout/hierarchy1"/>
    <dgm:cxn modelId="{6AA07BF3-A9E6-714D-9FE9-245CB3699189}" type="presParOf" srcId="{C194F637-A14A-6B42-B58D-450A63E0422D}" destId="{FD5CEBEF-214B-7D44-B48E-E04C8530487B}" srcOrd="0" destOrd="0" presId="urn:microsoft.com/office/officeart/2005/8/layout/hierarchy1"/>
    <dgm:cxn modelId="{BF120418-B213-A149-BC5B-A31EA87978FA}" type="presParOf" srcId="{C194F637-A14A-6B42-B58D-450A63E0422D}" destId="{48D2D8B8-BA44-C34E-BA83-48B57D7E1D54}" srcOrd="1" destOrd="0" presId="urn:microsoft.com/office/officeart/2005/8/layout/hierarchy1"/>
    <dgm:cxn modelId="{DD19BEBF-2D50-624F-B566-8BC015C4AE02}" type="presParOf" srcId="{48D2D8B8-BA44-C34E-BA83-48B57D7E1D54}" destId="{729F79EA-D725-BF40-9458-391E8A03C2B0}" srcOrd="0" destOrd="0" presId="urn:microsoft.com/office/officeart/2005/8/layout/hierarchy1"/>
    <dgm:cxn modelId="{DC8F787F-EB21-FB42-8236-B3491AD406B4}" type="presParOf" srcId="{729F79EA-D725-BF40-9458-391E8A03C2B0}" destId="{4DD384A5-9C6C-1943-BFD9-28166A109BD0}" srcOrd="0" destOrd="0" presId="urn:microsoft.com/office/officeart/2005/8/layout/hierarchy1"/>
    <dgm:cxn modelId="{67385711-2ED8-9045-AAEE-9372C6AD1CDC}" type="presParOf" srcId="{729F79EA-D725-BF40-9458-391E8A03C2B0}" destId="{F75681D8-9860-4242-B89D-450767A89CF9}" srcOrd="1" destOrd="0" presId="urn:microsoft.com/office/officeart/2005/8/layout/hierarchy1"/>
    <dgm:cxn modelId="{16B50EF1-8A3F-8346-8795-78E2B225FE8A}" type="presParOf" srcId="{48D2D8B8-BA44-C34E-BA83-48B57D7E1D54}" destId="{2AA7778F-D400-294D-A674-D84275814C7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3A18181-87F6-8047-A258-2EA71D4A4C62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B11F5A63-B7EF-AD4E-B698-918165F3E12F}">
      <dgm:prSet phldrT="[Text]"/>
      <dgm:spPr/>
      <dgm:t>
        <a:bodyPr/>
        <a:lstStyle/>
        <a:p>
          <a:r>
            <a:rPr lang="en-US" dirty="0" err="1" smtClean="0"/>
            <a:t>Concentração</a:t>
          </a:r>
          <a:endParaRPr lang="en-US" dirty="0"/>
        </a:p>
      </dgm:t>
    </dgm:pt>
    <dgm:pt modelId="{C2207F46-860C-E145-A9F0-294FF67BE715}" type="parTrans" cxnId="{AD709439-9683-8641-9F58-934941033BB4}">
      <dgm:prSet/>
      <dgm:spPr/>
    </dgm:pt>
    <dgm:pt modelId="{3579D2D4-50D6-FA41-BA7A-7E2A50AD7435}" type="sibTrans" cxnId="{AD709439-9683-8641-9F58-934941033BB4}">
      <dgm:prSet/>
      <dgm:spPr/>
    </dgm:pt>
    <dgm:pt modelId="{B32391E0-F1AA-6D43-B93F-70A4C7526861}">
      <dgm:prSet phldrT="[Text]"/>
      <dgm:spPr/>
      <dgm:t>
        <a:bodyPr/>
        <a:lstStyle/>
        <a:p>
          <a:r>
            <a:rPr lang="en-US" dirty="0" err="1" smtClean="0"/>
            <a:t>Impugnação</a:t>
          </a:r>
          <a:r>
            <a:rPr lang="en-US" dirty="0" smtClean="0"/>
            <a:t> </a:t>
          </a:r>
          <a:r>
            <a:rPr lang="en-US" dirty="0" err="1" smtClean="0"/>
            <a:t>Específica</a:t>
          </a:r>
          <a:endParaRPr lang="en-US" dirty="0"/>
        </a:p>
      </dgm:t>
    </dgm:pt>
    <dgm:pt modelId="{FB3FC6E6-D05E-4541-B21F-59EB93C84EA0}" type="parTrans" cxnId="{078ADF46-0F48-CF48-8236-138C4C7F78EE}">
      <dgm:prSet/>
      <dgm:spPr/>
    </dgm:pt>
    <dgm:pt modelId="{D2A153A4-B96A-834B-AF91-51DBDD0AC843}" type="sibTrans" cxnId="{078ADF46-0F48-CF48-8236-138C4C7F78EE}">
      <dgm:prSet/>
      <dgm:spPr/>
    </dgm:pt>
    <dgm:pt modelId="{7C9E2A91-8708-FF4E-99FD-46E0FEA228CC}" type="pres">
      <dgm:prSet presAssocID="{53A18181-87F6-8047-A258-2EA71D4A4C62}" presName="linearFlow" presStyleCnt="0">
        <dgm:presLayoutVars>
          <dgm:dir/>
          <dgm:resizeHandles val="exact"/>
        </dgm:presLayoutVars>
      </dgm:prSet>
      <dgm:spPr/>
    </dgm:pt>
    <dgm:pt modelId="{C7E7BB7B-A838-734A-80CE-2378145C8966}" type="pres">
      <dgm:prSet presAssocID="{B11F5A63-B7EF-AD4E-B698-918165F3E12F}" presName="composite" presStyleCnt="0"/>
      <dgm:spPr/>
    </dgm:pt>
    <dgm:pt modelId="{D0CA68A8-BD48-D648-BA42-4BEC10D26A9C}" type="pres">
      <dgm:prSet presAssocID="{B11F5A63-B7EF-AD4E-B698-918165F3E12F}" presName="imgShp" presStyleLbl="fgImgPlace1" presStyleIdx="0" presStyleCnt="2"/>
      <dgm:spPr/>
    </dgm:pt>
    <dgm:pt modelId="{8F28BE0D-952B-174C-90E3-7F75F08264C4}" type="pres">
      <dgm:prSet presAssocID="{B11F5A63-B7EF-AD4E-B698-918165F3E12F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9C889E-ECEE-2442-BE88-2BE83ABF592D}" type="pres">
      <dgm:prSet presAssocID="{3579D2D4-50D6-FA41-BA7A-7E2A50AD7435}" presName="spacing" presStyleCnt="0"/>
      <dgm:spPr/>
    </dgm:pt>
    <dgm:pt modelId="{485316B1-85B9-EB40-9664-C8AB6FFE3299}" type="pres">
      <dgm:prSet presAssocID="{B32391E0-F1AA-6D43-B93F-70A4C7526861}" presName="composite" presStyleCnt="0"/>
      <dgm:spPr/>
    </dgm:pt>
    <dgm:pt modelId="{D9CD52D9-8D16-A247-8F8C-C6D315B18405}" type="pres">
      <dgm:prSet presAssocID="{B32391E0-F1AA-6D43-B93F-70A4C7526861}" presName="imgShp" presStyleLbl="fgImgPlace1" presStyleIdx="1" presStyleCnt="2"/>
      <dgm:spPr/>
    </dgm:pt>
    <dgm:pt modelId="{D3052A34-A496-4B41-BEF1-67584D67745E}" type="pres">
      <dgm:prSet presAssocID="{B32391E0-F1AA-6D43-B93F-70A4C7526861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B145BB8-AF3E-3744-9C18-FCAA0C214B26}" type="presOf" srcId="{B32391E0-F1AA-6D43-B93F-70A4C7526861}" destId="{D3052A34-A496-4B41-BEF1-67584D67745E}" srcOrd="0" destOrd="0" presId="urn:microsoft.com/office/officeart/2005/8/layout/vList3"/>
    <dgm:cxn modelId="{AD709439-9683-8641-9F58-934941033BB4}" srcId="{53A18181-87F6-8047-A258-2EA71D4A4C62}" destId="{B11F5A63-B7EF-AD4E-B698-918165F3E12F}" srcOrd="0" destOrd="0" parTransId="{C2207F46-860C-E145-A9F0-294FF67BE715}" sibTransId="{3579D2D4-50D6-FA41-BA7A-7E2A50AD7435}"/>
    <dgm:cxn modelId="{CFC9110E-4DB7-E140-A96C-9001060393F7}" type="presOf" srcId="{B11F5A63-B7EF-AD4E-B698-918165F3E12F}" destId="{8F28BE0D-952B-174C-90E3-7F75F08264C4}" srcOrd="0" destOrd="0" presId="urn:microsoft.com/office/officeart/2005/8/layout/vList3"/>
    <dgm:cxn modelId="{078ADF46-0F48-CF48-8236-138C4C7F78EE}" srcId="{53A18181-87F6-8047-A258-2EA71D4A4C62}" destId="{B32391E0-F1AA-6D43-B93F-70A4C7526861}" srcOrd="1" destOrd="0" parTransId="{FB3FC6E6-D05E-4541-B21F-59EB93C84EA0}" sibTransId="{D2A153A4-B96A-834B-AF91-51DBDD0AC843}"/>
    <dgm:cxn modelId="{156C2AA8-7F26-024D-B061-4E6045A0602C}" type="presOf" srcId="{53A18181-87F6-8047-A258-2EA71D4A4C62}" destId="{7C9E2A91-8708-FF4E-99FD-46E0FEA228CC}" srcOrd="0" destOrd="0" presId="urn:microsoft.com/office/officeart/2005/8/layout/vList3"/>
    <dgm:cxn modelId="{17A5D8D3-017A-5E48-A16F-0D692B56C617}" type="presParOf" srcId="{7C9E2A91-8708-FF4E-99FD-46E0FEA228CC}" destId="{C7E7BB7B-A838-734A-80CE-2378145C8966}" srcOrd="0" destOrd="0" presId="urn:microsoft.com/office/officeart/2005/8/layout/vList3"/>
    <dgm:cxn modelId="{3AD6507A-198D-4B4C-ACBE-58F754C3B3A8}" type="presParOf" srcId="{C7E7BB7B-A838-734A-80CE-2378145C8966}" destId="{D0CA68A8-BD48-D648-BA42-4BEC10D26A9C}" srcOrd="0" destOrd="0" presId="urn:microsoft.com/office/officeart/2005/8/layout/vList3"/>
    <dgm:cxn modelId="{F2EDBF06-4272-EC46-9459-3D916B208728}" type="presParOf" srcId="{C7E7BB7B-A838-734A-80CE-2378145C8966}" destId="{8F28BE0D-952B-174C-90E3-7F75F08264C4}" srcOrd="1" destOrd="0" presId="urn:microsoft.com/office/officeart/2005/8/layout/vList3"/>
    <dgm:cxn modelId="{61FBCB99-8A65-E54B-92D6-767DFC024176}" type="presParOf" srcId="{7C9E2A91-8708-FF4E-99FD-46E0FEA228CC}" destId="{719C889E-ECEE-2442-BE88-2BE83ABF592D}" srcOrd="1" destOrd="0" presId="urn:microsoft.com/office/officeart/2005/8/layout/vList3"/>
    <dgm:cxn modelId="{4639F925-F04D-854A-9A0F-7EF7CF6DBA53}" type="presParOf" srcId="{7C9E2A91-8708-FF4E-99FD-46E0FEA228CC}" destId="{485316B1-85B9-EB40-9664-C8AB6FFE3299}" srcOrd="2" destOrd="0" presId="urn:microsoft.com/office/officeart/2005/8/layout/vList3"/>
    <dgm:cxn modelId="{A1C543DA-056F-0B44-A3D1-B86DC939E46C}" type="presParOf" srcId="{485316B1-85B9-EB40-9664-C8AB6FFE3299}" destId="{D9CD52D9-8D16-A247-8F8C-C6D315B18405}" srcOrd="0" destOrd="0" presId="urn:microsoft.com/office/officeart/2005/8/layout/vList3"/>
    <dgm:cxn modelId="{37B35D85-111C-494C-8C1D-F93A55A0D28B}" type="presParOf" srcId="{485316B1-85B9-EB40-9664-C8AB6FFE3299}" destId="{D3052A34-A496-4B41-BEF1-67584D67745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D80D10C-3619-634D-8207-6E8610F7533C}" type="doc">
      <dgm:prSet loTypeId="urn:microsoft.com/office/officeart/2008/layout/HorizontalMultiLevelHierarchy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1B581D5-E685-E44B-A75D-D04DE301763B}">
      <dgm:prSet phldrT="[Text]"/>
      <dgm:spPr/>
      <dgm:t>
        <a:bodyPr/>
        <a:lstStyle/>
        <a:p>
          <a:r>
            <a:rPr lang="en-US" dirty="0" err="1" smtClean="0"/>
            <a:t>Contesta</a:t>
          </a:r>
          <a:r>
            <a:rPr lang="en-US" dirty="0" err="1" smtClean="0"/>
            <a:t>ção</a:t>
          </a:r>
          <a:endParaRPr lang="en-US" dirty="0"/>
        </a:p>
      </dgm:t>
    </dgm:pt>
    <dgm:pt modelId="{56DAB191-BCDE-D04A-9E4D-05A8FCC2EDD5}" type="parTrans" cxnId="{5F83319E-142F-5149-9CE1-57E43F8CFC42}">
      <dgm:prSet/>
      <dgm:spPr/>
      <dgm:t>
        <a:bodyPr/>
        <a:lstStyle/>
        <a:p>
          <a:endParaRPr lang="en-US"/>
        </a:p>
      </dgm:t>
    </dgm:pt>
    <dgm:pt modelId="{E69DBA1F-2F1E-6F47-983C-45109BBC8579}" type="sibTrans" cxnId="{5F83319E-142F-5149-9CE1-57E43F8CFC42}">
      <dgm:prSet/>
      <dgm:spPr/>
      <dgm:t>
        <a:bodyPr/>
        <a:lstStyle/>
        <a:p>
          <a:endParaRPr lang="en-US"/>
        </a:p>
      </dgm:t>
    </dgm:pt>
    <dgm:pt modelId="{EAFF7B32-7A44-0D49-9533-B545950DA924}">
      <dgm:prSet phldrT="[Text]"/>
      <dgm:spPr/>
      <dgm:t>
        <a:bodyPr/>
        <a:lstStyle/>
        <a:p>
          <a:r>
            <a:rPr lang="en-US" dirty="0" err="1" smtClean="0"/>
            <a:t>Incompet</a:t>
          </a:r>
          <a:r>
            <a:rPr lang="en-US" dirty="0" err="1" smtClean="0"/>
            <a:t>ência</a:t>
          </a:r>
          <a:endParaRPr lang="en-US" dirty="0"/>
        </a:p>
      </dgm:t>
    </dgm:pt>
    <dgm:pt modelId="{1A2180B2-5B7F-1D41-9DEE-A6A27445D0A2}" type="parTrans" cxnId="{CAB428B1-0307-B84F-A5A3-92AEEA91617C}">
      <dgm:prSet/>
      <dgm:spPr/>
      <dgm:t>
        <a:bodyPr/>
        <a:lstStyle/>
        <a:p>
          <a:endParaRPr lang="en-US"/>
        </a:p>
      </dgm:t>
    </dgm:pt>
    <dgm:pt modelId="{BD12F40B-9D32-F94E-B020-691E6C9199AE}" type="sibTrans" cxnId="{CAB428B1-0307-B84F-A5A3-92AEEA91617C}">
      <dgm:prSet/>
      <dgm:spPr/>
      <dgm:t>
        <a:bodyPr/>
        <a:lstStyle/>
        <a:p>
          <a:endParaRPr lang="en-US"/>
        </a:p>
      </dgm:t>
    </dgm:pt>
    <dgm:pt modelId="{39134BDB-3E33-D04A-977C-0C08E04EFB64}">
      <dgm:prSet phldrT="[Text]" custT="1"/>
      <dgm:spPr/>
      <dgm:t>
        <a:bodyPr/>
        <a:lstStyle/>
        <a:p>
          <a:r>
            <a:rPr lang="en-US" sz="1800" dirty="0" err="1" smtClean="0"/>
            <a:t>Protocolo</a:t>
          </a:r>
          <a:r>
            <a:rPr lang="en-US" sz="1800" dirty="0" smtClean="0"/>
            <a:t> </a:t>
          </a:r>
          <a:r>
            <a:rPr lang="en-US" sz="1800" dirty="0" err="1" smtClean="0"/>
            <a:t>na</a:t>
          </a:r>
          <a:r>
            <a:rPr lang="en-US" sz="1800" dirty="0" smtClean="0"/>
            <a:t> </a:t>
          </a:r>
          <a:r>
            <a:rPr lang="en-US" sz="1800" dirty="0" err="1" smtClean="0"/>
            <a:t>sede</a:t>
          </a:r>
          <a:r>
            <a:rPr lang="en-US" sz="1800" dirty="0" smtClean="0"/>
            <a:t> do </a:t>
          </a:r>
          <a:r>
            <a:rPr lang="en-US" sz="1800" dirty="0" err="1" smtClean="0"/>
            <a:t>ju</a:t>
          </a:r>
          <a:r>
            <a:rPr lang="en-US" sz="1800" dirty="0" err="1" smtClean="0"/>
            <a:t>ízo</a:t>
          </a:r>
          <a:r>
            <a:rPr lang="en-US" sz="1800" dirty="0" smtClean="0"/>
            <a:t> </a:t>
          </a:r>
          <a:r>
            <a:rPr lang="en-US" sz="1800" dirty="0" err="1" smtClean="0"/>
            <a:t>em</a:t>
          </a:r>
          <a:r>
            <a:rPr lang="en-US" sz="1800" dirty="0" smtClean="0"/>
            <a:t> </a:t>
          </a:r>
          <a:r>
            <a:rPr lang="en-US" sz="1800" dirty="0" err="1" smtClean="0"/>
            <a:t>que</a:t>
          </a:r>
          <a:r>
            <a:rPr lang="en-US" sz="1800" dirty="0" smtClean="0"/>
            <a:t> </a:t>
          </a:r>
          <a:r>
            <a:rPr lang="en-US" sz="1800" dirty="0" err="1" smtClean="0"/>
            <a:t>foi</a:t>
          </a:r>
          <a:r>
            <a:rPr lang="en-US" sz="1800" dirty="0" smtClean="0"/>
            <a:t> </a:t>
          </a:r>
          <a:r>
            <a:rPr lang="en-US" sz="1800" dirty="0" err="1" smtClean="0"/>
            <a:t>citado</a:t>
          </a:r>
          <a:endParaRPr lang="en-US" sz="1800" dirty="0"/>
        </a:p>
      </dgm:t>
    </dgm:pt>
    <dgm:pt modelId="{BC34202C-4E36-4944-A9BA-C4F8CBB72A14}" type="parTrans" cxnId="{DAD49A23-4F38-A04E-A5FF-2D55DC921721}">
      <dgm:prSet/>
      <dgm:spPr/>
      <dgm:t>
        <a:bodyPr/>
        <a:lstStyle/>
        <a:p>
          <a:endParaRPr lang="en-US"/>
        </a:p>
      </dgm:t>
    </dgm:pt>
    <dgm:pt modelId="{A719DA8D-9F88-5140-B31A-7733AA182292}" type="sibTrans" cxnId="{DAD49A23-4F38-A04E-A5FF-2D55DC921721}">
      <dgm:prSet/>
      <dgm:spPr/>
      <dgm:t>
        <a:bodyPr/>
        <a:lstStyle/>
        <a:p>
          <a:endParaRPr lang="en-US"/>
        </a:p>
      </dgm:t>
    </dgm:pt>
    <dgm:pt modelId="{19E8C883-0429-4A40-A845-65326DDB3C01}">
      <dgm:prSet phldrT="[Text]" custT="1"/>
      <dgm:spPr/>
      <dgm:t>
        <a:bodyPr/>
        <a:lstStyle/>
        <a:p>
          <a:r>
            <a:rPr lang="en-US" sz="1800" dirty="0" err="1" smtClean="0"/>
            <a:t>Ju</a:t>
          </a:r>
          <a:r>
            <a:rPr lang="en-US" sz="1800" dirty="0" err="1" smtClean="0"/>
            <a:t>ízo</a:t>
          </a:r>
          <a:r>
            <a:rPr lang="en-US" sz="1800" dirty="0" smtClean="0"/>
            <a:t> </a:t>
          </a:r>
          <a:r>
            <a:rPr lang="en-US" sz="1800" dirty="0" err="1" smtClean="0"/>
            <a:t>que</a:t>
          </a:r>
          <a:r>
            <a:rPr lang="en-US" sz="1800" dirty="0" smtClean="0"/>
            <a:t> </a:t>
          </a:r>
          <a:r>
            <a:rPr lang="en-US" sz="1800" dirty="0" err="1" smtClean="0"/>
            <a:t>entende</a:t>
          </a:r>
          <a:r>
            <a:rPr lang="en-US" sz="1800" dirty="0" smtClean="0"/>
            <a:t> </a:t>
          </a:r>
          <a:r>
            <a:rPr lang="en-US" sz="1800" dirty="0" err="1" smtClean="0"/>
            <a:t>ser</a:t>
          </a:r>
          <a:r>
            <a:rPr lang="en-US" sz="1800" dirty="0" smtClean="0"/>
            <a:t> </a:t>
          </a:r>
          <a:r>
            <a:rPr lang="en-US" sz="1800" dirty="0" err="1" smtClean="0"/>
            <a:t>competente</a:t>
          </a:r>
          <a:endParaRPr lang="en-US" sz="1800" dirty="0"/>
        </a:p>
      </dgm:t>
    </dgm:pt>
    <dgm:pt modelId="{F27DE988-7DEF-3C42-9B28-D420EB459D4F}" type="parTrans" cxnId="{006AB5D7-4FCC-3F42-BA93-1FF0279C782E}">
      <dgm:prSet/>
      <dgm:spPr/>
      <dgm:t>
        <a:bodyPr/>
        <a:lstStyle/>
        <a:p>
          <a:endParaRPr lang="en-US"/>
        </a:p>
      </dgm:t>
    </dgm:pt>
    <dgm:pt modelId="{BA22F1CE-5234-1946-BB25-7126EB44DFD7}" type="sibTrans" cxnId="{006AB5D7-4FCC-3F42-BA93-1FF0279C782E}">
      <dgm:prSet/>
      <dgm:spPr/>
      <dgm:t>
        <a:bodyPr/>
        <a:lstStyle/>
        <a:p>
          <a:endParaRPr lang="en-US"/>
        </a:p>
      </dgm:t>
    </dgm:pt>
    <dgm:pt modelId="{C6AD20E8-DC2E-2548-B606-A14355E6C065}">
      <dgm:prSet phldrT="[Text]" custT="1"/>
      <dgm:spPr/>
      <dgm:t>
        <a:bodyPr/>
        <a:lstStyle/>
        <a:p>
          <a:r>
            <a:rPr lang="en-US" sz="1800" dirty="0" err="1" smtClean="0"/>
            <a:t>Ju</a:t>
          </a:r>
          <a:r>
            <a:rPr lang="en-US" sz="1800" dirty="0" err="1" smtClean="0"/>
            <a:t>ízo</a:t>
          </a:r>
          <a:r>
            <a:rPr lang="en-US" sz="1800" dirty="0" smtClean="0"/>
            <a:t> </a:t>
          </a:r>
          <a:r>
            <a:rPr lang="en-US" sz="1800" dirty="0" err="1" smtClean="0"/>
            <a:t>em</a:t>
          </a:r>
          <a:r>
            <a:rPr lang="en-US" sz="1800" dirty="0" smtClean="0"/>
            <a:t> </a:t>
          </a:r>
          <a:r>
            <a:rPr lang="en-US" sz="1800" dirty="0" err="1" smtClean="0"/>
            <a:t>que</a:t>
          </a:r>
          <a:r>
            <a:rPr lang="en-US" sz="1800" dirty="0" smtClean="0"/>
            <a:t> </a:t>
          </a:r>
          <a:r>
            <a:rPr lang="en-US" sz="1800" dirty="0" err="1" smtClean="0"/>
            <a:t>tramita</a:t>
          </a:r>
          <a:r>
            <a:rPr lang="en-US" sz="1800" dirty="0" smtClean="0"/>
            <a:t> o </a:t>
          </a:r>
          <a:r>
            <a:rPr lang="en-US" sz="1800" dirty="0" err="1" smtClean="0"/>
            <a:t>feito</a:t>
          </a:r>
          <a:endParaRPr lang="en-US" sz="1800" dirty="0"/>
        </a:p>
      </dgm:t>
    </dgm:pt>
    <dgm:pt modelId="{C2D5C8A9-F6FC-9A4C-BBE2-B3F076C6199C}" type="parTrans" cxnId="{C9ADC8AF-8F69-FA49-8F6C-9B60743CCCA8}">
      <dgm:prSet/>
      <dgm:spPr/>
      <dgm:t>
        <a:bodyPr/>
        <a:lstStyle/>
        <a:p>
          <a:endParaRPr lang="en-US"/>
        </a:p>
      </dgm:t>
    </dgm:pt>
    <dgm:pt modelId="{15BAB87A-3F7F-E84B-86EB-FDFFFCF2BEE3}" type="sibTrans" cxnId="{C9ADC8AF-8F69-FA49-8F6C-9B60743CCCA8}">
      <dgm:prSet/>
      <dgm:spPr/>
      <dgm:t>
        <a:bodyPr/>
        <a:lstStyle/>
        <a:p>
          <a:endParaRPr lang="en-US"/>
        </a:p>
      </dgm:t>
    </dgm:pt>
    <dgm:pt modelId="{0C564FDF-7A6E-964D-996A-B421A391C55B}" type="pres">
      <dgm:prSet presAssocID="{FD80D10C-3619-634D-8207-6E8610F7533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7E68359-1A6F-CC45-B715-CDBFEFDFE71A}" type="pres">
      <dgm:prSet presAssocID="{11B581D5-E685-E44B-A75D-D04DE301763B}" presName="root1" presStyleCnt="0"/>
      <dgm:spPr/>
    </dgm:pt>
    <dgm:pt modelId="{71B1F5A1-3385-3D41-8D68-18E9B090F60F}" type="pres">
      <dgm:prSet presAssocID="{11B581D5-E685-E44B-A75D-D04DE301763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FC24A8-7CC3-524F-9028-379210E6B249}" type="pres">
      <dgm:prSet presAssocID="{11B581D5-E685-E44B-A75D-D04DE301763B}" presName="level2hierChild" presStyleCnt="0"/>
      <dgm:spPr/>
    </dgm:pt>
    <dgm:pt modelId="{AD6CB670-7B55-DA43-9752-C6EB0E91D2CA}" type="pres">
      <dgm:prSet presAssocID="{1A2180B2-5B7F-1D41-9DEE-A6A27445D0A2}" presName="conn2-1" presStyleLbl="parChTrans1D2" presStyleIdx="0" presStyleCnt="1"/>
      <dgm:spPr/>
    </dgm:pt>
    <dgm:pt modelId="{E5362CC0-AB42-F341-9F26-C535C7035E1B}" type="pres">
      <dgm:prSet presAssocID="{1A2180B2-5B7F-1D41-9DEE-A6A27445D0A2}" presName="connTx" presStyleLbl="parChTrans1D2" presStyleIdx="0" presStyleCnt="1"/>
      <dgm:spPr/>
    </dgm:pt>
    <dgm:pt modelId="{FF8254BA-B8ED-F944-8AA0-79B3F30F0580}" type="pres">
      <dgm:prSet presAssocID="{EAFF7B32-7A44-0D49-9533-B545950DA924}" presName="root2" presStyleCnt="0"/>
      <dgm:spPr/>
    </dgm:pt>
    <dgm:pt modelId="{B6D7F53A-CB20-B845-8730-B4375068FB04}" type="pres">
      <dgm:prSet presAssocID="{EAFF7B32-7A44-0D49-9533-B545950DA924}" presName="LevelTwoTextNode" presStyleLbl="node2" presStyleIdx="0" presStyleCnt="1">
        <dgm:presLayoutVars>
          <dgm:chPref val="3"/>
        </dgm:presLayoutVars>
      </dgm:prSet>
      <dgm:spPr/>
    </dgm:pt>
    <dgm:pt modelId="{97E54153-3BBB-CB49-AA57-AF7BED7D6AEA}" type="pres">
      <dgm:prSet presAssocID="{EAFF7B32-7A44-0D49-9533-B545950DA924}" presName="level3hierChild" presStyleCnt="0"/>
      <dgm:spPr/>
    </dgm:pt>
    <dgm:pt modelId="{96AE3744-A847-344E-B3B7-7C30ED46E1A7}" type="pres">
      <dgm:prSet presAssocID="{BC34202C-4E36-4944-A9BA-C4F8CBB72A14}" presName="conn2-1" presStyleLbl="parChTrans1D3" presStyleIdx="0" presStyleCnt="3"/>
      <dgm:spPr/>
    </dgm:pt>
    <dgm:pt modelId="{BCCDDD78-CF0B-F040-8454-E39E0AA274B6}" type="pres">
      <dgm:prSet presAssocID="{BC34202C-4E36-4944-A9BA-C4F8CBB72A14}" presName="connTx" presStyleLbl="parChTrans1D3" presStyleIdx="0" presStyleCnt="3"/>
      <dgm:spPr/>
    </dgm:pt>
    <dgm:pt modelId="{F2ECBAC9-4680-E741-97FE-E100B9FD7B4A}" type="pres">
      <dgm:prSet presAssocID="{39134BDB-3E33-D04A-977C-0C08E04EFB64}" presName="root2" presStyleCnt="0"/>
      <dgm:spPr/>
    </dgm:pt>
    <dgm:pt modelId="{96D665FB-548B-8849-9C02-0CFF53F96D0F}" type="pres">
      <dgm:prSet presAssocID="{39134BDB-3E33-D04A-977C-0C08E04EFB64}" presName="LevelTwoTextNode" presStyleLbl="node3" presStyleIdx="0" presStyleCnt="3">
        <dgm:presLayoutVars>
          <dgm:chPref val="3"/>
        </dgm:presLayoutVars>
      </dgm:prSet>
      <dgm:spPr/>
    </dgm:pt>
    <dgm:pt modelId="{6C2B7901-2EC1-FA4C-A5C1-EEA59379B799}" type="pres">
      <dgm:prSet presAssocID="{39134BDB-3E33-D04A-977C-0C08E04EFB64}" presName="level3hierChild" presStyleCnt="0"/>
      <dgm:spPr/>
    </dgm:pt>
    <dgm:pt modelId="{C528EA5D-2CA1-3148-A5CC-658991448B38}" type="pres">
      <dgm:prSet presAssocID="{F27DE988-7DEF-3C42-9B28-D420EB459D4F}" presName="conn2-1" presStyleLbl="parChTrans1D3" presStyleIdx="1" presStyleCnt="3"/>
      <dgm:spPr/>
    </dgm:pt>
    <dgm:pt modelId="{B87BEAB1-BD2A-AE48-9ACD-725D8522CB6A}" type="pres">
      <dgm:prSet presAssocID="{F27DE988-7DEF-3C42-9B28-D420EB459D4F}" presName="connTx" presStyleLbl="parChTrans1D3" presStyleIdx="1" presStyleCnt="3"/>
      <dgm:spPr/>
    </dgm:pt>
    <dgm:pt modelId="{3C62797C-3025-C34C-9FCD-7CCE35BC879D}" type="pres">
      <dgm:prSet presAssocID="{19E8C883-0429-4A40-A845-65326DDB3C01}" presName="root2" presStyleCnt="0"/>
      <dgm:spPr/>
    </dgm:pt>
    <dgm:pt modelId="{362ABFA5-30E3-CE45-B1D4-10DFAA89AAAC}" type="pres">
      <dgm:prSet presAssocID="{19E8C883-0429-4A40-A845-65326DDB3C01}" presName="LevelTwoTextNode" presStyleLbl="node3" presStyleIdx="1" presStyleCnt="3">
        <dgm:presLayoutVars>
          <dgm:chPref val="3"/>
        </dgm:presLayoutVars>
      </dgm:prSet>
      <dgm:spPr/>
    </dgm:pt>
    <dgm:pt modelId="{E3115C0B-80DB-CA45-8E34-BBF6AAA72A05}" type="pres">
      <dgm:prSet presAssocID="{19E8C883-0429-4A40-A845-65326DDB3C01}" presName="level3hierChild" presStyleCnt="0"/>
      <dgm:spPr/>
    </dgm:pt>
    <dgm:pt modelId="{C4506613-24A6-C948-9C47-128BD14EA1A7}" type="pres">
      <dgm:prSet presAssocID="{C2D5C8A9-F6FC-9A4C-BBE2-B3F076C6199C}" presName="conn2-1" presStyleLbl="parChTrans1D3" presStyleIdx="2" presStyleCnt="3"/>
      <dgm:spPr/>
    </dgm:pt>
    <dgm:pt modelId="{5D36F4A3-FF05-9842-A158-D9502E180FDC}" type="pres">
      <dgm:prSet presAssocID="{C2D5C8A9-F6FC-9A4C-BBE2-B3F076C6199C}" presName="connTx" presStyleLbl="parChTrans1D3" presStyleIdx="2" presStyleCnt="3"/>
      <dgm:spPr/>
    </dgm:pt>
    <dgm:pt modelId="{A8E1F6DD-DFB9-4B44-AE1C-B27C3EF8AC17}" type="pres">
      <dgm:prSet presAssocID="{C6AD20E8-DC2E-2548-B606-A14355E6C065}" presName="root2" presStyleCnt="0"/>
      <dgm:spPr/>
    </dgm:pt>
    <dgm:pt modelId="{C3347CEC-B472-9C4C-B34B-28969E8374BD}" type="pres">
      <dgm:prSet presAssocID="{C6AD20E8-DC2E-2548-B606-A14355E6C065}" presName="LevelTwoTextNode" presStyleLbl="node3" presStyleIdx="2" presStyleCnt="3">
        <dgm:presLayoutVars>
          <dgm:chPref val="3"/>
        </dgm:presLayoutVars>
      </dgm:prSet>
      <dgm:spPr/>
    </dgm:pt>
    <dgm:pt modelId="{D36A9F62-0386-3E45-9E38-74CFF789E6F7}" type="pres">
      <dgm:prSet presAssocID="{C6AD20E8-DC2E-2548-B606-A14355E6C065}" presName="level3hierChild" presStyleCnt="0"/>
      <dgm:spPr/>
    </dgm:pt>
  </dgm:ptLst>
  <dgm:cxnLst>
    <dgm:cxn modelId="{A2894C22-41DB-554D-A73A-A7E5B1FB43A8}" type="presOf" srcId="{39134BDB-3E33-D04A-977C-0C08E04EFB64}" destId="{96D665FB-548B-8849-9C02-0CFF53F96D0F}" srcOrd="0" destOrd="0" presId="urn:microsoft.com/office/officeart/2008/layout/HorizontalMultiLevelHierarchy"/>
    <dgm:cxn modelId="{C9ADC8AF-8F69-FA49-8F6C-9B60743CCCA8}" srcId="{EAFF7B32-7A44-0D49-9533-B545950DA924}" destId="{C6AD20E8-DC2E-2548-B606-A14355E6C065}" srcOrd="2" destOrd="0" parTransId="{C2D5C8A9-F6FC-9A4C-BBE2-B3F076C6199C}" sibTransId="{15BAB87A-3F7F-E84B-86EB-FDFFFCF2BEE3}"/>
    <dgm:cxn modelId="{1C5BC23B-5ADB-FD45-9711-53D1292E92CB}" type="presOf" srcId="{11B581D5-E685-E44B-A75D-D04DE301763B}" destId="{71B1F5A1-3385-3D41-8D68-18E9B090F60F}" srcOrd="0" destOrd="0" presId="urn:microsoft.com/office/officeart/2008/layout/HorizontalMultiLevelHierarchy"/>
    <dgm:cxn modelId="{FF807EB3-F5F6-CF4D-9DC5-C4A6CE2F9F09}" type="presOf" srcId="{BC34202C-4E36-4944-A9BA-C4F8CBB72A14}" destId="{96AE3744-A847-344E-B3B7-7C30ED46E1A7}" srcOrd="0" destOrd="0" presId="urn:microsoft.com/office/officeart/2008/layout/HorizontalMultiLevelHierarchy"/>
    <dgm:cxn modelId="{DE7144E8-6C02-6C47-B413-9090F1700893}" type="presOf" srcId="{BC34202C-4E36-4944-A9BA-C4F8CBB72A14}" destId="{BCCDDD78-CF0B-F040-8454-E39E0AA274B6}" srcOrd="1" destOrd="0" presId="urn:microsoft.com/office/officeart/2008/layout/HorizontalMultiLevelHierarchy"/>
    <dgm:cxn modelId="{0917EA7A-AC46-5F42-9874-3BD5A45C9BC4}" type="presOf" srcId="{19E8C883-0429-4A40-A845-65326DDB3C01}" destId="{362ABFA5-30E3-CE45-B1D4-10DFAA89AAAC}" srcOrd="0" destOrd="0" presId="urn:microsoft.com/office/officeart/2008/layout/HorizontalMultiLevelHierarchy"/>
    <dgm:cxn modelId="{42B6D4BB-CAB0-7842-898A-B2362CB96C69}" type="presOf" srcId="{1A2180B2-5B7F-1D41-9DEE-A6A27445D0A2}" destId="{E5362CC0-AB42-F341-9F26-C535C7035E1B}" srcOrd="1" destOrd="0" presId="urn:microsoft.com/office/officeart/2008/layout/HorizontalMultiLevelHierarchy"/>
    <dgm:cxn modelId="{0BCE59CE-13D2-2A48-91A6-88305819D3CA}" type="presOf" srcId="{F27DE988-7DEF-3C42-9B28-D420EB459D4F}" destId="{C528EA5D-2CA1-3148-A5CC-658991448B38}" srcOrd="0" destOrd="0" presId="urn:microsoft.com/office/officeart/2008/layout/HorizontalMultiLevelHierarchy"/>
    <dgm:cxn modelId="{4FBCD066-79F5-A045-AA61-8341B3186AF7}" type="presOf" srcId="{FD80D10C-3619-634D-8207-6E8610F7533C}" destId="{0C564FDF-7A6E-964D-996A-B421A391C55B}" srcOrd="0" destOrd="0" presId="urn:microsoft.com/office/officeart/2008/layout/HorizontalMultiLevelHierarchy"/>
    <dgm:cxn modelId="{D7CB8370-944A-3848-8A24-BEB135732ACF}" type="presOf" srcId="{C2D5C8A9-F6FC-9A4C-BBE2-B3F076C6199C}" destId="{5D36F4A3-FF05-9842-A158-D9502E180FDC}" srcOrd="1" destOrd="0" presId="urn:microsoft.com/office/officeart/2008/layout/HorizontalMultiLevelHierarchy"/>
    <dgm:cxn modelId="{A08E91F2-608C-B24F-8ECA-EDD0C69E0279}" type="presOf" srcId="{EAFF7B32-7A44-0D49-9533-B545950DA924}" destId="{B6D7F53A-CB20-B845-8730-B4375068FB04}" srcOrd="0" destOrd="0" presId="urn:microsoft.com/office/officeart/2008/layout/HorizontalMultiLevelHierarchy"/>
    <dgm:cxn modelId="{5F83319E-142F-5149-9CE1-57E43F8CFC42}" srcId="{FD80D10C-3619-634D-8207-6E8610F7533C}" destId="{11B581D5-E685-E44B-A75D-D04DE301763B}" srcOrd="0" destOrd="0" parTransId="{56DAB191-BCDE-D04A-9E4D-05A8FCC2EDD5}" sibTransId="{E69DBA1F-2F1E-6F47-983C-45109BBC8579}"/>
    <dgm:cxn modelId="{CAB428B1-0307-B84F-A5A3-92AEEA91617C}" srcId="{11B581D5-E685-E44B-A75D-D04DE301763B}" destId="{EAFF7B32-7A44-0D49-9533-B545950DA924}" srcOrd="0" destOrd="0" parTransId="{1A2180B2-5B7F-1D41-9DEE-A6A27445D0A2}" sibTransId="{BD12F40B-9D32-F94E-B020-691E6C9199AE}"/>
    <dgm:cxn modelId="{DAD49A23-4F38-A04E-A5FF-2D55DC921721}" srcId="{EAFF7B32-7A44-0D49-9533-B545950DA924}" destId="{39134BDB-3E33-D04A-977C-0C08E04EFB64}" srcOrd="0" destOrd="0" parTransId="{BC34202C-4E36-4944-A9BA-C4F8CBB72A14}" sibTransId="{A719DA8D-9F88-5140-B31A-7733AA182292}"/>
    <dgm:cxn modelId="{006AB5D7-4FCC-3F42-BA93-1FF0279C782E}" srcId="{EAFF7B32-7A44-0D49-9533-B545950DA924}" destId="{19E8C883-0429-4A40-A845-65326DDB3C01}" srcOrd="1" destOrd="0" parTransId="{F27DE988-7DEF-3C42-9B28-D420EB459D4F}" sibTransId="{BA22F1CE-5234-1946-BB25-7126EB44DFD7}"/>
    <dgm:cxn modelId="{6DA8891A-4DD2-0B49-8135-998506858A66}" type="presOf" srcId="{1A2180B2-5B7F-1D41-9DEE-A6A27445D0A2}" destId="{AD6CB670-7B55-DA43-9752-C6EB0E91D2CA}" srcOrd="0" destOrd="0" presId="urn:microsoft.com/office/officeart/2008/layout/HorizontalMultiLevelHierarchy"/>
    <dgm:cxn modelId="{9EADB897-F1DB-A645-84A7-F277F0D2CB58}" type="presOf" srcId="{F27DE988-7DEF-3C42-9B28-D420EB459D4F}" destId="{B87BEAB1-BD2A-AE48-9ACD-725D8522CB6A}" srcOrd="1" destOrd="0" presId="urn:microsoft.com/office/officeart/2008/layout/HorizontalMultiLevelHierarchy"/>
    <dgm:cxn modelId="{BF1C20F3-6463-6B4A-9D34-DB205F03D423}" type="presOf" srcId="{C6AD20E8-DC2E-2548-B606-A14355E6C065}" destId="{C3347CEC-B472-9C4C-B34B-28969E8374BD}" srcOrd="0" destOrd="0" presId="urn:microsoft.com/office/officeart/2008/layout/HorizontalMultiLevelHierarchy"/>
    <dgm:cxn modelId="{89C385A6-A897-EA4E-8A3F-FFE8AEB86E3F}" type="presOf" srcId="{C2D5C8A9-F6FC-9A4C-BBE2-B3F076C6199C}" destId="{C4506613-24A6-C948-9C47-128BD14EA1A7}" srcOrd="0" destOrd="0" presId="urn:microsoft.com/office/officeart/2008/layout/HorizontalMultiLevelHierarchy"/>
    <dgm:cxn modelId="{9C44EF3C-9A2A-AC4C-876B-ADAD4A7E7285}" type="presParOf" srcId="{0C564FDF-7A6E-964D-996A-B421A391C55B}" destId="{B7E68359-1A6F-CC45-B715-CDBFEFDFE71A}" srcOrd="0" destOrd="0" presId="urn:microsoft.com/office/officeart/2008/layout/HorizontalMultiLevelHierarchy"/>
    <dgm:cxn modelId="{1736C078-69A2-224E-8B02-7EAC9404E06D}" type="presParOf" srcId="{B7E68359-1A6F-CC45-B715-CDBFEFDFE71A}" destId="{71B1F5A1-3385-3D41-8D68-18E9B090F60F}" srcOrd="0" destOrd="0" presId="urn:microsoft.com/office/officeart/2008/layout/HorizontalMultiLevelHierarchy"/>
    <dgm:cxn modelId="{00ADFE2D-1980-5C43-A0ED-B9827ECC6D42}" type="presParOf" srcId="{B7E68359-1A6F-CC45-B715-CDBFEFDFE71A}" destId="{F3FC24A8-7CC3-524F-9028-379210E6B249}" srcOrd="1" destOrd="0" presId="urn:microsoft.com/office/officeart/2008/layout/HorizontalMultiLevelHierarchy"/>
    <dgm:cxn modelId="{7962DD3D-C036-8644-A8E1-6D21705F97BB}" type="presParOf" srcId="{F3FC24A8-7CC3-524F-9028-379210E6B249}" destId="{AD6CB670-7B55-DA43-9752-C6EB0E91D2CA}" srcOrd="0" destOrd="0" presId="urn:microsoft.com/office/officeart/2008/layout/HorizontalMultiLevelHierarchy"/>
    <dgm:cxn modelId="{7DED10D3-5CD3-9B47-B949-A4BB4932556C}" type="presParOf" srcId="{AD6CB670-7B55-DA43-9752-C6EB0E91D2CA}" destId="{E5362CC0-AB42-F341-9F26-C535C7035E1B}" srcOrd="0" destOrd="0" presId="urn:microsoft.com/office/officeart/2008/layout/HorizontalMultiLevelHierarchy"/>
    <dgm:cxn modelId="{8D5294A4-E5E9-904A-BD6F-20F4F2366EA3}" type="presParOf" srcId="{F3FC24A8-7CC3-524F-9028-379210E6B249}" destId="{FF8254BA-B8ED-F944-8AA0-79B3F30F0580}" srcOrd="1" destOrd="0" presId="urn:microsoft.com/office/officeart/2008/layout/HorizontalMultiLevelHierarchy"/>
    <dgm:cxn modelId="{21884E11-C420-984E-B7B2-9927E810E0FE}" type="presParOf" srcId="{FF8254BA-B8ED-F944-8AA0-79B3F30F0580}" destId="{B6D7F53A-CB20-B845-8730-B4375068FB04}" srcOrd="0" destOrd="0" presId="urn:microsoft.com/office/officeart/2008/layout/HorizontalMultiLevelHierarchy"/>
    <dgm:cxn modelId="{302BE759-EDAB-2241-8ABC-DF2E2168CF62}" type="presParOf" srcId="{FF8254BA-B8ED-F944-8AA0-79B3F30F0580}" destId="{97E54153-3BBB-CB49-AA57-AF7BED7D6AEA}" srcOrd="1" destOrd="0" presId="urn:microsoft.com/office/officeart/2008/layout/HorizontalMultiLevelHierarchy"/>
    <dgm:cxn modelId="{11F2AD9E-DFBB-B940-B97C-C5C53896F4C1}" type="presParOf" srcId="{97E54153-3BBB-CB49-AA57-AF7BED7D6AEA}" destId="{96AE3744-A847-344E-B3B7-7C30ED46E1A7}" srcOrd="0" destOrd="0" presId="urn:microsoft.com/office/officeart/2008/layout/HorizontalMultiLevelHierarchy"/>
    <dgm:cxn modelId="{7512D0A4-5D8E-3B4A-BA14-790DC4DBADC9}" type="presParOf" srcId="{96AE3744-A847-344E-B3B7-7C30ED46E1A7}" destId="{BCCDDD78-CF0B-F040-8454-E39E0AA274B6}" srcOrd="0" destOrd="0" presId="urn:microsoft.com/office/officeart/2008/layout/HorizontalMultiLevelHierarchy"/>
    <dgm:cxn modelId="{3F9692B8-33C4-2547-8522-C9A13AD5E103}" type="presParOf" srcId="{97E54153-3BBB-CB49-AA57-AF7BED7D6AEA}" destId="{F2ECBAC9-4680-E741-97FE-E100B9FD7B4A}" srcOrd="1" destOrd="0" presId="urn:microsoft.com/office/officeart/2008/layout/HorizontalMultiLevelHierarchy"/>
    <dgm:cxn modelId="{A38688ED-617A-434C-81E8-06EF95215B4C}" type="presParOf" srcId="{F2ECBAC9-4680-E741-97FE-E100B9FD7B4A}" destId="{96D665FB-548B-8849-9C02-0CFF53F96D0F}" srcOrd="0" destOrd="0" presId="urn:microsoft.com/office/officeart/2008/layout/HorizontalMultiLevelHierarchy"/>
    <dgm:cxn modelId="{950A4750-ECC9-1149-A129-B1CA6308996B}" type="presParOf" srcId="{F2ECBAC9-4680-E741-97FE-E100B9FD7B4A}" destId="{6C2B7901-2EC1-FA4C-A5C1-EEA59379B799}" srcOrd="1" destOrd="0" presId="urn:microsoft.com/office/officeart/2008/layout/HorizontalMultiLevelHierarchy"/>
    <dgm:cxn modelId="{5842BB41-D4AF-ED49-BB87-539E7F862203}" type="presParOf" srcId="{97E54153-3BBB-CB49-AA57-AF7BED7D6AEA}" destId="{C528EA5D-2CA1-3148-A5CC-658991448B38}" srcOrd="2" destOrd="0" presId="urn:microsoft.com/office/officeart/2008/layout/HorizontalMultiLevelHierarchy"/>
    <dgm:cxn modelId="{B9F2EDB4-CBCF-CA4E-86B2-F0D0B1107213}" type="presParOf" srcId="{C528EA5D-2CA1-3148-A5CC-658991448B38}" destId="{B87BEAB1-BD2A-AE48-9ACD-725D8522CB6A}" srcOrd="0" destOrd="0" presId="urn:microsoft.com/office/officeart/2008/layout/HorizontalMultiLevelHierarchy"/>
    <dgm:cxn modelId="{2E06EBF4-5701-1243-B7C5-ED2C206F12BE}" type="presParOf" srcId="{97E54153-3BBB-CB49-AA57-AF7BED7D6AEA}" destId="{3C62797C-3025-C34C-9FCD-7CCE35BC879D}" srcOrd="3" destOrd="0" presId="urn:microsoft.com/office/officeart/2008/layout/HorizontalMultiLevelHierarchy"/>
    <dgm:cxn modelId="{522C049B-E1B3-BC49-BE4F-A1E4D76B8803}" type="presParOf" srcId="{3C62797C-3025-C34C-9FCD-7CCE35BC879D}" destId="{362ABFA5-30E3-CE45-B1D4-10DFAA89AAAC}" srcOrd="0" destOrd="0" presId="urn:microsoft.com/office/officeart/2008/layout/HorizontalMultiLevelHierarchy"/>
    <dgm:cxn modelId="{D48B296F-6EFF-C648-B3A9-C9E2F176B208}" type="presParOf" srcId="{3C62797C-3025-C34C-9FCD-7CCE35BC879D}" destId="{E3115C0B-80DB-CA45-8E34-BBF6AAA72A05}" srcOrd="1" destOrd="0" presId="urn:microsoft.com/office/officeart/2008/layout/HorizontalMultiLevelHierarchy"/>
    <dgm:cxn modelId="{1543A1F8-8FF8-424C-86A2-5FE2AC768856}" type="presParOf" srcId="{97E54153-3BBB-CB49-AA57-AF7BED7D6AEA}" destId="{C4506613-24A6-C948-9C47-128BD14EA1A7}" srcOrd="4" destOrd="0" presId="urn:microsoft.com/office/officeart/2008/layout/HorizontalMultiLevelHierarchy"/>
    <dgm:cxn modelId="{0AC41316-3AC3-8146-8904-C82D9345BAA4}" type="presParOf" srcId="{C4506613-24A6-C948-9C47-128BD14EA1A7}" destId="{5D36F4A3-FF05-9842-A158-D9502E180FDC}" srcOrd="0" destOrd="0" presId="urn:microsoft.com/office/officeart/2008/layout/HorizontalMultiLevelHierarchy"/>
    <dgm:cxn modelId="{0E40CA86-332C-5A44-B4D7-EC1CF5E7A146}" type="presParOf" srcId="{97E54153-3BBB-CB49-AA57-AF7BED7D6AEA}" destId="{A8E1F6DD-DFB9-4B44-AE1C-B27C3EF8AC17}" srcOrd="5" destOrd="0" presId="urn:microsoft.com/office/officeart/2008/layout/HorizontalMultiLevelHierarchy"/>
    <dgm:cxn modelId="{16E1D0C9-F565-EA40-BC71-60AF123BEC4F}" type="presParOf" srcId="{A8E1F6DD-DFB9-4B44-AE1C-B27C3EF8AC17}" destId="{C3347CEC-B472-9C4C-B34B-28969E8374BD}" srcOrd="0" destOrd="0" presId="urn:microsoft.com/office/officeart/2008/layout/HorizontalMultiLevelHierarchy"/>
    <dgm:cxn modelId="{475D4338-D246-3148-A392-2CBDB97711DD}" type="presParOf" srcId="{A8E1F6DD-DFB9-4B44-AE1C-B27C3EF8AC17}" destId="{D36A9F62-0386-3E45-9E38-74CFF789E6F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87558CA-DBAB-0143-AAC3-3E6BEFEFF4E0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E79E3C6E-D6A9-5145-A0B3-80594CC6F332}">
      <dgm:prSet phldrT="[Text]"/>
      <dgm:spPr/>
      <dgm:t>
        <a:bodyPr/>
        <a:lstStyle/>
        <a:p>
          <a:r>
            <a:rPr lang="en-US" dirty="0" err="1" smtClean="0"/>
            <a:t>Substitui</a:t>
          </a:r>
          <a:r>
            <a:rPr lang="en-US" dirty="0" err="1" smtClean="0"/>
            <a:t>ção</a:t>
          </a:r>
          <a:r>
            <a:rPr lang="en-US" dirty="0" smtClean="0"/>
            <a:t> do </a:t>
          </a:r>
          <a:r>
            <a:rPr lang="en-US" dirty="0" err="1" smtClean="0"/>
            <a:t>réu</a:t>
          </a:r>
          <a:endParaRPr lang="en-US" dirty="0"/>
        </a:p>
      </dgm:t>
    </dgm:pt>
    <dgm:pt modelId="{E5295D0E-53F7-C440-9563-6FF1ED39F2A0}" type="parTrans" cxnId="{B0C45DDF-3AA3-5045-9363-D9CEC4D327F7}">
      <dgm:prSet/>
      <dgm:spPr/>
      <dgm:t>
        <a:bodyPr/>
        <a:lstStyle/>
        <a:p>
          <a:endParaRPr lang="en-US"/>
        </a:p>
      </dgm:t>
    </dgm:pt>
    <dgm:pt modelId="{D976C5AF-6A7B-4E4B-919C-6CA4121E9FB7}" type="sibTrans" cxnId="{B0C45DDF-3AA3-5045-9363-D9CEC4D327F7}">
      <dgm:prSet/>
      <dgm:spPr/>
      <dgm:t>
        <a:bodyPr/>
        <a:lstStyle/>
        <a:p>
          <a:endParaRPr lang="en-US"/>
        </a:p>
      </dgm:t>
    </dgm:pt>
    <dgm:pt modelId="{3007838C-E55C-1245-8362-4D3F90594609}">
      <dgm:prSet phldrT="[Text]"/>
      <dgm:spPr/>
      <dgm:t>
        <a:bodyPr/>
        <a:lstStyle/>
        <a:p>
          <a:r>
            <a:rPr lang="en-US" dirty="0" err="1" smtClean="0"/>
            <a:t>Forma</a:t>
          </a:r>
          <a:r>
            <a:rPr lang="en-US" dirty="0" err="1" smtClean="0"/>
            <a:t>ção</a:t>
          </a:r>
          <a:r>
            <a:rPr lang="en-US" dirty="0" smtClean="0"/>
            <a:t> de </a:t>
          </a:r>
          <a:r>
            <a:rPr lang="en-US" dirty="0" err="1" smtClean="0"/>
            <a:t>litisconsórcio</a:t>
          </a:r>
          <a:r>
            <a:rPr lang="en-US" dirty="0" smtClean="0"/>
            <a:t> </a:t>
          </a:r>
          <a:r>
            <a:rPr lang="en-US" dirty="0" err="1" smtClean="0"/>
            <a:t>passivo</a:t>
          </a:r>
          <a:r>
            <a:rPr lang="en-US" dirty="0" smtClean="0"/>
            <a:t> (art. 113, CPC)</a:t>
          </a:r>
          <a:endParaRPr lang="en-US" dirty="0"/>
        </a:p>
      </dgm:t>
    </dgm:pt>
    <dgm:pt modelId="{6D18E0BD-F55B-884D-A782-EF2C4F95CA33}" type="parTrans" cxnId="{B9273CA2-AB11-5143-BE27-C418495FCF5A}">
      <dgm:prSet/>
      <dgm:spPr/>
      <dgm:t>
        <a:bodyPr/>
        <a:lstStyle/>
        <a:p>
          <a:endParaRPr lang="en-US"/>
        </a:p>
      </dgm:t>
    </dgm:pt>
    <dgm:pt modelId="{BBCB7C41-3388-B646-A8F5-BC0B469254F1}" type="sibTrans" cxnId="{B9273CA2-AB11-5143-BE27-C418495FCF5A}">
      <dgm:prSet/>
      <dgm:spPr/>
      <dgm:t>
        <a:bodyPr/>
        <a:lstStyle/>
        <a:p>
          <a:endParaRPr lang="en-US"/>
        </a:p>
      </dgm:t>
    </dgm:pt>
    <dgm:pt modelId="{2635955C-F42B-934F-BA82-13755716B3D0}">
      <dgm:prSet phldrT="[Text]"/>
      <dgm:spPr/>
      <dgm:t>
        <a:bodyPr/>
        <a:lstStyle/>
        <a:p>
          <a:r>
            <a:rPr lang="en-US" dirty="0" err="1" smtClean="0"/>
            <a:t>Modifica</a:t>
          </a:r>
          <a:r>
            <a:rPr lang="en-US" dirty="0" err="1" smtClean="0"/>
            <a:t>ção</a:t>
          </a:r>
          <a:r>
            <a:rPr lang="en-US" dirty="0" smtClean="0"/>
            <a:t> de </a:t>
          </a:r>
          <a:r>
            <a:rPr lang="en-US" dirty="0" err="1" smtClean="0"/>
            <a:t>litisconsórcio</a:t>
          </a:r>
          <a:r>
            <a:rPr lang="en-US" dirty="0" smtClean="0"/>
            <a:t> </a:t>
          </a:r>
          <a:r>
            <a:rPr lang="en-US" dirty="0" err="1" smtClean="0"/>
            <a:t>originário</a:t>
          </a:r>
          <a:endParaRPr lang="en-US" dirty="0"/>
        </a:p>
      </dgm:t>
    </dgm:pt>
    <dgm:pt modelId="{45604DB7-0447-1D4D-BAED-EB8E66D2C423}" type="parTrans" cxnId="{2260D37C-6A39-CB47-ACE9-A4695E5050EC}">
      <dgm:prSet/>
      <dgm:spPr/>
      <dgm:t>
        <a:bodyPr/>
        <a:lstStyle/>
        <a:p>
          <a:endParaRPr lang="en-US"/>
        </a:p>
      </dgm:t>
    </dgm:pt>
    <dgm:pt modelId="{FF639091-056D-BB43-B9B1-85B1A8CD29D4}" type="sibTrans" cxnId="{2260D37C-6A39-CB47-ACE9-A4695E5050EC}">
      <dgm:prSet/>
      <dgm:spPr/>
      <dgm:t>
        <a:bodyPr/>
        <a:lstStyle/>
        <a:p>
          <a:endParaRPr lang="en-US"/>
        </a:p>
      </dgm:t>
    </dgm:pt>
    <dgm:pt modelId="{664BC1F3-C49D-7B45-A84D-1A193019D2B1}" type="pres">
      <dgm:prSet presAssocID="{C87558CA-DBAB-0143-AAC3-3E6BEFEFF4E0}" presName="linearFlow" presStyleCnt="0">
        <dgm:presLayoutVars>
          <dgm:dir/>
          <dgm:resizeHandles val="exact"/>
        </dgm:presLayoutVars>
      </dgm:prSet>
      <dgm:spPr/>
    </dgm:pt>
    <dgm:pt modelId="{30F8AF11-AF87-1242-BFD9-6AC2FEA7E793}" type="pres">
      <dgm:prSet presAssocID="{E79E3C6E-D6A9-5145-A0B3-80594CC6F332}" presName="composite" presStyleCnt="0"/>
      <dgm:spPr/>
    </dgm:pt>
    <dgm:pt modelId="{4D414E2C-EEB8-614D-A208-E7E4DA483D78}" type="pres">
      <dgm:prSet presAssocID="{E79E3C6E-D6A9-5145-A0B3-80594CC6F332}" presName="imgShp" presStyleLbl="fgImgPlace1" presStyleIdx="0" presStyleCnt="3"/>
      <dgm:spPr/>
    </dgm:pt>
    <dgm:pt modelId="{37EEB72C-7A97-3A48-A817-B49C89C5F8C3}" type="pres">
      <dgm:prSet presAssocID="{E79E3C6E-D6A9-5145-A0B3-80594CC6F332}" presName="txShp" presStyleLbl="node1" presStyleIdx="0" presStyleCnt="3">
        <dgm:presLayoutVars>
          <dgm:bulletEnabled val="1"/>
        </dgm:presLayoutVars>
      </dgm:prSet>
      <dgm:spPr/>
    </dgm:pt>
    <dgm:pt modelId="{E6790D9B-6213-D243-963E-E362439E5C19}" type="pres">
      <dgm:prSet presAssocID="{D976C5AF-6A7B-4E4B-919C-6CA4121E9FB7}" presName="spacing" presStyleCnt="0"/>
      <dgm:spPr/>
    </dgm:pt>
    <dgm:pt modelId="{B5DD02A8-64C2-CE45-AED2-354A2EF7D953}" type="pres">
      <dgm:prSet presAssocID="{3007838C-E55C-1245-8362-4D3F90594609}" presName="composite" presStyleCnt="0"/>
      <dgm:spPr/>
    </dgm:pt>
    <dgm:pt modelId="{EBC99129-9081-D443-856A-5B0FA21FF06D}" type="pres">
      <dgm:prSet presAssocID="{3007838C-E55C-1245-8362-4D3F90594609}" presName="imgShp" presStyleLbl="fgImgPlace1" presStyleIdx="1" presStyleCnt="3"/>
      <dgm:spPr/>
    </dgm:pt>
    <dgm:pt modelId="{14AA8AC7-1E30-E641-8562-7D88D0D4216B}" type="pres">
      <dgm:prSet presAssocID="{3007838C-E55C-1245-8362-4D3F90594609}" presName="txShp" presStyleLbl="node1" presStyleIdx="1" presStyleCnt="3">
        <dgm:presLayoutVars>
          <dgm:bulletEnabled val="1"/>
        </dgm:presLayoutVars>
      </dgm:prSet>
      <dgm:spPr/>
    </dgm:pt>
    <dgm:pt modelId="{FD0354A5-8B35-0B4F-B549-2B53392E3AA0}" type="pres">
      <dgm:prSet presAssocID="{BBCB7C41-3388-B646-A8F5-BC0B469254F1}" presName="spacing" presStyleCnt="0"/>
      <dgm:spPr/>
    </dgm:pt>
    <dgm:pt modelId="{54CD7084-4D90-D74C-917E-4F574EDB2306}" type="pres">
      <dgm:prSet presAssocID="{2635955C-F42B-934F-BA82-13755716B3D0}" presName="composite" presStyleCnt="0"/>
      <dgm:spPr/>
    </dgm:pt>
    <dgm:pt modelId="{2CF143E6-B90C-B84E-809A-0D419C9A1F86}" type="pres">
      <dgm:prSet presAssocID="{2635955C-F42B-934F-BA82-13755716B3D0}" presName="imgShp" presStyleLbl="fgImgPlace1" presStyleIdx="2" presStyleCnt="3"/>
      <dgm:spPr/>
    </dgm:pt>
    <dgm:pt modelId="{55F9BA09-FB14-4C46-88BB-78E2D6C167D7}" type="pres">
      <dgm:prSet presAssocID="{2635955C-F42B-934F-BA82-13755716B3D0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8635A6-67C7-AB4D-9B5C-3BD1E4EC386C}" type="presOf" srcId="{2635955C-F42B-934F-BA82-13755716B3D0}" destId="{55F9BA09-FB14-4C46-88BB-78E2D6C167D7}" srcOrd="0" destOrd="0" presId="urn:microsoft.com/office/officeart/2005/8/layout/vList3"/>
    <dgm:cxn modelId="{B5074468-45D3-624E-A20E-E20A667EC9C6}" type="presOf" srcId="{C87558CA-DBAB-0143-AAC3-3E6BEFEFF4E0}" destId="{664BC1F3-C49D-7B45-A84D-1A193019D2B1}" srcOrd="0" destOrd="0" presId="urn:microsoft.com/office/officeart/2005/8/layout/vList3"/>
    <dgm:cxn modelId="{B5F3780E-7B27-4544-97DE-2188A638795B}" type="presOf" srcId="{3007838C-E55C-1245-8362-4D3F90594609}" destId="{14AA8AC7-1E30-E641-8562-7D88D0D4216B}" srcOrd="0" destOrd="0" presId="urn:microsoft.com/office/officeart/2005/8/layout/vList3"/>
    <dgm:cxn modelId="{B0C45DDF-3AA3-5045-9363-D9CEC4D327F7}" srcId="{C87558CA-DBAB-0143-AAC3-3E6BEFEFF4E0}" destId="{E79E3C6E-D6A9-5145-A0B3-80594CC6F332}" srcOrd="0" destOrd="0" parTransId="{E5295D0E-53F7-C440-9563-6FF1ED39F2A0}" sibTransId="{D976C5AF-6A7B-4E4B-919C-6CA4121E9FB7}"/>
    <dgm:cxn modelId="{2260D37C-6A39-CB47-ACE9-A4695E5050EC}" srcId="{C87558CA-DBAB-0143-AAC3-3E6BEFEFF4E0}" destId="{2635955C-F42B-934F-BA82-13755716B3D0}" srcOrd="2" destOrd="0" parTransId="{45604DB7-0447-1D4D-BAED-EB8E66D2C423}" sibTransId="{FF639091-056D-BB43-B9B1-85B1A8CD29D4}"/>
    <dgm:cxn modelId="{B9273CA2-AB11-5143-BE27-C418495FCF5A}" srcId="{C87558CA-DBAB-0143-AAC3-3E6BEFEFF4E0}" destId="{3007838C-E55C-1245-8362-4D3F90594609}" srcOrd="1" destOrd="0" parTransId="{6D18E0BD-F55B-884D-A782-EF2C4F95CA33}" sibTransId="{BBCB7C41-3388-B646-A8F5-BC0B469254F1}"/>
    <dgm:cxn modelId="{1549A276-9B8B-734C-8B11-90BD4FF0BA12}" type="presOf" srcId="{E79E3C6E-D6A9-5145-A0B3-80594CC6F332}" destId="{37EEB72C-7A97-3A48-A817-B49C89C5F8C3}" srcOrd="0" destOrd="0" presId="urn:microsoft.com/office/officeart/2005/8/layout/vList3"/>
    <dgm:cxn modelId="{D9A38403-BDC6-8E49-9A59-760B9197580D}" type="presParOf" srcId="{664BC1F3-C49D-7B45-A84D-1A193019D2B1}" destId="{30F8AF11-AF87-1242-BFD9-6AC2FEA7E793}" srcOrd="0" destOrd="0" presId="urn:microsoft.com/office/officeart/2005/8/layout/vList3"/>
    <dgm:cxn modelId="{CB5574ED-0794-FA43-AF35-F7B6283CDA5F}" type="presParOf" srcId="{30F8AF11-AF87-1242-BFD9-6AC2FEA7E793}" destId="{4D414E2C-EEB8-614D-A208-E7E4DA483D78}" srcOrd="0" destOrd="0" presId="urn:microsoft.com/office/officeart/2005/8/layout/vList3"/>
    <dgm:cxn modelId="{0E328CA3-62E0-FB42-B578-D60CC82886A6}" type="presParOf" srcId="{30F8AF11-AF87-1242-BFD9-6AC2FEA7E793}" destId="{37EEB72C-7A97-3A48-A817-B49C89C5F8C3}" srcOrd="1" destOrd="0" presId="urn:microsoft.com/office/officeart/2005/8/layout/vList3"/>
    <dgm:cxn modelId="{74FC97AB-0FC9-5F4B-B036-AEBCAAC8F00F}" type="presParOf" srcId="{664BC1F3-C49D-7B45-A84D-1A193019D2B1}" destId="{E6790D9B-6213-D243-963E-E362439E5C19}" srcOrd="1" destOrd="0" presId="urn:microsoft.com/office/officeart/2005/8/layout/vList3"/>
    <dgm:cxn modelId="{4E6D3397-7DF0-7D40-94DD-BB5778A9C252}" type="presParOf" srcId="{664BC1F3-C49D-7B45-A84D-1A193019D2B1}" destId="{B5DD02A8-64C2-CE45-AED2-354A2EF7D953}" srcOrd="2" destOrd="0" presId="urn:microsoft.com/office/officeart/2005/8/layout/vList3"/>
    <dgm:cxn modelId="{48191D49-9084-434F-9208-A3F7B661CFEF}" type="presParOf" srcId="{B5DD02A8-64C2-CE45-AED2-354A2EF7D953}" destId="{EBC99129-9081-D443-856A-5B0FA21FF06D}" srcOrd="0" destOrd="0" presId="urn:microsoft.com/office/officeart/2005/8/layout/vList3"/>
    <dgm:cxn modelId="{82EFEDDF-4BEB-AA47-A48F-2407446A84AF}" type="presParOf" srcId="{B5DD02A8-64C2-CE45-AED2-354A2EF7D953}" destId="{14AA8AC7-1E30-E641-8562-7D88D0D4216B}" srcOrd="1" destOrd="0" presId="urn:microsoft.com/office/officeart/2005/8/layout/vList3"/>
    <dgm:cxn modelId="{2B2FEAB9-79EB-7342-BC3C-D4333C2A4CE8}" type="presParOf" srcId="{664BC1F3-C49D-7B45-A84D-1A193019D2B1}" destId="{FD0354A5-8B35-0B4F-B549-2B53392E3AA0}" srcOrd="3" destOrd="0" presId="urn:microsoft.com/office/officeart/2005/8/layout/vList3"/>
    <dgm:cxn modelId="{85190927-E146-D84B-86BF-4DF992FD9543}" type="presParOf" srcId="{664BC1F3-C49D-7B45-A84D-1A193019D2B1}" destId="{54CD7084-4D90-D74C-917E-4F574EDB2306}" srcOrd="4" destOrd="0" presId="urn:microsoft.com/office/officeart/2005/8/layout/vList3"/>
    <dgm:cxn modelId="{749EA41E-18A6-0D4E-9382-66AE6B042ED4}" type="presParOf" srcId="{54CD7084-4D90-D74C-917E-4F574EDB2306}" destId="{2CF143E6-B90C-B84E-809A-0D419C9A1F86}" srcOrd="0" destOrd="0" presId="urn:microsoft.com/office/officeart/2005/8/layout/vList3"/>
    <dgm:cxn modelId="{C8998E07-DE5D-8B46-B80C-A53CBD1D38E9}" type="presParOf" srcId="{54CD7084-4D90-D74C-917E-4F574EDB2306}" destId="{55F9BA09-FB14-4C46-88BB-78E2D6C167D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3D0F965-4EAE-804C-AC87-80C798DCB1D2}" type="doc">
      <dgm:prSet loTypeId="urn:microsoft.com/office/officeart/2005/8/layout/hierarchy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72FE9B7-EDFC-9544-ACD7-AE47A2A4DF86}">
      <dgm:prSet phldrT="[Text]"/>
      <dgm:spPr/>
      <dgm:t>
        <a:bodyPr/>
        <a:lstStyle/>
        <a:p>
          <a:r>
            <a:rPr lang="en-US" b="1" dirty="0" err="1" smtClean="0"/>
            <a:t>Termo</a:t>
          </a:r>
          <a:r>
            <a:rPr lang="en-US" b="1" dirty="0" smtClean="0"/>
            <a:t> </a:t>
          </a:r>
          <a:r>
            <a:rPr lang="en-US" b="1" dirty="0" err="1" smtClean="0"/>
            <a:t>Inicial</a:t>
          </a:r>
          <a:endParaRPr lang="en-US" b="1" dirty="0"/>
        </a:p>
      </dgm:t>
    </dgm:pt>
    <dgm:pt modelId="{3CD5C5D1-9253-3945-8196-AED43517981D}" type="parTrans" cxnId="{213F1BEC-B14F-924A-B96D-05F82A506A61}">
      <dgm:prSet/>
      <dgm:spPr/>
      <dgm:t>
        <a:bodyPr/>
        <a:lstStyle/>
        <a:p>
          <a:endParaRPr lang="en-US" b="1"/>
        </a:p>
      </dgm:t>
    </dgm:pt>
    <dgm:pt modelId="{FC72071B-2BF8-B547-AE58-20F0B32CD876}" type="sibTrans" cxnId="{213F1BEC-B14F-924A-B96D-05F82A506A61}">
      <dgm:prSet/>
      <dgm:spPr/>
      <dgm:t>
        <a:bodyPr/>
        <a:lstStyle/>
        <a:p>
          <a:endParaRPr lang="en-US" b="1"/>
        </a:p>
      </dgm:t>
    </dgm:pt>
    <dgm:pt modelId="{E1C56648-DEF2-C04E-B938-E3968E06D512}">
      <dgm:prSet phldrT="[Text]"/>
      <dgm:spPr/>
      <dgm:t>
        <a:bodyPr/>
        <a:lstStyle/>
        <a:p>
          <a:r>
            <a:rPr lang="en-US" b="1" dirty="0" err="1" smtClean="0"/>
            <a:t>Sess</a:t>
          </a:r>
          <a:r>
            <a:rPr lang="en-US" b="1" dirty="0" err="1" smtClean="0"/>
            <a:t>ão</a:t>
          </a:r>
          <a:r>
            <a:rPr lang="en-US" b="1" dirty="0" smtClean="0"/>
            <a:t> da </a:t>
          </a:r>
          <a:r>
            <a:rPr lang="en-US" b="1" dirty="0" err="1" smtClean="0"/>
            <a:t>Audiência</a:t>
          </a:r>
          <a:endParaRPr lang="en-US" b="1" dirty="0"/>
        </a:p>
      </dgm:t>
    </dgm:pt>
    <dgm:pt modelId="{653DAC0F-0CCA-EC46-9EF9-7A37D940B707}" type="parTrans" cxnId="{1F78755E-AE73-0E40-8BA7-EDE993AB3D48}">
      <dgm:prSet/>
      <dgm:spPr/>
      <dgm:t>
        <a:bodyPr/>
        <a:lstStyle/>
        <a:p>
          <a:endParaRPr lang="en-US" b="1"/>
        </a:p>
      </dgm:t>
    </dgm:pt>
    <dgm:pt modelId="{D2E708B6-3DAA-B641-B64E-77FC6E065962}" type="sibTrans" cxnId="{1F78755E-AE73-0E40-8BA7-EDE993AB3D48}">
      <dgm:prSet/>
      <dgm:spPr/>
      <dgm:t>
        <a:bodyPr/>
        <a:lstStyle/>
        <a:p>
          <a:endParaRPr lang="en-US" b="1"/>
        </a:p>
      </dgm:t>
    </dgm:pt>
    <dgm:pt modelId="{26C58BCB-B04E-CC41-8725-E4B50B9BF3B5}">
      <dgm:prSet phldrT="[Text]"/>
      <dgm:spPr/>
      <dgm:t>
        <a:bodyPr/>
        <a:lstStyle/>
        <a:p>
          <a:r>
            <a:rPr lang="en-US" b="1" dirty="0" smtClean="0"/>
            <a:t>Data da </a:t>
          </a:r>
          <a:r>
            <a:rPr lang="en-US" b="1" dirty="0" err="1" smtClean="0"/>
            <a:t>última</a:t>
          </a:r>
          <a:r>
            <a:rPr lang="en-US" b="1" dirty="0" smtClean="0"/>
            <a:t> </a:t>
          </a:r>
          <a:r>
            <a:rPr lang="en-US" b="1" dirty="0" err="1" smtClean="0"/>
            <a:t>ou</a:t>
          </a:r>
          <a:r>
            <a:rPr lang="en-US" b="1" dirty="0" smtClean="0"/>
            <a:t> </a:t>
          </a:r>
          <a:r>
            <a:rPr lang="en-US" b="1" dirty="0" err="1" smtClean="0"/>
            <a:t>única</a:t>
          </a:r>
          <a:r>
            <a:rPr lang="en-US" b="1" dirty="0" smtClean="0"/>
            <a:t> </a:t>
          </a:r>
          <a:r>
            <a:rPr lang="en-US" b="1" dirty="0" err="1" smtClean="0"/>
            <a:t>sessão</a:t>
          </a:r>
          <a:endParaRPr lang="en-US" b="1" dirty="0"/>
        </a:p>
      </dgm:t>
    </dgm:pt>
    <dgm:pt modelId="{3D1AE48A-9CB4-C548-B635-A630F76B669E}" type="parTrans" cxnId="{51E31024-98CB-DE41-A277-03F9CCCD4948}">
      <dgm:prSet/>
      <dgm:spPr/>
      <dgm:t>
        <a:bodyPr/>
        <a:lstStyle/>
        <a:p>
          <a:endParaRPr lang="en-US" b="1"/>
        </a:p>
      </dgm:t>
    </dgm:pt>
    <dgm:pt modelId="{576532D4-4F48-9F4D-A3FB-484CB3CDC2C1}" type="sibTrans" cxnId="{51E31024-98CB-DE41-A277-03F9CCCD4948}">
      <dgm:prSet/>
      <dgm:spPr/>
      <dgm:t>
        <a:bodyPr/>
        <a:lstStyle/>
        <a:p>
          <a:endParaRPr lang="en-US" b="1"/>
        </a:p>
      </dgm:t>
    </dgm:pt>
    <dgm:pt modelId="{55CC621C-7D59-FF4C-BFDD-7BC677832DC1}">
      <dgm:prSet phldrT="[Text]"/>
      <dgm:spPr/>
      <dgm:t>
        <a:bodyPr/>
        <a:lstStyle/>
        <a:p>
          <a:r>
            <a:rPr lang="en-US" b="1" dirty="0" err="1" smtClean="0"/>
            <a:t>Aus</a:t>
          </a:r>
          <a:r>
            <a:rPr lang="en-US" b="1" dirty="0" err="1" smtClean="0"/>
            <a:t>ência</a:t>
          </a:r>
          <a:r>
            <a:rPr lang="en-US" b="1" dirty="0" smtClean="0"/>
            <a:t> de </a:t>
          </a:r>
          <a:r>
            <a:rPr lang="en-US" b="1" dirty="0" err="1" smtClean="0"/>
            <a:t>uma</a:t>
          </a:r>
          <a:r>
            <a:rPr lang="en-US" b="1" dirty="0" smtClean="0"/>
            <a:t> das </a:t>
          </a:r>
          <a:r>
            <a:rPr lang="en-US" b="1" dirty="0" err="1" smtClean="0"/>
            <a:t>partes</a:t>
          </a:r>
          <a:r>
            <a:rPr lang="en-US" b="1" dirty="0" smtClean="0"/>
            <a:t> </a:t>
          </a:r>
          <a:r>
            <a:rPr lang="en-US" b="1" dirty="0" err="1" smtClean="0"/>
            <a:t>ou</a:t>
          </a:r>
          <a:r>
            <a:rPr lang="en-US" b="1" dirty="0" smtClean="0"/>
            <a:t> </a:t>
          </a:r>
          <a:r>
            <a:rPr lang="en-US" b="1" dirty="0" err="1" smtClean="0"/>
            <a:t>resultado</a:t>
          </a:r>
          <a:r>
            <a:rPr lang="en-US" b="1" dirty="0" smtClean="0"/>
            <a:t> </a:t>
          </a:r>
          <a:r>
            <a:rPr lang="en-US" b="1" dirty="0" err="1" smtClean="0"/>
            <a:t>infrutífero</a:t>
          </a:r>
          <a:endParaRPr lang="en-US" b="1" dirty="0"/>
        </a:p>
      </dgm:t>
    </dgm:pt>
    <dgm:pt modelId="{E6FCD2FD-F16F-5245-9A7E-98961862C0CB}" type="parTrans" cxnId="{609ECF2E-3A5A-C744-88A6-657850F820F5}">
      <dgm:prSet/>
      <dgm:spPr/>
      <dgm:t>
        <a:bodyPr/>
        <a:lstStyle/>
        <a:p>
          <a:endParaRPr lang="en-US" b="1"/>
        </a:p>
      </dgm:t>
    </dgm:pt>
    <dgm:pt modelId="{730CA0FD-E814-1C4D-9F34-B241A156B70B}" type="sibTrans" cxnId="{609ECF2E-3A5A-C744-88A6-657850F820F5}">
      <dgm:prSet/>
      <dgm:spPr/>
      <dgm:t>
        <a:bodyPr/>
        <a:lstStyle/>
        <a:p>
          <a:endParaRPr lang="en-US" b="1"/>
        </a:p>
      </dgm:t>
    </dgm:pt>
    <dgm:pt modelId="{85FD1771-1777-5B4A-98AE-ECBB50F4CB03}">
      <dgm:prSet phldrT="[Text]"/>
      <dgm:spPr/>
      <dgm:t>
        <a:bodyPr/>
        <a:lstStyle/>
        <a:p>
          <a:r>
            <a:rPr lang="en-US" b="1" dirty="0" err="1" smtClean="0"/>
            <a:t>N</a:t>
          </a:r>
          <a:r>
            <a:rPr lang="en-US" b="1" dirty="0" err="1" smtClean="0"/>
            <a:t>ão</a:t>
          </a:r>
          <a:r>
            <a:rPr lang="en-US" b="1" dirty="0" smtClean="0"/>
            <a:t> </a:t>
          </a:r>
          <a:r>
            <a:rPr lang="en-US" b="1" dirty="0" err="1" smtClean="0"/>
            <a:t>ocorrência</a:t>
          </a:r>
          <a:r>
            <a:rPr lang="en-US" b="1" dirty="0" smtClean="0"/>
            <a:t> da </a:t>
          </a:r>
          <a:r>
            <a:rPr lang="en-US" b="1" dirty="0" err="1" smtClean="0"/>
            <a:t>sessão</a:t>
          </a:r>
          <a:r>
            <a:rPr lang="en-US" b="1" dirty="0" smtClean="0"/>
            <a:t> </a:t>
          </a:r>
          <a:r>
            <a:rPr lang="en-US" b="1" dirty="0" err="1" smtClean="0"/>
            <a:t>por</a:t>
          </a:r>
          <a:r>
            <a:rPr lang="en-US" b="1" dirty="0" smtClean="0"/>
            <a:t> </a:t>
          </a:r>
          <a:r>
            <a:rPr lang="en-US" b="1" dirty="0" err="1" smtClean="0"/>
            <a:t>mútuo</a:t>
          </a:r>
          <a:r>
            <a:rPr lang="en-US" b="1" dirty="0" smtClean="0"/>
            <a:t> e </a:t>
          </a:r>
          <a:r>
            <a:rPr lang="en-US" b="1" dirty="0" err="1" smtClean="0"/>
            <a:t>expresso</a:t>
          </a:r>
          <a:r>
            <a:rPr lang="en-US" b="1" dirty="0" smtClean="0"/>
            <a:t> </a:t>
          </a:r>
          <a:r>
            <a:rPr lang="en-US" b="1" dirty="0" err="1" smtClean="0"/>
            <a:t>desinteresse</a:t>
          </a:r>
          <a:endParaRPr lang="en-US" b="1" dirty="0"/>
        </a:p>
      </dgm:t>
    </dgm:pt>
    <dgm:pt modelId="{71AED2A1-16F3-7142-96E8-D85EB5262744}" type="parTrans" cxnId="{5FA12A23-2E38-354B-A746-8A2182EBA172}">
      <dgm:prSet/>
      <dgm:spPr/>
      <dgm:t>
        <a:bodyPr/>
        <a:lstStyle/>
        <a:p>
          <a:endParaRPr lang="en-US" b="1"/>
        </a:p>
      </dgm:t>
    </dgm:pt>
    <dgm:pt modelId="{CC880771-2439-A549-B708-E06469644A35}" type="sibTrans" cxnId="{5FA12A23-2E38-354B-A746-8A2182EBA172}">
      <dgm:prSet/>
      <dgm:spPr/>
      <dgm:t>
        <a:bodyPr/>
        <a:lstStyle/>
        <a:p>
          <a:endParaRPr lang="en-US" b="1"/>
        </a:p>
      </dgm:t>
    </dgm:pt>
    <dgm:pt modelId="{170AB80D-EE9E-4E4A-A51E-2CFCAF0D06F0}">
      <dgm:prSet phldrT="[Text]"/>
      <dgm:spPr/>
      <dgm:t>
        <a:bodyPr/>
        <a:lstStyle/>
        <a:p>
          <a:r>
            <a:rPr lang="en-US" b="1" dirty="0" smtClean="0"/>
            <a:t>Art. 231, CPC</a:t>
          </a:r>
          <a:endParaRPr lang="en-US" b="1" dirty="0"/>
        </a:p>
      </dgm:t>
    </dgm:pt>
    <dgm:pt modelId="{8A48425F-DD85-694D-B5A6-8C1D6EA182CB}" type="parTrans" cxnId="{713F751B-24E6-AE4C-BB9D-9A930DA0154F}">
      <dgm:prSet/>
      <dgm:spPr/>
      <dgm:t>
        <a:bodyPr/>
        <a:lstStyle/>
        <a:p>
          <a:endParaRPr lang="en-US" b="1"/>
        </a:p>
      </dgm:t>
    </dgm:pt>
    <dgm:pt modelId="{DF242E7D-E51B-CE42-8105-8150DD7DC49C}" type="sibTrans" cxnId="{713F751B-24E6-AE4C-BB9D-9A930DA0154F}">
      <dgm:prSet/>
      <dgm:spPr/>
      <dgm:t>
        <a:bodyPr/>
        <a:lstStyle/>
        <a:p>
          <a:endParaRPr lang="en-US" b="1"/>
        </a:p>
      </dgm:t>
    </dgm:pt>
    <dgm:pt modelId="{DE3EE9B7-7422-134B-8AC1-F7A3761C79F1}">
      <dgm:prSet phldrT="[Text]"/>
      <dgm:spPr/>
      <dgm:t>
        <a:bodyPr/>
        <a:lstStyle/>
        <a:p>
          <a:r>
            <a:rPr lang="en-US" b="1" dirty="0" err="1" smtClean="0"/>
            <a:t>N</a:t>
          </a:r>
          <a:r>
            <a:rPr lang="en-US" b="1" dirty="0" err="1" smtClean="0"/>
            <a:t>ão</a:t>
          </a:r>
          <a:r>
            <a:rPr lang="en-US" b="1" dirty="0" smtClean="0"/>
            <a:t> </a:t>
          </a:r>
          <a:r>
            <a:rPr lang="en-US" b="1" dirty="0" err="1" smtClean="0"/>
            <a:t>ocorrência</a:t>
          </a:r>
          <a:r>
            <a:rPr lang="en-US" b="1" dirty="0" smtClean="0"/>
            <a:t> </a:t>
          </a:r>
          <a:r>
            <a:rPr lang="en-US" b="1" dirty="0" err="1" smtClean="0"/>
            <a:t>por</a:t>
          </a:r>
          <a:r>
            <a:rPr lang="en-US" b="1" dirty="0" smtClean="0"/>
            <a:t> outro </a:t>
          </a:r>
          <a:r>
            <a:rPr lang="en-US" b="1" dirty="0" err="1" smtClean="0"/>
            <a:t>motivo</a:t>
          </a:r>
          <a:endParaRPr lang="en-US" b="1" dirty="0"/>
        </a:p>
      </dgm:t>
    </dgm:pt>
    <dgm:pt modelId="{187BB934-EDBF-594E-93D9-335236F785E1}" type="parTrans" cxnId="{4CBB6842-2C4A-DC43-B099-A8FE6ED0ADF7}">
      <dgm:prSet/>
      <dgm:spPr/>
      <dgm:t>
        <a:bodyPr/>
        <a:lstStyle/>
        <a:p>
          <a:endParaRPr lang="en-US" b="1"/>
        </a:p>
      </dgm:t>
    </dgm:pt>
    <dgm:pt modelId="{6F9413DD-BF24-7E48-B4FA-FED5C5286717}" type="sibTrans" cxnId="{4CBB6842-2C4A-DC43-B099-A8FE6ED0ADF7}">
      <dgm:prSet/>
      <dgm:spPr/>
      <dgm:t>
        <a:bodyPr/>
        <a:lstStyle/>
        <a:p>
          <a:endParaRPr lang="en-US" b="1"/>
        </a:p>
      </dgm:t>
    </dgm:pt>
    <dgm:pt modelId="{8E41FFD8-7B32-0543-982E-43C10C31DAE3}">
      <dgm:prSet phldrT="[Text]"/>
      <dgm:spPr/>
      <dgm:t>
        <a:bodyPr/>
        <a:lstStyle/>
        <a:p>
          <a:r>
            <a:rPr lang="en-US" b="1" dirty="0" err="1" smtClean="0"/>
            <a:t>Protocolo</a:t>
          </a:r>
          <a:r>
            <a:rPr lang="en-US" b="1" dirty="0" smtClean="0"/>
            <a:t> do </a:t>
          </a:r>
          <a:r>
            <a:rPr lang="en-US" b="1" dirty="0" err="1" smtClean="0"/>
            <a:t>pedido</a:t>
          </a:r>
          <a:r>
            <a:rPr lang="en-US" b="1" dirty="0" smtClean="0"/>
            <a:t> de </a:t>
          </a:r>
          <a:r>
            <a:rPr lang="en-US" b="1" dirty="0" err="1" smtClean="0"/>
            <a:t>cancelamento</a:t>
          </a:r>
          <a:endParaRPr lang="en-US" b="1" dirty="0"/>
        </a:p>
      </dgm:t>
    </dgm:pt>
    <dgm:pt modelId="{BE97799F-358D-B244-B283-39500BB264AA}" type="parTrans" cxnId="{106B22B1-12F7-5F44-AED2-9A26B029F898}">
      <dgm:prSet/>
      <dgm:spPr/>
      <dgm:t>
        <a:bodyPr/>
        <a:lstStyle/>
        <a:p>
          <a:endParaRPr lang="en-US" b="1"/>
        </a:p>
      </dgm:t>
    </dgm:pt>
    <dgm:pt modelId="{BDF95740-EF75-E346-B097-4F4FB7869A1B}" type="sibTrans" cxnId="{106B22B1-12F7-5F44-AED2-9A26B029F898}">
      <dgm:prSet/>
      <dgm:spPr/>
      <dgm:t>
        <a:bodyPr/>
        <a:lstStyle/>
        <a:p>
          <a:endParaRPr lang="en-US" b="1"/>
        </a:p>
      </dgm:t>
    </dgm:pt>
    <dgm:pt modelId="{16EB1F6B-0AE8-C34D-93C0-F1DB89B4CEDE}" type="pres">
      <dgm:prSet presAssocID="{93D0F965-4EAE-804C-AC87-80C798DCB1D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C4048CC-9910-7B40-AD49-0EB95D0CD2C6}" type="pres">
      <dgm:prSet presAssocID="{B72FE9B7-EDFC-9544-ACD7-AE47A2A4DF86}" presName="hierRoot1" presStyleCnt="0"/>
      <dgm:spPr/>
    </dgm:pt>
    <dgm:pt modelId="{2789C5F9-F279-4745-A5EE-9C8D725987DF}" type="pres">
      <dgm:prSet presAssocID="{B72FE9B7-EDFC-9544-ACD7-AE47A2A4DF86}" presName="composite" presStyleCnt="0"/>
      <dgm:spPr/>
    </dgm:pt>
    <dgm:pt modelId="{FE5FD774-F2FB-DD4E-BB85-8208524038F6}" type="pres">
      <dgm:prSet presAssocID="{B72FE9B7-EDFC-9544-ACD7-AE47A2A4DF86}" presName="background" presStyleLbl="node0" presStyleIdx="0" presStyleCnt="1"/>
      <dgm:spPr/>
    </dgm:pt>
    <dgm:pt modelId="{E91C94CF-525A-374A-9F76-4E75551B299F}" type="pres">
      <dgm:prSet presAssocID="{B72FE9B7-EDFC-9544-ACD7-AE47A2A4DF86}" presName="text" presStyleLbl="fgAcc0" presStyleIdx="0" presStyleCnt="1">
        <dgm:presLayoutVars>
          <dgm:chPref val="3"/>
        </dgm:presLayoutVars>
      </dgm:prSet>
      <dgm:spPr/>
    </dgm:pt>
    <dgm:pt modelId="{EB20CC61-D2F9-5A49-8630-04E69DE78C79}" type="pres">
      <dgm:prSet presAssocID="{B72FE9B7-EDFC-9544-ACD7-AE47A2A4DF86}" presName="hierChild2" presStyleCnt="0"/>
      <dgm:spPr/>
    </dgm:pt>
    <dgm:pt modelId="{67B73D8F-3BD8-0A48-8108-9B350CB42CF6}" type="pres">
      <dgm:prSet presAssocID="{653DAC0F-0CCA-EC46-9EF9-7A37D940B707}" presName="Name10" presStyleLbl="parChTrans1D2" presStyleIdx="0" presStyleCnt="3"/>
      <dgm:spPr/>
    </dgm:pt>
    <dgm:pt modelId="{C0530D42-8115-424A-8362-5974E02524AC}" type="pres">
      <dgm:prSet presAssocID="{E1C56648-DEF2-C04E-B938-E3968E06D512}" presName="hierRoot2" presStyleCnt="0"/>
      <dgm:spPr/>
    </dgm:pt>
    <dgm:pt modelId="{1E3B0189-F467-A540-BDA0-04BFA8205C15}" type="pres">
      <dgm:prSet presAssocID="{E1C56648-DEF2-C04E-B938-E3968E06D512}" presName="composite2" presStyleCnt="0"/>
      <dgm:spPr/>
    </dgm:pt>
    <dgm:pt modelId="{06F7C6E5-970A-5347-8123-5D98300099D0}" type="pres">
      <dgm:prSet presAssocID="{E1C56648-DEF2-C04E-B938-E3968E06D512}" presName="background2" presStyleLbl="node2" presStyleIdx="0" presStyleCnt="3"/>
      <dgm:spPr/>
    </dgm:pt>
    <dgm:pt modelId="{F0FB98A1-F81D-3347-B443-7B5F1A1707DD}" type="pres">
      <dgm:prSet presAssocID="{E1C56648-DEF2-C04E-B938-E3968E06D512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E2E2FE3-E33B-BF41-BBBE-31376564E81E}" type="pres">
      <dgm:prSet presAssocID="{E1C56648-DEF2-C04E-B938-E3968E06D512}" presName="hierChild3" presStyleCnt="0"/>
      <dgm:spPr/>
    </dgm:pt>
    <dgm:pt modelId="{AF09CE20-FB2D-F444-AC10-7722108D223B}" type="pres">
      <dgm:prSet presAssocID="{3D1AE48A-9CB4-C548-B635-A630F76B669E}" presName="Name17" presStyleLbl="parChTrans1D3" presStyleIdx="0" presStyleCnt="4"/>
      <dgm:spPr/>
    </dgm:pt>
    <dgm:pt modelId="{1E0A589D-1A04-924C-9151-54AD32CA0DEB}" type="pres">
      <dgm:prSet presAssocID="{26C58BCB-B04E-CC41-8725-E4B50B9BF3B5}" presName="hierRoot3" presStyleCnt="0"/>
      <dgm:spPr/>
    </dgm:pt>
    <dgm:pt modelId="{63832634-3EDF-2341-8466-4DDBE18095F4}" type="pres">
      <dgm:prSet presAssocID="{26C58BCB-B04E-CC41-8725-E4B50B9BF3B5}" presName="composite3" presStyleCnt="0"/>
      <dgm:spPr/>
    </dgm:pt>
    <dgm:pt modelId="{6ED5ECBC-E5DE-9745-BC4B-DE6B05DA6C3D}" type="pres">
      <dgm:prSet presAssocID="{26C58BCB-B04E-CC41-8725-E4B50B9BF3B5}" presName="background3" presStyleLbl="node3" presStyleIdx="0" presStyleCnt="4"/>
      <dgm:spPr/>
    </dgm:pt>
    <dgm:pt modelId="{C86CA82D-28B7-754E-859F-72882B72244E}" type="pres">
      <dgm:prSet presAssocID="{26C58BCB-B04E-CC41-8725-E4B50B9BF3B5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265E09A-C945-5946-AF6E-64109609B12F}" type="pres">
      <dgm:prSet presAssocID="{26C58BCB-B04E-CC41-8725-E4B50B9BF3B5}" presName="hierChild4" presStyleCnt="0"/>
      <dgm:spPr/>
    </dgm:pt>
    <dgm:pt modelId="{6C6C0016-6B24-A745-B825-7DC8D7677504}" type="pres">
      <dgm:prSet presAssocID="{E6FCD2FD-F16F-5245-9A7E-98961862C0CB}" presName="Name17" presStyleLbl="parChTrans1D3" presStyleIdx="1" presStyleCnt="4"/>
      <dgm:spPr/>
    </dgm:pt>
    <dgm:pt modelId="{EB979311-1FAB-C04A-A196-8C5BC9588A28}" type="pres">
      <dgm:prSet presAssocID="{55CC621C-7D59-FF4C-BFDD-7BC677832DC1}" presName="hierRoot3" presStyleCnt="0"/>
      <dgm:spPr/>
    </dgm:pt>
    <dgm:pt modelId="{DA46B434-6862-6D43-A294-E8A8542BA21E}" type="pres">
      <dgm:prSet presAssocID="{55CC621C-7D59-FF4C-BFDD-7BC677832DC1}" presName="composite3" presStyleCnt="0"/>
      <dgm:spPr/>
    </dgm:pt>
    <dgm:pt modelId="{4A4303A0-C099-2348-AA1C-0D4B88EE1063}" type="pres">
      <dgm:prSet presAssocID="{55CC621C-7D59-FF4C-BFDD-7BC677832DC1}" presName="background3" presStyleLbl="node3" presStyleIdx="1" presStyleCnt="4"/>
      <dgm:spPr/>
    </dgm:pt>
    <dgm:pt modelId="{678CE59E-161D-C94D-80F1-2143B3AB3AA4}" type="pres">
      <dgm:prSet presAssocID="{55CC621C-7D59-FF4C-BFDD-7BC677832DC1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3C3A90-6C45-554E-85B9-8F301FBD100D}" type="pres">
      <dgm:prSet presAssocID="{55CC621C-7D59-FF4C-BFDD-7BC677832DC1}" presName="hierChild4" presStyleCnt="0"/>
      <dgm:spPr/>
    </dgm:pt>
    <dgm:pt modelId="{69793520-AA39-424F-B841-4E4D4081010B}" type="pres">
      <dgm:prSet presAssocID="{71AED2A1-16F3-7142-96E8-D85EB5262744}" presName="Name10" presStyleLbl="parChTrans1D2" presStyleIdx="1" presStyleCnt="3"/>
      <dgm:spPr/>
    </dgm:pt>
    <dgm:pt modelId="{FEB1418E-B625-6D4E-855B-505AD08A5E1C}" type="pres">
      <dgm:prSet presAssocID="{85FD1771-1777-5B4A-98AE-ECBB50F4CB03}" presName="hierRoot2" presStyleCnt="0"/>
      <dgm:spPr/>
    </dgm:pt>
    <dgm:pt modelId="{B9DF7675-CB85-C94E-B706-C7472DEA47CA}" type="pres">
      <dgm:prSet presAssocID="{85FD1771-1777-5B4A-98AE-ECBB50F4CB03}" presName="composite2" presStyleCnt="0"/>
      <dgm:spPr/>
    </dgm:pt>
    <dgm:pt modelId="{526E2D35-D9E2-874F-AEC0-A9A32974BB78}" type="pres">
      <dgm:prSet presAssocID="{85FD1771-1777-5B4A-98AE-ECBB50F4CB03}" presName="background2" presStyleLbl="node2" presStyleIdx="1" presStyleCnt="3"/>
      <dgm:spPr/>
    </dgm:pt>
    <dgm:pt modelId="{DB0455A8-0359-C64A-881F-276D3445CF37}" type="pres">
      <dgm:prSet presAssocID="{85FD1771-1777-5B4A-98AE-ECBB50F4CB03}" presName="text2" presStyleLbl="fgAcc2" presStyleIdx="1" presStyleCnt="3">
        <dgm:presLayoutVars>
          <dgm:chPref val="3"/>
        </dgm:presLayoutVars>
      </dgm:prSet>
      <dgm:spPr/>
    </dgm:pt>
    <dgm:pt modelId="{368F3164-F839-3340-91AF-EF6A4FADA4A8}" type="pres">
      <dgm:prSet presAssocID="{85FD1771-1777-5B4A-98AE-ECBB50F4CB03}" presName="hierChild3" presStyleCnt="0"/>
      <dgm:spPr/>
    </dgm:pt>
    <dgm:pt modelId="{37BAB98D-B173-1B44-BDD0-3C217222195C}" type="pres">
      <dgm:prSet presAssocID="{BE97799F-358D-B244-B283-39500BB264AA}" presName="Name17" presStyleLbl="parChTrans1D3" presStyleIdx="2" presStyleCnt="4"/>
      <dgm:spPr/>
    </dgm:pt>
    <dgm:pt modelId="{CB480D8A-17B5-0140-B026-6E656A08FE52}" type="pres">
      <dgm:prSet presAssocID="{8E41FFD8-7B32-0543-982E-43C10C31DAE3}" presName="hierRoot3" presStyleCnt="0"/>
      <dgm:spPr/>
    </dgm:pt>
    <dgm:pt modelId="{E8337D73-710B-1148-A7FC-1160CD6D06F5}" type="pres">
      <dgm:prSet presAssocID="{8E41FFD8-7B32-0543-982E-43C10C31DAE3}" presName="composite3" presStyleCnt="0"/>
      <dgm:spPr/>
    </dgm:pt>
    <dgm:pt modelId="{958915B4-AE55-D74B-A24E-EC44877CF660}" type="pres">
      <dgm:prSet presAssocID="{8E41FFD8-7B32-0543-982E-43C10C31DAE3}" presName="background3" presStyleLbl="node3" presStyleIdx="2" presStyleCnt="4"/>
      <dgm:spPr/>
    </dgm:pt>
    <dgm:pt modelId="{5ECF3A83-7B85-E14A-B951-E25FEC536232}" type="pres">
      <dgm:prSet presAssocID="{8E41FFD8-7B32-0543-982E-43C10C31DAE3}" presName="text3" presStyleLbl="fgAcc3" presStyleIdx="2" presStyleCnt="4">
        <dgm:presLayoutVars>
          <dgm:chPref val="3"/>
        </dgm:presLayoutVars>
      </dgm:prSet>
      <dgm:spPr/>
    </dgm:pt>
    <dgm:pt modelId="{FC140929-DAF0-9C4F-971B-841C19FF725B}" type="pres">
      <dgm:prSet presAssocID="{8E41FFD8-7B32-0543-982E-43C10C31DAE3}" presName="hierChild4" presStyleCnt="0"/>
      <dgm:spPr/>
    </dgm:pt>
    <dgm:pt modelId="{516844BD-8D57-704C-9ACB-6EBB2F0F1082}" type="pres">
      <dgm:prSet presAssocID="{187BB934-EDBF-594E-93D9-335236F785E1}" presName="Name10" presStyleLbl="parChTrans1D2" presStyleIdx="2" presStyleCnt="3"/>
      <dgm:spPr/>
    </dgm:pt>
    <dgm:pt modelId="{29A730AB-ACE1-0C4E-ABC8-D1529E6A9109}" type="pres">
      <dgm:prSet presAssocID="{DE3EE9B7-7422-134B-8AC1-F7A3761C79F1}" presName="hierRoot2" presStyleCnt="0"/>
      <dgm:spPr/>
    </dgm:pt>
    <dgm:pt modelId="{B20381EB-24D0-9B40-A6F4-65558CF078ED}" type="pres">
      <dgm:prSet presAssocID="{DE3EE9B7-7422-134B-8AC1-F7A3761C79F1}" presName="composite2" presStyleCnt="0"/>
      <dgm:spPr/>
    </dgm:pt>
    <dgm:pt modelId="{72D69BAC-699E-7348-9C13-21DE4256C09E}" type="pres">
      <dgm:prSet presAssocID="{DE3EE9B7-7422-134B-8AC1-F7A3761C79F1}" presName="background2" presStyleLbl="node2" presStyleIdx="2" presStyleCnt="3"/>
      <dgm:spPr/>
    </dgm:pt>
    <dgm:pt modelId="{0964D0B6-A81E-9A42-A857-F212CC84E008}" type="pres">
      <dgm:prSet presAssocID="{DE3EE9B7-7422-134B-8AC1-F7A3761C79F1}" presName="text2" presStyleLbl="fgAcc2" presStyleIdx="2" presStyleCnt="3">
        <dgm:presLayoutVars>
          <dgm:chPref val="3"/>
        </dgm:presLayoutVars>
      </dgm:prSet>
      <dgm:spPr/>
    </dgm:pt>
    <dgm:pt modelId="{C76AD497-4CDF-8449-A0D5-7FBA7A966528}" type="pres">
      <dgm:prSet presAssocID="{DE3EE9B7-7422-134B-8AC1-F7A3761C79F1}" presName="hierChild3" presStyleCnt="0"/>
      <dgm:spPr/>
    </dgm:pt>
    <dgm:pt modelId="{3D023B44-3831-814F-9E5E-72B7345FF58C}" type="pres">
      <dgm:prSet presAssocID="{8A48425F-DD85-694D-B5A6-8C1D6EA182CB}" presName="Name17" presStyleLbl="parChTrans1D3" presStyleIdx="3" presStyleCnt="4"/>
      <dgm:spPr/>
    </dgm:pt>
    <dgm:pt modelId="{EA4A9D57-2B6E-D44F-9D31-E6EFC9BF8DA2}" type="pres">
      <dgm:prSet presAssocID="{170AB80D-EE9E-4E4A-A51E-2CFCAF0D06F0}" presName="hierRoot3" presStyleCnt="0"/>
      <dgm:spPr/>
    </dgm:pt>
    <dgm:pt modelId="{06B62A7B-6BB0-7F4D-AF33-1FF34E107DBF}" type="pres">
      <dgm:prSet presAssocID="{170AB80D-EE9E-4E4A-A51E-2CFCAF0D06F0}" presName="composite3" presStyleCnt="0"/>
      <dgm:spPr/>
    </dgm:pt>
    <dgm:pt modelId="{54012145-A6E9-7443-B88B-56C80B3290ED}" type="pres">
      <dgm:prSet presAssocID="{170AB80D-EE9E-4E4A-A51E-2CFCAF0D06F0}" presName="background3" presStyleLbl="node3" presStyleIdx="3" presStyleCnt="4"/>
      <dgm:spPr/>
    </dgm:pt>
    <dgm:pt modelId="{EB562876-FB94-0E4A-BBCD-F352923D27D2}" type="pres">
      <dgm:prSet presAssocID="{170AB80D-EE9E-4E4A-A51E-2CFCAF0D06F0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AE8E08-816E-6B40-A9F8-BCF2D702CACC}" type="pres">
      <dgm:prSet presAssocID="{170AB80D-EE9E-4E4A-A51E-2CFCAF0D06F0}" presName="hierChild4" presStyleCnt="0"/>
      <dgm:spPr/>
    </dgm:pt>
  </dgm:ptLst>
  <dgm:cxnLst>
    <dgm:cxn modelId="{6C138D04-F4F0-C04E-B992-EF159C5BDB85}" type="presOf" srcId="{BE97799F-358D-B244-B283-39500BB264AA}" destId="{37BAB98D-B173-1B44-BDD0-3C217222195C}" srcOrd="0" destOrd="0" presId="urn:microsoft.com/office/officeart/2005/8/layout/hierarchy1"/>
    <dgm:cxn modelId="{B34F4CED-BD56-8647-8AB7-7FF4811EA225}" type="presOf" srcId="{170AB80D-EE9E-4E4A-A51E-2CFCAF0D06F0}" destId="{EB562876-FB94-0E4A-BBCD-F352923D27D2}" srcOrd="0" destOrd="0" presId="urn:microsoft.com/office/officeart/2005/8/layout/hierarchy1"/>
    <dgm:cxn modelId="{5FA12A23-2E38-354B-A746-8A2182EBA172}" srcId="{B72FE9B7-EDFC-9544-ACD7-AE47A2A4DF86}" destId="{85FD1771-1777-5B4A-98AE-ECBB50F4CB03}" srcOrd="1" destOrd="0" parTransId="{71AED2A1-16F3-7142-96E8-D85EB5262744}" sibTransId="{CC880771-2439-A549-B708-E06469644A35}"/>
    <dgm:cxn modelId="{E449AD03-A009-874C-9871-109EB07F1BF3}" type="presOf" srcId="{8A48425F-DD85-694D-B5A6-8C1D6EA182CB}" destId="{3D023B44-3831-814F-9E5E-72B7345FF58C}" srcOrd="0" destOrd="0" presId="urn:microsoft.com/office/officeart/2005/8/layout/hierarchy1"/>
    <dgm:cxn modelId="{51E31024-98CB-DE41-A277-03F9CCCD4948}" srcId="{E1C56648-DEF2-C04E-B938-E3968E06D512}" destId="{26C58BCB-B04E-CC41-8725-E4B50B9BF3B5}" srcOrd="0" destOrd="0" parTransId="{3D1AE48A-9CB4-C548-B635-A630F76B669E}" sibTransId="{576532D4-4F48-9F4D-A3FB-484CB3CDC2C1}"/>
    <dgm:cxn modelId="{467BC526-B47F-DC49-A55C-EA6F612EC9CF}" type="presOf" srcId="{B72FE9B7-EDFC-9544-ACD7-AE47A2A4DF86}" destId="{E91C94CF-525A-374A-9F76-4E75551B299F}" srcOrd="0" destOrd="0" presId="urn:microsoft.com/office/officeart/2005/8/layout/hierarchy1"/>
    <dgm:cxn modelId="{713F751B-24E6-AE4C-BB9D-9A930DA0154F}" srcId="{DE3EE9B7-7422-134B-8AC1-F7A3761C79F1}" destId="{170AB80D-EE9E-4E4A-A51E-2CFCAF0D06F0}" srcOrd="0" destOrd="0" parTransId="{8A48425F-DD85-694D-B5A6-8C1D6EA182CB}" sibTransId="{DF242E7D-E51B-CE42-8105-8150DD7DC49C}"/>
    <dgm:cxn modelId="{08B41AFF-1D76-2D40-8B11-FC0D39D65470}" type="presOf" srcId="{93D0F965-4EAE-804C-AC87-80C798DCB1D2}" destId="{16EB1F6B-0AE8-C34D-93C0-F1DB89B4CEDE}" srcOrd="0" destOrd="0" presId="urn:microsoft.com/office/officeart/2005/8/layout/hierarchy1"/>
    <dgm:cxn modelId="{D86331F1-6626-994C-B188-8BDB8F41BD32}" type="presOf" srcId="{DE3EE9B7-7422-134B-8AC1-F7A3761C79F1}" destId="{0964D0B6-A81E-9A42-A857-F212CC84E008}" srcOrd="0" destOrd="0" presId="urn:microsoft.com/office/officeart/2005/8/layout/hierarchy1"/>
    <dgm:cxn modelId="{38FF47AD-46F7-884D-BE45-48FA325E4F49}" type="presOf" srcId="{85FD1771-1777-5B4A-98AE-ECBB50F4CB03}" destId="{DB0455A8-0359-C64A-881F-276D3445CF37}" srcOrd="0" destOrd="0" presId="urn:microsoft.com/office/officeart/2005/8/layout/hierarchy1"/>
    <dgm:cxn modelId="{34447433-E969-0A44-A2EB-D5CD11A66261}" type="presOf" srcId="{3D1AE48A-9CB4-C548-B635-A630F76B669E}" destId="{AF09CE20-FB2D-F444-AC10-7722108D223B}" srcOrd="0" destOrd="0" presId="urn:microsoft.com/office/officeart/2005/8/layout/hierarchy1"/>
    <dgm:cxn modelId="{4CBB6842-2C4A-DC43-B099-A8FE6ED0ADF7}" srcId="{B72FE9B7-EDFC-9544-ACD7-AE47A2A4DF86}" destId="{DE3EE9B7-7422-134B-8AC1-F7A3761C79F1}" srcOrd="2" destOrd="0" parTransId="{187BB934-EDBF-594E-93D9-335236F785E1}" sibTransId="{6F9413DD-BF24-7E48-B4FA-FED5C5286717}"/>
    <dgm:cxn modelId="{106B22B1-12F7-5F44-AED2-9A26B029F898}" srcId="{85FD1771-1777-5B4A-98AE-ECBB50F4CB03}" destId="{8E41FFD8-7B32-0543-982E-43C10C31DAE3}" srcOrd="0" destOrd="0" parTransId="{BE97799F-358D-B244-B283-39500BB264AA}" sibTransId="{BDF95740-EF75-E346-B097-4F4FB7869A1B}"/>
    <dgm:cxn modelId="{646F6778-58D9-7147-8D17-5F950DBAC0EB}" type="presOf" srcId="{187BB934-EDBF-594E-93D9-335236F785E1}" destId="{516844BD-8D57-704C-9ACB-6EBB2F0F1082}" srcOrd="0" destOrd="0" presId="urn:microsoft.com/office/officeart/2005/8/layout/hierarchy1"/>
    <dgm:cxn modelId="{0096C2AE-C283-FD41-9E52-9C0937E270F6}" type="presOf" srcId="{71AED2A1-16F3-7142-96E8-D85EB5262744}" destId="{69793520-AA39-424F-B841-4E4D4081010B}" srcOrd="0" destOrd="0" presId="urn:microsoft.com/office/officeart/2005/8/layout/hierarchy1"/>
    <dgm:cxn modelId="{8419F7F6-A8F2-3E4E-8A91-B7DA8AF2860C}" type="presOf" srcId="{8E41FFD8-7B32-0543-982E-43C10C31DAE3}" destId="{5ECF3A83-7B85-E14A-B951-E25FEC536232}" srcOrd="0" destOrd="0" presId="urn:microsoft.com/office/officeart/2005/8/layout/hierarchy1"/>
    <dgm:cxn modelId="{DB189963-66F4-3447-B8C7-7CBF3DA76CC1}" type="presOf" srcId="{26C58BCB-B04E-CC41-8725-E4B50B9BF3B5}" destId="{C86CA82D-28B7-754E-859F-72882B72244E}" srcOrd="0" destOrd="0" presId="urn:microsoft.com/office/officeart/2005/8/layout/hierarchy1"/>
    <dgm:cxn modelId="{EEA32BBC-FEB6-AA42-B3A7-F7EEC560BED7}" type="presOf" srcId="{E6FCD2FD-F16F-5245-9A7E-98961862C0CB}" destId="{6C6C0016-6B24-A745-B825-7DC8D7677504}" srcOrd="0" destOrd="0" presId="urn:microsoft.com/office/officeart/2005/8/layout/hierarchy1"/>
    <dgm:cxn modelId="{9E0DE53A-7044-AD4E-869E-F6DDE103B29F}" type="presOf" srcId="{E1C56648-DEF2-C04E-B938-E3968E06D512}" destId="{F0FB98A1-F81D-3347-B443-7B5F1A1707DD}" srcOrd="0" destOrd="0" presId="urn:microsoft.com/office/officeart/2005/8/layout/hierarchy1"/>
    <dgm:cxn modelId="{932489DC-327D-0D45-BAF8-6C2CF1EF5FD8}" type="presOf" srcId="{653DAC0F-0CCA-EC46-9EF9-7A37D940B707}" destId="{67B73D8F-3BD8-0A48-8108-9B350CB42CF6}" srcOrd="0" destOrd="0" presId="urn:microsoft.com/office/officeart/2005/8/layout/hierarchy1"/>
    <dgm:cxn modelId="{EF310DAC-C3BA-3741-8D1D-13534F7CD1C1}" type="presOf" srcId="{55CC621C-7D59-FF4C-BFDD-7BC677832DC1}" destId="{678CE59E-161D-C94D-80F1-2143B3AB3AA4}" srcOrd="0" destOrd="0" presId="urn:microsoft.com/office/officeart/2005/8/layout/hierarchy1"/>
    <dgm:cxn modelId="{1F78755E-AE73-0E40-8BA7-EDE993AB3D48}" srcId="{B72FE9B7-EDFC-9544-ACD7-AE47A2A4DF86}" destId="{E1C56648-DEF2-C04E-B938-E3968E06D512}" srcOrd="0" destOrd="0" parTransId="{653DAC0F-0CCA-EC46-9EF9-7A37D940B707}" sibTransId="{D2E708B6-3DAA-B641-B64E-77FC6E065962}"/>
    <dgm:cxn modelId="{609ECF2E-3A5A-C744-88A6-657850F820F5}" srcId="{E1C56648-DEF2-C04E-B938-E3968E06D512}" destId="{55CC621C-7D59-FF4C-BFDD-7BC677832DC1}" srcOrd="1" destOrd="0" parTransId="{E6FCD2FD-F16F-5245-9A7E-98961862C0CB}" sibTransId="{730CA0FD-E814-1C4D-9F34-B241A156B70B}"/>
    <dgm:cxn modelId="{213F1BEC-B14F-924A-B96D-05F82A506A61}" srcId="{93D0F965-4EAE-804C-AC87-80C798DCB1D2}" destId="{B72FE9B7-EDFC-9544-ACD7-AE47A2A4DF86}" srcOrd="0" destOrd="0" parTransId="{3CD5C5D1-9253-3945-8196-AED43517981D}" sibTransId="{FC72071B-2BF8-B547-AE58-20F0B32CD876}"/>
    <dgm:cxn modelId="{663158BA-E873-654A-93EE-D713EAB7122B}" type="presParOf" srcId="{16EB1F6B-0AE8-C34D-93C0-F1DB89B4CEDE}" destId="{CC4048CC-9910-7B40-AD49-0EB95D0CD2C6}" srcOrd="0" destOrd="0" presId="urn:microsoft.com/office/officeart/2005/8/layout/hierarchy1"/>
    <dgm:cxn modelId="{77F42BF6-D439-0D4A-909C-93BCA4910981}" type="presParOf" srcId="{CC4048CC-9910-7B40-AD49-0EB95D0CD2C6}" destId="{2789C5F9-F279-4745-A5EE-9C8D725987DF}" srcOrd="0" destOrd="0" presId="urn:microsoft.com/office/officeart/2005/8/layout/hierarchy1"/>
    <dgm:cxn modelId="{6F63C5DB-08FC-E648-8801-3C004C6D8048}" type="presParOf" srcId="{2789C5F9-F279-4745-A5EE-9C8D725987DF}" destId="{FE5FD774-F2FB-DD4E-BB85-8208524038F6}" srcOrd="0" destOrd="0" presId="urn:microsoft.com/office/officeart/2005/8/layout/hierarchy1"/>
    <dgm:cxn modelId="{BB412D82-0F71-0D48-8DFE-577CF615E734}" type="presParOf" srcId="{2789C5F9-F279-4745-A5EE-9C8D725987DF}" destId="{E91C94CF-525A-374A-9F76-4E75551B299F}" srcOrd="1" destOrd="0" presId="urn:microsoft.com/office/officeart/2005/8/layout/hierarchy1"/>
    <dgm:cxn modelId="{D8B282AA-FB92-FF43-9AFA-7DCF11E39180}" type="presParOf" srcId="{CC4048CC-9910-7B40-AD49-0EB95D0CD2C6}" destId="{EB20CC61-D2F9-5A49-8630-04E69DE78C79}" srcOrd="1" destOrd="0" presId="urn:microsoft.com/office/officeart/2005/8/layout/hierarchy1"/>
    <dgm:cxn modelId="{CCAE5E0F-1FEB-0443-9D96-B387F4B775E6}" type="presParOf" srcId="{EB20CC61-D2F9-5A49-8630-04E69DE78C79}" destId="{67B73D8F-3BD8-0A48-8108-9B350CB42CF6}" srcOrd="0" destOrd="0" presId="urn:microsoft.com/office/officeart/2005/8/layout/hierarchy1"/>
    <dgm:cxn modelId="{C0142A65-A47E-7B4F-A237-5069200E2E95}" type="presParOf" srcId="{EB20CC61-D2F9-5A49-8630-04E69DE78C79}" destId="{C0530D42-8115-424A-8362-5974E02524AC}" srcOrd="1" destOrd="0" presId="urn:microsoft.com/office/officeart/2005/8/layout/hierarchy1"/>
    <dgm:cxn modelId="{E07039AA-6B11-CC42-8DDF-20537CF08E3D}" type="presParOf" srcId="{C0530D42-8115-424A-8362-5974E02524AC}" destId="{1E3B0189-F467-A540-BDA0-04BFA8205C15}" srcOrd="0" destOrd="0" presId="urn:microsoft.com/office/officeart/2005/8/layout/hierarchy1"/>
    <dgm:cxn modelId="{46870AE8-3D5D-464D-828E-F1FC78197C04}" type="presParOf" srcId="{1E3B0189-F467-A540-BDA0-04BFA8205C15}" destId="{06F7C6E5-970A-5347-8123-5D98300099D0}" srcOrd="0" destOrd="0" presId="urn:microsoft.com/office/officeart/2005/8/layout/hierarchy1"/>
    <dgm:cxn modelId="{3AF4D838-E05A-B740-A804-21F9CED74F4D}" type="presParOf" srcId="{1E3B0189-F467-A540-BDA0-04BFA8205C15}" destId="{F0FB98A1-F81D-3347-B443-7B5F1A1707DD}" srcOrd="1" destOrd="0" presId="urn:microsoft.com/office/officeart/2005/8/layout/hierarchy1"/>
    <dgm:cxn modelId="{729C89AA-FB51-4944-A4FE-AA70BA3678F4}" type="presParOf" srcId="{C0530D42-8115-424A-8362-5974E02524AC}" destId="{6E2E2FE3-E33B-BF41-BBBE-31376564E81E}" srcOrd="1" destOrd="0" presId="urn:microsoft.com/office/officeart/2005/8/layout/hierarchy1"/>
    <dgm:cxn modelId="{87E3F7AC-E39D-9D4A-8AEC-8E5E0D460DCD}" type="presParOf" srcId="{6E2E2FE3-E33B-BF41-BBBE-31376564E81E}" destId="{AF09CE20-FB2D-F444-AC10-7722108D223B}" srcOrd="0" destOrd="0" presId="urn:microsoft.com/office/officeart/2005/8/layout/hierarchy1"/>
    <dgm:cxn modelId="{D09DBF77-3250-C04B-AB1E-A4E0E29F924C}" type="presParOf" srcId="{6E2E2FE3-E33B-BF41-BBBE-31376564E81E}" destId="{1E0A589D-1A04-924C-9151-54AD32CA0DEB}" srcOrd="1" destOrd="0" presId="urn:microsoft.com/office/officeart/2005/8/layout/hierarchy1"/>
    <dgm:cxn modelId="{661454DA-FA48-4E42-8514-42E87A4234AC}" type="presParOf" srcId="{1E0A589D-1A04-924C-9151-54AD32CA0DEB}" destId="{63832634-3EDF-2341-8466-4DDBE18095F4}" srcOrd="0" destOrd="0" presId="urn:microsoft.com/office/officeart/2005/8/layout/hierarchy1"/>
    <dgm:cxn modelId="{E987C763-788E-E64C-94C5-3392632BE684}" type="presParOf" srcId="{63832634-3EDF-2341-8466-4DDBE18095F4}" destId="{6ED5ECBC-E5DE-9745-BC4B-DE6B05DA6C3D}" srcOrd="0" destOrd="0" presId="urn:microsoft.com/office/officeart/2005/8/layout/hierarchy1"/>
    <dgm:cxn modelId="{3DDA0948-F029-8443-A3E1-8D8EF0F5307D}" type="presParOf" srcId="{63832634-3EDF-2341-8466-4DDBE18095F4}" destId="{C86CA82D-28B7-754E-859F-72882B72244E}" srcOrd="1" destOrd="0" presId="urn:microsoft.com/office/officeart/2005/8/layout/hierarchy1"/>
    <dgm:cxn modelId="{5C23FA84-C181-584A-AB50-F89B56DC2C20}" type="presParOf" srcId="{1E0A589D-1A04-924C-9151-54AD32CA0DEB}" destId="{8265E09A-C945-5946-AF6E-64109609B12F}" srcOrd="1" destOrd="0" presId="urn:microsoft.com/office/officeart/2005/8/layout/hierarchy1"/>
    <dgm:cxn modelId="{A484D66F-C1EA-E246-B337-4A24DC1D73B6}" type="presParOf" srcId="{6E2E2FE3-E33B-BF41-BBBE-31376564E81E}" destId="{6C6C0016-6B24-A745-B825-7DC8D7677504}" srcOrd="2" destOrd="0" presId="urn:microsoft.com/office/officeart/2005/8/layout/hierarchy1"/>
    <dgm:cxn modelId="{ED5BE1B2-0733-164D-9FC5-14DDC1AAD86D}" type="presParOf" srcId="{6E2E2FE3-E33B-BF41-BBBE-31376564E81E}" destId="{EB979311-1FAB-C04A-A196-8C5BC9588A28}" srcOrd="3" destOrd="0" presId="urn:microsoft.com/office/officeart/2005/8/layout/hierarchy1"/>
    <dgm:cxn modelId="{5E8E8029-F78F-FD4A-A226-A3C9E157490E}" type="presParOf" srcId="{EB979311-1FAB-C04A-A196-8C5BC9588A28}" destId="{DA46B434-6862-6D43-A294-E8A8542BA21E}" srcOrd="0" destOrd="0" presId="urn:microsoft.com/office/officeart/2005/8/layout/hierarchy1"/>
    <dgm:cxn modelId="{CE22CE7B-4916-2343-B6AF-349F76B216D2}" type="presParOf" srcId="{DA46B434-6862-6D43-A294-E8A8542BA21E}" destId="{4A4303A0-C099-2348-AA1C-0D4B88EE1063}" srcOrd="0" destOrd="0" presId="urn:microsoft.com/office/officeart/2005/8/layout/hierarchy1"/>
    <dgm:cxn modelId="{546EC5FE-7686-DA4E-968E-833A8A8049B6}" type="presParOf" srcId="{DA46B434-6862-6D43-A294-E8A8542BA21E}" destId="{678CE59E-161D-C94D-80F1-2143B3AB3AA4}" srcOrd="1" destOrd="0" presId="urn:microsoft.com/office/officeart/2005/8/layout/hierarchy1"/>
    <dgm:cxn modelId="{C2C19206-12C2-1D40-B9B3-A6FB6EBD47D8}" type="presParOf" srcId="{EB979311-1FAB-C04A-A196-8C5BC9588A28}" destId="{F13C3A90-6C45-554E-85B9-8F301FBD100D}" srcOrd="1" destOrd="0" presId="urn:microsoft.com/office/officeart/2005/8/layout/hierarchy1"/>
    <dgm:cxn modelId="{16D24932-2E6F-DA45-BFC3-00BD63F5D8B6}" type="presParOf" srcId="{EB20CC61-D2F9-5A49-8630-04E69DE78C79}" destId="{69793520-AA39-424F-B841-4E4D4081010B}" srcOrd="2" destOrd="0" presId="urn:microsoft.com/office/officeart/2005/8/layout/hierarchy1"/>
    <dgm:cxn modelId="{8CF59828-A12B-934B-8079-2B1134715892}" type="presParOf" srcId="{EB20CC61-D2F9-5A49-8630-04E69DE78C79}" destId="{FEB1418E-B625-6D4E-855B-505AD08A5E1C}" srcOrd="3" destOrd="0" presId="urn:microsoft.com/office/officeart/2005/8/layout/hierarchy1"/>
    <dgm:cxn modelId="{1930A1E8-F21C-934C-9AE0-4EE79CAF1CAF}" type="presParOf" srcId="{FEB1418E-B625-6D4E-855B-505AD08A5E1C}" destId="{B9DF7675-CB85-C94E-B706-C7472DEA47CA}" srcOrd="0" destOrd="0" presId="urn:microsoft.com/office/officeart/2005/8/layout/hierarchy1"/>
    <dgm:cxn modelId="{379CE75B-4404-EC4F-BC1C-98E4D80F502E}" type="presParOf" srcId="{B9DF7675-CB85-C94E-B706-C7472DEA47CA}" destId="{526E2D35-D9E2-874F-AEC0-A9A32974BB78}" srcOrd="0" destOrd="0" presId="urn:microsoft.com/office/officeart/2005/8/layout/hierarchy1"/>
    <dgm:cxn modelId="{FF1930EB-F17C-0C41-B8A8-C5F8355681AC}" type="presParOf" srcId="{B9DF7675-CB85-C94E-B706-C7472DEA47CA}" destId="{DB0455A8-0359-C64A-881F-276D3445CF37}" srcOrd="1" destOrd="0" presId="urn:microsoft.com/office/officeart/2005/8/layout/hierarchy1"/>
    <dgm:cxn modelId="{01725260-0AB9-B44D-9B23-703BD38D1575}" type="presParOf" srcId="{FEB1418E-B625-6D4E-855B-505AD08A5E1C}" destId="{368F3164-F839-3340-91AF-EF6A4FADA4A8}" srcOrd="1" destOrd="0" presId="urn:microsoft.com/office/officeart/2005/8/layout/hierarchy1"/>
    <dgm:cxn modelId="{B331355E-1D98-0B46-870F-4DF03ACEB801}" type="presParOf" srcId="{368F3164-F839-3340-91AF-EF6A4FADA4A8}" destId="{37BAB98D-B173-1B44-BDD0-3C217222195C}" srcOrd="0" destOrd="0" presId="urn:microsoft.com/office/officeart/2005/8/layout/hierarchy1"/>
    <dgm:cxn modelId="{C26CDDD8-FC65-0249-887E-BB5E45AF67EF}" type="presParOf" srcId="{368F3164-F839-3340-91AF-EF6A4FADA4A8}" destId="{CB480D8A-17B5-0140-B026-6E656A08FE52}" srcOrd="1" destOrd="0" presId="urn:microsoft.com/office/officeart/2005/8/layout/hierarchy1"/>
    <dgm:cxn modelId="{6710104E-655A-EA4E-A5D6-3B0B218E5B7F}" type="presParOf" srcId="{CB480D8A-17B5-0140-B026-6E656A08FE52}" destId="{E8337D73-710B-1148-A7FC-1160CD6D06F5}" srcOrd="0" destOrd="0" presId="urn:microsoft.com/office/officeart/2005/8/layout/hierarchy1"/>
    <dgm:cxn modelId="{D8150D39-7293-5749-9524-1AF34395F819}" type="presParOf" srcId="{E8337D73-710B-1148-A7FC-1160CD6D06F5}" destId="{958915B4-AE55-D74B-A24E-EC44877CF660}" srcOrd="0" destOrd="0" presId="urn:microsoft.com/office/officeart/2005/8/layout/hierarchy1"/>
    <dgm:cxn modelId="{18AD47EC-9FB6-DF4F-95B5-F6D44535383B}" type="presParOf" srcId="{E8337D73-710B-1148-A7FC-1160CD6D06F5}" destId="{5ECF3A83-7B85-E14A-B951-E25FEC536232}" srcOrd="1" destOrd="0" presId="urn:microsoft.com/office/officeart/2005/8/layout/hierarchy1"/>
    <dgm:cxn modelId="{D295400C-4558-E847-9BE9-AADBFEC49F51}" type="presParOf" srcId="{CB480D8A-17B5-0140-B026-6E656A08FE52}" destId="{FC140929-DAF0-9C4F-971B-841C19FF725B}" srcOrd="1" destOrd="0" presId="urn:microsoft.com/office/officeart/2005/8/layout/hierarchy1"/>
    <dgm:cxn modelId="{F6C9FA0C-D266-7643-A060-9A0E8C5FB333}" type="presParOf" srcId="{EB20CC61-D2F9-5A49-8630-04E69DE78C79}" destId="{516844BD-8D57-704C-9ACB-6EBB2F0F1082}" srcOrd="4" destOrd="0" presId="urn:microsoft.com/office/officeart/2005/8/layout/hierarchy1"/>
    <dgm:cxn modelId="{BB368A37-2131-474E-8A35-830D72165E2B}" type="presParOf" srcId="{EB20CC61-D2F9-5A49-8630-04E69DE78C79}" destId="{29A730AB-ACE1-0C4E-ABC8-D1529E6A9109}" srcOrd="5" destOrd="0" presId="urn:microsoft.com/office/officeart/2005/8/layout/hierarchy1"/>
    <dgm:cxn modelId="{53FAB273-7B27-7341-B32B-D5FD27BAAB56}" type="presParOf" srcId="{29A730AB-ACE1-0C4E-ABC8-D1529E6A9109}" destId="{B20381EB-24D0-9B40-A6F4-65558CF078ED}" srcOrd="0" destOrd="0" presId="urn:microsoft.com/office/officeart/2005/8/layout/hierarchy1"/>
    <dgm:cxn modelId="{25851E04-BD1E-574F-929E-C6EABF0D5E04}" type="presParOf" srcId="{B20381EB-24D0-9B40-A6F4-65558CF078ED}" destId="{72D69BAC-699E-7348-9C13-21DE4256C09E}" srcOrd="0" destOrd="0" presId="urn:microsoft.com/office/officeart/2005/8/layout/hierarchy1"/>
    <dgm:cxn modelId="{663DCB77-0E23-BE42-A543-5C55C95096F6}" type="presParOf" srcId="{B20381EB-24D0-9B40-A6F4-65558CF078ED}" destId="{0964D0B6-A81E-9A42-A857-F212CC84E008}" srcOrd="1" destOrd="0" presId="urn:microsoft.com/office/officeart/2005/8/layout/hierarchy1"/>
    <dgm:cxn modelId="{3F8F47EB-F731-4448-8611-9F287961CF05}" type="presParOf" srcId="{29A730AB-ACE1-0C4E-ABC8-D1529E6A9109}" destId="{C76AD497-4CDF-8449-A0D5-7FBA7A966528}" srcOrd="1" destOrd="0" presId="urn:microsoft.com/office/officeart/2005/8/layout/hierarchy1"/>
    <dgm:cxn modelId="{72ED1833-122E-424D-B457-A4EF1ED892B5}" type="presParOf" srcId="{C76AD497-4CDF-8449-A0D5-7FBA7A966528}" destId="{3D023B44-3831-814F-9E5E-72B7345FF58C}" srcOrd="0" destOrd="0" presId="urn:microsoft.com/office/officeart/2005/8/layout/hierarchy1"/>
    <dgm:cxn modelId="{7C899EA4-2B24-1947-935D-632CF309B9CB}" type="presParOf" srcId="{C76AD497-4CDF-8449-A0D5-7FBA7A966528}" destId="{EA4A9D57-2B6E-D44F-9D31-E6EFC9BF8DA2}" srcOrd="1" destOrd="0" presId="urn:microsoft.com/office/officeart/2005/8/layout/hierarchy1"/>
    <dgm:cxn modelId="{6F71ED26-3FFC-374B-940B-A55F77CBFC6C}" type="presParOf" srcId="{EA4A9D57-2B6E-D44F-9D31-E6EFC9BF8DA2}" destId="{06B62A7B-6BB0-7F4D-AF33-1FF34E107DBF}" srcOrd="0" destOrd="0" presId="urn:microsoft.com/office/officeart/2005/8/layout/hierarchy1"/>
    <dgm:cxn modelId="{A92C6EFF-6489-134D-9896-568111D6039F}" type="presParOf" srcId="{06B62A7B-6BB0-7F4D-AF33-1FF34E107DBF}" destId="{54012145-A6E9-7443-B88B-56C80B3290ED}" srcOrd="0" destOrd="0" presId="urn:microsoft.com/office/officeart/2005/8/layout/hierarchy1"/>
    <dgm:cxn modelId="{7B89E40B-67E0-1F41-AA6B-DC2E93E397E1}" type="presParOf" srcId="{06B62A7B-6BB0-7F4D-AF33-1FF34E107DBF}" destId="{EB562876-FB94-0E4A-BBCD-F352923D27D2}" srcOrd="1" destOrd="0" presId="urn:microsoft.com/office/officeart/2005/8/layout/hierarchy1"/>
    <dgm:cxn modelId="{1FE1BCBC-9A6C-324F-96BD-585AE2581562}" type="presParOf" srcId="{EA4A9D57-2B6E-D44F-9D31-E6EFC9BF8DA2}" destId="{4EAE8E08-816E-6B40-A9F8-BCF2D702CAC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5B12B93-CD30-8E48-91F4-05B991EF69FB}" type="doc">
      <dgm:prSet loTypeId="urn:microsoft.com/office/officeart/2008/layout/VerticalCurvedLis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0F4065-8CEF-2147-891B-101A96070389}">
      <dgm:prSet phldrT="[Text]"/>
      <dgm:spPr/>
      <dgm:t>
        <a:bodyPr/>
        <a:lstStyle/>
        <a:p>
          <a:r>
            <a:rPr lang="en-US" dirty="0" err="1" smtClean="0"/>
            <a:t>Requerimento</a:t>
          </a:r>
          <a:r>
            <a:rPr lang="en-US" dirty="0" smtClean="0"/>
            <a:t> de </a:t>
          </a:r>
          <a:r>
            <a:rPr lang="en-US" dirty="0" err="1" smtClean="0"/>
            <a:t>Provas</a:t>
          </a:r>
          <a:endParaRPr lang="en-US" dirty="0"/>
        </a:p>
      </dgm:t>
    </dgm:pt>
    <dgm:pt modelId="{2911C106-201A-D24B-B7FB-6A652C2060DA}" type="parTrans" cxnId="{F4B4C9E0-F466-8A43-903F-13417F5602DF}">
      <dgm:prSet/>
      <dgm:spPr/>
      <dgm:t>
        <a:bodyPr/>
        <a:lstStyle/>
        <a:p>
          <a:endParaRPr lang="en-US"/>
        </a:p>
      </dgm:t>
    </dgm:pt>
    <dgm:pt modelId="{208D16E2-F793-214A-A9A2-916673D2BF75}" type="sibTrans" cxnId="{F4B4C9E0-F466-8A43-903F-13417F5602DF}">
      <dgm:prSet/>
      <dgm:spPr/>
      <dgm:t>
        <a:bodyPr/>
        <a:lstStyle/>
        <a:p>
          <a:endParaRPr lang="en-US"/>
        </a:p>
      </dgm:t>
    </dgm:pt>
    <dgm:pt modelId="{3F7DE20E-2F31-804C-8F51-D8CEFB6FC1A8}">
      <dgm:prSet phldrT="[Text]"/>
      <dgm:spPr/>
      <dgm:t>
        <a:bodyPr/>
        <a:lstStyle/>
        <a:p>
          <a:r>
            <a:rPr lang="en-US" dirty="0" smtClean="0"/>
            <a:t>Nome e </a:t>
          </a:r>
          <a:r>
            <a:rPr lang="en-US" dirty="0" err="1" smtClean="0"/>
            <a:t>endereço</a:t>
          </a:r>
          <a:r>
            <a:rPr lang="en-US" dirty="0" smtClean="0"/>
            <a:t> </a:t>
          </a:r>
          <a:r>
            <a:rPr lang="en-US" dirty="0" err="1" smtClean="0"/>
            <a:t>físico</a:t>
          </a:r>
          <a:r>
            <a:rPr lang="en-US" dirty="0" smtClean="0"/>
            <a:t> e </a:t>
          </a:r>
          <a:r>
            <a:rPr lang="en-US" dirty="0" err="1" smtClean="0"/>
            <a:t>eletrônico</a:t>
          </a:r>
          <a:r>
            <a:rPr lang="en-US" dirty="0" smtClean="0"/>
            <a:t> do </a:t>
          </a:r>
          <a:r>
            <a:rPr lang="en-US" dirty="0" err="1" smtClean="0"/>
            <a:t>réu</a:t>
          </a:r>
          <a:r>
            <a:rPr lang="en-US" dirty="0" smtClean="0"/>
            <a:t> e </a:t>
          </a:r>
          <a:r>
            <a:rPr lang="en-US" dirty="0" err="1" smtClean="0"/>
            <a:t>advogado</a:t>
          </a:r>
          <a:endParaRPr lang="en-US" dirty="0"/>
        </a:p>
      </dgm:t>
    </dgm:pt>
    <dgm:pt modelId="{8C5DD620-BA4E-C84A-898B-FE915C0376DC}" type="parTrans" cxnId="{FCD5B710-8EEC-D04A-B65A-5B107F61A142}">
      <dgm:prSet/>
      <dgm:spPr/>
      <dgm:t>
        <a:bodyPr/>
        <a:lstStyle/>
        <a:p>
          <a:endParaRPr lang="en-US"/>
        </a:p>
      </dgm:t>
    </dgm:pt>
    <dgm:pt modelId="{34871AF5-1D35-2B47-A9A7-44F587520CE7}" type="sibTrans" cxnId="{FCD5B710-8EEC-D04A-B65A-5B107F61A142}">
      <dgm:prSet/>
      <dgm:spPr/>
      <dgm:t>
        <a:bodyPr/>
        <a:lstStyle/>
        <a:p>
          <a:endParaRPr lang="en-US"/>
        </a:p>
      </dgm:t>
    </dgm:pt>
    <dgm:pt modelId="{0273E436-5A31-B248-814C-E75A47BDB4C2}">
      <dgm:prSet phldrT="[Text]"/>
      <dgm:spPr/>
      <dgm:t>
        <a:bodyPr/>
        <a:lstStyle/>
        <a:p>
          <a:r>
            <a:rPr lang="en-US" dirty="0" err="1" smtClean="0"/>
            <a:t>Prova</a:t>
          </a:r>
          <a:r>
            <a:rPr lang="en-US" dirty="0" smtClean="0"/>
            <a:t> Documental</a:t>
          </a:r>
          <a:endParaRPr lang="en-US" dirty="0"/>
        </a:p>
      </dgm:t>
    </dgm:pt>
    <dgm:pt modelId="{18167D8B-EEA2-3344-878F-BF46DAC05D0B}" type="parTrans" cxnId="{1FCE093C-8F8C-B544-8E4B-122D5A88E552}">
      <dgm:prSet/>
      <dgm:spPr/>
      <dgm:t>
        <a:bodyPr/>
        <a:lstStyle/>
        <a:p>
          <a:endParaRPr lang="en-US"/>
        </a:p>
      </dgm:t>
    </dgm:pt>
    <dgm:pt modelId="{57F082D7-A87F-BB44-9B48-78A47468BD7F}" type="sibTrans" cxnId="{1FCE093C-8F8C-B544-8E4B-122D5A88E552}">
      <dgm:prSet/>
      <dgm:spPr/>
      <dgm:t>
        <a:bodyPr/>
        <a:lstStyle/>
        <a:p>
          <a:endParaRPr lang="en-US"/>
        </a:p>
      </dgm:t>
    </dgm:pt>
    <dgm:pt modelId="{CD671EB8-730B-BA4E-8ECA-A0FA47A368F6}">
      <dgm:prSet/>
      <dgm:spPr/>
      <dgm:t>
        <a:bodyPr/>
        <a:lstStyle/>
        <a:p>
          <a:r>
            <a:rPr lang="en-US" dirty="0" err="1" smtClean="0"/>
            <a:t>Ju</a:t>
          </a:r>
          <a:r>
            <a:rPr lang="en-US" dirty="0" err="1" smtClean="0"/>
            <a:t>ízo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Tribunal</a:t>
          </a:r>
          <a:endParaRPr lang="en-US" dirty="0"/>
        </a:p>
      </dgm:t>
    </dgm:pt>
    <dgm:pt modelId="{7A4E4B14-AF83-2240-8270-FCD787F2F969}" type="parTrans" cxnId="{1F6573F0-B738-134F-9E3D-0C7F0297AD6F}">
      <dgm:prSet/>
      <dgm:spPr/>
      <dgm:t>
        <a:bodyPr/>
        <a:lstStyle/>
        <a:p>
          <a:endParaRPr lang="en-US"/>
        </a:p>
      </dgm:t>
    </dgm:pt>
    <dgm:pt modelId="{0B86F2DE-3938-2A4A-8D7A-2034A203D0E9}" type="sibTrans" cxnId="{1F6573F0-B738-134F-9E3D-0C7F0297AD6F}">
      <dgm:prSet/>
      <dgm:spPr/>
      <dgm:t>
        <a:bodyPr/>
        <a:lstStyle/>
        <a:p>
          <a:endParaRPr lang="en-US"/>
        </a:p>
      </dgm:t>
    </dgm:pt>
    <dgm:pt modelId="{672BF592-41FE-CA48-BB98-2C9C0A013862}">
      <dgm:prSet phldrT="[Text]"/>
      <dgm:spPr/>
      <dgm:t>
        <a:bodyPr/>
        <a:lstStyle/>
        <a:p>
          <a:r>
            <a:rPr lang="en-US" dirty="0" err="1" smtClean="0"/>
            <a:t>Fatos</a:t>
          </a:r>
          <a:r>
            <a:rPr lang="en-US" dirty="0" smtClean="0"/>
            <a:t> e </a:t>
          </a:r>
          <a:r>
            <a:rPr lang="en-US" dirty="0" err="1" smtClean="0"/>
            <a:t>Fundamentos</a:t>
          </a:r>
          <a:endParaRPr lang="en-US" dirty="0"/>
        </a:p>
      </dgm:t>
    </dgm:pt>
    <dgm:pt modelId="{F33754EA-F0A9-ED46-BAAC-FFFF199B4955}" type="parTrans" cxnId="{938E4D3C-16BF-944E-B7D0-179F56AF34A9}">
      <dgm:prSet/>
      <dgm:spPr/>
    </dgm:pt>
    <dgm:pt modelId="{75EE44E1-B366-8246-9995-644F624E7BF4}" type="sibTrans" cxnId="{938E4D3C-16BF-944E-B7D0-179F56AF34A9}">
      <dgm:prSet/>
      <dgm:spPr/>
    </dgm:pt>
    <dgm:pt modelId="{E1D95ADF-8EB4-A44B-9166-5ED7FC168E03}">
      <dgm:prSet phldrT="[Text]"/>
      <dgm:spPr/>
      <dgm:t>
        <a:bodyPr/>
        <a:lstStyle/>
        <a:p>
          <a:r>
            <a:rPr lang="en-US" dirty="0" err="1" smtClean="0"/>
            <a:t>Pedido</a:t>
          </a:r>
          <a:endParaRPr lang="en-US" dirty="0"/>
        </a:p>
      </dgm:t>
    </dgm:pt>
    <dgm:pt modelId="{541ED5FE-7225-464F-A3EE-0E277740B7C3}" type="parTrans" cxnId="{60C17F41-A2BA-CA4D-848D-6F32C62A325B}">
      <dgm:prSet/>
      <dgm:spPr/>
    </dgm:pt>
    <dgm:pt modelId="{DDB10B90-E6D2-DC4B-BE43-C767DA4DDB4B}" type="sibTrans" cxnId="{60C17F41-A2BA-CA4D-848D-6F32C62A325B}">
      <dgm:prSet/>
      <dgm:spPr/>
    </dgm:pt>
    <dgm:pt modelId="{FCDF8FF5-025A-E24D-8CFE-D9EC959CD37A}" type="pres">
      <dgm:prSet presAssocID="{E5B12B93-CD30-8E48-91F4-05B991EF69F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9AD81F5F-EB88-E240-A993-EF24220B576F}" type="pres">
      <dgm:prSet presAssocID="{E5B12B93-CD30-8E48-91F4-05B991EF69FB}" presName="Name1" presStyleCnt="0"/>
      <dgm:spPr/>
    </dgm:pt>
    <dgm:pt modelId="{59245597-0F2E-A54C-B023-1D3763E00B98}" type="pres">
      <dgm:prSet presAssocID="{E5B12B93-CD30-8E48-91F4-05B991EF69FB}" presName="cycle" presStyleCnt="0"/>
      <dgm:spPr/>
    </dgm:pt>
    <dgm:pt modelId="{962AA056-CE6A-3E43-92CB-A0613DDBADB7}" type="pres">
      <dgm:prSet presAssocID="{E5B12B93-CD30-8E48-91F4-05B991EF69FB}" presName="srcNode" presStyleLbl="node1" presStyleIdx="0" presStyleCnt="6"/>
      <dgm:spPr/>
    </dgm:pt>
    <dgm:pt modelId="{DE638B8B-66B4-A444-B3FC-C70F6D91C9E5}" type="pres">
      <dgm:prSet presAssocID="{E5B12B93-CD30-8E48-91F4-05B991EF69FB}" presName="conn" presStyleLbl="parChTrans1D2" presStyleIdx="0" presStyleCnt="1"/>
      <dgm:spPr/>
      <dgm:t>
        <a:bodyPr/>
        <a:lstStyle/>
        <a:p>
          <a:endParaRPr lang="en-US"/>
        </a:p>
      </dgm:t>
    </dgm:pt>
    <dgm:pt modelId="{7491FC2E-B4FD-A742-A1D6-DCF4E6DD92EA}" type="pres">
      <dgm:prSet presAssocID="{E5B12B93-CD30-8E48-91F4-05B991EF69FB}" presName="extraNode" presStyleLbl="node1" presStyleIdx="0" presStyleCnt="6"/>
      <dgm:spPr/>
    </dgm:pt>
    <dgm:pt modelId="{D3705A78-FE04-8845-B8F3-2A8414F2BD90}" type="pres">
      <dgm:prSet presAssocID="{E5B12B93-CD30-8E48-91F4-05B991EF69FB}" presName="dstNode" presStyleLbl="node1" presStyleIdx="0" presStyleCnt="6"/>
      <dgm:spPr/>
    </dgm:pt>
    <dgm:pt modelId="{0C3FAD1F-93D0-714D-93CC-2C14C4450146}" type="pres">
      <dgm:prSet presAssocID="{CD671EB8-730B-BA4E-8ECA-A0FA47A368F6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BDCF35-1C04-534F-9D72-9DEEA5446437}" type="pres">
      <dgm:prSet presAssocID="{CD671EB8-730B-BA4E-8ECA-A0FA47A368F6}" presName="accent_1" presStyleCnt="0"/>
      <dgm:spPr/>
    </dgm:pt>
    <dgm:pt modelId="{6B830396-EAC7-AE4A-A534-49327FFDA5DB}" type="pres">
      <dgm:prSet presAssocID="{CD671EB8-730B-BA4E-8ECA-A0FA47A368F6}" presName="accentRepeatNode" presStyleLbl="solidFgAcc1" presStyleIdx="0" presStyleCnt="6"/>
      <dgm:spPr/>
    </dgm:pt>
    <dgm:pt modelId="{C06EA096-7CB6-C94E-8370-349012305F71}" type="pres">
      <dgm:prSet presAssocID="{3F7DE20E-2F31-804C-8F51-D8CEFB6FC1A8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729D80-BFC2-FD47-822C-B7AEB5188B9C}" type="pres">
      <dgm:prSet presAssocID="{3F7DE20E-2F31-804C-8F51-D8CEFB6FC1A8}" presName="accent_2" presStyleCnt="0"/>
      <dgm:spPr/>
    </dgm:pt>
    <dgm:pt modelId="{27E14ED2-3A62-FB49-9567-B5E3DB8466E1}" type="pres">
      <dgm:prSet presAssocID="{3F7DE20E-2F31-804C-8F51-D8CEFB6FC1A8}" presName="accentRepeatNode" presStyleLbl="solidFgAcc1" presStyleIdx="1" presStyleCnt="6"/>
      <dgm:spPr/>
    </dgm:pt>
    <dgm:pt modelId="{00E08D2D-DAA5-304F-8560-102C4CB1D52A}" type="pres">
      <dgm:prSet presAssocID="{672BF592-41FE-CA48-BB98-2C9C0A013862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4F2E27-E61E-724F-AC94-C093F053F842}" type="pres">
      <dgm:prSet presAssocID="{672BF592-41FE-CA48-BB98-2C9C0A013862}" presName="accent_3" presStyleCnt="0"/>
      <dgm:spPr/>
    </dgm:pt>
    <dgm:pt modelId="{2D8DA583-4740-8348-9A16-1FC68F30D61A}" type="pres">
      <dgm:prSet presAssocID="{672BF592-41FE-CA48-BB98-2C9C0A013862}" presName="accentRepeatNode" presStyleLbl="solidFgAcc1" presStyleIdx="2" presStyleCnt="6"/>
      <dgm:spPr/>
    </dgm:pt>
    <dgm:pt modelId="{E11BDAEF-1575-4741-A9A6-D592E0A0C7DA}" type="pres">
      <dgm:prSet presAssocID="{E1D95ADF-8EB4-A44B-9166-5ED7FC168E03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32B6DF-7831-1741-934C-6A9A4AE0D142}" type="pres">
      <dgm:prSet presAssocID="{E1D95ADF-8EB4-A44B-9166-5ED7FC168E03}" presName="accent_4" presStyleCnt="0"/>
      <dgm:spPr/>
    </dgm:pt>
    <dgm:pt modelId="{23D343E0-D586-D94F-9C90-97FB43B1FA24}" type="pres">
      <dgm:prSet presAssocID="{E1D95ADF-8EB4-A44B-9166-5ED7FC168E03}" presName="accentRepeatNode" presStyleLbl="solidFgAcc1" presStyleIdx="3" presStyleCnt="6"/>
      <dgm:spPr/>
    </dgm:pt>
    <dgm:pt modelId="{0E256DBD-57C4-6345-871A-48DC477BEF40}" type="pres">
      <dgm:prSet presAssocID="{0273E436-5A31-B248-814C-E75A47BDB4C2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56DBD2-AC63-F846-8E42-8ABB94AF03CF}" type="pres">
      <dgm:prSet presAssocID="{0273E436-5A31-B248-814C-E75A47BDB4C2}" presName="accent_5" presStyleCnt="0"/>
      <dgm:spPr/>
    </dgm:pt>
    <dgm:pt modelId="{71D33149-D50B-8D4F-AF47-30D9652C60E2}" type="pres">
      <dgm:prSet presAssocID="{0273E436-5A31-B248-814C-E75A47BDB4C2}" presName="accentRepeatNode" presStyleLbl="solidFgAcc1" presStyleIdx="4" presStyleCnt="6"/>
      <dgm:spPr/>
    </dgm:pt>
    <dgm:pt modelId="{07ED4546-187B-7146-AD4F-9B6C3E578B71}" type="pres">
      <dgm:prSet presAssocID="{830F4065-8CEF-2147-891B-101A96070389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58B241-3E78-414B-950A-088081FA8DB1}" type="pres">
      <dgm:prSet presAssocID="{830F4065-8CEF-2147-891B-101A96070389}" presName="accent_6" presStyleCnt="0"/>
      <dgm:spPr/>
    </dgm:pt>
    <dgm:pt modelId="{ADE821F4-AE08-8E4A-9118-A80C3CE82773}" type="pres">
      <dgm:prSet presAssocID="{830F4065-8CEF-2147-891B-101A96070389}" presName="accentRepeatNode" presStyleLbl="solidFgAcc1" presStyleIdx="5" presStyleCnt="6"/>
      <dgm:spPr/>
    </dgm:pt>
  </dgm:ptLst>
  <dgm:cxnLst>
    <dgm:cxn modelId="{84E1EEAB-55AD-B643-BBA4-57C14025FA7C}" type="presOf" srcId="{0273E436-5A31-B248-814C-E75A47BDB4C2}" destId="{0E256DBD-57C4-6345-871A-48DC477BEF40}" srcOrd="0" destOrd="0" presId="urn:microsoft.com/office/officeart/2008/layout/VerticalCurvedList"/>
    <dgm:cxn modelId="{9CABB15A-88EE-2147-A52A-4F7BFBCA6B98}" type="presOf" srcId="{CD671EB8-730B-BA4E-8ECA-A0FA47A368F6}" destId="{0C3FAD1F-93D0-714D-93CC-2C14C4450146}" srcOrd="0" destOrd="0" presId="urn:microsoft.com/office/officeart/2008/layout/VerticalCurvedList"/>
    <dgm:cxn modelId="{B5BFBE5C-C83D-7F49-A4CF-16025C1C006F}" type="presOf" srcId="{E1D95ADF-8EB4-A44B-9166-5ED7FC168E03}" destId="{E11BDAEF-1575-4741-A9A6-D592E0A0C7DA}" srcOrd="0" destOrd="0" presId="urn:microsoft.com/office/officeart/2008/layout/VerticalCurvedList"/>
    <dgm:cxn modelId="{F4B4C9E0-F466-8A43-903F-13417F5602DF}" srcId="{E5B12B93-CD30-8E48-91F4-05B991EF69FB}" destId="{830F4065-8CEF-2147-891B-101A96070389}" srcOrd="5" destOrd="0" parTransId="{2911C106-201A-D24B-B7FB-6A652C2060DA}" sibTransId="{208D16E2-F793-214A-A9A2-916673D2BF75}"/>
    <dgm:cxn modelId="{60C17F41-A2BA-CA4D-848D-6F32C62A325B}" srcId="{E5B12B93-CD30-8E48-91F4-05B991EF69FB}" destId="{E1D95ADF-8EB4-A44B-9166-5ED7FC168E03}" srcOrd="3" destOrd="0" parTransId="{541ED5FE-7225-464F-A3EE-0E277740B7C3}" sibTransId="{DDB10B90-E6D2-DC4B-BE43-C767DA4DDB4B}"/>
    <dgm:cxn modelId="{1F6573F0-B738-134F-9E3D-0C7F0297AD6F}" srcId="{E5B12B93-CD30-8E48-91F4-05B991EF69FB}" destId="{CD671EB8-730B-BA4E-8ECA-A0FA47A368F6}" srcOrd="0" destOrd="0" parTransId="{7A4E4B14-AF83-2240-8270-FCD787F2F969}" sibTransId="{0B86F2DE-3938-2A4A-8D7A-2034A203D0E9}"/>
    <dgm:cxn modelId="{1FCE093C-8F8C-B544-8E4B-122D5A88E552}" srcId="{E5B12B93-CD30-8E48-91F4-05B991EF69FB}" destId="{0273E436-5A31-B248-814C-E75A47BDB4C2}" srcOrd="4" destOrd="0" parTransId="{18167D8B-EEA2-3344-878F-BF46DAC05D0B}" sibTransId="{57F082D7-A87F-BB44-9B48-78A47468BD7F}"/>
    <dgm:cxn modelId="{494DA399-868D-7747-B427-673FE067AB86}" type="presOf" srcId="{830F4065-8CEF-2147-891B-101A96070389}" destId="{07ED4546-187B-7146-AD4F-9B6C3E578B71}" srcOrd="0" destOrd="0" presId="urn:microsoft.com/office/officeart/2008/layout/VerticalCurvedList"/>
    <dgm:cxn modelId="{4F271D32-9468-9149-97DA-6ACE39EEEDA9}" type="presOf" srcId="{672BF592-41FE-CA48-BB98-2C9C0A013862}" destId="{00E08D2D-DAA5-304F-8560-102C4CB1D52A}" srcOrd="0" destOrd="0" presId="urn:microsoft.com/office/officeart/2008/layout/VerticalCurvedList"/>
    <dgm:cxn modelId="{938E4D3C-16BF-944E-B7D0-179F56AF34A9}" srcId="{E5B12B93-CD30-8E48-91F4-05B991EF69FB}" destId="{672BF592-41FE-CA48-BB98-2C9C0A013862}" srcOrd="2" destOrd="0" parTransId="{F33754EA-F0A9-ED46-BAAC-FFFF199B4955}" sibTransId="{75EE44E1-B366-8246-9995-644F624E7BF4}"/>
    <dgm:cxn modelId="{FCD5B710-8EEC-D04A-B65A-5B107F61A142}" srcId="{E5B12B93-CD30-8E48-91F4-05B991EF69FB}" destId="{3F7DE20E-2F31-804C-8F51-D8CEFB6FC1A8}" srcOrd="1" destOrd="0" parTransId="{8C5DD620-BA4E-C84A-898B-FE915C0376DC}" sibTransId="{34871AF5-1D35-2B47-A9A7-44F587520CE7}"/>
    <dgm:cxn modelId="{0F65AAF1-01E0-0048-9D67-7310DC1E60BD}" type="presOf" srcId="{0B86F2DE-3938-2A4A-8D7A-2034A203D0E9}" destId="{DE638B8B-66B4-A444-B3FC-C70F6D91C9E5}" srcOrd="0" destOrd="0" presId="urn:microsoft.com/office/officeart/2008/layout/VerticalCurvedList"/>
    <dgm:cxn modelId="{DB6C508C-E21D-454D-B8E1-AE381DDC24CA}" type="presOf" srcId="{3F7DE20E-2F31-804C-8F51-D8CEFB6FC1A8}" destId="{C06EA096-7CB6-C94E-8370-349012305F71}" srcOrd="0" destOrd="0" presId="urn:microsoft.com/office/officeart/2008/layout/VerticalCurvedList"/>
    <dgm:cxn modelId="{A91232C4-4783-1344-A00E-53DC603186A4}" type="presOf" srcId="{E5B12B93-CD30-8E48-91F4-05B991EF69FB}" destId="{FCDF8FF5-025A-E24D-8CFE-D9EC959CD37A}" srcOrd="0" destOrd="0" presId="urn:microsoft.com/office/officeart/2008/layout/VerticalCurvedList"/>
    <dgm:cxn modelId="{2B44F705-F1D8-174D-8F93-F98E682C44F9}" type="presParOf" srcId="{FCDF8FF5-025A-E24D-8CFE-D9EC959CD37A}" destId="{9AD81F5F-EB88-E240-A993-EF24220B576F}" srcOrd="0" destOrd="0" presId="urn:microsoft.com/office/officeart/2008/layout/VerticalCurvedList"/>
    <dgm:cxn modelId="{9BA113EA-49E0-8C4C-9E7F-B122C16A0777}" type="presParOf" srcId="{9AD81F5F-EB88-E240-A993-EF24220B576F}" destId="{59245597-0F2E-A54C-B023-1D3763E00B98}" srcOrd="0" destOrd="0" presId="urn:microsoft.com/office/officeart/2008/layout/VerticalCurvedList"/>
    <dgm:cxn modelId="{E8A517BE-AEE2-8F4E-AC5D-BA1A6E24B95B}" type="presParOf" srcId="{59245597-0F2E-A54C-B023-1D3763E00B98}" destId="{962AA056-CE6A-3E43-92CB-A0613DDBADB7}" srcOrd="0" destOrd="0" presId="urn:microsoft.com/office/officeart/2008/layout/VerticalCurvedList"/>
    <dgm:cxn modelId="{D2C8D4AC-D873-D049-AE71-2A041303FC5F}" type="presParOf" srcId="{59245597-0F2E-A54C-B023-1D3763E00B98}" destId="{DE638B8B-66B4-A444-B3FC-C70F6D91C9E5}" srcOrd="1" destOrd="0" presId="urn:microsoft.com/office/officeart/2008/layout/VerticalCurvedList"/>
    <dgm:cxn modelId="{528AE24E-BEDD-DA4A-9CE8-E545A8DAEBFA}" type="presParOf" srcId="{59245597-0F2E-A54C-B023-1D3763E00B98}" destId="{7491FC2E-B4FD-A742-A1D6-DCF4E6DD92EA}" srcOrd="2" destOrd="0" presId="urn:microsoft.com/office/officeart/2008/layout/VerticalCurvedList"/>
    <dgm:cxn modelId="{7E710EB4-B875-2A40-A78C-B5820FA18A0E}" type="presParOf" srcId="{59245597-0F2E-A54C-B023-1D3763E00B98}" destId="{D3705A78-FE04-8845-B8F3-2A8414F2BD90}" srcOrd="3" destOrd="0" presId="urn:microsoft.com/office/officeart/2008/layout/VerticalCurvedList"/>
    <dgm:cxn modelId="{4C3A5E17-37C0-1C41-8DD4-74DD182AD3CE}" type="presParOf" srcId="{9AD81F5F-EB88-E240-A993-EF24220B576F}" destId="{0C3FAD1F-93D0-714D-93CC-2C14C4450146}" srcOrd="1" destOrd="0" presId="urn:microsoft.com/office/officeart/2008/layout/VerticalCurvedList"/>
    <dgm:cxn modelId="{A734B903-4A83-7446-8E95-878FC0BC3AC6}" type="presParOf" srcId="{9AD81F5F-EB88-E240-A993-EF24220B576F}" destId="{CEBDCF35-1C04-534F-9D72-9DEEA5446437}" srcOrd="2" destOrd="0" presId="urn:microsoft.com/office/officeart/2008/layout/VerticalCurvedList"/>
    <dgm:cxn modelId="{523BD522-9CCA-8948-AA16-AC61991B67A8}" type="presParOf" srcId="{CEBDCF35-1C04-534F-9D72-9DEEA5446437}" destId="{6B830396-EAC7-AE4A-A534-49327FFDA5DB}" srcOrd="0" destOrd="0" presId="urn:microsoft.com/office/officeart/2008/layout/VerticalCurvedList"/>
    <dgm:cxn modelId="{E55B170C-F3D1-1248-BB1B-A23D292A7A05}" type="presParOf" srcId="{9AD81F5F-EB88-E240-A993-EF24220B576F}" destId="{C06EA096-7CB6-C94E-8370-349012305F71}" srcOrd="3" destOrd="0" presId="urn:microsoft.com/office/officeart/2008/layout/VerticalCurvedList"/>
    <dgm:cxn modelId="{D43F5C20-E7D7-594C-8FB6-C62BD38CDE9F}" type="presParOf" srcId="{9AD81F5F-EB88-E240-A993-EF24220B576F}" destId="{47729D80-BFC2-FD47-822C-B7AEB5188B9C}" srcOrd="4" destOrd="0" presId="urn:microsoft.com/office/officeart/2008/layout/VerticalCurvedList"/>
    <dgm:cxn modelId="{F592DC3A-E7A9-8D46-B7E4-AF3DF35F7804}" type="presParOf" srcId="{47729D80-BFC2-FD47-822C-B7AEB5188B9C}" destId="{27E14ED2-3A62-FB49-9567-B5E3DB8466E1}" srcOrd="0" destOrd="0" presId="urn:microsoft.com/office/officeart/2008/layout/VerticalCurvedList"/>
    <dgm:cxn modelId="{89353C14-BC79-8D46-B382-4A4AB9AEA35E}" type="presParOf" srcId="{9AD81F5F-EB88-E240-A993-EF24220B576F}" destId="{00E08D2D-DAA5-304F-8560-102C4CB1D52A}" srcOrd="5" destOrd="0" presId="urn:microsoft.com/office/officeart/2008/layout/VerticalCurvedList"/>
    <dgm:cxn modelId="{210CC051-343B-C84F-90CC-4DC83142FAFF}" type="presParOf" srcId="{9AD81F5F-EB88-E240-A993-EF24220B576F}" destId="{904F2E27-E61E-724F-AC94-C093F053F842}" srcOrd="6" destOrd="0" presId="urn:microsoft.com/office/officeart/2008/layout/VerticalCurvedList"/>
    <dgm:cxn modelId="{ACF621BB-E09D-DC49-89C7-B85D9900C9F3}" type="presParOf" srcId="{904F2E27-E61E-724F-AC94-C093F053F842}" destId="{2D8DA583-4740-8348-9A16-1FC68F30D61A}" srcOrd="0" destOrd="0" presId="urn:microsoft.com/office/officeart/2008/layout/VerticalCurvedList"/>
    <dgm:cxn modelId="{5113C58F-0E01-2B43-8E7C-68A547C6A6E4}" type="presParOf" srcId="{9AD81F5F-EB88-E240-A993-EF24220B576F}" destId="{E11BDAEF-1575-4741-A9A6-D592E0A0C7DA}" srcOrd="7" destOrd="0" presId="urn:microsoft.com/office/officeart/2008/layout/VerticalCurvedList"/>
    <dgm:cxn modelId="{F375A81E-C170-C544-846C-5B70CBCF16B8}" type="presParOf" srcId="{9AD81F5F-EB88-E240-A993-EF24220B576F}" destId="{AA32B6DF-7831-1741-934C-6A9A4AE0D142}" srcOrd="8" destOrd="0" presId="urn:microsoft.com/office/officeart/2008/layout/VerticalCurvedList"/>
    <dgm:cxn modelId="{9E1084DE-893C-1E4D-A012-8A9BA3082EB1}" type="presParOf" srcId="{AA32B6DF-7831-1741-934C-6A9A4AE0D142}" destId="{23D343E0-D586-D94F-9C90-97FB43B1FA24}" srcOrd="0" destOrd="0" presId="urn:microsoft.com/office/officeart/2008/layout/VerticalCurvedList"/>
    <dgm:cxn modelId="{5F50C31D-73D3-CD40-927C-9D9F1EB6A4B0}" type="presParOf" srcId="{9AD81F5F-EB88-E240-A993-EF24220B576F}" destId="{0E256DBD-57C4-6345-871A-48DC477BEF40}" srcOrd="9" destOrd="0" presId="urn:microsoft.com/office/officeart/2008/layout/VerticalCurvedList"/>
    <dgm:cxn modelId="{E131204C-3A6A-4549-A775-5B7FB1EA7254}" type="presParOf" srcId="{9AD81F5F-EB88-E240-A993-EF24220B576F}" destId="{EE56DBD2-AC63-F846-8E42-8ABB94AF03CF}" srcOrd="10" destOrd="0" presId="urn:microsoft.com/office/officeart/2008/layout/VerticalCurvedList"/>
    <dgm:cxn modelId="{5CBC4714-5AEC-6845-935A-8C0E33DAFB82}" type="presParOf" srcId="{EE56DBD2-AC63-F846-8E42-8ABB94AF03CF}" destId="{71D33149-D50B-8D4F-AF47-30D9652C60E2}" srcOrd="0" destOrd="0" presId="urn:microsoft.com/office/officeart/2008/layout/VerticalCurvedList"/>
    <dgm:cxn modelId="{84DFB557-2C29-A44D-A954-5D35391A4B51}" type="presParOf" srcId="{9AD81F5F-EB88-E240-A993-EF24220B576F}" destId="{07ED4546-187B-7146-AD4F-9B6C3E578B71}" srcOrd="11" destOrd="0" presId="urn:microsoft.com/office/officeart/2008/layout/VerticalCurvedList"/>
    <dgm:cxn modelId="{2DEAAF9B-5438-DE47-870E-ECAC7FE95596}" type="presParOf" srcId="{9AD81F5F-EB88-E240-A993-EF24220B576F}" destId="{3B58B241-3E78-414B-950A-088081FA8DB1}" srcOrd="12" destOrd="0" presId="urn:microsoft.com/office/officeart/2008/layout/VerticalCurvedList"/>
    <dgm:cxn modelId="{B603ACF4-0CE1-E24D-84C0-79C5339DF6AE}" type="presParOf" srcId="{3B58B241-3E78-414B-950A-088081FA8DB1}" destId="{ADE821F4-AE08-8E4A-9118-A80C3CE8277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649F3B9-816F-9A40-A1D9-4B237FC3E009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C6875AE-FAD4-744C-9626-C2A2114577AA}">
      <dgm:prSet phldrT="[Text]"/>
      <dgm:spPr/>
      <dgm:t>
        <a:bodyPr/>
        <a:lstStyle/>
        <a:p>
          <a:pPr algn="ctr"/>
          <a:r>
            <a:rPr lang="en-US" dirty="0" err="1" smtClean="0"/>
            <a:t>Legitimidade</a:t>
          </a:r>
          <a:endParaRPr lang="en-US" dirty="0"/>
        </a:p>
      </dgm:t>
    </dgm:pt>
    <dgm:pt modelId="{D0FEE896-10B7-A040-8ED6-73B7C94FB854}" type="parTrans" cxnId="{2AD35AEF-BB60-994F-83E3-1B224BFFD09C}">
      <dgm:prSet/>
      <dgm:spPr/>
      <dgm:t>
        <a:bodyPr/>
        <a:lstStyle/>
        <a:p>
          <a:pPr algn="ctr"/>
          <a:endParaRPr lang="en-US"/>
        </a:p>
      </dgm:t>
    </dgm:pt>
    <dgm:pt modelId="{6E903CB2-0D1A-564F-AB55-D0616333BCCB}" type="sibTrans" cxnId="{2AD35AEF-BB60-994F-83E3-1B224BFFD09C}">
      <dgm:prSet/>
      <dgm:spPr/>
      <dgm:t>
        <a:bodyPr/>
        <a:lstStyle/>
        <a:p>
          <a:pPr algn="ctr"/>
          <a:endParaRPr lang="en-US"/>
        </a:p>
      </dgm:t>
    </dgm:pt>
    <dgm:pt modelId="{B0E8A393-6DB5-5045-A092-20E670A2E172}">
      <dgm:prSet phldrT="[Text]"/>
      <dgm:spPr/>
      <dgm:t>
        <a:bodyPr/>
        <a:lstStyle/>
        <a:p>
          <a:pPr algn="ctr"/>
          <a:r>
            <a:rPr lang="en-US" dirty="0" err="1" smtClean="0"/>
            <a:t>Interesse</a:t>
          </a:r>
          <a:endParaRPr lang="en-US" dirty="0"/>
        </a:p>
      </dgm:t>
    </dgm:pt>
    <dgm:pt modelId="{2406279C-AD3E-AA4E-9AA2-8F374352E275}" type="parTrans" cxnId="{E17B192D-A456-8445-9F15-50FBE7A53461}">
      <dgm:prSet/>
      <dgm:spPr/>
      <dgm:t>
        <a:bodyPr/>
        <a:lstStyle/>
        <a:p>
          <a:pPr algn="ctr"/>
          <a:endParaRPr lang="en-US"/>
        </a:p>
      </dgm:t>
    </dgm:pt>
    <dgm:pt modelId="{45A77B0F-94AC-4640-B5A9-6E506488B47D}" type="sibTrans" cxnId="{E17B192D-A456-8445-9F15-50FBE7A53461}">
      <dgm:prSet/>
      <dgm:spPr/>
      <dgm:t>
        <a:bodyPr/>
        <a:lstStyle/>
        <a:p>
          <a:pPr algn="ctr"/>
          <a:endParaRPr lang="en-US"/>
        </a:p>
      </dgm:t>
    </dgm:pt>
    <dgm:pt modelId="{B44DB1D1-9367-7844-B41D-C130A6818A3B}">
      <dgm:prSet phldrT="[Text]"/>
      <dgm:spPr/>
      <dgm:t>
        <a:bodyPr/>
        <a:lstStyle/>
        <a:p>
          <a:pPr algn="ctr"/>
          <a:r>
            <a:rPr lang="en-US" dirty="0" err="1" smtClean="0"/>
            <a:t>Tempestividade</a:t>
          </a:r>
          <a:endParaRPr lang="en-US" dirty="0"/>
        </a:p>
      </dgm:t>
    </dgm:pt>
    <dgm:pt modelId="{5438521A-65D3-BF4A-8994-200439B0D339}" type="parTrans" cxnId="{5A048F58-3E33-3D4E-ADA2-907E81AF363B}">
      <dgm:prSet/>
      <dgm:spPr/>
      <dgm:t>
        <a:bodyPr/>
        <a:lstStyle/>
        <a:p>
          <a:pPr algn="ctr"/>
          <a:endParaRPr lang="en-US"/>
        </a:p>
      </dgm:t>
    </dgm:pt>
    <dgm:pt modelId="{897BF332-4AC1-B046-BC0F-E0705C0D5175}" type="sibTrans" cxnId="{5A048F58-3E33-3D4E-ADA2-907E81AF363B}">
      <dgm:prSet/>
      <dgm:spPr/>
      <dgm:t>
        <a:bodyPr/>
        <a:lstStyle/>
        <a:p>
          <a:pPr algn="ctr"/>
          <a:endParaRPr lang="en-US"/>
        </a:p>
      </dgm:t>
    </dgm:pt>
    <dgm:pt modelId="{A78B84BE-CD96-6F45-90FC-6B4E8C05CC5C}">
      <dgm:prSet phldrT="[Text]"/>
      <dgm:spPr/>
      <dgm:t>
        <a:bodyPr/>
        <a:lstStyle/>
        <a:p>
          <a:pPr algn="ctr"/>
          <a:r>
            <a:rPr lang="en-US" dirty="0" smtClean="0"/>
            <a:t>15 </a:t>
          </a:r>
          <a:r>
            <a:rPr lang="en-US" dirty="0" err="1" smtClean="0"/>
            <a:t>dias</a:t>
          </a:r>
          <a:endParaRPr lang="en-US" dirty="0"/>
        </a:p>
      </dgm:t>
    </dgm:pt>
    <dgm:pt modelId="{5C3D64E1-4B29-ED46-B8E7-C4AA61FB6081}" type="parTrans" cxnId="{FC708A43-0434-5F4C-A33F-483AF790192E}">
      <dgm:prSet/>
      <dgm:spPr/>
      <dgm:t>
        <a:bodyPr/>
        <a:lstStyle/>
        <a:p>
          <a:pPr algn="ctr"/>
          <a:endParaRPr lang="en-US"/>
        </a:p>
      </dgm:t>
    </dgm:pt>
    <dgm:pt modelId="{FAA9B8F8-DDF3-AD48-A5CB-34AD3DEA6A59}" type="sibTrans" cxnId="{FC708A43-0434-5F4C-A33F-483AF790192E}">
      <dgm:prSet/>
      <dgm:spPr/>
      <dgm:t>
        <a:bodyPr/>
        <a:lstStyle/>
        <a:p>
          <a:pPr algn="ctr"/>
          <a:endParaRPr lang="en-US"/>
        </a:p>
      </dgm:t>
    </dgm:pt>
    <dgm:pt modelId="{1B314D6F-888C-AE4F-872C-0B5B906FED86}">
      <dgm:prSet phldrT="[Text]" custT="1"/>
      <dgm:spPr/>
      <dgm:t>
        <a:bodyPr/>
        <a:lstStyle/>
        <a:p>
          <a:pPr algn="ctr"/>
          <a:r>
            <a:rPr lang="en-US" sz="1700" dirty="0" err="1" smtClean="0"/>
            <a:t>Adequa</a:t>
          </a:r>
          <a:r>
            <a:rPr lang="en-US" sz="1700" dirty="0" err="1" smtClean="0"/>
            <a:t>ção</a:t>
          </a:r>
          <a:r>
            <a:rPr lang="en-US" sz="1700" dirty="0" smtClean="0"/>
            <a:t> </a:t>
          </a:r>
          <a:r>
            <a:rPr lang="en-US" sz="1700" dirty="0" err="1" smtClean="0"/>
            <a:t>Procedimental</a:t>
          </a:r>
          <a:r>
            <a:rPr lang="en-US" sz="1700" dirty="0" smtClean="0"/>
            <a:t/>
          </a:r>
          <a:br>
            <a:rPr lang="en-US" sz="1700" dirty="0" smtClean="0"/>
          </a:br>
          <a:r>
            <a:rPr lang="en-US" sz="1300" dirty="0" err="1" smtClean="0"/>
            <a:t>Súmula</a:t>
          </a:r>
          <a:r>
            <a:rPr lang="en-US" sz="1300" dirty="0" smtClean="0"/>
            <a:t> 292/STJ e </a:t>
          </a:r>
          <a:r>
            <a:rPr lang="en-US" sz="1300" dirty="0" err="1" smtClean="0"/>
            <a:t>Juízados</a:t>
          </a:r>
          <a:r>
            <a:rPr lang="en-US" sz="1300" dirty="0" smtClean="0"/>
            <a:t> </a:t>
          </a:r>
          <a:r>
            <a:rPr lang="en-US" sz="1300" dirty="0" err="1" smtClean="0"/>
            <a:t>Especiais</a:t>
          </a:r>
          <a:endParaRPr lang="en-US" sz="1300" dirty="0"/>
        </a:p>
      </dgm:t>
    </dgm:pt>
    <dgm:pt modelId="{46013ADE-F103-0E4B-8077-43F909DF34B7}" type="parTrans" cxnId="{A220003C-D6E7-8F4C-94C9-87983DA1530D}">
      <dgm:prSet/>
      <dgm:spPr/>
      <dgm:t>
        <a:bodyPr/>
        <a:lstStyle/>
        <a:p>
          <a:pPr algn="ctr"/>
          <a:endParaRPr lang="en-US"/>
        </a:p>
      </dgm:t>
    </dgm:pt>
    <dgm:pt modelId="{FE47E479-85CF-CC40-90F9-4E1746AE7EE1}" type="sibTrans" cxnId="{A220003C-D6E7-8F4C-94C9-87983DA1530D}">
      <dgm:prSet/>
      <dgm:spPr/>
      <dgm:t>
        <a:bodyPr/>
        <a:lstStyle/>
        <a:p>
          <a:pPr algn="ctr"/>
          <a:endParaRPr lang="en-US"/>
        </a:p>
      </dgm:t>
    </dgm:pt>
    <dgm:pt modelId="{7BF1D031-2923-B348-B1F2-8E20D42EB99A}">
      <dgm:prSet phldrT="[Text]"/>
      <dgm:spPr/>
      <dgm:t>
        <a:bodyPr/>
        <a:lstStyle/>
        <a:p>
          <a:pPr algn="ctr"/>
          <a:r>
            <a:rPr lang="en-US" dirty="0" err="1" smtClean="0"/>
            <a:t>Compet</a:t>
          </a:r>
          <a:r>
            <a:rPr lang="en-US" dirty="0" err="1" smtClean="0"/>
            <a:t>ência</a:t>
          </a:r>
          <a:r>
            <a:rPr lang="en-US" dirty="0" smtClean="0"/>
            <a:t> </a:t>
          </a:r>
          <a:r>
            <a:rPr lang="en-US" dirty="0" err="1" smtClean="0"/>
            <a:t>Absoluta</a:t>
          </a:r>
          <a:endParaRPr lang="en-US" dirty="0"/>
        </a:p>
      </dgm:t>
    </dgm:pt>
    <dgm:pt modelId="{A5B86FEA-5A2E-9B4C-87E6-29A8CAD3CE41}" type="parTrans" cxnId="{2B822462-2B4D-214F-A18F-ACED21515FBB}">
      <dgm:prSet/>
      <dgm:spPr/>
      <dgm:t>
        <a:bodyPr/>
        <a:lstStyle/>
        <a:p>
          <a:pPr algn="ctr"/>
          <a:endParaRPr lang="en-US"/>
        </a:p>
      </dgm:t>
    </dgm:pt>
    <dgm:pt modelId="{227D9E8D-9E06-7942-B8A3-2D17F98C52ED}" type="sibTrans" cxnId="{2B822462-2B4D-214F-A18F-ACED21515FBB}">
      <dgm:prSet/>
      <dgm:spPr/>
      <dgm:t>
        <a:bodyPr/>
        <a:lstStyle/>
        <a:p>
          <a:pPr algn="ctr"/>
          <a:endParaRPr lang="en-US"/>
        </a:p>
      </dgm:t>
    </dgm:pt>
    <dgm:pt modelId="{B93123E2-1F76-6245-A8E3-BDEC83E2EF23}" type="pres">
      <dgm:prSet presAssocID="{A649F3B9-816F-9A40-A1D9-4B237FC3E009}" presName="linearFlow" presStyleCnt="0">
        <dgm:presLayoutVars>
          <dgm:dir/>
          <dgm:resizeHandles val="exact"/>
        </dgm:presLayoutVars>
      </dgm:prSet>
      <dgm:spPr/>
    </dgm:pt>
    <dgm:pt modelId="{ED12F649-8AC8-3941-A57C-2C05117537CA}" type="pres">
      <dgm:prSet presAssocID="{EC6875AE-FAD4-744C-9626-C2A2114577AA}" presName="composite" presStyleCnt="0"/>
      <dgm:spPr/>
    </dgm:pt>
    <dgm:pt modelId="{196720ED-DD6B-C043-8215-F64284D7B10E}" type="pres">
      <dgm:prSet presAssocID="{EC6875AE-FAD4-744C-9626-C2A2114577AA}" presName="imgShp" presStyleLbl="fgImgPlace1" presStyleIdx="0" presStyleCnt="5"/>
      <dgm:spPr/>
    </dgm:pt>
    <dgm:pt modelId="{042702FB-8D62-DB4B-A9E1-5CB488DAA605}" type="pres">
      <dgm:prSet presAssocID="{EC6875AE-FAD4-744C-9626-C2A2114577AA}" presName="txShp" presStyleLbl="node1" presStyleIdx="0" presStyleCnt="5">
        <dgm:presLayoutVars>
          <dgm:bulletEnabled val="1"/>
        </dgm:presLayoutVars>
      </dgm:prSet>
      <dgm:spPr/>
    </dgm:pt>
    <dgm:pt modelId="{32F97FB0-7DB6-2945-919B-6996C262AE1D}" type="pres">
      <dgm:prSet presAssocID="{6E903CB2-0D1A-564F-AB55-D0616333BCCB}" presName="spacing" presStyleCnt="0"/>
      <dgm:spPr/>
    </dgm:pt>
    <dgm:pt modelId="{72D1687A-F944-4840-9A3E-1D1EC76BC267}" type="pres">
      <dgm:prSet presAssocID="{B0E8A393-6DB5-5045-A092-20E670A2E172}" presName="composite" presStyleCnt="0"/>
      <dgm:spPr/>
    </dgm:pt>
    <dgm:pt modelId="{FDE512DE-EB35-0742-BDCA-DF6B9947F426}" type="pres">
      <dgm:prSet presAssocID="{B0E8A393-6DB5-5045-A092-20E670A2E172}" presName="imgShp" presStyleLbl="fgImgPlace1" presStyleIdx="1" presStyleCnt="5"/>
      <dgm:spPr/>
    </dgm:pt>
    <dgm:pt modelId="{485F9A10-19B1-2D4D-8EC5-B7E43171013C}" type="pres">
      <dgm:prSet presAssocID="{B0E8A393-6DB5-5045-A092-20E670A2E172}" presName="txShp" presStyleLbl="node1" presStyleIdx="1" presStyleCnt="5">
        <dgm:presLayoutVars>
          <dgm:bulletEnabled val="1"/>
        </dgm:presLayoutVars>
      </dgm:prSet>
      <dgm:spPr/>
    </dgm:pt>
    <dgm:pt modelId="{9AF0C9F5-8959-374A-8517-8E9F5EB4F6A3}" type="pres">
      <dgm:prSet presAssocID="{45A77B0F-94AC-4640-B5A9-6E506488B47D}" presName="spacing" presStyleCnt="0"/>
      <dgm:spPr/>
    </dgm:pt>
    <dgm:pt modelId="{676B5CC7-DB41-CE45-A5A6-26D0F4AC6986}" type="pres">
      <dgm:prSet presAssocID="{B44DB1D1-9367-7844-B41D-C130A6818A3B}" presName="composite" presStyleCnt="0"/>
      <dgm:spPr/>
    </dgm:pt>
    <dgm:pt modelId="{515D2428-73D5-4749-A488-29B1E0481760}" type="pres">
      <dgm:prSet presAssocID="{B44DB1D1-9367-7844-B41D-C130A6818A3B}" presName="imgShp" presStyleLbl="fgImgPlace1" presStyleIdx="2" presStyleCnt="5"/>
      <dgm:spPr/>
    </dgm:pt>
    <dgm:pt modelId="{9467E832-9CC8-C647-87B0-FC9DF72F045B}" type="pres">
      <dgm:prSet presAssocID="{B44DB1D1-9367-7844-B41D-C130A6818A3B}" presName="txShp" presStyleLbl="node1" presStyleIdx="2" presStyleCnt="5">
        <dgm:presLayoutVars>
          <dgm:bulletEnabled val="1"/>
        </dgm:presLayoutVars>
      </dgm:prSet>
      <dgm:spPr/>
    </dgm:pt>
    <dgm:pt modelId="{93C3C9D3-3859-5F4A-955C-87548D2B43CF}" type="pres">
      <dgm:prSet presAssocID="{897BF332-4AC1-B046-BC0F-E0705C0D5175}" presName="spacing" presStyleCnt="0"/>
      <dgm:spPr/>
    </dgm:pt>
    <dgm:pt modelId="{73153A1D-E092-AE46-9E0A-97C1142911FE}" type="pres">
      <dgm:prSet presAssocID="{1B314D6F-888C-AE4F-872C-0B5B906FED86}" presName="composite" presStyleCnt="0"/>
      <dgm:spPr/>
    </dgm:pt>
    <dgm:pt modelId="{FFD1B99F-3AA6-BD41-B67A-841C38A155DA}" type="pres">
      <dgm:prSet presAssocID="{1B314D6F-888C-AE4F-872C-0B5B906FED86}" presName="imgShp" presStyleLbl="fgImgPlace1" presStyleIdx="3" presStyleCnt="5"/>
      <dgm:spPr/>
    </dgm:pt>
    <dgm:pt modelId="{57747090-B926-9F45-9BEC-41B99390F05B}" type="pres">
      <dgm:prSet presAssocID="{1B314D6F-888C-AE4F-872C-0B5B906FED86}" presName="txShp" presStyleLbl="node1" presStyleIdx="3" presStyleCnt="5">
        <dgm:presLayoutVars>
          <dgm:bulletEnabled val="1"/>
        </dgm:presLayoutVars>
      </dgm:prSet>
      <dgm:spPr/>
    </dgm:pt>
    <dgm:pt modelId="{E28F788E-CA9C-E446-988F-DCFDBA7CC83F}" type="pres">
      <dgm:prSet presAssocID="{FE47E479-85CF-CC40-90F9-4E1746AE7EE1}" presName="spacing" presStyleCnt="0"/>
      <dgm:spPr/>
    </dgm:pt>
    <dgm:pt modelId="{E979CCB7-4B7B-6C49-8EA8-CCDAB05B7CA4}" type="pres">
      <dgm:prSet presAssocID="{7BF1D031-2923-B348-B1F2-8E20D42EB99A}" presName="composite" presStyleCnt="0"/>
      <dgm:spPr/>
    </dgm:pt>
    <dgm:pt modelId="{00A8E9E8-0A9C-FC4F-95F0-05EF16EFB5AF}" type="pres">
      <dgm:prSet presAssocID="{7BF1D031-2923-B348-B1F2-8E20D42EB99A}" presName="imgShp" presStyleLbl="fgImgPlace1" presStyleIdx="4" presStyleCnt="5"/>
      <dgm:spPr/>
    </dgm:pt>
    <dgm:pt modelId="{B1096D2D-62F2-7E49-AB22-58E47BAB749C}" type="pres">
      <dgm:prSet presAssocID="{7BF1D031-2923-B348-B1F2-8E20D42EB99A}" presName="txShp" presStyleLbl="node1" presStyleIdx="4" presStyleCnt="5">
        <dgm:presLayoutVars>
          <dgm:bulletEnabled val="1"/>
        </dgm:presLayoutVars>
      </dgm:prSet>
      <dgm:spPr/>
    </dgm:pt>
  </dgm:ptLst>
  <dgm:cxnLst>
    <dgm:cxn modelId="{A220003C-D6E7-8F4C-94C9-87983DA1530D}" srcId="{A649F3B9-816F-9A40-A1D9-4B237FC3E009}" destId="{1B314D6F-888C-AE4F-872C-0B5B906FED86}" srcOrd="3" destOrd="0" parTransId="{46013ADE-F103-0E4B-8077-43F909DF34B7}" sibTransId="{FE47E479-85CF-CC40-90F9-4E1746AE7EE1}"/>
    <dgm:cxn modelId="{34BEB8DE-D9C4-F942-B484-3E7DC04919A6}" type="presOf" srcId="{7BF1D031-2923-B348-B1F2-8E20D42EB99A}" destId="{B1096D2D-62F2-7E49-AB22-58E47BAB749C}" srcOrd="0" destOrd="0" presId="urn:microsoft.com/office/officeart/2005/8/layout/vList3"/>
    <dgm:cxn modelId="{1FAEE313-B440-FD46-80F5-F05D7DFB8396}" type="presOf" srcId="{EC6875AE-FAD4-744C-9626-C2A2114577AA}" destId="{042702FB-8D62-DB4B-A9E1-5CB488DAA605}" srcOrd="0" destOrd="0" presId="urn:microsoft.com/office/officeart/2005/8/layout/vList3"/>
    <dgm:cxn modelId="{E956D784-0C9F-134B-95A6-2D1A9ECC6F77}" type="presOf" srcId="{1B314D6F-888C-AE4F-872C-0B5B906FED86}" destId="{57747090-B926-9F45-9BEC-41B99390F05B}" srcOrd="0" destOrd="0" presId="urn:microsoft.com/office/officeart/2005/8/layout/vList3"/>
    <dgm:cxn modelId="{DE669ED9-F458-E140-B57F-237C0EC3671B}" type="presOf" srcId="{A649F3B9-816F-9A40-A1D9-4B237FC3E009}" destId="{B93123E2-1F76-6245-A8E3-BDEC83E2EF23}" srcOrd="0" destOrd="0" presId="urn:microsoft.com/office/officeart/2005/8/layout/vList3"/>
    <dgm:cxn modelId="{5A048F58-3E33-3D4E-ADA2-907E81AF363B}" srcId="{A649F3B9-816F-9A40-A1D9-4B237FC3E009}" destId="{B44DB1D1-9367-7844-B41D-C130A6818A3B}" srcOrd="2" destOrd="0" parTransId="{5438521A-65D3-BF4A-8994-200439B0D339}" sibTransId="{897BF332-4AC1-B046-BC0F-E0705C0D5175}"/>
    <dgm:cxn modelId="{63173AF9-345B-0640-8035-23813DCF560F}" type="presOf" srcId="{A78B84BE-CD96-6F45-90FC-6B4E8C05CC5C}" destId="{9467E832-9CC8-C647-87B0-FC9DF72F045B}" srcOrd="0" destOrd="1" presId="urn:microsoft.com/office/officeart/2005/8/layout/vList3"/>
    <dgm:cxn modelId="{E17B192D-A456-8445-9F15-50FBE7A53461}" srcId="{A649F3B9-816F-9A40-A1D9-4B237FC3E009}" destId="{B0E8A393-6DB5-5045-A092-20E670A2E172}" srcOrd="1" destOrd="0" parTransId="{2406279C-AD3E-AA4E-9AA2-8F374352E275}" sibTransId="{45A77B0F-94AC-4640-B5A9-6E506488B47D}"/>
    <dgm:cxn modelId="{22C8932F-3434-E643-99E0-3920D0AD149A}" type="presOf" srcId="{B0E8A393-6DB5-5045-A092-20E670A2E172}" destId="{485F9A10-19B1-2D4D-8EC5-B7E43171013C}" srcOrd="0" destOrd="0" presId="urn:microsoft.com/office/officeart/2005/8/layout/vList3"/>
    <dgm:cxn modelId="{FC708A43-0434-5F4C-A33F-483AF790192E}" srcId="{B44DB1D1-9367-7844-B41D-C130A6818A3B}" destId="{A78B84BE-CD96-6F45-90FC-6B4E8C05CC5C}" srcOrd="0" destOrd="0" parTransId="{5C3D64E1-4B29-ED46-B8E7-C4AA61FB6081}" sibTransId="{FAA9B8F8-DDF3-AD48-A5CB-34AD3DEA6A59}"/>
    <dgm:cxn modelId="{2B822462-2B4D-214F-A18F-ACED21515FBB}" srcId="{A649F3B9-816F-9A40-A1D9-4B237FC3E009}" destId="{7BF1D031-2923-B348-B1F2-8E20D42EB99A}" srcOrd="4" destOrd="0" parTransId="{A5B86FEA-5A2E-9B4C-87E6-29A8CAD3CE41}" sibTransId="{227D9E8D-9E06-7942-B8A3-2D17F98C52ED}"/>
    <dgm:cxn modelId="{B23D0BF0-FDCE-394A-8276-B7A77892B0DB}" type="presOf" srcId="{B44DB1D1-9367-7844-B41D-C130A6818A3B}" destId="{9467E832-9CC8-C647-87B0-FC9DF72F045B}" srcOrd="0" destOrd="0" presId="urn:microsoft.com/office/officeart/2005/8/layout/vList3"/>
    <dgm:cxn modelId="{2AD35AEF-BB60-994F-83E3-1B224BFFD09C}" srcId="{A649F3B9-816F-9A40-A1D9-4B237FC3E009}" destId="{EC6875AE-FAD4-744C-9626-C2A2114577AA}" srcOrd="0" destOrd="0" parTransId="{D0FEE896-10B7-A040-8ED6-73B7C94FB854}" sibTransId="{6E903CB2-0D1A-564F-AB55-D0616333BCCB}"/>
    <dgm:cxn modelId="{C1AFD517-8FBA-BF4D-88A1-C03E16BCB4E2}" type="presParOf" srcId="{B93123E2-1F76-6245-A8E3-BDEC83E2EF23}" destId="{ED12F649-8AC8-3941-A57C-2C05117537CA}" srcOrd="0" destOrd="0" presId="urn:microsoft.com/office/officeart/2005/8/layout/vList3"/>
    <dgm:cxn modelId="{A022FC52-27EA-5446-B189-392F8B61EF82}" type="presParOf" srcId="{ED12F649-8AC8-3941-A57C-2C05117537CA}" destId="{196720ED-DD6B-C043-8215-F64284D7B10E}" srcOrd="0" destOrd="0" presId="urn:microsoft.com/office/officeart/2005/8/layout/vList3"/>
    <dgm:cxn modelId="{B2E4F606-FE95-EF4B-AFB8-3BEE30CB5541}" type="presParOf" srcId="{ED12F649-8AC8-3941-A57C-2C05117537CA}" destId="{042702FB-8D62-DB4B-A9E1-5CB488DAA605}" srcOrd="1" destOrd="0" presId="urn:microsoft.com/office/officeart/2005/8/layout/vList3"/>
    <dgm:cxn modelId="{E422AAFE-1EF2-2946-9230-3A211E6004BF}" type="presParOf" srcId="{B93123E2-1F76-6245-A8E3-BDEC83E2EF23}" destId="{32F97FB0-7DB6-2945-919B-6996C262AE1D}" srcOrd="1" destOrd="0" presId="urn:microsoft.com/office/officeart/2005/8/layout/vList3"/>
    <dgm:cxn modelId="{8BA9A212-5075-8848-B14C-BE156EE8D820}" type="presParOf" srcId="{B93123E2-1F76-6245-A8E3-BDEC83E2EF23}" destId="{72D1687A-F944-4840-9A3E-1D1EC76BC267}" srcOrd="2" destOrd="0" presId="urn:microsoft.com/office/officeart/2005/8/layout/vList3"/>
    <dgm:cxn modelId="{C5F57B0C-A143-B542-B6AA-91E2514B409A}" type="presParOf" srcId="{72D1687A-F944-4840-9A3E-1D1EC76BC267}" destId="{FDE512DE-EB35-0742-BDCA-DF6B9947F426}" srcOrd="0" destOrd="0" presId="urn:microsoft.com/office/officeart/2005/8/layout/vList3"/>
    <dgm:cxn modelId="{762AC5DB-5CA3-9442-B496-12E4D88CBA1B}" type="presParOf" srcId="{72D1687A-F944-4840-9A3E-1D1EC76BC267}" destId="{485F9A10-19B1-2D4D-8EC5-B7E43171013C}" srcOrd="1" destOrd="0" presId="urn:microsoft.com/office/officeart/2005/8/layout/vList3"/>
    <dgm:cxn modelId="{E9C061DA-DF8F-D94F-8BE8-E6AE32AB5769}" type="presParOf" srcId="{B93123E2-1F76-6245-A8E3-BDEC83E2EF23}" destId="{9AF0C9F5-8959-374A-8517-8E9F5EB4F6A3}" srcOrd="3" destOrd="0" presId="urn:microsoft.com/office/officeart/2005/8/layout/vList3"/>
    <dgm:cxn modelId="{875165A0-6EEB-804A-9D9E-157C2584C0BD}" type="presParOf" srcId="{B93123E2-1F76-6245-A8E3-BDEC83E2EF23}" destId="{676B5CC7-DB41-CE45-A5A6-26D0F4AC6986}" srcOrd="4" destOrd="0" presId="urn:microsoft.com/office/officeart/2005/8/layout/vList3"/>
    <dgm:cxn modelId="{DFAA7292-BF82-7348-8C4E-E1696B4ABA7E}" type="presParOf" srcId="{676B5CC7-DB41-CE45-A5A6-26D0F4AC6986}" destId="{515D2428-73D5-4749-A488-29B1E0481760}" srcOrd="0" destOrd="0" presId="urn:microsoft.com/office/officeart/2005/8/layout/vList3"/>
    <dgm:cxn modelId="{F4B96710-56B2-A846-9389-31044D92587A}" type="presParOf" srcId="{676B5CC7-DB41-CE45-A5A6-26D0F4AC6986}" destId="{9467E832-9CC8-C647-87B0-FC9DF72F045B}" srcOrd="1" destOrd="0" presId="urn:microsoft.com/office/officeart/2005/8/layout/vList3"/>
    <dgm:cxn modelId="{3BCD755A-6367-8B40-B1B0-439386FF035E}" type="presParOf" srcId="{B93123E2-1F76-6245-A8E3-BDEC83E2EF23}" destId="{93C3C9D3-3859-5F4A-955C-87548D2B43CF}" srcOrd="5" destOrd="0" presId="urn:microsoft.com/office/officeart/2005/8/layout/vList3"/>
    <dgm:cxn modelId="{CABB8FCD-05FD-FC49-93AC-8F4E79D24FCE}" type="presParOf" srcId="{B93123E2-1F76-6245-A8E3-BDEC83E2EF23}" destId="{73153A1D-E092-AE46-9E0A-97C1142911FE}" srcOrd="6" destOrd="0" presId="urn:microsoft.com/office/officeart/2005/8/layout/vList3"/>
    <dgm:cxn modelId="{1BA4B969-7D53-F248-AF97-C46B28A9AC12}" type="presParOf" srcId="{73153A1D-E092-AE46-9E0A-97C1142911FE}" destId="{FFD1B99F-3AA6-BD41-B67A-841C38A155DA}" srcOrd="0" destOrd="0" presId="urn:microsoft.com/office/officeart/2005/8/layout/vList3"/>
    <dgm:cxn modelId="{604F2BB6-52A7-4145-BB00-8EBBF7087DA1}" type="presParOf" srcId="{73153A1D-E092-AE46-9E0A-97C1142911FE}" destId="{57747090-B926-9F45-9BEC-41B99390F05B}" srcOrd="1" destOrd="0" presId="urn:microsoft.com/office/officeart/2005/8/layout/vList3"/>
    <dgm:cxn modelId="{D35A7B2A-0677-C247-A362-595CE88E34FB}" type="presParOf" srcId="{B93123E2-1F76-6245-A8E3-BDEC83E2EF23}" destId="{E28F788E-CA9C-E446-988F-DCFDBA7CC83F}" srcOrd="7" destOrd="0" presId="urn:microsoft.com/office/officeart/2005/8/layout/vList3"/>
    <dgm:cxn modelId="{0C917B06-FFA7-E445-B865-F9D03E930C03}" type="presParOf" srcId="{B93123E2-1F76-6245-A8E3-BDEC83E2EF23}" destId="{E979CCB7-4B7B-6C49-8EA8-CCDAB05B7CA4}" srcOrd="8" destOrd="0" presId="urn:microsoft.com/office/officeart/2005/8/layout/vList3"/>
    <dgm:cxn modelId="{DDBC4FD0-1593-624C-BE63-09C360D02085}" type="presParOf" srcId="{E979CCB7-4B7B-6C49-8EA8-CCDAB05B7CA4}" destId="{00A8E9E8-0A9C-FC4F-95F0-05EF16EFB5AF}" srcOrd="0" destOrd="0" presId="urn:microsoft.com/office/officeart/2005/8/layout/vList3"/>
    <dgm:cxn modelId="{2809B00D-DB53-4847-B0FD-0CB1B839E33A}" type="presParOf" srcId="{E979CCB7-4B7B-6C49-8EA8-CCDAB05B7CA4}" destId="{B1096D2D-62F2-7E49-AB22-58E47BAB749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DEB9851-B493-EF4F-97B5-D205D6A73FB3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5C5DEC06-FD0A-214F-8DA9-CA644FDBEC83}">
      <dgm:prSet phldrT="[Text]" custT="1"/>
      <dgm:spPr/>
      <dgm:t>
        <a:bodyPr/>
        <a:lstStyle/>
        <a:p>
          <a:r>
            <a:rPr lang="en-US" sz="3200" dirty="0" err="1" smtClean="0"/>
            <a:t>Conexão</a:t>
          </a:r>
          <a:r>
            <a:rPr lang="en-US" sz="3200" dirty="0" smtClean="0"/>
            <a:t> com a </a:t>
          </a:r>
          <a:r>
            <a:rPr lang="en-US" sz="3200" dirty="0" err="1" smtClean="0"/>
            <a:t>Ação</a:t>
          </a:r>
          <a:r>
            <a:rPr lang="en-US" sz="3200" dirty="0" smtClean="0"/>
            <a:t> Principal</a:t>
          </a:r>
          <a:endParaRPr lang="en-US" sz="3200" dirty="0"/>
        </a:p>
      </dgm:t>
    </dgm:pt>
    <dgm:pt modelId="{7E49AB88-1D5D-4A4C-B5BD-D4220143EDBC}" type="parTrans" cxnId="{18F140D1-FCD6-544D-B836-9FF85D603263}">
      <dgm:prSet/>
      <dgm:spPr/>
      <dgm:t>
        <a:bodyPr/>
        <a:lstStyle/>
        <a:p>
          <a:endParaRPr lang="en-US" sz="1600"/>
        </a:p>
      </dgm:t>
    </dgm:pt>
    <dgm:pt modelId="{64E1F5B2-90B8-004D-91EA-FBFE2910DECF}" type="sibTrans" cxnId="{18F140D1-FCD6-544D-B836-9FF85D603263}">
      <dgm:prSet/>
      <dgm:spPr/>
      <dgm:t>
        <a:bodyPr/>
        <a:lstStyle/>
        <a:p>
          <a:endParaRPr lang="en-US" sz="1600"/>
        </a:p>
      </dgm:t>
    </dgm:pt>
    <dgm:pt modelId="{2390E311-45C4-9047-ACD3-4E4E23B80DF9}">
      <dgm:prSet phldrT="[Text]" custT="1"/>
      <dgm:spPr/>
      <dgm:t>
        <a:bodyPr/>
        <a:lstStyle/>
        <a:p>
          <a:r>
            <a:rPr lang="en-US" sz="3200" dirty="0" err="1" smtClean="0"/>
            <a:t>Conexão</a:t>
          </a:r>
          <a:r>
            <a:rPr lang="en-US" sz="3200" dirty="0" smtClean="0"/>
            <a:t> com a </a:t>
          </a:r>
          <a:r>
            <a:rPr lang="en-US" sz="3200" dirty="0" err="1" smtClean="0"/>
            <a:t>Defesa</a:t>
          </a:r>
          <a:endParaRPr lang="en-US" sz="3200" dirty="0"/>
        </a:p>
      </dgm:t>
    </dgm:pt>
    <dgm:pt modelId="{10C4214C-16CC-0D4C-AEC2-94BCEF365D40}" type="parTrans" cxnId="{01170E6E-2A8A-0649-B910-26DD25C20AD7}">
      <dgm:prSet/>
      <dgm:spPr/>
      <dgm:t>
        <a:bodyPr/>
        <a:lstStyle/>
        <a:p>
          <a:endParaRPr lang="en-US" sz="1600"/>
        </a:p>
      </dgm:t>
    </dgm:pt>
    <dgm:pt modelId="{CE38C787-F0C6-524E-8AE0-48B5C0EA586A}" type="sibTrans" cxnId="{01170E6E-2A8A-0649-B910-26DD25C20AD7}">
      <dgm:prSet/>
      <dgm:spPr/>
      <dgm:t>
        <a:bodyPr/>
        <a:lstStyle/>
        <a:p>
          <a:endParaRPr lang="en-US" sz="1600"/>
        </a:p>
      </dgm:t>
    </dgm:pt>
    <dgm:pt modelId="{EF934A9D-CDD7-D840-A009-57A56A440B03}" type="pres">
      <dgm:prSet presAssocID="{FDEB9851-B493-EF4F-97B5-D205D6A73FB3}" presName="linearFlow" presStyleCnt="0">
        <dgm:presLayoutVars>
          <dgm:dir/>
          <dgm:resizeHandles val="exact"/>
        </dgm:presLayoutVars>
      </dgm:prSet>
      <dgm:spPr/>
    </dgm:pt>
    <dgm:pt modelId="{6F39D453-1B04-0643-8A39-5800D7073546}" type="pres">
      <dgm:prSet presAssocID="{5C5DEC06-FD0A-214F-8DA9-CA644FDBEC83}" presName="composite" presStyleCnt="0"/>
      <dgm:spPr/>
    </dgm:pt>
    <dgm:pt modelId="{10DAF0FD-F8A5-934C-8541-E89645231986}" type="pres">
      <dgm:prSet presAssocID="{5C5DEC06-FD0A-214F-8DA9-CA644FDBEC83}" presName="imgShp" presStyleLbl="fgImgPlace1" presStyleIdx="0" presStyleCnt="2"/>
      <dgm:spPr/>
    </dgm:pt>
    <dgm:pt modelId="{A20DC707-37A2-D34A-9F7B-778BAB557EB9}" type="pres">
      <dgm:prSet presAssocID="{5C5DEC06-FD0A-214F-8DA9-CA644FDBEC83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5945D4-3A91-9B43-B4A5-D8E8E262AA7E}" type="pres">
      <dgm:prSet presAssocID="{64E1F5B2-90B8-004D-91EA-FBFE2910DECF}" presName="spacing" presStyleCnt="0"/>
      <dgm:spPr/>
    </dgm:pt>
    <dgm:pt modelId="{F6239B24-037B-5443-90CC-035E619522BD}" type="pres">
      <dgm:prSet presAssocID="{2390E311-45C4-9047-ACD3-4E4E23B80DF9}" presName="composite" presStyleCnt="0"/>
      <dgm:spPr/>
    </dgm:pt>
    <dgm:pt modelId="{0850E142-F4E3-A149-BD66-DE697292803A}" type="pres">
      <dgm:prSet presAssocID="{2390E311-45C4-9047-ACD3-4E4E23B80DF9}" presName="imgShp" presStyleLbl="fgImgPlace1" presStyleIdx="1" presStyleCnt="2"/>
      <dgm:spPr/>
    </dgm:pt>
    <dgm:pt modelId="{76480836-1031-5F43-948C-E945B292ECE2}" type="pres">
      <dgm:prSet presAssocID="{2390E311-45C4-9047-ACD3-4E4E23B80DF9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779644-B56B-6B4F-B474-22F3229D92D2}" type="presOf" srcId="{5C5DEC06-FD0A-214F-8DA9-CA644FDBEC83}" destId="{A20DC707-37A2-D34A-9F7B-778BAB557EB9}" srcOrd="0" destOrd="0" presId="urn:microsoft.com/office/officeart/2005/8/layout/vList3"/>
    <dgm:cxn modelId="{7BD1F5AF-B6EB-AC47-947D-7FB330E71A5B}" type="presOf" srcId="{FDEB9851-B493-EF4F-97B5-D205D6A73FB3}" destId="{EF934A9D-CDD7-D840-A009-57A56A440B03}" srcOrd="0" destOrd="0" presId="urn:microsoft.com/office/officeart/2005/8/layout/vList3"/>
    <dgm:cxn modelId="{01170E6E-2A8A-0649-B910-26DD25C20AD7}" srcId="{FDEB9851-B493-EF4F-97B5-D205D6A73FB3}" destId="{2390E311-45C4-9047-ACD3-4E4E23B80DF9}" srcOrd="1" destOrd="0" parTransId="{10C4214C-16CC-0D4C-AEC2-94BCEF365D40}" sibTransId="{CE38C787-F0C6-524E-8AE0-48B5C0EA586A}"/>
    <dgm:cxn modelId="{18F140D1-FCD6-544D-B836-9FF85D603263}" srcId="{FDEB9851-B493-EF4F-97B5-D205D6A73FB3}" destId="{5C5DEC06-FD0A-214F-8DA9-CA644FDBEC83}" srcOrd="0" destOrd="0" parTransId="{7E49AB88-1D5D-4A4C-B5BD-D4220143EDBC}" sibTransId="{64E1F5B2-90B8-004D-91EA-FBFE2910DECF}"/>
    <dgm:cxn modelId="{0FD21455-12F2-7641-8DF4-44E4A68F855E}" type="presOf" srcId="{2390E311-45C4-9047-ACD3-4E4E23B80DF9}" destId="{76480836-1031-5F43-948C-E945B292ECE2}" srcOrd="0" destOrd="0" presId="urn:microsoft.com/office/officeart/2005/8/layout/vList3"/>
    <dgm:cxn modelId="{BFA3FD61-510B-314B-8C1B-F8231CB91FD0}" type="presParOf" srcId="{EF934A9D-CDD7-D840-A009-57A56A440B03}" destId="{6F39D453-1B04-0643-8A39-5800D7073546}" srcOrd="0" destOrd="0" presId="urn:microsoft.com/office/officeart/2005/8/layout/vList3"/>
    <dgm:cxn modelId="{742EA8BF-158E-2F49-8811-3A67ACDB1621}" type="presParOf" srcId="{6F39D453-1B04-0643-8A39-5800D7073546}" destId="{10DAF0FD-F8A5-934C-8541-E89645231986}" srcOrd="0" destOrd="0" presId="urn:microsoft.com/office/officeart/2005/8/layout/vList3"/>
    <dgm:cxn modelId="{7E6982D0-2CBA-6446-979D-291D0EBAAE82}" type="presParOf" srcId="{6F39D453-1B04-0643-8A39-5800D7073546}" destId="{A20DC707-37A2-D34A-9F7B-778BAB557EB9}" srcOrd="1" destOrd="0" presId="urn:microsoft.com/office/officeart/2005/8/layout/vList3"/>
    <dgm:cxn modelId="{7367E5A9-00EB-3647-8F47-353287333F57}" type="presParOf" srcId="{EF934A9D-CDD7-D840-A009-57A56A440B03}" destId="{D35945D4-3A91-9B43-B4A5-D8E8E262AA7E}" srcOrd="1" destOrd="0" presId="urn:microsoft.com/office/officeart/2005/8/layout/vList3"/>
    <dgm:cxn modelId="{3F6DDFD7-67E8-9D40-B337-D7802DEFC578}" type="presParOf" srcId="{EF934A9D-CDD7-D840-A009-57A56A440B03}" destId="{F6239B24-037B-5443-90CC-035E619522BD}" srcOrd="2" destOrd="0" presId="urn:microsoft.com/office/officeart/2005/8/layout/vList3"/>
    <dgm:cxn modelId="{E6554BDD-4411-2145-B76F-910141F53821}" type="presParOf" srcId="{F6239B24-037B-5443-90CC-035E619522BD}" destId="{0850E142-F4E3-A149-BD66-DE697292803A}" srcOrd="0" destOrd="0" presId="urn:microsoft.com/office/officeart/2005/8/layout/vList3"/>
    <dgm:cxn modelId="{6B63E2B9-08B6-0F48-9CEB-4F9E4051A41C}" type="presParOf" srcId="{F6239B24-037B-5443-90CC-035E619522BD}" destId="{76480836-1031-5F43-948C-E945B292ECE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A6D26D5-7DCE-8F4D-A7A5-92D8049099E4}" type="doc">
      <dgm:prSet loTypeId="urn:microsoft.com/office/officeart/2008/layout/VerticalCurvedLis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3A1C916-EA84-4744-9B99-2B5CF874450C}">
      <dgm:prSet phldrT="[Text]"/>
      <dgm:spPr/>
      <dgm:t>
        <a:bodyPr/>
        <a:lstStyle/>
        <a:p>
          <a:r>
            <a:rPr lang="en-US" dirty="0" smtClean="0"/>
            <a:t>15 </a:t>
          </a:r>
          <a:r>
            <a:rPr lang="en-US" dirty="0" err="1" smtClean="0"/>
            <a:t>dias</a:t>
          </a:r>
          <a:r>
            <a:rPr lang="en-US" dirty="0" smtClean="0"/>
            <a:t> </a:t>
          </a:r>
          <a:r>
            <a:rPr lang="en-US" dirty="0" err="1" smtClean="0"/>
            <a:t>para</a:t>
          </a:r>
          <a:r>
            <a:rPr lang="en-US" dirty="0" smtClean="0"/>
            <a:t> </a:t>
          </a:r>
          <a:r>
            <a:rPr lang="en-US" dirty="0" err="1" smtClean="0"/>
            <a:t>defesa</a:t>
          </a:r>
          <a:r>
            <a:rPr lang="en-US" dirty="0" smtClean="0"/>
            <a:t>, inclusive </a:t>
          </a:r>
          <a:r>
            <a:rPr lang="en-US" dirty="0" err="1" smtClean="0"/>
            <a:t>reconven</a:t>
          </a:r>
          <a:r>
            <a:rPr lang="en-US" dirty="0" err="1" smtClean="0"/>
            <a:t>ção</a:t>
          </a:r>
          <a:endParaRPr lang="en-US" dirty="0"/>
        </a:p>
      </dgm:t>
    </dgm:pt>
    <dgm:pt modelId="{3320488A-C496-854A-B2F0-AE1EEDB6C089}" type="parTrans" cxnId="{9AF42B35-B32D-0A49-B1C3-9519E4B9EC09}">
      <dgm:prSet/>
      <dgm:spPr/>
      <dgm:t>
        <a:bodyPr/>
        <a:lstStyle/>
        <a:p>
          <a:endParaRPr lang="en-US"/>
        </a:p>
      </dgm:t>
    </dgm:pt>
    <dgm:pt modelId="{A8A5466C-442A-3D4E-A9DC-A48C32563CA1}" type="sibTrans" cxnId="{9AF42B35-B32D-0A49-B1C3-9519E4B9EC09}">
      <dgm:prSet/>
      <dgm:spPr/>
      <dgm:t>
        <a:bodyPr/>
        <a:lstStyle/>
        <a:p>
          <a:endParaRPr lang="en-US"/>
        </a:p>
      </dgm:t>
    </dgm:pt>
    <dgm:pt modelId="{4106C914-5DE1-1041-9FB8-F29C23F0C82B}">
      <dgm:prSet phldrT="[Text]"/>
      <dgm:spPr/>
      <dgm:t>
        <a:bodyPr/>
        <a:lstStyle/>
        <a:p>
          <a:r>
            <a:rPr lang="en-US" dirty="0" err="1" smtClean="0"/>
            <a:t>Mesma</a:t>
          </a:r>
          <a:r>
            <a:rPr lang="en-US" dirty="0" smtClean="0"/>
            <a:t> </a:t>
          </a:r>
          <a:r>
            <a:rPr lang="en-US" dirty="0" err="1" smtClean="0"/>
            <a:t>sentença</a:t>
          </a:r>
          <a:endParaRPr lang="en-US" dirty="0"/>
        </a:p>
      </dgm:t>
    </dgm:pt>
    <dgm:pt modelId="{7E482C8D-E78E-8044-8148-A0DD4126BF9D}" type="parTrans" cxnId="{754CC714-0A49-FB4D-9785-7130661D2EF4}">
      <dgm:prSet/>
      <dgm:spPr/>
      <dgm:t>
        <a:bodyPr/>
        <a:lstStyle/>
        <a:p>
          <a:endParaRPr lang="en-US"/>
        </a:p>
      </dgm:t>
    </dgm:pt>
    <dgm:pt modelId="{788FC09D-6FB6-7549-8D90-E8A0B524AF94}" type="sibTrans" cxnId="{754CC714-0A49-FB4D-9785-7130661D2EF4}">
      <dgm:prSet/>
      <dgm:spPr/>
      <dgm:t>
        <a:bodyPr/>
        <a:lstStyle/>
        <a:p>
          <a:endParaRPr lang="en-US"/>
        </a:p>
      </dgm:t>
    </dgm:pt>
    <dgm:pt modelId="{518CD502-4A09-5D4D-A606-3674C1D7FA11}">
      <dgm:prSet phldrT="[Text]"/>
      <dgm:spPr/>
      <dgm:t>
        <a:bodyPr/>
        <a:lstStyle/>
        <a:p>
          <a:r>
            <a:rPr lang="en-US" dirty="0" err="1" smtClean="0"/>
            <a:t>Reconvenção</a:t>
          </a:r>
          <a:r>
            <a:rPr lang="en-US" dirty="0" smtClean="0"/>
            <a:t> da </a:t>
          </a:r>
          <a:r>
            <a:rPr lang="en-US" dirty="0" err="1" smtClean="0"/>
            <a:t>Reconvenção</a:t>
          </a:r>
          <a:r>
            <a:rPr lang="en-US" dirty="0" smtClean="0"/>
            <a:t>, </a:t>
          </a:r>
          <a:r>
            <a:rPr lang="en-US" dirty="0" err="1" smtClean="0"/>
            <a:t>exceto</a:t>
          </a:r>
          <a:r>
            <a:rPr lang="en-US" dirty="0" smtClean="0"/>
            <a:t> </a:t>
          </a:r>
          <a:r>
            <a:rPr lang="en-US" dirty="0" err="1" smtClean="0"/>
            <a:t>monitória</a:t>
          </a:r>
          <a:endParaRPr lang="en-US" dirty="0"/>
        </a:p>
      </dgm:t>
    </dgm:pt>
    <dgm:pt modelId="{CC405938-3963-724C-903C-02E976B56631}" type="parTrans" cxnId="{55C8FAC4-632A-BB44-9C9C-9862932C27F9}">
      <dgm:prSet/>
      <dgm:spPr/>
      <dgm:t>
        <a:bodyPr/>
        <a:lstStyle/>
        <a:p>
          <a:endParaRPr lang="en-US"/>
        </a:p>
      </dgm:t>
    </dgm:pt>
    <dgm:pt modelId="{80B69831-8832-484D-BF27-B5D21C5F94DC}" type="sibTrans" cxnId="{55C8FAC4-632A-BB44-9C9C-9862932C27F9}">
      <dgm:prSet/>
      <dgm:spPr/>
      <dgm:t>
        <a:bodyPr/>
        <a:lstStyle/>
        <a:p>
          <a:endParaRPr lang="en-US"/>
        </a:p>
      </dgm:t>
    </dgm:pt>
    <dgm:pt modelId="{7C21B1E5-ABFD-2740-B8B6-76E3BED23ABA}">
      <dgm:prSet phldrT="[Text]"/>
      <dgm:spPr/>
      <dgm:t>
        <a:bodyPr/>
        <a:lstStyle/>
        <a:p>
          <a:r>
            <a:rPr lang="en-US" dirty="0" err="1" smtClean="0"/>
            <a:t>Enunciado</a:t>
          </a:r>
          <a:r>
            <a:rPr lang="en-US" dirty="0" smtClean="0"/>
            <a:t> de </a:t>
          </a:r>
          <a:r>
            <a:rPr lang="en-US" dirty="0" err="1" smtClean="0"/>
            <a:t>Súmula</a:t>
          </a:r>
          <a:r>
            <a:rPr lang="en-US" dirty="0" smtClean="0"/>
            <a:t> 258 - STF</a:t>
          </a:r>
          <a:endParaRPr lang="en-US" dirty="0"/>
        </a:p>
      </dgm:t>
    </dgm:pt>
    <dgm:pt modelId="{063C7BC2-F21F-064C-BF9C-598CDA176693}" type="parTrans" cxnId="{1739D241-3BA4-0143-AEFA-81D94A9A32F7}">
      <dgm:prSet/>
      <dgm:spPr/>
      <dgm:t>
        <a:bodyPr/>
        <a:lstStyle/>
        <a:p>
          <a:endParaRPr lang="en-US"/>
        </a:p>
      </dgm:t>
    </dgm:pt>
    <dgm:pt modelId="{47CBBF43-A795-A640-97C3-0CA6FD5D4EFF}" type="sibTrans" cxnId="{1739D241-3BA4-0143-AEFA-81D94A9A32F7}">
      <dgm:prSet/>
      <dgm:spPr/>
      <dgm:t>
        <a:bodyPr/>
        <a:lstStyle/>
        <a:p>
          <a:endParaRPr lang="en-US"/>
        </a:p>
      </dgm:t>
    </dgm:pt>
    <dgm:pt modelId="{BCB3CB65-A320-4849-B6BE-F34F98BD92DF}" type="pres">
      <dgm:prSet presAssocID="{EA6D26D5-7DCE-8F4D-A7A5-92D8049099E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4655E26-147E-8444-92DC-2BC4B2E42C8B}" type="pres">
      <dgm:prSet presAssocID="{EA6D26D5-7DCE-8F4D-A7A5-92D8049099E4}" presName="Name1" presStyleCnt="0"/>
      <dgm:spPr/>
    </dgm:pt>
    <dgm:pt modelId="{9C4771CC-68DA-B140-A3C5-3F5C6850A5FD}" type="pres">
      <dgm:prSet presAssocID="{EA6D26D5-7DCE-8F4D-A7A5-92D8049099E4}" presName="cycle" presStyleCnt="0"/>
      <dgm:spPr/>
    </dgm:pt>
    <dgm:pt modelId="{D01DB612-0EE9-094E-B0D0-96DE57BB9A50}" type="pres">
      <dgm:prSet presAssocID="{EA6D26D5-7DCE-8F4D-A7A5-92D8049099E4}" presName="srcNode" presStyleLbl="node1" presStyleIdx="0" presStyleCnt="4"/>
      <dgm:spPr/>
    </dgm:pt>
    <dgm:pt modelId="{8E547A17-87DB-0F4F-82EA-BF4F991B9A45}" type="pres">
      <dgm:prSet presAssocID="{EA6D26D5-7DCE-8F4D-A7A5-92D8049099E4}" presName="conn" presStyleLbl="parChTrans1D2" presStyleIdx="0" presStyleCnt="1"/>
      <dgm:spPr/>
      <dgm:t>
        <a:bodyPr/>
        <a:lstStyle/>
        <a:p>
          <a:endParaRPr lang="en-US"/>
        </a:p>
      </dgm:t>
    </dgm:pt>
    <dgm:pt modelId="{67BEC859-1D57-0045-A686-932F6B957152}" type="pres">
      <dgm:prSet presAssocID="{EA6D26D5-7DCE-8F4D-A7A5-92D8049099E4}" presName="extraNode" presStyleLbl="node1" presStyleIdx="0" presStyleCnt="4"/>
      <dgm:spPr/>
    </dgm:pt>
    <dgm:pt modelId="{C529FE57-98A6-FA4C-89AB-2FB0EF906F65}" type="pres">
      <dgm:prSet presAssocID="{EA6D26D5-7DCE-8F4D-A7A5-92D8049099E4}" presName="dstNode" presStyleLbl="node1" presStyleIdx="0" presStyleCnt="4"/>
      <dgm:spPr/>
    </dgm:pt>
    <dgm:pt modelId="{8BA16EE4-DF47-6E47-BBCC-34832BBFEE7B}" type="pres">
      <dgm:prSet presAssocID="{23A1C916-EA84-4744-9B99-2B5CF874450C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EB5522-5A56-6548-9240-C785D4F17449}" type="pres">
      <dgm:prSet presAssocID="{23A1C916-EA84-4744-9B99-2B5CF874450C}" presName="accent_1" presStyleCnt="0"/>
      <dgm:spPr/>
    </dgm:pt>
    <dgm:pt modelId="{6DC119C1-A8EC-4340-BB53-D4BE472943D4}" type="pres">
      <dgm:prSet presAssocID="{23A1C916-EA84-4744-9B99-2B5CF874450C}" presName="accentRepeatNode" presStyleLbl="solidFgAcc1" presStyleIdx="0" presStyleCnt="4"/>
      <dgm:spPr/>
    </dgm:pt>
    <dgm:pt modelId="{59C4FBC4-4DC7-E34E-A93B-CBB0742BD069}" type="pres">
      <dgm:prSet presAssocID="{4106C914-5DE1-1041-9FB8-F29C23F0C82B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1ACA61-79FA-C347-9947-DF4B200926F4}" type="pres">
      <dgm:prSet presAssocID="{4106C914-5DE1-1041-9FB8-F29C23F0C82B}" presName="accent_2" presStyleCnt="0"/>
      <dgm:spPr/>
    </dgm:pt>
    <dgm:pt modelId="{7C075107-62B5-9D49-9656-AABB36C57D01}" type="pres">
      <dgm:prSet presAssocID="{4106C914-5DE1-1041-9FB8-F29C23F0C82B}" presName="accentRepeatNode" presStyleLbl="solidFgAcc1" presStyleIdx="1" presStyleCnt="4"/>
      <dgm:spPr/>
    </dgm:pt>
    <dgm:pt modelId="{FED6C68B-4373-BF46-A6C1-03502367CFD2}" type="pres">
      <dgm:prSet presAssocID="{518CD502-4A09-5D4D-A606-3674C1D7FA11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06E657-A38E-C449-9B64-D24A2226DB7C}" type="pres">
      <dgm:prSet presAssocID="{518CD502-4A09-5D4D-A606-3674C1D7FA11}" presName="accent_3" presStyleCnt="0"/>
      <dgm:spPr/>
    </dgm:pt>
    <dgm:pt modelId="{5227448F-3568-524A-90B3-D631624E7B14}" type="pres">
      <dgm:prSet presAssocID="{518CD502-4A09-5D4D-A606-3674C1D7FA11}" presName="accentRepeatNode" presStyleLbl="solidFgAcc1" presStyleIdx="2" presStyleCnt="4"/>
      <dgm:spPr/>
    </dgm:pt>
    <dgm:pt modelId="{FE5940F9-00B5-4E47-A406-7551CED84D12}" type="pres">
      <dgm:prSet presAssocID="{7C21B1E5-ABFD-2740-B8B6-76E3BED23ABA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21F94F-F232-EC4D-B12C-EAA59A5D26DA}" type="pres">
      <dgm:prSet presAssocID="{7C21B1E5-ABFD-2740-B8B6-76E3BED23ABA}" presName="accent_4" presStyleCnt="0"/>
      <dgm:spPr/>
    </dgm:pt>
    <dgm:pt modelId="{A553FB1E-DC05-D84A-859A-E44EAF3118E7}" type="pres">
      <dgm:prSet presAssocID="{7C21B1E5-ABFD-2740-B8B6-76E3BED23ABA}" presName="accentRepeatNode" presStyleLbl="solidFgAcc1" presStyleIdx="3" presStyleCnt="4"/>
      <dgm:spPr/>
    </dgm:pt>
  </dgm:ptLst>
  <dgm:cxnLst>
    <dgm:cxn modelId="{9FF594D5-908E-084B-A799-9A9AF0934824}" type="presOf" srcId="{7C21B1E5-ABFD-2740-B8B6-76E3BED23ABA}" destId="{FE5940F9-00B5-4E47-A406-7551CED84D12}" srcOrd="0" destOrd="0" presId="urn:microsoft.com/office/officeart/2008/layout/VerticalCurvedList"/>
    <dgm:cxn modelId="{9AF42B35-B32D-0A49-B1C3-9519E4B9EC09}" srcId="{EA6D26D5-7DCE-8F4D-A7A5-92D8049099E4}" destId="{23A1C916-EA84-4744-9B99-2B5CF874450C}" srcOrd="0" destOrd="0" parTransId="{3320488A-C496-854A-B2F0-AE1EEDB6C089}" sibTransId="{A8A5466C-442A-3D4E-A9DC-A48C32563CA1}"/>
    <dgm:cxn modelId="{619D60B5-6DD4-8D41-BCD4-1A1724C3568C}" type="presOf" srcId="{23A1C916-EA84-4744-9B99-2B5CF874450C}" destId="{8BA16EE4-DF47-6E47-BBCC-34832BBFEE7B}" srcOrd="0" destOrd="0" presId="urn:microsoft.com/office/officeart/2008/layout/VerticalCurvedList"/>
    <dgm:cxn modelId="{48BCC2E4-6492-0A45-BB7E-CD9025BEADE5}" type="presOf" srcId="{A8A5466C-442A-3D4E-A9DC-A48C32563CA1}" destId="{8E547A17-87DB-0F4F-82EA-BF4F991B9A45}" srcOrd="0" destOrd="0" presId="urn:microsoft.com/office/officeart/2008/layout/VerticalCurvedList"/>
    <dgm:cxn modelId="{4008BF12-D9C9-D142-803B-7F741B37A71D}" type="presOf" srcId="{518CD502-4A09-5D4D-A606-3674C1D7FA11}" destId="{FED6C68B-4373-BF46-A6C1-03502367CFD2}" srcOrd="0" destOrd="0" presId="urn:microsoft.com/office/officeart/2008/layout/VerticalCurvedList"/>
    <dgm:cxn modelId="{36961541-36D8-4B4D-8653-40EB8047D3E7}" type="presOf" srcId="{EA6D26D5-7DCE-8F4D-A7A5-92D8049099E4}" destId="{BCB3CB65-A320-4849-B6BE-F34F98BD92DF}" srcOrd="0" destOrd="0" presId="urn:microsoft.com/office/officeart/2008/layout/VerticalCurvedList"/>
    <dgm:cxn modelId="{754CC714-0A49-FB4D-9785-7130661D2EF4}" srcId="{EA6D26D5-7DCE-8F4D-A7A5-92D8049099E4}" destId="{4106C914-5DE1-1041-9FB8-F29C23F0C82B}" srcOrd="1" destOrd="0" parTransId="{7E482C8D-E78E-8044-8148-A0DD4126BF9D}" sibTransId="{788FC09D-6FB6-7549-8D90-E8A0B524AF94}"/>
    <dgm:cxn modelId="{55C8FAC4-632A-BB44-9C9C-9862932C27F9}" srcId="{EA6D26D5-7DCE-8F4D-A7A5-92D8049099E4}" destId="{518CD502-4A09-5D4D-A606-3674C1D7FA11}" srcOrd="2" destOrd="0" parTransId="{CC405938-3963-724C-903C-02E976B56631}" sibTransId="{80B69831-8832-484D-BF27-B5D21C5F94DC}"/>
    <dgm:cxn modelId="{1739D241-3BA4-0143-AEFA-81D94A9A32F7}" srcId="{EA6D26D5-7DCE-8F4D-A7A5-92D8049099E4}" destId="{7C21B1E5-ABFD-2740-B8B6-76E3BED23ABA}" srcOrd="3" destOrd="0" parTransId="{063C7BC2-F21F-064C-BF9C-598CDA176693}" sibTransId="{47CBBF43-A795-A640-97C3-0CA6FD5D4EFF}"/>
    <dgm:cxn modelId="{5B082D04-C680-F144-AAE8-71EFCF859143}" type="presOf" srcId="{4106C914-5DE1-1041-9FB8-F29C23F0C82B}" destId="{59C4FBC4-4DC7-E34E-A93B-CBB0742BD069}" srcOrd="0" destOrd="0" presId="urn:microsoft.com/office/officeart/2008/layout/VerticalCurvedList"/>
    <dgm:cxn modelId="{25B2DEEA-193C-C141-8B14-5FA1DFCEE639}" type="presParOf" srcId="{BCB3CB65-A320-4849-B6BE-F34F98BD92DF}" destId="{54655E26-147E-8444-92DC-2BC4B2E42C8B}" srcOrd="0" destOrd="0" presId="urn:microsoft.com/office/officeart/2008/layout/VerticalCurvedList"/>
    <dgm:cxn modelId="{3E788D91-257F-C64A-93D7-88013774F917}" type="presParOf" srcId="{54655E26-147E-8444-92DC-2BC4B2E42C8B}" destId="{9C4771CC-68DA-B140-A3C5-3F5C6850A5FD}" srcOrd="0" destOrd="0" presId="urn:microsoft.com/office/officeart/2008/layout/VerticalCurvedList"/>
    <dgm:cxn modelId="{BB5FA7C7-1F27-9540-9F90-833DA9807555}" type="presParOf" srcId="{9C4771CC-68DA-B140-A3C5-3F5C6850A5FD}" destId="{D01DB612-0EE9-094E-B0D0-96DE57BB9A50}" srcOrd="0" destOrd="0" presId="urn:microsoft.com/office/officeart/2008/layout/VerticalCurvedList"/>
    <dgm:cxn modelId="{C7A0A091-5F82-F14D-8DC1-79CBEBC7A835}" type="presParOf" srcId="{9C4771CC-68DA-B140-A3C5-3F5C6850A5FD}" destId="{8E547A17-87DB-0F4F-82EA-BF4F991B9A45}" srcOrd="1" destOrd="0" presId="urn:microsoft.com/office/officeart/2008/layout/VerticalCurvedList"/>
    <dgm:cxn modelId="{24985123-2E05-7D45-A1BF-61DEF20D6D4B}" type="presParOf" srcId="{9C4771CC-68DA-B140-A3C5-3F5C6850A5FD}" destId="{67BEC859-1D57-0045-A686-932F6B957152}" srcOrd="2" destOrd="0" presId="urn:microsoft.com/office/officeart/2008/layout/VerticalCurvedList"/>
    <dgm:cxn modelId="{D6F4B7B9-EA5C-5145-865B-C4AF68C5B528}" type="presParOf" srcId="{9C4771CC-68DA-B140-A3C5-3F5C6850A5FD}" destId="{C529FE57-98A6-FA4C-89AB-2FB0EF906F65}" srcOrd="3" destOrd="0" presId="urn:microsoft.com/office/officeart/2008/layout/VerticalCurvedList"/>
    <dgm:cxn modelId="{ACF468C1-228C-4745-8B42-CEE897501AA2}" type="presParOf" srcId="{54655E26-147E-8444-92DC-2BC4B2E42C8B}" destId="{8BA16EE4-DF47-6E47-BBCC-34832BBFEE7B}" srcOrd="1" destOrd="0" presId="urn:microsoft.com/office/officeart/2008/layout/VerticalCurvedList"/>
    <dgm:cxn modelId="{41669462-632D-F048-AF01-998A86301E59}" type="presParOf" srcId="{54655E26-147E-8444-92DC-2BC4B2E42C8B}" destId="{33EB5522-5A56-6548-9240-C785D4F17449}" srcOrd="2" destOrd="0" presId="urn:microsoft.com/office/officeart/2008/layout/VerticalCurvedList"/>
    <dgm:cxn modelId="{397AAE46-D6ED-0B49-95A1-E0568BB2B440}" type="presParOf" srcId="{33EB5522-5A56-6548-9240-C785D4F17449}" destId="{6DC119C1-A8EC-4340-BB53-D4BE472943D4}" srcOrd="0" destOrd="0" presId="urn:microsoft.com/office/officeart/2008/layout/VerticalCurvedList"/>
    <dgm:cxn modelId="{C79732C7-5029-344D-B78F-891583AD0DBF}" type="presParOf" srcId="{54655E26-147E-8444-92DC-2BC4B2E42C8B}" destId="{59C4FBC4-4DC7-E34E-A93B-CBB0742BD069}" srcOrd="3" destOrd="0" presId="urn:microsoft.com/office/officeart/2008/layout/VerticalCurvedList"/>
    <dgm:cxn modelId="{B1D0B677-0663-6141-A9BD-A480236CA7D6}" type="presParOf" srcId="{54655E26-147E-8444-92DC-2BC4B2E42C8B}" destId="{A21ACA61-79FA-C347-9947-DF4B200926F4}" srcOrd="4" destOrd="0" presId="urn:microsoft.com/office/officeart/2008/layout/VerticalCurvedList"/>
    <dgm:cxn modelId="{384320CA-A95A-F14A-A839-5BD956ED8568}" type="presParOf" srcId="{A21ACA61-79FA-C347-9947-DF4B200926F4}" destId="{7C075107-62B5-9D49-9656-AABB36C57D01}" srcOrd="0" destOrd="0" presId="urn:microsoft.com/office/officeart/2008/layout/VerticalCurvedList"/>
    <dgm:cxn modelId="{DC4C5234-9815-D84F-9797-AE23D514866F}" type="presParOf" srcId="{54655E26-147E-8444-92DC-2BC4B2E42C8B}" destId="{FED6C68B-4373-BF46-A6C1-03502367CFD2}" srcOrd="5" destOrd="0" presId="urn:microsoft.com/office/officeart/2008/layout/VerticalCurvedList"/>
    <dgm:cxn modelId="{E2CB23B2-2B83-5C44-BDB9-ACE21C2BB2C7}" type="presParOf" srcId="{54655E26-147E-8444-92DC-2BC4B2E42C8B}" destId="{A906E657-A38E-C449-9B64-D24A2226DB7C}" srcOrd="6" destOrd="0" presId="urn:microsoft.com/office/officeart/2008/layout/VerticalCurvedList"/>
    <dgm:cxn modelId="{E980A37E-393A-4E44-951F-26456FADB955}" type="presParOf" srcId="{A906E657-A38E-C449-9B64-D24A2226DB7C}" destId="{5227448F-3568-524A-90B3-D631624E7B14}" srcOrd="0" destOrd="0" presId="urn:microsoft.com/office/officeart/2008/layout/VerticalCurvedList"/>
    <dgm:cxn modelId="{F9FF13A7-7436-904F-AE14-57DD261258B7}" type="presParOf" srcId="{54655E26-147E-8444-92DC-2BC4B2E42C8B}" destId="{FE5940F9-00B5-4E47-A406-7551CED84D12}" srcOrd="7" destOrd="0" presId="urn:microsoft.com/office/officeart/2008/layout/VerticalCurvedList"/>
    <dgm:cxn modelId="{1F3408B4-6286-6D41-B9FF-15EBBF8171A8}" type="presParOf" srcId="{54655E26-147E-8444-92DC-2BC4B2E42C8B}" destId="{4A21F94F-F232-EC4D-B12C-EAA59A5D26DA}" srcOrd="8" destOrd="0" presId="urn:microsoft.com/office/officeart/2008/layout/VerticalCurvedList"/>
    <dgm:cxn modelId="{7FAAC5AF-A97A-E84F-AF2F-78823D1475EF}" type="presParOf" srcId="{4A21F94F-F232-EC4D-B12C-EAA59A5D26DA}" destId="{A553FB1E-DC05-D84A-859A-E44EAF3118E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DA1507A-33CE-8C4B-9C9C-AAE3D4DA2C13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738AC1E-57DE-B94D-93DC-778AEEB4AC44}">
      <dgm:prSet phldrT="[Text]"/>
      <dgm:spPr/>
      <dgm:t>
        <a:bodyPr/>
        <a:lstStyle/>
        <a:p>
          <a:r>
            <a:rPr lang="en-US" b="1" dirty="0" err="1" smtClean="0"/>
            <a:t>Réu</a:t>
          </a:r>
          <a:endParaRPr lang="en-US" b="1" dirty="0"/>
        </a:p>
      </dgm:t>
    </dgm:pt>
    <dgm:pt modelId="{4AB27C09-698B-914C-85EF-706414D4C066}" type="parTrans" cxnId="{5F0B25D6-7394-9444-AF8F-3DBA7EBAA49D}">
      <dgm:prSet/>
      <dgm:spPr/>
      <dgm:t>
        <a:bodyPr/>
        <a:lstStyle/>
        <a:p>
          <a:endParaRPr lang="en-US" b="1"/>
        </a:p>
      </dgm:t>
    </dgm:pt>
    <dgm:pt modelId="{14E43F1F-962D-624F-944F-AA5BA47374F8}" type="sibTrans" cxnId="{5F0B25D6-7394-9444-AF8F-3DBA7EBAA49D}">
      <dgm:prSet/>
      <dgm:spPr/>
      <dgm:t>
        <a:bodyPr/>
        <a:lstStyle/>
        <a:p>
          <a:endParaRPr lang="en-US" b="1"/>
        </a:p>
      </dgm:t>
    </dgm:pt>
    <dgm:pt modelId="{34A2C54C-7101-D745-9477-C7E747B52AF7}">
      <dgm:prSet phldrT="[Text]"/>
      <dgm:spPr/>
      <dgm:t>
        <a:bodyPr/>
        <a:lstStyle/>
        <a:p>
          <a:r>
            <a:rPr lang="en-US" b="1" dirty="0" err="1" smtClean="0"/>
            <a:t>Comissiva</a:t>
          </a:r>
          <a:endParaRPr lang="en-US" b="1" dirty="0"/>
        </a:p>
      </dgm:t>
    </dgm:pt>
    <dgm:pt modelId="{79176D61-E1D0-D84D-9563-203FD87992DE}" type="parTrans" cxnId="{083B8919-65B6-B447-81ED-2235D2FFD66F}">
      <dgm:prSet/>
      <dgm:spPr/>
      <dgm:t>
        <a:bodyPr/>
        <a:lstStyle/>
        <a:p>
          <a:endParaRPr lang="en-US" b="1"/>
        </a:p>
      </dgm:t>
    </dgm:pt>
    <dgm:pt modelId="{EA3012FB-E724-3245-8DFC-0AECF242A2CB}" type="sibTrans" cxnId="{083B8919-65B6-B447-81ED-2235D2FFD66F}">
      <dgm:prSet/>
      <dgm:spPr/>
      <dgm:t>
        <a:bodyPr/>
        <a:lstStyle/>
        <a:p>
          <a:endParaRPr lang="en-US" b="1"/>
        </a:p>
      </dgm:t>
    </dgm:pt>
    <dgm:pt modelId="{99A28DAC-540A-544D-8F45-DD97A0FAFBFD}">
      <dgm:prSet phldrT="[Text]"/>
      <dgm:spPr/>
      <dgm:t>
        <a:bodyPr/>
        <a:lstStyle/>
        <a:p>
          <a:r>
            <a:rPr lang="en-US" b="1" dirty="0" err="1" smtClean="0"/>
            <a:t>Contestação</a:t>
          </a:r>
          <a:endParaRPr lang="en-US" b="1" dirty="0"/>
        </a:p>
      </dgm:t>
    </dgm:pt>
    <dgm:pt modelId="{41D1D8CE-839C-874F-9A7F-15C56B655F43}" type="parTrans" cxnId="{ABA5CCAD-B0FA-7C4C-B407-715DEBE60CB0}">
      <dgm:prSet/>
      <dgm:spPr/>
      <dgm:t>
        <a:bodyPr/>
        <a:lstStyle/>
        <a:p>
          <a:endParaRPr lang="en-US" b="1"/>
        </a:p>
      </dgm:t>
    </dgm:pt>
    <dgm:pt modelId="{EA83A8B9-BB5D-C54D-8099-56BFDFD4F77F}" type="sibTrans" cxnId="{ABA5CCAD-B0FA-7C4C-B407-715DEBE60CB0}">
      <dgm:prSet/>
      <dgm:spPr/>
      <dgm:t>
        <a:bodyPr/>
        <a:lstStyle/>
        <a:p>
          <a:endParaRPr lang="en-US" b="1"/>
        </a:p>
      </dgm:t>
    </dgm:pt>
    <dgm:pt modelId="{915B8AA5-0575-FF47-8C6E-2A937F957288}">
      <dgm:prSet phldrT="[Text]"/>
      <dgm:spPr/>
      <dgm:t>
        <a:bodyPr/>
        <a:lstStyle/>
        <a:p>
          <a:r>
            <a:rPr lang="en-US" b="1" dirty="0" err="1" smtClean="0"/>
            <a:t>Reconvenção</a:t>
          </a:r>
          <a:endParaRPr lang="en-US" b="1" dirty="0"/>
        </a:p>
      </dgm:t>
    </dgm:pt>
    <dgm:pt modelId="{ACC7E370-2E8D-6D43-A4C4-5A3C2C045F0E}" type="parTrans" cxnId="{1B393E6A-D2DA-AD40-A01F-D0F9D10BDD84}">
      <dgm:prSet/>
      <dgm:spPr/>
      <dgm:t>
        <a:bodyPr/>
        <a:lstStyle/>
        <a:p>
          <a:endParaRPr lang="en-US" b="1"/>
        </a:p>
      </dgm:t>
    </dgm:pt>
    <dgm:pt modelId="{062B72D0-1982-4743-AD15-FEF6FD6F4A2B}" type="sibTrans" cxnId="{1B393E6A-D2DA-AD40-A01F-D0F9D10BDD84}">
      <dgm:prSet/>
      <dgm:spPr/>
      <dgm:t>
        <a:bodyPr/>
        <a:lstStyle/>
        <a:p>
          <a:endParaRPr lang="en-US" b="1"/>
        </a:p>
      </dgm:t>
    </dgm:pt>
    <dgm:pt modelId="{611D714C-EFDE-6A48-8A53-81108CCF0F04}">
      <dgm:prSet phldrT="[Text]"/>
      <dgm:spPr/>
      <dgm:t>
        <a:bodyPr/>
        <a:lstStyle/>
        <a:p>
          <a:r>
            <a:rPr lang="en-US" b="1" dirty="0" err="1" smtClean="0"/>
            <a:t>Omissiva</a:t>
          </a:r>
          <a:endParaRPr lang="en-US" b="1" dirty="0" smtClean="0"/>
        </a:p>
      </dgm:t>
    </dgm:pt>
    <dgm:pt modelId="{F0E5240A-3341-A64B-B1E9-C68A81A6415F}" type="parTrans" cxnId="{D2F7D691-9EA4-3245-9F12-052D79164A1F}">
      <dgm:prSet/>
      <dgm:spPr/>
      <dgm:t>
        <a:bodyPr/>
        <a:lstStyle/>
        <a:p>
          <a:endParaRPr lang="en-US" b="1"/>
        </a:p>
      </dgm:t>
    </dgm:pt>
    <dgm:pt modelId="{273C498C-04DB-8E43-B1BF-FF4E9DF59F5C}" type="sibTrans" cxnId="{D2F7D691-9EA4-3245-9F12-052D79164A1F}">
      <dgm:prSet/>
      <dgm:spPr/>
      <dgm:t>
        <a:bodyPr/>
        <a:lstStyle/>
        <a:p>
          <a:endParaRPr lang="en-US" b="1"/>
        </a:p>
      </dgm:t>
    </dgm:pt>
    <dgm:pt modelId="{3872E39C-1DAC-7F4C-9285-98A20B26B326}">
      <dgm:prSet custT="1"/>
      <dgm:spPr/>
      <dgm:t>
        <a:bodyPr/>
        <a:lstStyle/>
        <a:p>
          <a:r>
            <a:rPr lang="en-US" sz="1800" b="1" dirty="0" err="1" smtClean="0"/>
            <a:t>Reconhecimento</a:t>
          </a:r>
          <a:r>
            <a:rPr lang="en-US" sz="1800" b="1" dirty="0" smtClean="0"/>
            <a:t> </a:t>
          </a:r>
          <a:r>
            <a:rPr lang="en-US" sz="1800" b="1" dirty="0" err="1" smtClean="0"/>
            <a:t>Jurídico</a:t>
          </a:r>
          <a:r>
            <a:rPr lang="en-US" sz="1800" b="1" dirty="0" smtClean="0"/>
            <a:t> do </a:t>
          </a:r>
          <a:r>
            <a:rPr lang="en-US" sz="1800" b="1" dirty="0" err="1" smtClean="0"/>
            <a:t>Pedido</a:t>
          </a:r>
          <a:endParaRPr lang="en-US" sz="1800" b="1" dirty="0"/>
        </a:p>
      </dgm:t>
    </dgm:pt>
    <dgm:pt modelId="{848A336C-451F-FD4C-8030-F0E808A6EF53}" type="parTrans" cxnId="{534B5F1A-A81E-4E4C-9346-1CA87A4704E4}">
      <dgm:prSet/>
      <dgm:spPr/>
      <dgm:t>
        <a:bodyPr/>
        <a:lstStyle/>
        <a:p>
          <a:endParaRPr lang="en-US" b="1"/>
        </a:p>
      </dgm:t>
    </dgm:pt>
    <dgm:pt modelId="{89F40638-9D5E-8C46-B260-8261547CA0C2}" type="sibTrans" cxnId="{534B5F1A-A81E-4E4C-9346-1CA87A4704E4}">
      <dgm:prSet/>
      <dgm:spPr/>
      <dgm:t>
        <a:bodyPr/>
        <a:lstStyle/>
        <a:p>
          <a:endParaRPr lang="en-US" b="1"/>
        </a:p>
      </dgm:t>
    </dgm:pt>
    <dgm:pt modelId="{7B176FBE-ECEA-0740-BE7B-B03914BCD90D}">
      <dgm:prSet phldrT="[Text]"/>
      <dgm:spPr/>
      <dgm:t>
        <a:bodyPr/>
        <a:lstStyle/>
        <a:p>
          <a:r>
            <a:rPr lang="en-US" b="1" dirty="0" err="1" smtClean="0"/>
            <a:t>Intervenção</a:t>
          </a:r>
          <a:r>
            <a:rPr lang="en-US" b="1" dirty="0" smtClean="0"/>
            <a:t> de </a:t>
          </a:r>
          <a:r>
            <a:rPr lang="en-US" b="1" dirty="0" err="1" smtClean="0"/>
            <a:t>Terceiros</a:t>
          </a:r>
          <a:endParaRPr lang="en-US" b="1" dirty="0"/>
        </a:p>
      </dgm:t>
    </dgm:pt>
    <dgm:pt modelId="{1EE55E4C-A9BD-D943-ABE7-0CCF028D6BC7}" type="parTrans" cxnId="{ED372613-FE0A-BA4C-B7EB-0465F3DE19F8}">
      <dgm:prSet/>
      <dgm:spPr/>
      <dgm:t>
        <a:bodyPr/>
        <a:lstStyle/>
        <a:p>
          <a:endParaRPr lang="en-US"/>
        </a:p>
      </dgm:t>
    </dgm:pt>
    <dgm:pt modelId="{4AEDF84D-B52F-2B4B-A242-E02D17CF19BE}" type="sibTrans" cxnId="{ED372613-FE0A-BA4C-B7EB-0465F3DE19F8}">
      <dgm:prSet/>
      <dgm:spPr/>
      <dgm:t>
        <a:bodyPr/>
        <a:lstStyle/>
        <a:p>
          <a:endParaRPr lang="en-US"/>
        </a:p>
      </dgm:t>
    </dgm:pt>
    <dgm:pt modelId="{FC8C68CD-0C9F-4A44-90D8-B83910D9672A}">
      <dgm:prSet phldrT="[Text]"/>
      <dgm:spPr/>
      <dgm:t>
        <a:bodyPr/>
        <a:lstStyle/>
        <a:p>
          <a:r>
            <a:rPr lang="en-US" b="1" dirty="0" err="1" smtClean="0"/>
            <a:t>Exceção</a:t>
          </a:r>
          <a:r>
            <a:rPr lang="en-US" b="1" dirty="0" smtClean="0"/>
            <a:t> de </a:t>
          </a:r>
          <a:r>
            <a:rPr lang="en-US" b="1" dirty="0" err="1" smtClean="0"/>
            <a:t>Impedimento</a:t>
          </a:r>
          <a:r>
            <a:rPr lang="en-US" b="1" dirty="0" smtClean="0"/>
            <a:t> e </a:t>
          </a:r>
          <a:r>
            <a:rPr lang="en-US" b="1" dirty="0" err="1" smtClean="0"/>
            <a:t>Suspeição</a:t>
          </a:r>
          <a:endParaRPr lang="en-US" b="1" dirty="0"/>
        </a:p>
      </dgm:t>
    </dgm:pt>
    <dgm:pt modelId="{6360797A-78D6-8241-BAFA-88657A3C306C}" type="parTrans" cxnId="{17773C94-34A1-B045-AD66-C0ADA8EFA5DE}">
      <dgm:prSet/>
      <dgm:spPr/>
      <dgm:t>
        <a:bodyPr/>
        <a:lstStyle/>
        <a:p>
          <a:endParaRPr lang="en-US"/>
        </a:p>
      </dgm:t>
    </dgm:pt>
    <dgm:pt modelId="{4E096822-1574-D342-A4D2-6C2C235055CC}" type="sibTrans" cxnId="{17773C94-34A1-B045-AD66-C0ADA8EFA5DE}">
      <dgm:prSet/>
      <dgm:spPr/>
      <dgm:t>
        <a:bodyPr/>
        <a:lstStyle/>
        <a:p>
          <a:endParaRPr lang="en-US"/>
        </a:p>
      </dgm:t>
    </dgm:pt>
    <dgm:pt modelId="{22D817AC-FAC7-B442-80D4-47B32D5B93DA}">
      <dgm:prSet phldrT="[Text]"/>
      <dgm:spPr/>
      <dgm:t>
        <a:bodyPr/>
        <a:lstStyle/>
        <a:p>
          <a:r>
            <a:rPr lang="en-US" b="1" dirty="0" err="1" smtClean="0"/>
            <a:t>Falsidade</a:t>
          </a:r>
          <a:r>
            <a:rPr lang="en-US" b="1" dirty="0" smtClean="0"/>
            <a:t> Documental</a:t>
          </a:r>
          <a:endParaRPr lang="en-US" b="1" dirty="0"/>
        </a:p>
      </dgm:t>
    </dgm:pt>
    <dgm:pt modelId="{CF99C391-05B7-6E45-B61E-CA5345AD13BB}" type="parTrans" cxnId="{8D91C08D-B26B-7541-B9D5-CB6A92712EED}">
      <dgm:prSet/>
      <dgm:spPr/>
      <dgm:t>
        <a:bodyPr/>
        <a:lstStyle/>
        <a:p>
          <a:endParaRPr lang="en-US"/>
        </a:p>
      </dgm:t>
    </dgm:pt>
    <dgm:pt modelId="{D79ADDF7-903F-9C4D-B687-4D65ADF4D52B}" type="sibTrans" cxnId="{8D91C08D-B26B-7541-B9D5-CB6A92712EED}">
      <dgm:prSet/>
      <dgm:spPr/>
      <dgm:t>
        <a:bodyPr/>
        <a:lstStyle/>
        <a:p>
          <a:endParaRPr lang="en-US"/>
        </a:p>
      </dgm:t>
    </dgm:pt>
    <dgm:pt modelId="{DB097C8A-99D7-9346-9762-760D74F760FB}" type="pres">
      <dgm:prSet presAssocID="{CDA1507A-33CE-8C4B-9C9C-AAE3D4DA2C1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860509F-1A5C-C642-88A2-34D7974440BF}" type="pres">
      <dgm:prSet presAssocID="{5738AC1E-57DE-B94D-93DC-778AEEB4AC44}" presName="root1" presStyleCnt="0"/>
      <dgm:spPr/>
    </dgm:pt>
    <dgm:pt modelId="{6D9691B1-5A07-E842-B833-DDC9195EAD42}" type="pres">
      <dgm:prSet presAssocID="{5738AC1E-57DE-B94D-93DC-778AEEB4AC44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43B343-E404-044F-8168-BBB473ADD5B1}" type="pres">
      <dgm:prSet presAssocID="{5738AC1E-57DE-B94D-93DC-778AEEB4AC44}" presName="level2hierChild" presStyleCnt="0"/>
      <dgm:spPr/>
    </dgm:pt>
    <dgm:pt modelId="{9FCB6ACC-DB93-5C4C-90CF-B62A081869FC}" type="pres">
      <dgm:prSet presAssocID="{79176D61-E1D0-D84D-9563-203FD87992DE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CE44DF52-0D54-4540-9D8C-71B79B8013E8}" type="pres">
      <dgm:prSet presAssocID="{79176D61-E1D0-D84D-9563-203FD87992DE}" presName="connTx" presStyleLbl="parChTrans1D2" presStyleIdx="0" presStyleCnt="3"/>
      <dgm:spPr/>
      <dgm:t>
        <a:bodyPr/>
        <a:lstStyle/>
        <a:p>
          <a:endParaRPr lang="en-US"/>
        </a:p>
      </dgm:t>
    </dgm:pt>
    <dgm:pt modelId="{9CCC6F6C-E34F-D14E-8249-BF6AC2648F0C}" type="pres">
      <dgm:prSet presAssocID="{34A2C54C-7101-D745-9477-C7E747B52AF7}" presName="root2" presStyleCnt="0"/>
      <dgm:spPr/>
    </dgm:pt>
    <dgm:pt modelId="{7AF82B04-A55D-9C42-A212-995DCB876CE9}" type="pres">
      <dgm:prSet presAssocID="{34A2C54C-7101-D745-9477-C7E747B52AF7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DA671D-6F8E-8247-AB6F-5BCB654EADE1}" type="pres">
      <dgm:prSet presAssocID="{34A2C54C-7101-D745-9477-C7E747B52AF7}" presName="level3hierChild" presStyleCnt="0"/>
      <dgm:spPr/>
    </dgm:pt>
    <dgm:pt modelId="{C700E2D4-6992-FA4D-A5E1-45335922D889}" type="pres">
      <dgm:prSet presAssocID="{41D1D8CE-839C-874F-9A7F-15C56B655F43}" presName="conn2-1" presStyleLbl="parChTrans1D3" presStyleIdx="0" presStyleCnt="5"/>
      <dgm:spPr/>
      <dgm:t>
        <a:bodyPr/>
        <a:lstStyle/>
        <a:p>
          <a:endParaRPr lang="en-US"/>
        </a:p>
      </dgm:t>
    </dgm:pt>
    <dgm:pt modelId="{5AB81DA2-9A80-ED41-B833-436E690E874A}" type="pres">
      <dgm:prSet presAssocID="{41D1D8CE-839C-874F-9A7F-15C56B655F43}" presName="connTx" presStyleLbl="parChTrans1D3" presStyleIdx="0" presStyleCnt="5"/>
      <dgm:spPr/>
      <dgm:t>
        <a:bodyPr/>
        <a:lstStyle/>
        <a:p>
          <a:endParaRPr lang="en-US"/>
        </a:p>
      </dgm:t>
    </dgm:pt>
    <dgm:pt modelId="{0E781C89-9BDE-D049-81DE-704E941D5ABA}" type="pres">
      <dgm:prSet presAssocID="{99A28DAC-540A-544D-8F45-DD97A0FAFBFD}" presName="root2" presStyleCnt="0"/>
      <dgm:spPr/>
    </dgm:pt>
    <dgm:pt modelId="{B611F484-C242-8641-B448-3160E38645E8}" type="pres">
      <dgm:prSet presAssocID="{99A28DAC-540A-544D-8F45-DD97A0FAFBFD}" presName="LevelTwoTextNod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85E178-286E-054D-BBD5-68EA4F8D3786}" type="pres">
      <dgm:prSet presAssocID="{99A28DAC-540A-544D-8F45-DD97A0FAFBFD}" presName="level3hierChild" presStyleCnt="0"/>
      <dgm:spPr/>
    </dgm:pt>
    <dgm:pt modelId="{9AA377F8-86E5-C943-9C41-86E3E4761511}" type="pres">
      <dgm:prSet presAssocID="{ACC7E370-2E8D-6D43-A4C4-5A3C2C045F0E}" presName="conn2-1" presStyleLbl="parChTrans1D3" presStyleIdx="1" presStyleCnt="5"/>
      <dgm:spPr/>
      <dgm:t>
        <a:bodyPr/>
        <a:lstStyle/>
        <a:p>
          <a:endParaRPr lang="en-US"/>
        </a:p>
      </dgm:t>
    </dgm:pt>
    <dgm:pt modelId="{9DFDBD18-743D-9D46-8D3A-A7E329AC75EF}" type="pres">
      <dgm:prSet presAssocID="{ACC7E370-2E8D-6D43-A4C4-5A3C2C045F0E}" presName="connTx" presStyleLbl="parChTrans1D3" presStyleIdx="1" presStyleCnt="5"/>
      <dgm:spPr/>
      <dgm:t>
        <a:bodyPr/>
        <a:lstStyle/>
        <a:p>
          <a:endParaRPr lang="en-US"/>
        </a:p>
      </dgm:t>
    </dgm:pt>
    <dgm:pt modelId="{055EC51D-1739-BA40-8DB8-BA658401A8CC}" type="pres">
      <dgm:prSet presAssocID="{915B8AA5-0575-FF47-8C6E-2A937F957288}" presName="root2" presStyleCnt="0"/>
      <dgm:spPr/>
    </dgm:pt>
    <dgm:pt modelId="{261455BE-1DFC-D34E-924F-DDC2B752ED83}" type="pres">
      <dgm:prSet presAssocID="{915B8AA5-0575-FF47-8C6E-2A937F957288}" presName="LevelTwoTextNod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2253EEE-720D-C442-8BE2-FE4C2371302E}" type="pres">
      <dgm:prSet presAssocID="{915B8AA5-0575-FF47-8C6E-2A937F957288}" presName="level3hierChild" presStyleCnt="0"/>
      <dgm:spPr/>
    </dgm:pt>
    <dgm:pt modelId="{8FB90A06-B58E-A944-B12E-048CDCB6AA5A}" type="pres">
      <dgm:prSet presAssocID="{1EE55E4C-A9BD-D943-ABE7-0CCF028D6BC7}" presName="conn2-1" presStyleLbl="parChTrans1D3" presStyleIdx="2" presStyleCnt="5"/>
      <dgm:spPr/>
      <dgm:t>
        <a:bodyPr/>
        <a:lstStyle/>
        <a:p>
          <a:endParaRPr lang="en-US"/>
        </a:p>
      </dgm:t>
    </dgm:pt>
    <dgm:pt modelId="{DE3ADE1E-BF72-0947-B3FD-BA001FAFEF5A}" type="pres">
      <dgm:prSet presAssocID="{1EE55E4C-A9BD-D943-ABE7-0CCF028D6BC7}" presName="connTx" presStyleLbl="parChTrans1D3" presStyleIdx="2" presStyleCnt="5"/>
      <dgm:spPr/>
      <dgm:t>
        <a:bodyPr/>
        <a:lstStyle/>
        <a:p>
          <a:endParaRPr lang="en-US"/>
        </a:p>
      </dgm:t>
    </dgm:pt>
    <dgm:pt modelId="{EEE58ABB-FF37-B744-A2C2-0CD9495E4FA9}" type="pres">
      <dgm:prSet presAssocID="{7B176FBE-ECEA-0740-BE7B-B03914BCD90D}" presName="root2" presStyleCnt="0"/>
      <dgm:spPr/>
    </dgm:pt>
    <dgm:pt modelId="{6C232F89-2CCF-CF43-B5DE-DFFBA3CDBFF3}" type="pres">
      <dgm:prSet presAssocID="{7B176FBE-ECEA-0740-BE7B-B03914BCD90D}" presName="LevelTwoTextNod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987324E-8585-0044-892A-60E8C48CEF96}" type="pres">
      <dgm:prSet presAssocID="{7B176FBE-ECEA-0740-BE7B-B03914BCD90D}" presName="level3hierChild" presStyleCnt="0"/>
      <dgm:spPr/>
    </dgm:pt>
    <dgm:pt modelId="{B619895A-C879-374D-BF37-848452893AF6}" type="pres">
      <dgm:prSet presAssocID="{6360797A-78D6-8241-BAFA-88657A3C306C}" presName="conn2-1" presStyleLbl="parChTrans1D3" presStyleIdx="3" presStyleCnt="5"/>
      <dgm:spPr/>
      <dgm:t>
        <a:bodyPr/>
        <a:lstStyle/>
        <a:p>
          <a:endParaRPr lang="en-US"/>
        </a:p>
      </dgm:t>
    </dgm:pt>
    <dgm:pt modelId="{8408837D-1DD5-4447-A5FE-5117606F2D0F}" type="pres">
      <dgm:prSet presAssocID="{6360797A-78D6-8241-BAFA-88657A3C306C}" presName="connTx" presStyleLbl="parChTrans1D3" presStyleIdx="3" presStyleCnt="5"/>
      <dgm:spPr/>
      <dgm:t>
        <a:bodyPr/>
        <a:lstStyle/>
        <a:p>
          <a:endParaRPr lang="en-US"/>
        </a:p>
      </dgm:t>
    </dgm:pt>
    <dgm:pt modelId="{5F1884FF-2576-624B-B0B3-977F7A8278AE}" type="pres">
      <dgm:prSet presAssocID="{FC8C68CD-0C9F-4A44-90D8-B83910D9672A}" presName="root2" presStyleCnt="0"/>
      <dgm:spPr/>
    </dgm:pt>
    <dgm:pt modelId="{66FFCF0B-B75D-2046-917B-9D279E38C740}" type="pres">
      <dgm:prSet presAssocID="{FC8C68CD-0C9F-4A44-90D8-B83910D9672A}" presName="LevelTwoTextNod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F669E2F-1ADD-2447-B99D-01E3B55E7DBC}" type="pres">
      <dgm:prSet presAssocID="{FC8C68CD-0C9F-4A44-90D8-B83910D9672A}" presName="level3hierChild" presStyleCnt="0"/>
      <dgm:spPr/>
    </dgm:pt>
    <dgm:pt modelId="{34C3CC69-B14E-D344-B996-343E396D4F9E}" type="pres">
      <dgm:prSet presAssocID="{CF99C391-05B7-6E45-B61E-CA5345AD13BB}" presName="conn2-1" presStyleLbl="parChTrans1D3" presStyleIdx="4" presStyleCnt="5"/>
      <dgm:spPr/>
      <dgm:t>
        <a:bodyPr/>
        <a:lstStyle/>
        <a:p>
          <a:endParaRPr lang="en-US"/>
        </a:p>
      </dgm:t>
    </dgm:pt>
    <dgm:pt modelId="{DD390C1B-F228-DB43-A893-04A83F2BC359}" type="pres">
      <dgm:prSet presAssocID="{CF99C391-05B7-6E45-B61E-CA5345AD13BB}" presName="connTx" presStyleLbl="parChTrans1D3" presStyleIdx="4" presStyleCnt="5"/>
      <dgm:spPr/>
      <dgm:t>
        <a:bodyPr/>
        <a:lstStyle/>
        <a:p>
          <a:endParaRPr lang="en-US"/>
        </a:p>
      </dgm:t>
    </dgm:pt>
    <dgm:pt modelId="{24D6C597-ABA6-1F46-B9D5-60A77F12EA36}" type="pres">
      <dgm:prSet presAssocID="{22D817AC-FAC7-B442-80D4-47B32D5B93DA}" presName="root2" presStyleCnt="0"/>
      <dgm:spPr/>
    </dgm:pt>
    <dgm:pt modelId="{CE4527CE-AEE5-684E-A548-FA3013E501B3}" type="pres">
      <dgm:prSet presAssocID="{22D817AC-FAC7-B442-80D4-47B32D5B93DA}" presName="LevelTwoTextNod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94EBEE0-938C-6740-9063-A54BE1C48068}" type="pres">
      <dgm:prSet presAssocID="{22D817AC-FAC7-B442-80D4-47B32D5B93DA}" presName="level3hierChild" presStyleCnt="0"/>
      <dgm:spPr/>
    </dgm:pt>
    <dgm:pt modelId="{4A376328-74B6-8C40-8987-D5271D51D28D}" type="pres">
      <dgm:prSet presAssocID="{F0E5240A-3341-A64B-B1E9-C68A81A6415F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1D1300F9-CBC4-754D-8D2D-37A3BB130496}" type="pres">
      <dgm:prSet presAssocID="{F0E5240A-3341-A64B-B1E9-C68A81A6415F}" presName="connTx" presStyleLbl="parChTrans1D2" presStyleIdx="1" presStyleCnt="3"/>
      <dgm:spPr/>
      <dgm:t>
        <a:bodyPr/>
        <a:lstStyle/>
        <a:p>
          <a:endParaRPr lang="en-US"/>
        </a:p>
      </dgm:t>
    </dgm:pt>
    <dgm:pt modelId="{268C0B9B-DC3D-CE4C-9002-277C1797DEBC}" type="pres">
      <dgm:prSet presAssocID="{611D714C-EFDE-6A48-8A53-81108CCF0F04}" presName="root2" presStyleCnt="0"/>
      <dgm:spPr/>
    </dgm:pt>
    <dgm:pt modelId="{86665AF8-81AC-2C4A-A71B-CE9873D1747E}" type="pres">
      <dgm:prSet presAssocID="{611D714C-EFDE-6A48-8A53-81108CCF0F04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E200BC-BBCA-E64D-9C34-9F3BA2126EA8}" type="pres">
      <dgm:prSet presAssocID="{611D714C-EFDE-6A48-8A53-81108CCF0F04}" presName="level3hierChild" presStyleCnt="0"/>
      <dgm:spPr/>
    </dgm:pt>
    <dgm:pt modelId="{4B69DB76-5D52-1D46-8406-EE3AB0B49D31}" type="pres">
      <dgm:prSet presAssocID="{848A336C-451F-FD4C-8030-F0E808A6EF53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C8B930E8-6298-B44C-9342-BCA4236353B5}" type="pres">
      <dgm:prSet presAssocID="{848A336C-451F-FD4C-8030-F0E808A6EF53}" presName="connTx" presStyleLbl="parChTrans1D2" presStyleIdx="2" presStyleCnt="3"/>
      <dgm:spPr/>
      <dgm:t>
        <a:bodyPr/>
        <a:lstStyle/>
        <a:p>
          <a:endParaRPr lang="en-US"/>
        </a:p>
      </dgm:t>
    </dgm:pt>
    <dgm:pt modelId="{FC2E1579-3E9D-3047-8F63-EE3DF5EAE46D}" type="pres">
      <dgm:prSet presAssocID="{3872E39C-1DAC-7F4C-9285-98A20B26B326}" presName="root2" presStyleCnt="0"/>
      <dgm:spPr/>
    </dgm:pt>
    <dgm:pt modelId="{F844A7C9-811A-AE4B-A239-929B33BB44E5}" type="pres">
      <dgm:prSet presAssocID="{3872E39C-1DAC-7F4C-9285-98A20B26B326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88D224-D220-9A4E-AAC5-E2102E3CB44A}" type="pres">
      <dgm:prSet presAssocID="{3872E39C-1DAC-7F4C-9285-98A20B26B326}" presName="level3hierChild" presStyleCnt="0"/>
      <dgm:spPr/>
    </dgm:pt>
  </dgm:ptLst>
  <dgm:cxnLst>
    <dgm:cxn modelId="{7C7B7BD5-1DFB-884C-8546-63ED815DC6D4}" type="presOf" srcId="{F0E5240A-3341-A64B-B1E9-C68A81A6415F}" destId="{1D1300F9-CBC4-754D-8D2D-37A3BB130496}" srcOrd="1" destOrd="0" presId="urn:microsoft.com/office/officeart/2005/8/layout/hierarchy2"/>
    <dgm:cxn modelId="{304FAFF1-E9D1-734B-A67D-A9CABDEFC499}" type="presOf" srcId="{848A336C-451F-FD4C-8030-F0E808A6EF53}" destId="{4B69DB76-5D52-1D46-8406-EE3AB0B49D31}" srcOrd="0" destOrd="0" presId="urn:microsoft.com/office/officeart/2005/8/layout/hierarchy2"/>
    <dgm:cxn modelId="{F6464FCB-07D4-C141-B51D-B36C2AE853FC}" type="presOf" srcId="{22D817AC-FAC7-B442-80D4-47B32D5B93DA}" destId="{CE4527CE-AEE5-684E-A548-FA3013E501B3}" srcOrd="0" destOrd="0" presId="urn:microsoft.com/office/officeart/2005/8/layout/hierarchy2"/>
    <dgm:cxn modelId="{C53E9098-8C58-C441-9654-EBB2B3DE31D5}" type="presOf" srcId="{41D1D8CE-839C-874F-9A7F-15C56B655F43}" destId="{5AB81DA2-9A80-ED41-B833-436E690E874A}" srcOrd="1" destOrd="0" presId="urn:microsoft.com/office/officeart/2005/8/layout/hierarchy2"/>
    <dgm:cxn modelId="{72FED57F-8D11-AD4B-8A19-D58025C68874}" type="presOf" srcId="{F0E5240A-3341-A64B-B1E9-C68A81A6415F}" destId="{4A376328-74B6-8C40-8987-D5271D51D28D}" srcOrd="0" destOrd="0" presId="urn:microsoft.com/office/officeart/2005/8/layout/hierarchy2"/>
    <dgm:cxn modelId="{534B5F1A-A81E-4E4C-9346-1CA87A4704E4}" srcId="{5738AC1E-57DE-B94D-93DC-778AEEB4AC44}" destId="{3872E39C-1DAC-7F4C-9285-98A20B26B326}" srcOrd="2" destOrd="0" parTransId="{848A336C-451F-FD4C-8030-F0E808A6EF53}" sibTransId="{89F40638-9D5E-8C46-B260-8261547CA0C2}"/>
    <dgm:cxn modelId="{1B393E6A-D2DA-AD40-A01F-D0F9D10BDD84}" srcId="{34A2C54C-7101-D745-9477-C7E747B52AF7}" destId="{915B8AA5-0575-FF47-8C6E-2A937F957288}" srcOrd="1" destOrd="0" parTransId="{ACC7E370-2E8D-6D43-A4C4-5A3C2C045F0E}" sibTransId="{062B72D0-1982-4743-AD15-FEF6FD6F4A2B}"/>
    <dgm:cxn modelId="{8D91C08D-B26B-7541-B9D5-CB6A92712EED}" srcId="{34A2C54C-7101-D745-9477-C7E747B52AF7}" destId="{22D817AC-FAC7-B442-80D4-47B32D5B93DA}" srcOrd="4" destOrd="0" parTransId="{CF99C391-05B7-6E45-B61E-CA5345AD13BB}" sibTransId="{D79ADDF7-903F-9C4D-B687-4D65ADF4D52B}"/>
    <dgm:cxn modelId="{7C2BB07D-80BF-C34D-993B-B2059BDE7495}" type="presOf" srcId="{6360797A-78D6-8241-BAFA-88657A3C306C}" destId="{8408837D-1DD5-4447-A5FE-5117606F2D0F}" srcOrd="1" destOrd="0" presId="urn:microsoft.com/office/officeart/2005/8/layout/hierarchy2"/>
    <dgm:cxn modelId="{5782555B-BCC3-4D42-9FBF-AA0078452058}" type="presOf" srcId="{79176D61-E1D0-D84D-9563-203FD87992DE}" destId="{CE44DF52-0D54-4540-9D8C-71B79B8013E8}" srcOrd="1" destOrd="0" presId="urn:microsoft.com/office/officeart/2005/8/layout/hierarchy2"/>
    <dgm:cxn modelId="{ABA5CCAD-B0FA-7C4C-B407-715DEBE60CB0}" srcId="{34A2C54C-7101-D745-9477-C7E747B52AF7}" destId="{99A28DAC-540A-544D-8F45-DD97A0FAFBFD}" srcOrd="0" destOrd="0" parTransId="{41D1D8CE-839C-874F-9A7F-15C56B655F43}" sibTransId="{EA83A8B9-BB5D-C54D-8099-56BFDFD4F77F}"/>
    <dgm:cxn modelId="{25551101-869A-CC48-8EF8-CDD8A44347D1}" type="presOf" srcId="{34A2C54C-7101-D745-9477-C7E747B52AF7}" destId="{7AF82B04-A55D-9C42-A212-995DCB876CE9}" srcOrd="0" destOrd="0" presId="urn:microsoft.com/office/officeart/2005/8/layout/hierarchy2"/>
    <dgm:cxn modelId="{17773C94-34A1-B045-AD66-C0ADA8EFA5DE}" srcId="{34A2C54C-7101-D745-9477-C7E747B52AF7}" destId="{FC8C68CD-0C9F-4A44-90D8-B83910D9672A}" srcOrd="3" destOrd="0" parTransId="{6360797A-78D6-8241-BAFA-88657A3C306C}" sibTransId="{4E096822-1574-D342-A4D2-6C2C235055CC}"/>
    <dgm:cxn modelId="{827E4C4D-36D8-8543-A511-1D2A1A725D46}" type="presOf" srcId="{611D714C-EFDE-6A48-8A53-81108CCF0F04}" destId="{86665AF8-81AC-2C4A-A71B-CE9873D1747E}" srcOrd="0" destOrd="0" presId="urn:microsoft.com/office/officeart/2005/8/layout/hierarchy2"/>
    <dgm:cxn modelId="{ED372613-FE0A-BA4C-B7EB-0465F3DE19F8}" srcId="{34A2C54C-7101-D745-9477-C7E747B52AF7}" destId="{7B176FBE-ECEA-0740-BE7B-B03914BCD90D}" srcOrd="2" destOrd="0" parTransId="{1EE55E4C-A9BD-D943-ABE7-0CCF028D6BC7}" sibTransId="{4AEDF84D-B52F-2B4B-A242-E02D17CF19BE}"/>
    <dgm:cxn modelId="{AB04B569-E93B-E349-B3C7-CDF774D1BDB4}" type="presOf" srcId="{848A336C-451F-FD4C-8030-F0E808A6EF53}" destId="{C8B930E8-6298-B44C-9342-BCA4236353B5}" srcOrd="1" destOrd="0" presId="urn:microsoft.com/office/officeart/2005/8/layout/hierarchy2"/>
    <dgm:cxn modelId="{EF33F49E-A68E-8040-9F83-C4471DD3BDD4}" type="presOf" srcId="{79176D61-E1D0-D84D-9563-203FD87992DE}" destId="{9FCB6ACC-DB93-5C4C-90CF-B62A081869FC}" srcOrd="0" destOrd="0" presId="urn:microsoft.com/office/officeart/2005/8/layout/hierarchy2"/>
    <dgm:cxn modelId="{CE976FB6-6B26-B043-9568-36C14A086B75}" type="presOf" srcId="{CF99C391-05B7-6E45-B61E-CA5345AD13BB}" destId="{34C3CC69-B14E-D344-B996-343E396D4F9E}" srcOrd="0" destOrd="0" presId="urn:microsoft.com/office/officeart/2005/8/layout/hierarchy2"/>
    <dgm:cxn modelId="{36A19CBD-FD51-7A40-9F7B-468A6D4E83D1}" type="presOf" srcId="{ACC7E370-2E8D-6D43-A4C4-5A3C2C045F0E}" destId="{9DFDBD18-743D-9D46-8D3A-A7E329AC75EF}" srcOrd="1" destOrd="0" presId="urn:microsoft.com/office/officeart/2005/8/layout/hierarchy2"/>
    <dgm:cxn modelId="{F6B1F00A-2BC7-7D45-BB74-C2FE80F478E2}" type="presOf" srcId="{FC8C68CD-0C9F-4A44-90D8-B83910D9672A}" destId="{66FFCF0B-B75D-2046-917B-9D279E38C740}" srcOrd="0" destOrd="0" presId="urn:microsoft.com/office/officeart/2005/8/layout/hierarchy2"/>
    <dgm:cxn modelId="{D7B661A9-B796-B544-BFE7-99E1D9DC0FE8}" type="presOf" srcId="{41D1D8CE-839C-874F-9A7F-15C56B655F43}" destId="{C700E2D4-6992-FA4D-A5E1-45335922D889}" srcOrd="0" destOrd="0" presId="urn:microsoft.com/office/officeart/2005/8/layout/hierarchy2"/>
    <dgm:cxn modelId="{7384BCF5-7797-8849-9162-2F1DD8879A67}" type="presOf" srcId="{1EE55E4C-A9BD-D943-ABE7-0CCF028D6BC7}" destId="{8FB90A06-B58E-A944-B12E-048CDCB6AA5A}" srcOrd="0" destOrd="0" presId="urn:microsoft.com/office/officeart/2005/8/layout/hierarchy2"/>
    <dgm:cxn modelId="{622ED01A-8445-3145-AF75-92CF55EE3D65}" type="presOf" srcId="{ACC7E370-2E8D-6D43-A4C4-5A3C2C045F0E}" destId="{9AA377F8-86E5-C943-9C41-86E3E4761511}" srcOrd="0" destOrd="0" presId="urn:microsoft.com/office/officeart/2005/8/layout/hierarchy2"/>
    <dgm:cxn modelId="{BEFD1D7E-3AAC-5049-9AF4-AB4F0F430C35}" type="presOf" srcId="{99A28DAC-540A-544D-8F45-DD97A0FAFBFD}" destId="{B611F484-C242-8641-B448-3160E38645E8}" srcOrd="0" destOrd="0" presId="urn:microsoft.com/office/officeart/2005/8/layout/hierarchy2"/>
    <dgm:cxn modelId="{944E1399-F3C6-7845-9F71-10DE896E1059}" type="presOf" srcId="{CDA1507A-33CE-8C4B-9C9C-AAE3D4DA2C13}" destId="{DB097C8A-99D7-9346-9762-760D74F760FB}" srcOrd="0" destOrd="0" presId="urn:microsoft.com/office/officeart/2005/8/layout/hierarchy2"/>
    <dgm:cxn modelId="{360CD215-B360-2A4F-BD2C-96C9F5513302}" type="presOf" srcId="{5738AC1E-57DE-B94D-93DC-778AEEB4AC44}" destId="{6D9691B1-5A07-E842-B833-DDC9195EAD42}" srcOrd="0" destOrd="0" presId="urn:microsoft.com/office/officeart/2005/8/layout/hierarchy2"/>
    <dgm:cxn modelId="{C95F6011-CC71-5544-B696-982FD12A03AF}" type="presOf" srcId="{CF99C391-05B7-6E45-B61E-CA5345AD13BB}" destId="{DD390C1B-F228-DB43-A893-04A83F2BC359}" srcOrd="1" destOrd="0" presId="urn:microsoft.com/office/officeart/2005/8/layout/hierarchy2"/>
    <dgm:cxn modelId="{A516779E-4F20-104C-A4B9-1F3636631977}" type="presOf" srcId="{7B176FBE-ECEA-0740-BE7B-B03914BCD90D}" destId="{6C232F89-2CCF-CF43-B5DE-DFFBA3CDBFF3}" srcOrd="0" destOrd="0" presId="urn:microsoft.com/office/officeart/2005/8/layout/hierarchy2"/>
    <dgm:cxn modelId="{D2F7D691-9EA4-3245-9F12-052D79164A1F}" srcId="{5738AC1E-57DE-B94D-93DC-778AEEB4AC44}" destId="{611D714C-EFDE-6A48-8A53-81108CCF0F04}" srcOrd="1" destOrd="0" parTransId="{F0E5240A-3341-A64B-B1E9-C68A81A6415F}" sibTransId="{273C498C-04DB-8E43-B1BF-FF4E9DF59F5C}"/>
    <dgm:cxn modelId="{609B8CD7-E09B-7A4A-B951-A2FDAB3F270B}" type="presOf" srcId="{3872E39C-1DAC-7F4C-9285-98A20B26B326}" destId="{F844A7C9-811A-AE4B-A239-929B33BB44E5}" srcOrd="0" destOrd="0" presId="urn:microsoft.com/office/officeart/2005/8/layout/hierarchy2"/>
    <dgm:cxn modelId="{BF1ABF4D-36BC-9347-954E-5D0497397037}" type="presOf" srcId="{915B8AA5-0575-FF47-8C6E-2A937F957288}" destId="{261455BE-1DFC-D34E-924F-DDC2B752ED83}" srcOrd="0" destOrd="0" presId="urn:microsoft.com/office/officeart/2005/8/layout/hierarchy2"/>
    <dgm:cxn modelId="{5F0B25D6-7394-9444-AF8F-3DBA7EBAA49D}" srcId="{CDA1507A-33CE-8C4B-9C9C-AAE3D4DA2C13}" destId="{5738AC1E-57DE-B94D-93DC-778AEEB4AC44}" srcOrd="0" destOrd="0" parTransId="{4AB27C09-698B-914C-85EF-706414D4C066}" sibTransId="{14E43F1F-962D-624F-944F-AA5BA47374F8}"/>
    <dgm:cxn modelId="{946599D2-A75E-034E-8609-36CAB5525973}" type="presOf" srcId="{6360797A-78D6-8241-BAFA-88657A3C306C}" destId="{B619895A-C879-374D-BF37-848452893AF6}" srcOrd="0" destOrd="0" presId="urn:microsoft.com/office/officeart/2005/8/layout/hierarchy2"/>
    <dgm:cxn modelId="{083B8919-65B6-B447-81ED-2235D2FFD66F}" srcId="{5738AC1E-57DE-B94D-93DC-778AEEB4AC44}" destId="{34A2C54C-7101-D745-9477-C7E747B52AF7}" srcOrd="0" destOrd="0" parTransId="{79176D61-E1D0-D84D-9563-203FD87992DE}" sibTransId="{EA3012FB-E724-3245-8DFC-0AECF242A2CB}"/>
    <dgm:cxn modelId="{FC2A7503-E71E-504B-AE9A-18E3DC5453D9}" type="presOf" srcId="{1EE55E4C-A9BD-D943-ABE7-0CCF028D6BC7}" destId="{DE3ADE1E-BF72-0947-B3FD-BA001FAFEF5A}" srcOrd="1" destOrd="0" presId="urn:microsoft.com/office/officeart/2005/8/layout/hierarchy2"/>
    <dgm:cxn modelId="{0CE854A3-B0C6-0F49-8893-073FB6D95662}" type="presParOf" srcId="{DB097C8A-99D7-9346-9762-760D74F760FB}" destId="{E860509F-1A5C-C642-88A2-34D7974440BF}" srcOrd="0" destOrd="0" presId="urn:microsoft.com/office/officeart/2005/8/layout/hierarchy2"/>
    <dgm:cxn modelId="{5F75BF8F-2617-2844-B641-50C75C459612}" type="presParOf" srcId="{E860509F-1A5C-C642-88A2-34D7974440BF}" destId="{6D9691B1-5A07-E842-B833-DDC9195EAD42}" srcOrd="0" destOrd="0" presId="urn:microsoft.com/office/officeart/2005/8/layout/hierarchy2"/>
    <dgm:cxn modelId="{B43ADDC0-BAAC-364F-9C34-3D9D61FF6625}" type="presParOf" srcId="{E860509F-1A5C-C642-88A2-34D7974440BF}" destId="{4B43B343-E404-044F-8168-BBB473ADD5B1}" srcOrd="1" destOrd="0" presId="urn:microsoft.com/office/officeart/2005/8/layout/hierarchy2"/>
    <dgm:cxn modelId="{C83AA859-D0B6-D34D-BC6C-5DBCD709917D}" type="presParOf" srcId="{4B43B343-E404-044F-8168-BBB473ADD5B1}" destId="{9FCB6ACC-DB93-5C4C-90CF-B62A081869FC}" srcOrd="0" destOrd="0" presId="urn:microsoft.com/office/officeart/2005/8/layout/hierarchy2"/>
    <dgm:cxn modelId="{525ACAAC-2DEE-1044-BB19-DF59BABE8B2A}" type="presParOf" srcId="{9FCB6ACC-DB93-5C4C-90CF-B62A081869FC}" destId="{CE44DF52-0D54-4540-9D8C-71B79B8013E8}" srcOrd="0" destOrd="0" presId="urn:microsoft.com/office/officeart/2005/8/layout/hierarchy2"/>
    <dgm:cxn modelId="{0D607EE8-BDBD-FA43-89CF-3A927E9E8ECA}" type="presParOf" srcId="{4B43B343-E404-044F-8168-BBB473ADD5B1}" destId="{9CCC6F6C-E34F-D14E-8249-BF6AC2648F0C}" srcOrd="1" destOrd="0" presId="urn:microsoft.com/office/officeart/2005/8/layout/hierarchy2"/>
    <dgm:cxn modelId="{F74A220A-E925-C942-B6C3-35DB83C2576C}" type="presParOf" srcId="{9CCC6F6C-E34F-D14E-8249-BF6AC2648F0C}" destId="{7AF82B04-A55D-9C42-A212-995DCB876CE9}" srcOrd="0" destOrd="0" presId="urn:microsoft.com/office/officeart/2005/8/layout/hierarchy2"/>
    <dgm:cxn modelId="{065B9FB4-B285-CB4C-B1D5-87A791C6DB06}" type="presParOf" srcId="{9CCC6F6C-E34F-D14E-8249-BF6AC2648F0C}" destId="{C7DA671D-6F8E-8247-AB6F-5BCB654EADE1}" srcOrd="1" destOrd="0" presId="urn:microsoft.com/office/officeart/2005/8/layout/hierarchy2"/>
    <dgm:cxn modelId="{D520C0B7-9705-CB4D-BC6E-4114487F97AE}" type="presParOf" srcId="{C7DA671D-6F8E-8247-AB6F-5BCB654EADE1}" destId="{C700E2D4-6992-FA4D-A5E1-45335922D889}" srcOrd="0" destOrd="0" presId="urn:microsoft.com/office/officeart/2005/8/layout/hierarchy2"/>
    <dgm:cxn modelId="{2D0E7358-2301-C149-A239-4AE071B6FA46}" type="presParOf" srcId="{C700E2D4-6992-FA4D-A5E1-45335922D889}" destId="{5AB81DA2-9A80-ED41-B833-436E690E874A}" srcOrd="0" destOrd="0" presId="urn:microsoft.com/office/officeart/2005/8/layout/hierarchy2"/>
    <dgm:cxn modelId="{DD5A060E-5883-FC4C-9C13-612D397AF255}" type="presParOf" srcId="{C7DA671D-6F8E-8247-AB6F-5BCB654EADE1}" destId="{0E781C89-9BDE-D049-81DE-704E941D5ABA}" srcOrd="1" destOrd="0" presId="urn:microsoft.com/office/officeart/2005/8/layout/hierarchy2"/>
    <dgm:cxn modelId="{C728C8B0-1BD8-AD4B-B2FA-33C154D6B390}" type="presParOf" srcId="{0E781C89-9BDE-D049-81DE-704E941D5ABA}" destId="{B611F484-C242-8641-B448-3160E38645E8}" srcOrd="0" destOrd="0" presId="urn:microsoft.com/office/officeart/2005/8/layout/hierarchy2"/>
    <dgm:cxn modelId="{F60E76C9-B8D3-F743-80DD-0BDE79415E03}" type="presParOf" srcId="{0E781C89-9BDE-D049-81DE-704E941D5ABA}" destId="{8B85E178-286E-054D-BBD5-68EA4F8D3786}" srcOrd="1" destOrd="0" presId="urn:microsoft.com/office/officeart/2005/8/layout/hierarchy2"/>
    <dgm:cxn modelId="{CCFA2A09-E5EE-0D45-978C-CE5627C75CED}" type="presParOf" srcId="{C7DA671D-6F8E-8247-AB6F-5BCB654EADE1}" destId="{9AA377F8-86E5-C943-9C41-86E3E4761511}" srcOrd="2" destOrd="0" presId="urn:microsoft.com/office/officeart/2005/8/layout/hierarchy2"/>
    <dgm:cxn modelId="{79478733-38C6-CF45-965B-9756877EBC75}" type="presParOf" srcId="{9AA377F8-86E5-C943-9C41-86E3E4761511}" destId="{9DFDBD18-743D-9D46-8D3A-A7E329AC75EF}" srcOrd="0" destOrd="0" presId="urn:microsoft.com/office/officeart/2005/8/layout/hierarchy2"/>
    <dgm:cxn modelId="{D4FEAEAD-44CC-134B-9423-6F5B3757CC36}" type="presParOf" srcId="{C7DA671D-6F8E-8247-AB6F-5BCB654EADE1}" destId="{055EC51D-1739-BA40-8DB8-BA658401A8CC}" srcOrd="3" destOrd="0" presId="urn:microsoft.com/office/officeart/2005/8/layout/hierarchy2"/>
    <dgm:cxn modelId="{199FFC3B-F5B2-9E44-935E-203EA3FD0752}" type="presParOf" srcId="{055EC51D-1739-BA40-8DB8-BA658401A8CC}" destId="{261455BE-1DFC-D34E-924F-DDC2B752ED83}" srcOrd="0" destOrd="0" presId="urn:microsoft.com/office/officeart/2005/8/layout/hierarchy2"/>
    <dgm:cxn modelId="{CCC54BCC-346B-6E43-91E7-B65A00D8ED5F}" type="presParOf" srcId="{055EC51D-1739-BA40-8DB8-BA658401A8CC}" destId="{D2253EEE-720D-C442-8BE2-FE4C2371302E}" srcOrd="1" destOrd="0" presId="urn:microsoft.com/office/officeart/2005/8/layout/hierarchy2"/>
    <dgm:cxn modelId="{614138D2-C66A-9A44-B1F3-A902EAE6D947}" type="presParOf" srcId="{C7DA671D-6F8E-8247-AB6F-5BCB654EADE1}" destId="{8FB90A06-B58E-A944-B12E-048CDCB6AA5A}" srcOrd="4" destOrd="0" presId="urn:microsoft.com/office/officeart/2005/8/layout/hierarchy2"/>
    <dgm:cxn modelId="{D3CDFE5B-4B4B-3D4D-B5E6-C3436BE2D2D9}" type="presParOf" srcId="{8FB90A06-B58E-A944-B12E-048CDCB6AA5A}" destId="{DE3ADE1E-BF72-0947-B3FD-BA001FAFEF5A}" srcOrd="0" destOrd="0" presId="urn:microsoft.com/office/officeart/2005/8/layout/hierarchy2"/>
    <dgm:cxn modelId="{7BBA499C-0D4F-BE45-B217-FC3294BD8D80}" type="presParOf" srcId="{C7DA671D-6F8E-8247-AB6F-5BCB654EADE1}" destId="{EEE58ABB-FF37-B744-A2C2-0CD9495E4FA9}" srcOrd="5" destOrd="0" presId="urn:microsoft.com/office/officeart/2005/8/layout/hierarchy2"/>
    <dgm:cxn modelId="{C2C0401C-FD98-F349-9EED-0002DD46D7F0}" type="presParOf" srcId="{EEE58ABB-FF37-B744-A2C2-0CD9495E4FA9}" destId="{6C232F89-2CCF-CF43-B5DE-DFFBA3CDBFF3}" srcOrd="0" destOrd="0" presId="urn:microsoft.com/office/officeart/2005/8/layout/hierarchy2"/>
    <dgm:cxn modelId="{9D93C877-154A-3048-9BCB-8641BC667545}" type="presParOf" srcId="{EEE58ABB-FF37-B744-A2C2-0CD9495E4FA9}" destId="{C987324E-8585-0044-892A-60E8C48CEF96}" srcOrd="1" destOrd="0" presId="urn:microsoft.com/office/officeart/2005/8/layout/hierarchy2"/>
    <dgm:cxn modelId="{9E34C723-C1C4-9343-8C8B-6C83ABBF5DA0}" type="presParOf" srcId="{C7DA671D-6F8E-8247-AB6F-5BCB654EADE1}" destId="{B619895A-C879-374D-BF37-848452893AF6}" srcOrd="6" destOrd="0" presId="urn:microsoft.com/office/officeart/2005/8/layout/hierarchy2"/>
    <dgm:cxn modelId="{693B828E-1871-0F4D-9FB3-F24BCC6EC0AF}" type="presParOf" srcId="{B619895A-C879-374D-BF37-848452893AF6}" destId="{8408837D-1DD5-4447-A5FE-5117606F2D0F}" srcOrd="0" destOrd="0" presId="urn:microsoft.com/office/officeart/2005/8/layout/hierarchy2"/>
    <dgm:cxn modelId="{E2741418-0B6D-FF4A-B5F7-6147BE8E1BD5}" type="presParOf" srcId="{C7DA671D-6F8E-8247-AB6F-5BCB654EADE1}" destId="{5F1884FF-2576-624B-B0B3-977F7A8278AE}" srcOrd="7" destOrd="0" presId="urn:microsoft.com/office/officeart/2005/8/layout/hierarchy2"/>
    <dgm:cxn modelId="{ABB9B32A-539C-AE4E-8564-C111FEDA9BB2}" type="presParOf" srcId="{5F1884FF-2576-624B-B0B3-977F7A8278AE}" destId="{66FFCF0B-B75D-2046-917B-9D279E38C740}" srcOrd="0" destOrd="0" presId="urn:microsoft.com/office/officeart/2005/8/layout/hierarchy2"/>
    <dgm:cxn modelId="{6A3A6450-73B7-2545-8919-9E937048E692}" type="presParOf" srcId="{5F1884FF-2576-624B-B0B3-977F7A8278AE}" destId="{DF669E2F-1ADD-2447-B99D-01E3B55E7DBC}" srcOrd="1" destOrd="0" presId="urn:microsoft.com/office/officeart/2005/8/layout/hierarchy2"/>
    <dgm:cxn modelId="{6FE033A4-C92F-6542-84E5-EDA24B17DE88}" type="presParOf" srcId="{C7DA671D-6F8E-8247-AB6F-5BCB654EADE1}" destId="{34C3CC69-B14E-D344-B996-343E396D4F9E}" srcOrd="8" destOrd="0" presId="urn:microsoft.com/office/officeart/2005/8/layout/hierarchy2"/>
    <dgm:cxn modelId="{1AE15994-B311-C747-A047-4DE2D9E7128E}" type="presParOf" srcId="{34C3CC69-B14E-D344-B996-343E396D4F9E}" destId="{DD390C1B-F228-DB43-A893-04A83F2BC359}" srcOrd="0" destOrd="0" presId="urn:microsoft.com/office/officeart/2005/8/layout/hierarchy2"/>
    <dgm:cxn modelId="{13A8164D-56DE-734C-BDAC-AEF202E9FFB3}" type="presParOf" srcId="{C7DA671D-6F8E-8247-AB6F-5BCB654EADE1}" destId="{24D6C597-ABA6-1F46-B9D5-60A77F12EA36}" srcOrd="9" destOrd="0" presId="urn:microsoft.com/office/officeart/2005/8/layout/hierarchy2"/>
    <dgm:cxn modelId="{E5B8816A-FE37-624C-B75A-DB71AE6A6D14}" type="presParOf" srcId="{24D6C597-ABA6-1F46-B9D5-60A77F12EA36}" destId="{CE4527CE-AEE5-684E-A548-FA3013E501B3}" srcOrd="0" destOrd="0" presId="urn:microsoft.com/office/officeart/2005/8/layout/hierarchy2"/>
    <dgm:cxn modelId="{50AF3012-A421-3746-AC02-1215A46A3A95}" type="presParOf" srcId="{24D6C597-ABA6-1F46-B9D5-60A77F12EA36}" destId="{994EBEE0-938C-6740-9063-A54BE1C48068}" srcOrd="1" destOrd="0" presId="urn:microsoft.com/office/officeart/2005/8/layout/hierarchy2"/>
    <dgm:cxn modelId="{798E6648-E68A-6F41-AF5C-2F1A54DF3CC7}" type="presParOf" srcId="{4B43B343-E404-044F-8168-BBB473ADD5B1}" destId="{4A376328-74B6-8C40-8987-D5271D51D28D}" srcOrd="2" destOrd="0" presId="urn:microsoft.com/office/officeart/2005/8/layout/hierarchy2"/>
    <dgm:cxn modelId="{289EC7E2-3B96-8C4F-B7FC-18C78331C6AB}" type="presParOf" srcId="{4A376328-74B6-8C40-8987-D5271D51D28D}" destId="{1D1300F9-CBC4-754D-8D2D-37A3BB130496}" srcOrd="0" destOrd="0" presId="urn:microsoft.com/office/officeart/2005/8/layout/hierarchy2"/>
    <dgm:cxn modelId="{11CDE7B5-AEAB-B04C-ABBA-FFCA4BAFB165}" type="presParOf" srcId="{4B43B343-E404-044F-8168-BBB473ADD5B1}" destId="{268C0B9B-DC3D-CE4C-9002-277C1797DEBC}" srcOrd="3" destOrd="0" presId="urn:microsoft.com/office/officeart/2005/8/layout/hierarchy2"/>
    <dgm:cxn modelId="{6F01253E-8731-5B46-831E-FB000C50D900}" type="presParOf" srcId="{268C0B9B-DC3D-CE4C-9002-277C1797DEBC}" destId="{86665AF8-81AC-2C4A-A71B-CE9873D1747E}" srcOrd="0" destOrd="0" presId="urn:microsoft.com/office/officeart/2005/8/layout/hierarchy2"/>
    <dgm:cxn modelId="{99907A64-50F7-E748-B026-D25A14DE3C70}" type="presParOf" srcId="{268C0B9B-DC3D-CE4C-9002-277C1797DEBC}" destId="{B6E200BC-BBCA-E64D-9C34-9F3BA2126EA8}" srcOrd="1" destOrd="0" presId="urn:microsoft.com/office/officeart/2005/8/layout/hierarchy2"/>
    <dgm:cxn modelId="{69803EF9-3079-ED46-ACF4-85360E7139D8}" type="presParOf" srcId="{4B43B343-E404-044F-8168-BBB473ADD5B1}" destId="{4B69DB76-5D52-1D46-8406-EE3AB0B49D31}" srcOrd="4" destOrd="0" presId="urn:microsoft.com/office/officeart/2005/8/layout/hierarchy2"/>
    <dgm:cxn modelId="{8FB42546-4B49-8342-BD92-B54805BBC696}" type="presParOf" srcId="{4B69DB76-5D52-1D46-8406-EE3AB0B49D31}" destId="{C8B930E8-6298-B44C-9342-BCA4236353B5}" srcOrd="0" destOrd="0" presId="urn:microsoft.com/office/officeart/2005/8/layout/hierarchy2"/>
    <dgm:cxn modelId="{00913F72-3BE8-AA4B-9C4D-9A8C01A419BA}" type="presParOf" srcId="{4B43B343-E404-044F-8168-BBB473ADD5B1}" destId="{FC2E1579-3E9D-3047-8F63-EE3DF5EAE46D}" srcOrd="5" destOrd="0" presId="urn:microsoft.com/office/officeart/2005/8/layout/hierarchy2"/>
    <dgm:cxn modelId="{518DC8C6-5F11-CA48-8392-C4367D87D1C6}" type="presParOf" srcId="{FC2E1579-3E9D-3047-8F63-EE3DF5EAE46D}" destId="{F844A7C9-811A-AE4B-A239-929B33BB44E5}" srcOrd="0" destOrd="0" presId="urn:microsoft.com/office/officeart/2005/8/layout/hierarchy2"/>
    <dgm:cxn modelId="{4355321E-6E50-BA43-96A5-1181290A3EEB}" type="presParOf" srcId="{FC2E1579-3E9D-3047-8F63-EE3DF5EAE46D}" destId="{0D88D224-D220-9A4E-AAC5-E2102E3CB44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3AD6E2DB-1E57-6A45-B89F-D601F85AB6F5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67CF3B7C-98AE-7342-AEF2-7EFF4C15BDF6}">
      <dgm:prSet phldrT="[Text]"/>
      <dgm:spPr/>
      <dgm:t>
        <a:bodyPr/>
        <a:lstStyle/>
        <a:p>
          <a:r>
            <a:rPr lang="en-US" dirty="0" err="1" smtClean="0"/>
            <a:t>Assistente</a:t>
          </a:r>
          <a:r>
            <a:rPr lang="en-US" dirty="0" smtClean="0"/>
            <a:t> </a:t>
          </a:r>
        </a:p>
        <a:p>
          <a:r>
            <a:rPr lang="en-US" dirty="0" smtClean="0"/>
            <a:t>(art. 121, CPC)</a:t>
          </a:r>
          <a:endParaRPr lang="en-US" dirty="0"/>
        </a:p>
      </dgm:t>
    </dgm:pt>
    <dgm:pt modelId="{5D054918-1818-C54E-860D-0767C3981854}" type="parTrans" cxnId="{F70012F5-40EE-A14C-BA2E-E3C69C6F0EFC}">
      <dgm:prSet/>
      <dgm:spPr/>
    </dgm:pt>
    <dgm:pt modelId="{FB42A2AC-8944-EF43-9218-E5CA6A64F437}" type="sibTrans" cxnId="{F70012F5-40EE-A14C-BA2E-E3C69C6F0EFC}">
      <dgm:prSet/>
      <dgm:spPr/>
    </dgm:pt>
    <dgm:pt modelId="{096062C5-9C13-C04E-84B8-D5D0BB885D7C}">
      <dgm:prSet phldrT="[Text]"/>
      <dgm:spPr/>
      <dgm:t>
        <a:bodyPr/>
        <a:lstStyle/>
        <a:p>
          <a:r>
            <a:rPr lang="en-US" dirty="0" err="1" smtClean="0"/>
            <a:t>Advertência</a:t>
          </a:r>
          <a:r>
            <a:rPr lang="en-US" dirty="0" smtClean="0"/>
            <a:t> </a:t>
          </a:r>
          <a:r>
            <a:rPr lang="en-US" dirty="0" err="1" smtClean="0"/>
            <a:t>na</a:t>
          </a:r>
          <a:r>
            <a:rPr lang="en-US" dirty="0" smtClean="0"/>
            <a:t> </a:t>
          </a:r>
          <a:r>
            <a:rPr lang="en-US" dirty="0" err="1" smtClean="0"/>
            <a:t>Citação</a:t>
          </a:r>
          <a:endParaRPr lang="en-US" dirty="0"/>
        </a:p>
      </dgm:t>
    </dgm:pt>
    <dgm:pt modelId="{D18193EF-C710-7B48-878D-29FC406B0C41}" type="parTrans" cxnId="{AE8B2590-5B8F-6D40-9241-C66722DA395B}">
      <dgm:prSet/>
      <dgm:spPr/>
    </dgm:pt>
    <dgm:pt modelId="{051565C6-A9ED-7444-8BD5-27310A396283}" type="sibTrans" cxnId="{AE8B2590-5B8F-6D40-9241-C66722DA395B}">
      <dgm:prSet/>
      <dgm:spPr/>
    </dgm:pt>
    <dgm:pt modelId="{CFA99E53-B184-D043-896A-290DF6F26C69}" type="pres">
      <dgm:prSet presAssocID="{3AD6E2DB-1E57-6A45-B89F-D601F85AB6F5}" presName="linearFlow" presStyleCnt="0">
        <dgm:presLayoutVars>
          <dgm:dir/>
          <dgm:resizeHandles val="exact"/>
        </dgm:presLayoutVars>
      </dgm:prSet>
      <dgm:spPr/>
    </dgm:pt>
    <dgm:pt modelId="{77F628EC-513A-6C4B-8C3F-DE1B1921AE7D}" type="pres">
      <dgm:prSet presAssocID="{67CF3B7C-98AE-7342-AEF2-7EFF4C15BDF6}" presName="composite" presStyleCnt="0"/>
      <dgm:spPr/>
    </dgm:pt>
    <dgm:pt modelId="{753AE6E1-DCF9-2D43-BE5F-F842CF15EBC1}" type="pres">
      <dgm:prSet presAssocID="{67CF3B7C-98AE-7342-AEF2-7EFF4C15BDF6}" presName="imgShp" presStyleLbl="fgImgPlace1" presStyleIdx="0" presStyleCnt="2"/>
      <dgm:spPr/>
    </dgm:pt>
    <dgm:pt modelId="{3321C174-B31F-C941-9301-171768C2E222}" type="pres">
      <dgm:prSet presAssocID="{67CF3B7C-98AE-7342-AEF2-7EFF4C15BDF6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F2E319-7DEF-A740-AA3E-41DAFA606C2D}" type="pres">
      <dgm:prSet presAssocID="{FB42A2AC-8944-EF43-9218-E5CA6A64F437}" presName="spacing" presStyleCnt="0"/>
      <dgm:spPr/>
    </dgm:pt>
    <dgm:pt modelId="{38886E1D-6548-324F-8DE4-CD04F88EFADD}" type="pres">
      <dgm:prSet presAssocID="{096062C5-9C13-C04E-84B8-D5D0BB885D7C}" presName="composite" presStyleCnt="0"/>
      <dgm:spPr/>
    </dgm:pt>
    <dgm:pt modelId="{1154CBFF-C02F-BF44-95C5-5FF00F6D5F97}" type="pres">
      <dgm:prSet presAssocID="{096062C5-9C13-C04E-84B8-D5D0BB885D7C}" presName="imgShp" presStyleLbl="fgImgPlace1" presStyleIdx="1" presStyleCnt="2"/>
      <dgm:spPr/>
    </dgm:pt>
    <dgm:pt modelId="{73E1B4A1-2CA9-1442-8F90-241A9406890D}" type="pres">
      <dgm:prSet presAssocID="{096062C5-9C13-C04E-84B8-D5D0BB885D7C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93AA3F-A31C-AE4F-8A28-383B92798436}" type="presOf" srcId="{096062C5-9C13-C04E-84B8-D5D0BB885D7C}" destId="{73E1B4A1-2CA9-1442-8F90-241A9406890D}" srcOrd="0" destOrd="0" presId="urn:microsoft.com/office/officeart/2005/8/layout/vList3"/>
    <dgm:cxn modelId="{AE8B2590-5B8F-6D40-9241-C66722DA395B}" srcId="{3AD6E2DB-1E57-6A45-B89F-D601F85AB6F5}" destId="{096062C5-9C13-C04E-84B8-D5D0BB885D7C}" srcOrd="1" destOrd="0" parTransId="{D18193EF-C710-7B48-878D-29FC406B0C41}" sibTransId="{051565C6-A9ED-7444-8BD5-27310A396283}"/>
    <dgm:cxn modelId="{F70012F5-40EE-A14C-BA2E-E3C69C6F0EFC}" srcId="{3AD6E2DB-1E57-6A45-B89F-D601F85AB6F5}" destId="{67CF3B7C-98AE-7342-AEF2-7EFF4C15BDF6}" srcOrd="0" destOrd="0" parTransId="{5D054918-1818-C54E-860D-0767C3981854}" sibTransId="{FB42A2AC-8944-EF43-9218-E5CA6A64F437}"/>
    <dgm:cxn modelId="{6743B371-1CB1-E341-AB74-781C3CFAD56E}" type="presOf" srcId="{3AD6E2DB-1E57-6A45-B89F-D601F85AB6F5}" destId="{CFA99E53-B184-D043-896A-290DF6F26C69}" srcOrd="0" destOrd="0" presId="urn:microsoft.com/office/officeart/2005/8/layout/vList3"/>
    <dgm:cxn modelId="{AB794B10-59C7-D649-91BC-D61A53C48527}" type="presOf" srcId="{67CF3B7C-98AE-7342-AEF2-7EFF4C15BDF6}" destId="{3321C174-B31F-C941-9301-171768C2E222}" srcOrd="0" destOrd="0" presId="urn:microsoft.com/office/officeart/2005/8/layout/vList3"/>
    <dgm:cxn modelId="{79644D5E-D519-2D4C-976A-AC55BD3C9CF8}" type="presParOf" srcId="{CFA99E53-B184-D043-896A-290DF6F26C69}" destId="{77F628EC-513A-6C4B-8C3F-DE1B1921AE7D}" srcOrd="0" destOrd="0" presId="urn:microsoft.com/office/officeart/2005/8/layout/vList3"/>
    <dgm:cxn modelId="{00D7AFA0-61E2-9447-B33A-FBC104B69764}" type="presParOf" srcId="{77F628EC-513A-6C4B-8C3F-DE1B1921AE7D}" destId="{753AE6E1-DCF9-2D43-BE5F-F842CF15EBC1}" srcOrd="0" destOrd="0" presId="urn:microsoft.com/office/officeart/2005/8/layout/vList3"/>
    <dgm:cxn modelId="{AA00AA5C-87F6-3C49-AB4E-8E2376DB79D2}" type="presParOf" srcId="{77F628EC-513A-6C4B-8C3F-DE1B1921AE7D}" destId="{3321C174-B31F-C941-9301-171768C2E222}" srcOrd="1" destOrd="0" presId="urn:microsoft.com/office/officeart/2005/8/layout/vList3"/>
    <dgm:cxn modelId="{A8ECD56E-3B7F-3640-9175-75DBDA768DFC}" type="presParOf" srcId="{CFA99E53-B184-D043-896A-290DF6F26C69}" destId="{C0F2E319-7DEF-A740-AA3E-41DAFA606C2D}" srcOrd="1" destOrd="0" presId="urn:microsoft.com/office/officeart/2005/8/layout/vList3"/>
    <dgm:cxn modelId="{4BF7F6DB-E945-3C49-BB13-FC668A2B9C58}" type="presParOf" srcId="{CFA99E53-B184-D043-896A-290DF6F26C69}" destId="{38886E1D-6548-324F-8DE4-CD04F88EFADD}" srcOrd="2" destOrd="0" presId="urn:microsoft.com/office/officeart/2005/8/layout/vList3"/>
    <dgm:cxn modelId="{E7916AB7-1FD2-DF4B-96A4-0761386F61A7}" type="presParOf" srcId="{38886E1D-6548-324F-8DE4-CD04F88EFADD}" destId="{1154CBFF-C02F-BF44-95C5-5FF00F6D5F97}" srcOrd="0" destOrd="0" presId="urn:microsoft.com/office/officeart/2005/8/layout/vList3"/>
    <dgm:cxn modelId="{034A43D8-4D83-7146-A055-B40416EFC6DD}" type="presParOf" srcId="{38886E1D-6548-324F-8DE4-CD04F88EFADD}" destId="{73E1B4A1-2CA9-1442-8F90-241A9406890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40357626-A4FA-9440-AFCC-0A1F9441C06A}" type="doc">
      <dgm:prSet loTypeId="urn:microsoft.com/office/officeart/2008/layout/HorizontalMultiLevelHierarchy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05D4284-ED82-C945-8429-19616972CA49}">
      <dgm:prSet phldrT="[Text]"/>
      <dgm:spPr/>
      <dgm:t>
        <a:bodyPr/>
        <a:lstStyle/>
        <a:p>
          <a:r>
            <a:rPr lang="en-US" dirty="0" err="1" smtClean="0"/>
            <a:t>Processuais</a:t>
          </a:r>
          <a:endParaRPr lang="en-US" dirty="0"/>
        </a:p>
      </dgm:t>
    </dgm:pt>
    <dgm:pt modelId="{0BBB8A31-D27C-5D44-8A74-0575416A55EB}" type="parTrans" cxnId="{7790A4F3-C3AA-3849-9A3B-F06E9EF4F4A7}">
      <dgm:prSet/>
      <dgm:spPr/>
      <dgm:t>
        <a:bodyPr/>
        <a:lstStyle/>
        <a:p>
          <a:endParaRPr lang="en-US"/>
        </a:p>
      </dgm:t>
    </dgm:pt>
    <dgm:pt modelId="{8D8213A9-811A-DD4B-9186-80689CCB10A2}" type="sibTrans" cxnId="{7790A4F3-C3AA-3849-9A3B-F06E9EF4F4A7}">
      <dgm:prSet/>
      <dgm:spPr/>
      <dgm:t>
        <a:bodyPr/>
        <a:lstStyle/>
        <a:p>
          <a:endParaRPr lang="en-US"/>
        </a:p>
      </dgm:t>
    </dgm:pt>
    <dgm:pt modelId="{09DDF6FC-B451-AF42-9C34-B96094F84619}">
      <dgm:prSet phldrT="[Text]"/>
      <dgm:spPr/>
      <dgm:t>
        <a:bodyPr/>
        <a:lstStyle/>
        <a:p>
          <a:r>
            <a:rPr lang="en-US" dirty="0" err="1" smtClean="0"/>
            <a:t>Julgamento</a:t>
          </a:r>
          <a:r>
            <a:rPr lang="en-US" dirty="0" smtClean="0"/>
            <a:t> </a:t>
          </a:r>
          <a:r>
            <a:rPr lang="en-US" dirty="0" err="1" smtClean="0"/>
            <a:t>Antecipado</a:t>
          </a:r>
          <a:r>
            <a:rPr lang="en-US" dirty="0" smtClean="0"/>
            <a:t>  do </a:t>
          </a:r>
          <a:r>
            <a:rPr lang="en-US" dirty="0" err="1" smtClean="0"/>
            <a:t>Mérito</a:t>
          </a:r>
          <a:endParaRPr lang="en-US" dirty="0"/>
        </a:p>
      </dgm:t>
    </dgm:pt>
    <dgm:pt modelId="{C8FED82B-4C1D-804C-920A-6C032B359215}" type="parTrans" cxnId="{52372734-E6E6-9B44-B693-10332DE5B8BC}">
      <dgm:prSet/>
      <dgm:spPr/>
      <dgm:t>
        <a:bodyPr/>
        <a:lstStyle/>
        <a:p>
          <a:endParaRPr lang="en-US"/>
        </a:p>
      </dgm:t>
    </dgm:pt>
    <dgm:pt modelId="{5DAD0AE6-6814-BF47-910E-76AD243023B0}" type="sibTrans" cxnId="{52372734-E6E6-9B44-B693-10332DE5B8BC}">
      <dgm:prSet/>
      <dgm:spPr/>
      <dgm:t>
        <a:bodyPr/>
        <a:lstStyle/>
        <a:p>
          <a:endParaRPr lang="en-US"/>
        </a:p>
      </dgm:t>
    </dgm:pt>
    <dgm:pt modelId="{0D918C90-E7AC-834B-BD4D-AE81E9D948AC}">
      <dgm:prSet phldrT="[Text]"/>
      <dgm:spPr/>
      <dgm:t>
        <a:bodyPr/>
        <a:lstStyle/>
        <a:p>
          <a:r>
            <a:rPr lang="en-US" dirty="0" err="1" smtClean="0"/>
            <a:t>Julgamento</a:t>
          </a:r>
          <a:r>
            <a:rPr lang="en-US" dirty="0" smtClean="0"/>
            <a:t> </a:t>
          </a:r>
          <a:r>
            <a:rPr lang="en-US" dirty="0" err="1" smtClean="0"/>
            <a:t>Parcial</a:t>
          </a:r>
          <a:r>
            <a:rPr lang="en-US" dirty="0" smtClean="0"/>
            <a:t> </a:t>
          </a:r>
          <a:r>
            <a:rPr lang="en-US" dirty="0" err="1" smtClean="0"/>
            <a:t>Antecipado</a:t>
          </a:r>
          <a:endParaRPr lang="en-US" dirty="0"/>
        </a:p>
      </dgm:t>
    </dgm:pt>
    <dgm:pt modelId="{4E53AF23-F09E-3640-8F6B-356939CA0D65}" type="parTrans" cxnId="{ABD5ABEB-07C7-A548-BD8E-BC83119D395C}">
      <dgm:prSet/>
      <dgm:spPr/>
      <dgm:t>
        <a:bodyPr/>
        <a:lstStyle/>
        <a:p>
          <a:endParaRPr lang="en-US"/>
        </a:p>
      </dgm:t>
    </dgm:pt>
    <dgm:pt modelId="{BF6932C3-9C37-D946-8F2A-AFCD39AA586B}" type="sibTrans" cxnId="{ABD5ABEB-07C7-A548-BD8E-BC83119D395C}">
      <dgm:prSet/>
      <dgm:spPr/>
      <dgm:t>
        <a:bodyPr/>
        <a:lstStyle/>
        <a:p>
          <a:endParaRPr lang="en-US"/>
        </a:p>
      </dgm:t>
    </dgm:pt>
    <dgm:pt modelId="{7FAB13B4-E88E-B14D-9FFE-A6F82658146C}">
      <dgm:prSet phldrT="[Text]"/>
      <dgm:spPr/>
      <dgm:t>
        <a:bodyPr/>
        <a:lstStyle/>
        <a:p>
          <a:r>
            <a:rPr lang="en-US" dirty="0" err="1" smtClean="0"/>
            <a:t>Perda</a:t>
          </a:r>
          <a:r>
            <a:rPr lang="en-US" dirty="0" smtClean="0"/>
            <a:t> do </a:t>
          </a:r>
          <a:r>
            <a:rPr lang="en-US" dirty="0" err="1" smtClean="0"/>
            <a:t>direito</a:t>
          </a:r>
          <a:r>
            <a:rPr lang="en-US" dirty="0" smtClean="0"/>
            <a:t> </a:t>
          </a:r>
          <a:r>
            <a:rPr lang="en-US" dirty="0" err="1" smtClean="0"/>
            <a:t>à</a:t>
          </a:r>
          <a:r>
            <a:rPr lang="en-US" dirty="0" smtClean="0"/>
            <a:t> </a:t>
          </a:r>
          <a:r>
            <a:rPr lang="en-US" dirty="0" err="1" smtClean="0"/>
            <a:t>intimação</a:t>
          </a:r>
          <a:endParaRPr lang="en-US" dirty="0"/>
        </a:p>
      </dgm:t>
    </dgm:pt>
    <dgm:pt modelId="{C361E140-4D16-A745-9E26-BFDF9CBCF77D}" type="parTrans" cxnId="{806860F1-1A91-2C4C-AF38-164F4B8639E9}">
      <dgm:prSet/>
      <dgm:spPr/>
      <dgm:t>
        <a:bodyPr/>
        <a:lstStyle/>
        <a:p>
          <a:endParaRPr lang="en-US"/>
        </a:p>
      </dgm:t>
    </dgm:pt>
    <dgm:pt modelId="{67BB9748-9809-5744-A7F8-72256A439744}" type="sibTrans" cxnId="{806860F1-1A91-2C4C-AF38-164F4B8639E9}">
      <dgm:prSet/>
      <dgm:spPr/>
      <dgm:t>
        <a:bodyPr/>
        <a:lstStyle/>
        <a:p>
          <a:endParaRPr lang="en-US"/>
        </a:p>
      </dgm:t>
    </dgm:pt>
    <dgm:pt modelId="{5D309A20-99AD-AF4F-BCE3-661776C1AD90}">
      <dgm:prSet phldrT="[Text]"/>
      <dgm:spPr/>
      <dgm:t>
        <a:bodyPr/>
        <a:lstStyle/>
        <a:p>
          <a:r>
            <a:rPr lang="en-US" dirty="0" err="1" smtClean="0"/>
            <a:t>Preclus</a:t>
          </a:r>
          <a:r>
            <a:rPr lang="en-US" dirty="0" err="1" smtClean="0"/>
            <a:t>ão</a:t>
          </a:r>
          <a:r>
            <a:rPr lang="en-US" dirty="0" smtClean="0"/>
            <a:t> a </a:t>
          </a:r>
          <a:r>
            <a:rPr lang="en-US" dirty="0" err="1" smtClean="0"/>
            <a:t>determinadas</a:t>
          </a:r>
          <a:r>
            <a:rPr lang="en-US" dirty="0" smtClean="0"/>
            <a:t> </a:t>
          </a:r>
          <a:r>
            <a:rPr lang="en-US" dirty="0" err="1" smtClean="0"/>
            <a:t>matérias</a:t>
          </a:r>
          <a:r>
            <a:rPr lang="en-US" dirty="0" smtClean="0"/>
            <a:t> </a:t>
          </a:r>
          <a:r>
            <a:rPr lang="en-US" dirty="0" err="1" smtClean="0"/>
            <a:t>defensivas</a:t>
          </a:r>
          <a:endParaRPr lang="en-US" dirty="0"/>
        </a:p>
      </dgm:t>
    </dgm:pt>
    <dgm:pt modelId="{E4A20FEE-1FF4-4445-8BC2-9E27DC8728D2}" type="parTrans" cxnId="{534C1E1F-18B6-924D-A35C-E640448035C0}">
      <dgm:prSet/>
      <dgm:spPr/>
      <dgm:t>
        <a:bodyPr/>
        <a:lstStyle/>
        <a:p>
          <a:endParaRPr lang="en-US"/>
        </a:p>
      </dgm:t>
    </dgm:pt>
    <dgm:pt modelId="{2FD37EBE-7E5B-E14D-AA42-8BF3D8288B6F}" type="sibTrans" cxnId="{534C1E1F-18B6-924D-A35C-E640448035C0}">
      <dgm:prSet/>
      <dgm:spPr/>
      <dgm:t>
        <a:bodyPr/>
        <a:lstStyle/>
        <a:p>
          <a:endParaRPr lang="en-US"/>
        </a:p>
      </dgm:t>
    </dgm:pt>
    <dgm:pt modelId="{7BF2A11C-F20D-B349-B552-34C52B2CE78E}" type="pres">
      <dgm:prSet presAssocID="{40357626-A4FA-9440-AFCC-0A1F9441C06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192BD3D-1DC1-2D4D-A279-0A7E1FDDD257}" type="pres">
      <dgm:prSet presAssocID="{605D4284-ED82-C945-8429-19616972CA49}" presName="root1" presStyleCnt="0"/>
      <dgm:spPr/>
    </dgm:pt>
    <dgm:pt modelId="{074CB8CF-B596-A349-8EF1-B880FFDC1840}" type="pres">
      <dgm:prSet presAssocID="{605D4284-ED82-C945-8429-19616972CA49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37DB5C-8D29-3B4B-9279-67443495771D}" type="pres">
      <dgm:prSet presAssocID="{605D4284-ED82-C945-8429-19616972CA49}" presName="level2hierChild" presStyleCnt="0"/>
      <dgm:spPr/>
    </dgm:pt>
    <dgm:pt modelId="{CEBD213B-A086-9849-AC84-F608D3D81A93}" type="pres">
      <dgm:prSet presAssocID="{C8FED82B-4C1D-804C-920A-6C032B359215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8DBE6C9B-21DF-1641-9CED-4F322DA16227}" type="pres">
      <dgm:prSet presAssocID="{C8FED82B-4C1D-804C-920A-6C032B359215}" presName="connTx" presStyleLbl="parChTrans1D2" presStyleIdx="0" presStyleCnt="4"/>
      <dgm:spPr/>
      <dgm:t>
        <a:bodyPr/>
        <a:lstStyle/>
        <a:p>
          <a:endParaRPr lang="en-US"/>
        </a:p>
      </dgm:t>
    </dgm:pt>
    <dgm:pt modelId="{E25CAE8C-71E7-F84A-AB85-7890711D42C8}" type="pres">
      <dgm:prSet presAssocID="{09DDF6FC-B451-AF42-9C34-B96094F84619}" presName="root2" presStyleCnt="0"/>
      <dgm:spPr/>
    </dgm:pt>
    <dgm:pt modelId="{06295B2A-C39B-EC4B-B3CC-DA1F94A22F48}" type="pres">
      <dgm:prSet presAssocID="{09DDF6FC-B451-AF42-9C34-B96094F84619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D420227-DF1D-5345-B3EA-232982755B0A}" type="pres">
      <dgm:prSet presAssocID="{09DDF6FC-B451-AF42-9C34-B96094F84619}" presName="level3hierChild" presStyleCnt="0"/>
      <dgm:spPr/>
    </dgm:pt>
    <dgm:pt modelId="{9562B0E6-3A87-C44D-B551-D1CE5466A4B8}" type="pres">
      <dgm:prSet presAssocID="{4E53AF23-F09E-3640-8F6B-356939CA0D65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B128D7C4-7268-0440-A050-FB05C57BB539}" type="pres">
      <dgm:prSet presAssocID="{4E53AF23-F09E-3640-8F6B-356939CA0D65}" presName="connTx" presStyleLbl="parChTrans1D2" presStyleIdx="1" presStyleCnt="4"/>
      <dgm:spPr/>
      <dgm:t>
        <a:bodyPr/>
        <a:lstStyle/>
        <a:p>
          <a:endParaRPr lang="en-US"/>
        </a:p>
      </dgm:t>
    </dgm:pt>
    <dgm:pt modelId="{160E612A-02B6-9B48-96B6-D36388F8775C}" type="pres">
      <dgm:prSet presAssocID="{0D918C90-E7AC-834B-BD4D-AE81E9D948AC}" presName="root2" presStyleCnt="0"/>
      <dgm:spPr/>
    </dgm:pt>
    <dgm:pt modelId="{4ED7DCBD-02B8-8D41-83C8-1E0D24659D51}" type="pres">
      <dgm:prSet presAssocID="{0D918C90-E7AC-834B-BD4D-AE81E9D948AC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02F2BB-B50C-9B4D-A0D0-65F6476FDCAD}" type="pres">
      <dgm:prSet presAssocID="{0D918C90-E7AC-834B-BD4D-AE81E9D948AC}" presName="level3hierChild" presStyleCnt="0"/>
      <dgm:spPr/>
    </dgm:pt>
    <dgm:pt modelId="{43E24EEA-4E49-A64B-AD3B-7143625B4AEA}" type="pres">
      <dgm:prSet presAssocID="{C361E140-4D16-A745-9E26-BFDF9CBCF77D}" presName="conn2-1" presStyleLbl="parChTrans1D2" presStyleIdx="2" presStyleCnt="4"/>
      <dgm:spPr/>
    </dgm:pt>
    <dgm:pt modelId="{7F89BD58-5103-374C-B6D2-9184A877FB23}" type="pres">
      <dgm:prSet presAssocID="{C361E140-4D16-A745-9E26-BFDF9CBCF77D}" presName="connTx" presStyleLbl="parChTrans1D2" presStyleIdx="2" presStyleCnt="4"/>
      <dgm:spPr/>
    </dgm:pt>
    <dgm:pt modelId="{8D18B04F-F753-B146-A3E1-3438C27F44BD}" type="pres">
      <dgm:prSet presAssocID="{7FAB13B4-E88E-B14D-9FFE-A6F82658146C}" presName="root2" presStyleCnt="0"/>
      <dgm:spPr/>
    </dgm:pt>
    <dgm:pt modelId="{25D3C601-8267-BE44-AA48-988DEA457B50}" type="pres">
      <dgm:prSet presAssocID="{7FAB13B4-E88E-B14D-9FFE-A6F82658146C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E3370D9-D917-B840-881A-9E4FEA815660}" type="pres">
      <dgm:prSet presAssocID="{7FAB13B4-E88E-B14D-9FFE-A6F82658146C}" presName="level3hierChild" presStyleCnt="0"/>
      <dgm:spPr/>
    </dgm:pt>
    <dgm:pt modelId="{04333264-A5C1-9547-86D2-EF38A0673D93}" type="pres">
      <dgm:prSet presAssocID="{E4A20FEE-1FF4-4445-8BC2-9E27DC8728D2}" presName="conn2-1" presStyleLbl="parChTrans1D2" presStyleIdx="3" presStyleCnt="4"/>
      <dgm:spPr/>
    </dgm:pt>
    <dgm:pt modelId="{D4124064-57AD-CD4E-BEF0-44D4525085CD}" type="pres">
      <dgm:prSet presAssocID="{E4A20FEE-1FF4-4445-8BC2-9E27DC8728D2}" presName="connTx" presStyleLbl="parChTrans1D2" presStyleIdx="3" presStyleCnt="4"/>
      <dgm:spPr/>
    </dgm:pt>
    <dgm:pt modelId="{D8B2A313-BE1E-1C4E-BD80-E271434790F6}" type="pres">
      <dgm:prSet presAssocID="{5D309A20-99AD-AF4F-BCE3-661776C1AD90}" presName="root2" presStyleCnt="0"/>
      <dgm:spPr/>
    </dgm:pt>
    <dgm:pt modelId="{60A455A8-CFCB-3641-AE17-0D440CCC52D1}" type="pres">
      <dgm:prSet presAssocID="{5D309A20-99AD-AF4F-BCE3-661776C1AD90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5E263CE-499B-1F4F-9B1C-9A3F5C32871F}" type="pres">
      <dgm:prSet presAssocID="{5D309A20-99AD-AF4F-BCE3-661776C1AD90}" presName="level3hierChild" presStyleCnt="0"/>
      <dgm:spPr/>
    </dgm:pt>
  </dgm:ptLst>
  <dgm:cxnLst>
    <dgm:cxn modelId="{975445A4-72DC-BE43-AF0D-322D215EEA2C}" type="presOf" srcId="{C361E140-4D16-A745-9E26-BFDF9CBCF77D}" destId="{7F89BD58-5103-374C-B6D2-9184A877FB23}" srcOrd="1" destOrd="0" presId="urn:microsoft.com/office/officeart/2008/layout/HorizontalMultiLevelHierarchy"/>
    <dgm:cxn modelId="{7790A4F3-C3AA-3849-9A3B-F06E9EF4F4A7}" srcId="{40357626-A4FA-9440-AFCC-0A1F9441C06A}" destId="{605D4284-ED82-C945-8429-19616972CA49}" srcOrd="0" destOrd="0" parTransId="{0BBB8A31-D27C-5D44-8A74-0575416A55EB}" sibTransId="{8D8213A9-811A-DD4B-9186-80689CCB10A2}"/>
    <dgm:cxn modelId="{299C6F3B-699E-4245-ADDA-19CA3D4E0ADA}" type="presOf" srcId="{605D4284-ED82-C945-8429-19616972CA49}" destId="{074CB8CF-B596-A349-8EF1-B880FFDC1840}" srcOrd="0" destOrd="0" presId="urn:microsoft.com/office/officeart/2008/layout/HorizontalMultiLevelHierarchy"/>
    <dgm:cxn modelId="{9F69C0B5-90BD-D848-946D-CEBADB8FFF68}" type="presOf" srcId="{0D918C90-E7AC-834B-BD4D-AE81E9D948AC}" destId="{4ED7DCBD-02B8-8D41-83C8-1E0D24659D51}" srcOrd="0" destOrd="0" presId="urn:microsoft.com/office/officeart/2008/layout/HorizontalMultiLevelHierarchy"/>
    <dgm:cxn modelId="{2B9FA13D-AF92-8E43-8AAC-D1A0718FF006}" type="presOf" srcId="{4E53AF23-F09E-3640-8F6B-356939CA0D65}" destId="{9562B0E6-3A87-C44D-B551-D1CE5466A4B8}" srcOrd="0" destOrd="0" presId="urn:microsoft.com/office/officeart/2008/layout/HorizontalMultiLevelHierarchy"/>
    <dgm:cxn modelId="{C1498356-32B0-1A4C-997B-F4C5EE24757B}" type="presOf" srcId="{40357626-A4FA-9440-AFCC-0A1F9441C06A}" destId="{7BF2A11C-F20D-B349-B552-34C52B2CE78E}" srcOrd="0" destOrd="0" presId="urn:microsoft.com/office/officeart/2008/layout/HorizontalMultiLevelHierarchy"/>
    <dgm:cxn modelId="{1387C538-3343-EC4C-945E-7C8167069469}" type="presOf" srcId="{E4A20FEE-1FF4-4445-8BC2-9E27DC8728D2}" destId="{D4124064-57AD-CD4E-BEF0-44D4525085CD}" srcOrd="1" destOrd="0" presId="urn:microsoft.com/office/officeart/2008/layout/HorizontalMultiLevelHierarchy"/>
    <dgm:cxn modelId="{3E70F9E1-7F48-9041-98D3-1204FA24ED75}" type="presOf" srcId="{4E53AF23-F09E-3640-8F6B-356939CA0D65}" destId="{B128D7C4-7268-0440-A050-FB05C57BB539}" srcOrd="1" destOrd="0" presId="urn:microsoft.com/office/officeart/2008/layout/HorizontalMultiLevelHierarchy"/>
    <dgm:cxn modelId="{00EB44E8-BB1A-F849-8416-9197B801AE58}" type="presOf" srcId="{C361E140-4D16-A745-9E26-BFDF9CBCF77D}" destId="{43E24EEA-4E49-A64B-AD3B-7143625B4AEA}" srcOrd="0" destOrd="0" presId="urn:microsoft.com/office/officeart/2008/layout/HorizontalMultiLevelHierarchy"/>
    <dgm:cxn modelId="{4A578CF7-216E-E647-B8CD-F08CC4E53797}" type="presOf" srcId="{09DDF6FC-B451-AF42-9C34-B96094F84619}" destId="{06295B2A-C39B-EC4B-B3CC-DA1F94A22F48}" srcOrd="0" destOrd="0" presId="urn:microsoft.com/office/officeart/2008/layout/HorizontalMultiLevelHierarchy"/>
    <dgm:cxn modelId="{806860F1-1A91-2C4C-AF38-164F4B8639E9}" srcId="{605D4284-ED82-C945-8429-19616972CA49}" destId="{7FAB13B4-E88E-B14D-9FFE-A6F82658146C}" srcOrd="2" destOrd="0" parTransId="{C361E140-4D16-A745-9E26-BFDF9CBCF77D}" sibTransId="{67BB9748-9809-5744-A7F8-72256A439744}"/>
    <dgm:cxn modelId="{A598362C-703C-4240-A461-D474B82CC41A}" type="presOf" srcId="{7FAB13B4-E88E-B14D-9FFE-A6F82658146C}" destId="{25D3C601-8267-BE44-AA48-988DEA457B50}" srcOrd="0" destOrd="0" presId="urn:microsoft.com/office/officeart/2008/layout/HorizontalMultiLevelHierarchy"/>
    <dgm:cxn modelId="{D8E11967-D0C7-134B-8D56-E76391C7824B}" type="presOf" srcId="{C8FED82B-4C1D-804C-920A-6C032B359215}" destId="{8DBE6C9B-21DF-1641-9CED-4F322DA16227}" srcOrd="1" destOrd="0" presId="urn:microsoft.com/office/officeart/2008/layout/HorizontalMultiLevelHierarchy"/>
    <dgm:cxn modelId="{ABD5ABEB-07C7-A548-BD8E-BC83119D395C}" srcId="{605D4284-ED82-C945-8429-19616972CA49}" destId="{0D918C90-E7AC-834B-BD4D-AE81E9D948AC}" srcOrd="1" destOrd="0" parTransId="{4E53AF23-F09E-3640-8F6B-356939CA0D65}" sibTransId="{BF6932C3-9C37-D946-8F2A-AFCD39AA586B}"/>
    <dgm:cxn modelId="{DDBF8C53-2CBB-A142-9286-F8118A9645CE}" type="presOf" srcId="{E4A20FEE-1FF4-4445-8BC2-9E27DC8728D2}" destId="{04333264-A5C1-9547-86D2-EF38A0673D93}" srcOrd="0" destOrd="0" presId="urn:microsoft.com/office/officeart/2008/layout/HorizontalMultiLevelHierarchy"/>
    <dgm:cxn modelId="{534C1E1F-18B6-924D-A35C-E640448035C0}" srcId="{605D4284-ED82-C945-8429-19616972CA49}" destId="{5D309A20-99AD-AF4F-BCE3-661776C1AD90}" srcOrd="3" destOrd="0" parTransId="{E4A20FEE-1FF4-4445-8BC2-9E27DC8728D2}" sibTransId="{2FD37EBE-7E5B-E14D-AA42-8BF3D8288B6F}"/>
    <dgm:cxn modelId="{12D2F107-6BBF-1F4F-B6AC-FD73A33CC037}" type="presOf" srcId="{C8FED82B-4C1D-804C-920A-6C032B359215}" destId="{CEBD213B-A086-9849-AC84-F608D3D81A93}" srcOrd="0" destOrd="0" presId="urn:microsoft.com/office/officeart/2008/layout/HorizontalMultiLevelHierarchy"/>
    <dgm:cxn modelId="{52372734-E6E6-9B44-B693-10332DE5B8BC}" srcId="{605D4284-ED82-C945-8429-19616972CA49}" destId="{09DDF6FC-B451-AF42-9C34-B96094F84619}" srcOrd="0" destOrd="0" parTransId="{C8FED82B-4C1D-804C-920A-6C032B359215}" sibTransId="{5DAD0AE6-6814-BF47-910E-76AD243023B0}"/>
    <dgm:cxn modelId="{ECAA75CE-CFEE-114A-BB2E-6532D1D4EE55}" type="presOf" srcId="{5D309A20-99AD-AF4F-BCE3-661776C1AD90}" destId="{60A455A8-CFCB-3641-AE17-0D440CCC52D1}" srcOrd="0" destOrd="0" presId="urn:microsoft.com/office/officeart/2008/layout/HorizontalMultiLevelHierarchy"/>
    <dgm:cxn modelId="{0314A7BD-2DDA-3544-9E1D-0E54876F8557}" type="presParOf" srcId="{7BF2A11C-F20D-B349-B552-34C52B2CE78E}" destId="{A192BD3D-1DC1-2D4D-A279-0A7E1FDDD257}" srcOrd="0" destOrd="0" presId="urn:microsoft.com/office/officeart/2008/layout/HorizontalMultiLevelHierarchy"/>
    <dgm:cxn modelId="{75D2E6BE-425D-554B-90A8-80B3B432693E}" type="presParOf" srcId="{A192BD3D-1DC1-2D4D-A279-0A7E1FDDD257}" destId="{074CB8CF-B596-A349-8EF1-B880FFDC1840}" srcOrd="0" destOrd="0" presId="urn:microsoft.com/office/officeart/2008/layout/HorizontalMultiLevelHierarchy"/>
    <dgm:cxn modelId="{6E0D1F7A-0F8A-4443-93D0-E08D20578D7C}" type="presParOf" srcId="{A192BD3D-1DC1-2D4D-A279-0A7E1FDDD257}" destId="{F737DB5C-8D29-3B4B-9279-67443495771D}" srcOrd="1" destOrd="0" presId="urn:microsoft.com/office/officeart/2008/layout/HorizontalMultiLevelHierarchy"/>
    <dgm:cxn modelId="{07669A6E-F967-8B4A-9440-20DB115079DE}" type="presParOf" srcId="{F737DB5C-8D29-3B4B-9279-67443495771D}" destId="{CEBD213B-A086-9849-AC84-F608D3D81A93}" srcOrd="0" destOrd="0" presId="urn:microsoft.com/office/officeart/2008/layout/HorizontalMultiLevelHierarchy"/>
    <dgm:cxn modelId="{7EB0C645-32E5-934B-A7AE-B433FA780DAC}" type="presParOf" srcId="{CEBD213B-A086-9849-AC84-F608D3D81A93}" destId="{8DBE6C9B-21DF-1641-9CED-4F322DA16227}" srcOrd="0" destOrd="0" presId="urn:microsoft.com/office/officeart/2008/layout/HorizontalMultiLevelHierarchy"/>
    <dgm:cxn modelId="{9738FEA2-6E3F-9043-A1AD-67AE63212358}" type="presParOf" srcId="{F737DB5C-8D29-3B4B-9279-67443495771D}" destId="{E25CAE8C-71E7-F84A-AB85-7890711D42C8}" srcOrd="1" destOrd="0" presId="urn:microsoft.com/office/officeart/2008/layout/HorizontalMultiLevelHierarchy"/>
    <dgm:cxn modelId="{E4A080E8-AF6C-7444-8507-0160E5B9CA29}" type="presParOf" srcId="{E25CAE8C-71E7-F84A-AB85-7890711D42C8}" destId="{06295B2A-C39B-EC4B-B3CC-DA1F94A22F48}" srcOrd="0" destOrd="0" presId="urn:microsoft.com/office/officeart/2008/layout/HorizontalMultiLevelHierarchy"/>
    <dgm:cxn modelId="{8770D6FA-9BD9-8C4A-8D40-857E72FFE78E}" type="presParOf" srcId="{E25CAE8C-71E7-F84A-AB85-7890711D42C8}" destId="{2D420227-DF1D-5345-B3EA-232982755B0A}" srcOrd="1" destOrd="0" presId="urn:microsoft.com/office/officeart/2008/layout/HorizontalMultiLevelHierarchy"/>
    <dgm:cxn modelId="{2F8A5521-043D-004C-9FF8-503CDFFA0A21}" type="presParOf" srcId="{F737DB5C-8D29-3B4B-9279-67443495771D}" destId="{9562B0E6-3A87-C44D-B551-D1CE5466A4B8}" srcOrd="2" destOrd="0" presId="urn:microsoft.com/office/officeart/2008/layout/HorizontalMultiLevelHierarchy"/>
    <dgm:cxn modelId="{882AAF9B-5B87-1944-B7BA-B47453824301}" type="presParOf" srcId="{9562B0E6-3A87-C44D-B551-D1CE5466A4B8}" destId="{B128D7C4-7268-0440-A050-FB05C57BB539}" srcOrd="0" destOrd="0" presId="urn:microsoft.com/office/officeart/2008/layout/HorizontalMultiLevelHierarchy"/>
    <dgm:cxn modelId="{E64B4417-2025-3B4D-B006-15C444A862C6}" type="presParOf" srcId="{F737DB5C-8D29-3B4B-9279-67443495771D}" destId="{160E612A-02B6-9B48-96B6-D36388F8775C}" srcOrd="3" destOrd="0" presId="urn:microsoft.com/office/officeart/2008/layout/HorizontalMultiLevelHierarchy"/>
    <dgm:cxn modelId="{ABF8BF76-3603-FD47-BB52-46507256948E}" type="presParOf" srcId="{160E612A-02B6-9B48-96B6-D36388F8775C}" destId="{4ED7DCBD-02B8-8D41-83C8-1E0D24659D51}" srcOrd="0" destOrd="0" presId="urn:microsoft.com/office/officeart/2008/layout/HorizontalMultiLevelHierarchy"/>
    <dgm:cxn modelId="{EE20147B-A228-C94A-9A7A-94A20DB29D1A}" type="presParOf" srcId="{160E612A-02B6-9B48-96B6-D36388F8775C}" destId="{C302F2BB-B50C-9B4D-A0D0-65F6476FDCAD}" srcOrd="1" destOrd="0" presId="urn:microsoft.com/office/officeart/2008/layout/HorizontalMultiLevelHierarchy"/>
    <dgm:cxn modelId="{7AC1BACB-5402-544A-84E0-087B4DF6B501}" type="presParOf" srcId="{F737DB5C-8D29-3B4B-9279-67443495771D}" destId="{43E24EEA-4E49-A64B-AD3B-7143625B4AEA}" srcOrd="4" destOrd="0" presId="urn:microsoft.com/office/officeart/2008/layout/HorizontalMultiLevelHierarchy"/>
    <dgm:cxn modelId="{BD0562B9-EC52-1743-A3B4-EDE3565D8DEE}" type="presParOf" srcId="{43E24EEA-4E49-A64B-AD3B-7143625B4AEA}" destId="{7F89BD58-5103-374C-B6D2-9184A877FB23}" srcOrd="0" destOrd="0" presId="urn:microsoft.com/office/officeart/2008/layout/HorizontalMultiLevelHierarchy"/>
    <dgm:cxn modelId="{7D4E99DA-AA46-354D-AFF5-AD302AD6621B}" type="presParOf" srcId="{F737DB5C-8D29-3B4B-9279-67443495771D}" destId="{8D18B04F-F753-B146-A3E1-3438C27F44BD}" srcOrd="5" destOrd="0" presId="urn:microsoft.com/office/officeart/2008/layout/HorizontalMultiLevelHierarchy"/>
    <dgm:cxn modelId="{BB0E8434-9ACD-9A49-AEC4-CA402C1A4DF1}" type="presParOf" srcId="{8D18B04F-F753-B146-A3E1-3438C27F44BD}" destId="{25D3C601-8267-BE44-AA48-988DEA457B50}" srcOrd="0" destOrd="0" presId="urn:microsoft.com/office/officeart/2008/layout/HorizontalMultiLevelHierarchy"/>
    <dgm:cxn modelId="{2268A23F-3B60-D940-BFF8-58924E125A36}" type="presParOf" srcId="{8D18B04F-F753-B146-A3E1-3438C27F44BD}" destId="{8E3370D9-D917-B840-881A-9E4FEA815660}" srcOrd="1" destOrd="0" presId="urn:microsoft.com/office/officeart/2008/layout/HorizontalMultiLevelHierarchy"/>
    <dgm:cxn modelId="{73D936CA-4898-6142-8805-5815FEC328A2}" type="presParOf" srcId="{F737DB5C-8D29-3B4B-9279-67443495771D}" destId="{04333264-A5C1-9547-86D2-EF38A0673D93}" srcOrd="6" destOrd="0" presId="urn:microsoft.com/office/officeart/2008/layout/HorizontalMultiLevelHierarchy"/>
    <dgm:cxn modelId="{1A9E1BD0-7EA3-6F42-A72F-5E3BD4BEF842}" type="presParOf" srcId="{04333264-A5C1-9547-86D2-EF38A0673D93}" destId="{D4124064-57AD-CD4E-BEF0-44D4525085CD}" srcOrd="0" destOrd="0" presId="urn:microsoft.com/office/officeart/2008/layout/HorizontalMultiLevelHierarchy"/>
    <dgm:cxn modelId="{EE9CEB4E-D067-FD4E-AD22-1ADE8B1298DB}" type="presParOf" srcId="{F737DB5C-8D29-3B4B-9279-67443495771D}" destId="{D8B2A313-BE1E-1C4E-BD80-E271434790F6}" srcOrd="7" destOrd="0" presId="urn:microsoft.com/office/officeart/2008/layout/HorizontalMultiLevelHierarchy"/>
    <dgm:cxn modelId="{67297FD9-DA44-E745-82F2-D3F2086D5A59}" type="presParOf" srcId="{D8B2A313-BE1E-1C4E-BD80-E271434790F6}" destId="{60A455A8-CFCB-3641-AE17-0D440CCC52D1}" srcOrd="0" destOrd="0" presId="urn:microsoft.com/office/officeart/2008/layout/HorizontalMultiLevelHierarchy"/>
    <dgm:cxn modelId="{872C4C70-57E4-0C40-98CE-D257B002125C}" type="presParOf" srcId="{D8B2A313-BE1E-1C4E-BD80-E271434790F6}" destId="{A5E263CE-499B-1F4F-9B1C-9A3F5C32871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7139849-F3A4-3D44-812C-DD10B5DDB3D4}" type="doc">
      <dgm:prSet loTypeId="urn:microsoft.com/office/officeart/2008/layout/VerticalCurvedLis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9378260-C614-9B4E-8631-C5A5D11F19F8}">
      <dgm:prSet phldrT="[Text]"/>
      <dgm:spPr/>
      <dgm:t>
        <a:bodyPr/>
        <a:lstStyle/>
        <a:p>
          <a:r>
            <a:rPr lang="en-US" dirty="0" err="1" smtClean="0"/>
            <a:t>Pode</a:t>
          </a:r>
          <a:r>
            <a:rPr lang="en-US" dirty="0" smtClean="0"/>
            <a:t> articular </a:t>
          </a:r>
          <a:r>
            <a:rPr lang="en-US" dirty="0" err="1" smtClean="0"/>
            <a:t>outras</a:t>
          </a:r>
          <a:r>
            <a:rPr lang="en-US" dirty="0" smtClean="0"/>
            <a:t> </a:t>
          </a:r>
          <a:r>
            <a:rPr lang="en-US" dirty="0" err="1" smtClean="0"/>
            <a:t>formas</a:t>
          </a:r>
          <a:r>
            <a:rPr lang="en-US" dirty="0" smtClean="0"/>
            <a:t> de </a:t>
          </a:r>
          <a:r>
            <a:rPr lang="en-US" dirty="0" err="1" smtClean="0"/>
            <a:t>defesa</a:t>
          </a:r>
          <a:endParaRPr lang="en-US" dirty="0"/>
        </a:p>
      </dgm:t>
    </dgm:pt>
    <dgm:pt modelId="{5582954F-ABD1-8242-8702-8B20CC1BA60D}" type="parTrans" cxnId="{7C746095-8C33-0047-80C2-326BE5E18E23}">
      <dgm:prSet/>
      <dgm:spPr/>
      <dgm:t>
        <a:bodyPr/>
        <a:lstStyle/>
        <a:p>
          <a:endParaRPr lang="en-US"/>
        </a:p>
      </dgm:t>
    </dgm:pt>
    <dgm:pt modelId="{58A09B3B-9C98-E740-9D83-7B8392194F98}" type="sibTrans" cxnId="{7C746095-8C33-0047-80C2-326BE5E18E23}">
      <dgm:prSet/>
      <dgm:spPr/>
      <dgm:t>
        <a:bodyPr/>
        <a:lstStyle/>
        <a:p>
          <a:endParaRPr lang="en-US"/>
        </a:p>
      </dgm:t>
    </dgm:pt>
    <dgm:pt modelId="{B9DB72F0-86DD-354A-A44F-1F5B7A8A352B}">
      <dgm:prSet phldrT="[Text]"/>
      <dgm:spPr/>
      <dgm:t>
        <a:bodyPr/>
        <a:lstStyle/>
        <a:p>
          <a:r>
            <a:rPr lang="en-US" dirty="0" err="1" smtClean="0"/>
            <a:t>Revelia</a:t>
          </a:r>
          <a:r>
            <a:rPr lang="en-US" dirty="0" smtClean="0"/>
            <a:t> </a:t>
          </a:r>
          <a:r>
            <a:rPr lang="en-US" dirty="0" err="1" smtClean="0"/>
            <a:t>na</a:t>
          </a:r>
          <a:r>
            <a:rPr lang="en-US" dirty="0" smtClean="0"/>
            <a:t> </a:t>
          </a:r>
          <a:r>
            <a:rPr lang="en-US" dirty="0" err="1" smtClean="0"/>
            <a:t>Ação</a:t>
          </a:r>
          <a:r>
            <a:rPr lang="en-US" dirty="0" smtClean="0"/>
            <a:t> </a:t>
          </a:r>
          <a:r>
            <a:rPr lang="en-US" dirty="0" err="1" smtClean="0"/>
            <a:t>Rescisória</a:t>
          </a:r>
          <a:r>
            <a:rPr lang="en-US" dirty="0" smtClean="0"/>
            <a:t>?</a:t>
          </a:r>
          <a:endParaRPr lang="en-US" dirty="0"/>
        </a:p>
      </dgm:t>
    </dgm:pt>
    <dgm:pt modelId="{E56C2A5B-A704-6B46-991A-5D5A7CBFBD83}" type="parTrans" cxnId="{D1D85E99-95E2-174F-9535-44FACC2F456D}">
      <dgm:prSet/>
      <dgm:spPr/>
      <dgm:t>
        <a:bodyPr/>
        <a:lstStyle/>
        <a:p>
          <a:endParaRPr lang="en-US"/>
        </a:p>
      </dgm:t>
    </dgm:pt>
    <dgm:pt modelId="{CA033FA0-F9E1-4C42-B64F-AACA648D9F7B}" type="sibTrans" cxnId="{D1D85E99-95E2-174F-9535-44FACC2F456D}">
      <dgm:prSet/>
      <dgm:spPr/>
      <dgm:t>
        <a:bodyPr/>
        <a:lstStyle/>
        <a:p>
          <a:endParaRPr lang="en-US"/>
        </a:p>
      </dgm:t>
    </dgm:pt>
    <dgm:pt modelId="{7D2206EC-1764-364E-9FB5-792B2F4103D6}">
      <dgm:prSet phldrT="[Text]"/>
      <dgm:spPr/>
      <dgm:t>
        <a:bodyPr/>
        <a:lstStyle/>
        <a:p>
          <a:r>
            <a:rPr lang="en-US" dirty="0" smtClean="0"/>
            <a:t>JEC: art. 20, Lei 9.099/95</a:t>
          </a:r>
          <a:endParaRPr lang="en-US" dirty="0"/>
        </a:p>
      </dgm:t>
    </dgm:pt>
    <dgm:pt modelId="{060CC738-D92E-FD4C-B5D4-3B4EDDAD9DF9}" type="parTrans" cxnId="{84D8102C-6E5A-6E42-B239-89A78249411C}">
      <dgm:prSet/>
      <dgm:spPr/>
      <dgm:t>
        <a:bodyPr/>
        <a:lstStyle/>
        <a:p>
          <a:endParaRPr lang="en-US"/>
        </a:p>
      </dgm:t>
    </dgm:pt>
    <dgm:pt modelId="{7FC2146C-41EA-FB4E-A24F-CB1509C57EDF}" type="sibTrans" cxnId="{84D8102C-6E5A-6E42-B239-89A78249411C}">
      <dgm:prSet/>
      <dgm:spPr/>
      <dgm:t>
        <a:bodyPr/>
        <a:lstStyle/>
        <a:p>
          <a:endParaRPr lang="en-US"/>
        </a:p>
      </dgm:t>
    </dgm:pt>
    <dgm:pt modelId="{385FA8D7-C220-944B-898B-13F4A669319A}">
      <dgm:prSet phldrT="[Text]"/>
      <dgm:spPr/>
      <dgm:t>
        <a:bodyPr/>
        <a:lstStyle/>
        <a:p>
          <a:r>
            <a:rPr lang="en-US" dirty="0" err="1" smtClean="0"/>
            <a:t>Força</a:t>
          </a:r>
          <a:r>
            <a:rPr lang="en-US" dirty="0" smtClean="0"/>
            <a:t> </a:t>
          </a:r>
          <a:r>
            <a:rPr lang="en-US" dirty="0" err="1" smtClean="0"/>
            <a:t>Maior</a:t>
          </a:r>
          <a:endParaRPr lang="en-US" dirty="0"/>
        </a:p>
      </dgm:t>
    </dgm:pt>
    <dgm:pt modelId="{30B7DA67-EFF3-0C44-BB0E-E7DE011D7C35}" type="parTrans" cxnId="{7DDC08F6-266D-FB41-AC3E-C4501A64E431}">
      <dgm:prSet/>
      <dgm:spPr/>
      <dgm:t>
        <a:bodyPr/>
        <a:lstStyle/>
        <a:p>
          <a:endParaRPr lang="en-US"/>
        </a:p>
      </dgm:t>
    </dgm:pt>
    <dgm:pt modelId="{FDFEC2F1-2A68-1747-8CFD-37E88EF20591}" type="sibTrans" cxnId="{7DDC08F6-266D-FB41-AC3E-C4501A64E431}">
      <dgm:prSet/>
      <dgm:spPr/>
      <dgm:t>
        <a:bodyPr/>
        <a:lstStyle/>
        <a:p>
          <a:endParaRPr lang="en-US"/>
        </a:p>
      </dgm:t>
    </dgm:pt>
    <dgm:pt modelId="{0759205C-F509-F747-9EFF-5567592722C8}" type="pres">
      <dgm:prSet presAssocID="{17139849-F3A4-3D44-812C-DD10B5DDB3D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9C2B568-4B64-6449-88A1-FB7FA411DAE3}" type="pres">
      <dgm:prSet presAssocID="{17139849-F3A4-3D44-812C-DD10B5DDB3D4}" presName="Name1" presStyleCnt="0"/>
      <dgm:spPr/>
    </dgm:pt>
    <dgm:pt modelId="{E59F88AA-615A-9B43-BDD3-4FAF2EDDD4E5}" type="pres">
      <dgm:prSet presAssocID="{17139849-F3A4-3D44-812C-DD10B5DDB3D4}" presName="cycle" presStyleCnt="0"/>
      <dgm:spPr/>
    </dgm:pt>
    <dgm:pt modelId="{60A41F0F-B2E3-6A4D-9605-7D9B0D9358ED}" type="pres">
      <dgm:prSet presAssocID="{17139849-F3A4-3D44-812C-DD10B5DDB3D4}" presName="srcNode" presStyleLbl="node1" presStyleIdx="0" presStyleCnt="4"/>
      <dgm:spPr/>
    </dgm:pt>
    <dgm:pt modelId="{EAE8A0D5-B57A-2C42-8446-82CDFE9F9FDB}" type="pres">
      <dgm:prSet presAssocID="{17139849-F3A4-3D44-812C-DD10B5DDB3D4}" presName="conn" presStyleLbl="parChTrans1D2" presStyleIdx="0" presStyleCnt="1"/>
      <dgm:spPr/>
      <dgm:t>
        <a:bodyPr/>
        <a:lstStyle/>
        <a:p>
          <a:endParaRPr lang="en-US"/>
        </a:p>
      </dgm:t>
    </dgm:pt>
    <dgm:pt modelId="{1EE5489F-446B-594B-B02B-3B57646AA82C}" type="pres">
      <dgm:prSet presAssocID="{17139849-F3A4-3D44-812C-DD10B5DDB3D4}" presName="extraNode" presStyleLbl="node1" presStyleIdx="0" presStyleCnt="4"/>
      <dgm:spPr/>
    </dgm:pt>
    <dgm:pt modelId="{46B2DFE7-30BA-9949-BF96-89466C6032C8}" type="pres">
      <dgm:prSet presAssocID="{17139849-F3A4-3D44-812C-DD10B5DDB3D4}" presName="dstNode" presStyleLbl="node1" presStyleIdx="0" presStyleCnt="4"/>
      <dgm:spPr/>
    </dgm:pt>
    <dgm:pt modelId="{70E1EF0C-EA5B-E04A-B65A-FBE5884CD0DA}" type="pres">
      <dgm:prSet presAssocID="{D9378260-C614-9B4E-8631-C5A5D11F19F8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192690-AC2E-534B-A94E-22643516BD3E}" type="pres">
      <dgm:prSet presAssocID="{D9378260-C614-9B4E-8631-C5A5D11F19F8}" presName="accent_1" presStyleCnt="0"/>
      <dgm:spPr/>
    </dgm:pt>
    <dgm:pt modelId="{F5515293-F80E-E64F-B01F-8991A70CFA9C}" type="pres">
      <dgm:prSet presAssocID="{D9378260-C614-9B4E-8631-C5A5D11F19F8}" presName="accentRepeatNode" presStyleLbl="solidFgAcc1" presStyleIdx="0" presStyleCnt="4"/>
      <dgm:spPr/>
    </dgm:pt>
    <dgm:pt modelId="{538B66D2-2191-A44C-A004-CBD75698D883}" type="pres">
      <dgm:prSet presAssocID="{7D2206EC-1764-364E-9FB5-792B2F4103D6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2B96F5-7BB7-8B47-81BB-B781F58F2464}" type="pres">
      <dgm:prSet presAssocID="{7D2206EC-1764-364E-9FB5-792B2F4103D6}" presName="accent_2" presStyleCnt="0"/>
      <dgm:spPr/>
    </dgm:pt>
    <dgm:pt modelId="{FEA45E79-883A-ED47-B640-390DC7152DA9}" type="pres">
      <dgm:prSet presAssocID="{7D2206EC-1764-364E-9FB5-792B2F4103D6}" presName="accentRepeatNode" presStyleLbl="solidFgAcc1" presStyleIdx="1" presStyleCnt="4"/>
      <dgm:spPr/>
    </dgm:pt>
    <dgm:pt modelId="{CC1D3FA1-36F5-C241-A0AB-9F4873C32844}" type="pres">
      <dgm:prSet presAssocID="{385FA8D7-C220-944B-898B-13F4A669319A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FEC25F-CACE-9F4F-8599-2C16AA828E58}" type="pres">
      <dgm:prSet presAssocID="{385FA8D7-C220-944B-898B-13F4A669319A}" presName="accent_3" presStyleCnt="0"/>
      <dgm:spPr/>
    </dgm:pt>
    <dgm:pt modelId="{FFB0E214-A40A-A246-ABD9-5ADA83A17D2F}" type="pres">
      <dgm:prSet presAssocID="{385FA8D7-C220-944B-898B-13F4A669319A}" presName="accentRepeatNode" presStyleLbl="solidFgAcc1" presStyleIdx="2" presStyleCnt="4"/>
      <dgm:spPr/>
    </dgm:pt>
    <dgm:pt modelId="{168EE34B-2EC9-CF47-9015-D188E406654D}" type="pres">
      <dgm:prSet presAssocID="{B9DB72F0-86DD-354A-A44F-1F5B7A8A352B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2A2D1B-A35E-C64A-9124-FBBE2C46C5A7}" type="pres">
      <dgm:prSet presAssocID="{B9DB72F0-86DD-354A-A44F-1F5B7A8A352B}" presName="accent_4" presStyleCnt="0"/>
      <dgm:spPr/>
    </dgm:pt>
    <dgm:pt modelId="{EE5CB846-186F-554D-A186-97E6435403ED}" type="pres">
      <dgm:prSet presAssocID="{B9DB72F0-86DD-354A-A44F-1F5B7A8A352B}" presName="accentRepeatNode" presStyleLbl="solidFgAcc1" presStyleIdx="3" presStyleCnt="4"/>
      <dgm:spPr/>
    </dgm:pt>
  </dgm:ptLst>
  <dgm:cxnLst>
    <dgm:cxn modelId="{88CC7F81-FA89-DF4E-98C5-4622FD4DF7F8}" type="presOf" srcId="{17139849-F3A4-3D44-812C-DD10B5DDB3D4}" destId="{0759205C-F509-F747-9EFF-5567592722C8}" srcOrd="0" destOrd="0" presId="urn:microsoft.com/office/officeart/2008/layout/VerticalCurvedList"/>
    <dgm:cxn modelId="{7DDC08F6-266D-FB41-AC3E-C4501A64E431}" srcId="{17139849-F3A4-3D44-812C-DD10B5DDB3D4}" destId="{385FA8D7-C220-944B-898B-13F4A669319A}" srcOrd="2" destOrd="0" parTransId="{30B7DA67-EFF3-0C44-BB0E-E7DE011D7C35}" sibTransId="{FDFEC2F1-2A68-1747-8CFD-37E88EF20591}"/>
    <dgm:cxn modelId="{7C746095-8C33-0047-80C2-326BE5E18E23}" srcId="{17139849-F3A4-3D44-812C-DD10B5DDB3D4}" destId="{D9378260-C614-9B4E-8631-C5A5D11F19F8}" srcOrd="0" destOrd="0" parTransId="{5582954F-ABD1-8242-8702-8B20CC1BA60D}" sibTransId="{58A09B3B-9C98-E740-9D83-7B8392194F98}"/>
    <dgm:cxn modelId="{D1D85E99-95E2-174F-9535-44FACC2F456D}" srcId="{17139849-F3A4-3D44-812C-DD10B5DDB3D4}" destId="{B9DB72F0-86DD-354A-A44F-1F5B7A8A352B}" srcOrd="3" destOrd="0" parTransId="{E56C2A5B-A704-6B46-991A-5D5A7CBFBD83}" sibTransId="{CA033FA0-F9E1-4C42-B64F-AACA648D9F7B}"/>
    <dgm:cxn modelId="{3F6E0FEB-11F0-9049-936B-B37AB2FF3478}" type="presOf" srcId="{385FA8D7-C220-944B-898B-13F4A669319A}" destId="{CC1D3FA1-36F5-C241-A0AB-9F4873C32844}" srcOrd="0" destOrd="0" presId="urn:microsoft.com/office/officeart/2008/layout/VerticalCurvedList"/>
    <dgm:cxn modelId="{CB921C7D-63C6-9146-8782-AC7CA429C363}" type="presOf" srcId="{7D2206EC-1764-364E-9FB5-792B2F4103D6}" destId="{538B66D2-2191-A44C-A004-CBD75698D883}" srcOrd="0" destOrd="0" presId="urn:microsoft.com/office/officeart/2008/layout/VerticalCurvedList"/>
    <dgm:cxn modelId="{84D8102C-6E5A-6E42-B239-89A78249411C}" srcId="{17139849-F3A4-3D44-812C-DD10B5DDB3D4}" destId="{7D2206EC-1764-364E-9FB5-792B2F4103D6}" srcOrd="1" destOrd="0" parTransId="{060CC738-D92E-FD4C-B5D4-3B4EDDAD9DF9}" sibTransId="{7FC2146C-41EA-FB4E-A24F-CB1509C57EDF}"/>
    <dgm:cxn modelId="{AABF6F6A-D4B6-AF4D-979B-DEBF33D52BB9}" type="presOf" srcId="{B9DB72F0-86DD-354A-A44F-1F5B7A8A352B}" destId="{168EE34B-2EC9-CF47-9015-D188E406654D}" srcOrd="0" destOrd="0" presId="urn:microsoft.com/office/officeart/2008/layout/VerticalCurvedList"/>
    <dgm:cxn modelId="{4A926B8D-5FAE-9748-AA6F-668D4E8182FD}" type="presOf" srcId="{D9378260-C614-9B4E-8631-C5A5D11F19F8}" destId="{70E1EF0C-EA5B-E04A-B65A-FBE5884CD0DA}" srcOrd="0" destOrd="0" presId="urn:microsoft.com/office/officeart/2008/layout/VerticalCurvedList"/>
    <dgm:cxn modelId="{8C147DAD-A4DC-5E41-90BC-556BFAEC0097}" type="presOf" srcId="{58A09B3B-9C98-E740-9D83-7B8392194F98}" destId="{EAE8A0D5-B57A-2C42-8446-82CDFE9F9FDB}" srcOrd="0" destOrd="0" presId="urn:microsoft.com/office/officeart/2008/layout/VerticalCurvedList"/>
    <dgm:cxn modelId="{82CA7100-5A1B-5147-9914-39944A1C6764}" type="presParOf" srcId="{0759205C-F509-F747-9EFF-5567592722C8}" destId="{59C2B568-4B64-6449-88A1-FB7FA411DAE3}" srcOrd="0" destOrd="0" presId="urn:microsoft.com/office/officeart/2008/layout/VerticalCurvedList"/>
    <dgm:cxn modelId="{CF989DDB-B2CC-E345-9ECD-1DCE003DBE11}" type="presParOf" srcId="{59C2B568-4B64-6449-88A1-FB7FA411DAE3}" destId="{E59F88AA-615A-9B43-BDD3-4FAF2EDDD4E5}" srcOrd="0" destOrd="0" presId="urn:microsoft.com/office/officeart/2008/layout/VerticalCurvedList"/>
    <dgm:cxn modelId="{99323E5D-6E1B-B94F-ACF5-A3FFC6FC94AC}" type="presParOf" srcId="{E59F88AA-615A-9B43-BDD3-4FAF2EDDD4E5}" destId="{60A41F0F-B2E3-6A4D-9605-7D9B0D9358ED}" srcOrd="0" destOrd="0" presId="urn:microsoft.com/office/officeart/2008/layout/VerticalCurvedList"/>
    <dgm:cxn modelId="{7B970DCF-82A3-2B4A-9992-A82A74BA58C9}" type="presParOf" srcId="{E59F88AA-615A-9B43-BDD3-4FAF2EDDD4E5}" destId="{EAE8A0D5-B57A-2C42-8446-82CDFE9F9FDB}" srcOrd="1" destOrd="0" presId="urn:microsoft.com/office/officeart/2008/layout/VerticalCurvedList"/>
    <dgm:cxn modelId="{1F879363-E40B-2248-95E6-5083DBE40E36}" type="presParOf" srcId="{E59F88AA-615A-9B43-BDD3-4FAF2EDDD4E5}" destId="{1EE5489F-446B-594B-B02B-3B57646AA82C}" srcOrd="2" destOrd="0" presId="urn:microsoft.com/office/officeart/2008/layout/VerticalCurvedList"/>
    <dgm:cxn modelId="{A24DC779-4486-FA47-AA5D-E56B46BAA0DE}" type="presParOf" srcId="{E59F88AA-615A-9B43-BDD3-4FAF2EDDD4E5}" destId="{46B2DFE7-30BA-9949-BF96-89466C6032C8}" srcOrd="3" destOrd="0" presId="urn:microsoft.com/office/officeart/2008/layout/VerticalCurvedList"/>
    <dgm:cxn modelId="{A473D93C-5E26-FD43-94C0-A74627C91B37}" type="presParOf" srcId="{59C2B568-4B64-6449-88A1-FB7FA411DAE3}" destId="{70E1EF0C-EA5B-E04A-B65A-FBE5884CD0DA}" srcOrd="1" destOrd="0" presId="urn:microsoft.com/office/officeart/2008/layout/VerticalCurvedList"/>
    <dgm:cxn modelId="{619FB556-7F27-2E4A-B383-BD7ADD473325}" type="presParOf" srcId="{59C2B568-4B64-6449-88A1-FB7FA411DAE3}" destId="{33192690-AC2E-534B-A94E-22643516BD3E}" srcOrd="2" destOrd="0" presId="urn:microsoft.com/office/officeart/2008/layout/VerticalCurvedList"/>
    <dgm:cxn modelId="{96DE2C86-84BE-F047-8FA0-456E92CB57BE}" type="presParOf" srcId="{33192690-AC2E-534B-A94E-22643516BD3E}" destId="{F5515293-F80E-E64F-B01F-8991A70CFA9C}" srcOrd="0" destOrd="0" presId="urn:microsoft.com/office/officeart/2008/layout/VerticalCurvedList"/>
    <dgm:cxn modelId="{6518AE49-5622-ED4D-96E5-D19AF7A59FA9}" type="presParOf" srcId="{59C2B568-4B64-6449-88A1-FB7FA411DAE3}" destId="{538B66D2-2191-A44C-A004-CBD75698D883}" srcOrd="3" destOrd="0" presId="urn:microsoft.com/office/officeart/2008/layout/VerticalCurvedList"/>
    <dgm:cxn modelId="{6C5102DA-E365-0548-BC76-16D1F38148B3}" type="presParOf" srcId="{59C2B568-4B64-6449-88A1-FB7FA411DAE3}" destId="{ED2B96F5-7BB7-8B47-81BB-B781F58F2464}" srcOrd="4" destOrd="0" presId="urn:microsoft.com/office/officeart/2008/layout/VerticalCurvedList"/>
    <dgm:cxn modelId="{45069301-CB63-A841-8560-AE93DF4F82F8}" type="presParOf" srcId="{ED2B96F5-7BB7-8B47-81BB-B781F58F2464}" destId="{FEA45E79-883A-ED47-B640-390DC7152DA9}" srcOrd="0" destOrd="0" presId="urn:microsoft.com/office/officeart/2008/layout/VerticalCurvedList"/>
    <dgm:cxn modelId="{88C590CA-23F3-E54A-A66D-E9E66C3DD88B}" type="presParOf" srcId="{59C2B568-4B64-6449-88A1-FB7FA411DAE3}" destId="{CC1D3FA1-36F5-C241-A0AB-9F4873C32844}" srcOrd="5" destOrd="0" presId="urn:microsoft.com/office/officeart/2008/layout/VerticalCurvedList"/>
    <dgm:cxn modelId="{89F7FE3F-D00F-794F-AE0E-99A791724357}" type="presParOf" srcId="{59C2B568-4B64-6449-88A1-FB7FA411DAE3}" destId="{46FEC25F-CACE-9F4F-8599-2C16AA828E58}" srcOrd="6" destOrd="0" presId="urn:microsoft.com/office/officeart/2008/layout/VerticalCurvedList"/>
    <dgm:cxn modelId="{7E7E2217-080C-3A46-9636-E0FD7BE0C00E}" type="presParOf" srcId="{46FEC25F-CACE-9F4F-8599-2C16AA828E58}" destId="{FFB0E214-A40A-A246-ABD9-5ADA83A17D2F}" srcOrd="0" destOrd="0" presId="urn:microsoft.com/office/officeart/2008/layout/VerticalCurvedList"/>
    <dgm:cxn modelId="{A4BEA013-0720-BD43-9A2D-0FA2EEDBB62B}" type="presParOf" srcId="{59C2B568-4B64-6449-88A1-FB7FA411DAE3}" destId="{168EE34B-2EC9-CF47-9015-D188E406654D}" srcOrd="7" destOrd="0" presId="urn:microsoft.com/office/officeart/2008/layout/VerticalCurvedList"/>
    <dgm:cxn modelId="{B05443D5-728C-2A48-8017-1B17F982C455}" type="presParOf" srcId="{59C2B568-4B64-6449-88A1-FB7FA411DAE3}" destId="{472A2D1B-A35E-C64A-9124-FBBE2C46C5A7}" srcOrd="8" destOrd="0" presId="urn:microsoft.com/office/officeart/2008/layout/VerticalCurvedList"/>
    <dgm:cxn modelId="{CC6C575F-FCC8-404F-BEC7-B545C17C1D05}" type="presParOf" srcId="{472A2D1B-A35E-C64A-9124-FBBE2C46C5A7}" destId="{EE5CB846-186F-554D-A186-97E6435403E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A9F6F06E-20F1-944F-BF88-443785F55FEF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7B57FA6C-B7CB-F149-A9D8-6CD46583C0C9}">
      <dgm:prSet phldrT="[Text]"/>
      <dgm:spPr/>
      <dgm:t>
        <a:bodyPr/>
        <a:lstStyle/>
        <a:p>
          <a:r>
            <a:rPr lang="en-US" dirty="0" err="1" smtClean="0"/>
            <a:t>Qual</a:t>
          </a:r>
          <a:r>
            <a:rPr lang="en-US" dirty="0" smtClean="0"/>
            <a:t> a </a:t>
          </a:r>
          <a:r>
            <a:rPr lang="en-US" dirty="0" err="1" smtClean="0"/>
            <a:t>distinção</a:t>
          </a:r>
          <a:r>
            <a:rPr lang="en-US" dirty="0" smtClean="0"/>
            <a:t> entre </a:t>
          </a:r>
          <a:r>
            <a:rPr lang="en-US" dirty="0" err="1" smtClean="0"/>
            <a:t>confissão</a:t>
          </a:r>
          <a:r>
            <a:rPr lang="en-US" dirty="0" smtClean="0"/>
            <a:t> </a:t>
          </a:r>
          <a:r>
            <a:rPr lang="en-US" dirty="0" err="1" smtClean="0"/>
            <a:t>ficta</a:t>
          </a:r>
          <a:r>
            <a:rPr lang="en-US" dirty="0" smtClean="0"/>
            <a:t> e </a:t>
          </a:r>
          <a:r>
            <a:rPr lang="en-US" dirty="0" err="1" smtClean="0"/>
            <a:t>revelia</a:t>
          </a:r>
          <a:r>
            <a:rPr lang="en-US" dirty="0" smtClean="0"/>
            <a:t>?</a:t>
          </a:r>
        </a:p>
      </dgm:t>
    </dgm:pt>
    <dgm:pt modelId="{83FB6D34-03F5-2E45-AB5C-CDC690243494}" type="parTrans" cxnId="{5A8A151F-FE86-8142-A7AB-EC297F17933C}">
      <dgm:prSet/>
      <dgm:spPr/>
      <dgm:t>
        <a:bodyPr/>
        <a:lstStyle/>
        <a:p>
          <a:endParaRPr lang="en-US"/>
        </a:p>
      </dgm:t>
    </dgm:pt>
    <dgm:pt modelId="{3BC0A99D-C86D-5B4E-A1E8-80AADD74E645}" type="sibTrans" cxnId="{5A8A151F-FE86-8142-A7AB-EC297F17933C}">
      <dgm:prSet/>
      <dgm:spPr/>
      <dgm:t>
        <a:bodyPr/>
        <a:lstStyle/>
        <a:p>
          <a:endParaRPr lang="en-US"/>
        </a:p>
      </dgm:t>
    </dgm:pt>
    <dgm:pt modelId="{37DF2F12-2F54-CD4A-9E80-98571CE4685C}" type="pres">
      <dgm:prSet presAssocID="{A9F6F06E-20F1-944F-BF88-443785F55FEF}" presName="linearFlow" presStyleCnt="0">
        <dgm:presLayoutVars>
          <dgm:dir/>
          <dgm:resizeHandles val="exact"/>
        </dgm:presLayoutVars>
      </dgm:prSet>
      <dgm:spPr/>
    </dgm:pt>
    <dgm:pt modelId="{D46F4B3E-6E27-7240-BA58-41D50084F85B}" type="pres">
      <dgm:prSet presAssocID="{7B57FA6C-B7CB-F149-A9D8-6CD46583C0C9}" presName="composite" presStyleCnt="0"/>
      <dgm:spPr/>
    </dgm:pt>
    <dgm:pt modelId="{F59CEF57-C336-8E47-8D68-1BCA172F7492}" type="pres">
      <dgm:prSet presAssocID="{7B57FA6C-B7CB-F149-A9D8-6CD46583C0C9}" presName="imgShp" presStyleLbl="fgImgPlace1" presStyleIdx="0" presStyleCnt="1"/>
      <dgm:spPr/>
    </dgm:pt>
    <dgm:pt modelId="{A3C0FEAF-EAAA-C142-972C-36AD01A4C3BC}" type="pres">
      <dgm:prSet presAssocID="{7B57FA6C-B7CB-F149-A9D8-6CD46583C0C9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A7DC97-7D01-7C4D-8FC0-2B0C8C452693}" type="presOf" srcId="{7B57FA6C-B7CB-F149-A9D8-6CD46583C0C9}" destId="{A3C0FEAF-EAAA-C142-972C-36AD01A4C3BC}" srcOrd="0" destOrd="0" presId="urn:microsoft.com/office/officeart/2005/8/layout/vList3"/>
    <dgm:cxn modelId="{5A8A151F-FE86-8142-A7AB-EC297F17933C}" srcId="{A9F6F06E-20F1-944F-BF88-443785F55FEF}" destId="{7B57FA6C-B7CB-F149-A9D8-6CD46583C0C9}" srcOrd="0" destOrd="0" parTransId="{83FB6D34-03F5-2E45-AB5C-CDC690243494}" sibTransId="{3BC0A99D-C86D-5B4E-A1E8-80AADD74E645}"/>
    <dgm:cxn modelId="{960EEE72-9F86-BC40-BD7F-F99012F2775F}" type="presOf" srcId="{A9F6F06E-20F1-944F-BF88-443785F55FEF}" destId="{37DF2F12-2F54-CD4A-9E80-98571CE4685C}" srcOrd="0" destOrd="0" presId="urn:microsoft.com/office/officeart/2005/8/layout/vList3"/>
    <dgm:cxn modelId="{44375A3E-5F2B-104C-A973-8448F15F2576}" type="presParOf" srcId="{37DF2F12-2F54-CD4A-9E80-98571CE4685C}" destId="{D46F4B3E-6E27-7240-BA58-41D50084F85B}" srcOrd="0" destOrd="0" presId="urn:microsoft.com/office/officeart/2005/8/layout/vList3"/>
    <dgm:cxn modelId="{1CC5115D-93E9-F74E-8D9F-70BF30C7BED6}" type="presParOf" srcId="{D46F4B3E-6E27-7240-BA58-41D50084F85B}" destId="{F59CEF57-C336-8E47-8D68-1BCA172F7492}" srcOrd="0" destOrd="0" presId="urn:microsoft.com/office/officeart/2005/8/layout/vList3"/>
    <dgm:cxn modelId="{BD67A0F2-F096-7543-99D3-F29FD476D677}" type="presParOf" srcId="{D46F4B3E-6E27-7240-BA58-41D50084F85B}" destId="{A3C0FEAF-EAAA-C142-972C-36AD01A4C3B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2DD743-EB9F-7341-BF72-298606DD5680}">
      <dsp:nvSpPr>
        <dsp:cNvPr id="0" name=""/>
        <dsp:cNvSpPr/>
      </dsp:nvSpPr>
      <dsp:spPr>
        <a:xfrm>
          <a:off x="6910" y="1746771"/>
          <a:ext cx="1815635" cy="9078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Petição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Inicial</a:t>
          </a:r>
          <a:endParaRPr lang="en-US" sz="2800" kern="1200" dirty="0"/>
        </a:p>
      </dsp:txBody>
      <dsp:txXfrm>
        <a:off x="33499" y="1773360"/>
        <a:ext cx="1762457" cy="854639"/>
      </dsp:txXfrm>
    </dsp:sp>
    <dsp:sp modelId="{A70AD4AB-1DEB-4541-AE2B-23B0FCDAA84A}">
      <dsp:nvSpPr>
        <dsp:cNvPr id="0" name=""/>
        <dsp:cNvSpPr/>
      </dsp:nvSpPr>
      <dsp:spPr>
        <a:xfrm rot="17945813">
          <a:off x="1438941" y="1531591"/>
          <a:ext cx="1493465" cy="33190"/>
        </a:xfrm>
        <a:custGeom>
          <a:avLst/>
          <a:gdLst/>
          <a:ahLst/>
          <a:cxnLst/>
          <a:rect l="0" t="0" r="0" b="0"/>
          <a:pathLst>
            <a:path>
              <a:moveTo>
                <a:pt x="0" y="16595"/>
              </a:moveTo>
              <a:lnTo>
                <a:pt x="1493465" y="1659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" kern="1200"/>
        </a:p>
      </dsp:txBody>
      <dsp:txXfrm>
        <a:off x="2148337" y="1510849"/>
        <a:ext cx="74673" cy="74673"/>
      </dsp:txXfrm>
    </dsp:sp>
    <dsp:sp modelId="{F07E0444-6899-6F4F-AB48-087FF6C75F76}">
      <dsp:nvSpPr>
        <dsp:cNvPr id="0" name=""/>
        <dsp:cNvSpPr/>
      </dsp:nvSpPr>
      <dsp:spPr>
        <a:xfrm>
          <a:off x="2548801" y="441783"/>
          <a:ext cx="1815635" cy="9078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Despacho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Negativo</a:t>
          </a:r>
          <a:endParaRPr lang="en-US" sz="2800" kern="1200" dirty="0"/>
        </a:p>
      </dsp:txBody>
      <dsp:txXfrm>
        <a:off x="2575390" y="468372"/>
        <a:ext cx="1762457" cy="854639"/>
      </dsp:txXfrm>
    </dsp:sp>
    <dsp:sp modelId="{F229383A-20E8-2B46-89A3-25616BD898B9}">
      <dsp:nvSpPr>
        <dsp:cNvPr id="0" name=""/>
        <dsp:cNvSpPr/>
      </dsp:nvSpPr>
      <dsp:spPr>
        <a:xfrm>
          <a:off x="4364436" y="879096"/>
          <a:ext cx="726254" cy="33190"/>
        </a:xfrm>
        <a:custGeom>
          <a:avLst/>
          <a:gdLst/>
          <a:ahLst/>
          <a:cxnLst/>
          <a:rect l="0" t="0" r="0" b="0"/>
          <a:pathLst>
            <a:path>
              <a:moveTo>
                <a:pt x="0" y="16595"/>
              </a:moveTo>
              <a:lnTo>
                <a:pt x="726254" y="16595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" kern="1200"/>
        </a:p>
      </dsp:txBody>
      <dsp:txXfrm>
        <a:off x="4709407" y="877535"/>
        <a:ext cx="36312" cy="36312"/>
      </dsp:txXfrm>
    </dsp:sp>
    <dsp:sp modelId="{00113836-B58A-FA42-B348-CA9840688A03}">
      <dsp:nvSpPr>
        <dsp:cNvPr id="0" name=""/>
        <dsp:cNvSpPr/>
      </dsp:nvSpPr>
      <dsp:spPr>
        <a:xfrm>
          <a:off x="5090691" y="441783"/>
          <a:ext cx="1815635" cy="9078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Art. 330, CPC</a:t>
          </a:r>
          <a:endParaRPr lang="en-US" sz="2800" kern="1200" dirty="0"/>
        </a:p>
      </dsp:txBody>
      <dsp:txXfrm>
        <a:off x="5117280" y="468372"/>
        <a:ext cx="1762457" cy="854639"/>
      </dsp:txXfrm>
    </dsp:sp>
    <dsp:sp modelId="{1DFBFE4B-997A-CB4F-A395-0A86245C7802}">
      <dsp:nvSpPr>
        <dsp:cNvPr id="0" name=""/>
        <dsp:cNvSpPr/>
      </dsp:nvSpPr>
      <dsp:spPr>
        <a:xfrm rot="20413970">
          <a:off x="1799809" y="2053586"/>
          <a:ext cx="771728" cy="33190"/>
        </a:xfrm>
        <a:custGeom>
          <a:avLst/>
          <a:gdLst/>
          <a:ahLst/>
          <a:cxnLst/>
          <a:rect l="0" t="0" r="0" b="0"/>
          <a:pathLst>
            <a:path>
              <a:moveTo>
                <a:pt x="0" y="16595"/>
              </a:moveTo>
              <a:lnTo>
                <a:pt x="771728" y="1659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" kern="1200"/>
        </a:p>
      </dsp:txBody>
      <dsp:txXfrm>
        <a:off x="2166380" y="2050888"/>
        <a:ext cx="38586" cy="38586"/>
      </dsp:txXfrm>
    </dsp:sp>
    <dsp:sp modelId="{542BB5F9-5E41-284B-9725-D9D8412ED6DD}">
      <dsp:nvSpPr>
        <dsp:cNvPr id="0" name=""/>
        <dsp:cNvSpPr/>
      </dsp:nvSpPr>
      <dsp:spPr>
        <a:xfrm>
          <a:off x="2548801" y="1485773"/>
          <a:ext cx="1815635" cy="9078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Despacho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Neutro</a:t>
          </a:r>
          <a:endParaRPr lang="en-US" sz="2800" kern="1200" dirty="0"/>
        </a:p>
      </dsp:txBody>
      <dsp:txXfrm>
        <a:off x="2575390" y="1512362"/>
        <a:ext cx="1762457" cy="854639"/>
      </dsp:txXfrm>
    </dsp:sp>
    <dsp:sp modelId="{9D6CB97A-489C-AC49-AE2F-7A4C31356915}">
      <dsp:nvSpPr>
        <dsp:cNvPr id="0" name=""/>
        <dsp:cNvSpPr/>
      </dsp:nvSpPr>
      <dsp:spPr>
        <a:xfrm>
          <a:off x="4364436" y="1923087"/>
          <a:ext cx="726254" cy="33190"/>
        </a:xfrm>
        <a:custGeom>
          <a:avLst/>
          <a:gdLst/>
          <a:ahLst/>
          <a:cxnLst/>
          <a:rect l="0" t="0" r="0" b="0"/>
          <a:pathLst>
            <a:path>
              <a:moveTo>
                <a:pt x="0" y="16595"/>
              </a:moveTo>
              <a:lnTo>
                <a:pt x="726254" y="16595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09407" y="1921526"/>
        <a:ext cx="36312" cy="36312"/>
      </dsp:txXfrm>
    </dsp:sp>
    <dsp:sp modelId="{FBDDC5E6-F48E-B74B-A475-BF4917BCD27C}">
      <dsp:nvSpPr>
        <dsp:cNvPr id="0" name=""/>
        <dsp:cNvSpPr/>
      </dsp:nvSpPr>
      <dsp:spPr>
        <a:xfrm>
          <a:off x="5090691" y="1485773"/>
          <a:ext cx="1815635" cy="9078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Ar. 321, CPC</a:t>
          </a:r>
          <a:endParaRPr lang="en-US" sz="2800" kern="1200" dirty="0"/>
        </a:p>
      </dsp:txBody>
      <dsp:txXfrm>
        <a:off x="5117280" y="1512362"/>
        <a:ext cx="1762457" cy="854639"/>
      </dsp:txXfrm>
    </dsp:sp>
    <dsp:sp modelId="{A5B3C615-B6A0-B84F-861E-552817447B5C}">
      <dsp:nvSpPr>
        <dsp:cNvPr id="0" name=""/>
        <dsp:cNvSpPr/>
      </dsp:nvSpPr>
      <dsp:spPr>
        <a:xfrm rot="3654187">
          <a:off x="1438941" y="2836579"/>
          <a:ext cx="1493465" cy="33190"/>
        </a:xfrm>
        <a:custGeom>
          <a:avLst/>
          <a:gdLst/>
          <a:ahLst/>
          <a:cxnLst/>
          <a:rect l="0" t="0" r="0" b="0"/>
          <a:pathLst>
            <a:path>
              <a:moveTo>
                <a:pt x="0" y="16595"/>
              </a:moveTo>
              <a:lnTo>
                <a:pt x="1493465" y="1659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" kern="1200"/>
        </a:p>
      </dsp:txBody>
      <dsp:txXfrm>
        <a:off x="2148337" y="2815837"/>
        <a:ext cx="74673" cy="74673"/>
      </dsp:txXfrm>
    </dsp:sp>
    <dsp:sp modelId="{94524B7C-7D2A-CD49-9625-E64611DFC90F}">
      <dsp:nvSpPr>
        <dsp:cNvPr id="0" name=""/>
        <dsp:cNvSpPr/>
      </dsp:nvSpPr>
      <dsp:spPr>
        <a:xfrm>
          <a:off x="2548801" y="3051759"/>
          <a:ext cx="1815635" cy="9078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Despacho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Positivo</a:t>
          </a:r>
          <a:endParaRPr lang="en-US" sz="2800" kern="1200" dirty="0"/>
        </a:p>
      </dsp:txBody>
      <dsp:txXfrm>
        <a:off x="2575390" y="3078348"/>
        <a:ext cx="1762457" cy="854639"/>
      </dsp:txXfrm>
    </dsp:sp>
    <dsp:sp modelId="{59FBC969-AAC6-5742-A63A-0C7FB3DE4C8A}">
      <dsp:nvSpPr>
        <dsp:cNvPr id="0" name=""/>
        <dsp:cNvSpPr/>
      </dsp:nvSpPr>
      <dsp:spPr>
        <a:xfrm rot="19457599">
          <a:off x="4280371" y="3228075"/>
          <a:ext cx="894384" cy="33190"/>
        </a:xfrm>
        <a:custGeom>
          <a:avLst/>
          <a:gdLst/>
          <a:ahLst/>
          <a:cxnLst/>
          <a:rect l="0" t="0" r="0" b="0"/>
          <a:pathLst>
            <a:path>
              <a:moveTo>
                <a:pt x="0" y="16595"/>
              </a:moveTo>
              <a:lnTo>
                <a:pt x="894384" y="16595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05204" y="3222311"/>
        <a:ext cx="44719" cy="44719"/>
      </dsp:txXfrm>
    </dsp:sp>
    <dsp:sp modelId="{E41EDBF5-0EEC-FB4F-834E-7063E1261B75}">
      <dsp:nvSpPr>
        <dsp:cNvPr id="0" name=""/>
        <dsp:cNvSpPr/>
      </dsp:nvSpPr>
      <dsp:spPr>
        <a:xfrm>
          <a:off x="5090691" y="2529764"/>
          <a:ext cx="1815635" cy="9078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Improcedência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Liminar</a:t>
          </a:r>
          <a:r>
            <a:rPr lang="en-US" sz="1800" kern="1200" dirty="0" smtClean="0"/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(art. 332, CPC)</a:t>
          </a:r>
          <a:endParaRPr lang="en-US" sz="1800" kern="1200" dirty="0"/>
        </a:p>
      </dsp:txBody>
      <dsp:txXfrm>
        <a:off x="5117280" y="2556353"/>
        <a:ext cx="1762457" cy="854639"/>
      </dsp:txXfrm>
    </dsp:sp>
    <dsp:sp modelId="{3D78DF3D-523F-7B4A-9AB8-83F92545B6F5}">
      <dsp:nvSpPr>
        <dsp:cNvPr id="0" name=""/>
        <dsp:cNvSpPr/>
      </dsp:nvSpPr>
      <dsp:spPr>
        <a:xfrm rot="2142401">
          <a:off x="4280371" y="3750071"/>
          <a:ext cx="894384" cy="33190"/>
        </a:xfrm>
        <a:custGeom>
          <a:avLst/>
          <a:gdLst/>
          <a:ahLst/>
          <a:cxnLst/>
          <a:rect l="0" t="0" r="0" b="0"/>
          <a:pathLst>
            <a:path>
              <a:moveTo>
                <a:pt x="0" y="16595"/>
              </a:moveTo>
              <a:lnTo>
                <a:pt x="894384" y="16595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05204" y="3744306"/>
        <a:ext cx="44719" cy="44719"/>
      </dsp:txXfrm>
    </dsp:sp>
    <dsp:sp modelId="{DCB57352-B83E-7743-80F4-E2C613A9AFDC}">
      <dsp:nvSpPr>
        <dsp:cNvPr id="0" name=""/>
        <dsp:cNvSpPr/>
      </dsp:nvSpPr>
      <dsp:spPr>
        <a:xfrm>
          <a:off x="5090691" y="3573754"/>
          <a:ext cx="1815635" cy="9078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Citação</a:t>
          </a:r>
          <a:endParaRPr lang="en-US" sz="2800" kern="1200" dirty="0"/>
        </a:p>
      </dsp:txBody>
      <dsp:txXfrm>
        <a:off x="5117280" y="3600343"/>
        <a:ext cx="1762457" cy="8546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2DD743-EB9F-7341-BF72-298606DD5680}">
      <dsp:nvSpPr>
        <dsp:cNvPr id="0" name=""/>
        <dsp:cNvSpPr/>
      </dsp:nvSpPr>
      <dsp:spPr>
        <a:xfrm>
          <a:off x="3538" y="2007325"/>
          <a:ext cx="1817410" cy="9087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Petição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Inicial</a:t>
          </a:r>
          <a:endParaRPr lang="en-US" sz="2000" kern="1200" dirty="0"/>
        </a:p>
      </dsp:txBody>
      <dsp:txXfrm>
        <a:off x="30153" y="2033940"/>
        <a:ext cx="1764180" cy="855475"/>
      </dsp:txXfrm>
    </dsp:sp>
    <dsp:sp modelId="{A5B3C615-B6A0-B84F-861E-552817447B5C}">
      <dsp:nvSpPr>
        <dsp:cNvPr id="0" name=""/>
        <dsp:cNvSpPr/>
      </dsp:nvSpPr>
      <dsp:spPr>
        <a:xfrm>
          <a:off x="1820949" y="2445066"/>
          <a:ext cx="726964" cy="33222"/>
        </a:xfrm>
        <a:custGeom>
          <a:avLst/>
          <a:gdLst/>
          <a:ahLst/>
          <a:cxnLst/>
          <a:rect l="0" t="0" r="0" b="0"/>
          <a:pathLst>
            <a:path>
              <a:moveTo>
                <a:pt x="0" y="16611"/>
              </a:moveTo>
              <a:lnTo>
                <a:pt x="726964" y="1661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" kern="1200"/>
        </a:p>
      </dsp:txBody>
      <dsp:txXfrm>
        <a:off x="2166257" y="2443503"/>
        <a:ext cx="36348" cy="36348"/>
      </dsp:txXfrm>
    </dsp:sp>
    <dsp:sp modelId="{94524B7C-7D2A-CD49-9625-E64611DFC90F}">
      <dsp:nvSpPr>
        <dsp:cNvPr id="0" name=""/>
        <dsp:cNvSpPr/>
      </dsp:nvSpPr>
      <dsp:spPr>
        <a:xfrm>
          <a:off x="2547913" y="2007325"/>
          <a:ext cx="1817410" cy="9087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Despacho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Positivo</a:t>
          </a:r>
          <a:endParaRPr lang="en-US" sz="2800" kern="1200" dirty="0"/>
        </a:p>
      </dsp:txBody>
      <dsp:txXfrm>
        <a:off x="2574528" y="2033940"/>
        <a:ext cx="1764180" cy="855475"/>
      </dsp:txXfrm>
    </dsp:sp>
    <dsp:sp modelId="{848406B9-F14E-B14B-8D37-70E691E357E3}">
      <dsp:nvSpPr>
        <dsp:cNvPr id="0" name=""/>
        <dsp:cNvSpPr/>
      </dsp:nvSpPr>
      <dsp:spPr>
        <a:xfrm>
          <a:off x="4365324" y="2445066"/>
          <a:ext cx="726964" cy="33222"/>
        </a:xfrm>
        <a:custGeom>
          <a:avLst/>
          <a:gdLst/>
          <a:ahLst/>
          <a:cxnLst/>
          <a:rect l="0" t="0" r="0" b="0"/>
          <a:pathLst>
            <a:path>
              <a:moveTo>
                <a:pt x="0" y="16611"/>
              </a:moveTo>
              <a:lnTo>
                <a:pt x="726964" y="16611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" kern="1200"/>
        </a:p>
      </dsp:txBody>
      <dsp:txXfrm>
        <a:off x="4710632" y="2443503"/>
        <a:ext cx="36348" cy="36348"/>
      </dsp:txXfrm>
    </dsp:sp>
    <dsp:sp modelId="{105EF011-D980-7647-A5B1-94218DFFDF33}">
      <dsp:nvSpPr>
        <dsp:cNvPr id="0" name=""/>
        <dsp:cNvSpPr/>
      </dsp:nvSpPr>
      <dsp:spPr>
        <a:xfrm>
          <a:off x="5092288" y="2007325"/>
          <a:ext cx="1817410" cy="9087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Audiência</a:t>
          </a:r>
          <a:r>
            <a:rPr lang="en-US" sz="1800" kern="1200" dirty="0" smtClean="0"/>
            <a:t> de </a:t>
          </a:r>
          <a:r>
            <a:rPr lang="en-US" sz="1800" kern="1200" dirty="0" err="1" smtClean="0"/>
            <a:t>Conciliação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ou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Mediação</a:t>
          </a:r>
          <a:endParaRPr lang="en-US" sz="1800" kern="1200" dirty="0"/>
        </a:p>
      </dsp:txBody>
      <dsp:txXfrm>
        <a:off x="5118903" y="2033940"/>
        <a:ext cx="1764180" cy="8554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096C3F-900E-0D41-8221-2B58BC189FF5}">
      <dsp:nvSpPr>
        <dsp:cNvPr id="0" name=""/>
        <dsp:cNvSpPr/>
      </dsp:nvSpPr>
      <dsp:spPr>
        <a:xfrm>
          <a:off x="3214" y="715912"/>
          <a:ext cx="2845593" cy="7113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err="1" smtClean="0"/>
            <a:t>Conciliação</a:t>
          </a:r>
          <a:endParaRPr lang="en-US" sz="3600" kern="1200" dirty="0"/>
        </a:p>
      </dsp:txBody>
      <dsp:txXfrm>
        <a:off x="24050" y="736748"/>
        <a:ext cx="2803921" cy="669726"/>
      </dsp:txXfrm>
    </dsp:sp>
    <dsp:sp modelId="{ED4C5234-2342-014E-8ED6-E644E863DD40}">
      <dsp:nvSpPr>
        <dsp:cNvPr id="0" name=""/>
        <dsp:cNvSpPr/>
      </dsp:nvSpPr>
      <dsp:spPr>
        <a:xfrm rot="5400000">
          <a:off x="1363764" y="1489558"/>
          <a:ext cx="124494" cy="124494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AD8428-A242-3947-95B6-25785D430156}">
      <dsp:nvSpPr>
        <dsp:cNvPr id="0" name=""/>
        <dsp:cNvSpPr/>
      </dsp:nvSpPr>
      <dsp:spPr>
        <a:xfrm>
          <a:off x="3214" y="1676300"/>
          <a:ext cx="2845593" cy="71139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Ausência</a:t>
          </a:r>
          <a:r>
            <a:rPr lang="en-US" sz="1900" kern="1200" dirty="0" smtClean="0"/>
            <a:t> de </a:t>
          </a:r>
          <a:r>
            <a:rPr lang="en-US" sz="1900" kern="1200" dirty="0" err="1" smtClean="0"/>
            <a:t>vínculo</a:t>
          </a:r>
          <a:r>
            <a:rPr lang="en-US" sz="1900" kern="1200" dirty="0" smtClean="0"/>
            <a:t> anterior</a:t>
          </a:r>
          <a:endParaRPr lang="en-US" sz="1900" kern="1200" dirty="0"/>
        </a:p>
      </dsp:txBody>
      <dsp:txXfrm>
        <a:off x="24050" y="1697136"/>
        <a:ext cx="2803921" cy="669726"/>
      </dsp:txXfrm>
    </dsp:sp>
    <dsp:sp modelId="{AF4F1AE0-8F37-4E41-813A-A20196924AB7}">
      <dsp:nvSpPr>
        <dsp:cNvPr id="0" name=""/>
        <dsp:cNvSpPr/>
      </dsp:nvSpPr>
      <dsp:spPr>
        <a:xfrm rot="5400000">
          <a:off x="1363764" y="2449946"/>
          <a:ext cx="124494" cy="124494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58B8AC-41EE-2540-AB7F-83DD1E1E379D}">
      <dsp:nvSpPr>
        <dsp:cNvPr id="0" name=""/>
        <dsp:cNvSpPr/>
      </dsp:nvSpPr>
      <dsp:spPr>
        <a:xfrm>
          <a:off x="3214" y="2636688"/>
          <a:ext cx="2845593" cy="71139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Sugestões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pelo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Conciliador</a:t>
          </a:r>
          <a:endParaRPr lang="en-US" sz="1900" kern="1200" dirty="0"/>
        </a:p>
      </dsp:txBody>
      <dsp:txXfrm>
        <a:off x="24050" y="2657524"/>
        <a:ext cx="2803921" cy="669726"/>
      </dsp:txXfrm>
    </dsp:sp>
    <dsp:sp modelId="{D1C7DE72-D8FD-9F4B-BF09-9F28B1CF666A}">
      <dsp:nvSpPr>
        <dsp:cNvPr id="0" name=""/>
        <dsp:cNvSpPr/>
      </dsp:nvSpPr>
      <dsp:spPr>
        <a:xfrm>
          <a:off x="3247191" y="715912"/>
          <a:ext cx="2845593" cy="7113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err="1" smtClean="0"/>
            <a:t>Mediação</a:t>
          </a:r>
          <a:endParaRPr lang="en-US" sz="3600" kern="1200" dirty="0"/>
        </a:p>
      </dsp:txBody>
      <dsp:txXfrm>
        <a:off x="3268027" y="736748"/>
        <a:ext cx="2803921" cy="669726"/>
      </dsp:txXfrm>
    </dsp:sp>
    <dsp:sp modelId="{127D613C-627A-2046-BE42-DBD2FE001C66}">
      <dsp:nvSpPr>
        <dsp:cNvPr id="0" name=""/>
        <dsp:cNvSpPr/>
      </dsp:nvSpPr>
      <dsp:spPr>
        <a:xfrm rot="5400000">
          <a:off x="4607741" y="1489558"/>
          <a:ext cx="124494" cy="124494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33052D-8B1B-5B4F-B554-9590F9EC2A54}">
      <dsp:nvSpPr>
        <dsp:cNvPr id="0" name=""/>
        <dsp:cNvSpPr/>
      </dsp:nvSpPr>
      <dsp:spPr>
        <a:xfrm>
          <a:off x="3247191" y="1676300"/>
          <a:ext cx="2845593" cy="71139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Existência</a:t>
          </a:r>
          <a:r>
            <a:rPr lang="en-US" sz="1900" kern="1200" dirty="0" smtClean="0"/>
            <a:t> de </a:t>
          </a:r>
          <a:r>
            <a:rPr lang="en-US" sz="1900" kern="1200" dirty="0" err="1" smtClean="0"/>
            <a:t>vínculo</a:t>
          </a:r>
          <a:r>
            <a:rPr lang="en-US" sz="1900" kern="1200" dirty="0" smtClean="0"/>
            <a:t> anterior </a:t>
          </a:r>
          <a:r>
            <a:rPr lang="en-US" sz="1900" kern="1200" dirty="0" err="1" smtClean="0"/>
            <a:t>que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será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mantido</a:t>
          </a:r>
          <a:endParaRPr lang="en-US" sz="1900" kern="1200" dirty="0"/>
        </a:p>
      </dsp:txBody>
      <dsp:txXfrm>
        <a:off x="3268027" y="1697136"/>
        <a:ext cx="2803921" cy="669726"/>
      </dsp:txXfrm>
    </dsp:sp>
    <dsp:sp modelId="{AD1B5F98-253A-1F4D-B49C-DD5873DD5153}">
      <dsp:nvSpPr>
        <dsp:cNvPr id="0" name=""/>
        <dsp:cNvSpPr/>
      </dsp:nvSpPr>
      <dsp:spPr>
        <a:xfrm rot="5400000">
          <a:off x="4607741" y="2449946"/>
          <a:ext cx="124494" cy="124494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A034D0-E7F9-9C4E-B633-7885F8740C61}">
      <dsp:nvSpPr>
        <dsp:cNvPr id="0" name=""/>
        <dsp:cNvSpPr/>
      </dsp:nvSpPr>
      <dsp:spPr>
        <a:xfrm>
          <a:off x="3247191" y="2636688"/>
          <a:ext cx="2845593" cy="71139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Facilitação</a:t>
          </a:r>
          <a:r>
            <a:rPr lang="en-US" sz="1900" kern="1200" dirty="0" smtClean="0"/>
            <a:t> da </a:t>
          </a:r>
          <a:r>
            <a:rPr lang="en-US" sz="1900" kern="1200" dirty="0" err="1" smtClean="0"/>
            <a:t>comunicação</a:t>
          </a:r>
          <a:endParaRPr lang="en-US" sz="1900" kern="1200" dirty="0"/>
        </a:p>
      </dsp:txBody>
      <dsp:txXfrm>
        <a:off x="3268027" y="2657524"/>
        <a:ext cx="2803921" cy="6697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380C44-8956-654A-8A2B-2D6686C56574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E246F23-9C25-9F4D-92C8-F4322B3D6B25}">
      <dsp:nvSpPr>
        <dsp:cNvPr id="0" name=""/>
        <dsp:cNvSpPr/>
      </dsp:nvSpPr>
      <dsp:spPr>
        <a:xfrm>
          <a:off x="1674" y="1219199"/>
          <a:ext cx="974824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Petição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Inicial</a:t>
          </a:r>
          <a:endParaRPr lang="en-US" sz="1000" kern="1200" dirty="0"/>
        </a:p>
      </dsp:txBody>
      <dsp:txXfrm>
        <a:off x="49261" y="1266786"/>
        <a:ext cx="879650" cy="1530426"/>
      </dsp:txXfrm>
    </dsp:sp>
    <dsp:sp modelId="{8E8B1AE0-8627-BB46-A232-5CAA05B89BAB}">
      <dsp:nvSpPr>
        <dsp:cNvPr id="0" name=""/>
        <dsp:cNvSpPr/>
      </dsp:nvSpPr>
      <dsp:spPr>
        <a:xfrm>
          <a:off x="1025239" y="1219199"/>
          <a:ext cx="974824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Distribuição</a:t>
          </a:r>
          <a:endParaRPr lang="en-US" sz="1000" kern="1200" dirty="0"/>
        </a:p>
      </dsp:txBody>
      <dsp:txXfrm>
        <a:off x="1072826" y="1266786"/>
        <a:ext cx="879650" cy="1530426"/>
      </dsp:txXfrm>
    </dsp:sp>
    <dsp:sp modelId="{A138806E-FEF4-694C-8D8A-8D3452E78321}">
      <dsp:nvSpPr>
        <dsp:cNvPr id="0" name=""/>
        <dsp:cNvSpPr/>
      </dsp:nvSpPr>
      <dsp:spPr>
        <a:xfrm>
          <a:off x="2048805" y="1219199"/>
          <a:ext cx="974824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Despacho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Positivo</a:t>
          </a:r>
          <a:endParaRPr lang="en-US" sz="1000" kern="1200" dirty="0"/>
        </a:p>
      </dsp:txBody>
      <dsp:txXfrm>
        <a:off x="2096392" y="1266786"/>
        <a:ext cx="879650" cy="1530426"/>
      </dsp:txXfrm>
    </dsp:sp>
    <dsp:sp modelId="{787502A3-B0D5-CA49-A289-5AB3BD1ECF05}">
      <dsp:nvSpPr>
        <dsp:cNvPr id="0" name=""/>
        <dsp:cNvSpPr/>
      </dsp:nvSpPr>
      <dsp:spPr>
        <a:xfrm>
          <a:off x="3072370" y="1219199"/>
          <a:ext cx="974824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Audiência</a:t>
          </a:r>
          <a:r>
            <a:rPr lang="en-US" sz="1000" kern="1200" dirty="0" smtClean="0"/>
            <a:t> de </a:t>
          </a:r>
          <a:r>
            <a:rPr lang="en-US" sz="1000" kern="1200" dirty="0" err="1" smtClean="0"/>
            <a:t>Conciliação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ou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Mediação</a:t>
          </a:r>
          <a:endParaRPr lang="en-US" sz="1000" kern="1200" dirty="0"/>
        </a:p>
      </dsp:txBody>
      <dsp:txXfrm>
        <a:off x="3119957" y="1266786"/>
        <a:ext cx="879650" cy="1530426"/>
      </dsp:txXfrm>
    </dsp:sp>
    <dsp:sp modelId="{6CA027EC-1794-4740-8F86-B4EFD61AA6AD}">
      <dsp:nvSpPr>
        <dsp:cNvPr id="0" name=""/>
        <dsp:cNvSpPr/>
      </dsp:nvSpPr>
      <dsp:spPr>
        <a:xfrm>
          <a:off x="4095936" y="1219199"/>
          <a:ext cx="974824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Acordo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reduzido</a:t>
          </a:r>
          <a:r>
            <a:rPr lang="en-US" sz="1000" kern="1200" dirty="0" smtClean="0"/>
            <a:t> a </a:t>
          </a:r>
          <a:r>
            <a:rPr lang="en-US" sz="1000" kern="1200" dirty="0" err="1" smtClean="0"/>
            <a:t>Termo</a:t>
          </a:r>
          <a:r>
            <a:rPr lang="en-US" sz="1000" kern="1200" dirty="0" smtClean="0"/>
            <a:t> e </a:t>
          </a:r>
          <a:r>
            <a:rPr lang="en-US" sz="1000" kern="1200" dirty="0" err="1" smtClean="0"/>
            <a:t>Homologação</a:t>
          </a:r>
          <a:endParaRPr lang="en-US" sz="1000" kern="1200" dirty="0"/>
        </a:p>
      </dsp:txBody>
      <dsp:txXfrm>
        <a:off x="4143523" y="1266786"/>
        <a:ext cx="879650" cy="1530426"/>
      </dsp:txXfrm>
    </dsp:sp>
    <dsp:sp modelId="{6687F71E-B26C-094B-AE58-409AFA3A9B8B}">
      <dsp:nvSpPr>
        <dsp:cNvPr id="0" name=""/>
        <dsp:cNvSpPr/>
      </dsp:nvSpPr>
      <dsp:spPr>
        <a:xfrm>
          <a:off x="5119501" y="1219199"/>
          <a:ext cx="974824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Extinção</a:t>
          </a:r>
          <a:r>
            <a:rPr lang="en-US" sz="1000" kern="1200" dirty="0" smtClean="0"/>
            <a:t> com </a:t>
          </a:r>
          <a:r>
            <a:rPr lang="en-US" sz="1000" kern="1200" dirty="0" err="1" smtClean="0"/>
            <a:t>Resolução</a:t>
          </a:r>
          <a:r>
            <a:rPr lang="en-US" sz="1000" kern="1200" dirty="0" smtClean="0"/>
            <a:t> do </a:t>
          </a:r>
          <a:r>
            <a:rPr lang="en-US" sz="1000" kern="1200" dirty="0" err="1" smtClean="0"/>
            <a:t>Mérito</a:t>
          </a:r>
          <a:endParaRPr lang="en-US" sz="1000" kern="1200" dirty="0" smtClean="0"/>
        </a:p>
      </dsp:txBody>
      <dsp:txXfrm>
        <a:off x="5167088" y="1266786"/>
        <a:ext cx="879650" cy="15304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748FFB-D495-A64D-80A7-3DC4F27DC1B9}">
      <dsp:nvSpPr>
        <dsp:cNvPr id="0" name=""/>
        <dsp:cNvSpPr/>
      </dsp:nvSpPr>
      <dsp:spPr>
        <a:xfrm rot="10800000">
          <a:off x="1303273" y="1895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err="1" smtClean="0"/>
            <a:t>Pode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ser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realizada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em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alguns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procedimentos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especiais</a:t>
          </a:r>
          <a:r>
            <a:rPr lang="en-US" sz="2100" b="1" kern="1200" dirty="0" smtClean="0"/>
            <a:t> (</a:t>
          </a:r>
          <a:r>
            <a:rPr lang="en-US" sz="2100" b="1" kern="1200" dirty="0" err="1" smtClean="0"/>
            <a:t>possessórias</a:t>
          </a:r>
          <a:r>
            <a:rPr lang="en-US" sz="2100" b="1" kern="1200" dirty="0" smtClean="0"/>
            <a:t>)</a:t>
          </a:r>
          <a:endParaRPr lang="en-US" sz="2100" b="1" kern="1200" dirty="0"/>
        </a:p>
      </dsp:txBody>
      <dsp:txXfrm rot="10800000">
        <a:off x="1585466" y="1895"/>
        <a:ext cx="3771647" cy="1128772"/>
      </dsp:txXfrm>
    </dsp:sp>
    <dsp:sp modelId="{4F3EFDAF-9984-7441-9E7F-5E2864F4136A}">
      <dsp:nvSpPr>
        <dsp:cNvPr id="0" name=""/>
        <dsp:cNvSpPr/>
      </dsp:nvSpPr>
      <dsp:spPr>
        <a:xfrm>
          <a:off x="738886" y="1895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3B85054-0A1E-A044-B32E-F3323BF21578}">
      <dsp:nvSpPr>
        <dsp:cNvPr id="0" name=""/>
        <dsp:cNvSpPr/>
      </dsp:nvSpPr>
      <dsp:spPr>
        <a:xfrm rot="10800000">
          <a:off x="1303273" y="1467613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err="1" smtClean="0"/>
            <a:t>Pode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ser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realizada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em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sede</a:t>
          </a:r>
          <a:r>
            <a:rPr lang="en-US" sz="2100" b="1" kern="1200" dirty="0" smtClean="0"/>
            <a:t> de </a:t>
          </a:r>
          <a:r>
            <a:rPr lang="en-US" sz="2100" b="1" kern="1200" dirty="0" err="1" smtClean="0"/>
            <a:t>Execução</a:t>
          </a:r>
          <a:r>
            <a:rPr lang="en-US" sz="2100" b="1" kern="1200" dirty="0" smtClean="0"/>
            <a:t> de </a:t>
          </a:r>
          <a:r>
            <a:rPr lang="en-US" sz="2100" b="1" kern="1200" dirty="0" err="1" smtClean="0"/>
            <a:t>Títulos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Executivos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Extrajudiciais</a:t>
          </a:r>
          <a:endParaRPr lang="en-US" sz="2100" b="1" kern="1200" dirty="0"/>
        </a:p>
      </dsp:txBody>
      <dsp:txXfrm rot="10800000">
        <a:off x="1585466" y="1467613"/>
        <a:ext cx="3771647" cy="1128772"/>
      </dsp:txXfrm>
    </dsp:sp>
    <dsp:sp modelId="{2B2CDC52-A065-CD42-8EA4-BF732EB8E22B}">
      <dsp:nvSpPr>
        <dsp:cNvPr id="0" name=""/>
        <dsp:cNvSpPr/>
      </dsp:nvSpPr>
      <dsp:spPr>
        <a:xfrm>
          <a:off x="738886" y="1467613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6254D16-0BEA-6348-87EA-62EA5497C776}">
      <dsp:nvSpPr>
        <dsp:cNvPr id="0" name=""/>
        <dsp:cNvSpPr/>
      </dsp:nvSpPr>
      <dsp:spPr>
        <a:xfrm rot="10800000">
          <a:off x="1303273" y="2933332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A </a:t>
          </a:r>
          <a:r>
            <a:rPr lang="en-US" sz="2100" b="1" kern="1200" dirty="0" err="1" smtClean="0"/>
            <a:t>tentativa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pode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ser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realizada</a:t>
          </a:r>
          <a:r>
            <a:rPr lang="en-US" sz="2100" b="1" kern="1200" dirty="0" smtClean="0"/>
            <a:t> a </a:t>
          </a:r>
          <a:r>
            <a:rPr lang="en-US" sz="2100" b="1" kern="1200" dirty="0" err="1" smtClean="0"/>
            <a:t>qualquer</a:t>
          </a:r>
          <a:r>
            <a:rPr lang="en-US" sz="2100" b="1" kern="1200" dirty="0" smtClean="0"/>
            <a:t> tempo (art. 139, V, CPC)</a:t>
          </a:r>
          <a:endParaRPr lang="en-US" sz="2100" b="1" kern="1200" dirty="0"/>
        </a:p>
      </dsp:txBody>
      <dsp:txXfrm rot="10800000">
        <a:off x="1585466" y="2933332"/>
        <a:ext cx="3771647" cy="1128772"/>
      </dsp:txXfrm>
    </dsp:sp>
    <dsp:sp modelId="{D3FA1DD4-4AE4-F647-A811-845A50C63EE0}">
      <dsp:nvSpPr>
        <dsp:cNvPr id="0" name=""/>
        <dsp:cNvSpPr/>
      </dsp:nvSpPr>
      <dsp:spPr>
        <a:xfrm>
          <a:off x="738886" y="2933332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380C44-8956-654A-8A2B-2D6686C56574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E246F23-9C25-9F4D-92C8-F4322B3D6B25}">
      <dsp:nvSpPr>
        <dsp:cNvPr id="0" name=""/>
        <dsp:cNvSpPr/>
      </dsp:nvSpPr>
      <dsp:spPr>
        <a:xfrm>
          <a:off x="2678" y="1219199"/>
          <a:ext cx="1171277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Petição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Inicial</a:t>
          </a:r>
          <a:endParaRPr lang="en-US" sz="1400" kern="1200" dirty="0"/>
        </a:p>
      </dsp:txBody>
      <dsp:txXfrm>
        <a:off x="59855" y="1276376"/>
        <a:ext cx="1056923" cy="1511246"/>
      </dsp:txXfrm>
    </dsp:sp>
    <dsp:sp modelId="{8E8B1AE0-8627-BB46-A232-5CAA05B89BAB}">
      <dsp:nvSpPr>
        <dsp:cNvPr id="0" name=""/>
        <dsp:cNvSpPr/>
      </dsp:nvSpPr>
      <dsp:spPr>
        <a:xfrm>
          <a:off x="1232520" y="1219199"/>
          <a:ext cx="1171277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Distribuição</a:t>
          </a:r>
          <a:endParaRPr lang="en-US" sz="1400" kern="1200" dirty="0"/>
        </a:p>
      </dsp:txBody>
      <dsp:txXfrm>
        <a:off x="1289697" y="1276376"/>
        <a:ext cx="1056923" cy="1511246"/>
      </dsp:txXfrm>
    </dsp:sp>
    <dsp:sp modelId="{A138806E-FEF4-694C-8D8A-8D3452E78321}">
      <dsp:nvSpPr>
        <dsp:cNvPr id="0" name=""/>
        <dsp:cNvSpPr/>
      </dsp:nvSpPr>
      <dsp:spPr>
        <a:xfrm>
          <a:off x="2462361" y="1219199"/>
          <a:ext cx="1171277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Despacho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Positivo</a:t>
          </a:r>
          <a:endParaRPr lang="en-US" sz="1400" kern="1200" dirty="0"/>
        </a:p>
      </dsp:txBody>
      <dsp:txXfrm>
        <a:off x="2519538" y="1276376"/>
        <a:ext cx="1056923" cy="1511246"/>
      </dsp:txXfrm>
    </dsp:sp>
    <dsp:sp modelId="{787502A3-B0D5-CA49-A289-5AB3BD1ECF05}">
      <dsp:nvSpPr>
        <dsp:cNvPr id="0" name=""/>
        <dsp:cNvSpPr/>
      </dsp:nvSpPr>
      <dsp:spPr>
        <a:xfrm>
          <a:off x="3692202" y="1219199"/>
          <a:ext cx="1171277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Audiência</a:t>
          </a:r>
          <a:r>
            <a:rPr lang="en-US" sz="1400" kern="1200" dirty="0" smtClean="0"/>
            <a:t> de </a:t>
          </a:r>
          <a:r>
            <a:rPr lang="en-US" sz="1400" kern="1200" dirty="0" err="1" smtClean="0"/>
            <a:t>Conciliação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ou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Mediação</a:t>
          </a:r>
          <a:endParaRPr lang="en-US" sz="1400" kern="1200" dirty="0"/>
        </a:p>
      </dsp:txBody>
      <dsp:txXfrm>
        <a:off x="3749379" y="1276376"/>
        <a:ext cx="1056923" cy="1511246"/>
      </dsp:txXfrm>
    </dsp:sp>
    <dsp:sp modelId="{6CA027EC-1794-4740-8F86-B4EFD61AA6AD}">
      <dsp:nvSpPr>
        <dsp:cNvPr id="0" name=""/>
        <dsp:cNvSpPr/>
      </dsp:nvSpPr>
      <dsp:spPr>
        <a:xfrm>
          <a:off x="4922043" y="1219199"/>
          <a:ext cx="1171277" cy="1625600"/>
        </a:xfrm>
        <a:prstGeom prst="roundRect">
          <a:avLst/>
        </a:prstGeom>
        <a:solidFill>
          <a:srgbClr val="AA2B1E"/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Audiência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Infrutífera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ou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Acordo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Parcial</a:t>
          </a:r>
          <a:endParaRPr lang="en-US" sz="1400" kern="1200" dirty="0"/>
        </a:p>
      </dsp:txBody>
      <dsp:txXfrm>
        <a:off x="4979220" y="1276376"/>
        <a:ext cx="1056923" cy="151124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5AFF1A-63B2-1B43-86D4-842C39D2ACA2}">
      <dsp:nvSpPr>
        <dsp:cNvPr id="0" name=""/>
        <dsp:cNvSpPr/>
      </dsp:nvSpPr>
      <dsp:spPr>
        <a:xfrm>
          <a:off x="0" y="716919"/>
          <a:ext cx="6096000" cy="655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BB2030-6293-C34B-8FF9-07D5F56FED89}">
      <dsp:nvSpPr>
        <dsp:cNvPr id="0" name=""/>
        <dsp:cNvSpPr/>
      </dsp:nvSpPr>
      <dsp:spPr>
        <a:xfrm>
          <a:off x="304800" y="333159"/>
          <a:ext cx="4267200" cy="76752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Devido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Processo</a:t>
          </a:r>
          <a:r>
            <a:rPr lang="en-US" sz="2600" kern="1200" dirty="0" smtClean="0"/>
            <a:t> Legal</a:t>
          </a:r>
          <a:endParaRPr lang="en-US" sz="2600" kern="1200" dirty="0"/>
        </a:p>
      </dsp:txBody>
      <dsp:txXfrm>
        <a:off x="342267" y="370626"/>
        <a:ext cx="4192266" cy="692586"/>
      </dsp:txXfrm>
    </dsp:sp>
    <dsp:sp modelId="{B9A60A2B-CB36-8E4F-85EB-7F7F987E1AC8}">
      <dsp:nvSpPr>
        <dsp:cNvPr id="0" name=""/>
        <dsp:cNvSpPr/>
      </dsp:nvSpPr>
      <dsp:spPr>
        <a:xfrm>
          <a:off x="0" y="1896280"/>
          <a:ext cx="6096000" cy="655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D86116-4215-3E48-B242-AA48368391D5}">
      <dsp:nvSpPr>
        <dsp:cNvPr id="0" name=""/>
        <dsp:cNvSpPr/>
      </dsp:nvSpPr>
      <dsp:spPr>
        <a:xfrm>
          <a:off x="304800" y="1512520"/>
          <a:ext cx="4267200" cy="76752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Tese</a:t>
          </a:r>
          <a:r>
            <a:rPr lang="en-US" sz="2600" kern="1200" dirty="0" smtClean="0"/>
            <a:t> e </a:t>
          </a:r>
          <a:r>
            <a:rPr lang="en-US" sz="2600" kern="1200" dirty="0" err="1" smtClean="0"/>
            <a:t>Antitese</a:t>
          </a:r>
          <a:endParaRPr lang="en-US" sz="2600" kern="1200" dirty="0"/>
        </a:p>
      </dsp:txBody>
      <dsp:txXfrm>
        <a:off x="342267" y="1549987"/>
        <a:ext cx="4192266" cy="692586"/>
      </dsp:txXfrm>
    </dsp:sp>
    <dsp:sp modelId="{792ACE7E-D033-1647-9304-0C5B288B1662}">
      <dsp:nvSpPr>
        <dsp:cNvPr id="0" name=""/>
        <dsp:cNvSpPr/>
      </dsp:nvSpPr>
      <dsp:spPr>
        <a:xfrm>
          <a:off x="0" y="3075639"/>
          <a:ext cx="6096000" cy="655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9A8191-CE9A-FE48-B2F1-DD671F9FDFAF}">
      <dsp:nvSpPr>
        <dsp:cNvPr id="0" name=""/>
        <dsp:cNvSpPr/>
      </dsp:nvSpPr>
      <dsp:spPr>
        <a:xfrm>
          <a:off x="304800" y="2691880"/>
          <a:ext cx="4267200" cy="76752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Democracia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Argumentativa</a:t>
          </a:r>
          <a:endParaRPr lang="en-US" sz="2600" kern="1200" dirty="0"/>
        </a:p>
      </dsp:txBody>
      <dsp:txXfrm>
        <a:off x="342267" y="2729347"/>
        <a:ext cx="4192266" cy="69258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5CEBEF-214B-7D44-B48E-E04C8530487B}">
      <dsp:nvSpPr>
        <dsp:cNvPr id="0" name=""/>
        <dsp:cNvSpPr/>
      </dsp:nvSpPr>
      <dsp:spPr>
        <a:xfrm>
          <a:off x="5969146" y="3497739"/>
          <a:ext cx="91440" cy="4088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887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555CEA-4BCC-FF47-9587-33CA94624F45}">
      <dsp:nvSpPr>
        <dsp:cNvPr id="0" name=""/>
        <dsp:cNvSpPr/>
      </dsp:nvSpPr>
      <dsp:spPr>
        <a:xfrm>
          <a:off x="5155722" y="2196135"/>
          <a:ext cx="859144" cy="408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636"/>
              </a:lnTo>
              <a:lnTo>
                <a:pt x="859144" y="278636"/>
              </a:lnTo>
              <a:lnTo>
                <a:pt x="859144" y="40887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B1782C-9297-634A-B9E3-7B6592372F00}">
      <dsp:nvSpPr>
        <dsp:cNvPr id="0" name=""/>
        <dsp:cNvSpPr/>
      </dsp:nvSpPr>
      <dsp:spPr>
        <a:xfrm>
          <a:off x="4250858" y="3497739"/>
          <a:ext cx="91440" cy="4088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887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5EA885-6B2E-1342-81EA-EAF3BEDBA566}">
      <dsp:nvSpPr>
        <dsp:cNvPr id="0" name=""/>
        <dsp:cNvSpPr/>
      </dsp:nvSpPr>
      <dsp:spPr>
        <a:xfrm>
          <a:off x="4296578" y="2196135"/>
          <a:ext cx="859144" cy="408874"/>
        </a:xfrm>
        <a:custGeom>
          <a:avLst/>
          <a:gdLst/>
          <a:ahLst/>
          <a:cxnLst/>
          <a:rect l="0" t="0" r="0" b="0"/>
          <a:pathLst>
            <a:path>
              <a:moveTo>
                <a:pt x="859144" y="0"/>
              </a:moveTo>
              <a:lnTo>
                <a:pt x="859144" y="278636"/>
              </a:lnTo>
              <a:lnTo>
                <a:pt x="0" y="278636"/>
              </a:lnTo>
              <a:lnTo>
                <a:pt x="0" y="40887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5D6C1C-5515-2A42-80B3-86E450DE0500}">
      <dsp:nvSpPr>
        <dsp:cNvPr id="0" name=""/>
        <dsp:cNvSpPr/>
      </dsp:nvSpPr>
      <dsp:spPr>
        <a:xfrm>
          <a:off x="3437434" y="894532"/>
          <a:ext cx="1718288" cy="408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636"/>
              </a:lnTo>
              <a:lnTo>
                <a:pt x="1718288" y="278636"/>
              </a:lnTo>
              <a:lnTo>
                <a:pt x="1718288" y="40887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F39003-5665-294F-9382-E3D019372E1B}">
      <dsp:nvSpPr>
        <dsp:cNvPr id="0" name=""/>
        <dsp:cNvSpPr/>
      </dsp:nvSpPr>
      <dsp:spPr>
        <a:xfrm>
          <a:off x="2532570" y="3497739"/>
          <a:ext cx="91440" cy="4088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887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6E42FD-F543-EE4F-BDC8-B754E153C4B1}">
      <dsp:nvSpPr>
        <dsp:cNvPr id="0" name=""/>
        <dsp:cNvSpPr/>
      </dsp:nvSpPr>
      <dsp:spPr>
        <a:xfrm>
          <a:off x="1719146" y="2196135"/>
          <a:ext cx="859144" cy="408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636"/>
              </a:lnTo>
              <a:lnTo>
                <a:pt x="859144" y="278636"/>
              </a:lnTo>
              <a:lnTo>
                <a:pt x="859144" y="40887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22D993-A029-E247-AA30-423A0012CC7F}">
      <dsp:nvSpPr>
        <dsp:cNvPr id="0" name=""/>
        <dsp:cNvSpPr/>
      </dsp:nvSpPr>
      <dsp:spPr>
        <a:xfrm>
          <a:off x="814282" y="3497739"/>
          <a:ext cx="91440" cy="4088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887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482C2D-FB3E-184C-BE42-13EC98486140}">
      <dsp:nvSpPr>
        <dsp:cNvPr id="0" name=""/>
        <dsp:cNvSpPr/>
      </dsp:nvSpPr>
      <dsp:spPr>
        <a:xfrm>
          <a:off x="860002" y="2196135"/>
          <a:ext cx="859144" cy="408874"/>
        </a:xfrm>
        <a:custGeom>
          <a:avLst/>
          <a:gdLst/>
          <a:ahLst/>
          <a:cxnLst/>
          <a:rect l="0" t="0" r="0" b="0"/>
          <a:pathLst>
            <a:path>
              <a:moveTo>
                <a:pt x="859144" y="0"/>
              </a:moveTo>
              <a:lnTo>
                <a:pt x="859144" y="278636"/>
              </a:lnTo>
              <a:lnTo>
                <a:pt x="0" y="278636"/>
              </a:lnTo>
              <a:lnTo>
                <a:pt x="0" y="40887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2BEA07-6FB3-E445-879F-C48B79903998}">
      <dsp:nvSpPr>
        <dsp:cNvPr id="0" name=""/>
        <dsp:cNvSpPr/>
      </dsp:nvSpPr>
      <dsp:spPr>
        <a:xfrm>
          <a:off x="1719146" y="894532"/>
          <a:ext cx="1718288" cy="408874"/>
        </a:xfrm>
        <a:custGeom>
          <a:avLst/>
          <a:gdLst/>
          <a:ahLst/>
          <a:cxnLst/>
          <a:rect l="0" t="0" r="0" b="0"/>
          <a:pathLst>
            <a:path>
              <a:moveTo>
                <a:pt x="1718288" y="0"/>
              </a:moveTo>
              <a:lnTo>
                <a:pt x="1718288" y="278636"/>
              </a:lnTo>
              <a:lnTo>
                <a:pt x="0" y="278636"/>
              </a:lnTo>
              <a:lnTo>
                <a:pt x="0" y="40887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D7EA76-B7EF-5547-A754-47FBB804E83B}">
      <dsp:nvSpPr>
        <dsp:cNvPr id="0" name=""/>
        <dsp:cNvSpPr/>
      </dsp:nvSpPr>
      <dsp:spPr>
        <a:xfrm>
          <a:off x="2734498" y="1803"/>
          <a:ext cx="1405872" cy="8927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0C40EC-06A2-BF43-8176-A306CAAD8C9E}">
      <dsp:nvSpPr>
        <dsp:cNvPr id="0" name=""/>
        <dsp:cNvSpPr/>
      </dsp:nvSpPr>
      <dsp:spPr>
        <a:xfrm>
          <a:off x="2890706" y="150201"/>
          <a:ext cx="1405872" cy="89272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/>
            <a:t>Defesas</a:t>
          </a:r>
          <a:endParaRPr lang="en-US" sz="1400" b="1" kern="1200" dirty="0"/>
        </a:p>
      </dsp:txBody>
      <dsp:txXfrm>
        <a:off x="2916853" y="176348"/>
        <a:ext cx="1353578" cy="840434"/>
      </dsp:txXfrm>
    </dsp:sp>
    <dsp:sp modelId="{A0C3C971-6E6B-7D47-A87F-BF036928F104}">
      <dsp:nvSpPr>
        <dsp:cNvPr id="0" name=""/>
        <dsp:cNvSpPr/>
      </dsp:nvSpPr>
      <dsp:spPr>
        <a:xfrm>
          <a:off x="1016210" y="1303407"/>
          <a:ext cx="1405872" cy="8927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E26A76-DF31-DC42-9C23-D0FCF8D7B107}">
      <dsp:nvSpPr>
        <dsp:cNvPr id="0" name=""/>
        <dsp:cNvSpPr/>
      </dsp:nvSpPr>
      <dsp:spPr>
        <a:xfrm>
          <a:off x="1172418" y="1451804"/>
          <a:ext cx="1405872" cy="89272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/>
            <a:t>Mérito</a:t>
          </a:r>
          <a:endParaRPr lang="en-US" sz="1400" b="1" kern="1200" dirty="0"/>
        </a:p>
      </dsp:txBody>
      <dsp:txXfrm>
        <a:off x="1198565" y="1477951"/>
        <a:ext cx="1353578" cy="840434"/>
      </dsp:txXfrm>
    </dsp:sp>
    <dsp:sp modelId="{A66ECDAD-7A4A-AC41-9EA9-6C25EF2E6547}">
      <dsp:nvSpPr>
        <dsp:cNvPr id="0" name=""/>
        <dsp:cNvSpPr/>
      </dsp:nvSpPr>
      <dsp:spPr>
        <a:xfrm>
          <a:off x="157066" y="2605010"/>
          <a:ext cx="1405872" cy="8927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F224C1-7572-BD46-8625-3A1A0F1E3EBA}">
      <dsp:nvSpPr>
        <dsp:cNvPr id="0" name=""/>
        <dsp:cNvSpPr/>
      </dsp:nvSpPr>
      <dsp:spPr>
        <a:xfrm>
          <a:off x="313274" y="2753408"/>
          <a:ext cx="1405872" cy="89272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/>
            <a:t>Diretas</a:t>
          </a:r>
          <a:endParaRPr lang="en-US" sz="1400" b="1" kern="1200" dirty="0"/>
        </a:p>
      </dsp:txBody>
      <dsp:txXfrm>
        <a:off x="339421" y="2779555"/>
        <a:ext cx="1353578" cy="840434"/>
      </dsp:txXfrm>
    </dsp:sp>
    <dsp:sp modelId="{99931A66-0956-EB43-8C9C-DA225CB45D14}">
      <dsp:nvSpPr>
        <dsp:cNvPr id="0" name=""/>
        <dsp:cNvSpPr/>
      </dsp:nvSpPr>
      <dsp:spPr>
        <a:xfrm>
          <a:off x="157066" y="3906613"/>
          <a:ext cx="1405872" cy="8927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47527BD-E7E4-6240-AAA6-524FF3E50DF1}">
      <dsp:nvSpPr>
        <dsp:cNvPr id="0" name=""/>
        <dsp:cNvSpPr/>
      </dsp:nvSpPr>
      <dsp:spPr>
        <a:xfrm>
          <a:off x="313274" y="4055011"/>
          <a:ext cx="1405872" cy="89272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/>
            <a:t>Fatos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ou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Consequencias</a:t>
          </a:r>
          <a:endParaRPr lang="en-US" sz="1400" b="1" kern="1200" dirty="0"/>
        </a:p>
      </dsp:txBody>
      <dsp:txXfrm>
        <a:off x="339421" y="4081158"/>
        <a:ext cx="1353578" cy="840434"/>
      </dsp:txXfrm>
    </dsp:sp>
    <dsp:sp modelId="{D3AEF2E3-29A1-8C4B-B07E-0B4BC9BDF8E3}">
      <dsp:nvSpPr>
        <dsp:cNvPr id="0" name=""/>
        <dsp:cNvSpPr/>
      </dsp:nvSpPr>
      <dsp:spPr>
        <a:xfrm>
          <a:off x="1875354" y="2605010"/>
          <a:ext cx="1405872" cy="8927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0CA726-A8EB-EB46-86BA-367C2EA0A804}">
      <dsp:nvSpPr>
        <dsp:cNvPr id="0" name=""/>
        <dsp:cNvSpPr/>
      </dsp:nvSpPr>
      <dsp:spPr>
        <a:xfrm>
          <a:off x="2031562" y="2753408"/>
          <a:ext cx="1405872" cy="89272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/>
            <a:t>Indiretas</a:t>
          </a:r>
          <a:endParaRPr lang="en-US" sz="1400" b="1" kern="1200" dirty="0"/>
        </a:p>
      </dsp:txBody>
      <dsp:txXfrm>
        <a:off x="2057709" y="2779555"/>
        <a:ext cx="1353578" cy="840434"/>
      </dsp:txXfrm>
    </dsp:sp>
    <dsp:sp modelId="{A5ED1DD3-144C-2B46-983D-F6F281CB8BF7}">
      <dsp:nvSpPr>
        <dsp:cNvPr id="0" name=""/>
        <dsp:cNvSpPr/>
      </dsp:nvSpPr>
      <dsp:spPr>
        <a:xfrm>
          <a:off x="1875354" y="3906613"/>
          <a:ext cx="1405872" cy="8927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AF1C3F-EBA6-3A49-AB9D-C57A241D1F4D}">
      <dsp:nvSpPr>
        <dsp:cNvPr id="0" name=""/>
        <dsp:cNvSpPr/>
      </dsp:nvSpPr>
      <dsp:spPr>
        <a:xfrm>
          <a:off x="2031562" y="4055011"/>
          <a:ext cx="1405872" cy="89272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/>
            <a:t>Fatos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Impeditivos</a:t>
          </a:r>
          <a:r>
            <a:rPr lang="en-US" sz="1400" b="1" kern="1200" dirty="0" smtClean="0"/>
            <a:t>, </a:t>
          </a:r>
          <a:r>
            <a:rPr lang="en-US" sz="1400" b="1" kern="1200" dirty="0" err="1" smtClean="0"/>
            <a:t>Modificativos</a:t>
          </a:r>
          <a:r>
            <a:rPr lang="en-US" sz="1400" b="1" kern="1200" dirty="0" smtClean="0"/>
            <a:t> e </a:t>
          </a:r>
          <a:r>
            <a:rPr lang="en-US" sz="1400" b="1" kern="1200" dirty="0" err="1" smtClean="0"/>
            <a:t>Extintivos</a:t>
          </a:r>
          <a:endParaRPr lang="en-US" sz="1400" b="1" kern="1200" dirty="0"/>
        </a:p>
      </dsp:txBody>
      <dsp:txXfrm>
        <a:off x="2057709" y="4081158"/>
        <a:ext cx="1353578" cy="840434"/>
      </dsp:txXfrm>
    </dsp:sp>
    <dsp:sp modelId="{9653E753-B851-2B48-BD2A-8DD488CB0A3D}">
      <dsp:nvSpPr>
        <dsp:cNvPr id="0" name=""/>
        <dsp:cNvSpPr/>
      </dsp:nvSpPr>
      <dsp:spPr>
        <a:xfrm>
          <a:off x="4452786" y="1303407"/>
          <a:ext cx="1405872" cy="8927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CDBD0D-1D1A-664C-AC30-2E34D626F609}">
      <dsp:nvSpPr>
        <dsp:cNvPr id="0" name=""/>
        <dsp:cNvSpPr/>
      </dsp:nvSpPr>
      <dsp:spPr>
        <a:xfrm>
          <a:off x="4608994" y="1451804"/>
          <a:ext cx="1405872" cy="89272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/>
            <a:t>Processuais</a:t>
          </a:r>
          <a:endParaRPr lang="en-US" sz="1400" b="1" kern="1200" dirty="0"/>
        </a:p>
      </dsp:txBody>
      <dsp:txXfrm>
        <a:off x="4635141" y="1477951"/>
        <a:ext cx="1353578" cy="840434"/>
      </dsp:txXfrm>
    </dsp:sp>
    <dsp:sp modelId="{B1BA3FED-8580-A040-9D15-36CCCF724D54}">
      <dsp:nvSpPr>
        <dsp:cNvPr id="0" name=""/>
        <dsp:cNvSpPr/>
      </dsp:nvSpPr>
      <dsp:spPr>
        <a:xfrm>
          <a:off x="3593642" y="2605010"/>
          <a:ext cx="1405872" cy="8927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2B2BF80-902A-C341-8711-05AE4AC7F1A4}">
      <dsp:nvSpPr>
        <dsp:cNvPr id="0" name=""/>
        <dsp:cNvSpPr/>
      </dsp:nvSpPr>
      <dsp:spPr>
        <a:xfrm>
          <a:off x="3749850" y="2753408"/>
          <a:ext cx="1405872" cy="89272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/>
            <a:t>Própria</a:t>
          </a:r>
          <a:endParaRPr lang="en-US" sz="1400" b="1" kern="1200" dirty="0"/>
        </a:p>
      </dsp:txBody>
      <dsp:txXfrm>
        <a:off x="3775997" y="2779555"/>
        <a:ext cx="1353578" cy="840434"/>
      </dsp:txXfrm>
    </dsp:sp>
    <dsp:sp modelId="{77700517-A5EB-3F41-B655-07F79C76C785}">
      <dsp:nvSpPr>
        <dsp:cNvPr id="0" name=""/>
        <dsp:cNvSpPr/>
      </dsp:nvSpPr>
      <dsp:spPr>
        <a:xfrm>
          <a:off x="3593642" y="3906613"/>
          <a:ext cx="1405872" cy="8927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1D4C6D-ECF3-7A4E-9855-29C8DCE2B68F}">
      <dsp:nvSpPr>
        <dsp:cNvPr id="0" name=""/>
        <dsp:cNvSpPr/>
      </dsp:nvSpPr>
      <dsp:spPr>
        <a:xfrm>
          <a:off x="3749850" y="4055011"/>
          <a:ext cx="1405872" cy="89272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/>
            <a:t>Peremptórias</a:t>
          </a:r>
          <a:r>
            <a:rPr lang="en-US" sz="1400" b="1" kern="1200" dirty="0" smtClean="0"/>
            <a:t> </a:t>
          </a:r>
          <a:r>
            <a:rPr lang="mr-IN" sz="1400" b="1" kern="1200" dirty="0" smtClean="0"/>
            <a:t>–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extinção</a:t>
          </a:r>
          <a:r>
            <a:rPr lang="en-US" sz="1400" b="1" kern="1200" dirty="0" smtClean="0"/>
            <a:t> total </a:t>
          </a:r>
          <a:r>
            <a:rPr lang="en-US" sz="1400" b="1" kern="1200" dirty="0" err="1" smtClean="0"/>
            <a:t>ou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parcial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sem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mérito</a:t>
          </a:r>
          <a:endParaRPr lang="en-US" sz="1400" b="1" kern="1200" dirty="0"/>
        </a:p>
      </dsp:txBody>
      <dsp:txXfrm>
        <a:off x="3775997" y="4081158"/>
        <a:ext cx="1353578" cy="840434"/>
      </dsp:txXfrm>
    </dsp:sp>
    <dsp:sp modelId="{F60FFE42-2D69-BD4F-AF68-2A883D8FC9C1}">
      <dsp:nvSpPr>
        <dsp:cNvPr id="0" name=""/>
        <dsp:cNvSpPr/>
      </dsp:nvSpPr>
      <dsp:spPr>
        <a:xfrm>
          <a:off x="5311930" y="2605010"/>
          <a:ext cx="1405872" cy="8927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535BDB-E191-4E4A-99C3-53BA69711CA2}">
      <dsp:nvSpPr>
        <dsp:cNvPr id="0" name=""/>
        <dsp:cNvSpPr/>
      </dsp:nvSpPr>
      <dsp:spPr>
        <a:xfrm>
          <a:off x="5468138" y="2753408"/>
          <a:ext cx="1405872" cy="89272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/>
            <a:t>Imprópria</a:t>
          </a:r>
          <a:endParaRPr lang="en-US" sz="1400" b="1" kern="1200" dirty="0"/>
        </a:p>
      </dsp:txBody>
      <dsp:txXfrm>
        <a:off x="5494285" y="2779555"/>
        <a:ext cx="1353578" cy="840434"/>
      </dsp:txXfrm>
    </dsp:sp>
    <dsp:sp modelId="{4DD384A5-9C6C-1943-BFD9-28166A109BD0}">
      <dsp:nvSpPr>
        <dsp:cNvPr id="0" name=""/>
        <dsp:cNvSpPr/>
      </dsp:nvSpPr>
      <dsp:spPr>
        <a:xfrm>
          <a:off x="5311930" y="3906613"/>
          <a:ext cx="1405872" cy="8927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5681D8-9860-4242-B89D-450767A89CF9}">
      <dsp:nvSpPr>
        <dsp:cNvPr id="0" name=""/>
        <dsp:cNvSpPr/>
      </dsp:nvSpPr>
      <dsp:spPr>
        <a:xfrm>
          <a:off x="5468138" y="4055011"/>
          <a:ext cx="1405872" cy="89272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/>
            <a:t>Dilatórias</a:t>
          </a:r>
          <a:endParaRPr lang="en-US" sz="1400" b="1" kern="1200" dirty="0"/>
        </a:p>
      </dsp:txBody>
      <dsp:txXfrm>
        <a:off x="5494285" y="4081158"/>
        <a:ext cx="1353578" cy="84043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28BE0D-952B-174C-90E3-7F75F08264C4}">
      <dsp:nvSpPr>
        <dsp:cNvPr id="0" name=""/>
        <dsp:cNvSpPr/>
      </dsp:nvSpPr>
      <dsp:spPr>
        <a:xfrm rot="10800000">
          <a:off x="1462816" y="1329"/>
          <a:ext cx="4053840" cy="176694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9175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Concentração</a:t>
          </a:r>
          <a:endParaRPr lang="en-US" sz="3200" kern="1200" dirty="0"/>
        </a:p>
      </dsp:txBody>
      <dsp:txXfrm rot="10800000">
        <a:off x="1904553" y="1329"/>
        <a:ext cx="3612103" cy="1766947"/>
      </dsp:txXfrm>
    </dsp:sp>
    <dsp:sp modelId="{D0CA68A8-BD48-D648-BA42-4BEC10D26A9C}">
      <dsp:nvSpPr>
        <dsp:cNvPr id="0" name=""/>
        <dsp:cNvSpPr/>
      </dsp:nvSpPr>
      <dsp:spPr>
        <a:xfrm>
          <a:off x="579343" y="1329"/>
          <a:ext cx="1766947" cy="176694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3052A34-A496-4B41-BEF1-67584D67745E}">
      <dsp:nvSpPr>
        <dsp:cNvPr id="0" name=""/>
        <dsp:cNvSpPr/>
      </dsp:nvSpPr>
      <dsp:spPr>
        <a:xfrm rot="10800000">
          <a:off x="1462816" y="2295723"/>
          <a:ext cx="4053840" cy="176694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9175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Impugnação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Específica</a:t>
          </a:r>
          <a:endParaRPr lang="en-US" sz="3200" kern="1200" dirty="0"/>
        </a:p>
      </dsp:txBody>
      <dsp:txXfrm rot="10800000">
        <a:off x="1904553" y="2295723"/>
        <a:ext cx="3612103" cy="1766947"/>
      </dsp:txXfrm>
    </dsp:sp>
    <dsp:sp modelId="{D9CD52D9-8D16-A247-8F8C-C6D315B18405}">
      <dsp:nvSpPr>
        <dsp:cNvPr id="0" name=""/>
        <dsp:cNvSpPr/>
      </dsp:nvSpPr>
      <dsp:spPr>
        <a:xfrm>
          <a:off x="579343" y="2295723"/>
          <a:ext cx="1766947" cy="176694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506613-24A6-C948-9C47-128BD14EA1A7}">
      <dsp:nvSpPr>
        <dsp:cNvPr id="0" name=""/>
        <dsp:cNvSpPr/>
      </dsp:nvSpPr>
      <dsp:spPr>
        <a:xfrm>
          <a:off x="3722307" y="2207608"/>
          <a:ext cx="494421" cy="9421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7210" y="0"/>
              </a:lnTo>
              <a:lnTo>
                <a:pt x="247210" y="942113"/>
              </a:lnTo>
              <a:lnTo>
                <a:pt x="494421" y="94211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942918" y="2652065"/>
        <a:ext cx="53198" cy="53198"/>
      </dsp:txXfrm>
    </dsp:sp>
    <dsp:sp modelId="{C528EA5D-2CA1-3148-A5CC-658991448B38}">
      <dsp:nvSpPr>
        <dsp:cNvPr id="0" name=""/>
        <dsp:cNvSpPr/>
      </dsp:nvSpPr>
      <dsp:spPr>
        <a:xfrm>
          <a:off x="3722307" y="2161888"/>
          <a:ext cx="49442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4421" y="45720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957157" y="2195247"/>
        <a:ext cx="24721" cy="24721"/>
      </dsp:txXfrm>
    </dsp:sp>
    <dsp:sp modelId="{96AE3744-A847-344E-B3B7-7C30ED46E1A7}">
      <dsp:nvSpPr>
        <dsp:cNvPr id="0" name=""/>
        <dsp:cNvSpPr/>
      </dsp:nvSpPr>
      <dsp:spPr>
        <a:xfrm>
          <a:off x="3722307" y="1265494"/>
          <a:ext cx="494421" cy="942113"/>
        </a:xfrm>
        <a:custGeom>
          <a:avLst/>
          <a:gdLst/>
          <a:ahLst/>
          <a:cxnLst/>
          <a:rect l="0" t="0" r="0" b="0"/>
          <a:pathLst>
            <a:path>
              <a:moveTo>
                <a:pt x="0" y="942113"/>
              </a:moveTo>
              <a:lnTo>
                <a:pt x="247210" y="942113"/>
              </a:lnTo>
              <a:lnTo>
                <a:pt x="247210" y="0"/>
              </a:lnTo>
              <a:lnTo>
                <a:pt x="494421" y="0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942918" y="1709951"/>
        <a:ext cx="53198" cy="53198"/>
      </dsp:txXfrm>
    </dsp:sp>
    <dsp:sp modelId="{AD6CB670-7B55-DA43-9752-C6EB0E91D2CA}">
      <dsp:nvSpPr>
        <dsp:cNvPr id="0" name=""/>
        <dsp:cNvSpPr/>
      </dsp:nvSpPr>
      <dsp:spPr>
        <a:xfrm>
          <a:off x="755778" y="2161888"/>
          <a:ext cx="49442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4421" y="4572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990628" y="2195247"/>
        <a:ext cx="24721" cy="24721"/>
      </dsp:txXfrm>
    </dsp:sp>
    <dsp:sp modelId="{71B1F5A1-3385-3D41-8D68-18E9B090F60F}">
      <dsp:nvSpPr>
        <dsp:cNvPr id="0" name=""/>
        <dsp:cNvSpPr/>
      </dsp:nvSpPr>
      <dsp:spPr>
        <a:xfrm rot="16200000">
          <a:off x="-1604464" y="1830762"/>
          <a:ext cx="3966795" cy="75369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err="1" smtClean="0"/>
            <a:t>Contesta</a:t>
          </a:r>
          <a:r>
            <a:rPr lang="en-US" sz="4900" kern="1200" dirty="0" err="1" smtClean="0"/>
            <a:t>ção</a:t>
          </a:r>
          <a:endParaRPr lang="en-US" sz="4900" kern="1200" dirty="0"/>
        </a:p>
      </dsp:txBody>
      <dsp:txXfrm>
        <a:off x="-1604464" y="1830762"/>
        <a:ext cx="3966795" cy="753691"/>
      </dsp:txXfrm>
    </dsp:sp>
    <dsp:sp modelId="{B6D7F53A-CB20-B845-8730-B4375068FB04}">
      <dsp:nvSpPr>
        <dsp:cNvPr id="0" name=""/>
        <dsp:cNvSpPr/>
      </dsp:nvSpPr>
      <dsp:spPr>
        <a:xfrm>
          <a:off x="1250200" y="1830762"/>
          <a:ext cx="2472107" cy="75369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Incompet</a:t>
          </a:r>
          <a:r>
            <a:rPr lang="en-US" sz="3000" kern="1200" dirty="0" err="1" smtClean="0"/>
            <a:t>ência</a:t>
          </a:r>
          <a:endParaRPr lang="en-US" sz="3000" kern="1200" dirty="0"/>
        </a:p>
      </dsp:txBody>
      <dsp:txXfrm>
        <a:off x="1250200" y="1830762"/>
        <a:ext cx="2472107" cy="753691"/>
      </dsp:txXfrm>
    </dsp:sp>
    <dsp:sp modelId="{96D665FB-548B-8849-9C02-0CFF53F96D0F}">
      <dsp:nvSpPr>
        <dsp:cNvPr id="0" name=""/>
        <dsp:cNvSpPr/>
      </dsp:nvSpPr>
      <dsp:spPr>
        <a:xfrm>
          <a:off x="4216728" y="888648"/>
          <a:ext cx="2472107" cy="75369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Protocolo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na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sede</a:t>
          </a:r>
          <a:r>
            <a:rPr lang="en-US" sz="1800" kern="1200" dirty="0" smtClean="0"/>
            <a:t> do </a:t>
          </a:r>
          <a:r>
            <a:rPr lang="en-US" sz="1800" kern="1200" dirty="0" err="1" smtClean="0"/>
            <a:t>ju</a:t>
          </a:r>
          <a:r>
            <a:rPr lang="en-US" sz="1800" kern="1200" dirty="0" err="1" smtClean="0"/>
            <a:t>ízo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em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que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foi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citado</a:t>
          </a:r>
          <a:endParaRPr lang="en-US" sz="1800" kern="1200" dirty="0"/>
        </a:p>
      </dsp:txBody>
      <dsp:txXfrm>
        <a:off x="4216728" y="888648"/>
        <a:ext cx="2472107" cy="753691"/>
      </dsp:txXfrm>
    </dsp:sp>
    <dsp:sp modelId="{362ABFA5-30E3-CE45-B1D4-10DFAA89AAAC}">
      <dsp:nvSpPr>
        <dsp:cNvPr id="0" name=""/>
        <dsp:cNvSpPr/>
      </dsp:nvSpPr>
      <dsp:spPr>
        <a:xfrm>
          <a:off x="4216728" y="1830762"/>
          <a:ext cx="2472107" cy="75369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Ju</a:t>
          </a:r>
          <a:r>
            <a:rPr lang="en-US" sz="1800" kern="1200" dirty="0" err="1" smtClean="0"/>
            <a:t>ízo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que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entende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ser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competente</a:t>
          </a:r>
          <a:endParaRPr lang="en-US" sz="1800" kern="1200" dirty="0"/>
        </a:p>
      </dsp:txBody>
      <dsp:txXfrm>
        <a:off x="4216728" y="1830762"/>
        <a:ext cx="2472107" cy="753691"/>
      </dsp:txXfrm>
    </dsp:sp>
    <dsp:sp modelId="{C3347CEC-B472-9C4C-B34B-28969E8374BD}">
      <dsp:nvSpPr>
        <dsp:cNvPr id="0" name=""/>
        <dsp:cNvSpPr/>
      </dsp:nvSpPr>
      <dsp:spPr>
        <a:xfrm>
          <a:off x="4216728" y="2772876"/>
          <a:ext cx="2472107" cy="75369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Ju</a:t>
          </a:r>
          <a:r>
            <a:rPr lang="en-US" sz="1800" kern="1200" dirty="0" err="1" smtClean="0"/>
            <a:t>ízo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em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que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tramita</a:t>
          </a:r>
          <a:r>
            <a:rPr lang="en-US" sz="1800" kern="1200" dirty="0" smtClean="0"/>
            <a:t> o </a:t>
          </a:r>
          <a:r>
            <a:rPr lang="en-US" sz="1800" kern="1200" dirty="0" err="1" smtClean="0"/>
            <a:t>feito</a:t>
          </a:r>
          <a:endParaRPr lang="en-US" sz="1800" kern="1200" dirty="0"/>
        </a:p>
      </dsp:txBody>
      <dsp:txXfrm>
        <a:off x="4216728" y="2772876"/>
        <a:ext cx="2472107" cy="75369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EEB72C-7A97-3A48-A817-B49C89C5F8C3}">
      <dsp:nvSpPr>
        <dsp:cNvPr id="0" name=""/>
        <dsp:cNvSpPr/>
      </dsp:nvSpPr>
      <dsp:spPr>
        <a:xfrm rot="10800000">
          <a:off x="1216521" y="865"/>
          <a:ext cx="4053840" cy="781764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4736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Substitui</a:t>
          </a:r>
          <a:r>
            <a:rPr lang="en-US" sz="2200" kern="1200" dirty="0" err="1" smtClean="0"/>
            <a:t>ção</a:t>
          </a:r>
          <a:r>
            <a:rPr lang="en-US" sz="2200" kern="1200" dirty="0" smtClean="0"/>
            <a:t> do </a:t>
          </a:r>
          <a:r>
            <a:rPr lang="en-US" sz="2200" kern="1200" dirty="0" err="1" smtClean="0"/>
            <a:t>réu</a:t>
          </a:r>
          <a:endParaRPr lang="en-US" sz="2200" kern="1200" dirty="0"/>
        </a:p>
      </dsp:txBody>
      <dsp:txXfrm rot="10800000">
        <a:off x="1411962" y="865"/>
        <a:ext cx="3858399" cy="781764"/>
      </dsp:txXfrm>
    </dsp:sp>
    <dsp:sp modelId="{4D414E2C-EEB8-614D-A208-E7E4DA483D78}">
      <dsp:nvSpPr>
        <dsp:cNvPr id="0" name=""/>
        <dsp:cNvSpPr/>
      </dsp:nvSpPr>
      <dsp:spPr>
        <a:xfrm>
          <a:off x="825638" y="865"/>
          <a:ext cx="781764" cy="781764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4AA8AC7-1E30-E641-8562-7D88D0D4216B}">
      <dsp:nvSpPr>
        <dsp:cNvPr id="0" name=""/>
        <dsp:cNvSpPr/>
      </dsp:nvSpPr>
      <dsp:spPr>
        <a:xfrm rot="10800000">
          <a:off x="1216521" y="1015992"/>
          <a:ext cx="4053840" cy="781764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4736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Forma</a:t>
          </a:r>
          <a:r>
            <a:rPr lang="en-US" sz="2200" kern="1200" dirty="0" err="1" smtClean="0"/>
            <a:t>ção</a:t>
          </a:r>
          <a:r>
            <a:rPr lang="en-US" sz="2200" kern="1200" dirty="0" smtClean="0"/>
            <a:t> de </a:t>
          </a:r>
          <a:r>
            <a:rPr lang="en-US" sz="2200" kern="1200" dirty="0" err="1" smtClean="0"/>
            <a:t>litisconsórcio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passivo</a:t>
          </a:r>
          <a:r>
            <a:rPr lang="en-US" sz="2200" kern="1200" dirty="0" smtClean="0"/>
            <a:t> (art. 113, CPC)</a:t>
          </a:r>
          <a:endParaRPr lang="en-US" sz="2200" kern="1200" dirty="0"/>
        </a:p>
      </dsp:txBody>
      <dsp:txXfrm rot="10800000">
        <a:off x="1411962" y="1015992"/>
        <a:ext cx="3858399" cy="781764"/>
      </dsp:txXfrm>
    </dsp:sp>
    <dsp:sp modelId="{EBC99129-9081-D443-856A-5B0FA21FF06D}">
      <dsp:nvSpPr>
        <dsp:cNvPr id="0" name=""/>
        <dsp:cNvSpPr/>
      </dsp:nvSpPr>
      <dsp:spPr>
        <a:xfrm>
          <a:off x="825638" y="1015992"/>
          <a:ext cx="781764" cy="781764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F9BA09-FB14-4C46-88BB-78E2D6C167D7}">
      <dsp:nvSpPr>
        <dsp:cNvPr id="0" name=""/>
        <dsp:cNvSpPr/>
      </dsp:nvSpPr>
      <dsp:spPr>
        <a:xfrm rot="10800000">
          <a:off x="1216521" y="2031119"/>
          <a:ext cx="4053840" cy="781764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4736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Modifica</a:t>
          </a:r>
          <a:r>
            <a:rPr lang="en-US" sz="2200" kern="1200" dirty="0" err="1" smtClean="0"/>
            <a:t>ção</a:t>
          </a:r>
          <a:r>
            <a:rPr lang="en-US" sz="2200" kern="1200" dirty="0" smtClean="0"/>
            <a:t> de </a:t>
          </a:r>
          <a:r>
            <a:rPr lang="en-US" sz="2200" kern="1200" dirty="0" err="1" smtClean="0"/>
            <a:t>litisconsórcio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originário</a:t>
          </a:r>
          <a:endParaRPr lang="en-US" sz="2200" kern="1200" dirty="0"/>
        </a:p>
      </dsp:txBody>
      <dsp:txXfrm rot="10800000">
        <a:off x="1411962" y="2031119"/>
        <a:ext cx="3858399" cy="781764"/>
      </dsp:txXfrm>
    </dsp:sp>
    <dsp:sp modelId="{2CF143E6-B90C-B84E-809A-0D419C9A1F86}">
      <dsp:nvSpPr>
        <dsp:cNvPr id="0" name=""/>
        <dsp:cNvSpPr/>
      </dsp:nvSpPr>
      <dsp:spPr>
        <a:xfrm>
          <a:off x="825638" y="2031119"/>
          <a:ext cx="781764" cy="781764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023B44-3831-814F-9E5E-72B7345FF58C}">
      <dsp:nvSpPr>
        <dsp:cNvPr id="0" name=""/>
        <dsp:cNvSpPr/>
      </dsp:nvSpPr>
      <dsp:spPr>
        <a:xfrm>
          <a:off x="5269230" y="2369563"/>
          <a:ext cx="91440" cy="3708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0858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6844BD-8D57-704C-9ACB-6EBB2F0F1082}">
      <dsp:nvSpPr>
        <dsp:cNvPr id="0" name=""/>
        <dsp:cNvSpPr/>
      </dsp:nvSpPr>
      <dsp:spPr>
        <a:xfrm>
          <a:off x="3366789" y="1188977"/>
          <a:ext cx="1948160" cy="3708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729"/>
              </a:lnTo>
              <a:lnTo>
                <a:pt x="1948160" y="252729"/>
              </a:lnTo>
              <a:lnTo>
                <a:pt x="1948160" y="37085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BAB98D-B173-1B44-BDD0-3C217222195C}">
      <dsp:nvSpPr>
        <dsp:cNvPr id="0" name=""/>
        <dsp:cNvSpPr/>
      </dsp:nvSpPr>
      <dsp:spPr>
        <a:xfrm>
          <a:off x="3710701" y="2369563"/>
          <a:ext cx="91440" cy="3708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0858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793520-AA39-424F-B841-4E4D4081010B}">
      <dsp:nvSpPr>
        <dsp:cNvPr id="0" name=""/>
        <dsp:cNvSpPr/>
      </dsp:nvSpPr>
      <dsp:spPr>
        <a:xfrm>
          <a:off x="3366789" y="1188977"/>
          <a:ext cx="389632" cy="3708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729"/>
              </a:lnTo>
              <a:lnTo>
                <a:pt x="389632" y="252729"/>
              </a:lnTo>
              <a:lnTo>
                <a:pt x="389632" y="37085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6C0016-6B24-A745-B825-7DC8D7677504}">
      <dsp:nvSpPr>
        <dsp:cNvPr id="0" name=""/>
        <dsp:cNvSpPr/>
      </dsp:nvSpPr>
      <dsp:spPr>
        <a:xfrm>
          <a:off x="1418629" y="2369563"/>
          <a:ext cx="779264" cy="3708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729"/>
              </a:lnTo>
              <a:lnTo>
                <a:pt x="779264" y="252729"/>
              </a:lnTo>
              <a:lnTo>
                <a:pt x="779264" y="370858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09CE20-FB2D-F444-AC10-7722108D223B}">
      <dsp:nvSpPr>
        <dsp:cNvPr id="0" name=""/>
        <dsp:cNvSpPr/>
      </dsp:nvSpPr>
      <dsp:spPr>
        <a:xfrm>
          <a:off x="639365" y="2369563"/>
          <a:ext cx="779264" cy="370858"/>
        </a:xfrm>
        <a:custGeom>
          <a:avLst/>
          <a:gdLst/>
          <a:ahLst/>
          <a:cxnLst/>
          <a:rect l="0" t="0" r="0" b="0"/>
          <a:pathLst>
            <a:path>
              <a:moveTo>
                <a:pt x="779264" y="0"/>
              </a:moveTo>
              <a:lnTo>
                <a:pt x="779264" y="252729"/>
              </a:lnTo>
              <a:lnTo>
                <a:pt x="0" y="252729"/>
              </a:lnTo>
              <a:lnTo>
                <a:pt x="0" y="370858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B73D8F-3BD8-0A48-8108-9B350CB42CF6}">
      <dsp:nvSpPr>
        <dsp:cNvPr id="0" name=""/>
        <dsp:cNvSpPr/>
      </dsp:nvSpPr>
      <dsp:spPr>
        <a:xfrm>
          <a:off x="1418629" y="1188977"/>
          <a:ext cx="1948160" cy="370858"/>
        </a:xfrm>
        <a:custGeom>
          <a:avLst/>
          <a:gdLst/>
          <a:ahLst/>
          <a:cxnLst/>
          <a:rect l="0" t="0" r="0" b="0"/>
          <a:pathLst>
            <a:path>
              <a:moveTo>
                <a:pt x="1948160" y="0"/>
              </a:moveTo>
              <a:lnTo>
                <a:pt x="1948160" y="252729"/>
              </a:lnTo>
              <a:lnTo>
                <a:pt x="0" y="252729"/>
              </a:lnTo>
              <a:lnTo>
                <a:pt x="0" y="37085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5FD774-F2FB-DD4E-BB85-8208524038F6}">
      <dsp:nvSpPr>
        <dsp:cNvPr id="0" name=""/>
        <dsp:cNvSpPr/>
      </dsp:nvSpPr>
      <dsp:spPr>
        <a:xfrm>
          <a:off x="2729210" y="379251"/>
          <a:ext cx="1275159" cy="8097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91C94CF-525A-374A-9F76-4E75551B299F}">
      <dsp:nvSpPr>
        <dsp:cNvPr id="0" name=""/>
        <dsp:cNvSpPr/>
      </dsp:nvSpPr>
      <dsp:spPr>
        <a:xfrm>
          <a:off x="2870894" y="513851"/>
          <a:ext cx="1275159" cy="80972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/>
            <a:t>Termo</a:t>
          </a:r>
          <a:r>
            <a:rPr lang="en-US" sz="1100" b="1" kern="1200" dirty="0" smtClean="0"/>
            <a:t> </a:t>
          </a:r>
          <a:r>
            <a:rPr lang="en-US" sz="1100" b="1" kern="1200" dirty="0" err="1" smtClean="0"/>
            <a:t>Inicial</a:t>
          </a:r>
          <a:endParaRPr lang="en-US" sz="1100" b="1" kern="1200" dirty="0"/>
        </a:p>
      </dsp:txBody>
      <dsp:txXfrm>
        <a:off x="2894610" y="537567"/>
        <a:ext cx="1227727" cy="762294"/>
      </dsp:txXfrm>
    </dsp:sp>
    <dsp:sp modelId="{06F7C6E5-970A-5347-8123-5D98300099D0}">
      <dsp:nvSpPr>
        <dsp:cNvPr id="0" name=""/>
        <dsp:cNvSpPr/>
      </dsp:nvSpPr>
      <dsp:spPr>
        <a:xfrm>
          <a:off x="781050" y="1559836"/>
          <a:ext cx="1275159" cy="8097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FB98A1-F81D-3347-B443-7B5F1A1707DD}">
      <dsp:nvSpPr>
        <dsp:cNvPr id="0" name=""/>
        <dsp:cNvSpPr/>
      </dsp:nvSpPr>
      <dsp:spPr>
        <a:xfrm>
          <a:off x="922734" y="1694436"/>
          <a:ext cx="1275159" cy="80972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/>
            <a:t>Sess</a:t>
          </a:r>
          <a:r>
            <a:rPr lang="en-US" sz="1100" b="1" kern="1200" dirty="0" err="1" smtClean="0"/>
            <a:t>ão</a:t>
          </a:r>
          <a:r>
            <a:rPr lang="en-US" sz="1100" b="1" kern="1200" dirty="0" smtClean="0"/>
            <a:t> da </a:t>
          </a:r>
          <a:r>
            <a:rPr lang="en-US" sz="1100" b="1" kern="1200" dirty="0" err="1" smtClean="0"/>
            <a:t>Audiência</a:t>
          </a:r>
          <a:endParaRPr lang="en-US" sz="1100" b="1" kern="1200" dirty="0"/>
        </a:p>
      </dsp:txBody>
      <dsp:txXfrm>
        <a:off x="946450" y="1718152"/>
        <a:ext cx="1227727" cy="762294"/>
      </dsp:txXfrm>
    </dsp:sp>
    <dsp:sp modelId="{6ED5ECBC-E5DE-9745-BC4B-DE6B05DA6C3D}">
      <dsp:nvSpPr>
        <dsp:cNvPr id="0" name=""/>
        <dsp:cNvSpPr/>
      </dsp:nvSpPr>
      <dsp:spPr>
        <a:xfrm>
          <a:off x="1785" y="2740421"/>
          <a:ext cx="1275159" cy="8097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86CA82D-28B7-754E-859F-72882B72244E}">
      <dsp:nvSpPr>
        <dsp:cNvPr id="0" name=""/>
        <dsp:cNvSpPr/>
      </dsp:nvSpPr>
      <dsp:spPr>
        <a:xfrm>
          <a:off x="143470" y="2875022"/>
          <a:ext cx="1275159" cy="80972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Data da </a:t>
          </a:r>
          <a:r>
            <a:rPr lang="en-US" sz="1100" b="1" kern="1200" dirty="0" err="1" smtClean="0"/>
            <a:t>última</a:t>
          </a:r>
          <a:r>
            <a:rPr lang="en-US" sz="1100" b="1" kern="1200" dirty="0" smtClean="0"/>
            <a:t> </a:t>
          </a:r>
          <a:r>
            <a:rPr lang="en-US" sz="1100" b="1" kern="1200" dirty="0" err="1" smtClean="0"/>
            <a:t>ou</a:t>
          </a:r>
          <a:r>
            <a:rPr lang="en-US" sz="1100" b="1" kern="1200" dirty="0" smtClean="0"/>
            <a:t> </a:t>
          </a:r>
          <a:r>
            <a:rPr lang="en-US" sz="1100" b="1" kern="1200" dirty="0" err="1" smtClean="0"/>
            <a:t>única</a:t>
          </a:r>
          <a:r>
            <a:rPr lang="en-US" sz="1100" b="1" kern="1200" dirty="0" smtClean="0"/>
            <a:t> </a:t>
          </a:r>
          <a:r>
            <a:rPr lang="en-US" sz="1100" b="1" kern="1200" dirty="0" err="1" smtClean="0"/>
            <a:t>sessão</a:t>
          </a:r>
          <a:endParaRPr lang="en-US" sz="1100" b="1" kern="1200" dirty="0"/>
        </a:p>
      </dsp:txBody>
      <dsp:txXfrm>
        <a:off x="167186" y="2898738"/>
        <a:ext cx="1227727" cy="762294"/>
      </dsp:txXfrm>
    </dsp:sp>
    <dsp:sp modelId="{4A4303A0-C099-2348-AA1C-0D4B88EE1063}">
      <dsp:nvSpPr>
        <dsp:cNvPr id="0" name=""/>
        <dsp:cNvSpPr/>
      </dsp:nvSpPr>
      <dsp:spPr>
        <a:xfrm>
          <a:off x="1560314" y="2740421"/>
          <a:ext cx="1275159" cy="8097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8CE59E-161D-C94D-80F1-2143B3AB3AA4}">
      <dsp:nvSpPr>
        <dsp:cNvPr id="0" name=""/>
        <dsp:cNvSpPr/>
      </dsp:nvSpPr>
      <dsp:spPr>
        <a:xfrm>
          <a:off x="1701998" y="2875022"/>
          <a:ext cx="1275159" cy="80972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/>
            <a:t>Aus</a:t>
          </a:r>
          <a:r>
            <a:rPr lang="en-US" sz="1100" b="1" kern="1200" dirty="0" err="1" smtClean="0"/>
            <a:t>ência</a:t>
          </a:r>
          <a:r>
            <a:rPr lang="en-US" sz="1100" b="1" kern="1200" dirty="0" smtClean="0"/>
            <a:t> de </a:t>
          </a:r>
          <a:r>
            <a:rPr lang="en-US" sz="1100" b="1" kern="1200" dirty="0" err="1" smtClean="0"/>
            <a:t>uma</a:t>
          </a:r>
          <a:r>
            <a:rPr lang="en-US" sz="1100" b="1" kern="1200" dirty="0" smtClean="0"/>
            <a:t> das </a:t>
          </a:r>
          <a:r>
            <a:rPr lang="en-US" sz="1100" b="1" kern="1200" dirty="0" err="1" smtClean="0"/>
            <a:t>partes</a:t>
          </a:r>
          <a:r>
            <a:rPr lang="en-US" sz="1100" b="1" kern="1200" dirty="0" smtClean="0"/>
            <a:t> </a:t>
          </a:r>
          <a:r>
            <a:rPr lang="en-US" sz="1100" b="1" kern="1200" dirty="0" err="1" smtClean="0"/>
            <a:t>ou</a:t>
          </a:r>
          <a:r>
            <a:rPr lang="en-US" sz="1100" b="1" kern="1200" dirty="0" smtClean="0"/>
            <a:t> </a:t>
          </a:r>
          <a:r>
            <a:rPr lang="en-US" sz="1100" b="1" kern="1200" dirty="0" err="1" smtClean="0"/>
            <a:t>resultado</a:t>
          </a:r>
          <a:r>
            <a:rPr lang="en-US" sz="1100" b="1" kern="1200" dirty="0" smtClean="0"/>
            <a:t> </a:t>
          </a:r>
          <a:r>
            <a:rPr lang="en-US" sz="1100" b="1" kern="1200" dirty="0" err="1" smtClean="0"/>
            <a:t>infrutífero</a:t>
          </a:r>
          <a:endParaRPr lang="en-US" sz="1100" b="1" kern="1200" dirty="0"/>
        </a:p>
      </dsp:txBody>
      <dsp:txXfrm>
        <a:off x="1725714" y="2898738"/>
        <a:ext cx="1227727" cy="762294"/>
      </dsp:txXfrm>
    </dsp:sp>
    <dsp:sp modelId="{526E2D35-D9E2-874F-AEC0-A9A32974BB78}">
      <dsp:nvSpPr>
        <dsp:cNvPr id="0" name=""/>
        <dsp:cNvSpPr/>
      </dsp:nvSpPr>
      <dsp:spPr>
        <a:xfrm>
          <a:off x="3118842" y="1559836"/>
          <a:ext cx="1275159" cy="8097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0455A8-0359-C64A-881F-276D3445CF37}">
      <dsp:nvSpPr>
        <dsp:cNvPr id="0" name=""/>
        <dsp:cNvSpPr/>
      </dsp:nvSpPr>
      <dsp:spPr>
        <a:xfrm>
          <a:off x="3260526" y="1694436"/>
          <a:ext cx="1275159" cy="80972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/>
            <a:t>N</a:t>
          </a:r>
          <a:r>
            <a:rPr lang="en-US" sz="1100" b="1" kern="1200" dirty="0" err="1" smtClean="0"/>
            <a:t>ão</a:t>
          </a:r>
          <a:r>
            <a:rPr lang="en-US" sz="1100" b="1" kern="1200" dirty="0" smtClean="0"/>
            <a:t> </a:t>
          </a:r>
          <a:r>
            <a:rPr lang="en-US" sz="1100" b="1" kern="1200" dirty="0" err="1" smtClean="0"/>
            <a:t>ocorrência</a:t>
          </a:r>
          <a:r>
            <a:rPr lang="en-US" sz="1100" b="1" kern="1200" dirty="0" smtClean="0"/>
            <a:t> da </a:t>
          </a:r>
          <a:r>
            <a:rPr lang="en-US" sz="1100" b="1" kern="1200" dirty="0" err="1" smtClean="0"/>
            <a:t>sessão</a:t>
          </a:r>
          <a:r>
            <a:rPr lang="en-US" sz="1100" b="1" kern="1200" dirty="0" smtClean="0"/>
            <a:t> </a:t>
          </a:r>
          <a:r>
            <a:rPr lang="en-US" sz="1100" b="1" kern="1200" dirty="0" err="1" smtClean="0"/>
            <a:t>por</a:t>
          </a:r>
          <a:r>
            <a:rPr lang="en-US" sz="1100" b="1" kern="1200" dirty="0" smtClean="0"/>
            <a:t> </a:t>
          </a:r>
          <a:r>
            <a:rPr lang="en-US" sz="1100" b="1" kern="1200" dirty="0" err="1" smtClean="0"/>
            <a:t>mútuo</a:t>
          </a:r>
          <a:r>
            <a:rPr lang="en-US" sz="1100" b="1" kern="1200" dirty="0" smtClean="0"/>
            <a:t> e </a:t>
          </a:r>
          <a:r>
            <a:rPr lang="en-US" sz="1100" b="1" kern="1200" dirty="0" err="1" smtClean="0"/>
            <a:t>expresso</a:t>
          </a:r>
          <a:r>
            <a:rPr lang="en-US" sz="1100" b="1" kern="1200" dirty="0" smtClean="0"/>
            <a:t> </a:t>
          </a:r>
          <a:r>
            <a:rPr lang="en-US" sz="1100" b="1" kern="1200" dirty="0" err="1" smtClean="0"/>
            <a:t>desinteresse</a:t>
          </a:r>
          <a:endParaRPr lang="en-US" sz="1100" b="1" kern="1200" dirty="0"/>
        </a:p>
      </dsp:txBody>
      <dsp:txXfrm>
        <a:off x="3284242" y="1718152"/>
        <a:ext cx="1227727" cy="762294"/>
      </dsp:txXfrm>
    </dsp:sp>
    <dsp:sp modelId="{958915B4-AE55-D74B-A24E-EC44877CF660}">
      <dsp:nvSpPr>
        <dsp:cNvPr id="0" name=""/>
        <dsp:cNvSpPr/>
      </dsp:nvSpPr>
      <dsp:spPr>
        <a:xfrm>
          <a:off x="3118842" y="2740421"/>
          <a:ext cx="1275159" cy="8097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ECF3A83-7B85-E14A-B951-E25FEC536232}">
      <dsp:nvSpPr>
        <dsp:cNvPr id="0" name=""/>
        <dsp:cNvSpPr/>
      </dsp:nvSpPr>
      <dsp:spPr>
        <a:xfrm>
          <a:off x="3260526" y="2875022"/>
          <a:ext cx="1275159" cy="80972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/>
            <a:t>Protocolo</a:t>
          </a:r>
          <a:r>
            <a:rPr lang="en-US" sz="1100" b="1" kern="1200" dirty="0" smtClean="0"/>
            <a:t> do </a:t>
          </a:r>
          <a:r>
            <a:rPr lang="en-US" sz="1100" b="1" kern="1200" dirty="0" err="1" smtClean="0"/>
            <a:t>pedido</a:t>
          </a:r>
          <a:r>
            <a:rPr lang="en-US" sz="1100" b="1" kern="1200" dirty="0" smtClean="0"/>
            <a:t> de </a:t>
          </a:r>
          <a:r>
            <a:rPr lang="en-US" sz="1100" b="1" kern="1200" dirty="0" err="1" smtClean="0"/>
            <a:t>cancelamento</a:t>
          </a:r>
          <a:endParaRPr lang="en-US" sz="1100" b="1" kern="1200" dirty="0"/>
        </a:p>
      </dsp:txBody>
      <dsp:txXfrm>
        <a:off x="3284242" y="2898738"/>
        <a:ext cx="1227727" cy="762294"/>
      </dsp:txXfrm>
    </dsp:sp>
    <dsp:sp modelId="{72D69BAC-699E-7348-9C13-21DE4256C09E}">
      <dsp:nvSpPr>
        <dsp:cNvPr id="0" name=""/>
        <dsp:cNvSpPr/>
      </dsp:nvSpPr>
      <dsp:spPr>
        <a:xfrm>
          <a:off x="4677370" y="1559836"/>
          <a:ext cx="1275159" cy="8097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64D0B6-A81E-9A42-A857-F212CC84E008}">
      <dsp:nvSpPr>
        <dsp:cNvPr id="0" name=""/>
        <dsp:cNvSpPr/>
      </dsp:nvSpPr>
      <dsp:spPr>
        <a:xfrm>
          <a:off x="4819054" y="1694436"/>
          <a:ext cx="1275159" cy="80972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/>
            <a:t>N</a:t>
          </a:r>
          <a:r>
            <a:rPr lang="en-US" sz="1100" b="1" kern="1200" dirty="0" err="1" smtClean="0"/>
            <a:t>ão</a:t>
          </a:r>
          <a:r>
            <a:rPr lang="en-US" sz="1100" b="1" kern="1200" dirty="0" smtClean="0"/>
            <a:t> </a:t>
          </a:r>
          <a:r>
            <a:rPr lang="en-US" sz="1100" b="1" kern="1200" dirty="0" err="1" smtClean="0"/>
            <a:t>ocorrência</a:t>
          </a:r>
          <a:r>
            <a:rPr lang="en-US" sz="1100" b="1" kern="1200" dirty="0" smtClean="0"/>
            <a:t> </a:t>
          </a:r>
          <a:r>
            <a:rPr lang="en-US" sz="1100" b="1" kern="1200" dirty="0" err="1" smtClean="0"/>
            <a:t>por</a:t>
          </a:r>
          <a:r>
            <a:rPr lang="en-US" sz="1100" b="1" kern="1200" dirty="0" smtClean="0"/>
            <a:t> outro </a:t>
          </a:r>
          <a:r>
            <a:rPr lang="en-US" sz="1100" b="1" kern="1200" dirty="0" err="1" smtClean="0"/>
            <a:t>motivo</a:t>
          </a:r>
          <a:endParaRPr lang="en-US" sz="1100" b="1" kern="1200" dirty="0"/>
        </a:p>
      </dsp:txBody>
      <dsp:txXfrm>
        <a:off x="4842770" y="1718152"/>
        <a:ext cx="1227727" cy="762294"/>
      </dsp:txXfrm>
    </dsp:sp>
    <dsp:sp modelId="{54012145-A6E9-7443-B88B-56C80B3290ED}">
      <dsp:nvSpPr>
        <dsp:cNvPr id="0" name=""/>
        <dsp:cNvSpPr/>
      </dsp:nvSpPr>
      <dsp:spPr>
        <a:xfrm>
          <a:off x="4677370" y="2740421"/>
          <a:ext cx="1275159" cy="8097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B562876-FB94-0E4A-BBCD-F352923D27D2}">
      <dsp:nvSpPr>
        <dsp:cNvPr id="0" name=""/>
        <dsp:cNvSpPr/>
      </dsp:nvSpPr>
      <dsp:spPr>
        <a:xfrm>
          <a:off x="4819054" y="2875022"/>
          <a:ext cx="1275159" cy="80972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Art. 231, CPC</a:t>
          </a:r>
          <a:endParaRPr lang="en-US" sz="1100" b="1" kern="1200" dirty="0"/>
        </a:p>
      </dsp:txBody>
      <dsp:txXfrm>
        <a:off x="4842770" y="2898738"/>
        <a:ext cx="1227727" cy="76229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638B8B-66B4-A444-B3FC-C70F6D91C9E5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3FAD1F-93D0-714D-93CC-2C14C4450146}">
      <dsp:nvSpPr>
        <dsp:cNvPr id="0" name=""/>
        <dsp:cNvSpPr/>
      </dsp:nvSpPr>
      <dsp:spPr>
        <a:xfrm>
          <a:off x="328048" y="214010"/>
          <a:ext cx="5712764" cy="42785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961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Ju</a:t>
          </a:r>
          <a:r>
            <a:rPr lang="en-US" sz="1600" kern="1200" dirty="0" err="1" smtClean="0"/>
            <a:t>ízo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ou</a:t>
          </a:r>
          <a:r>
            <a:rPr lang="en-US" sz="1600" kern="1200" dirty="0" smtClean="0"/>
            <a:t> Tribunal</a:t>
          </a:r>
          <a:endParaRPr lang="en-US" sz="1600" kern="1200" dirty="0"/>
        </a:p>
      </dsp:txBody>
      <dsp:txXfrm>
        <a:off x="328048" y="214010"/>
        <a:ext cx="5712764" cy="427857"/>
      </dsp:txXfrm>
    </dsp:sp>
    <dsp:sp modelId="{6B830396-EAC7-AE4A-A534-49327FFDA5DB}">
      <dsp:nvSpPr>
        <dsp:cNvPr id="0" name=""/>
        <dsp:cNvSpPr/>
      </dsp:nvSpPr>
      <dsp:spPr>
        <a:xfrm>
          <a:off x="60637" y="160528"/>
          <a:ext cx="534822" cy="53482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6EA096-7CB6-C94E-8370-349012305F71}">
      <dsp:nvSpPr>
        <dsp:cNvPr id="0" name=""/>
        <dsp:cNvSpPr/>
      </dsp:nvSpPr>
      <dsp:spPr>
        <a:xfrm>
          <a:off x="679991" y="855715"/>
          <a:ext cx="5360822" cy="42785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961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Nome e </a:t>
          </a:r>
          <a:r>
            <a:rPr lang="en-US" sz="1600" kern="1200" dirty="0" err="1" smtClean="0"/>
            <a:t>endereço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físico</a:t>
          </a:r>
          <a:r>
            <a:rPr lang="en-US" sz="1600" kern="1200" dirty="0" smtClean="0"/>
            <a:t> e </a:t>
          </a:r>
          <a:r>
            <a:rPr lang="en-US" sz="1600" kern="1200" dirty="0" err="1" smtClean="0"/>
            <a:t>eletrônico</a:t>
          </a:r>
          <a:r>
            <a:rPr lang="en-US" sz="1600" kern="1200" dirty="0" smtClean="0"/>
            <a:t> do </a:t>
          </a:r>
          <a:r>
            <a:rPr lang="en-US" sz="1600" kern="1200" dirty="0" err="1" smtClean="0"/>
            <a:t>réu</a:t>
          </a:r>
          <a:r>
            <a:rPr lang="en-US" sz="1600" kern="1200" dirty="0" smtClean="0"/>
            <a:t> e </a:t>
          </a:r>
          <a:r>
            <a:rPr lang="en-US" sz="1600" kern="1200" dirty="0" err="1" smtClean="0"/>
            <a:t>advogado</a:t>
          </a:r>
          <a:endParaRPr lang="en-US" sz="1600" kern="1200" dirty="0"/>
        </a:p>
      </dsp:txBody>
      <dsp:txXfrm>
        <a:off x="679991" y="855715"/>
        <a:ext cx="5360822" cy="427857"/>
      </dsp:txXfrm>
    </dsp:sp>
    <dsp:sp modelId="{27E14ED2-3A62-FB49-9567-B5E3DB8466E1}">
      <dsp:nvSpPr>
        <dsp:cNvPr id="0" name=""/>
        <dsp:cNvSpPr/>
      </dsp:nvSpPr>
      <dsp:spPr>
        <a:xfrm>
          <a:off x="412579" y="802233"/>
          <a:ext cx="534822" cy="53482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E08D2D-DAA5-304F-8560-102C4CB1D52A}">
      <dsp:nvSpPr>
        <dsp:cNvPr id="0" name=""/>
        <dsp:cNvSpPr/>
      </dsp:nvSpPr>
      <dsp:spPr>
        <a:xfrm>
          <a:off x="840925" y="1497421"/>
          <a:ext cx="5199888" cy="42785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961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Fatos</a:t>
          </a:r>
          <a:r>
            <a:rPr lang="en-US" sz="1600" kern="1200" dirty="0" smtClean="0"/>
            <a:t> e </a:t>
          </a:r>
          <a:r>
            <a:rPr lang="en-US" sz="1600" kern="1200" dirty="0" err="1" smtClean="0"/>
            <a:t>Fundamentos</a:t>
          </a:r>
          <a:endParaRPr lang="en-US" sz="1600" kern="1200" dirty="0"/>
        </a:p>
      </dsp:txBody>
      <dsp:txXfrm>
        <a:off x="840925" y="1497421"/>
        <a:ext cx="5199888" cy="427857"/>
      </dsp:txXfrm>
    </dsp:sp>
    <dsp:sp modelId="{2D8DA583-4740-8348-9A16-1FC68F30D61A}">
      <dsp:nvSpPr>
        <dsp:cNvPr id="0" name=""/>
        <dsp:cNvSpPr/>
      </dsp:nvSpPr>
      <dsp:spPr>
        <a:xfrm>
          <a:off x="573514" y="1443939"/>
          <a:ext cx="534822" cy="53482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1BDAEF-1575-4741-A9A6-D592E0A0C7DA}">
      <dsp:nvSpPr>
        <dsp:cNvPr id="0" name=""/>
        <dsp:cNvSpPr/>
      </dsp:nvSpPr>
      <dsp:spPr>
        <a:xfrm>
          <a:off x="840925" y="2138720"/>
          <a:ext cx="5199888" cy="42785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961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Pedido</a:t>
          </a:r>
          <a:endParaRPr lang="en-US" sz="1600" kern="1200" dirty="0"/>
        </a:p>
      </dsp:txBody>
      <dsp:txXfrm>
        <a:off x="840925" y="2138720"/>
        <a:ext cx="5199888" cy="427857"/>
      </dsp:txXfrm>
    </dsp:sp>
    <dsp:sp modelId="{23D343E0-D586-D94F-9C90-97FB43B1FA24}">
      <dsp:nvSpPr>
        <dsp:cNvPr id="0" name=""/>
        <dsp:cNvSpPr/>
      </dsp:nvSpPr>
      <dsp:spPr>
        <a:xfrm>
          <a:off x="573514" y="2085238"/>
          <a:ext cx="534822" cy="53482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256DBD-57C4-6345-871A-48DC477BEF40}">
      <dsp:nvSpPr>
        <dsp:cNvPr id="0" name=""/>
        <dsp:cNvSpPr/>
      </dsp:nvSpPr>
      <dsp:spPr>
        <a:xfrm>
          <a:off x="679991" y="2780426"/>
          <a:ext cx="5360822" cy="42785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961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Prova</a:t>
          </a:r>
          <a:r>
            <a:rPr lang="en-US" sz="1600" kern="1200" dirty="0" smtClean="0"/>
            <a:t> Documental</a:t>
          </a:r>
          <a:endParaRPr lang="en-US" sz="1600" kern="1200" dirty="0"/>
        </a:p>
      </dsp:txBody>
      <dsp:txXfrm>
        <a:off x="679991" y="2780426"/>
        <a:ext cx="5360822" cy="427857"/>
      </dsp:txXfrm>
    </dsp:sp>
    <dsp:sp modelId="{71D33149-D50B-8D4F-AF47-30D9652C60E2}">
      <dsp:nvSpPr>
        <dsp:cNvPr id="0" name=""/>
        <dsp:cNvSpPr/>
      </dsp:nvSpPr>
      <dsp:spPr>
        <a:xfrm>
          <a:off x="412579" y="2726944"/>
          <a:ext cx="534822" cy="53482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ED4546-187B-7146-AD4F-9B6C3E578B71}">
      <dsp:nvSpPr>
        <dsp:cNvPr id="0" name=""/>
        <dsp:cNvSpPr/>
      </dsp:nvSpPr>
      <dsp:spPr>
        <a:xfrm>
          <a:off x="328048" y="3422131"/>
          <a:ext cx="5712764" cy="42785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961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Requerimento</a:t>
          </a:r>
          <a:r>
            <a:rPr lang="en-US" sz="1600" kern="1200" dirty="0" smtClean="0"/>
            <a:t> de </a:t>
          </a:r>
          <a:r>
            <a:rPr lang="en-US" sz="1600" kern="1200" dirty="0" err="1" smtClean="0"/>
            <a:t>Provas</a:t>
          </a:r>
          <a:endParaRPr lang="en-US" sz="1600" kern="1200" dirty="0"/>
        </a:p>
      </dsp:txBody>
      <dsp:txXfrm>
        <a:off x="328048" y="3422131"/>
        <a:ext cx="5712764" cy="427857"/>
      </dsp:txXfrm>
    </dsp:sp>
    <dsp:sp modelId="{ADE821F4-AE08-8E4A-9118-A80C3CE82773}">
      <dsp:nvSpPr>
        <dsp:cNvPr id="0" name=""/>
        <dsp:cNvSpPr/>
      </dsp:nvSpPr>
      <dsp:spPr>
        <a:xfrm>
          <a:off x="60637" y="3368649"/>
          <a:ext cx="534822" cy="53482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2702FB-8D62-DB4B-A9E1-5CB488DAA605}">
      <dsp:nvSpPr>
        <dsp:cNvPr id="0" name=""/>
        <dsp:cNvSpPr/>
      </dsp:nvSpPr>
      <dsp:spPr>
        <a:xfrm rot="10800000">
          <a:off x="1342990" y="1009"/>
          <a:ext cx="4631887" cy="705248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099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Legitimidade</a:t>
          </a:r>
          <a:endParaRPr lang="en-US" sz="1800" kern="1200" dirty="0"/>
        </a:p>
      </dsp:txBody>
      <dsp:txXfrm rot="10800000">
        <a:off x="1519302" y="1009"/>
        <a:ext cx="4455575" cy="705248"/>
      </dsp:txXfrm>
    </dsp:sp>
    <dsp:sp modelId="{196720ED-DD6B-C043-8215-F64284D7B10E}">
      <dsp:nvSpPr>
        <dsp:cNvPr id="0" name=""/>
        <dsp:cNvSpPr/>
      </dsp:nvSpPr>
      <dsp:spPr>
        <a:xfrm>
          <a:off x="990366" y="1009"/>
          <a:ext cx="705248" cy="705248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85F9A10-19B1-2D4D-8EC5-B7E43171013C}">
      <dsp:nvSpPr>
        <dsp:cNvPr id="0" name=""/>
        <dsp:cNvSpPr/>
      </dsp:nvSpPr>
      <dsp:spPr>
        <a:xfrm rot="10800000">
          <a:off x="1342990" y="916779"/>
          <a:ext cx="4631887" cy="705248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099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Interesse</a:t>
          </a:r>
          <a:endParaRPr lang="en-US" sz="1800" kern="1200" dirty="0"/>
        </a:p>
      </dsp:txBody>
      <dsp:txXfrm rot="10800000">
        <a:off x="1519302" y="916779"/>
        <a:ext cx="4455575" cy="705248"/>
      </dsp:txXfrm>
    </dsp:sp>
    <dsp:sp modelId="{FDE512DE-EB35-0742-BDCA-DF6B9947F426}">
      <dsp:nvSpPr>
        <dsp:cNvPr id="0" name=""/>
        <dsp:cNvSpPr/>
      </dsp:nvSpPr>
      <dsp:spPr>
        <a:xfrm>
          <a:off x="990366" y="916779"/>
          <a:ext cx="705248" cy="705248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467E832-9CC8-C647-87B0-FC9DF72F045B}">
      <dsp:nvSpPr>
        <dsp:cNvPr id="0" name=""/>
        <dsp:cNvSpPr/>
      </dsp:nvSpPr>
      <dsp:spPr>
        <a:xfrm rot="10800000">
          <a:off x="1342990" y="1832549"/>
          <a:ext cx="4631887" cy="705248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0995" tIns="68580" rIns="128016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Tempestividade</a:t>
          </a:r>
          <a:endParaRPr lang="en-US" sz="1800" kern="1200" dirty="0"/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15 </a:t>
          </a:r>
          <a:r>
            <a:rPr lang="en-US" sz="1400" kern="1200" dirty="0" err="1" smtClean="0"/>
            <a:t>dias</a:t>
          </a:r>
          <a:endParaRPr lang="en-US" sz="1400" kern="1200" dirty="0"/>
        </a:p>
      </dsp:txBody>
      <dsp:txXfrm rot="10800000">
        <a:off x="1519302" y="1832549"/>
        <a:ext cx="4455575" cy="705248"/>
      </dsp:txXfrm>
    </dsp:sp>
    <dsp:sp modelId="{515D2428-73D5-4749-A488-29B1E0481760}">
      <dsp:nvSpPr>
        <dsp:cNvPr id="0" name=""/>
        <dsp:cNvSpPr/>
      </dsp:nvSpPr>
      <dsp:spPr>
        <a:xfrm>
          <a:off x="990366" y="1832549"/>
          <a:ext cx="705248" cy="705248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7747090-B926-9F45-9BEC-41B99390F05B}">
      <dsp:nvSpPr>
        <dsp:cNvPr id="0" name=""/>
        <dsp:cNvSpPr/>
      </dsp:nvSpPr>
      <dsp:spPr>
        <a:xfrm rot="10800000">
          <a:off x="1342990" y="2748319"/>
          <a:ext cx="4631887" cy="705248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0995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Adequa</a:t>
          </a:r>
          <a:r>
            <a:rPr lang="en-US" sz="1700" kern="1200" dirty="0" err="1" smtClean="0"/>
            <a:t>ção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Procedimental</a:t>
          </a:r>
          <a:r>
            <a:rPr lang="en-US" sz="1700" kern="1200" dirty="0" smtClean="0"/>
            <a:t/>
          </a:r>
          <a:br>
            <a:rPr lang="en-US" sz="1700" kern="1200" dirty="0" smtClean="0"/>
          </a:br>
          <a:r>
            <a:rPr lang="en-US" sz="1300" kern="1200" dirty="0" err="1" smtClean="0"/>
            <a:t>Súmula</a:t>
          </a:r>
          <a:r>
            <a:rPr lang="en-US" sz="1300" kern="1200" dirty="0" smtClean="0"/>
            <a:t> 292/STJ e </a:t>
          </a:r>
          <a:r>
            <a:rPr lang="en-US" sz="1300" kern="1200" dirty="0" err="1" smtClean="0"/>
            <a:t>Juízados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Especiais</a:t>
          </a:r>
          <a:endParaRPr lang="en-US" sz="1300" kern="1200" dirty="0"/>
        </a:p>
      </dsp:txBody>
      <dsp:txXfrm rot="10800000">
        <a:off x="1519302" y="2748319"/>
        <a:ext cx="4455575" cy="705248"/>
      </dsp:txXfrm>
    </dsp:sp>
    <dsp:sp modelId="{FFD1B99F-3AA6-BD41-B67A-841C38A155DA}">
      <dsp:nvSpPr>
        <dsp:cNvPr id="0" name=""/>
        <dsp:cNvSpPr/>
      </dsp:nvSpPr>
      <dsp:spPr>
        <a:xfrm>
          <a:off x="990366" y="2748319"/>
          <a:ext cx="705248" cy="705248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1096D2D-62F2-7E49-AB22-58E47BAB749C}">
      <dsp:nvSpPr>
        <dsp:cNvPr id="0" name=""/>
        <dsp:cNvSpPr/>
      </dsp:nvSpPr>
      <dsp:spPr>
        <a:xfrm rot="10800000">
          <a:off x="1342990" y="3664089"/>
          <a:ext cx="4631887" cy="705248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099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Compet</a:t>
          </a:r>
          <a:r>
            <a:rPr lang="en-US" sz="1800" kern="1200" dirty="0" err="1" smtClean="0"/>
            <a:t>ência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Absoluta</a:t>
          </a:r>
          <a:endParaRPr lang="en-US" sz="1800" kern="1200" dirty="0"/>
        </a:p>
      </dsp:txBody>
      <dsp:txXfrm rot="10800000">
        <a:off x="1519302" y="3664089"/>
        <a:ext cx="4455575" cy="705248"/>
      </dsp:txXfrm>
    </dsp:sp>
    <dsp:sp modelId="{00A8E9E8-0A9C-FC4F-95F0-05EF16EFB5AF}">
      <dsp:nvSpPr>
        <dsp:cNvPr id="0" name=""/>
        <dsp:cNvSpPr/>
      </dsp:nvSpPr>
      <dsp:spPr>
        <a:xfrm>
          <a:off x="990366" y="3664089"/>
          <a:ext cx="705248" cy="705248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DC707-37A2-D34A-9F7B-778BAB557EB9}">
      <dsp:nvSpPr>
        <dsp:cNvPr id="0" name=""/>
        <dsp:cNvSpPr/>
      </dsp:nvSpPr>
      <dsp:spPr>
        <a:xfrm rot="10800000">
          <a:off x="1492232" y="1166"/>
          <a:ext cx="4053840" cy="1884610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1061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Conexão</a:t>
          </a:r>
          <a:r>
            <a:rPr lang="en-US" sz="3200" kern="1200" dirty="0" smtClean="0"/>
            <a:t> com a </a:t>
          </a:r>
          <a:r>
            <a:rPr lang="en-US" sz="3200" kern="1200" dirty="0" err="1" smtClean="0"/>
            <a:t>Ação</a:t>
          </a:r>
          <a:r>
            <a:rPr lang="en-US" sz="3200" kern="1200" dirty="0" smtClean="0"/>
            <a:t> Principal</a:t>
          </a:r>
          <a:endParaRPr lang="en-US" sz="3200" kern="1200" dirty="0"/>
        </a:p>
      </dsp:txBody>
      <dsp:txXfrm rot="10800000">
        <a:off x="1963384" y="1166"/>
        <a:ext cx="3582688" cy="1884610"/>
      </dsp:txXfrm>
    </dsp:sp>
    <dsp:sp modelId="{10DAF0FD-F8A5-934C-8541-E89645231986}">
      <dsp:nvSpPr>
        <dsp:cNvPr id="0" name=""/>
        <dsp:cNvSpPr/>
      </dsp:nvSpPr>
      <dsp:spPr>
        <a:xfrm>
          <a:off x="549927" y="1166"/>
          <a:ext cx="1884610" cy="1884610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6480836-1031-5F43-948C-E945B292ECE2}">
      <dsp:nvSpPr>
        <dsp:cNvPr id="0" name=""/>
        <dsp:cNvSpPr/>
      </dsp:nvSpPr>
      <dsp:spPr>
        <a:xfrm rot="10800000">
          <a:off x="1492232" y="2448347"/>
          <a:ext cx="4053840" cy="1884610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1061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Conexão</a:t>
          </a:r>
          <a:r>
            <a:rPr lang="en-US" sz="3200" kern="1200" dirty="0" smtClean="0"/>
            <a:t> com a </a:t>
          </a:r>
          <a:r>
            <a:rPr lang="en-US" sz="3200" kern="1200" dirty="0" err="1" smtClean="0"/>
            <a:t>Defesa</a:t>
          </a:r>
          <a:endParaRPr lang="en-US" sz="3200" kern="1200" dirty="0"/>
        </a:p>
      </dsp:txBody>
      <dsp:txXfrm rot="10800000">
        <a:off x="1963384" y="2448347"/>
        <a:ext cx="3582688" cy="1884610"/>
      </dsp:txXfrm>
    </dsp:sp>
    <dsp:sp modelId="{0850E142-F4E3-A149-BD66-DE697292803A}">
      <dsp:nvSpPr>
        <dsp:cNvPr id="0" name=""/>
        <dsp:cNvSpPr/>
      </dsp:nvSpPr>
      <dsp:spPr>
        <a:xfrm>
          <a:off x="549927" y="2448347"/>
          <a:ext cx="1884610" cy="1884610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547A17-87DB-0F4F-82EA-BF4F991B9A45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A16EE4-DF47-6E47-BBCC-34832BBFEE7B}">
      <dsp:nvSpPr>
        <dsp:cNvPr id="0" name=""/>
        <dsp:cNvSpPr/>
      </dsp:nvSpPr>
      <dsp:spPr>
        <a:xfrm>
          <a:off x="460128" y="312440"/>
          <a:ext cx="5580684" cy="6252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257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15 </a:t>
          </a:r>
          <a:r>
            <a:rPr lang="en-US" sz="1900" kern="1200" dirty="0" err="1" smtClean="0"/>
            <a:t>dias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para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defesa</a:t>
          </a:r>
          <a:r>
            <a:rPr lang="en-US" sz="1900" kern="1200" dirty="0" smtClean="0"/>
            <a:t>, inclusive </a:t>
          </a:r>
          <a:r>
            <a:rPr lang="en-US" sz="1900" kern="1200" dirty="0" err="1" smtClean="0"/>
            <a:t>reconven</a:t>
          </a:r>
          <a:r>
            <a:rPr lang="en-US" sz="1900" kern="1200" dirty="0" err="1" smtClean="0"/>
            <a:t>ção</a:t>
          </a:r>
          <a:endParaRPr lang="en-US" sz="1900" kern="1200" dirty="0"/>
        </a:p>
      </dsp:txBody>
      <dsp:txXfrm>
        <a:off x="460128" y="312440"/>
        <a:ext cx="5580684" cy="625205"/>
      </dsp:txXfrm>
    </dsp:sp>
    <dsp:sp modelId="{6DC119C1-A8EC-4340-BB53-D4BE472943D4}">
      <dsp:nvSpPr>
        <dsp:cNvPr id="0" name=""/>
        <dsp:cNvSpPr/>
      </dsp:nvSpPr>
      <dsp:spPr>
        <a:xfrm>
          <a:off x="69375" y="234289"/>
          <a:ext cx="781507" cy="78150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C4FBC4-4DC7-E34E-A93B-CBB0742BD069}">
      <dsp:nvSpPr>
        <dsp:cNvPr id="0" name=""/>
        <dsp:cNvSpPr/>
      </dsp:nvSpPr>
      <dsp:spPr>
        <a:xfrm>
          <a:off x="818573" y="1250411"/>
          <a:ext cx="5222240" cy="6252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257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Mesma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sentença</a:t>
          </a:r>
          <a:endParaRPr lang="en-US" sz="1900" kern="1200" dirty="0"/>
        </a:p>
      </dsp:txBody>
      <dsp:txXfrm>
        <a:off x="818573" y="1250411"/>
        <a:ext cx="5222240" cy="625205"/>
      </dsp:txXfrm>
    </dsp:sp>
    <dsp:sp modelId="{7C075107-62B5-9D49-9656-AABB36C57D01}">
      <dsp:nvSpPr>
        <dsp:cNvPr id="0" name=""/>
        <dsp:cNvSpPr/>
      </dsp:nvSpPr>
      <dsp:spPr>
        <a:xfrm>
          <a:off x="427819" y="1172260"/>
          <a:ext cx="781507" cy="78150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D6C68B-4373-BF46-A6C1-03502367CFD2}">
      <dsp:nvSpPr>
        <dsp:cNvPr id="0" name=""/>
        <dsp:cNvSpPr/>
      </dsp:nvSpPr>
      <dsp:spPr>
        <a:xfrm>
          <a:off x="818573" y="2188382"/>
          <a:ext cx="5222240" cy="6252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257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Reconvenção</a:t>
          </a:r>
          <a:r>
            <a:rPr lang="en-US" sz="1900" kern="1200" dirty="0" smtClean="0"/>
            <a:t> da </a:t>
          </a:r>
          <a:r>
            <a:rPr lang="en-US" sz="1900" kern="1200" dirty="0" err="1" smtClean="0"/>
            <a:t>Reconvenção</a:t>
          </a:r>
          <a:r>
            <a:rPr lang="en-US" sz="1900" kern="1200" dirty="0" smtClean="0"/>
            <a:t>, </a:t>
          </a:r>
          <a:r>
            <a:rPr lang="en-US" sz="1900" kern="1200" dirty="0" err="1" smtClean="0"/>
            <a:t>exceto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monitória</a:t>
          </a:r>
          <a:endParaRPr lang="en-US" sz="1900" kern="1200" dirty="0"/>
        </a:p>
      </dsp:txBody>
      <dsp:txXfrm>
        <a:off x="818573" y="2188382"/>
        <a:ext cx="5222240" cy="625205"/>
      </dsp:txXfrm>
    </dsp:sp>
    <dsp:sp modelId="{5227448F-3568-524A-90B3-D631624E7B14}">
      <dsp:nvSpPr>
        <dsp:cNvPr id="0" name=""/>
        <dsp:cNvSpPr/>
      </dsp:nvSpPr>
      <dsp:spPr>
        <a:xfrm>
          <a:off x="427819" y="2110232"/>
          <a:ext cx="781507" cy="78150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5940F9-00B5-4E47-A406-7551CED84D12}">
      <dsp:nvSpPr>
        <dsp:cNvPr id="0" name=""/>
        <dsp:cNvSpPr/>
      </dsp:nvSpPr>
      <dsp:spPr>
        <a:xfrm>
          <a:off x="460128" y="3126353"/>
          <a:ext cx="5580684" cy="6252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257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Enunciado</a:t>
          </a:r>
          <a:r>
            <a:rPr lang="en-US" sz="1900" kern="1200" dirty="0" smtClean="0"/>
            <a:t> de </a:t>
          </a:r>
          <a:r>
            <a:rPr lang="en-US" sz="1900" kern="1200" dirty="0" err="1" smtClean="0"/>
            <a:t>Súmula</a:t>
          </a:r>
          <a:r>
            <a:rPr lang="en-US" sz="1900" kern="1200" dirty="0" smtClean="0"/>
            <a:t> 258 - STF</a:t>
          </a:r>
          <a:endParaRPr lang="en-US" sz="1900" kern="1200" dirty="0"/>
        </a:p>
      </dsp:txBody>
      <dsp:txXfrm>
        <a:off x="460128" y="3126353"/>
        <a:ext cx="5580684" cy="625205"/>
      </dsp:txXfrm>
    </dsp:sp>
    <dsp:sp modelId="{A553FB1E-DC05-D84A-859A-E44EAF3118E7}">
      <dsp:nvSpPr>
        <dsp:cNvPr id="0" name=""/>
        <dsp:cNvSpPr/>
      </dsp:nvSpPr>
      <dsp:spPr>
        <a:xfrm>
          <a:off x="69375" y="3048203"/>
          <a:ext cx="781507" cy="78150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9691B1-5A07-E842-B833-DDC9195EAD42}">
      <dsp:nvSpPr>
        <dsp:cNvPr id="0" name=""/>
        <dsp:cNvSpPr/>
      </dsp:nvSpPr>
      <dsp:spPr>
        <a:xfrm>
          <a:off x="160313" y="3089265"/>
          <a:ext cx="1790026" cy="8950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err="1" smtClean="0"/>
            <a:t>Réu</a:t>
          </a:r>
          <a:endParaRPr lang="en-US" sz="1900" b="1" kern="1200" dirty="0"/>
        </a:p>
      </dsp:txBody>
      <dsp:txXfrm>
        <a:off x="186527" y="3115479"/>
        <a:ext cx="1737598" cy="842585"/>
      </dsp:txXfrm>
    </dsp:sp>
    <dsp:sp modelId="{9FCB6ACC-DB93-5C4C-90CF-B62A081869FC}">
      <dsp:nvSpPr>
        <dsp:cNvPr id="0" name=""/>
        <dsp:cNvSpPr/>
      </dsp:nvSpPr>
      <dsp:spPr>
        <a:xfrm rot="18289469">
          <a:off x="1681436" y="3006077"/>
          <a:ext cx="125381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253817" y="16062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/>
        </a:p>
      </dsp:txBody>
      <dsp:txXfrm>
        <a:off x="2277000" y="2990794"/>
        <a:ext cx="62690" cy="62690"/>
      </dsp:txXfrm>
    </dsp:sp>
    <dsp:sp modelId="{7AF82B04-A55D-9C42-A212-995DCB876CE9}">
      <dsp:nvSpPr>
        <dsp:cNvPr id="0" name=""/>
        <dsp:cNvSpPr/>
      </dsp:nvSpPr>
      <dsp:spPr>
        <a:xfrm>
          <a:off x="2666351" y="2060000"/>
          <a:ext cx="1790026" cy="8950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err="1" smtClean="0"/>
            <a:t>Comissiva</a:t>
          </a:r>
          <a:endParaRPr lang="en-US" sz="1900" b="1" kern="1200" dirty="0"/>
        </a:p>
      </dsp:txBody>
      <dsp:txXfrm>
        <a:off x="2692565" y="2086214"/>
        <a:ext cx="1737598" cy="842585"/>
      </dsp:txXfrm>
    </dsp:sp>
    <dsp:sp modelId="{C700E2D4-6992-FA4D-A5E1-45335922D889}">
      <dsp:nvSpPr>
        <dsp:cNvPr id="0" name=""/>
        <dsp:cNvSpPr/>
      </dsp:nvSpPr>
      <dsp:spPr>
        <a:xfrm rot="17350740">
          <a:off x="3724633" y="1462179"/>
          <a:ext cx="217950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179500" y="16062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b="1" kern="1200"/>
        </a:p>
      </dsp:txBody>
      <dsp:txXfrm>
        <a:off x="4759895" y="1423753"/>
        <a:ext cx="108975" cy="108975"/>
      </dsp:txXfrm>
    </dsp:sp>
    <dsp:sp modelId="{B611F484-C242-8641-B448-3160E38645E8}">
      <dsp:nvSpPr>
        <dsp:cNvPr id="0" name=""/>
        <dsp:cNvSpPr/>
      </dsp:nvSpPr>
      <dsp:spPr>
        <a:xfrm>
          <a:off x="5172388" y="1469"/>
          <a:ext cx="1790026" cy="8950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err="1" smtClean="0"/>
            <a:t>Contestação</a:t>
          </a:r>
          <a:endParaRPr lang="en-US" sz="1900" b="1" kern="1200" dirty="0"/>
        </a:p>
      </dsp:txBody>
      <dsp:txXfrm>
        <a:off x="5198602" y="27683"/>
        <a:ext cx="1737598" cy="842585"/>
      </dsp:txXfrm>
    </dsp:sp>
    <dsp:sp modelId="{9AA377F8-86E5-C943-9C41-86E3E4761511}">
      <dsp:nvSpPr>
        <dsp:cNvPr id="0" name=""/>
        <dsp:cNvSpPr/>
      </dsp:nvSpPr>
      <dsp:spPr>
        <a:xfrm rot="18289469">
          <a:off x="4187474" y="1976812"/>
          <a:ext cx="125381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253817" y="16062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/>
        </a:p>
      </dsp:txBody>
      <dsp:txXfrm>
        <a:off x="4783037" y="1961528"/>
        <a:ext cx="62690" cy="62690"/>
      </dsp:txXfrm>
    </dsp:sp>
    <dsp:sp modelId="{261455BE-1DFC-D34E-924F-DDC2B752ED83}">
      <dsp:nvSpPr>
        <dsp:cNvPr id="0" name=""/>
        <dsp:cNvSpPr/>
      </dsp:nvSpPr>
      <dsp:spPr>
        <a:xfrm>
          <a:off x="5172388" y="1030734"/>
          <a:ext cx="1790026" cy="8950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err="1" smtClean="0"/>
            <a:t>Reconvenção</a:t>
          </a:r>
          <a:endParaRPr lang="en-US" sz="1900" b="1" kern="1200" dirty="0"/>
        </a:p>
      </dsp:txBody>
      <dsp:txXfrm>
        <a:off x="5198602" y="1056948"/>
        <a:ext cx="1737598" cy="842585"/>
      </dsp:txXfrm>
    </dsp:sp>
    <dsp:sp modelId="{8FB90A06-B58E-A944-B12E-048CDCB6AA5A}">
      <dsp:nvSpPr>
        <dsp:cNvPr id="0" name=""/>
        <dsp:cNvSpPr/>
      </dsp:nvSpPr>
      <dsp:spPr>
        <a:xfrm>
          <a:off x="4456377" y="2491444"/>
          <a:ext cx="71601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16010" y="16062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96483" y="2489606"/>
        <a:ext cx="35800" cy="35800"/>
      </dsp:txXfrm>
    </dsp:sp>
    <dsp:sp modelId="{6C232F89-2CCF-CF43-B5DE-DFFBA3CDBFF3}">
      <dsp:nvSpPr>
        <dsp:cNvPr id="0" name=""/>
        <dsp:cNvSpPr/>
      </dsp:nvSpPr>
      <dsp:spPr>
        <a:xfrm>
          <a:off x="5172388" y="2060000"/>
          <a:ext cx="1790026" cy="8950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err="1" smtClean="0"/>
            <a:t>Intervenção</a:t>
          </a:r>
          <a:r>
            <a:rPr lang="en-US" sz="1900" b="1" kern="1200" dirty="0" smtClean="0"/>
            <a:t> de </a:t>
          </a:r>
          <a:r>
            <a:rPr lang="en-US" sz="1900" b="1" kern="1200" dirty="0" err="1" smtClean="0"/>
            <a:t>Terceiros</a:t>
          </a:r>
          <a:endParaRPr lang="en-US" sz="1900" b="1" kern="1200" dirty="0"/>
        </a:p>
      </dsp:txBody>
      <dsp:txXfrm>
        <a:off x="5198602" y="2086214"/>
        <a:ext cx="1737598" cy="842585"/>
      </dsp:txXfrm>
    </dsp:sp>
    <dsp:sp modelId="{B619895A-C879-374D-BF37-848452893AF6}">
      <dsp:nvSpPr>
        <dsp:cNvPr id="0" name=""/>
        <dsp:cNvSpPr/>
      </dsp:nvSpPr>
      <dsp:spPr>
        <a:xfrm rot="3310531">
          <a:off x="4187474" y="3006077"/>
          <a:ext cx="125381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253817" y="16062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83037" y="2990794"/>
        <a:ext cx="62690" cy="62690"/>
      </dsp:txXfrm>
    </dsp:sp>
    <dsp:sp modelId="{66FFCF0B-B75D-2046-917B-9D279E38C740}">
      <dsp:nvSpPr>
        <dsp:cNvPr id="0" name=""/>
        <dsp:cNvSpPr/>
      </dsp:nvSpPr>
      <dsp:spPr>
        <a:xfrm>
          <a:off x="5172388" y="3089265"/>
          <a:ext cx="1790026" cy="8950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err="1" smtClean="0"/>
            <a:t>Exceção</a:t>
          </a:r>
          <a:r>
            <a:rPr lang="en-US" sz="1900" b="1" kern="1200" dirty="0" smtClean="0"/>
            <a:t> de </a:t>
          </a:r>
          <a:r>
            <a:rPr lang="en-US" sz="1900" b="1" kern="1200" dirty="0" err="1" smtClean="0"/>
            <a:t>Impedimento</a:t>
          </a:r>
          <a:r>
            <a:rPr lang="en-US" sz="1900" b="1" kern="1200" dirty="0" smtClean="0"/>
            <a:t> e </a:t>
          </a:r>
          <a:r>
            <a:rPr lang="en-US" sz="1900" b="1" kern="1200" dirty="0" err="1" smtClean="0"/>
            <a:t>Suspeição</a:t>
          </a:r>
          <a:endParaRPr lang="en-US" sz="1900" b="1" kern="1200" dirty="0"/>
        </a:p>
      </dsp:txBody>
      <dsp:txXfrm>
        <a:off x="5198602" y="3115479"/>
        <a:ext cx="1737598" cy="842585"/>
      </dsp:txXfrm>
    </dsp:sp>
    <dsp:sp modelId="{34C3CC69-B14E-D344-B996-343E396D4F9E}">
      <dsp:nvSpPr>
        <dsp:cNvPr id="0" name=""/>
        <dsp:cNvSpPr/>
      </dsp:nvSpPr>
      <dsp:spPr>
        <a:xfrm rot="4249260">
          <a:off x="3724633" y="3520710"/>
          <a:ext cx="217950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179500" y="16062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4759895" y="3482285"/>
        <a:ext cx="108975" cy="108975"/>
      </dsp:txXfrm>
    </dsp:sp>
    <dsp:sp modelId="{CE4527CE-AEE5-684E-A548-FA3013E501B3}">
      <dsp:nvSpPr>
        <dsp:cNvPr id="0" name=""/>
        <dsp:cNvSpPr/>
      </dsp:nvSpPr>
      <dsp:spPr>
        <a:xfrm>
          <a:off x="5172388" y="4118531"/>
          <a:ext cx="1790026" cy="8950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err="1" smtClean="0"/>
            <a:t>Falsidade</a:t>
          </a:r>
          <a:r>
            <a:rPr lang="en-US" sz="1900" b="1" kern="1200" dirty="0" smtClean="0"/>
            <a:t> Documental</a:t>
          </a:r>
          <a:endParaRPr lang="en-US" sz="1900" b="1" kern="1200" dirty="0"/>
        </a:p>
      </dsp:txBody>
      <dsp:txXfrm>
        <a:off x="5198602" y="4144745"/>
        <a:ext cx="1737598" cy="842585"/>
      </dsp:txXfrm>
    </dsp:sp>
    <dsp:sp modelId="{4A376328-74B6-8C40-8987-D5271D51D28D}">
      <dsp:nvSpPr>
        <dsp:cNvPr id="0" name=""/>
        <dsp:cNvSpPr/>
      </dsp:nvSpPr>
      <dsp:spPr>
        <a:xfrm>
          <a:off x="1950340" y="3520710"/>
          <a:ext cx="71601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16010" y="16062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/>
        </a:p>
      </dsp:txBody>
      <dsp:txXfrm>
        <a:off x="2290445" y="3518872"/>
        <a:ext cx="35800" cy="35800"/>
      </dsp:txXfrm>
    </dsp:sp>
    <dsp:sp modelId="{86665AF8-81AC-2C4A-A71B-CE9873D1747E}">
      <dsp:nvSpPr>
        <dsp:cNvPr id="0" name=""/>
        <dsp:cNvSpPr/>
      </dsp:nvSpPr>
      <dsp:spPr>
        <a:xfrm>
          <a:off x="2666351" y="3089265"/>
          <a:ext cx="1790026" cy="8950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err="1" smtClean="0"/>
            <a:t>Omissiva</a:t>
          </a:r>
          <a:endParaRPr lang="en-US" sz="1900" b="1" kern="1200" dirty="0" smtClean="0"/>
        </a:p>
      </dsp:txBody>
      <dsp:txXfrm>
        <a:off x="2692565" y="3115479"/>
        <a:ext cx="1737598" cy="842585"/>
      </dsp:txXfrm>
    </dsp:sp>
    <dsp:sp modelId="{4B69DB76-5D52-1D46-8406-EE3AB0B49D31}">
      <dsp:nvSpPr>
        <dsp:cNvPr id="0" name=""/>
        <dsp:cNvSpPr/>
      </dsp:nvSpPr>
      <dsp:spPr>
        <a:xfrm rot="3310531">
          <a:off x="1681436" y="4035343"/>
          <a:ext cx="125381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253817" y="16062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/>
        </a:p>
      </dsp:txBody>
      <dsp:txXfrm>
        <a:off x="2277000" y="4020059"/>
        <a:ext cx="62690" cy="62690"/>
      </dsp:txXfrm>
    </dsp:sp>
    <dsp:sp modelId="{F844A7C9-811A-AE4B-A239-929B33BB44E5}">
      <dsp:nvSpPr>
        <dsp:cNvPr id="0" name=""/>
        <dsp:cNvSpPr/>
      </dsp:nvSpPr>
      <dsp:spPr>
        <a:xfrm>
          <a:off x="2666351" y="4118531"/>
          <a:ext cx="1790026" cy="8950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/>
            <a:t>Reconhecimento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Jurídico</a:t>
          </a:r>
          <a:r>
            <a:rPr lang="en-US" sz="1800" b="1" kern="1200" dirty="0" smtClean="0"/>
            <a:t> do </a:t>
          </a:r>
          <a:r>
            <a:rPr lang="en-US" sz="1800" b="1" kern="1200" dirty="0" err="1" smtClean="0"/>
            <a:t>Pedido</a:t>
          </a:r>
          <a:endParaRPr lang="en-US" sz="1800" b="1" kern="1200" dirty="0"/>
        </a:p>
      </dsp:txBody>
      <dsp:txXfrm>
        <a:off x="2692565" y="4144745"/>
        <a:ext cx="1737598" cy="84258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21C174-B31F-C941-9301-171768C2E222}">
      <dsp:nvSpPr>
        <dsp:cNvPr id="0" name=""/>
        <dsp:cNvSpPr/>
      </dsp:nvSpPr>
      <dsp:spPr>
        <a:xfrm rot="10800000">
          <a:off x="1462816" y="1329"/>
          <a:ext cx="4053840" cy="176694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9175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Assistente</a:t>
          </a:r>
          <a:r>
            <a:rPr lang="en-US" sz="3200" kern="1200" dirty="0" smtClean="0"/>
            <a:t> 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(art. 121, CPC)</a:t>
          </a:r>
          <a:endParaRPr lang="en-US" sz="3200" kern="1200" dirty="0"/>
        </a:p>
      </dsp:txBody>
      <dsp:txXfrm rot="10800000">
        <a:off x="1904553" y="1329"/>
        <a:ext cx="3612103" cy="1766947"/>
      </dsp:txXfrm>
    </dsp:sp>
    <dsp:sp modelId="{753AE6E1-DCF9-2D43-BE5F-F842CF15EBC1}">
      <dsp:nvSpPr>
        <dsp:cNvPr id="0" name=""/>
        <dsp:cNvSpPr/>
      </dsp:nvSpPr>
      <dsp:spPr>
        <a:xfrm>
          <a:off x="579343" y="1329"/>
          <a:ext cx="1766947" cy="176694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3E1B4A1-2CA9-1442-8F90-241A9406890D}">
      <dsp:nvSpPr>
        <dsp:cNvPr id="0" name=""/>
        <dsp:cNvSpPr/>
      </dsp:nvSpPr>
      <dsp:spPr>
        <a:xfrm rot="10800000">
          <a:off x="1462816" y="2295723"/>
          <a:ext cx="4053840" cy="176694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9175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Advertência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na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Citação</a:t>
          </a:r>
          <a:endParaRPr lang="en-US" sz="3200" kern="1200" dirty="0"/>
        </a:p>
      </dsp:txBody>
      <dsp:txXfrm rot="10800000">
        <a:off x="1904553" y="2295723"/>
        <a:ext cx="3612103" cy="1766947"/>
      </dsp:txXfrm>
    </dsp:sp>
    <dsp:sp modelId="{1154CBFF-C02F-BF44-95C5-5FF00F6D5F97}">
      <dsp:nvSpPr>
        <dsp:cNvPr id="0" name=""/>
        <dsp:cNvSpPr/>
      </dsp:nvSpPr>
      <dsp:spPr>
        <a:xfrm>
          <a:off x="579343" y="2295723"/>
          <a:ext cx="1766947" cy="176694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333264-A5C1-9547-86D2-EF38A0673D93}">
      <dsp:nvSpPr>
        <dsp:cNvPr id="0" name=""/>
        <dsp:cNvSpPr/>
      </dsp:nvSpPr>
      <dsp:spPr>
        <a:xfrm>
          <a:off x="1914469" y="2032000"/>
          <a:ext cx="506536" cy="14478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3268" y="0"/>
              </a:lnTo>
              <a:lnTo>
                <a:pt x="253268" y="1447800"/>
              </a:lnTo>
              <a:lnTo>
                <a:pt x="506536" y="144780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29391" y="2717553"/>
        <a:ext cx="76692" cy="76692"/>
      </dsp:txXfrm>
    </dsp:sp>
    <dsp:sp modelId="{43E24EEA-4E49-A64B-AD3B-7143625B4AEA}">
      <dsp:nvSpPr>
        <dsp:cNvPr id="0" name=""/>
        <dsp:cNvSpPr/>
      </dsp:nvSpPr>
      <dsp:spPr>
        <a:xfrm>
          <a:off x="1914469" y="2032000"/>
          <a:ext cx="506536" cy="482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3268" y="0"/>
              </a:lnTo>
              <a:lnTo>
                <a:pt x="253268" y="482599"/>
              </a:lnTo>
              <a:lnTo>
                <a:pt x="506536" y="482599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50246" y="2255809"/>
        <a:ext cx="34981" cy="34981"/>
      </dsp:txXfrm>
    </dsp:sp>
    <dsp:sp modelId="{9562B0E6-3A87-C44D-B551-D1CE5466A4B8}">
      <dsp:nvSpPr>
        <dsp:cNvPr id="0" name=""/>
        <dsp:cNvSpPr/>
      </dsp:nvSpPr>
      <dsp:spPr>
        <a:xfrm>
          <a:off x="1914469" y="1549399"/>
          <a:ext cx="506536" cy="482600"/>
        </a:xfrm>
        <a:custGeom>
          <a:avLst/>
          <a:gdLst/>
          <a:ahLst/>
          <a:cxnLst/>
          <a:rect l="0" t="0" r="0" b="0"/>
          <a:pathLst>
            <a:path>
              <a:moveTo>
                <a:pt x="0" y="482600"/>
              </a:moveTo>
              <a:lnTo>
                <a:pt x="253268" y="482600"/>
              </a:lnTo>
              <a:lnTo>
                <a:pt x="253268" y="0"/>
              </a:lnTo>
              <a:lnTo>
                <a:pt x="506536" y="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50246" y="1773209"/>
        <a:ext cx="34981" cy="34981"/>
      </dsp:txXfrm>
    </dsp:sp>
    <dsp:sp modelId="{CEBD213B-A086-9849-AC84-F608D3D81A93}">
      <dsp:nvSpPr>
        <dsp:cNvPr id="0" name=""/>
        <dsp:cNvSpPr/>
      </dsp:nvSpPr>
      <dsp:spPr>
        <a:xfrm>
          <a:off x="1914469" y="584199"/>
          <a:ext cx="506536" cy="1447800"/>
        </a:xfrm>
        <a:custGeom>
          <a:avLst/>
          <a:gdLst/>
          <a:ahLst/>
          <a:cxnLst/>
          <a:rect l="0" t="0" r="0" b="0"/>
          <a:pathLst>
            <a:path>
              <a:moveTo>
                <a:pt x="0" y="1447800"/>
              </a:moveTo>
              <a:lnTo>
                <a:pt x="253268" y="1447800"/>
              </a:lnTo>
              <a:lnTo>
                <a:pt x="253268" y="0"/>
              </a:lnTo>
              <a:lnTo>
                <a:pt x="506536" y="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29391" y="1269753"/>
        <a:ext cx="76692" cy="76692"/>
      </dsp:txXfrm>
    </dsp:sp>
    <dsp:sp modelId="{074CB8CF-B596-A349-8EF1-B880FFDC1840}">
      <dsp:nvSpPr>
        <dsp:cNvPr id="0" name=""/>
        <dsp:cNvSpPr/>
      </dsp:nvSpPr>
      <dsp:spPr>
        <a:xfrm rot="16200000">
          <a:off x="-503610" y="1645920"/>
          <a:ext cx="4064000" cy="77216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kern="1200" dirty="0" err="1" smtClean="0"/>
            <a:t>Processuais</a:t>
          </a:r>
          <a:endParaRPr lang="en-US" sz="5000" kern="1200" dirty="0"/>
        </a:p>
      </dsp:txBody>
      <dsp:txXfrm>
        <a:off x="-503610" y="1645920"/>
        <a:ext cx="4064000" cy="772160"/>
      </dsp:txXfrm>
    </dsp:sp>
    <dsp:sp modelId="{06295B2A-C39B-EC4B-B3CC-DA1F94A22F48}">
      <dsp:nvSpPr>
        <dsp:cNvPr id="0" name=""/>
        <dsp:cNvSpPr/>
      </dsp:nvSpPr>
      <dsp:spPr>
        <a:xfrm>
          <a:off x="2421006" y="198119"/>
          <a:ext cx="2532684" cy="77216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Julgamento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Antecipado</a:t>
          </a:r>
          <a:r>
            <a:rPr lang="en-US" sz="1800" kern="1200" dirty="0" smtClean="0"/>
            <a:t>  do </a:t>
          </a:r>
          <a:r>
            <a:rPr lang="en-US" sz="1800" kern="1200" dirty="0" err="1" smtClean="0"/>
            <a:t>Mérito</a:t>
          </a:r>
          <a:endParaRPr lang="en-US" sz="1800" kern="1200" dirty="0"/>
        </a:p>
      </dsp:txBody>
      <dsp:txXfrm>
        <a:off x="2421006" y="198119"/>
        <a:ext cx="2532684" cy="772160"/>
      </dsp:txXfrm>
    </dsp:sp>
    <dsp:sp modelId="{4ED7DCBD-02B8-8D41-83C8-1E0D24659D51}">
      <dsp:nvSpPr>
        <dsp:cNvPr id="0" name=""/>
        <dsp:cNvSpPr/>
      </dsp:nvSpPr>
      <dsp:spPr>
        <a:xfrm>
          <a:off x="2421006" y="1163319"/>
          <a:ext cx="2532684" cy="77216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Julgamento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Parcial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Antecipado</a:t>
          </a:r>
          <a:endParaRPr lang="en-US" sz="1800" kern="1200" dirty="0"/>
        </a:p>
      </dsp:txBody>
      <dsp:txXfrm>
        <a:off x="2421006" y="1163319"/>
        <a:ext cx="2532684" cy="772160"/>
      </dsp:txXfrm>
    </dsp:sp>
    <dsp:sp modelId="{25D3C601-8267-BE44-AA48-988DEA457B50}">
      <dsp:nvSpPr>
        <dsp:cNvPr id="0" name=""/>
        <dsp:cNvSpPr/>
      </dsp:nvSpPr>
      <dsp:spPr>
        <a:xfrm>
          <a:off x="2421006" y="2128519"/>
          <a:ext cx="2532684" cy="77216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Perda</a:t>
          </a:r>
          <a:r>
            <a:rPr lang="en-US" sz="1800" kern="1200" dirty="0" smtClean="0"/>
            <a:t> do </a:t>
          </a:r>
          <a:r>
            <a:rPr lang="en-US" sz="1800" kern="1200" dirty="0" err="1" smtClean="0"/>
            <a:t>direito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à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intimação</a:t>
          </a:r>
          <a:endParaRPr lang="en-US" sz="1800" kern="1200" dirty="0"/>
        </a:p>
      </dsp:txBody>
      <dsp:txXfrm>
        <a:off x="2421006" y="2128519"/>
        <a:ext cx="2532684" cy="772160"/>
      </dsp:txXfrm>
    </dsp:sp>
    <dsp:sp modelId="{60A455A8-CFCB-3641-AE17-0D440CCC52D1}">
      <dsp:nvSpPr>
        <dsp:cNvPr id="0" name=""/>
        <dsp:cNvSpPr/>
      </dsp:nvSpPr>
      <dsp:spPr>
        <a:xfrm>
          <a:off x="2421006" y="3093720"/>
          <a:ext cx="2532684" cy="77216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Preclus</a:t>
          </a:r>
          <a:r>
            <a:rPr lang="en-US" sz="1800" kern="1200" dirty="0" err="1" smtClean="0"/>
            <a:t>ão</a:t>
          </a:r>
          <a:r>
            <a:rPr lang="en-US" sz="1800" kern="1200" dirty="0" smtClean="0"/>
            <a:t> a </a:t>
          </a:r>
          <a:r>
            <a:rPr lang="en-US" sz="1800" kern="1200" dirty="0" err="1" smtClean="0"/>
            <a:t>determinadas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matérias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defensivas</a:t>
          </a:r>
          <a:endParaRPr lang="en-US" sz="1800" kern="1200" dirty="0"/>
        </a:p>
      </dsp:txBody>
      <dsp:txXfrm>
        <a:off x="2421006" y="3093720"/>
        <a:ext cx="2532684" cy="77216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8A0D5-B57A-2C42-8446-82CDFE9F9FDB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E1EF0C-EA5B-E04A-B65A-FBE5884CD0DA}">
      <dsp:nvSpPr>
        <dsp:cNvPr id="0" name=""/>
        <dsp:cNvSpPr/>
      </dsp:nvSpPr>
      <dsp:spPr>
        <a:xfrm>
          <a:off x="460128" y="312440"/>
          <a:ext cx="5580684" cy="6252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257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Pode</a:t>
          </a:r>
          <a:r>
            <a:rPr lang="en-US" sz="2400" kern="1200" dirty="0" smtClean="0"/>
            <a:t> articular </a:t>
          </a:r>
          <a:r>
            <a:rPr lang="en-US" sz="2400" kern="1200" dirty="0" err="1" smtClean="0"/>
            <a:t>outras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formas</a:t>
          </a:r>
          <a:r>
            <a:rPr lang="en-US" sz="2400" kern="1200" dirty="0" smtClean="0"/>
            <a:t> de </a:t>
          </a:r>
          <a:r>
            <a:rPr lang="en-US" sz="2400" kern="1200" dirty="0" err="1" smtClean="0"/>
            <a:t>defesa</a:t>
          </a:r>
          <a:endParaRPr lang="en-US" sz="2400" kern="1200" dirty="0"/>
        </a:p>
      </dsp:txBody>
      <dsp:txXfrm>
        <a:off x="460128" y="312440"/>
        <a:ext cx="5580684" cy="625205"/>
      </dsp:txXfrm>
    </dsp:sp>
    <dsp:sp modelId="{F5515293-F80E-E64F-B01F-8991A70CFA9C}">
      <dsp:nvSpPr>
        <dsp:cNvPr id="0" name=""/>
        <dsp:cNvSpPr/>
      </dsp:nvSpPr>
      <dsp:spPr>
        <a:xfrm>
          <a:off x="69375" y="234289"/>
          <a:ext cx="781507" cy="78150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8B66D2-2191-A44C-A004-CBD75698D883}">
      <dsp:nvSpPr>
        <dsp:cNvPr id="0" name=""/>
        <dsp:cNvSpPr/>
      </dsp:nvSpPr>
      <dsp:spPr>
        <a:xfrm>
          <a:off x="818573" y="1250411"/>
          <a:ext cx="5222240" cy="6252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257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JEC: art. 20, Lei 9.099/95</a:t>
          </a:r>
          <a:endParaRPr lang="en-US" sz="2400" kern="1200" dirty="0"/>
        </a:p>
      </dsp:txBody>
      <dsp:txXfrm>
        <a:off x="818573" y="1250411"/>
        <a:ext cx="5222240" cy="625205"/>
      </dsp:txXfrm>
    </dsp:sp>
    <dsp:sp modelId="{FEA45E79-883A-ED47-B640-390DC7152DA9}">
      <dsp:nvSpPr>
        <dsp:cNvPr id="0" name=""/>
        <dsp:cNvSpPr/>
      </dsp:nvSpPr>
      <dsp:spPr>
        <a:xfrm>
          <a:off x="427819" y="1172260"/>
          <a:ext cx="781507" cy="78150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1D3FA1-36F5-C241-A0AB-9F4873C32844}">
      <dsp:nvSpPr>
        <dsp:cNvPr id="0" name=""/>
        <dsp:cNvSpPr/>
      </dsp:nvSpPr>
      <dsp:spPr>
        <a:xfrm>
          <a:off x="818573" y="2188382"/>
          <a:ext cx="5222240" cy="6252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257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Força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Maior</a:t>
          </a:r>
          <a:endParaRPr lang="en-US" sz="2400" kern="1200" dirty="0"/>
        </a:p>
      </dsp:txBody>
      <dsp:txXfrm>
        <a:off x="818573" y="2188382"/>
        <a:ext cx="5222240" cy="625205"/>
      </dsp:txXfrm>
    </dsp:sp>
    <dsp:sp modelId="{FFB0E214-A40A-A246-ABD9-5ADA83A17D2F}">
      <dsp:nvSpPr>
        <dsp:cNvPr id="0" name=""/>
        <dsp:cNvSpPr/>
      </dsp:nvSpPr>
      <dsp:spPr>
        <a:xfrm>
          <a:off x="427819" y="2110232"/>
          <a:ext cx="781507" cy="78150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8EE34B-2EC9-CF47-9015-D188E406654D}">
      <dsp:nvSpPr>
        <dsp:cNvPr id="0" name=""/>
        <dsp:cNvSpPr/>
      </dsp:nvSpPr>
      <dsp:spPr>
        <a:xfrm>
          <a:off x="460128" y="3126353"/>
          <a:ext cx="5580684" cy="6252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257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Revelia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na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Ação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Rescisória</a:t>
          </a:r>
          <a:r>
            <a:rPr lang="en-US" sz="2400" kern="1200" dirty="0" smtClean="0"/>
            <a:t>?</a:t>
          </a:r>
          <a:endParaRPr lang="en-US" sz="2400" kern="1200" dirty="0"/>
        </a:p>
      </dsp:txBody>
      <dsp:txXfrm>
        <a:off x="460128" y="3126353"/>
        <a:ext cx="5580684" cy="625205"/>
      </dsp:txXfrm>
    </dsp:sp>
    <dsp:sp modelId="{EE5CB846-186F-554D-A186-97E6435403ED}">
      <dsp:nvSpPr>
        <dsp:cNvPr id="0" name=""/>
        <dsp:cNvSpPr/>
      </dsp:nvSpPr>
      <dsp:spPr>
        <a:xfrm>
          <a:off x="69375" y="3048203"/>
          <a:ext cx="781507" cy="78150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C0FEAF-EAAA-C142-972C-36AD01A4C3BC}">
      <dsp:nvSpPr>
        <dsp:cNvPr id="0" name=""/>
        <dsp:cNvSpPr/>
      </dsp:nvSpPr>
      <dsp:spPr>
        <a:xfrm rot="10800000">
          <a:off x="1700764" y="1262365"/>
          <a:ext cx="4501525" cy="2267685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9986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/>
            <a:t>Qual</a:t>
          </a:r>
          <a:r>
            <a:rPr lang="en-US" sz="3300" kern="1200" dirty="0" smtClean="0"/>
            <a:t> a </a:t>
          </a:r>
          <a:r>
            <a:rPr lang="en-US" sz="3300" kern="1200" dirty="0" err="1" smtClean="0"/>
            <a:t>distinção</a:t>
          </a:r>
          <a:r>
            <a:rPr lang="en-US" sz="3300" kern="1200" dirty="0" smtClean="0"/>
            <a:t> entre </a:t>
          </a:r>
          <a:r>
            <a:rPr lang="en-US" sz="3300" kern="1200" dirty="0" err="1" smtClean="0"/>
            <a:t>confissão</a:t>
          </a:r>
          <a:r>
            <a:rPr lang="en-US" sz="3300" kern="1200" dirty="0" smtClean="0"/>
            <a:t> </a:t>
          </a:r>
          <a:r>
            <a:rPr lang="en-US" sz="3300" kern="1200" dirty="0" err="1" smtClean="0"/>
            <a:t>ficta</a:t>
          </a:r>
          <a:r>
            <a:rPr lang="en-US" sz="3300" kern="1200" dirty="0" smtClean="0"/>
            <a:t> e </a:t>
          </a:r>
          <a:r>
            <a:rPr lang="en-US" sz="3300" kern="1200" dirty="0" err="1" smtClean="0"/>
            <a:t>revelia</a:t>
          </a:r>
          <a:r>
            <a:rPr lang="en-US" sz="3300" kern="1200" dirty="0" smtClean="0"/>
            <a:t>?</a:t>
          </a:r>
        </a:p>
      </dsp:txBody>
      <dsp:txXfrm rot="10800000">
        <a:off x="2267685" y="1262365"/>
        <a:ext cx="3934604" cy="2267685"/>
      </dsp:txXfrm>
    </dsp:sp>
    <dsp:sp modelId="{F59CEF57-C336-8E47-8D68-1BCA172F7492}">
      <dsp:nvSpPr>
        <dsp:cNvPr id="0" name=""/>
        <dsp:cNvSpPr/>
      </dsp:nvSpPr>
      <dsp:spPr>
        <a:xfrm>
          <a:off x="566921" y="1262365"/>
          <a:ext cx="2267685" cy="226768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E94E1605-E0D2-BE48-BF43-209CDE208458}" type="datetimeFigureOut">
              <a:rPr lang="en-US" smtClean="0"/>
              <a:t>31/12/17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47D8D6E4-A506-3241-A1D0-2C65CB0CB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E1605-E0D2-BE48-BF43-209CDE208458}" type="datetimeFigureOut">
              <a:rPr lang="en-US" smtClean="0"/>
              <a:t>31/12/17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8D6E4-A506-3241-A1D0-2C65CB0CB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E1605-E0D2-BE48-BF43-209CDE208458}" type="datetimeFigureOut">
              <a:rPr lang="en-US" smtClean="0"/>
              <a:t>31/12/17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8D6E4-A506-3241-A1D0-2C65CB0CB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E1605-E0D2-BE48-BF43-209CDE208458}" type="datetimeFigureOut">
              <a:rPr lang="en-US" smtClean="0"/>
              <a:t>31/12/17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8D6E4-A506-3241-A1D0-2C65CB0CB6F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E1605-E0D2-BE48-BF43-209CDE208458}" type="datetimeFigureOut">
              <a:rPr lang="en-US" smtClean="0"/>
              <a:t>31/12/17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8D6E4-A506-3241-A1D0-2C65CB0CB6F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E1605-E0D2-BE48-BF43-209CDE208458}" type="datetimeFigureOut">
              <a:rPr lang="en-US" smtClean="0"/>
              <a:t>31/12/17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8D6E4-A506-3241-A1D0-2C65CB0CB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E1605-E0D2-BE48-BF43-209CDE208458}" type="datetimeFigureOut">
              <a:rPr lang="en-US" smtClean="0"/>
              <a:t>31/12/17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8D6E4-A506-3241-A1D0-2C65CB0CB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E94E1605-E0D2-BE48-BF43-209CDE208458}" type="datetimeFigureOut">
              <a:rPr lang="en-US" smtClean="0"/>
              <a:t>31/12/17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47D8D6E4-A506-3241-A1D0-2C65CB0CB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E94E1605-E0D2-BE48-BF43-209CDE208458}" type="datetimeFigureOut">
              <a:rPr lang="en-US" smtClean="0"/>
              <a:t>31/12/17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47D8D6E4-A506-3241-A1D0-2C65CB0CB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E1605-E0D2-BE48-BF43-209CDE208458}" type="datetimeFigureOut">
              <a:rPr lang="en-US" smtClean="0"/>
              <a:t>31/12/17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8D6E4-A506-3241-A1D0-2C65CB0CB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E1605-E0D2-BE48-BF43-209CDE208458}" type="datetimeFigureOut">
              <a:rPr lang="en-US" smtClean="0"/>
              <a:t>31/12/17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8D6E4-A506-3241-A1D0-2C65CB0CB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E94E1605-E0D2-BE48-BF43-209CDE208458}" type="datetimeFigureOut">
              <a:rPr lang="en-US" smtClean="0"/>
              <a:t>31/12/17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47D8D6E4-A506-3241-A1D0-2C65CB0CB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4" Type="http://schemas.openxmlformats.org/officeDocument/2006/relationships/diagramQuickStyle" Target="../diagrams/quickStyle12.xml"/><Relationship Id="rId5" Type="http://schemas.openxmlformats.org/officeDocument/2006/relationships/diagramColors" Target="../diagrams/colors12.xml"/><Relationship Id="rId6" Type="http://schemas.microsoft.com/office/2007/relationships/diagramDrawing" Target="../diagrams/drawing12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4" Type="http://schemas.openxmlformats.org/officeDocument/2006/relationships/diagramQuickStyle" Target="../diagrams/quickStyle13.xml"/><Relationship Id="rId5" Type="http://schemas.openxmlformats.org/officeDocument/2006/relationships/diagramColors" Target="../diagrams/colors13.xml"/><Relationship Id="rId6" Type="http://schemas.microsoft.com/office/2007/relationships/diagramDrawing" Target="../diagrams/drawing13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4" Type="http://schemas.openxmlformats.org/officeDocument/2006/relationships/diagramQuickStyle" Target="../diagrams/quickStyle14.xml"/><Relationship Id="rId5" Type="http://schemas.openxmlformats.org/officeDocument/2006/relationships/diagramColors" Target="../diagrams/colors14.xml"/><Relationship Id="rId6" Type="http://schemas.microsoft.com/office/2007/relationships/diagramDrawing" Target="../diagrams/drawing14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4" Type="http://schemas.openxmlformats.org/officeDocument/2006/relationships/diagramQuickStyle" Target="../diagrams/quickStyle15.xml"/><Relationship Id="rId5" Type="http://schemas.openxmlformats.org/officeDocument/2006/relationships/diagramColors" Target="../diagrams/colors15.xml"/><Relationship Id="rId6" Type="http://schemas.microsoft.com/office/2007/relationships/diagramDrawing" Target="../diagrams/drawing15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4" Type="http://schemas.openxmlformats.org/officeDocument/2006/relationships/diagramQuickStyle" Target="../diagrams/quickStyle16.xml"/><Relationship Id="rId5" Type="http://schemas.openxmlformats.org/officeDocument/2006/relationships/diagramColors" Target="../diagrams/colors16.xml"/><Relationship Id="rId6" Type="http://schemas.microsoft.com/office/2007/relationships/diagramDrawing" Target="../diagrams/drawing16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4" Type="http://schemas.openxmlformats.org/officeDocument/2006/relationships/diagramQuickStyle" Target="../diagrams/quickStyle17.xml"/><Relationship Id="rId5" Type="http://schemas.openxmlformats.org/officeDocument/2006/relationships/diagramColors" Target="../diagrams/colors17.xml"/><Relationship Id="rId6" Type="http://schemas.microsoft.com/office/2007/relationships/diagramDrawing" Target="../diagrams/drawing17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4" Type="http://schemas.openxmlformats.org/officeDocument/2006/relationships/diagramQuickStyle" Target="../diagrams/quickStyle18.xml"/><Relationship Id="rId5" Type="http://schemas.openxmlformats.org/officeDocument/2006/relationships/diagramColors" Target="../diagrams/colors18.xml"/><Relationship Id="rId6" Type="http://schemas.microsoft.com/office/2007/relationships/diagramDrawing" Target="../diagrams/drawing18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4" Type="http://schemas.openxmlformats.org/officeDocument/2006/relationships/diagramQuickStyle" Target="../diagrams/quickStyle19.xml"/><Relationship Id="rId5" Type="http://schemas.openxmlformats.org/officeDocument/2006/relationships/diagramColors" Target="../diagrams/colors19.xml"/><Relationship Id="rId6" Type="http://schemas.microsoft.com/office/2007/relationships/diagramDrawing" Target="../diagrams/drawing19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9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4" Type="http://schemas.openxmlformats.org/officeDocument/2006/relationships/diagramQuickStyle" Target="../diagrams/quickStyle20.xml"/><Relationship Id="rId5" Type="http://schemas.openxmlformats.org/officeDocument/2006/relationships/diagramColors" Target="../diagrams/colors20.xml"/><Relationship Id="rId6" Type="http://schemas.microsoft.com/office/2007/relationships/diagramDrawing" Target="../diagrams/drawing20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0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4" Type="http://schemas.openxmlformats.org/officeDocument/2006/relationships/diagramQuickStyle" Target="../diagrams/quickStyle21.xml"/><Relationship Id="rId5" Type="http://schemas.openxmlformats.org/officeDocument/2006/relationships/diagramColors" Target="../diagrams/colors21.xml"/><Relationship Id="rId6" Type="http://schemas.microsoft.com/office/2007/relationships/diagramDrawing" Target="../diagrams/drawing2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2462731"/>
            <a:ext cx="5723468" cy="182809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Audiência</a:t>
            </a:r>
            <a:r>
              <a:rPr lang="en-US" b="1" dirty="0" smtClean="0"/>
              <a:t> de </a:t>
            </a:r>
            <a:r>
              <a:rPr lang="en-US" b="1" dirty="0" err="1" smtClean="0"/>
              <a:t>Conciliação</a:t>
            </a:r>
            <a:r>
              <a:rPr lang="en-US" b="1" dirty="0" smtClean="0"/>
              <a:t> </a:t>
            </a:r>
            <a:r>
              <a:rPr lang="en-US" b="1" dirty="0" err="1" smtClean="0"/>
              <a:t>ou</a:t>
            </a:r>
            <a:r>
              <a:rPr lang="en-US" b="1" dirty="0" smtClean="0"/>
              <a:t> </a:t>
            </a:r>
            <a:r>
              <a:rPr lang="en-US" b="1" dirty="0" err="1" smtClean="0"/>
              <a:t>Mediação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8490" y="4561546"/>
            <a:ext cx="5712179" cy="518939"/>
          </a:xfrm>
        </p:spPr>
        <p:txBody>
          <a:bodyPr/>
          <a:lstStyle/>
          <a:p>
            <a:r>
              <a:rPr lang="en-US" dirty="0" smtClean="0"/>
              <a:t>Prof. </a:t>
            </a:r>
            <a:r>
              <a:rPr lang="en-US" dirty="0" smtClean="0"/>
              <a:t>Rafael </a:t>
            </a:r>
            <a:r>
              <a:rPr lang="en-US" dirty="0" smtClean="0"/>
              <a:t>Menezes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172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902703235"/>
              </p:ext>
            </p:extLst>
          </p:nvPr>
        </p:nvGraphicFramePr>
        <p:xfrm>
          <a:off x="1112926" y="995147"/>
          <a:ext cx="6913238" cy="4923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4663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93354363"/>
              </p:ext>
            </p:extLst>
          </p:nvPr>
        </p:nvGraphicFramePr>
        <p:xfrm>
          <a:off x="1112926" y="995147"/>
          <a:ext cx="6913238" cy="4923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0862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Métodos</a:t>
            </a:r>
            <a:r>
              <a:rPr lang="en-US" b="1" dirty="0" smtClean="0"/>
              <a:t> </a:t>
            </a:r>
            <a:r>
              <a:rPr lang="en-US" b="1" dirty="0" err="1" smtClean="0"/>
              <a:t>Adequados</a:t>
            </a:r>
            <a:r>
              <a:rPr lang="en-US" b="1" dirty="0" smtClean="0"/>
              <a:t> de </a:t>
            </a:r>
            <a:r>
              <a:rPr lang="en-US" b="1" dirty="0" err="1" smtClean="0"/>
              <a:t>Resolução</a:t>
            </a:r>
            <a:r>
              <a:rPr lang="en-US" b="1" dirty="0" smtClean="0"/>
              <a:t> de </a:t>
            </a:r>
            <a:r>
              <a:rPr lang="en-US" b="1" dirty="0" err="1" smtClean="0"/>
              <a:t>Conflitos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1800" i="1" dirty="0" err="1" smtClean="0"/>
              <a:t>Resolução</a:t>
            </a:r>
            <a:r>
              <a:rPr lang="en-US" sz="1800" i="1" dirty="0" smtClean="0"/>
              <a:t> n. 125/2010</a:t>
            </a:r>
          </a:p>
          <a:p>
            <a:endParaRPr lang="en-US" sz="1800" i="1" dirty="0" smtClean="0"/>
          </a:p>
          <a:p>
            <a:r>
              <a:rPr lang="en-US" sz="1800" i="1" dirty="0" smtClean="0"/>
              <a:t>Arts. 165-175, CPC/2015</a:t>
            </a:r>
          </a:p>
          <a:p>
            <a:endParaRPr lang="en-US" sz="1800" i="1" dirty="0" smtClean="0"/>
          </a:p>
          <a:p>
            <a:r>
              <a:rPr lang="en-US" sz="1800" i="1" dirty="0" smtClean="0"/>
              <a:t>Lei n. 13.140/2015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723700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Sistema</a:t>
            </a:r>
            <a:r>
              <a:rPr lang="en-US" b="1" dirty="0" smtClean="0"/>
              <a:t> </a:t>
            </a:r>
            <a:r>
              <a:rPr lang="en-US" b="1" dirty="0" err="1" smtClean="0"/>
              <a:t>Multiportas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2119257"/>
            <a:ext cx="6965244" cy="3603812"/>
          </a:xfrm>
        </p:spPr>
        <p:txBody>
          <a:bodyPr>
            <a:normAutofit lnSpcReduction="10000"/>
          </a:bodyPr>
          <a:lstStyle/>
          <a:p>
            <a:pPr algn="just">
              <a:buFont typeface="Wingdings" charset="2"/>
              <a:buChar char="Ø"/>
            </a:pPr>
            <a:r>
              <a:rPr lang="en-US" dirty="0" err="1" smtClean="0"/>
              <a:t>Tentativa</a:t>
            </a:r>
            <a:r>
              <a:rPr lang="en-US" dirty="0" smtClean="0"/>
              <a:t> de </a:t>
            </a:r>
            <a:r>
              <a:rPr lang="en-US" dirty="0" err="1" smtClean="0"/>
              <a:t>Conciliação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Mediação</a:t>
            </a:r>
            <a:r>
              <a:rPr lang="en-US" dirty="0" smtClean="0"/>
              <a:t> no </a:t>
            </a:r>
            <a:r>
              <a:rPr lang="en-US" dirty="0" err="1" smtClean="0"/>
              <a:t>início</a:t>
            </a:r>
            <a:r>
              <a:rPr lang="en-US" dirty="0" smtClean="0"/>
              <a:t> da </a:t>
            </a:r>
            <a:r>
              <a:rPr lang="en-US" dirty="0" err="1" smtClean="0"/>
              <a:t>fase</a:t>
            </a:r>
            <a:r>
              <a:rPr lang="en-US" dirty="0" smtClean="0"/>
              <a:t> </a:t>
            </a:r>
            <a:r>
              <a:rPr lang="en-US" dirty="0" err="1" smtClean="0"/>
              <a:t>postulatória</a:t>
            </a:r>
            <a:endParaRPr lang="en-US" dirty="0" smtClean="0"/>
          </a:p>
          <a:p>
            <a:pPr marL="0" indent="0" algn="just">
              <a:buNone/>
            </a:pPr>
            <a:endParaRPr lang="en-US" dirty="0"/>
          </a:p>
          <a:p>
            <a:pPr algn="just">
              <a:buFont typeface="Wingdings" charset="2"/>
              <a:buChar char="Ø"/>
            </a:pPr>
            <a:r>
              <a:rPr lang="en-US" dirty="0" err="1" smtClean="0"/>
              <a:t>Possibilidade</a:t>
            </a:r>
            <a:r>
              <a:rPr lang="en-US" dirty="0" smtClean="0"/>
              <a:t> de </a:t>
            </a:r>
            <a:r>
              <a:rPr lang="en-US" dirty="0" err="1" smtClean="0"/>
              <a:t>Negócio</a:t>
            </a:r>
            <a:r>
              <a:rPr lang="en-US" dirty="0" smtClean="0"/>
              <a:t> </a:t>
            </a:r>
            <a:r>
              <a:rPr lang="en-US" dirty="0" err="1" smtClean="0"/>
              <a:t>Jurídico</a:t>
            </a:r>
            <a:r>
              <a:rPr lang="en-US" dirty="0" smtClean="0"/>
              <a:t> </a:t>
            </a:r>
            <a:r>
              <a:rPr lang="en-US" dirty="0" err="1" smtClean="0"/>
              <a:t>Processual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  <a:r>
              <a:rPr lang="en-US" dirty="0" err="1" smtClean="0"/>
              <a:t>essa</a:t>
            </a:r>
            <a:r>
              <a:rPr lang="en-US" dirty="0" smtClean="0"/>
              <a:t> ADR (art. 3, Lei 13.140/2015)</a:t>
            </a:r>
          </a:p>
          <a:p>
            <a:pPr algn="just">
              <a:buFont typeface="Wingdings" charset="2"/>
              <a:buChar char="Ø"/>
            </a:pPr>
            <a:endParaRPr lang="en-US" dirty="0"/>
          </a:p>
          <a:p>
            <a:pPr algn="just">
              <a:buFont typeface="Wingdings" charset="2"/>
              <a:buChar char="Ø"/>
            </a:pPr>
            <a:r>
              <a:rPr lang="en-US" dirty="0" err="1"/>
              <a:t>Mediador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Conciliador</a:t>
            </a:r>
            <a:r>
              <a:rPr lang="en-US" dirty="0"/>
              <a:t>, </a:t>
            </a:r>
            <a:r>
              <a:rPr lang="en-US" dirty="0" err="1"/>
              <a:t>preferencialmente</a:t>
            </a:r>
            <a:endParaRPr lang="en-US" dirty="0"/>
          </a:p>
          <a:p>
            <a:pPr algn="just">
              <a:buFont typeface="Wingdings" charset="2"/>
              <a:buChar char="Ø"/>
            </a:pPr>
            <a:endParaRPr lang="en-US" dirty="0" smtClean="0"/>
          </a:p>
          <a:p>
            <a:pPr algn="just">
              <a:buFont typeface="Wingdings" charset="2"/>
              <a:buChar char="Ø"/>
            </a:pPr>
            <a:r>
              <a:rPr lang="en-US" dirty="0" smtClean="0"/>
              <a:t>Centro </a:t>
            </a:r>
            <a:r>
              <a:rPr lang="en-US" dirty="0" err="1" smtClean="0"/>
              <a:t>Judiciário</a:t>
            </a:r>
            <a:r>
              <a:rPr lang="en-US" dirty="0" smtClean="0"/>
              <a:t> de </a:t>
            </a:r>
            <a:r>
              <a:rPr lang="en-US" dirty="0" err="1" smtClean="0"/>
              <a:t>Solução</a:t>
            </a:r>
            <a:r>
              <a:rPr lang="en-US" dirty="0" smtClean="0"/>
              <a:t> de </a:t>
            </a:r>
            <a:r>
              <a:rPr lang="en-US" dirty="0" err="1" smtClean="0"/>
              <a:t>Conflitos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566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941630650"/>
              </p:ext>
            </p:extLst>
          </p:nvPr>
        </p:nvGraphicFramePr>
        <p:xfrm>
          <a:off x="1524000" y="190766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95023" y="961617"/>
            <a:ext cx="6965245" cy="1202485"/>
          </a:xfrm>
        </p:spPr>
        <p:txBody>
          <a:bodyPr>
            <a:normAutofit/>
          </a:bodyPr>
          <a:lstStyle/>
          <a:p>
            <a:r>
              <a:rPr lang="en-US" sz="3600" b="1" dirty="0" err="1" smtClean="0"/>
              <a:t>Métodos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Adequados</a:t>
            </a:r>
            <a:r>
              <a:rPr lang="en-US" sz="3600" b="1" dirty="0" smtClean="0"/>
              <a:t> de </a:t>
            </a:r>
            <a:r>
              <a:rPr lang="en-US" sz="3600" b="1" dirty="0" err="1" smtClean="0"/>
              <a:t>Resolução</a:t>
            </a:r>
            <a:r>
              <a:rPr lang="en-US" sz="3600" b="1" dirty="0" smtClean="0"/>
              <a:t> de </a:t>
            </a:r>
            <a:r>
              <a:rPr lang="en-US" sz="3600" b="1" dirty="0" err="1" smtClean="0"/>
              <a:t>Conflitos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891448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Audiência</a:t>
            </a:r>
            <a:r>
              <a:rPr lang="en-US" b="1" dirty="0" smtClean="0"/>
              <a:t> de </a:t>
            </a:r>
            <a:r>
              <a:rPr lang="en-US" b="1" dirty="0" err="1" smtClean="0"/>
              <a:t>Conciliação</a:t>
            </a:r>
            <a:r>
              <a:rPr lang="en-US" b="1" dirty="0" smtClean="0"/>
              <a:t> </a:t>
            </a:r>
            <a:r>
              <a:rPr lang="en-US" b="1" dirty="0" err="1" smtClean="0"/>
              <a:t>ou</a:t>
            </a:r>
            <a:r>
              <a:rPr lang="en-US" b="1" dirty="0" smtClean="0"/>
              <a:t> </a:t>
            </a:r>
            <a:r>
              <a:rPr lang="en-US" b="1" dirty="0" err="1" smtClean="0"/>
              <a:t>Mediação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2119257"/>
            <a:ext cx="6965244" cy="3603812"/>
          </a:xfrm>
        </p:spPr>
        <p:txBody>
          <a:bodyPr>
            <a:normAutofit lnSpcReduction="10000"/>
          </a:bodyPr>
          <a:lstStyle/>
          <a:p>
            <a:pPr algn="just">
              <a:buFont typeface="Wingdings" charset="2"/>
              <a:buChar char="Ø"/>
            </a:pPr>
            <a:r>
              <a:rPr lang="en-US" dirty="0" err="1" smtClean="0"/>
              <a:t>Conciliadores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Mediadores</a:t>
            </a:r>
            <a:r>
              <a:rPr lang="en-US" dirty="0" smtClean="0"/>
              <a:t> </a:t>
            </a:r>
            <a:r>
              <a:rPr lang="en-US" dirty="0" err="1" smtClean="0"/>
              <a:t>podem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escolhidos</a:t>
            </a:r>
            <a:endParaRPr lang="en-US" dirty="0" smtClean="0"/>
          </a:p>
          <a:p>
            <a:pPr algn="just">
              <a:buFont typeface="Wingdings" charset="2"/>
              <a:buChar char="Ø"/>
            </a:pPr>
            <a:endParaRPr lang="en-US" dirty="0" smtClean="0"/>
          </a:p>
          <a:p>
            <a:pPr algn="just">
              <a:buFont typeface="Wingdings" charset="2"/>
              <a:buChar char="Ø"/>
            </a:pPr>
            <a:r>
              <a:rPr lang="en-US" dirty="0" err="1" smtClean="0"/>
              <a:t>Diretrizes</a:t>
            </a:r>
            <a:r>
              <a:rPr lang="en-US" dirty="0" smtClean="0"/>
              <a:t>: (</a:t>
            </a:r>
            <a:r>
              <a:rPr lang="en-US" dirty="0" err="1" smtClean="0"/>
              <a:t>i</a:t>
            </a:r>
            <a:r>
              <a:rPr lang="en-US" dirty="0" smtClean="0"/>
              <a:t>) </a:t>
            </a:r>
            <a:r>
              <a:rPr lang="en-US" dirty="0" err="1" smtClean="0"/>
              <a:t>independência</a:t>
            </a:r>
            <a:r>
              <a:rPr lang="en-US" dirty="0" smtClean="0"/>
              <a:t>; (ii) </a:t>
            </a:r>
            <a:r>
              <a:rPr lang="en-US" dirty="0" err="1" smtClean="0"/>
              <a:t>imparcialidade</a:t>
            </a:r>
            <a:r>
              <a:rPr lang="en-US" dirty="0" smtClean="0"/>
              <a:t>; (iii) </a:t>
            </a:r>
            <a:r>
              <a:rPr lang="en-US" dirty="0" err="1" smtClean="0"/>
              <a:t>autonomia</a:t>
            </a:r>
            <a:r>
              <a:rPr lang="en-US" dirty="0" smtClean="0"/>
              <a:t>; (iv) </a:t>
            </a:r>
            <a:r>
              <a:rPr lang="en-US" dirty="0" err="1" smtClean="0"/>
              <a:t>confidencialidade</a:t>
            </a:r>
            <a:r>
              <a:rPr lang="en-US" dirty="0" smtClean="0"/>
              <a:t>; (v) </a:t>
            </a:r>
            <a:r>
              <a:rPr lang="en-US" dirty="0" err="1" smtClean="0"/>
              <a:t>oralidade</a:t>
            </a:r>
            <a:r>
              <a:rPr lang="en-US" dirty="0" smtClean="0"/>
              <a:t>; (vi) </a:t>
            </a:r>
            <a:r>
              <a:rPr lang="en-US" dirty="0" err="1" smtClean="0"/>
              <a:t>informalidade</a:t>
            </a:r>
            <a:r>
              <a:rPr lang="en-US" dirty="0" smtClean="0"/>
              <a:t>; (vii) </a:t>
            </a:r>
            <a:r>
              <a:rPr lang="en-US" dirty="0" err="1" smtClean="0"/>
              <a:t>decisão</a:t>
            </a:r>
            <a:r>
              <a:rPr lang="en-US" dirty="0" smtClean="0"/>
              <a:t> </a:t>
            </a:r>
            <a:r>
              <a:rPr lang="en-US" dirty="0" err="1" smtClean="0"/>
              <a:t>informada</a:t>
            </a:r>
            <a:r>
              <a:rPr lang="en-US" dirty="0" smtClean="0"/>
              <a:t>; (viii) </a:t>
            </a:r>
            <a:r>
              <a:rPr lang="en-US" dirty="0" err="1" smtClean="0"/>
              <a:t>isonomia</a:t>
            </a:r>
            <a:r>
              <a:rPr lang="en-US" dirty="0" smtClean="0"/>
              <a:t>; (ix) boa </a:t>
            </a:r>
            <a:r>
              <a:rPr lang="en-US" dirty="0" err="1" smtClean="0"/>
              <a:t>fé</a:t>
            </a:r>
            <a:r>
              <a:rPr lang="en-US" dirty="0" smtClean="0"/>
              <a:t> </a:t>
            </a:r>
            <a:r>
              <a:rPr lang="en-US" dirty="0" err="1" smtClean="0"/>
              <a:t>objetiva</a:t>
            </a:r>
            <a:endParaRPr lang="en-US" dirty="0" smtClean="0"/>
          </a:p>
          <a:p>
            <a:pPr algn="just">
              <a:buFont typeface="Wingdings" charset="2"/>
              <a:buChar char="Ø"/>
            </a:pPr>
            <a:endParaRPr lang="en-US" dirty="0"/>
          </a:p>
          <a:p>
            <a:pPr algn="just">
              <a:buFont typeface="Wingdings" charset="2"/>
              <a:buChar char="Ø"/>
            </a:pPr>
            <a:r>
              <a:rPr lang="en-US" dirty="0" smtClean="0"/>
              <a:t>Art. 166, CPC c/c art. 2, Lei n. 13.140/2015</a:t>
            </a:r>
            <a:endParaRPr lang="en-US" dirty="0"/>
          </a:p>
          <a:p>
            <a:pPr algn="just">
              <a:buFont typeface="Wingdings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398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6952" y="929677"/>
            <a:ext cx="662518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334.  Se a </a:t>
            </a:r>
            <a:r>
              <a:rPr lang="en-US" dirty="0" err="1"/>
              <a:t>petição</a:t>
            </a:r>
            <a:r>
              <a:rPr lang="en-US" dirty="0"/>
              <a:t> </a:t>
            </a:r>
            <a:r>
              <a:rPr lang="en-US" dirty="0" err="1"/>
              <a:t>inicial</a:t>
            </a:r>
            <a:r>
              <a:rPr lang="en-US" dirty="0"/>
              <a:t> </a:t>
            </a:r>
            <a:r>
              <a:rPr lang="en-US" dirty="0" err="1"/>
              <a:t>preencher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requisitos</a:t>
            </a:r>
            <a:r>
              <a:rPr lang="en-US" dirty="0"/>
              <a:t> </a:t>
            </a:r>
            <a:r>
              <a:rPr lang="en-US" dirty="0" err="1"/>
              <a:t>essenciais</a:t>
            </a:r>
            <a:r>
              <a:rPr lang="en-US" dirty="0"/>
              <a:t> e </a:t>
            </a:r>
            <a:r>
              <a:rPr lang="en-US" dirty="0" err="1"/>
              <a:t>não</a:t>
            </a:r>
            <a:r>
              <a:rPr lang="en-US" dirty="0"/>
              <a:t> for o </a:t>
            </a:r>
            <a:r>
              <a:rPr lang="en-US" dirty="0" err="1"/>
              <a:t>caso</a:t>
            </a:r>
            <a:r>
              <a:rPr lang="en-US" dirty="0"/>
              <a:t> de </a:t>
            </a:r>
            <a:r>
              <a:rPr lang="en-US" dirty="0" err="1"/>
              <a:t>improcedência</a:t>
            </a:r>
            <a:r>
              <a:rPr lang="en-US" dirty="0"/>
              <a:t> </a:t>
            </a:r>
            <a:r>
              <a:rPr lang="en-US" dirty="0" err="1"/>
              <a:t>liminar</a:t>
            </a:r>
            <a:r>
              <a:rPr lang="en-US" dirty="0"/>
              <a:t> do </a:t>
            </a:r>
            <a:r>
              <a:rPr lang="en-US" dirty="0" err="1"/>
              <a:t>pedido</a:t>
            </a:r>
            <a:r>
              <a:rPr lang="en-US" dirty="0"/>
              <a:t>, </a:t>
            </a:r>
            <a:r>
              <a:rPr lang="en-US" b="1" i="1" dirty="0"/>
              <a:t>o </a:t>
            </a:r>
            <a:r>
              <a:rPr lang="en-US" b="1" i="1" dirty="0" err="1"/>
              <a:t>juiz</a:t>
            </a:r>
            <a:r>
              <a:rPr lang="en-US" b="1" i="1" dirty="0"/>
              <a:t> </a:t>
            </a:r>
            <a:r>
              <a:rPr lang="en-US" b="1" i="1" dirty="0" err="1"/>
              <a:t>designará</a:t>
            </a:r>
            <a:r>
              <a:rPr lang="en-US" b="1" i="1" dirty="0"/>
              <a:t> </a:t>
            </a:r>
            <a:r>
              <a:rPr lang="en-US" b="1" i="1" dirty="0" err="1"/>
              <a:t>audiência</a:t>
            </a:r>
            <a:r>
              <a:rPr lang="en-US" b="1" i="1" dirty="0"/>
              <a:t> de </a:t>
            </a:r>
            <a:r>
              <a:rPr lang="en-US" b="1" i="1" dirty="0" err="1"/>
              <a:t>conciliação</a:t>
            </a:r>
            <a:r>
              <a:rPr lang="en-US" b="1" i="1" dirty="0"/>
              <a:t> </a:t>
            </a:r>
            <a:r>
              <a:rPr lang="en-US" b="1" i="1" dirty="0" err="1"/>
              <a:t>ou</a:t>
            </a:r>
            <a:r>
              <a:rPr lang="en-US" b="1" i="1" dirty="0"/>
              <a:t> de </a:t>
            </a:r>
            <a:r>
              <a:rPr lang="en-US" b="1" i="1" dirty="0" err="1"/>
              <a:t>mediação</a:t>
            </a:r>
            <a:r>
              <a:rPr lang="en-US" dirty="0"/>
              <a:t> com </a:t>
            </a:r>
            <a:r>
              <a:rPr lang="en-US" dirty="0" err="1"/>
              <a:t>antecedência</a:t>
            </a:r>
            <a:r>
              <a:rPr lang="en-US" dirty="0"/>
              <a:t> </a:t>
            </a:r>
            <a:r>
              <a:rPr lang="en-US" dirty="0" err="1"/>
              <a:t>mínima</a:t>
            </a:r>
            <a:r>
              <a:rPr lang="en-US" dirty="0"/>
              <a:t> de 30 (</a:t>
            </a:r>
            <a:r>
              <a:rPr lang="en-US" dirty="0" err="1"/>
              <a:t>trinta</a:t>
            </a:r>
            <a:r>
              <a:rPr lang="en-US" dirty="0"/>
              <a:t>) </a:t>
            </a:r>
            <a:r>
              <a:rPr lang="en-US" dirty="0" err="1"/>
              <a:t>dias</a:t>
            </a:r>
            <a:r>
              <a:rPr lang="en-US" dirty="0"/>
              <a:t>, </a:t>
            </a:r>
            <a:r>
              <a:rPr lang="en-US" dirty="0" err="1"/>
              <a:t>devendo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citado</a:t>
            </a:r>
            <a:r>
              <a:rPr lang="en-US" dirty="0"/>
              <a:t> o </a:t>
            </a:r>
            <a:r>
              <a:rPr lang="en-US" dirty="0" err="1"/>
              <a:t>réu</a:t>
            </a:r>
            <a:r>
              <a:rPr lang="en-US" dirty="0"/>
              <a:t> com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menos</a:t>
            </a:r>
            <a:r>
              <a:rPr lang="en-US" dirty="0"/>
              <a:t> 20 (</a:t>
            </a:r>
            <a:r>
              <a:rPr lang="en-US" dirty="0" err="1"/>
              <a:t>vinte</a:t>
            </a:r>
            <a:r>
              <a:rPr lang="en-US" dirty="0"/>
              <a:t>) </a:t>
            </a:r>
            <a:r>
              <a:rPr lang="en-US" dirty="0" err="1"/>
              <a:t>dias</a:t>
            </a:r>
            <a:r>
              <a:rPr lang="en-US" dirty="0"/>
              <a:t> de </a:t>
            </a:r>
            <a:r>
              <a:rPr lang="en-US" dirty="0" err="1"/>
              <a:t>antecedência</a:t>
            </a:r>
            <a:r>
              <a:rPr lang="en-US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87885" y="2736653"/>
            <a:ext cx="64942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Intimação</a:t>
            </a:r>
            <a:r>
              <a:rPr lang="en-US" dirty="0" smtClean="0"/>
              <a:t> do </a:t>
            </a:r>
            <a:r>
              <a:rPr lang="en-US" dirty="0" err="1" smtClean="0"/>
              <a:t>autor</a:t>
            </a:r>
            <a:r>
              <a:rPr lang="en-US" dirty="0" smtClean="0"/>
              <a:t> (</a:t>
            </a:r>
            <a:r>
              <a:rPr lang="en-US" dirty="0" err="1" smtClean="0"/>
              <a:t>advogado</a:t>
            </a:r>
            <a:r>
              <a:rPr lang="en-US" dirty="0" smtClean="0"/>
              <a:t>)</a:t>
            </a:r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Citação</a:t>
            </a:r>
            <a:r>
              <a:rPr lang="en-US" dirty="0" smtClean="0"/>
              <a:t> do </a:t>
            </a:r>
            <a:r>
              <a:rPr lang="en-US" dirty="0" err="1" smtClean="0"/>
              <a:t>Réu</a:t>
            </a:r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Prazo</a:t>
            </a:r>
            <a:r>
              <a:rPr lang="en-US" dirty="0" smtClean="0"/>
              <a:t> </a:t>
            </a:r>
            <a:r>
              <a:rPr lang="en-US" dirty="0" err="1" smtClean="0"/>
              <a:t>Regressivo</a:t>
            </a:r>
            <a:r>
              <a:rPr lang="en-US" dirty="0" smtClean="0"/>
              <a:t> </a:t>
            </a:r>
            <a:r>
              <a:rPr lang="en-US" dirty="0" err="1" smtClean="0"/>
              <a:t>Impróprio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Dias </a:t>
            </a:r>
            <a:r>
              <a:rPr lang="en-US" dirty="0" err="1" smtClean="0"/>
              <a:t>Úteis</a:t>
            </a:r>
            <a:r>
              <a:rPr lang="en-US" dirty="0" smtClean="0"/>
              <a:t> (art. 183/231, CPC)</a:t>
            </a:r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Presença</a:t>
            </a:r>
            <a:r>
              <a:rPr lang="en-US" dirty="0" smtClean="0"/>
              <a:t> dos </a:t>
            </a:r>
            <a:r>
              <a:rPr lang="en-US" dirty="0" err="1" smtClean="0"/>
              <a:t>Advogados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Defensores</a:t>
            </a:r>
            <a:r>
              <a:rPr lang="en-US" dirty="0" smtClean="0"/>
              <a:t> </a:t>
            </a:r>
            <a:r>
              <a:rPr lang="en-US" dirty="0" err="1" smtClean="0"/>
              <a:t>Públicos</a:t>
            </a:r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Procurador</a:t>
            </a:r>
            <a:r>
              <a:rPr lang="en-US" dirty="0" smtClean="0"/>
              <a:t> com </a:t>
            </a:r>
            <a:r>
              <a:rPr lang="en-US" dirty="0" err="1" smtClean="0"/>
              <a:t>poderes</a:t>
            </a:r>
            <a:r>
              <a:rPr lang="en-US" dirty="0" smtClean="0"/>
              <a:t> </a:t>
            </a:r>
            <a:r>
              <a:rPr lang="en-US" dirty="0" err="1" smtClean="0"/>
              <a:t>espeçificos</a:t>
            </a:r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Presencial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Eletrônica</a:t>
            </a:r>
            <a:r>
              <a:rPr lang="en-US" dirty="0" smtClean="0"/>
              <a:t> (</a:t>
            </a:r>
            <a:r>
              <a:rPr lang="en-US" dirty="0" err="1" smtClean="0"/>
              <a:t>aplicativos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417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3647" y="1025371"/>
            <a:ext cx="700489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§ 8</a:t>
            </a:r>
            <a:r>
              <a:rPr lang="en-US" sz="2000" baseline="30000" dirty="0"/>
              <a:t>o</a:t>
            </a:r>
            <a:r>
              <a:rPr lang="en-US" sz="2000" dirty="0"/>
              <a:t> O </a:t>
            </a:r>
            <a:r>
              <a:rPr lang="en-US" sz="2000" b="1" i="1" u="sng" dirty="0" err="1"/>
              <a:t>não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comparecimento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injustificado</a:t>
            </a:r>
            <a:r>
              <a:rPr lang="en-US" sz="2000" b="1" i="1" u="sng" dirty="0"/>
              <a:t> </a:t>
            </a:r>
            <a:r>
              <a:rPr lang="en-US" sz="2000" dirty="0"/>
              <a:t>do </a:t>
            </a:r>
            <a:r>
              <a:rPr lang="en-US" sz="2000" dirty="0" err="1"/>
              <a:t>autor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do </a:t>
            </a:r>
            <a:r>
              <a:rPr lang="en-US" sz="2000" dirty="0" err="1"/>
              <a:t>réu</a:t>
            </a:r>
            <a:r>
              <a:rPr lang="en-US" sz="2000" dirty="0"/>
              <a:t> </a:t>
            </a:r>
            <a:r>
              <a:rPr lang="en-US" sz="2000" dirty="0" err="1"/>
              <a:t>à</a:t>
            </a:r>
            <a:r>
              <a:rPr lang="en-US" sz="2000" dirty="0"/>
              <a:t> </a:t>
            </a:r>
            <a:r>
              <a:rPr lang="en-US" sz="2000" dirty="0" err="1"/>
              <a:t>audiência</a:t>
            </a:r>
            <a:r>
              <a:rPr lang="en-US" sz="2000" dirty="0"/>
              <a:t> de </a:t>
            </a:r>
            <a:r>
              <a:rPr lang="en-US" sz="2000" dirty="0" err="1"/>
              <a:t>conciliação</a:t>
            </a:r>
            <a:r>
              <a:rPr lang="en-US" sz="2000" dirty="0"/>
              <a:t> </a:t>
            </a:r>
            <a:r>
              <a:rPr lang="en-US" sz="2000" dirty="0" err="1"/>
              <a:t>é</a:t>
            </a:r>
            <a:r>
              <a:rPr lang="en-US" sz="2000" dirty="0"/>
              <a:t> </a:t>
            </a:r>
            <a:r>
              <a:rPr lang="en-US" sz="2000" dirty="0" err="1"/>
              <a:t>considerado</a:t>
            </a:r>
            <a:r>
              <a:rPr lang="en-US" sz="2000" dirty="0"/>
              <a:t> </a:t>
            </a:r>
            <a:r>
              <a:rPr lang="en-US" sz="2000" b="1" i="1" u="sng" dirty="0" err="1"/>
              <a:t>ato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atentatório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à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dignidade</a:t>
            </a:r>
            <a:r>
              <a:rPr lang="en-US" sz="2000" b="1" i="1" u="sng" dirty="0"/>
              <a:t> da </a:t>
            </a:r>
            <a:r>
              <a:rPr lang="en-US" sz="2000" b="1" i="1" u="sng" dirty="0" err="1"/>
              <a:t>justiça</a:t>
            </a:r>
            <a:r>
              <a:rPr lang="en-US" sz="2000" dirty="0"/>
              <a:t> e </a:t>
            </a:r>
            <a:r>
              <a:rPr lang="en-US" sz="2000" dirty="0" err="1"/>
              <a:t>será</a:t>
            </a:r>
            <a:r>
              <a:rPr lang="en-US" sz="2000" dirty="0"/>
              <a:t> </a:t>
            </a:r>
            <a:r>
              <a:rPr lang="en-US" sz="2000" dirty="0" err="1"/>
              <a:t>sancionado</a:t>
            </a:r>
            <a:r>
              <a:rPr lang="en-US" sz="2000" dirty="0"/>
              <a:t> com </a:t>
            </a:r>
            <a:r>
              <a:rPr lang="en-US" sz="2000" dirty="0" err="1"/>
              <a:t>multa</a:t>
            </a:r>
            <a:r>
              <a:rPr lang="en-US" sz="2000" dirty="0"/>
              <a:t> de </a:t>
            </a:r>
            <a:r>
              <a:rPr lang="en-US" sz="2000" b="1" i="1" u="sng" dirty="0" err="1"/>
              <a:t>até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dois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por</a:t>
            </a:r>
            <a:r>
              <a:rPr lang="en-US" sz="2000" b="1" i="1" u="sng" dirty="0"/>
              <a:t> cento</a:t>
            </a:r>
            <a:r>
              <a:rPr lang="en-US" sz="2000" dirty="0"/>
              <a:t> da </a:t>
            </a:r>
            <a:r>
              <a:rPr lang="en-US" sz="2000" dirty="0" err="1"/>
              <a:t>vantagem</a:t>
            </a:r>
            <a:r>
              <a:rPr lang="en-US" sz="2000" dirty="0"/>
              <a:t> </a:t>
            </a:r>
            <a:r>
              <a:rPr lang="en-US" sz="2000" dirty="0" err="1"/>
              <a:t>econômica</a:t>
            </a:r>
            <a:r>
              <a:rPr lang="en-US" sz="2000" dirty="0"/>
              <a:t> </a:t>
            </a:r>
            <a:r>
              <a:rPr lang="en-US" sz="2000" dirty="0" err="1"/>
              <a:t>pretendida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do valor da </a:t>
            </a:r>
            <a:r>
              <a:rPr lang="en-US" sz="2000" dirty="0" err="1"/>
              <a:t>causa</a:t>
            </a:r>
            <a:r>
              <a:rPr lang="en-US" sz="2000" dirty="0"/>
              <a:t>, </a:t>
            </a:r>
            <a:r>
              <a:rPr lang="en-US" sz="2000" dirty="0" err="1"/>
              <a:t>revertida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favor da </a:t>
            </a:r>
            <a:r>
              <a:rPr lang="en-US" sz="2000" dirty="0" err="1"/>
              <a:t>União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do Estado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 smtClean="0"/>
          </a:p>
          <a:p>
            <a:pPr marL="342900" indent="-342900" algn="just">
              <a:buFont typeface="Wingdings" charset="2"/>
              <a:buChar char="Ø"/>
            </a:pPr>
            <a:r>
              <a:rPr lang="en-US" sz="2000" dirty="0" err="1" smtClean="0"/>
              <a:t>Dever</a:t>
            </a:r>
            <a:r>
              <a:rPr lang="en-US" sz="2000" dirty="0" smtClean="0"/>
              <a:t> </a:t>
            </a:r>
            <a:r>
              <a:rPr lang="en-US" sz="2000" dirty="0" err="1" smtClean="0"/>
              <a:t>Processual</a:t>
            </a:r>
            <a:endParaRPr lang="en-US" sz="2000" dirty="0" smtClean="0"/>
          </a:p>
          <a:p>
            <a:pPr marL="342900" indent="-342900" algn="just">
              <a:buFont typeface="Wingdings" charset="2"/>
              <a:buChar char="Ø"/>
            </a:pPr>
            <a:endParaRPr lang="en-US" sz="2000" dirty="0" smtClean="0"/>
          </a:p>
          <a:p>
            <a:pPr marL="342900" indent="-342900" algn="just">
              <a:buFont typeface="Wingdings" charset="2"/>
              <a:buChar char="Ø"/>
            </a:pPr>
            <a:r>
              <a:rPr lang="en-US" sz="2000" dirty="0" smtClean="0"/>
              <a:t>A </a:t>
            </a:r>
            <a:r>
              <a:rPr lang="en-US" sz="2000" dirty="0" err="1" smtClean="0"/>
              <a:t>advertência</a:t>
            </a:r>
            <a:r>
              <a:rPr lang="en-US" sz="2000" dirty="0" smtClean="0"/>
              <a:t> </a:t>
            </a:r>
            <a:r>
              <a:rPr lang="en-US" sz="2000" dirty="0" err="1" smtClean="0"/>
              <a:t>deve</a:t>
            </a:r>
            <a:r>
              <a:rPr lang="en-US" sz="2000" dirty="0" smtClean="0"/>
              <a:t> </a:t>
            </a:r>
            <a:r>
              <a:rPr lang="en-US" sz="2000" dirty="0" err="1" smtClean="0"/>
              <a:t>constar</a:t>
            </a:r>
            <a:r>
              <a:rPr lang="en-US" sz="2000" dirty="0" smtClean="0"/>
              <a:t> do </a:t>
            </a:r>
            <a:r>
              <a:rPr lang="en-US" sz="2000" dirty="0" err="1" smtClean="0"/>
              <a:t>Mandado</a:t>
            </a:r>
            <a:r>
              <a:rPr lang="en-US" sz="2000" dirty="0" smtClean="0"/>
              <a:t> de </a:t>
            </a:r>
            <a:r>
              <a:rPr lang="en-US" sz="2000" dirty="0" err="1" smtClean="0"/>
              <a:t>Citação</a:t>
            </a:r>
            <a:endParaRPr lang="en-US" sz="2000" dirty="0" smtClean="0"/>
          </a:p>
          <a:p>
            <a:pPr marL="342900" indent="-342900" algn="just">
              <a:buFont typeface="Wingdings" charset="2"/>
              <a:buChar char="Ø"/>
            </a:pPr>
            <a:endParaRPr lang="en-US" sz="2000" dirty="0"/>
          </a:p>
          <a:p>
            <a:pPr marL="342900" indent="-342900" algn="just">
              <a:buFont typeface="Wingdings" charset="2"/>
              <a:buChar char="Ø"/>
            </a:pPr>
            <a:r>
              <a:rPr lang="en-US" sz="2000" dirty="0" err="1" smtClean="0"/>
              <a:t>Não</a:t>
            </a:r>
            <a:r>
              <a:rPr lang="en-US" sz="2000" dirty="0" smtClean="0"/>
              <a:t> </a:t>
            </a:r>
            <a:r>
              <a:rPr lang="en-US" sz="2000" dirty="0" err="1" smtClean="0"/>
              <a:t>incide</a:t>
            </a:r>
            <a:r>
              <a:rPr lang="en-US" sz="2000" dirty="0" smtClean="0"/>
              <a:t> se o </a:t>
            </a:r>
            <a:r>
              <a:rPr lang="en-US" sz="2000" dirty="0" err="1" smtClean="0"/>
              <a:t>réu</a:t>
            </a:r>
            <a:r>
              <a:rPr lang="en-US" sz="2000" dirty="0" smtClean="0"/>
              <a:t> for </a:t>
            </a:r>
            <a:r>
              <a:rPr lang="en-US" sz="2000" smtClean="0"/>
              <a:t>intimado </a:t>
            </a:r>
            <a:r>
              <a:rPr lang="en-US" sz="2000" dirty="0" err="1" smtClean="0"/>
              <a:t>por</a:t>
            </a:r>
            <a:r>
              <a:rPr lang="en-US" sz="2000" dirty="0" smtClean="0"/>
              <a:t> </a:t>
            </a:r>
            <a:r>
              <a:rPr lang="en-US" sz="2000" dirty="0" err="1" smtClean="0"/>
              <a:t>Edital</a:t>
            </a:r>
            <a:r>
              <a:rPr lang="en-US" sz="2000" dirty="0" smtClean="0"/>
              <a:t> (</a:t>
            </a:r>
            <a:r>
              <a:rPr lang="en-US" sz="2000" dirty="0" err="1" smtClean="0"/>
              <a:t>Enunciado</a:t>
            </a:r>
            <a:r>
              <a:rPr lang="en-US" sz="2000" dirty="0" smtClean="0"/>
              <a:t> 26/CJF)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1073647" y="4929414"/>
            <a:ext cx="70048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§ 12.  A </a:t>
            </a:r>
            <a:r>
              <a:rPr lang="en-US" sz="2000" dirty="0" err="1"/>
              <a:t>pauta</a:t>
            </a:r>
            <a:r>
              <a:rPr lang="en-US" sz="2000" dirty="0"/>
              <a:t> das </a:t>
            </a:r>
            <a:r>
              <a:rPr lang="en-US" sz="2000" dirty="0" err="1"/>
              <a:t>audiências</a:t>
            </a:r>
            <a:r>
              <a:rPr lang="en-US" sz="2000" dirty="0"/>
              <a:t> de </a:t>
            </a:r>
            <a:r>
              <a:rPr lang="en-US" sz="2000" dirty="0" err="1"/>
              <a:t>conciliação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de </a:t>
            </a:r>
            <a:r>
              <a:rPr lang="en-US" sz="2000" dirty="0" err="1"/>
              <a:t>mediação</a:t>
            </a:r>
            <a:r>
              <a:rPr lang="en-US" sz="2000" dirty="0"/>
              <a:t> </a:t>
            </a:r>
            <a:r>
              <a:rPr lang="en-US" sz="2000" dirty="0" err="1"/>
              <a:t>será</a:t>
            </a:r>
            <a:r>
              <a:rPr lang="en-US" sz="2000" dirty="0"/>
              <a:t> </a:t>
            </a:r>
            <a:r>
              <a:rPr lang="en-US" sz="2000" dirty="0" err="1"/>
              <a:t>organizada</a:t>
            </a:r>
            <a:r>
              <a:rPr lang="en-US" sz="2000" dirty="0"/>
              <a:t> de </a:t>
            </a:r>
            <a:r>
              <a:rPr lang="en-US" sz="2000" dirty="0" err="1"/>
              <a:t>modo</a:t>
            </a:r>
            <a:r>
              <a:rPr lang="en-US" sz="2000" dirty="0"/>
              <a:t> a </a:t>
            </a:r>
            <a:r>
              <a:rPr lang="en-US" sz="2000" dirty="0" err="1"/>
              <a:t>respeitar</a:t>
            </a:r>
            <a:r>
              <a:rPr lang="en-US" sz="2000" dirty="0"/>
              <a:t> o </a:t>
            </a:r>
            <a:r>
              <a:rPr lang="en-US" sz="2000" dirty="0" err="1"/>
              <a:t>intervalo</a:t>
            </a:r>
            <a:r>
              <a:rPr lang="en-US" sz="2000" dirty="0"/>
              <a:t> </a:t>
            </a:r>
            <a:r>
              <a:rPr lang="en-US" sz="2000" dirty="0" err="1"/>
              <a:t>mínimo</a:t>
            </a:r>
            <a:r>
              <a:rPr lang="en-US" sz="2000" dirty="0"/>
              <a:t> de </a:t>
            </a:r>
            <a:r>
              <a:rPr lang="en-US" sz="2000" b="1" i="1" u="sng" dirty="0"/>
              <a:t>20 (</a:t>
            </a:r>
            <a:r>
              <a:rPr lang="en-US" sz="2000" b="1" i="1" u="sng" dirty="0" err="1"/>
              <a:t>vinte</a:t>
            </a:r>
            <a:r>
              <a:rPr lang="en-US" sz="2000" b="1" i="1" u="sng" dirty="0"/>
              <a:t>) </a:t>
            </a:r>
            <a:r>
              <a:rPr lang="en-US" sz="2000" b="1" i="1" u="sng" dirty="0" err="1"/>
              <a:t>minutos</a:t>
            </a:r>
            <a:r>
              <a:rPr lang="en-US" sz="2000" b="1" i="1" u="sng" dirty="0"/>
              <a:t> entre o </a:t>
            </a:r>
            <a:r>
              <a:rPr lang="en-US" sz="2000" b="1" i="1" u="sng" dirty="0" err="1"/>
              <a:t>início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uma</a:t>
            </a:r>
            <a:r>
              <a:rPr lang="en-US" sz="2000" b="1" i="1" u="sng" dirty="0"/>
              <a:t> e o </a:t>
            </a:r>
            <a:r>
              <a:rPr lang="en-US" sz="2000" b="1" i="1" u="sng" dirty="0" err="1"/>
              <a:t>início</a:t>
            </a:r>
            <a:r>
              <a:rPr lang="en-US" sz="2000" b="1" i="1" u="sng" dirty="0"/>
              <a:t> da </a:t>
            </a:r>
            <a:r>
              <a:rPr lang="en-US" sz="2000" b="1" i="1" u="sng" dirty="0" err="1"/>
              <a:t>seguinte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7943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32229"/>
            <a:ext cx="6965245" cy="1202485"/>
          </a:xfrm>
        </p:spPr>
        <p:txBody>
          <a:bodyPr>
            <a:normAutofit/>
          </a:bodyPr>
          <a:lstStyle/>
          <a:p>
            <a:r>
              <a:rPr lang="en-US" sz="3600" b="1" dirty="0" err="1" smtClean="0"/>
              <a:t>Não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Realização</a:t>
            </a:r>
            <a:r>
              <a:rPr lang="en-US" sz="3600" b="1" dirty="0" smtClean="0"/>
              <a:t>: </a:t>
            </a:r>
            <a:r>
              <a:rPr lang="en-US" sz="3600" b="1" dirty="0" err="1" smtClean="0"/>
              <a:t>Desinteresse</a:t>
            </a:r>
            <a:r>
              <a:rPr lang="en-US" sz="3600" b="1" dirty="0" smtClean="0"/>
              <a:t> das </a:t>
            </a:r>
            <a:r>
              <a:rPr lang="en-US" sz="3600" b="1" dirty="0" err="1" smtClean="0"/>
              <a:t>Partes</a:t>
            </a:r>
            <a:endParaRPr lang="en-US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1095023" y="1834714"/>
            <a:ext cx="696524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Art. 334. [</a:t>
            </a:r>
            <a:r>
              <a:rPr lang="mr-IN" dirty="0" smtClean="0"/>
              <a:t>…</a:t>
            </a:r>
            <a:r>
              <a:rPr lang="en-US" dirty="0" smtClean="0"/>
              <a:t>] § </a:t>
            </a:r>
            <a:r>
              <a:rPr lang="en-US" dirty="0"/>
              <a:t>4</a:t>
            </a:r>
            <a:r>
              <a:rPr lang="en-US" baseline="30000" dirty="0"/>
              <a:t>o</a:t>
            </a:r>
            <a:r>
              <a:rPr lang="en-US" dirty="0"/>
              <a:t> A </a:t>
            </a:r>
            <a:r>
              <a:rPr lang="en-US" dirty="0" err="1"/>
              <a:t>audiência</a:t>
            </a:r>
            <a:r>
              <a:rPr lang="en-US" dirty="0"/>
              <a:t> </a:t>
            </a:r>
            <a:r>
              <a:rPr lang="en-US" b="1" dirty="0" err="1"/>
              <a:t>não</a:t>
            </a:r>
            <a:r>
              <a:rPr lang="en-US" b="1" dirty="0"/>
              <a:t> </a:t>
            </a:r>
            <a:r>
              <a:rPr lang="en-US" b="1" dirty="0" err="1"/>
              <a:t>será</a:t>
            </a:r>
            <a:r>
              <a:rPr lang="en-US" b="1" dirty="0"/>
              <a:t> </a:t>
            </a:r>
            <a:r>
              <a:rPr lang="en-US" b="1" dirty="0" err="1"/>
              <a:t>realizada</a:t>
            </a:r>
            <a:r>
              <a:rPr lang="en-US" dirty="0" smtClean="0"/>
              <a:t>: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/>
              <a:t>I - se </a:t>
            </a:r>
            <a:r>
              <a:rPr lang="en-US" b="1" u="sng" dirty="0" err="1"/>
              <a:t>ambas</a:t>
            </a:r>
            <a:r>
              <a:rPr lang="en-US" dirty="0"/>
              <a:t> as </a:t>
            </a:r>
            <a:r>
              <a:rPr lang="en-US" dirty="0" err="1"/>
              <a:t>partes</a:t>
            </a:r>
            <a:r>
              <a:rPr lang="en-US" dirty="0"/>
              <a:t> </a:t>
            </a:r>
            <a:r>
              <a:rPr lang="en-US" dirty="0" err="1"/>
              <a:t>manifestarem</a:t>
            </a:r>
            <a:r>
              <a:rPr lang="en-US" dirty="0"/>
              <a:t>, </a:t>
            </a:r>
            <a:r>
              <a:rPr lang="en-US" dirty="0" err="1"/>
              <a:t>expressamente</a:t>
            </a:r>
            <a:r>
              <a:rPr lang="en-US" dirty="0"/>
              <a:t>, </a:t>
            </a:r>
            <a:r>
              <a:rPr lang="en-US" dirty="0" err="1"/>
              <a:t>desinteresse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composição</a:t>
            </a:r>
            <a:r>
              <a:rPr lang="en-US" dirty="0"/>
              <a:t> consensual</a:t>
            </a:r>
            <a:r>
              <a:rPr lang="en-US" dirty="0" smtClean="0"/>
              <a:t>;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[</a:t>
            </a:r>
            <a:r>
              <a:rPr lang="mr-IN" dirty="0" smtClean="0"/>
              <a:t>…</a:t>
            </a:r>
            <a:r>
              <a:rPr lang="en-US" dirty="0" smtClean="0"/>
              <a:t>]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/>
              <a:t>§ 5</a:t>
            </a:r>
            <a:r>
              <a:rPr lang="en-US" baseline="30000" dirty="0"/>
              <a:t>o</a:t>
            </a:r>
            <a:r>
              <a:rPr lang="en-US" dirty="0"/>
              <a:t> O </a:t>
            </a:r>
            <a:r>
              <a:rPr lang="en-US" dirty="0" err="1"/>
              <a:t>autor</a:t>
            </a:r>
            <a:r>
              <a:rPr lang="en-US" dirty="0"/>
              <a:t> </a:t>
            </a:r>
            <a:r>
              <a:rPr lang="en-US" dirty="0" err="1"/>
              <a:t>deverá</a:t>
            </a:r>
            <a:r>
              <a:rPr lang="en-US" dirty="0"/>
              <a:t> </a:t>
            </a:r>
            <a:r>
              <a:rPr lang="en-US" dirty="0" err="1"/>
              <a:t>indicar</a:t>
            </a:r>
            <a:r>
              <a:rPr lang="en-US" dirty="0"/>
              <a:t>,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petição</a:t>
            </a:r>
            <a:r>
              <a:rPr lang="en-US" b="1" dirty="0"/>
              <a:t> </a:t>
            </a:r>
            <a:r>
              <a:rPr lang="en-US" b="1" dirty="0" err="1"/>
              <a:t>inicial</a:t>
            </a:r>
            <a:r>
              <a:rPr lang="en-US" dirty="0"/>
              <a:t>, </a:t>
            </a:r>
            <a:r>
              <a:rPr lang="en-US" dirty="0" err="1"/>
              <a:t>seu</a:t>
            </a:r>
            <a:r>
              <a:rPr lang="en-US" dirty="0"/>
              <a:t> </a:t>
            </a:r>
            <a:r>
              <a:rPr lang="en-US" dirty="0" err="1"/>
              <a:t>desinteresse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autocomposição</a:t>
            </a:r>
            <a:r>
              <a:rPr lang="en-US" dirty="0"/>
              <a:t>, e o </a:t>
            </a:r>
            <a:r>
              <a:rPr lang="en-US" b="1" dirty="0" err="1"/>
              <a:t>réu</a:t>
            </a:r>
            <a:r>
              <a:rPr lang="en-US" b="1" dirty="0"/>
              <a:t> </a:t>
            </a:r>
            <a:r>
              <a:rPr lang="en-US" b="1" dirty="0" err="1"/>
              <a:t>deverá</a:t>
            </a:r>
            <a:r>
              <a:rPr lang="en-US" b="1" dirty="0"/>
              <a:t> </a:t>
            </a:r>
            <a:r>
              <a:rPr lang="en-US" b="1" dirty="0" err="1"/>
              <a:t>fazê</a:t>
            </a:r>
            <a:r>
              <a:rPr lang="en-US" b="1" dirty="0"/>
              <a:t>-lo,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petição</a:t>
            </a:r>
            <a:r>
              <a:rPr lang="en-US" dirty="0"/>
              <a:t>, </a:t>
            </a:r>
            <a:r>
              <a:rPr lang="en-US" dirty="0" err="1"/>
              <a:t>apresentada</a:t>
            </a:r>
            <a:r>
              <a:rPr lang="en-US" dirty="0"/>
              <a:t> com </a:t>
            </a:r>
            <a:r>
              <a:rPr lang="en-US" b="1" dirty="0"/>
              <a:t>10 (</a:t>
            </a:r>
            <a:r>
              <a:rPr lang="en-US" b="1" dirty="0" err="1"/>
              <a:t>dez</a:t>
            </a:r>
            <a:r>
              <a:rPr lang="en-US" b="1" dirty="0"/>
              <a:t>) </a:t>
            </a:r>
            <a:r>
              <a:rPr lang="en-US" b="1" dirty="0" err="1"/>
              <a:t>dias</a:t>
            </a:r>
            <a:r>
              <a:rPr lang="en-US" b="1" dirty="0"/>
              <a:t> </a:t>
            </a:r>
            <a:r>
              <a:rPr lang="en-US" dirty="0"/>
              <a:t>de </a:t>
            </a:r>
            <a:r>
              <a:rPr lang="en-US" dirty="0" err="1"/>
              <a:t>antecedência</a:t>
            </a:r>
            <a:r>
              <a:rPr lang="en-US" dirty="0"/>
              <a:t>, </a:t>
            </a:r>
            <a:r>
              <a:rPr lang="en-US" dirty="0" err="1"/>
              <a:t>contados</a:t>
            </a:r>
            <a:r>
              <a:rPr lang="en-US" dirty="0"/>
              <a:t> da data da </a:t>
            </a:r>
            <a:r>
              <a:rPr lang="en-US" dirty="0" err="1"/>
              <a:t>audiência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309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32229"/>
            <a:ext cx="6965245" cy="1202485"/>
          </a:xfrm>
        </p:spPr>
        <p:txBody>
          <a:bodyPr>
            <a:normAutofit/>
          </a:bodyPr>
          <a:lstStyle/>
          <a:p>
            <a:r>
              <a:rPr lang="en-US" sz="3600" b="1" dirty="0" err="1" smtClean="0"/>
              <a:t>Não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Realização</a:t>
            </a:r>
            <a:r>
              <a:rPr lang="en-US" sz="3600" b="1" dirty="0" smtClean="0"/>
              <a:t>: </a:t>
            </a:r>
            <a:r>
              <a:rPr lang="en-US" sz="3600" b="1" dirty="0" err="1" smtClean="0"/>
              <a:t>Desinteresse</a:t>
            </a:r>
            <a:r>
              <a:rPr lang="en-US" sz="3600" b="1" dirty="0" smtClean="0"/>
              <a:t> e </a:t>
            </a:r>
            <a:r>
              <a:rPr lang="en-US" sz="3600" b="1" dirty="0" err="1" smtClean="0"/>
              <a:t>Litisconsórcio</a:t>
            </a:r>
            <a:endParaRPr lang="en-US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1095023" y="2221275"/>
            <a:ext cx="696524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Art. 334. [</a:t>
            </a:r>
            <a:r>
              <a:rPr lang="mr-IN" dirty="0" smtClean="0"/>
              <a:t>…</a:t>
            </a:r>
            <a:r>
              <a:rPr lang="en-US" dirty="0" smtClean="0"/>
              <a:t>] § </a:t>
            </a:r>
            <a:r>
              <a:rPr lang="en-US" dirty="0"/>
              <a:t>4</a:t>
            </a:r>
            <a:r>
              <a:rPr lang="en-US" baseline="30000" dirty="0"/>
              <a:t>o</a:t>
            </a:r>
            <a:r>
              <a:rPr lang="en-US" dirty="0"/>
              <a:t> A </a:t>
            </a:r>
            <a:r>
              <a:rPr lang="en-US" dirty="0" err="1"/>
              <a:t>audiência</a:t>
            </a:r>
            <a:r>
              <a:rPr lang="en-US" dirty="0"/>
              <a:t> </a:t>
            </a:r>
            <a:r>
              <a:rPr lang="en-US" b="1" dirty="0" err="1"/>
              <a:t>não</a:t>
            </a:r>
            <a:r>
              <a:rPr lang="en-US" b="1" dirty="0"/>
              <a:t> </a:t>
            </a:r>
            <a:r>
              <a:rPr lang="en-US" b="1" dirty="0" err="1"/>
              <a:t>será</a:t>
            </a:r>
            <a:r>
              <a:rPr lang="en-US" b="1" dirty="0"/>
              <a:t> </a:t>
            </a:r>
            <a:r>
              <a:rPr lang="en-US" b="1" dirty="0" err="1"/>
              <a:t>realizada</a:t>
            </a:r>
            <a:r>
              <a:rPr lang="en-US" dirty="0" smtClean="0"/>
              <a:t>: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- se </a:t>
            </a:r>
            <a:r>
              <a:rPr lang="en-US" b="1" u="sng" dirty="0" err="1"/>
              <a:t>ambas</a:t>
            </a:r>
            <a:r>
              <a:rPr lang="en-US" dirty="0"/>
              <a:t> as </a:t>
            </a:r>
            <a:r>
              <a:rPr lang="en-US" dirty="0" err="1"/>
              <a:t>partes</a:t>
            </a:r>
            <a:r>
              <a:rPr lang="en-US" dirty="0"/>
              <a:t> </a:t>
            </a:r>
            <a:r>
              <a:rPr lang="en-US" dirty="0" err="1"/>
              <a:t>manifestarem</a:t>
            </a:r>
            <a:r>
              <a:rPr lang="en-US" dirty="0"/>
              <a:t>, </a:t>
            </a:r>
            <a:r>
              <a:rPr lang="en-US" dirty="0" err="1"/>
              <a:t>expressamente</a:t>
            </a:r>
            <a:r>
              <a:rPr lang="en-US" dirty="0"/>
              <a:t>, </a:t>
            </a:r>
            <a:r>
              <a:rPr lang="en-US" dirty="0" err="1"/>
              <a:t>desinteresse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composição</a:t>
            </a:r>
            <a:r>
              <a:rPr lang="en-US" dirty="0"/>
              <a:t> consensual</a:t>
            </a:r>
            <a:r>
              <a:rPr lang="en-US" dirty="0" smtClean="0"/>
              <a:t>;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[</a:t>
            </a:r>
            <a:r>
              <a:rPr lang="mr-IN" dirty="0" smtClean="0"/>
              <a:t>…</a:t>
            </a:r>
            <a:r>
              <a:rPr lang="en-US" dirty="0" smtClean="0"/>
              <a:t>]</a:t>
            </a:r>
            <a:endParaRPr lang="en-US" dirty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§ </a:t>
            </a:r>
            <a:r>
              <a:rPr lang="en-US" dirty="0"/>
              <a:t>6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Havendo</a:t>
            </a:r>
            <a:r>
              <a:rPr lang="en-US" dirty="0"/>
              <a:t> </a:t>
            </a:r>
            <a:r>
              <a:rPr lang="en-US" b="1" dirty="0" err="1"/>
              <a:t>litisconsórcio</a:t>
            </a:r>
            <a:r>
              <a:rPr lang="en-US" dirty="0"/>
              <a:t>, o </a:t>
            </a:r>
            <a:r>
              <a:rPr lang="en-US" b="1" dirty="0" err="1"/>
              <a:t>desinteresse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realização</a:t>
            </a:r>
            <a:r>
              <a:rPr lang="en-US" dirty="0"/>
              <a:t> da </a:t>
            </a:r>
            <a:r>
              <a:rPr lang="en-US" dirty="0" err="1"/>
              <a:t>audiência</a:t>
            </a:r>
            <a:r>
              <a:rPr lang="en-US" dirty="0"/>
              <a:t> </a:t>
            </a:r>
            <a:r>
              <a:rPr lang="en-US" dirty="0" err="1"/>
              <a:t>deve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b="1" dirty="0" err="1"/>
              <a:t>manifestado</a:t>
            </a:r>
            <a:r>
              <a:rPr lang="en-US" b="1" dirty="0"/>
              <a:t>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todos</a:t>
            </a:r>
            <a:r>
              <a:rPr lang="en-US" b="1" dirty="0"/>
              <a:t> </a:t>
            </a:r>
            <a:r>
              <a:rPr lang="en-US" b="1" dirty="0" err="1"/>
              <a:t>os</a:t>
            </a:r>
            <a:r>
              <a:rPr lang="en-US" b="1" dirty="0"/>
              <a:t> </a:t>
            </a:r>
            <a:r>
              <a:rPr lang="en-US" b="1" dirty="0" err="1"/>
              <a:t>litisconsortes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Temperamento</a:t>
            </a:r>
            <a:r>
              <a:rPr lang="en-US" dirty="0" smtClean="0"/>
              <a:t>: </a:t>
            </a:r>
            <a:r>
              <a:rPr lang="en-US" dirty="0" err="1" smtClean="0"/>
              <a:t>litisconsórcio</a:t>
            </a:r>
            <a:r>
              <a:rPr lang="en-US" dirty="0" smtClean="0"/>
              <a:t> </a:t>
            </a:r>
            <a:r>
              <a:rPr lang="en-US" dirty="0" err="1" smtClean="0"/>
              <a:t>facultativo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508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32229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sz="3600" b="1" dirty="0" err="1" smtClean="0"/>
              <a:t>Não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Realização</a:t>
            </a:r>
            <a:r>
              <a:rPr lang="en-US" sz="3600" b="1" dirty="0" smtClean="0"/>
              <a:t>: </a:t>
            </a:r>
            <a:r>
              <a:rPr lang="en-US" sz="3600" b="1" dirty="0" err="1" smtClean="0"/>
              <a:t>Autocomposição</a:t>
            </a:r>
            <a:r>
              <a:rPr lang="en-US" sz="3600" b="1" dirty="0" smtClean="0"/>
              <a:t> for </a:t>
            </a:r>
            <a:r>
              <a:rPr lang="en-US" sz="3600" b="1" dirty="0" err="1" smtClean="0"/>
              <a:t>inadmissível</a:t>
            </a:r>
            <a:endParaRPr lang="en-US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1095023" y="2109688"/>
            <a:ext cx="696524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Art. 334. [</a:t>
            </a:r>
            <a:r>
              <a:rPr lang="mr-IN" dirty="0" smtClean="0"/>
              <a:t>…</a:t>
            </a:r>
            <a:r>
              <a:rPr lang="en-US" dirty="0" smtClean="0"/>
              <a:t>] § </a:t>
            </a:r>
            <a:r>
              <a:rPr lang="en-US" dirty="0"/>
              <a:t>4</a:t>
            </a:r>
            <a:r>
              <a:rPr lang="en-US" baseline="30000" dirty="0"/>
              <a:t>o</a:t>
            </a:r>
            <a:r>
              <a:rPr lang="en-US" dirty="0"/>
              <a:t> A </a:t>
            </a:r>
            <a:r>
              <a:rPr lang="en-US" dirty="0" err="1"/>
              <a:t>audiência</a:t>
            </a:r>
            <a:r>
              <a:rPr lang="en-US" dirty="0"/>
              <a:t> </a:t>
            </a:r>
            <a:r>
              <a:rPr lang="en-US" b="1" dirty="0" err="1"/>
              <a:t>não</a:t>
            </a:r>
            <a:r>
              <a:rPr lang="en-US" b="1" dirty="0"/>
              <a:t> </a:t>
            </a:r>
            <a:r>
              <a:rPr lang="en-US" b="1" dirty="0" err="1"/>
              <a:t>será</a:t>
            </a:r>
            <a:r>
              <a:rPr lang="en-US" b="1" dirty="0"/>
              <a:t> </a:t>
            </a:r>
            <a:r>
              <a:rPr lang="en-US" b="1" dirty="0" err="1"/>
              <a:t>realizada</a:t>
            </a:r>
            <a:r>
              <a:rPr lang="en-US" dirty="0" smtClean="0"/>
              <a:t>: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II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dirty="0" err="1" smtClean="0"/>
              <a:t>quando</a:t>
            </a:r>
            <a:r>
              <a:rPr lang="en-US" dirty="0" smtClean="0"/>
              <a:t> </a:t>
            </a:r>
            <a:r>
              <a:rPr lang="en-US" dirty="0" err="1" smtClean="0"/>
              <a:t>não</a:t>
            </a:r>
            <a:r>
              <a:rPr lang="en-US" dirty="0" smtClean="0"/>
              <a:t> se </a:t>
            </a:r>
            <a:r>
              <a:rPr lang="en-US" dirty="0" err="1" smtClean="0"/>
              <a:t>admitir</a:t>
            </a:r>
            <a:r>
              <a:rPr lang="en-US" dirty="0" smtClean="0"/>
              <a:t> a </a:t>
            </a:r>
            <a:r>
              <a:rPr lang="en-US" dirty="0" err="1" smtClean="0"/>
              <a:t>autocomposição</a:t>
            </a:r>
            <a:endParaRPr lang="en-US" dirty="0" smtClean="0"/>
          </a:p>
          <a:p>
            <a:pPr algn="just"/>
            <a:endParaRPr lang="en-US" dirty="0" smtClean="0"/>
          </a:p>
          <a:p>
            <a:pPr marL="742950" lvl="1" indent="-285750" algn="just">
              <a:buFont typeface="Wingdings" charset="2"/>
              <a:buChar char="Ø"/>
            </a:pPr>
            <a:r>
              <a:rPr lang="en-US" dirty="0" err="1" smtClean="0"/>
              <a:t>Direitos</a:t>
            </a:r>
            <a:r>
              <a:rPr lang="en-US" dirty="0" smtClean="0"/>
              <a:t> </a:t>
            </a:r>
            <a:r>
              <a:rPr lang="en-US" dirty="0" err="1" smtClean="0"/>
              <a:t>disponíveis</a:t>
            </a:r>
            <a:endParaRPr lang="en-US" dirty="0" smtClean="0"/>
          </a:p>
          <a:p>
            <a:pPr marL="742950" lvl="1" indent="-285750" algn="just">
              <a:buFont typeface="Wingdings" charset="2"/>
              <a:buChar char="Ø"/>
            </a:pPr>
            <a:endParaRPr lang="en-US" dirty="0"/>
          </a:p>
          <a:p>
            <a:pPr marL="742950" lvl="1" indent="-285750" algn="just">
              <a:buFont typeface="Wingdings" charset="2"/>
              <a:buChar char="Ø"/>
            </a:pPr>
            <a:r>
              <a:rPr lang="en-US" dirty="0" err="1" smtClean="0"/>
              <a:t>Direitos</a:t>
            </a:r>
            <a:r>
              <a:rPr lang="en-US" dirty="0" smtClean="0"/>
              <a:t> </a:t>
            </a:r>
            <a:r>
              <a:rPr lang="en-US" dirty="0" err="1" smtClean="0"/>
              <a:t>indisponíveis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admitam</a:t>
            </a:r>
            <a:r>
              <a:rPr lang="en-US" dirty="0" smtClean="0"/>
              <a:t> </a:t>
            </a:r>
            <a:r>
              <a:rPr lang="en-US" dirty="0" err="1" smtClean="0"/>
              <a:t>transação</a:t>
            </a:r>
            <a:endParaRPr lang="en-US" dirty="0" smtClean="0"/>
          </a:p>
          <a:p>
            <a:pPr marL="742950" lvl="1" indent="-285750" algn="just">
              <a:buFont typeface="Wingdings" charset="2"/>
              <a:buChar char="Ø"/>
            </a:pPr>
            <a:endParaRPr lang="en-US" dirty="0"/>
          </a:p>
          <a:p>
            <a:pPr marL="742950" lvl="1" indent="-285750" algn="just">
              <a:buFont typeface="Wingdings" charset="2"/>
              <a:buChar char="Ø"/>
            </a:pPr>
            <a:r>
              <a:rPr lang="en-US" dirty="0" err="1" smtClean="0"/>
              <a:t>Nesse</a:t>
            </a:r>
            <a:r>
              <a:rPr lang="en-US" dirty="0" smtClean="0"/>
              <a:t> </a:t>
            </a:r>
            <a:r>
              <a:rPr lang="en-US" dirty="0" err="1" smtClean="0"/>
              <a:t>último</a:t>
            </a:r>
            <a:r>
              <a:rPr lang="en-US" dirty="0" smtClean="0"/>
              <a:t> </a:t>
            </a:r>
            <a:r>
              <a:rPr lang="en-US" dirty="0" err="1" smtClean="0"/>
              <a:t>caso</a:t>
            </a:r>
            <a:r>
              <a:rPr lang="en-US" dirty="0" smtClean="0"/>
              <a:t>, </a:t>
            </a:r>
            <a:r>
              <a:rPr lang="en-US" dirty="0" err="1" smtClean="0"/>
              <a:t>deve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homologado</a:t>
            </a:r>
            <a:r>
              <a:rPr lang="en-US" dirty="0" smtClean="0"/>
              <a:t> </a:t>
            </a:r>
            <a:r>
              <a:rPr lang="en-US" dirty="0" err="1" smtClean="0"/>
              <a:t>ouvido</a:t>
            </a:r>
            <a:r>
              <a:rPr lang="en-US" dirty="0" smtClean="0"/>
              <a:t> o MP</a:t>
            </a:r>
          </a:p>
          <a:p>
            <a:pPr marL="742950" lvl="1" indent="-285750" algn="just">
              <a:buFont typeface="Wingdings" charset="2"/>
              <a:buChar char="Ø"/>
            </a:pPr>
            <a:endParaRPr lang="en-US" dirty="0"/>
          </a:p>
          <a:p>
            <a:pPr marL="742950" lvl="1" indent="-285750" algn="just">
              <a:buFont typeface="Wingdings" charset="2"/>
              <a:buChar char="Ø"/>
            </a:pPr>
            <a:r>
              <a:rPr lang="en-US" dirty="0" smtClean="0"/>
              <a:t>Art. 3, Lei 13.140/2015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68222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26388389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623563" y="5701303"/>
            <a:ext cx="5996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Art. 334, </a:t>
            </a:r>
            <a:r>
              <a:rPr lang="cs-CZ" dirty="0">
                <a:solidFill>
                  <a:prstClr val="black"/>
                </a:solidFill>
                <a:latin typeface="ArialMT"/>
              </a:rPr>
              <a:t>§ </a:t>
            </a:r>
            <a:r>
              <a:rPr lang="cs-CZ" dirty="0" smtClean="0">
                <a:solidFill>
                  <a:prstClr val="black"/>
                </a:solidFill>
                <a:latin typeface="ArialMT"/>
              </a:rPr>
              <a:t>11</a:t>
            </a:r>
            <a:r>
              <a:rPr lang="en-US" dirty="0" smtClean="0"/>
              <a:t>, CPC X Art. 28, Lei n. 13.140/2015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62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90451225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9760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98985731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7478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Devido</a:t>
            </a:r>
            <a:r>
              <a:rPr lang="en-US" b="1" dirty="0" smtClean="0"/>
              <a:t> </a:t>
            </a:r>
            <a:r>
              <a:rPr lang="en-US" b="1" dirty="0" err="1" smtClean="0"/>
              <a:t>Processo</a:t>
            </a:r>
            <a:r>
              <a:rPr lang="en-US" b="1" dirty="0" smtClean="0"/>
              <a:t> Legal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31709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32235277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1533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888541207"/>
              </p:ext>
            </p:extLst>
          </p:nvPr>
        </p:nvGraphicFramePr>
        <p:xfrm>
          <a:off x="1112925" y="982053"/>
          <a:ext cx="7031077" cy="4949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0007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Contestação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81894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Forma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b="1" dirty="0" smtClean="0"/>
              <a:t>Forma </a:t>
            </a:r>
            <a:r>
              <a:rPr lang="en-US" b="1" dirty="0" err="1" smtClean="0"/>
              <a:t>Escrita</a:t>
            </a:r>
            <a:endParaRPr lang="en-US" b="1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Juizados</a:t>
            </a:r>
            <a:r>
              <a:rPr lang="en-US" dirty="0" smtClean="0"/>
              <a:t> </a:t>
            </a:r>
            <a:r>
              <a:rPr lang="en-US" dirty="0" err="1" smtClean="0"/>
              <a:t>Especiais</a:t>
            </a:r>
            <a:r>
              <a:rPr lang="en-US" dirty="0" smtClean="0"/>
              <a:t> </a:t>
            </a:r>
            <a:r>
              <a:rPr lang="en-US" dirty="0" err="1" smtClean="0"/>
              <a:t>pode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verbalizada</a:t>
            </a:r>
            <a:endParaRPr lang="en-US" dirty="0"/>
          </a:p>
          <a:p>
            <a:pPr>
              <a:buFont typeface="Wingdings" charset="2"/>
              <a:buChar char="Ø"/>
            </a:pPr>
            <a:endParaRPr lang="en-US" b="1" dirty="0"/>
          </a:p>
          <a:p>
            <a:pPr>
              <a:buFont typeface="Wingdings" charset="2"/>
              <a:buChar char="Ø"/>
            </a:pPr>
            <a:r>
              <a:rPr lang="en-US" b="1" dirty="0" err="1" smtClean="0"/>
              <a:t>Não</a:t>
            </a:r>
            <a:r>
              <a:rPr lang="en-US" b="1" dirty="0" smtClean="0"/>
              <a:t> </a:t>
            </a:r>
            <a:r>
              <a:rPr lang="en-US" b="1" dirty="0" err="1" smtClean="0"/>
              <a:t>pode</a:t>
            </a:r>
            <a:r>
              <a:rPr lang="en-US" b="1" dirty="0" smtClean="0"/>
              <a:t> </a:t>
            </a:r>
            <a:r>
              <a:rPr lang="en-US" b="1" dirty="0" err="1" smtClean="0"/>
              <a:t>ser</a:t>
            </a:r>
            <a:r>
              <a:rPr lang="en-US" b="1" dirty="0" smtClean="0"/>
              <a:t> </a:t>
            </a:r>
            <a:r>
              <a:rPr lang="en-US" b="1" dirty="0" err="1" smtClean="0"/>
              <a:t>aditada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  </a:t>
            </a:r>
            <a:r>
              <a:rPr lang="en-US" dirty="0" err="1" smtClean="0"/>
              <a:t>Preclusão</a:t>
            </a:r>
            <a:r>
              <a:rPr lang="en-US" dirty="0" smtClean="0"/>
              <a:t> </a:t>
            </a:r>
            <a:r>
              <a:rPr lang="en-US" dirty="0" err="1" smtClean="0"/>
              <a:t>consumativa</a:t>
            </a:r>
            <a:r>
              <a:rPr lang="en-US" dirty="0" smtClean="0"/>
              <a:t>,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regra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err="1" smtClean="0"/>
              <a:t>Exceções</a:t>
            </a:r>
            <a:r>
              <a:rPr lang="en-US" dirty="0" smtClean="0"/>
              <a:t>: art. 342, CPC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b="1" dirty="0" err="1" smtClean="0"/>
              <a:t>Efeito</a:t>
            </a:r>
            <a:r>
              <a:rPr lang="en-US" b="1" dirty="0" smtClean="0"/>
              <a:t> Material: </a:t>
            </a:r>
            <a:r>
              <a:rPr lang="en-US" dirty="0" smtClean="0"/>
              <a:t>art. 827, CC/2002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107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8999335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0697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43859" y="3758244"/>
            <a:ext cx="665137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 smtClean="0"/>
              <a:t>“</a:t>
            </a:r>
            <a:r>
              <a:rPr lang="en-US" sz="2200" b="1" dirty="0" err="1" smtClean="0"/>
              <a:t>Não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devo</a:t>
            </a:r>
            <a:r>
              <a:rPr lang="en-US" sz="2200" b="1" dirty="0" smtClean="0"/>
              <a:t>, </a:t>
            </a:r>
            <a:r>
              <a:rPr lang="en-US" sz="2200" b="1" dirty="0" err="1" smtClean="0"/>
              <a:t>porque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não</a:t>
            </a:r>
            <a:r>
              <a:rPr lang="en-US" sz="2200" b="1" dirty="0" smtClean="0"/>
              <a:t> há </a:t>
            </a:r>
            <a:r>
              <a:rPr lang="en-US" sz="2200" b="1" dirty="0" err="1" smtClean="0"/>
              <a:t>contrato</a:t>
            </a:r>
            <a:r>
              <a:rPr lang="en-US" sz="2200" b="1" dirty="0" smtClean="0"/>
              <a:t>, se há, é </a:t>
            </a:r>
            <a:r>
              <a:rPr lang="en-US" sz="2200" b="1" dirty="0" err="1" smtClean="0"/>
              <a:t>nulo</a:t>
            </a:r>
            <a:r>
              <a:rPr lang="en-US" sz="2200" b="1" dirty="0" smtClean="0"/>
              <a:t>; se </a:t>
            </a:r>
            <a:r>
              <a:rPr lang="en-US" sz="2200" b="1" dirty="0" err="1" smtClean="0"/>
              <a:t>exitir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ou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não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estiver</a:t>
            </a:r>
            <a:r>
              <a:rPr lang="en-US" sz="2200" b="1" dirty="0"/>
              <a:t> </a:t>
            </a:r>
            <a:r>
              <a:rPr lang="en-US" sz="2200" b="1" dirty="0" err="1" smtClean="0"/>
              <a:t>nulo</a:t>
            </a:r>
            <a:r>
              <a:rPr lang="en-US" sz="2200" b="1" dirty="0" smtClean="0"/>
              <a:t>, </a:t>
            </a:r>
            <a:r>
              <a:rPr lang="en-US" sz="2200" b="1" dirty="0" err="1" smtClean="0"/>
              <a:t>já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está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paga</a:t>
            </a:r>
            <a:r>
              <a:rPr lang="en-US" sz="2200" b="1" dirty="0" smtClean="0"/>
              <a:t> a </a:t>
            </a:r>
            <a:r>
              <a:rPr lang="en-US" sz="2200" b="1" dirty="0" err="1" smtClean="0"/>
              <a:t>dívida</a:t>
            </a:r>
            <a:r>
              <a:rPr lang="en-US" sz="2200" b="1" dirty="0" smtClean="0"/>
              <a:t>; se </a:t>
            </a:r>
            <a:r>
              <a:rPr lang="en-US" sz="2200" b="1" dirty="0" err="1" smtClean="0"/>
              <a:t>não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está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paga</a:t>
            </a:r>
            <a:r>
              <a:rPr lang="en-US" sz="2200" b="1" dirty="0" smtClean="0"/>
              <a:t>, </a:t>
            </a:r>
            <a:r>
              <a:rPr lang="en-US" sz="2200" b="1" dirty="0" err="1" smtClean="0"/>
              <a:t>já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ocorreu</a:t>
            </a:r>
            <a:r>
              <a:rPr lang="en-US" sz="2200" b="1" dirty="0" smtClean="0"/>
              <a:t> a </a:t>
            </a:r>
            <a:r>
              <a:rPr lang="en-US" sz="2200" b="1" dirty="0" err="1" smtClean="0"/>
              <a:t>prescrição</a:t>
            </a:r>
            <a:r>
              <a:rPr lang="en-US" sz="2200" b="1" dirty="0" smtClean="0"/>
              <a:t> e, de </a:t>
            </a:r>
            <a:r>
              <a:rPr lang="en-US" sz="2200" b="1" dirty="0" err="1" smtClean="0"/>
              <a:t>qualquer</a:t>
            </a:r>
            <a:r>
              <a:rPr lang="en-US" sz="2200" b="1" dirty="0" smtClean="0"/>
              <a:t> forma, a </a:t>
            </a:r>
            <a:r>
              <a:rPr lang="en-US" sz="2200" b="1" dirty="0" err="1" smtClean="0"/>
              <a:t>conclusão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que</a:t>
            </a:r>
            <a:r>
              <a:rPr lang="en-US" sz="2200" b="1" dirty="0" smtClean="0"/>
              <a:t> se </a:t>
            </a:r>
            <a:r>
              <a:rPr lang="en-US" sz="2200" b="1" dirty="0" err="1" smtClean="0"/>
              <a:t>tira</a:t>
            </a:r>
            <a:r>
              <a:rPr lang="en-US" sz="2200" b="1" dirty="0" smtClean="0"/>
              <a:t> dos </a:t>
            </a:r>
            <a:r>
              <a:rPr lang="en-US" sz="2200" b="1" dirty="0" err="1" smtClean="0"/>
              <a:t>fatos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não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permite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deduzir</a:t>
            </a:r>
            <a:r>
              <a:rPr lang="en-US" sz="2200" b="1" dirty="0" smtClean="0"/>
              <a:t> a </a:t>
            </a:r>
            <a:r>
              <a:rPr lang="en-US" sz="2200" b="1" dirty="0" err="1" smtClean="0"/>
              <a:t>pretensão</a:t>
            </a:r>
            <a:r>
              <a:rPr lang="en-US" sz="2200" b="1" dirty="0" smtClean="0"/>
              <a:t> do </a:t>
            </a:r>
            <a:r>
              <a:rPr lang="en-US" sz="2200" b="1" dirty="0" err="1" smtClean="0"/>
              <a:t>autor</a:t>
            </a:r>
            <a:r>
              <a:rPr lang="en-US" sz="2200" b="1" dirty="0" smtClean="0"/>
              <a:t>”</a:t>
            </a:r>
          </a:p>
          <a:p>
            <a:pPr algn="ctr"/>
            <a:r>
              <a:rPr lang="en-US" sz="2200" b="1" dirty="0" smtClean="0"/>
              <a:t>(</a:t>
            </a:r>
            <a:r>
              <a:rPr lang="en-US" sz="2200" b="1" dirty="0" err="1" smtClean="0"/>
              <a:t>Ernane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Fidélis</a:t>
            </a:r>
            <a:r>
              <a:rPr lang="en-US" sz="2200" b="1" dirty="0" smtClean="0"/>
              <a:t> dos Santos)</a:t>
            </a:r>
            <a:endParaRPr lang="en-US" sz="22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Concentração</a:t>
            </a:r>
            <a:r>
              <a:rPr lang="en-US" b="1" dirty="0" smtClean="0"/>
              <a:t> </a:t>
            </a:r>
            <a:r>
              <a:rPr lang="en-US" b="1" dirty="0"/>
              <a:t>e</a:t>
            </a:r>
            <a:r>
              <a:rPr lang="en-US" b="1" dirty="0" smtClean="0"/>
              <a:t> </a:t>
            </a:r>
            <a:r>
              <a:rPr lang="en-US" b="1" dirty="0" err="1" smtClean="0"/>
              <a:t>Eventualidade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243859" y="2183494"/>
            <a:ext cx="66513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>
                <a:solidFill>
                  <a:schemeClr val="tx2"/>
                </a:solidFill>
              </a:rPr>
              <a:t>Art. 336.  </a:t>
            </a:r>
            <a:r>
              <a:rPr lang="en-US" sz="2000" b="1" dirty="0" err="1" smtClean="0">
                <a:solidFill>
                  <a:schemeClr val="tx2"/>
                </a:solidFill>
              </a:rPr>
              <a:t>Incumbe</a:t>
            </a:r>
            <a:r>
              <a:rPr lang="en-US" sz="2000" b="1" dirty="0" smtClean="0">
                <a:solidFill>
                  <a:schemeClr val="tx2"/>
                </a:solidFill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</a:rPr>
              <a:t>ao</a:t>
            </a:r>
            <a:r>
              <a:rPr lang="en-US" sz="2000" b="1" dirty="0" smtClean="0">
                <a:solidFill>
                  <a:schemeClr val="tx2"/>
                </a:solidFill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</a:rPr>
              <a:t>réu</a:t>
            </a:r>
            <a:r>
              <a:rPr lang="en-US" sz="2000" b="1" dirty="0" smtClean="0">
                <a:solidFill>
                  <a:schemeClr val="tx2"/>
                </a:solidFill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</a:rPr>
              <a:t>alegar</a:t>
            </a:r>
            <a:r>
              <a:rPr lang="en-US" sz="2000" b="1" dirty="0" smtClean="0">
                <a:solidFill>
                  <a:schemeClr val="tx2"/>
                </a:solidFill>
              </a:rPr>
              <a:t>, </a:t>
            </a:r>
            <a:r>
              <a:rPr lang="en-US" sz="2000" b="1" dirty="0" err="1" smtClean="0">
                <a:solidFill>
                  <a:schemeClr val="tx2"/>
                </a:solidFill>
              </a:rPr>
              <a:t>na</a:t>
            </a:r>
            <a:r>
              <a:rPr lang="en-US" sz="2000" b="1" dirty="0" smtClean="0">
                <a:solidFill>
                  <a:schemeClr val="tx2"/>
                </a:solidFill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</a:rPr>
              <a:t>contestação</a:t>
            </a:r>
            <a:r>
              <a:rPr lang="en-US" sz="2000" b="1" dirty="0" smtClean="0">
                <a:solidFill>
                  <a:schemeClr val="tx2"/>
                </a:solidFill>
              </a:rPr>
              <a:t>, </a:t>
            </a:r>
            <a:r>
              <a:rPr lang="en-US" sz="2000" b="1" i="1" u="sng" dirty="0" err="1" smtClean="0">
                <a:solidFill>
                  <a:schemeClr val="tx2"/>
                </a:solidFill>
              </a:rPr>
              <a:t>toda</a:t>
            </a:r>
            <a:r>
              <a:rPr lang="en-US" sz="2000" b="1" i="1" u="sng" dirty="0" smtClean="0">
                <a:solidFill>
                  <a:schemeClr val="tx2"/>
                </a:solidFill>
              </a:rPr>
              <a:t> a </a:t>
            </a:r>
            <a:r>
              <a:rPr lang="en-US" sz="2000" b="1" i="1" u="sng" dirty="0" err="1" smtClean="0">
                <a:solidFill>
                  <a:schemeClr val="tx2"/>
                </a:solidFill>
              </a:rPr>
              <a:t>matéria</a:t>
            </a:r>
            <a:r>
              <a:rPr lang="en-US" sz="2000" b="1" i="1" u="sng" dirty="0" smtClean="0">
                <a:solidFill>
                  <a:schemeClr val="tx2"/>
                </a:solidFill>
              </a:rPr>
              <a:t> de </a:t>
            </a:r>
            <a:r>
              <a:rPr lang="en-US" sz="2000" b="1" i="1" u="sng" dirty="0" err="1" smtClean="0">
                <a:solidFill>
                  <a:schemeClr val="tx2"/>
                </a:solidFill>
              </a:rPr>
              <a:t>defesa</a:t>
            </a:r>
            <a:r>
              <a:rPr lang="en-US" sz="2000" b="1" dirty="0" smtClean="0">
                <a:solidFill>
                  <a:schemeClr val="tx2"/>
                </a:solidFill>
              </a:rPr>
              <a:t>, </a:t>
            </a:r>
            <a:r>
              <a:rPr lang="en-US" sz="2000" b="1" dirty="0" err="1" smtClean="0">
                <a:solidFill>
                  <a:schemeClr val="tx2"/>
                </a:solidFill>
              </a:rPr>
              <a:t>expondo</a:t>
            </a:r>
            <a:r>
              <a:rPr lang="en-US" sz="2000" b="1" dirty="0" smtClean="0">
                <a:solidFill>
                  <a:schemeClr val="tx2"/>
                </a:solidFill>
              </a:rPr>
              <a:t> as </a:t>
            </a:r>
            <a:r>
              <a:rPr lang="en-US" sz="2000" b="1" i="1" u="sng" dirty="0" err="1" smtClean="0">
                <a:solidFill>
                  <a:schemeClr val="tx2"/>
                </a:solidFill>
              </a:rPr>
              <a:t>razões</a:t>
            </a:r>
            <a:r>
              <a:rPr lang="en-US" sz="2000" b="1" i="1" u="sng" dirty="0" smtClean="0">
                <a:solidFill>
                  <a:schemeClr val="tx2"/>
                </a:solidFill>
              </a:rPr>
              <a:t> de </a:t>
            </a:r>
            <a:r>
              <a:rPr lang="en-US" sz="2000" b="1" i="1" u="sng" dirty="0" err="1" smtClean="0">
                <a:solidFill>
                  <a:schemeClr val="tx2"/>
                </a:solidFill>
              </a:rPr>
              <a:t>fato</a:t>
            </a:r>
            <a:r>
              <a:rPr lang="en-US" sz="2000" b="1" i="1" u="sng" dirty="0" smtClean="0">
                <a:solidFill>
                  <a:schemeClr val="tx2"/>
                </a:solidFill>
              </a:rPr>
              <a:t> e de </a:t>
            </a:r>
            <a:r>
              <a:rPr lang="en-US" sz="2000" b="1" i="1" u="sng" dirty="0" err="1" smtClean="0">
                <a:solidFill>
                  <a:schemeClr val="tx2"/>
                </a:solidFill>
              </a:rPr>
              <a:t>direito</a:t>
            </a:r>
            <a:r>
              <a:rPr lang="en-US" sz="2000" b="1" i="1" u="sng" dirty="0" smtClean="0">
                <a:solidFill>
                  <a:schemeClr val="tx2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com </a:t>
            </a:r>
            <a:r>
              <a:rPr lang="en-US" sz="2000" b="1" dirty="0" err="1" smtClean="0">
                <a:solidFill>
                  <a:schemeClr val="tx2"/>
                </a:solidFill>
              </a:rPr>
              <a:t>que</a:t>
            </a:r>
            <a:r>
              <a:rPr lang="en-US" sz="2000" b="1" dirty="0" smtClean="0">
                <a:solidFill>
                  <a:schemeClr val="tx2"/>
                </a:solidFill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</a:rPr>
              <a:t>impugna</a:t>
            </a:r>
            <a:r>
              <a:rPr lang="en-US" sz="2000" b="1" dirty="0" smtClean="0">
                <a:solidFill>
                  <a:schemeClr val="tx2"/>
                </a:solidFill>
              </a:rPr>
              <a:t> o </a:t>
            </a:r>
            <a:r>
              <a:rPr lang="en-US" sz="2000" b="1" dirty="0" err="1" smtClean="0">
                <a:solidFill>
                  <a:schemeClr val="tx2"/>
                </a:solidFill>
              </a:rPr>
              <a:t>pedido</a:t>
            </a:r>
            <a:r>
              <a:rPr lang="en-US" sz="2000" b="1" dirty="0" smtClean="0">
                <a:solidFill>
                  <a:schemeClr val="tx2"/>
                </a:solidFill>
              </a:rPr>
              <a:t> do </a:t>
            </a:r>
            <a:r>
              <a:rPr lang="en-US" sz="2000" b="1" dirty="0" err="1" smtClean="0">
                <a:solidFill>
                  <a:schemeClr val="tx2"/>
                </a:solidFill>
              </a:rPr>
              <a:t>autor</a:t>
            </a:r>
            <a:r>
              <a:rPr lang="en-US" sz="2000" b="1" dirty="0" smtClean="0">
                <a:solidFill>
                  <a:schemeClr val="tx2"/>
                </a:solidFill>
              </a:rPr>
              <a:t> e </a:t>
            </a:r>
            <a:r>
              <a:rPr lang="en-US" sz="2000" b="1" dirty="0" err="1" smtClean="0">
                <a:solidFill>
                  <a:schemeClr val="tx2"/>
                </a:solidFill>
              </a:rPr>
              <a:t>especificando</a:t>
            </a:r>
            <a:r>
              <a:rPr lang="en-US" sz="2000" b="1" dirty="0" smtClean="0">
                <a:solidFill>
                  <a:schemeClr val="tx2"/>
                </a:solidFill>
              </a:rPr>
              <a:t> as </a:t>
            </a:r>
            <a:r>
              <a:rPr lang="en-US" sz="2000" b="1" dirty="0" err="1" smtClean="0">
                <a:solidFill>
                  <a:schemeClr val="tx2"/>
                </a:solidFill>
              </a:rPr>
              <a:t>provas</a:t>
            </a:r>
            <a:r>
              <a:rPr lang="en-US" sz="2000" b="1" dirty="0" smtClean="0">
                <a:solidFill>
                  <a:schemeClr val="tx2"/>
                </a:solidFill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</a:rPr>
              <a:t>que</a:t>
            </a:r>
            <a:r>
              <a:rPr lang="en-US" sz="2000" b="1" dirty="0" smtClean="0">
                <a:solidFill>
                  <a:schemeClr val="tx2"/>
                </a:solidFill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</a:rPr>
              <a:t>pretende</a:t>
            </a:r>
            <a:r>
              <a:rPr lang="en-US" sz="2000" b="1" dirty="0" smtClean="0">
                <a:solidFill>
                  <a:schemeClr val="tx2"/>
                </a:solidFill>
              </a:rPr>
              <a:t> </a:t>
            </a:r>
            <a:r>
              <a:rPr lang="en-US" sz="2000" b="1" dirty="0" err="1" smtClean="0">
                <a:solidFill>
                  <a:schemeClr val="tx2"/>
                </a:solidFill>
              </a:rPr>
              <a:t>produzir</a:t>
            </a:r>
            <a:endParaRPr lang="en-US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190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39113" y="1690187"/>
            <a:ext cx="688705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Art. 337.  </a:t>
            </a:r>
            <a:r>
              <a:rPr lang="en-US" b="1" dirty="0" err="1"/>
              <a:t>Incumbe</a:t>
            </a:r>
            <a:r>
              <a:rPr lang="en-US" b="1" dirty="0"/>
              <a:t> </a:t>
            </a:r>
            <a:r>
              <a:rPr lang="en-US" b="1" dirty="0" err="1"/>
              <a:t>ao</a:t>
            </a:r>
            <a:r>
              <a:rPr lang="en-US" b="1" dirty="0"/>
              <a:t> </a:t>
            </a:r>
            <a:r>
              <a:rPr lang="en-US" b="1" dirty="0" err="1"/>
              <a:t>réu</a:t>
            </a:r>
            <a:r>
              <a:rPr lang="en-US" b="1" dirty="0"/>
              <a:t>, antes de </a:t>
            </a:r>
            <a:r>
              <a:rPr lang="en-US" b="1" dirty="0" err="1"/>
              <a:t>discutir</a:t>
            </a:r>
            <a:r>
              <a:rPr lang="en-US" b="1" dirty="0"/>
              <a:t> o </a:t>
            </a:r>
            <a:r>
              <a:rPr lang="en-US" b="1" dirty="0" err="1"/>
              <a:t>mérito</a:t>
            </a:r>
            <a:r>
              <a:rPr lang="en-US" b="1" dirty="0"/>
              <a:t>, </a:t>
            </a:r>
            <a:r>
              <a:rPr lang="en-US" b="1" dirty="0" err="1"/>
              <a:t>alegar</a:t>
            </a:r>
            <a:r>
              <a:rPr lang="en-US" b="1" dirty="0" smtClean="0"/>
              <a:t>:</a:t>
            </a:r>
          </a:p>
          <a:p>
            <a:endParaRPr lang="en-US" dirty="0"/>
          </a:p>
          <a:p>
            <a:r>
              <a:rPr lang="en-US" b="1" dirty="0"/>
              <a:t>I - </a:t>
            </a:r>
            <a:r>
              <a:rPr lang="en-US" b="1" dirty="0" err="1"/>
              <a:t>inexistência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</a:t>
            </a:r>
            <a:r>
              <a:rPr lang="en-US" b="1" dirty="0" err="1"/>
              <a:t>nulidade</a:t>
            </a:r>
            <a:r>
              <a:rPr lang="en-US" b="1" dirty="0"/>
              <a:t> da </a:t>
            </a:r>
            <a:r>
              <a:rPr lang="en-US" b="1" dirty="0" err="1"/>
              <a:t>citação</a:t>
            </a:r>
            <a:r>
              <a:rPr lang="en-US" b="1" dirty="0" smtClean="0"/>
              <a:t>;</a:t>
            </a:r>
          </a:p>
          <a:p>
            <a:endParaRPr lang="en-US" dirty="0"/>
          </a:p>
          <a:p>
            <a:r>
              <a:rPr lang="en-US" b="1" dirty="0"/>
              <a:t>II - </a:t>
            </a:r>
            <a:r>
              <a:rPr lang="en-US" b="1" dirty="0" err="1"/>
              <a:t>incompetência</a:t>
            </a:r>
            <a:r>
              <a:rPr lang="en-US" b="1" dirty="0"/>
              <a:t> </a:t>
            </a:r>
            <a:r>
              <a:rPr lang="en-US" b="1" dirty="0" err="1"/>
              <a:t>absoluta</a:t>
            </a:r>
            <a:r>
              <a:rPr lang="en-US" b="1" dirty="0"/>
              <a:t> e </a:t>
            </a:r>
            <a:r>
              <a:rPr lang="en-US" b="1" dirty="0" err="1"/>
              <a:t>relativa</a:t>
            </a:r>
            <a:r>
              <a:rPr lang="en-US" b="1" dirty="0" smtClean="0"/>
              <a:t>;</a:t>
            </a:r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Abolsuta</a:t>
            </a:r>
            <a:r>
              <a:rPr lang="en-US" dirty="0" smtClean="0"/>
              <a:t>: </a:t>
            </a:r>
            <a:r>
              <a:rPr lang="en-US" dirty="0" err="1" smtClean="0"/>
              <a:t>pode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combatida</a:t>
            </a:r>
            <a:r>
              <a:rPr lang="en-US" dirty="0" smtClean="0"/>
              <a:t> </a:t>
            </a:r>
            <a:r>
              <a:rPr lang="en-US" dirty="0" err="1" smtClean="0"/>
              <a:t>tamb</a:t>
            </a:r>
            <a:r>
              <a:rPr lang="en-US" dirty="0" err="1" smtClean="0"/>
              <a:t>ém</a:t>
            </a:r>
            <a:r>
              <a:rPr lang="en-US" dirty="0" smtClean="0"/>
              <a:t> </a:t>
            </a:r>
            <a:r>
              <a:rPr lang="en-US" dirty="0" err="1" smtClean="0"/>
              <a:t>pelo</a:t>
            </a:r>
            <a:r>
              <a:rPr lang="en-US" dirty="0" smtClean="0"/>
              <a:t> </a:t>
            </a:r>
            <a:r>
              <a:rPr lang="en-US" dirty="0" err="1" smtClean="0"/>
              <a:t>autor</a:t>
            </a:r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Relativa</a:t>
            </a:r>
            <a:r>
              <a:rPr lang="en-US" dirty="0" smtClean="0"/>
              <a:t>: o </a:t>
            </a:r>
            <a:r>
              <a:rPr lang="en-US" dirty="0" err="1" smtClean="0"/>
              <a:t>réu</a:t>
            </a:r>
            <a:r>
              <a:rPr lang="en-US" dirty="0" smtClean="0"/>
              <a:t> </a:t>
            </a:r>
            <a:r>
              <a:rPr lang="en-US" dirty="0" err="1" smtClean="0"/>
              <a:t>deve</a:t>
            </a:r>
            <a:r>
              <a:rPr lang="en-US" dirty="0" smtClean="0"/>
              <a:t> </a:t>
            </a:r>
            <a:r>
              <a:rPr lang="en-US" dirty="0" err="1" smtClean="0"/>
              <a:t>indicar</a:t>
            </a:r>
            <a:r>
              <a:rPr lang="en-US" dirty="0" smtClean="0"/>
              <a:t> o </a:t>
            </a:r>
            <a:r>
              <a:rPr lang="en-US" dirty="0" err="1" smtClean="0"/>
              <a:t>ju</a:t>
            </a:r>
            <a:r>
              <a:rPr lang="en-US" dirty="0" err="1" smtClean="0"/>
              <a:t>ízo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entende</a:t>
            </a:r>
            <a:r>
              <a:rPr lang="en-US" dirty="0" smtClean="0"/>
              <a:t> </a:t>
            </a:r>
            <a:r>
              <a:rPr lang="en-US" dirty="0" err="1" smtClean="0"/>
              <a:t>correto</a:t>
            </a:r>
            <a:endParaRPr lang="en-US" dirty="0"/>
          </a:p>
          <a:p>
            <a:endParaRPr lang="en-US" dirty="0" smtClean="0"/>
          </a:p>
          <a:p>
            <a:r>
              <a:rPr lang="en-US" b="1" dirty="0" smtClean="0"/>
              <a:t>III </a:t>
            </a:r>
            <a:r>
              <a:rPr lang="en-US" b="1" dirty="0"/>
              <a:t>- </a:t>
            </a:r>
            <a:r>
              <a:rPr lang="en-US" b="1" dirty="0" err="1"/>
              <a:t>incorreção</a:t>
            </a:r>
            <a:r>
              <a:rPr lang="en-US" b="1" dirty="0"/>
              <a:t> do valor da </a:t>
            </a:r>
            <a:r>
              <a:rPr lang="en-US" b="1" dirty="0" err="1"/>
              <a:t>causa</a:t>
            </a:r>
            <a:r>
              <a:rPr lang="en-US" b="1" dirty="0" smtClean="0"/>
              <a:t>;</a:t>
            </a:r>
          </a:p>
          <a:p>
            <a:pPr marL="285750" indent="-285750">
              <a:buFont typeface="Wingdings" charset="2"/>
              <a:buChar char="Ø"/>
            </a:pPr>
            <a:r>
              <a:rPr lang="en-US" b="1" dirty="0" smtClean="0"/>
              <a:t>Arts. 291 </a:t>
            </a:r>
            <a:r>
              <a:rPr lang="mr-IN" b="1" dirty="0" smtClean="0"/>
              <a:t>–</a:t>
            </a:r>
            <a:r>
              <a:rPr lang="en-US" b="1" dirty="0" smtClean="0"/>
              <a:t> 293, CPC</a:t>
            </a:r>
            <a:endParaRPr lang="en-US" b="1" dirty="0"/>
          </a:p>
          <a:p>
            <a:endParaRPr lang="en-US" dirty="0" smtClean="0"/>
          </a:p>
          <a:p>
            <a:r>
              <a:rPr lang="en-US" b="1" dirty="0" smtClean="0"/>
              <a:t>IV </a:t>
            </a:r>
            <a:r>
              <a:rPr lang="en-US" b="1" dirty="0"/>
              <a:t>- </a:t>
            </a:r>
            <a:r>
              <a:rPr lang="en-US" b="1" dirty="0" err="1"/>
              <a:t>inépcia</a:t>
            </a:r>
            <a:r>
              <a:rPr lang="en-US" b="1" dirty="0"/>
              <a:t> da </a:t>
            </a:r>
            <a:r>
              <a:rPr lang="en-US" b="1" dirty="0" err="1"/>
              <a:t>petição</a:t>
            </a:r>
            <a:r>
              <a:rPr lang="en-US" b="1" dirty="0"/>
              <a:t> </a:t>
            </a:r>
            <a:r>
              <a:rPr lang="en-US" b="1" dirty="0" err="1"/>
              <a:t>inicial</a:t>
            </a:r>
            <a:r>
              <a:rPr lang="en-US" b="1" dirty="0" smtClean="0"/>
              <a:t>;</a:t>
            </a:r>
          </a:p>
          <a:p>
            <a:pPr marL="285750" indent="-285750">
              <a:buFont typeface="Wingdings" charset="2"/>
              <a:buChar char="Ø"/>
            </a:pPr>
            <a:r>
              <a:rPr lang="en-US" b="1" dirty="0" smtClean="0"/>
              <a:t>Art. 330, 1o, CPC</a:t>
            </a:r>
          </a:p>
          <a:p>
            <a:pPr marL="285750" indent="-285750">
              <a:buFont typeface="Wingdings" charset="2"/>
              <a:buChar char="Ø"/>
            </a:pPr>
            <a:r>
              <a:rPr lang="en-US" b="1" dirty="0" err="1" smtClean="0"/>
              <a:t>N</a:t>
            </a:r>
            <a:r>
              <a:rPr lang="en-US" b="1" dirty="0" err="1" smtClean="0"/>
              <a:t>ão</a:t>
            </a:r>
            <a:r>
              <a:rPr lang="en-US" b="1" dirty="0" smtClean="0"/>
              <a:t> se </a:t>
            </a:r>
            <a:r>
              <a:rPr lang="en-US" b="1" dirty="0" err="1" smtClean="0"/>
              <a:t>trata</a:t>
            </a:r>
            <a:r>
              <a:rPr lang="en-US" b="1" dirty="0" smtClean="0"/>
              <a:t> </a:t>
            </a:r>
            <a:r>
              <a:rPr lang="en-US" b="1" dirty="0" err="1" smtClean="0"/>
              <a:t>propriamente</a:t>
            </a:r>
            <a:r>
              <a:rPr lang="en-US" b="1" dirty="0" smtClean="0"/>
              <a:t> de </a:t>
            </a:r>
            <a:r>
              <a:rPr lang="en-US" b="1" dirty="0" err="1" smtClean="0"/>
              <a:t>indeferimento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87702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Concentra</a:t>
            </a:r>
            <a:r>
              <a:rPr lang="en-US" b="1" dirty="0" err="1" smtClean="0"/>
              <a:t>ção</a:t>
            </a:r>
            <a:r>
              <a:rPr lang="en-US" b="1" dirty="0" smtClean="0"/>
              <a:t>: </a:t>
            </a:r>
            <a:r>
              <a:rPr lang="en-US" b="1" dirty="0" err="1" smtClean="0"/>
              <a:t>Preliminares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76461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39113" y="1679224"/>
            <a:ext cx="6887051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Franklin Gothic Book"/>
                <a:cs typeface="Franklin Gothic Book"/>
              </a:rPr>
              <a:t>Art. 337.  </a:t>
            </a:r>
            <a:r>
              <a:rPr lang="en-US" sz="1600" b="1" dirty="0" err="1">
                <a:latin typeface="Franklin Gothic Book"/>
                <a:cs typeface="Franklin Gothic Book"/>
              </a:rPr>
              <a:t>Incumbe</a:t>
            </a:r>
            <a:r>
              <a:rPr lang="en-US" sz="1600" b="1" dirty="0">
                <a:latin typeface="Franklin Gothic Book"/>
                <a:cs typeface="Franklin Gothic Book"/>
              </a:rPr>
              <a:t> </a:t>
            </a:r>
            <a:r>
              <a:rPr lang="en-US" sz="1600" b="1" dirty="0" err="1">
                <a:latin typeface="Franklin Gothic Book"/>
                <a:cs typeface="Franklin Gothic Book"/>
              </a:rPr>
              <a:t>ao</a:t>
            </a:r>
            <a:r>
              <a:rPr lang="en-US" sz="1600" b="1" dirty="0">
                <a:latin typeface="Franklin Gothic Book"/>
                <a:cs typeface="Franklin Gothic Book"/>
              </a:rPr>
              <a:t> </a:t>
            </a:r>
            <a:r>
              <a:rPr lang="en-US" sz="1600" b="1" dirty="0" err="1">
                <a:latin typeface="Franklin Gothic Book"/>
                <a:cs typeface="Franklin Gothic Book"/>
              </a:rPr>
              <a:t>réu</a:t>
            </a:r>
            <a:r>
              <a:rPr lang="en-US" sz="1600" b="1" dirty="0">
                <a:latin typeface="Franklin Gothic Book"/>
                <a:cs typeface="Franklin Gothic Book"/>
              </a:rPr>
              <a:t>, antes de </a:t>
            </a:r>
            <a:r>
              <a:rPr lang="en-US" sz="1600" b="1" dirty="0" err="1">
                <a:latin typeface="Franklin Gothic Book"/>
                <a:cs typeface="Franklin Gothic Book"/>
              </a:rPr>
              <a:t>discutir</a:t>
            </a:r>
            <a:r>
              <a:rPr lang="en-US" sz="1600" b="1" dirty="0">
                <a:latin typeface="Franklin Gothic Book"/>
                <a:cs typeface="Franklin Gothic Book"/>
              </a:rPr>
              <a:t> o </a:t>
            </a:r>
            <a:r>
              <a:rPr lang="en-US" sz="1600" b="1" dirty="0" err="1">
                <a:latin typeface="Franklin Gothic Book"/>
                <a:cs typeface="Franklin Gothic Book"/>
              </a:rPr>
              <a:t>mérito</a:t>
            </a:r>
            <a:r>
              <a:rPr lang="en-US" sz="1600" b="1" dirty="0">
                <a:latin typeface="Franklin Gothic Book"/>
                <a:cs typeface="Franklin Gothic Book"/>
              </a:rPr>
              <a:t>, </a:t>
            </a:r>
            <a:r>
              <a:rPr lang="en-US" sz="1600" b="1" dirty="0" err="1">
                <a:latin typeface="Franklin Gothic Book"/>
                <a:cs typeface="Franklin Gothic Book"/>
              </a:rPr>
              <a:t>alegar</a:t>
            </a:r>
            <a:r>
              <a:rPr lang="en-US" sz="1600" b="1" dirty="0" smtClean="0">
                <a:latin typeface="Franklin Gothic Book"/>
                <a:cs typeface="Franklin Gothic Book"/>
              </a:rPr>
              <a:t>:</a:t>
            </a:r>
          </a:p>
          <a:p>
            <a:endParaRPr lang="en-US" sz="1600" dirty="0" smtClean="0">
              <a:latin typeface="Franklin Gothic Book"/>
              <a:cs typeface="Franklin Gothic Book"/>
            </a:endParaRPr>
          </a:p>
          <a:p>
            <a:r>
              <a:rPr lang="en-US" sz="1600" b="1" dirty="0" smtClean="0">
                <a:latin typeface="Franklin Gothic Book"/>
                <a:cs typeface="Franklin Gothic Book"/>
              </a:rPr>
              <a:t>V </a:t>
            </a:r>
            <a:r>
              <a:rPr lang="en-US" sz="1600" b="1" dirty="0">
                <a:latin typeface="Franklin Gothic Book"/>
                <a:cs typeface="Franklin Gothic Book"/>
              </a:rPr>
              <a:t>- </a:t>
            </a:r>
            <a:r>
              <a:rPr lang="en-US" sz="1600" b="1" dirty="0" err="1">
                <a:latin typeface="Franklin Gothic Book"/>
                <a:cs typeface="Franklin Gothic Book"/>
              </a:rPr>
              <a:t>perempção</a:t>
            </a:r>
            <a:r>
              <a:rPr lang="en-US" sz="1600" b="1" dirty="0" smtClean="0">
                <a:latin typeface="Franklin Gothic Book"/>
                <a:cs typeface="Franklin Gothic Book"/>
              </a:rPr>
              <a:t>;</a:t>
            </a:r>
          </a:p>
          <a:p>
            <a:pPr marL="285750" indent="-285750" algn="just">
              <a:buFont typeface="Wingdings" charset="2"/>
              <a:buChar char="Ø"/>
            </a:pPr>
            <a:r>
              <a:rPr lang="en-US" sz="1600" b="1" dirty="0" smtClean="0">
                <a:latin typeface="Franklin Gothic Book"/>
                <a:cs typeface="Franklin Gothic Book"/>
              </a:rPr>
              <a:t>Art. 486 [</a:t>
            </a:r>
            <a:r>
              <a:rPr lang="mr-IN" sz="1600" b="1" dirty="0" smtClean="0">
                <a:latin typeface="Franklin Gothic Book"/>
                <a:cs typeface="Franklin Gothic Book"/>
              </a:rPr>
              <a:t>…</a:t>
            </a:r>
            <a:r>
              <a:rPr lang="en-US" sz="1600" b="1" dirty="0" smtClean="0">
                <a:latin typeface="Franklin Gothic Book"/>
                <a:cs typeface="Franklin Gothic Book"/>
              </a:rPr>
              <a:t>] 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§ 3</a:t>
            </a:r>
            <a:r>
              <a:rPr lang="en-US" sz="1600" baseline="30000" dirty="0">
                <a:solidFill>
                  <a:prstClr val="black"/>
                </a:solidFill>
                <a:latin typeface="Franklin Gothic Book"/>
                <a:cs typeface="Franklin Gothic Book"/>
              </a:rPr>
              <a:t>o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Se o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autor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der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causa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por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3 (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três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)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vezes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, a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sentença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fundada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abandono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causa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poderá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propor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nova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ação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contra o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réu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com o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mesmo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objeto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ficando-lhe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ressalvada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entretanto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, a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possibilidade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alegar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defesa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seu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direito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  <a:endParaRPr lang="en-US" sz="1600" b="1" dirty="0" smtClean="0">
              <a:latin typeface="Franklin Gothic Book"/>
              <a:cs typeface="Franklin Gothic Book"/>
            </a:endParaRPr>
          </a:p>
          <a:p>
            <a:endParaRPr lang="en-US" sz="1600" dirty="0" smtClean="0">
              <a:latin typeface="Franklin Gothic Book"/>
              <a:cs typeface="Franklin Gothic Book"/>
            </a:endParaRPr>
          </a:p>
          <a:p>
            <a:endParaRPr lang="en-US" sz="1600" dirty="0">
              <a:latin typeface="Franklin Gothic Book"/>
              <a:cs typeface="Franklin Gothic Book"/>
            </a:endParaRPr>
          </a:p>
          <a:p>
            <a:r>
              <a:rPr lang="en-US" sz="1600" b="1" dirty="0">
                <a:latin typeface="Franklin Gothic Book"/>
                <a:cs typeface="Franklin Gothic Book"/>
              </a:rPr>
              <a:t>VI - </a:t>
            </a:r>
            <a:r>
              <a:rPr lang="en-US" sz="1600" b="1" dirty="0" err="1">
                <a:latin typeface="Franklin Gothic Book"/>
                <a:cs typeface="Franklin Gothic Book"/>
              </a:rPr>
              <a:t>litispendência</a:t>
            </a:r>
            <a:r>
              <a:rPr lang="en-US" sz="1600" b="1" dirty="0" smtClean="0">
                <a:latin typeface="Franklin Gothic Book"/>
                <a:cs typeface="Franklin Gothic Book"/>
              </a:rPr>
              <a:t>;</a:t>
            </a:r>
          </a:p>
          <a:p>
            <a:pPr marL="285750" indent="-285750">
              <a:buFont typeface="Wingdings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§ 3</a:t>
            </a:r>
            <a:r>
              <a:rPr lang="en-US" sz="1600" baseline="30000" dirty="0">
                <a:solidFill>
                  <a:prstClr val="black"/>
                </a:solidFill>
                <a:latin typeface="Franklin Gothic Book"/>
                <a:cs typeface="Franklin Gothic Book"/>
              </a:rPr>
              <a:t>o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Há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litispendência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quando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se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repete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ação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está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curso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  <a:endParaRPr lang="en-US" sz="1600" b="1" dirty="0" smtClean="0">
              <a:latin typeface="Franklin Gothic Book"/>
              <a:cs typeface="Franklin Gothic Book"/>
            </a:endParaRPr>
          </a:p>
          <a:p>
            <a:endParaRPr lang="en-US" sz="1600" dirty="0" smtClean="0">
              <a:latin typeface="Franklin Gothic Book"/>
              <a:cs typeface="Franklin Gothic Book"/>
            </a:endParaRPr>
          </a:p>
          <a:p>
            <a:endParaRPr lang="en-US" sz="1600" dirty="0">
              <a:latin typeface="Franklin Gothic Book"/>
              <a:cs typeface="Franklin Gothic Book"/>
            </a:endParaRPr>
          </a:p>
          <a:p>
            <a:r>
              <a:rPr lang="en-US" sz="1600" b="1" dirty="0">
                <a:latin typeface="Franklin Gothic Book"/>
                <a:cs typeface="Franklin Gothic Book"/>
              </a:rPr>
              <a:t>VII - </a:t>
            </a:r>
            <a:r>
              <a:rPr lang="en-US" sz="1600" b="1" dirty="0" err="1">
                <a:latin typeface="Franklin Gothic Book"/>
                <a:cs typeface="Franklin Gothic Book"/>
              </a:rPr>
              <a:t>coisa</a:t>
            </a:r>
            <a:r>
              <a:rPr lang="en-US" sz="1600" b="1" dirty="0">
                <a:latin typeface="Franklin Gothic Book"/>
                <a:cs typeface="Franklin Gothic Book"/>
              </a:rPr>
              <a:t> </a:t>
            </a:r>
            <a:r>
              <a:rPr lang="en-US" sz="1600" b="1" dirty="0" err="1">
                <a:latin typeface="Franklin Gothic Book"/>
                <a:cs typeface="Franklin Gothic Book"/>
              </a:rPr>
              <a:t>julgada</a:t>
            </a:r>
            <a:r>
              <a:rPr lang="en-US" sz="1600" b="1" dirty="0" smtClean="0">
                <a:latin typeface="Franklin Gothic Book"/>
                <a:cs typeface="Franklin Gothic Book"/>
              </a:rPr>
              <a:t>;</a:t>
            </a:r>
          </a:p>
          <a:p>
            <a:pPr marL="285750" indent="-285750">
              <a:buFont typeface="Wingdings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§ 4</a:t>
            </a:r>
            <a:r>
              <a:rPr lang="en-US" sz="1600" baseline="30000" dirty="0">
                <a:solidFill>
                  <a:prstClr val="black"/>
                </a:solidFill>
                <a:latin typeface="Franklin Gothic Book"/>
                <a:cs typeface="Franklin Gothic Book"/>
              </a:rPr>
              <a:t>o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Há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coisa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julgada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quando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se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repete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ação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já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foi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decidida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por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decisão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transitada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julgado</a:t>
            </a:r>
            <a:r>
              <a:rPr lang="en-US" sz="1600" dirty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  <a:endParaRPr lang="en-US" sz="1600" b="1" dirty="0" smtClean="0">
              <a:latin typeface="Franklin Gothic Book"/>
              <a:cs typeface="Franklin Gothic Book"/>
            </a:endParaRPr>
          </a:p>
          <a:p>
            <a:endParaRPr lang="en-US" sz="1600" b="1" dirty="0">
              <a:latin typeface="Franklin Gothic Book"/>
              <a:cs typeface="Franklin Gothic Book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87702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Concentra</a:t>
            </a:r>
            <a:r>
              <a:rPr lang="en-US" b="1" dirty="0" err="1" smtClean="0"/>
              <a:t>ção</a:t>
            </a:r>
            <a:r>
              <a:rPr lang="en-US" b="1" dirty="0" smtClean="0"/>
              <a:t>: </a:t>
            </a:r>
            <a:r>
              <a:rPr lang="en-US" b="1" dirty="0" err="1" smtClean="0"/>
              <a:t>Preliminares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20190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39113" y="1791895"/>
            <a:ext cx="688705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b="1" dirty="0" smtClean="0"/>
              <a:t>VIII </a:t>
            </a:r>
            <a:r>
              <a:rPr lang="mr-IN" b="1" dirty="0" smtClean="0"/>
              <a:t>–</a:t>
            </a:r>
            <a:r>
              <a:rPr lang="en-US" b="1" dirty="0" smtClean="0"/>
              <a:t> </a:t>
            </a:r>
            <a:r>
              <a:rPr lang="en-US" b="1" dirty="0" err="1"/>
              <a:t>conexão</a:t>
            </a:r>
            <a:r>
              <a:rPr lang="en-US" b="1" dirty="0" smtClean="0"/>
              <a:t>;</a:t>
            </a:r>
          </a:p>
          <a:p>
            <a:pPr marL="285750" indent="-285750" algn="just">
              <a:buFont typeface="Wingdings" charset="2"/>
              <a:buChar char="Ø"/>
            </a:pP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Art. 55.  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Reputam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-se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conexas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2 (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duas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)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mais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ações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quando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lhes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for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comum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pedido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causa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pedir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marL="285750" indent="-285750" algn="just"/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 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§ 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3</a:t>
            </a:r>
            <a:r>
              <a:rPr lang="en-US" sz="1100" baseline="30000" dirty="0">
                <a:solidFill>
                  <a:prstClr val="black"/>
                </a:solidFill>
                <a:latin typeface="Franklin Gothic Book"/>
                <a:cs typeface="Franklin Gothic Book"/>
              </a:rPr>
              <a:t>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Serão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reunidos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julgamento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conjunto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processos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possam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gerar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risco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prolação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decisões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conflitantes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contraditórias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caso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decididos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separadamente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mesmo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conexão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entre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eles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  <a:endParaRPr lang="en-US" dirty="0" smtClean="0">
              <a:latin typeface="Franklin Gothic Book"/>
              <a:cs typeface="Franklin Gothic Book"/>
            </a:endParaRPr>
          </a:p>
          <a:p>
            <a:endParaRPr lang="en-US" dirty="0"/>
          </a:p>
          <a:p>
            <a:pPr algn="just"/>
            <a:r>
              <a:rPr lang="en-US" b="1" dirty="0"/>
              <a:t>IX - </a:t>
            </a:r>
            <a:r>
              <a:rPr lang="en-US" b="1" dirty="0" err="1"/>
              <a:t>incapacidade</a:t>
            </a:r>
            <a:r>
              <a:rPr lang="en-US" b="1" dirty="0"/>
              <a:t> da parte, </a:t>
            </a:r>
            <a:r>
              <a:rPr lang="en-US" b="1" dirty="0" err="1"/>
              <a:t>defeito</a:t>
            </a:r>
            <a:r>
              <a:rPr lang="en-US" b="1" dirty="0"/>
              <a:t> de </a:t>
            </a:r>
            <a:r>
              <a:rPr lang="en-US" b="1" dirty="0" err="1"/>
              <a:t>representação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</a:t>
            </a:r>
            <a:r>
              <a:rPr lang="en-US" b="1" dirty="0" err="1"/>
              <a:t>falta</a:t>
            </a:r>
            <a:r>
              <a:rPr lang="en-US" b="1" dirty="0"/>
              <a:t> de </a:t>
            </a:r>
            <a:r>
              <a:rPr lang="en-US" b="1" dirty="0" err="1"/>
              <a:t>autorização</a:t>
            </a:r>
            <a:r>
              <a:rPr lang="en-US" b="1" dirty="0" smtClean="0"/>
              <a:t>;</a:t>
            </a:r>
          </a:p>
          <a:p>
            <a:endParaRPr lang="en-US" b="1" dirty="0"/>
          </a:p>
          <a:p>
            <a:r>
              <a:rPr lang="en-US" b="1" dirty="0"/>
              <a:t>X - </a:t>
            </a:r>
            <a:r>
              <a:rPr lang="en-US" b="1" dirty="0" err="1"/>
              <a:t>convenção</a:t>
            </a:r>
            <a:r>
              <a:rPr lang="en-US" b="1" dirty="0"/>
              <a:t> de </a:t>
            </a:r>
            <a:r>
              <a:rPr lang="en-US" b="1" dirty="0" err="1"/>
              <a:t>arbitragem</a:t>
            </a:r>
            <a:r>
              <a:rPr lang="en-US" b="1" dirty="0" smtClean="0"/>
              <a:t>;</a:t>
            </a:r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Cl</a:t>
            </a:r>
            <a:r>
              <a:rPr lang="en-US" dirty="0" err="1" smtClean="0"/>
              <a:t>áusula</a:t>
            </a:r>
            <a:r>
              <a:rPr lang="en-US" dirty="0" smtClean="0"/>
              <a:t> </a:t>
            </a:r>
            <a:r>
              <a:rPr lang="en-US" dirty="0" err="1" smtClean="0"/>
              <a:t>Compromissória</a:t>
            </a:r>
            <a:r>
              <a:rPr lang="en-US" dirty="0" smtClean="0"/>
              <a:t> e </a:t>
            </a:r>
            <a:r>
              <a:rPr lang="en-US" dirty="0" err="1" smtClean="0"/>
              <a:t>Compromisso</a:t>
            </a:r>
            <a:r>
              <a:rPr lang="en-US" dirty="0" smtClean="0"/>
              <a:t> Arbitral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Concentra</a:t>
            </a:r>
            <a:r>
              <a:rPr lang="en-US" b="1" dirty="0" err="1" smtClean="0"/>
              <a:t>ção</a:t>
            </a:r>
            <a:r>
              <a:rPr lang="en-US" b="1" dirty="0" smtClean="0"/>
              <a:t>: </a:t>
            </a:r>
            <a:r>
              <a:rPr lang="en-US" b="1" dirty="0" err="1" smtClean="0"/>
              <a:t>Preliminares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45080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39113" y="1902341"/>
            <a:ext cx="688705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b="1" dirty="0"/>
              <a:t>XI - </a:t>
            </a:r>
            <a:r>
              <a:rPr lang="en-US" b="1" dirty="0" err="1"/>
              <a:t>ausência</a:t>
            </a:r>
            <a:r>
              <a:rPr lang="en-US" b="1" dirty="0"/>
              <a:t> de </a:t>
            </a:r>
            <a:r>
              <a:rPr lang="en-US" b="1" dirty="0" err="1"/>
              <a:t>legitimidade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de </a:t>
            </a:r>
            <a:r>
              <a:rPr lang="en-US" b="1" dirty="0" err="1"/>
              <a:t>interesse</a:t>
            </a:r>
            <a:r>
              <a:rPr lang="en-US" b="1" dirty="0"/>
              <a:t> </a:t>
            </a:r>
            <a:r>
              <a:rPr lang="en-US" b="1" dirty="0" err="1"/>
              <a:t>processual</a:t>
            </a:r>
            <a:r>
              <a:rPr lang="en-US" b="1" dirty="0" smtClean="0"/>
              <a:t>;</a:t>
            </a:r>
          </a:p>
          <a:p>
            <a:endParaRPr lang="en-US" b="1" dirty="0" smtClean="0"/>
          </a:p>
          <a:p>
            <a:endParaRPr lang="en-US" b="1" dirty="0"/>
          </a:p>
          <a:p>
            <a:r>
              <a:rPr lang="en-US" b="1" dirty="0"/>
              <a:t>XII - </a:t>
            </a:r>
            <a:r>
              <a:rPr lang="en-US" b="1" dirty="0" err="1"/>
              <a:t>falta</a:t>
            </a:r>
            <a:r>
              <a:rPr lang="en-US" b="1" dirty="0"/>
              <a:t> de </a:t>
            </a:r>
            <a:r>
              <a:rPr lang="en-US" b="1" dirty="0" err="1"/>
              <a:t>caução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de </a:t>
            </a:r>
            <a:r>
              <a:rPr lang="en-US" b="1" dirty="0" err="1"/>
              <a:t>outra</a:t>
            </a:r>
            <a:r>
              <a:rPr lang="en-US" b="1" dirty="0"/>
              <a:t> </a:t>
            </a:r>
            <a:r>
              <a:rPr lang="en-US" b="1" dirty="0" err="1"/>
              <a:t>prestação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a lei </a:t>
            </a:r>
            <a:r>
              <a:rPr lang="en-US" b="1" dirty="0" err="1"/>
              <a:t>exige</a:t>
            </a:r>
            <a:r>
              <a:rPr lang="en-US" b="1" dirty="0"/>
              <a:t> </a:t>
            </a:r>
            <a:r>
              <a:rPr lang="en-US" b="1" dirty="0" err="1"/>
              <a:t>como</a:t>
            </a:r>
            <a:r>
              <a:rPr lang="en-US" b="1" dirty="0"/>
              <a:t> </a:t>
            </a:r>
            <a:r>
              <a:rPr lang="en-US" b="1" dirty="0" err="1"/>
              <a:t>preliminar</a:t>
            </a:r>
            <a:r>
              <a:rPr lang="en-US" b="1" dirty="0" smtClean="0"/>
              <a:t>;</a:t>
            </a:r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Dep</a:t>
            </a:r>
            <a:r>
              <a:rPr lang="en-US" dirty="0" err="1" smtClean="0"/>
              <a:t>ósito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Ação</a:t>
            </a:r>
            <a:r>
              <a:rPr lang="en-US" dirty="0" smtClean="0"/>
              <a:t> </a:t>
            </a:r>
            <a:r>
              <a:rPr lang="en-US" dirty="0" err="1" smtClean="0"/>
              <a:t>Rescisória</a:t>
            </a:r>
            <a:r>
              <a:rPr lang="en-US" dirty="0" smtClean="0"/>
              <a:t> (Art. 968, II, CPC)</a:t>
            </a:r>
          </a:p>
          <a:p>
            <a:pPr marL="285750" indent="-285750">
              <a:buFont typeface="Wingdings" charset="2"/>
              <a:buChar char="Ø"/>
            </a:pPr>
            <a:r>
              <a:rPr lang="en-US" dirty="0" smtClean="0"/>
              <a:t>Anterior </a:t>
            </a:r>
            <a:r>
              <a:rPr lang="en-US" dirty="0" err="1" smtClean="0"/>
              <a:t>Extinção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Resolução</a:t>
            </a:r>
            <a:r>
              <a:rPr lang="en-US" dirty="0" smtClean="0"/>
              <a:t> do </a:t>
            </a:r>
            <a:r>
              <a:rPr lang="en-US" dirty="0" err="1" smtClean="0"/>
              <a:t>Mérito</a:t>
            </a:r>
            <a:r>
              <a:rPr lang="en-US" dirty="0" smtClean="0"/>
              <a:t> (Art. 486, 2o, CPC)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b="1" dirty="0"/>
              <a:t>XIII - </a:t>
            </a:r>
            <a:r>
              <a:rPr lang="en-US" b="1" dirty="0" err="1"/>
              <a:t>indevida</a:t>
            </a:r>
            <a:r>
              <a:rPr lang="en-US" b="1" dirty="0"/>
              <a:t> </a:t>
            </a:r>
            <a:r>
              <a:rPr lang="en-US" b="1" dirty="0" err="1"/>
              <a:t>concessão</a:t>
            </a:r>
            <a:r>
              <a:rPr lang="en-US" b="1" dirty="0"/>
              <a:t> do </a:t>
            </a:r>
            <a:r>
              <a:rPr lang="en-US" b="1" dirty="0" err="1"/>
              <a:t>benefício</a:t>
            </a:r>
            <a:r>
              <a:rPr lang="en-US" b="1" dirty="0"/>
              <a:t> de </a:t>
            </a:r>
            <a:r>
              <a:rPr lang="en-US" b="1" dirty="0" err="1"/>
              <a:t>gratuidade</a:t>
            </a:r>
            <a:r>
              <a:rPr lang="en-US" b="1" dirty="0"/>
              <a:t> de </a:t>
            </a:r>
            <a:r>
              <a:rPr lang="en-US" b="1" dirty="0" err="1"/>
              <a:t>justiça</a:t>
            </a:r>
            <a:r>
              <a:rPr lang="en-US" b="1" dirty="0" smtClean="0"/>
              <a:t>.</a:t>
            </a:r>
          </a:p>
          <a:p>
            <a:pPr marL="285750" indent="-285750">
              <a:buFont typeface="Wingdings" charset="2"/>
              <a:buChar char="Ø"/>
            </a:pPr>
            <a:r>
              <a:rPr lang="en-US" b="1" dirty="0" smtClean="0"/>
              <a:t>Art. 98 e </a:t>
            </a:r>
            <a:r>
              <a:rPr lang="en-US" b="1" dirty="0" err="1" smtClean="0"/>
              <a:t>segts</a:t>
            </a:r>
            <a:r>
              <a:rPr lang="en-US" b="1" dirty="0" smtClean="0"/>
              <a:t>, CPC e Lei 1.060/50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Concentra</a:t>
            </a:r>
            <a:r>
              <a:rPr lang="en-US" b="1" dirty="0" err="1" smtClean="0"/>
              <a:t>ção</a:t>
            </a:r>
            <a:r>
              <a:rPr lang="en-US" b="1" dirty="0" smtClean="0"/>
              <a:t>: </a:t>
            </a:r>
            <a:r>
              <a:rPr lang="en-US" b="1" dirty="0" err="1" smtClean="0"/>
              <a:t>Preliminares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50173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Preclusão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867071"/>
            <a:ext cx="696524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/>
              <a:t>Art. 337, </a:t>
            </a:r>
            <a:r>
              <a:rPr lang="en-US" sz="2000" i="1" dirty="0" err="1" smtClean="0"/>
              <a:t>omissis</a:t>
            </a:r>
            <a:endParaRPr lang="en-US" sz="2000" i="1" dirty="0" smtClean="0"/>
          </a:p>
          <a:p>
            <a:pPr algn="just"/>
            <a:endParaRPr lang="en-US" sz="2000" i="1" dirty="0"/>
          </a:p>
          <a:p>
            <a:pPr algn="just"/>
            <a:r>
              <a:rPr lang="en-US" sz="2000" i="1" dirty="0" smtClean="0"/>
              <a:t>[</a:t>
            </a:r>
            <a:r>
              <a:rPr lang="mr-IN" sz="2000" i="1" dirty="0" smtClean="0"/>
              <a:t>…</a:t>
            </a:r>
            <a:r>
              <a:rPr lang="en-US" sz="2000" i="1" dirty="0" smtClean="0"/>
              <a:t>]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§ </a:t>
            </a:r>
            <a:r>
              <a:rPr lang="en-US" sz="2000" dirty="0"/>
              <a:t>5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Excetuadas</a:t>
            </a:r>
            <a:r>
              <a:rPr lang="en-US" sz="2000" dirty="0"/>
              <a:t> a </a:t>
            </a:r>
            <a:r>
              <a:rPr lang="en-US" sz="2000" b="1" i="1" u="sng" dirty="0" err="1"/>
              <a:t>convenção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arbitragem</a:t>
            </a:r>
            <a:r>
              <a:rPr lang="en-US" sz="2000" b="1" i="1" u="sng" dirty="0"/>
              <a:t> e a </a:t>
            </a:r>
            <a:r>
              <a:rPr lang="en-US" sz="2000" b="1" i="1" u="sng" dirty="0" err="1"/>
              <a:t>incompetência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relativa</a:t>
            </a:r>
            <a:r>
              <a:rPr lang="en-US" sz="2000" dirty="0"/>
              <a:t>, o </a:t>
            </a:r>
            <a:r>
              <a:rPr lang="en-US" sz="2000" dirty="0" err="1"/>
              <a:t>juiz</a:t>
            </a:r>
            <a:r>
              <a:rPr lang="en-US" sz="2000" dirty="0"/>
              <a:t> </a:t>
            </a:r>
            <a:r>
              <a:rPr lang="en-US" sz="2000" dirty="0" err="1"/>
              <a:t>conhecerá</a:t>
            </a:r>
            <a:r>
              <a:rPr lang="en-US" sz="2000" dirty="0"/>
              <a:t> de </a:t>
            </a:r>
            <a:r>
              <a:rPr lang="en-US" sz="2000" dirty="0" err="1"/>
              <a:t>ofício</a:t>
            </a:r>
            <a:r>
              <a:rPr lang="en-US" sz="2000" dirty="0"/>
              <a:t> das </a:t>
            </a:r>
            <a:r>
              <a:rPr lang="en-US" sz="2000" dirty="0" err="1"/>
              <a:t>matérias</a:t>
            </a:r>
            <a:r>
              <a:rPr lang="en-US" sz="2000" dirty="0"/>
              <a:t> </a:t>
            </a:r>
            <a:r>
              <a:rPr lang="en-US" sz="2000" dirty="0" err="1"/>
              <a:t>enumeradas</a:t>
            </a:r>
            <a:r>
              <a:rPr lang="en-US" sz="2000" dirty="0"/>
              <a:t> </a:t>
            </a:r>
            <a:r>
              <a:rPr lang="en-US" sz="2000" dirty="0" err="1"/>
              <a:t>neste</a:t>
            </a:r>
            <a:r>
              <a:rPr lang="en-US" sz="2000" dirty="0"/>
              <a:t> </a:t>
            </a:r>
            <a:r>
              <a:rPr lang="en-US" sz="2000" dirty="0" err="1"/>
              <a:t>artigo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§ 6</a:t>
            </a:r>
            <a:r>
              <a:rPr lang="en-US" sz="2000" baseline="30000" dirty="0"/>
              <a:t>o</a:t>
            </a:r>
            <a:r>
              <a:rPr lang="en-US" sz="2000" dirty="0"/>
              <a:t> A </a:t>
            </a:r>
            <a:r>
              <a:rPr lang="en-US" sz="2000" dirty="0" err="1"/>
              <a:t>ausência</a:t>
            </a:r>
            <a:r>
              <a:rPr lang="en-US" sz="2000" dirty="0"/>
              <a:t> de </a:t>
            </a:r>
            <a:r>
              <a:rPr lang="en-US" sz="2000" dirty="0" err="1"/>
              <a:t>alegação</a:t>
            </a:r>
            <a:r>
              <a:rPr lang="en-US" sz="2000" dirty="0"/>
              <a:t> da </a:t>
            </a:r>
            <a:r>
              <a:rPr lang="en-US" sz="2000" dirty="0" err="1"/>
              <a:t>existência</a:t>
            </a:r>
            <a:r>
              <a:rPr lang="en-US" sz="2000" dirty="0"/>
              <a:t> de </a:t>
            </a:r>
            <a:r>
              <a:rPr lang="en-US" sz="2000" dirty="0" err="1"/>
              <a:t>convenção</a:t>
            </a:r>
            <a:r>
              <a:rPr lang="en-US" sz="2000" dirty="0"/>
              <a:t> de </a:t>
            </a:r>
            <a:r>
              <a:rPr lang="en-US" sz="2000" dirty="0" err="1"/>
              <a:t>arbitragem</a:t>
            </a:r>
            <a:r>
              <a:rPr lang="en-US" sz="2000" dirty="0"/>
              <a:t>, </a:t>
            </a:r>
            <a:r>
              <a:rPr lang="en-US" sz="2000" dirty="0" err="1"/>
              <a:t>na</a:t>
            </a:r>
            <a:r>
              <a:rPr lang="en-US" sz="2000" dirty="0"/>
              <a:t> forma </a:t>
            </a:r>
            <a:r>
              <a:rPr lang="en-US" sz="2000" dirty="0" err="1"/>
              <a:t>prevista</a:t>
            </a:r>
            <a:r>
              <a:rPr lang="en-US" sz="2000" dirty="0"/>
              <a:t> </a:t>
            </a:r>
            <a:r>
              <a:rPr lang="en-US" sz="2000" dirty="0" err="1"/>
              <a:t>neste</a:t>
            </a:r>
            <a:r>
              <a:rPr lang="en-US" sz="2000" dirty="0"/>
              <a:t> </a:t>
            </a:r>
            <a:r>
              <a:rPr lang="en-US" sz="2000" dirty="0" err="1"/>
              <a:t>Capítulo</a:t>
            </a:r>
            <a:r>
              <a:rPr lang="en-US" sz="2000" dirty="0"/>
              <a:t>, </a:t>
            </a:r>
            <a:r>
              <a:rPr lang="en-US" sz="2000" dirty="0" err="1"/>
              <a:t>implica</a:t>
            </a:r>
            <a:r>
              <a:rPr lang="en-US" sz="2000" dirty="0"/>
              <a:t> </a:t>
            </a:r>
            <a:r>
              <a:rPr lang="en-US" sz="2000" b="1" i="1" u="sng" dirty="0" err="1"/>
              <a:t>aceitação</a:t>
            </a:r>
            <a:r>
              <a:rPr lang="en-US" sz="2000" b="1" i="1" u="sng" dirty="0"/>
              <a:t> da </a:t>
            </a:r>
            <a:r>
              <a:rPr lang="en-US" sz="2000" b="1" i="1" u="sng" dirty="0" err="1"/>
              <a:t>jurisdição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estatal</a:t>
            </a:r>
            <a:r>
              <a:rPr lang="en-US" sz="2000" b="1" i="1" u="sng" dirty="0"/>
              <a:t> e </a:t>
            </a:r>
            <a:r>
              <a:rPr lang="en-US" sz="2000" b="1" i="1" u="sng" dirty="0" err="1"/>
              <a:t>renúncia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juízo</a:t>
            </a:r>
            <a:r>
              <a:rPr lang="en-US" sz="2000" b="1" i="1" u="sng" dirty="0"/>
              <a:t> arbitral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09886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3938" y="2020067"/>
            <a:ext cx="692633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Art. 342.  </a:t>
            </a:r>
            <a:r>
              <a:rPr lang="en-US" b="1" dirty="0" err="1"/>
              <a:t>Depois</a:t>
            </a:r>
            <a:r>
              <a:rPr lang="en-US" b="1" dirty="0"/>
              <a:t> da </a:t>
            </a:r>
            <a:r>
              <a:rPr lang="en-US" b="1" dirty="0" err="1"/>
              <a:t>contestação</a:t>
            </a:r>
            <a:r>
              <a:rPr lang="en-US" b="1" dirty="0"/>
              <a:t>, </a:t>
            </a:r>
            <a:r>
              <a:rPr lang="en-US" b="1" dirty="0" err="1"/>
              <a:t>só</a:t>
            </a:r>
            <a:r>
              <a:rPr lang="en-US" b="1" dirty="0"/>
              <a:t> </a:t>
            </a:r>
            <a:r>
              <a:rPr lang="en-US" b="1" dirty="0" err="1"/>
              <a:t>é</a:t>
            </a:r>
            <a:r>
              <a:rPr lang="en-US" b="1" dirty="0"/>
              <a:t> </a:t>
            </a:r>
            <a:r>
              <a:rPr lang="en-US" b="1" dirty="0" err="1"/>
              <a:t>lícito</a:t>
            </a:r>
            <a:r>
              <a:rPr lang="en-US" b="1" dirty="0"/>
              <a:t> </a:t>
            </a:r>
            <a:r>
              <a:rPr lang="en-US" b="1" dirty="0" err="1"/>
              <a:t>ao</a:t>
            </a:r>
            <a:r>
              <a:rPr lang="en-US" b="1" dirty="0"/>
              <a:t> </a:t>
            </a:r>
            <a:r>
              <a:rPr lang="en-US" b="1" dirty="0" err="1"/>
              <a:t>réu</a:t>
            </a:r>
            <a:r>
              <a:rPr lang="en-US" b="1" dirty="0"/>
              <a:t> </a:t>
            </a:r>
            <a:r>
              <a:rPr lang="en-US" b="1" dirty="0" err="1"/>
              <a:t>deduzir</a:t>
            </a:r>
            <a:r>
              <a:rPr lang="en-US" b="1" dirty="0"/>
              <a:t> </a:t>
            </a:r>
            <a:r>
              <a:rPr lang="en-US" b="1" dirty="0" err="1"/>
              <a:t>novas</a:t>
            </a:r>
            <a:r>
              <a:rPr lang="en-US" b="1" dirty="0"/>
              <a:t> </a:t>
            </a:r>
            <a:r>
              <a:rPr lang="en-US" b="1" dirty="0" err="1"/>
              <a:t>alegações</a:t>
            </a:r>
            <a:r>
              <a:rPr lang="en-US" b="1" dirty="0"/>
              <a:t> </a:t>
            </a:r>
            <a:r>
              <a:rPr lang="en-US" b="1" dirty="0" err="1"/>
              <a:t>quando</a:t>
            </a:r>
            <a:r>
              <a:rPr lang="en-US" b="1" dirty="0" smtClean="0"/>
              <a:t>: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/>
              <a:t>I - </a:t>
            </a:r>
            <a:r>
              <a:rPr lang="en-US" dirty="0" err="1"/>
              <a:t>relativas</a:t>
            </a:r>
            <a:r>
              <a:rPr lang="en-US" dirty="0"/>
              <a:t> a </a:t>
            </a:r>
            <a:r>
              <a:rPr lang="en-US" b="1" i="1" dirty="0" err="1"/>
              <a:t>direito</a:t>
            </a:r>
            <a:r>
              <a:rPr lang="en-US" b="1" i="1" dirty="0"/>
              <a:t> </a:t>
            </a:r>
            <a:r>
              <a:rPr lang="en-US" b="1" i="1" dirty="0" err="1"/>
              <a:t>ou</a:t>
            </a:r>
            <a:r>
              <a:rPr lang="en-US" b="1" i="1" dirty="0"/>
              <a:t> a </a:t>
            </a:r>
            <a:r>
              <a:rPr lang="en-US" b="1" i="1" dirty="0" err="1"/>
              <a:t>fato</a:t>
            </a:r>
            <a:r>
              <a:rPr lang="en-US" b="1" i="1" dirty="0"/>
              <a:t> </a:t>
            </a:r>
            <a:r>
              <a:rPr lang="en-US" b="1" i="1" dirty="0" err="1"/>
              <a:t>superveniente</a:t>
            </a:r>
            <a:r>
              <a:rPr lang="en-US" dirty="0" smtClean="0"/>
              <a:t>;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/>
              <a:t>II - </a:t>
            </a:r>
            <a:r>
              <a:rPr lang="en-US" dirty="0" err="1"/>
              <a:t>competir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conhecer</a:t>
            </a:r>
            <a:r>
              <a:rPr lang="en-US" dirty="0"/>
              <a:t> </a:t>
            </a:r>
            <a:r>
              <a:rPr lang="en-US" dirty="0" err="1"/>
              <a:t>delas</a:t>
            </a:r>
            <a:r>
              <a:rPr lang="en-US" dirty="0"/>
              <a:t> </a:t>
            </a:r>
            <a:r>
              <a:rPr lang="en-US" b="1" i="1" dirty="0"/>
              <a:t>de </a:t>
            </a:r>
            <a:r>
              <a:rPr lang="en-US" b="1" i="1" dirty="0" err="1"/>
              <a:t>ofício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US" dirty="0"/>
              <a:t>III -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expressa</a:t>
            </a:r>
            <a:r>
              <a:rPr lang="en-US" dirty="0"/>
              <a:t> </a:t>
            </a:r>
            <a:r>
              <a:rPr lang="en-US" dirty="0" err="1"/>
              <a:t>autorização</a:t>
            </a:r>
            <a:r>
              <a:rPr lang="en-US" dirty="0"/>
              <a:t> legal, </a:t>
            </a:r>
            <a:r>
              <a:rPr lang="en-US" dirty="0" err="1"/>
              <a:t>puderem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formuladas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b="1" i="1" dirty="0" err="1"/>
              <a:t>qualquer</a:t>
            </a:r>
            <a:r>
              <a:rPr lang="en-US" b="1" i="1" dirty="0"/>
              <a:t> tempo e </a:t>
            </a:r>
            <a:r>
              <a:rPr lang="en-US" b="1" i="1" dirty="0" err="1"/>
              <a:t>grau</a:t>
            </a:r>
            <a:r>
              <a:rPr lang="en-US" b="1" i="1" dirty="0"/>
              <a:t> de </a:t>
            </a:r>
            <a:r>
              <a:rPr lang="en-US" b="1" i="1" dirty="0" err="1"/>
              <a:t>jurisdição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Preclus</a:t>
            </a:r>
            <a:r>
              <a:rPr lang="en-US" b="1" dirty="0" err="1" smtClean="0"/>
              <a:t>ão</a:t>
            </a:r>
            <a:r>
              <a:rPr lang="en-US" b="1" dirty="0" smtClean="0"/>
              <a:t>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2203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7672" y="1440343"/>
            <a:ext cx="672993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“O art. 303, I, </a:t>
            </a:r>
            <a:r>
              <a:rPr lang="en-US" sz="3200" b="1" dirty="0" err="1" smtClean="0"/>
              <a:t>autoriza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que</a:t>
            </a:r>
            <a:r>
              <a:rPr lang="en-US" sz="3200" b="1" dirty="0" smtClean="0"/>
              <a:t> o </a:t>
            </a:r>
            <a:r>
              <a:rPr lang="en-US" sz="3200" b="1" dirty="0" err="1" smtClean="0"/>
              <a:t>réu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alegue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não</a:t>
            </a:r>
            <a:r>
              <a:rPr lang="en-US" sz="3200" b="1" dirty="0" smtClean="0"/>
              <a:t> só </a:t>
            </a:r>
            <a:r>
              <a:rPr lang="en-US" sz="3200" b="1" dirty="0" err="1" smtClean="0"/>
              <a:t>fatos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ou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situações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jurídicas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supervenientes</a:t>
            </a:r>
            <a:r>
              <a:rPr lang="en-US" sz="3200" b="1" dirty="0" smtClean="0"/>
              <a:t>, </a:t>
            </a:r>
            <a:r>
              <a:rPr lang="en-US" sz="3200" b="1" dirty="0" err="1" smtClean="0"/>
              <a:t>como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também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fatos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já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acontecidos</a:t>
            </a:r>
            <a:r>
              <a:rPr lang="en-US" sz="3200" b="1" dirty="0" smtClean="0"/>
              <a:t> à </a:t>
            </a:r>
            <a:r>
              <a:rPr lang="en-US" sz="3200" b="1" dirty="0" err="1" smtClean="0"/>
              <a:t>época</a:t>
            </a:r>
            <a:r>
              <a:rPr lang="en-US" sz="3200" b="1" dirty="0" smtClean="0"/>
              <a:t> da </a:t>
            </a:r>
            <a:r>
              <a:rPr lang="en-US" sz="3200" b="1" dirty="0" err="1" smtClean="0"/>
              <a:t>contestação</a:t>
            </a:r>
            <a:r>
              <a:rPr lang="en-US" sz="3200" b="1" dirty="0" smtClean="0"/>
              <a:t>, mas até </a:t>
            </a:r>
            <a:r>
              <a:rPr lang="en-US" sz="3200" b="1" dirty="0" err="1" smtClean="0"/>
              <a:t>então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desconhecidos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pelo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réu</a:t>
            </a:r>
            <a:r>
              <a:rPr lang="en-US" sz="3200" b="1" dirty="0" smtClean="0"/>
              <a:t>”</a:t>
            </a:r>
          </a:p>
          <a:p>
            <a:pPr algn="ctr"/>
            <a:r>
              <a:rPr lang="en-US" sz="3200" b="1" dirty="0" smtClean="0"/>
              <a:t>CPC-73</a:t>
            </a:r>
          </a:p>
          <a:p>
            <a:pPr algn="ctr"/>
            <a:r>
              <a:rPr lang="en-US" sz="3200" dirty="0" smtClean="0"/>
              <a:t>(</a:t>
            </a:r>
            <a:r>
              <a:rPr lang="en-US" sz="3200" dirty="0" err="1" smtClean="0"/>
              <a:t>Cândido</a:t>
            </a:r>
            <a:r>
              <a:rPr lang="en-US" sz="3200" dirty="0" smtClean="0"/>
              <a:t> Rangel </a:t>
            </a:r>
            <a:r>
              <a:rPr lang="en-US" sz="3200" dirty="0" err="1" smtClean="0"/>
              <a:t>Dinamarco</a:t>
            </a:r>
            <a:r>
              <a:rPr lang="en-US" sz="3200" dirty="0" smtClean="0"/>
              <a:t>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093188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25645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Alega</a:t>
            </a:r>
            <a:r>
              <a:rPr lang="en-US" b="1" dirty="0" err="1" smtClean="0"/>
              <a:t>ção</a:t>
            </a:r>
            <a:r>
              <a:rPr lang="en-US" b="1" dirty="0" smtClean="0"/>
              <a:t> de </a:t>
            </a:r>
            <a:r>
              <a:rPr lang="en-US" b="1" dirty="0" err="1" smtClean="0"/>
              <a:t>Incompetência</a:t>
            </a:r>
            <a:endParaRPr lang="en-US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66780563"/>
              </p:ext>
            </p:extLst>
          </p:nvPr>
        </p:nvGraphicFramePr>
        <p:xfrm>
          <a:off x="1095023" y="1645503"/>
          <a:ext cx="6690923" cy="4415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0191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25645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Alega</a:t>
            </a:r>
            <a:r>
              <a:rPr lang="en-US" b="1" dirty="0" err="1" smtClean="0"/>
              <a:t>ção</a:t>
            </a:r>
            <a:r>
              <a:rPr lang="en-US" b="1" dirty="0" smtClean="0"/>
              <a:t> de </a:t>
            </a:r>
            <a:r>
              <a:rPr lang="en-US" b="1" dirty="0" err="1" smtClean="0"/>
              <a:t>Incompetência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553590"/>
            <a:ext cx="696524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340.  </a:t>
            </a:r>
            <a:r>
              <a:rPr lang="en-US" dirty="0" err="1"/>
              <a:t>Havendo</a:t>
            </a:r>
            <a:r>
              <a:rPr lang="en-US" dirty="0"/>
              <a:t> </a:t>
            </a:r>
            <a:r>
              <a:rPr lang="en-US" dirty="0" err="1"/>
              <a:t>alegação</a:t>
            </a:r>
            <a:r>
              <a:rPr lang="en-US" dirty="0"/>
              <a:t> de </a:t>
            </a:r>
            <a:r>
              <a:rPr lang="en-US" dirty="0" err="1"/>
              <a:t>incompetência</a:t>
            </a:r>
            <a:r>
              <a:rPr lang="en-US" dirty="0"/>
              <a:t> </a:t>
            </a:r>
            <a:r>
              <a:rPr lang="en-US" dirty="0" err="1"/>
              <a:t>relativa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absoluta</a:t>
            </a:r>
            <a:r>
              <a:rPr lang="en-US" dirty="0"/>
              <a:t>, a </a:t>
            </a:r>
            <a:r>
              <a:rPr lang="en-US" dirty="0" err="1"/>
              <a:t>contestação</a:t>
            </a:r>
            <a:r>
              <a:rPr lang="en-US" dirty="0"/>
              <a:t> </a:t>
            </a:r>
            <a:r>
              <a:rPr lang="en-US" dirty="0" err="1"/>
              <a:t>poderá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protocolada</a:t>
            </a:r>
            <a:r>
              <a:rPr lang="en-US" dirty="0"/>
              <a:t> no </a:t>
            </a:r>
            <a:r>
              <a:rPr lang="en-US" dirty="0" err="1"/>
              <a:t>foro</a:t>
            </a:r>
            <a:r>
              <a:rPr lang="en-US" dirty="0"/>
              <a:t> de </a:t>
            </a:r>
            <a:r>
              <a:rPr lang="en-US" dirty="0" err="1"/>
              <a:t>domicílio</a:t>
            </a:r>
            <a:r>
              <a:rPr lang="en-US" dirty="0"/>
              <a:t> do </a:t>
            </a:r>
            <a:r>
              <a:rPr lang="en-US" dirty="0" err="1"/>
              <a:t>réu</a:t>
            </a:r>
            <a:r>
              <a:rPr lang="en-US" dirty="0"/>
              <a:t>, </a:t>
            </a:r>
            <a:r>
              <a:rPr lang="en-US" dirty="0" err="1"/>
              <a:t>fato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imediatamente</a:t>
            </a:r>
            <a:r>
              <a:rPr lang="en-US" dirty="0"/>
              <a:t> </a:t>
            </a:r>
            <a:r>
              <a:rPr lang="en-US" dirty="0" err="1"/>
              <a:t>comunicado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juiz</a:t>
            </a:r>
            <a:r>
              <a:rPr lang="en-US" dirty="0"/>
              <a:t> da </a:t>
            </a:r>
            <a:r>
              <a:rPr lang="en-US" dirty="0" err="1"/>
              <a:t>causa</a:t>
            </a:r>
            <a:r>
              <a:rPr lang="en-US" dirty="0"/>
              <a:t>, </a:t>
            </a:r>
            <a:r>
              <a:rPr lang="en-US" dirty="0" err="1"/>
              <a:t>preferencialmente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meio</a:t>
            </a:r>
            <a:r>
              <a:rPr lang="en-US" dirty="0"/>
              <a:t> </a:t>
            </a:r>
            <a:r>
              <a:rPr lang="en-US" dirty="0" err="1"/>
              <a:t>eletrônico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A </a:t>
            </a:r>
            <a:r>
              <a:rPr lang="en-US" dirty="0" err="1"/>
              <a:t>contestação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submetida</a:t>
            </a:r>
            <a:r>
              <a:rPr lang="en-US" dirty="0"/>
              <a:t> a </a:t>
            </a:r>
            <a:r>
              <a:rPr lang="en-US" dirty="0" err="1"/>
              <a:t>livre</a:t>
            </a:r>
            <a:r>
              <a:rPr lang="en-US" dirty="0"/>
              <a:t> </a:t>
            </a:r>
            <a:r>
              <a:rPr lang="en-US" dirty="0" err="1"/>
              <a:t>distribuição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, se o </a:t>
            </a:r>
            <a:r>
              <a:rPr lang="en-US" dirty="0" err="1"/>
              <a:t>réu</a:t>
            </a:r>
            <a:r>
              <a:rPr lang="en-US" dirty="0"/>
              <a:t> </a:t>
            </a:r>
            <a:r>
              <a:rPr lang="en-US" dirty="0" err="1"/>
              <a:t>houver</a:t>
            </a:r>
            <a:r>
              <a:rPr lang="en-US" dirty="0"/>
              <a:t> </a:t>
            </a:r>
            <a:r>
              <a:rPr lang="en-US" dirty="0" err="1"/>
              <a:t>sido</a:t>
            </a:r>
            <a:r>
              <a:rPr lang="en-US" dirty="0"/>
              <a:t> </a:t>
            </a:r>
            <a:r>
              <a:rPr lang="en-US" dirty="0" err="1"/>
              <a:t>citado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meio</a:t>
            </a:r>
            <a:r>
              <a:rPr lang="en-US" dirty="0"/>
              <a:t> de </a:t>
            </a:r>
            <a:r>
              <a:rPr lang="en-US" dirty="0" err="1"/>
              <a:t>carta</a:t>
            </a:r>
            <a:r>
              <a:rPr lang="en-US" dirty="0"/>
              <a:t> </a:t>
            </a:r>
            <a:r>
              <a:rPr lang="en-US" dirty="0" err="1"/>
              <a:t>precatória</a:t>
            </a:r>
            <a:r>
              <a:rPr lang="en-US" dirty="0"/>
              <a:t>, </a:t>
            </a:r>
            <a:r>
              <a:rPr lang="en-US" dirty="0" err="1"/>
              <a:t>juntada</a:t>
            </a:r>
            <a:r>
              <a:rPr lang="en-US" dirty="0"/>
              <a:t> </a:t>
            </a:r>
            <a:r>
              <a:rPr lang="en-US" dirty="0" err="1"/>
              <a:t>aos</a:t>
            </a:r>
            <a:r>
              <a:rPr lang="en-US" dirty="0"/>
              <a:t> autos </a:t>
            </a:r>
            <a:r>
              <a:rPr lang="en-US" dirty="0" err="1"/>
              <a:t>dessa</a:t>
            </a:r>
            <a:r>
              <a:rPr lang="en-US" dirty="0"/>
              <a:t> </a:t>
            </a:r>
            <a:r>
              <a:rPr lang="en-US" dirty="0" err="1"/>
              <a:t>carta</a:t>
            </a:r>
            <a:r>
              <a:rPr lang="en-US" dirty="0"/>
              <a:t>, </a:t>
            </a:r>
            <a:r>
              <a:rPr lang="en-US" dirty="0" err="1"/>
              <a:t>seguindo</a:t>
            </a:r>
            <a:r>
              <a:rPr lang="en-US" dirty="0"/>
              <a:t>-se a </a:t>
            </a:r>
            <a:r>
              <a:rPr lang="en-US" dirty="0" err="1"/>
              <a:t>sua</a:t>
            </a:r>
            <a:r>
              <a:rPr lang="en-US" dirty="0"/>
              <a:t> </a:t>
            </a:r>
            <a:r>
              <a:rPr lang="en-US" dirty="0" err="1"/>
              <a:t>imediata</a:t>
            </a:r>
            <a:r>
              <a:rPr lang="en-US" dirty="0"/>
              <a:t> </a:t>
            </a:r>
            <a:r>
              <a:rPr lang="en-US" dirty="0" err="1"/>
              <a:t>remessa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o </a:t>
            </a:r>
            <a:r>
              <a:rPr lang="en-US" dirty="0" err="1"/>
              <a:t>juízo</a:t>
            </a:r>
            <a:r>
              <a:rPr lang="en-US" dirty="0"/>
              <a:t> da </a:t>
            </a:r>
            <a:r>
              <a:rPr lang="en-US" dirty="0" err="1"/>
              <a:t>causa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Reconhecida</a:t>
            </a:r>
            <a:r>
              <a:rPr lang="en-US" dirty="0"/>
              <a:t> a </a:t>
            </a:r>
            <a:r>
              <a:rPr lang="en-US" dirty="0" err="1"/>
              <a:t>competência</a:t>
            </a:r>
            <a:r>
              <a:rPr lang="en-US" dirty="0"/>
              <a:t> do </a:t>
            </a:r>
            <a:r>
              <a:rPr lang="en-US" dirty="0" err="1"/>
              <a:t>foro</a:t>
            </a:r>
            <a:r>
              <a:rPr lang="en-US" dirty="0"/>
              <a:t> </a:t>
            </a:r>
            <a:r>
              <a:rPr lang="en-US" dirty="0" err="1"/>
              <a:t>indicado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réu</a:t>
            </a:r>
            <a:r>
              <a:rPr lang="en-US" dirty="0"/>
              <a:t>, o </a:t>
            </a:r>
            <a:r>
              <a:rPr lang="en-US" dirty="0" err="1"/>
              <a:t>juízo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o </a:t>
            </a:r>
            <a:r>
              <a:rPr lang="en-US" dirty="0" err="1"/>
              <a:t>qual</a:t>
            </a:r>
            <a:r>
              <a:rPr lang="en-US" dirty="0"/>
              <a:t> for </a:t>
            </a:r>
            <a:r>
              <a:rPr lang="en-US" dirty="0" err="1"/>
              <a:t>distribuída</a:t>
            </a:r>
            <a:r>
              <a:rPr lang="en-US" dirty="0"/>
              <a:t> a </a:t>
            </a:r>
            <a:r>
              <a:rPr lang="en-US" dirty="0" err="1"/>
              <a:t>contestação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a </a:t>
            </a:r>
            <a:r>
              <a:rPr lang="en-US" dirty="0" err="1"/>
              <a:t>carta</a:t>
            </a:r>
            <a:r>
              <a:rPr lang="en-US" dirty="0"/>
              <a:t> </a:t>
            </a:r>
            <a:r>
              <a:rPr lang="en-US" dirty="0" err="1"/>
              <a:t>precatória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considerado</a:t>
            </a:r>
            <a:r>
              <a:rPr lang="en-US" dirty="0"/>
              <a:t> </a:t>
            </a:r>
            <a:r>
              <a:rPr lang="en-US" dirty="0" err="1"/>
              <a:t>prevento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593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792889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Alega</a:t>
            </a:r>
            <a:r>
              <a:rPr lang="en-US" b="1" dirty="0" err="1" smtClean="0"/>
              <a:t>ção</a:t>
            </a:r>
            <a:r>
              <a:rPr lang="en-US" b="1" dirty="0" smtClean="0"/>
              <a:t> de </a:t>
            </a:r>
            <a:r>
              <a:rPr lang="en-US" b="1" dirty="0" err="1" smtClean="0"/>
              <a:t>Incompetência</a:t>
            </a:r>
            <a:r>
              <a:rPr lang="en-US" b="1" dirty="0" smtClean="0"/>
              <a:t> e </a:t>
            </a:r>
            <a:r>
              <a:rPr lang="en-US" b="1" dirty="0" err="1" smtClean="0"/>
              <a:t>Audi</a:t>
            </a:r>
            <a:r>
              <a:rPr lang="en-US" b="1" dirty="0" err="1" smtClean="0"/>
              <a:t>ência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174849"/>
            <a:ext cx="696524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Franklin Gothic Book"/>
                <a:cs typeface="Franklin Gothic Book"/>
              </a:rPr>
              <a:t>Art. 340.  </a:t>
            </a:r>
            <a:r>
              <a:rPr lang="en-US" sz="2000" dirty="0" err="1">
                <a:latin typeface="Franklin Gothic Book"/>
                <a:cs typeface="Franklin Gothic Book"/>
              </a:rPr>
              <a:t>Havendo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alegação</a:t>
            </a:r>
            <a:r>
              <a:rPr lang="en-US" sz="2000" dirty="0"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latin typeface="Franklin Gothic Book"/>
                <a:cs typeface="Franklin Gothic Book"/>
              </a:rPr>
              <a:t>incompetência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relativa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ou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absoluta</a:t>
            </a:r>
            <a:r>
              <a:rPr lang="en-US" sz="2000" dirty="0">
                <a:latin typeface="Franklin Gothic Book"/>
                <a:cs typeface="Franklin Gothic Book"/>
              </a:rPr>
              <a:t>, a </a:t>
            </a:r>
            <a:r>
              <a:rPr lang="en-US" sz="2000" dirty="0" err="1">
                <a:latin typeface="Franklin Gothic Book"/>
                <a:cs typeface="Franklin Gothic Book"/>
              </a:rPr>
              <a:t>contestação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poderá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ser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protocolada</a:t>
            </a:r>
            <a:r>
              <a:rPr lang="en-US" sz="2000" dirty="0">
                <a:latin typeface="Franklin Gothic Book"/>
                <a:cs typeface="Franklin Gothic Book"/>
              </a:rPr>
              <a:t> no </a:t>
            </a:r>
            <a:r>
              <a:rPr lang="en-US" sz="2000" dirty="0" err="1">
                <a:latin typeface="Franklin Gothic Book"/>
                <a:cs typeface="Franklin Gothic Book"/>
              </a:rPr>
              <a:t>foro</a:t>
            </a:r>
            <a:r>
              <a:rPr lang="en-US" sz="2000" dirty="0"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latin typeface="Franklin Gothic Book"/>
                <a:cs typeface="Franklin Gothic Book"/>
              </a:rPr>
              <a:t>domicílio</a:t>
            </a:r>
            <a:r>
              <a:rPr lang="en-US" sz="2000" dirty="0">
                <a:latin typeface="Franklin Gothic Book"/>
                <a:cs typeface="Franklin Gothic Book"/>
              </a:rPr>
              <a:t> do </a:t>
            </a:r>
            <a:r>
              <a:rPr lang="en-US" sz="2000" dirty="0" err="1">
                <a:latin typeface="Franklin Gothic Book"/>
                <a:cs typeface="Franklin Gothic Book"/>
              </a:rPr>
              <a:t>réu</a:t>
            </a:r>
            <a:r>
              <a:rPr lang="en-US" sz="2000" dirty="0"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latin typeface="Franklin Gothic Book"/>
                <a:cs typeface="Franklin Gothic Book"/>
              </a:rPr>
              <a:t>fato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que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será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imediatamente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comunicado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ao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juiz</a:t>
            </a:r>
            <a:r>
              <a:rPr lang="en-US" sz="2000" dirty="0">
                <a:latin typeface="Franklin Gothic Book"/>
                <a:cs typeface="Franklin Gothic Book"/>
              </a:rPr>
              <a:t> da </a:t>
            </a:r>
            <a:r>
              <a:rPr lang="en-US" sz="2000" dirty="0" err="1">
                <a:latin typeface="Franklin Gothic Book"/>
                <a:cs typeface="Franklin Gothic Book"/>
              </a:rPr>
              <a:t>causa</a:t>
            </a:r>
            <a:r>
              <a:rPr lang="en-US" sz="2000" dirty="0"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latin typeface="Franklin Gothic Book"/>
                <a:cs typeface="Franklin Gothic Book"/>
              </a:rPr>
              <a:t>preferencialmente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por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meio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eletrônico</a:t>
            </a:r>
            <a:r>
              <a:rPr lang="en-US" sz="2000" dirty="0" smtClean="0"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sz="2000" dirty="0" smtClean="0">
              <a:latin typeface="Franklin Gothic Book"/>
              <a:cs typeface="Franklin Gothic Book"/>
            </a:endParaRPr>
          </a:p>
          <a:p>
            <a:pPr algn="just"/>
            <a:endParaRPr lang="en-US" sz="2000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sz="2000" dirty="0" smtClean="0">
                <a:latin typeface="Franklin Gothic Book"/>
                <a:cs typeface="Franklin Gothic Book"/>
              </a:rPr>
              <a:t>[</a:t>
            </a:r>
            <a:r>
              <a:rPr lang="mr-IN" sz="2000" dirty="0" smtClean="0">
                <a:latin typeface="Franklin Gothic Book"/>
                <a:cs typeface="Franklin Gothic Book"/>
              </a:rPr>
              <a:t>…</a:t>
            </a:r>
            <a:r>
              <a:rPr lang="en-US" sz="2000" dirty="0" smtClean="0">
                <a:latin typeface="Franklin Gothic Book"/>
                <a:cs typeface="Franklin Gothic Book"/>
              </a:rPr>
              <a:t>]</a:t>
            </a:r>
            <a:endParaRPr lang="en-US" sz="2000" dirty="0">
              <a:latin typeface="Franklin Gothic Book"/>
              <a:cs typeface="Franklin Gothic Book"/>
            </a:endParaRPr>
          </a:p>
          <a:p>
            <a:pPr algn="just"/>
            <a:endParaRPr lang="en-US" sz="2000" dirty="0" smtClean="0">
              <a:latin typeface="Franklin Gothic Book"/>
              <a:cs typeface="Franklin Gothic Book"/>
            </a:endParaRPr>
          </a:p>
          <a:p>
            <a:pPr algn="just"/>
            <a:endParaRPr lang="en-US" sz="2000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§ 3</a:t>
            </a:r>
            <a:r>
              <a:rPr lang="en-US" sz="2000" baseline="30000" dirty="0">
                <a:solidFill>
                  <a:prstClr val="black"/>
                </a:solidFill>
                <a:latin typeface="Franklin Gothic Book"/>
                <a:cs typeface="Franklin Gothic Book"/>
              </a:rPr>
              <a:t>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Alegada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incompetência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termos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do caput,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será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suspensa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realização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audiência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conciliação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mediação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se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tiver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sido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designada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  <a:endParaRPr lang="en-US" sz="2000" dirty="0" smtClean="0">
              <a:latin typeface="Franklin Gothic Book"/>
              <a:cs typeface="Franklin Gothic Book"/>
            </a:endParaRPr>
          </a:p>
          <a:p>
            <a:pPr algn="just"/>
            <a:endParaRPr lang="en-US" sz="20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291152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81889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Contesta</a:t>
            </a:r>
            <a:r>
              <a:rPr lang="en-US" b="1" dirty="0" err="1" smtClean="0"/>
              <a:t>ção</a:t>
            </a:r>
            <a:r>
              <a:rPr lang="en-US" b="1" dirty="0" smtClean="0"/>
              <a:t>: </a:t>
            </a:r>
            <a:r>
              <a:rPr lang="en-US" b="1" dirty="0" err="1" smtClean="0"/>
              <a:t>Ilegitimidade</a:t>
            </a:r>
            <a:endParaRPr lang="en-US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35696499"/>
              </p:ext>
            </p:extLst>
          </p:nvPr>
        </p:nvGraphicFramePr>
        <p:xfrm>
          <a:off x="1524000" y="1963849"/>
          <a:ext cx="6096000" cy="2813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0" y="4928648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dirty="0" smtClean="0"/>
              <a:t>Nova </a:t>
            </a:r>
            <a:r>
              <a:rPr lang="en-US" dirty="0" err="1" smtClean="0"/>
              <a:t>Audi</a:t>
            </a:r>
            <a:r>
              <a:rPr lang="en-US" dirty="0" err="1" smtClean="0"/>
              <a:t>ência</a:t>
            </a:r>
            <a:r>
              <a:rPr lang="en-US" dirty="0" smtClean="0"/>
              <a:t> de </a:t>
            </a:r>
            <a:r>
              <a:rPr lang="en-US" dirty="0" err="1" smtClean="0"/>
              <a:t>Conciliação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Mediação</a:t>
            </a:r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Ônus</a:t>
            </a:r>
            <a:r>
              <a:rPr lang="en-US" dirty="0" smtClean="0"/>
              <a:t> </a:t>
            </a:r>
            <a:r>
              <a:rPr lang="en-US" dirty="0" err="1" smtClean="0"/>
              <a:t>Sucumbencial</a:t>
            </a:r>
            <a:endParaRPr lang="en-US" dirty="0" smtClean="0"/>
          </a:p>
          <a:p>
            <a:pPr marL="742950" lvl="1" indent="-285750">
              <a:buFont typeface="Wingdings" charset="2"/>
              <a:buChar char="Ø"/>
            </a:pPr>
            <a:r>
              <a:rPr lang="en-US" dirty="0" err="1" smtClean="0"/>
              <a:t>Autor</a:t>
            </a:r>
            <a:r>
              <a:rPr lang="en-US" dirty="0" smtClean="0"/>
              <a:t>: </a:t>
            </a:r>
            <a:r>
              <a:rPr lang="en-US" dirty="0" err="1" smtClean="0"/>
              <a:t>pela</a:t>
            </a:r>
            <a:r>
              <a:rPr lang="en-US" dirty="0" smtClean="0"/>
              <a:t> </a:t>
            </a:r>
            <a:r>
              <a:rPr lang="en-US" dirty="0" err="1" smtClean="0"/>
              <a:t>indicação</a:t>
            </a:r>
            <a:r>
              <a:rPr lang="en-US" dirty="0" smtClean="0"/>
              <a:t> </a:t>
            </a:r>
            <a:r>
              <a:rPr lang="en-US" dirty="0" err="1" smtClean="0"/>
              <a:t>equivocada</a:t>
            </a:r>
            <a:endParaRPr lang="en-US" dirty="0" smtClean="0"/>
          </a:p>
          <a:p>
            <a:pPr marL="742950" lvl="1" indent="-285750">
              <a:buFont typeface="Wingdings" charset="2"/>
              <a:buChar char="Ø"/>
            </a:pPr>
            <a:r>
              <a:rPr lang="en-US" dirty="0" err="1" smtClean="0"/>
              <a:t>Réu</a:t>
            </a:r>
            <a:r>
              <a:rPr lang="en-US" dirty="0" smtClean="0"/>
              <a:t>: </a:t>
            </a:r>
            <a:r>
              <a:rPr lang="en-US" dirty="0" err="1" smtClean="0"/>
              <a:t>por</a:t>
            </a:r>
            <a:r>
              <a:rPr lang="en-US" dirty="0" smtClean="0"/>
              <a:t>, </a:t>
            </a:r>
            <a:r>
              <a:rPr lang="en-US" dirty="0" err="1" smtClean="0"/>
              <a:t>sabendo</a:t>
            </a:r>
            <a:r>
              <a:rPr lang="en-US" dirty="0" smtClean="0"/>
              <a:t>,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indicar</a:t>
            </a:r>
            <a:r>
              <a:rPr lang="en-US" dirty="0" smtClean="0"/>
              <a:t> o </a:t>
            </a:r>
            <a:r>
              <a:rPr lang="en-US" dirty="0" err="1" smtClean="0"/>
              <a:t>legitimado</a:t>
            </a:r>
            <a:r>
              <a:rPr lang="en-US" dirty="0" smtClean="0"/>
              <a:t> </a:t>
            </a:r>
            <a:r>
              <a:rPr lang="en-US" dirty="0" err="1" smtClean="0"/>
              <a:t>passivo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938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81889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Contesta</a:t>
            </a:r>
            <a:r>
              <a:rPr lang="en-US" b="1" dirty="0" err="1" smtClean="0"/>
              <a:t>ção</a:t>
            </a:r>
            <a:r>
              <a:rPr lang="en-US" b="1" dirty="0" smtClean="0"/>
              <a:t>: </a:t>
            </a:r>
            <a:r>
              <a:rPr lang="en-US" b="1" dirty="0" err="1" smtClean="0"/>
              <a:t>Ilegitimidade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973831"/>
            <a:ext cx="696524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338.  </a:t>
            </a:r>
            <a:r>
              <a:rPr lang="en-US" sz="2000" dirty="0" err="1"/>
              <a:t>Alegando</a:t>
            </a:r>
            <a:r>
              <a:rPr lang="en-US" sz="2000" dirty="0"/>
              <a:t> o </a:t>
            </a:r>
            <a:r>
              <a:rPr lang="en-US" sz="2000" dirty="0" err="1"/>
              <a:t>réu</a:t>
            </a:r>
            <a:r>
              <a:rPr lang="en-US" sz="2000" dirty="0"/>
              <a:t>,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contestação</a:t>
            </a:r>
            <a:r>
              <a:rPr lang="en-US" sz="2000" dirty="0"/>
              <a:t>, </a:t>
            </a:r>
            <a:r>
              <a:rPr lang="en-US" sz="2000" b="1" i="1" u="sng" dirty="0" err="1"/>
              <a:t>ser</a:t>
            </a:r>
            <a:r>
              <a:rPr lang="en-US" sz="2000" b="1" i="1" u="sng" dirty="0"/>
              <a:t> parte </a:t>
            </a:r>
            <a:r>
              <a:rPr lang="en-US" sz="2000" b="1" i="1" u="sng" dirty="0" err="1"/>
              <a:t>ilegítima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não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ser</a:t>
            </a:r>
            <a:r>
              <a:rPr lang="en-US" sz="2000" b="1" i="1" u="sng" dirty="0"/>
              <a:t> o </a:t>
            </a:r>
            <a:r>
              <a:rPr lang="en-US" sz="2000" b="1" i="1" u="sng" dirty="0" err="1"/>
              <a:t>responsável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pelo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prejuízo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invocado</a:t>
            </a:r>
            <a:r>
              <a:rPr lang="en-US" sz="2000" dirty="0"/>
              <a:t>, o </a:t>
            </a:r>
            <a:r>
              <a:rPr lang="en-US" sz="2000" dirty="0" err="1"/>
              <a:t>juiz</a:t>
            </a:r>
            <a:r>
              <a:rPr lang="en-US" sz="2000" dirty="0"/>
              <a:t> </a:t>
            </a:r>
            <a:r>
              <a:rPr lang="en-US" sz="2000" dirty="0" err="1"/>
              <a:t>facultará</a:t>
            </a:r>
            <a:r>
              <a:rPr lang="en-US" sz="2000" dirty="0"/>
              <a:t> </a:t>
            </a:r>
            <a:r>
              <a:rPr lang="en-US" sz="2000" dirty="0" err="1"/>
              <a:t>ao</a:t>
            </a:r>
            <a:r>
              <a:rPr lang="en-US" sz="2000" dirty="0"/>
              <a:t> </a:t>
            </a:r>
            <a:r>
              <a:rPr lang="en-US" sz="2000" dirty="0" err="1"/>
              <a:t>autor</a:t>
            </a:r>
            <a:r>
              <a:rPr lang="en-US" sz="2000" dirty="0"/>
              <a:t>, </a:t>
            </a:r>
            <a:r>
              <a:rPr lang="en-US" sz="2000" dirty="0" err="1"/>
              <a:t>em</a:t>
            </a:r>
            <a:r>
              <a:rPr lang="en-US" sz="2000" dirty="0"/>
              <a:t> 15 (</a:t>
            </a:r>
            <a:r>
              <a:rPr lang="en-US" sz="2000" dirty="0" err="1"/>
              <a:t>quinze</a:t>
            </a:r>
            <a:r>
              <a:rPr lang="en-US" sz="2000" dirty="0"/>
              <a:t>) </a:t>
            </a:r>
            <a:r>
              <a:rPr lang="en-US" sz="2000" dirty="0" err="1"/>
              <a:t>dias</a:t>
            </a:r>
            <a:r>
              <a:rPr lang="en-US" sz="2000" dirty="0"/>
              <a:t>, a </a:t>
            </a:r>
            <a:r>
              <a:rPr lang="en-US" sz="2000" dirty="0" err="1"/>
              <a:t>alteração</a:t>
            </a:r>
            <a:r>
              <a:rPr lang="en-US" sz="2000" dirty="0"/>
              <a:t> da </a:t>
            </a:r>
            <a:r>
              <a:rPr lang="en-US" sz="2000" dirty="0" err="1"/>
              <a:t>petição</a:t>
            </a:r>
            <a:r>
              <a:rPr lang="en-US" sz="2000" dirty="0"/>
              <a:t> </a:t>
            </a:r>
            <a:r>
              <a:rPr lang="en-US" sz="2000" dirty="0" err="1"/>
              <a:t>inicial</a:t>
            </a:r>
            <a:r>
              <a:rPr lang="en-US" sz="2000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substituição</a:t>
            </a:r>
            <a:r>
              <a:rPr lang="en-US" sz="2000" dirty="0"/>
              <a:t> do </a:t>
            </a:r>
            <a:r>
              <a:rPr lang="en-US" sz="2000" dirty="0" err="1"/>
              <a:t>réu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 smtClean="0"/>
          </a:p>
          <a:p>
            <a:pPr algn="just"/>
            <a:endParaRPr lang="en-US" sz="2000" dirty="0"/>
          </a:p>
          <a:p>
            <a:pPr algn="just"/>
            <a:r>
              <a:rPr lang="en-US" sz="2000" dirty="0" err="1"/>
              <a:t>Parágrafo</a:t>
            </a:r>
            <a:r>
              <a:rPr lang="en-US" sz="2000" dirty="0"/>
              <a:t> </a:t>
            </a:r>
            <a:r>
              <a:rPr lang="en-US" sz="2000" dirty="0" err="1"/>
              <a:t>único</a:t>
            </a:r>
            <a:r>
              <a:rPr lang="en-US" sz="2000" dirty="0"/>
              <a:t>.  </a:t>
            </a:r>
            <a:r>
              <a:rPr lang="en-US" sz="2000" dirty="0" err="1"/>
              <a:t>Realizada</a:t>
            </a:r>
            <a:r>
              <a:rPr lang="en-US" sz="2000" dirty="0"/>
              <a:t> a </a:t>
            </a:r>
            <a:r>
              <a:rPr lang="en-US" sz="2000" dirty="0" err="1"/>
              <a:t>substituição</a:t>
            </a:r>
            <a:r>
              <a:rPr lang="en-US" sz="2000" dirty="0"/>
              <a:t>, </a:t>
            </a:r>
            <a:r>
              <a:rPr lang="en-US" sz="2000" b="1" i="1" dirty="0"/>
              <a:t>o </a:t>
            </a:r>
            <a:r>
              <a:rPr lang="en-US" sz="2000" b="1" i="1" dirty="0" err="1"/>
              <a:t>autor</a:t>
            </a:r>
            <a:r>
              <a:rPr lang="en-US" sz="2000" b="1" i="1" dirty="0"/>
              <a:t> </a:t>
            </a:r>
            <a:r>
              <a:rPr lang="en-US" sz="2000" b="1" i="1" dirty="0" err="1"/>
              <a:t>reembolsará</a:t>
            </a:r>
            <a:r>
              <a:rPr lang="en-US" sz="2000" b="1" i="1" dirty="0"/>
              <a:t> as </a:t>
            </a:r>
            <a:r>
              <a:rPr lang="en-US" sz="2000" b="1" i="1" dirty="0" err="1"/>
              <a:t>despesas</a:t>
            </a:r>
            <a:r>
              <a:rPr lang="en-US" sz="2000" b="1" i="1" dirty="0"/>
              <a:t> e </a:t>
            </a:r>
            <a:r>
              <a:rPr lang="en-US" sz="2000" b="1" i="1" dirty="0" err="1"/>
              <a:t>pagará</a:t>
            </a:r>
            <a:r>
              <a:rPr lang="en-US" sz="2000" b="1" i="1" dirty="0"/>
              <a:t> </a:t>
            </a:r>
            <a:r>
              <a:rPr lang="en-US" sz="2000" b="1" i="1" dirty="0" err="1"/>
              <a:t>os</a:t>
            </a:r>
            <a:r>
              <a:rPr lang="en-US" sz="2000" b="1" i="1" dirty="0"/>
              <a:t> </a:t>
            </a:r>
            <a:r>
              <a:rPr lang="en-US" sz="2000" b="1" i="1" dirty="0" err="1"/>
              <a:t>honorários</a:t>
            </a:r>
            <a:r>
              <a:rPr lang="en-US" sz="2000" b="1" i="1" dirty="0"/>
              <a:t> </a:t>
            </a:r>
            <a:r>
              <a:rPr lang="en-US" sz="2000" b="1" i="1" dirty="0" err="1"/>
              <a:t>ao</a:t>
            </a:r>
            <a:r>
              <a:rPr lang="en-US" sz="2000" b="1" i="1" dirty="0"/>
              <a:t> </a:t>
            </a:r>
            <a:r>
              <a:rPr lang="en-US" sz="2000" b="1" i="1" dirty="0" err="1"/>
              <a:t>procurador</a:t>
            </a:r>
            <a:r>
              <a:rPr lang="en-US" sz="2000" b="1" i="1" dirty="0"/>
              <a:t> do </a:t>
            </a:r>
            <a:r>
              <a:rPr lang="en-US" sz="2000" b="1" i="1" dirty="0" err="1"/>
              <a:t>réu</a:t>
            </a:r>
            <a:r>
              <a:rPr lang="en-US" sz="2000" b="1" i="1" dirty="0"/>
              <a:t> </a:t>
            </a:r>
            <a:r>
              <a:rPr lang="en-US" sz="2000" b="1" i="1" dirty="0" err="1"/>
              <a:t>excluído</a:t>
            </a:r>
            <a:r>
              <a:rPr lang="en-US" sz="2000" dirty="0"/>
              <a:t>,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serão</a:t>
            </a:r>
            <a:r>
              <a:rPr lang="en-US" sz="2000" dirty="0"/>
              <a:t> </a:t>
            </a:r>
            <a:r>
              <a:rPr lang="en-US" sz="2000" dirty="0" err="1"/>
              <a:t>fixados</a:t>
            </a:r>
            <a:r>
              <a:rPr lang="en-US" sz="2000" dirty="0"/>
              <a:t> entre </a:t>
            </a:r>
            <a:r>
              <a:rPr lang="en-US" sz="2000" b="1" dirty="0" err="1"/>
              <a:t>três</a:t>
            </a:r>
            <a:r>
              <a:rPr lang="en-US" sz="2000" b="1" dirty="0"/>
              <a:t> e </a:t>
            </a:r>
            <a:r>
              <a:rPr lang="en-US" sz="2000" b="1" dirty="0" err="1"/>
              <a:t>cinco</a:t>
            </a:r>
            <a:r>
              <a:rPr lang="en-US" sz="2000" b="1" dirty="0"/>
              <a:t> </a:t>
            </a:r>
            <a:r>
              <a:rPr lang="en-US" sz="2000" b="1" dirty="0" err="1"/>
              <a:t>por</a:t>
            </a:r>
            <a:r>
              <a:rPr lang="en-US" sz="2000" b="1" dirty="0"/>
              <a:t> cento do valor da </a:t>
            </a:r>
            <a:r>
              <a:rPr lang="en-US" sz="2000" b="1" dirty="0" err="1"/>
              <a:t>causa</a:t>
            </a:r>
            <a:r>
              <a:rPr lang="en-US" sz="2000" b="1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, </a:t>
            </a:r>
            <a:r>
              <a:rPr lang="en-US" sz="2000" dirty="0" err="1"/>
              <a:t>sendo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irrisório</a:t>
            </a:r>
            <a:r>
              <a:rPr lang="en-US" sz="2000" dirty="0"/>
              <a:t>, </a:t>
            </a:r>
            <a:r>
              <a:rPr lang="en-US" sz="2000" dirty="0" err="1"/>
              <a:t>nos</a:t>
            </a:r>
            <a:r>
              <a:rPr lang="en-US" sz="2000" dirty="0"/>
              <a:t> </a:t>
            </a:r>
            <a:r>
              <a:rPr lang="en-US" sz="2000" dirty="0" err="1"/>
              <a:t>termos</a:t>
            </a:r>
            <a:r>
              <a:rPr lang="en-US" sz="2000" dirty="0"/>
              <a:t> do </a:t>
            </a:r>
            <a:r>
              <a:rPr lang="en-US" sz="2000" u="sng" dirty="0"/>
              <a:t>art. 85, § 8</a:t>
            </a:r>
            <a:r>
              <a:rPr lang="en-US" sz="2000" u="sng" baseline="30000" dirty="0"/>
              <a:t>o</a:t>
            </a:r>
            <a:r>
              <a:rPr lang="en-US" sz="2000" u="sng" dirty="0" smtClean="0"/>
              <a:t>.</a:t>
            </a:r>
            <a:endParaRPr 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2713441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81889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Contesta</a:t>
            </a:r>
            <a:r>
              <a:rPr lang="en-US" b="1" dirty="0" err="1" smtClean="0"/>
              <a:t>ção</a:t>
            </a:r>
            <a:r>
              <a:rPr lang="en-US" b="1" dirty="0" smtClean="0"/>
              <a:t>: </a:t>
            </a:r>
            <a:r>
              <a:rPr lang="en-US" b="1" dirty="0" err="1" smtClean="0"/>
              <a:t>Ilegitimidade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1956071"/>
            <a:ext cx="696524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339.  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dirty="0" err="1"/>
              <a:t>alegar</a:t>
            </a:r>
            <a:r>
              <a:rPr lang="en-US" dirty="0"/>
              <a:t> </a:t>
            </a:r>
            <a:r>
              <a:rPr lang="en-US" dirty="0" err="1"/>
              <a:t>sua</a:t>
            </a:r>
            <a:r>
              <a:rPr lang="en-US" dirty="0"/>
              <a:t> </a:t>
            </a:r>
            <a:r>
              <a:rPr lang="en-US" dirty="0" err="1"/>
              <a:t>ilegitimidade</a:t>
            </a:r>
            <a:r>
              <a:rPr lang="en-US" dirty="0"/>
              <a:t>, </a:t>
            </a:r>
            <a:r>
              <a:rPr lang="en-US" b="1" i="1" u="sng" dirty="0" err="1"/>
              <a:t>incumbe</a:t>
            </a:r>
            <a:r>
              <a:rPr lang="en-US" b="1" i="1" u="sng" dirty="0"/>
              <a:t> </a:t>
            </a:r>
            <a:r>
              <a:rPr lang="en-US" b="1" i="1" u="sng" dirty="0" err="1"/>
              <a:t>ao</a:t>
            </a:r>
            <a:r>
              <a:rPr lang="en-US" b="1" i="1" u="sng" dirty="0"/>
              <a:t> </a:t>
            </a:r>
            <a:r>
              <a:rPr lang="en-US" b="1" i="1" u="sng" dirty="0" err="1"/>
              <a:t>réu</a:t>
            </a:r>
            <a:r>
              <a:rPr lang="en-US" b="1" i="1" u="sng" dirty="0"/>
              <a:t> </a:t>
            </a:r>
            <a:r>
              <a:rPr lang="en-US" b="1" i="1" u="sng" dirty="0" err="1"/>
              <a:t>indicar</a:t>
            </a:r>
            <a:r>
              <a:rPr lang="en-US" b="1" i="1" u="sng" dirty="0"/>
              <a:t> o </a:t>
            </a:r>
            <a:r>
              <a:rPr lang="en-US" b="1" i="1" u="sng" dirty="0" err="1"/>
              <a:t>sujeito</a:t>
            </a:r>
            <a:r>
              <a:rPr lang="en-US" b="1" i="1" u="sng" dirty="0"/>
              <a:t> </a:t>
            </a:r>
            <a:r>
              <a:rPr lang="en-US" b="1" i="1" u="sng" dirty="0" err="1"/>
              <a:t>passivo</a:t>
            </a:r>
            <a:r>
              <a:rPr lang="en-US" b="1" i="1" u="sng" dirty="0"/>
              <a:t> da </a:t>
            </a:r>
            <a:r>
              <a:rPr lang="en-US" b="1" i="1" u="sng" dirty="0" err="1"/>
              <a:t>relação</a:t>
            </a:r>
            <a:r>
              <a:rPr lang="en-US" b="1" i="1" u="sng" dirty="0"/>
              <a:t> </a:t>
            </a:r>
            <a:r>
              <a:rPr lang="en-US" b="1" i="1" u="sng" dirty="0" err="1"/>
              <a:t>jurídica</a:t>
            </a:r>
            <a:r>
              <a:rPr lang="en-US" b="1" i="1" u="sng" dirty="0"/>
              <a:t> </a:t>
            </a:r>
            <a:r>
              <a:rPr lang="en-US" b="1" i="1" u="sng" dirty="0" err="1"/>
              <a:t>discutida</a:t>
            </a:r>
            <a:r>
              <a:rPr lang="en-US" b="1" i="1" u="sng" dirty="0"/>
              <a:t> </a:t>
            </a:r>
            <a:r>
              <a:rPr lang="en-US" b="1" i="1" u="sng" dirty="0" err="1"/>
              <a:t>sempre</a:t>
            </a:r>
            <a:r>
              <a:rPr lang="en-US" b="1" i="1" u="sng" dirty="0"/>
              <a:t> </a:t>
            </a:r>
            <a:r>
              <a:rPr lang="en-US" b="1" i="1" u="sng" dirty="0" err="1"/>
              <a:t>que</a:t>
            </a:r>
            <a:r>
              <a:rPr lang="en-US" b="1" i="1" u="sng" dirty="0"/>
              <a:t> </a:t>
            </a:r>
            <a:r>
              <a:rPr lang="en-US" b="1" i="1" u="sng" dirty="0" err="1"/>
              <a:t>tiver</a:t>
            </a:r>
            <a:r>
              <a:rPr lang="en-US" b="1" i="1" u="sng" dirty="0"/>
              <a:t> </a:t>
            </a:r>
            <a:r>
              <a:rPr lang="en-US" b="1" i="1" u="sng" dirty="0" err="1"/>
              <a:t>conhecimento</a:t>
            </a:r>
            <a:r>
              <a:rPr lang="en-US" b="1" i="1" u="sng" dirty="0"/>
              <a:t>,</a:t>
            </a:r>
            <a:r>
              <a:rPr lang="en-US" dirty="0"/>
              <a:t> sob </a:t>
            </a:r>
            <a:r>
              <a:rPr lang="en-US" dirty="0" err="1"/>
              <a:t>pena</a:t>
            </a:r>
            <a:r>
              <a:rPr lang="en-US" dirty="0"/>
              <a:t> de </a:t>
            </a:r>
            <a:r>
              <a:rPr lang="en-US" dirty="0" err="1"/>
              <a:t>arcar</a:t>
            </a:r>
            <a:r>
              <a:rPr lang="en-US" dirty="0"/>
              <a:t> com as </a:t>
            </a:r>
            <a:r>
              <a:rPr lang="en-US" dirty="0" err="1"/>
              <a:t>despesas</a:t>
            </a:r>
            <a:r>
              <a:rPr lang="en-US" dirty="0"/>
              <a:t> </a:t>
            </a:r>
            <a:r>
              <a:rPr lang="en-US" dirty="0" err="1"/>
              <a:t>processuais</a:t>
            </a:r>
            <a:r>
              <a:rPr lang="en-US" dirty="0"/>
              <a:t> e de </a:t>
            </a:r>
            <a:r>
              <a:rPr lang="en-US" dirty="0" err="1"/>
              <a:t>indenizar</a:t>
            </a:r>
            <a:r>
              <a:rPr lang="en-US" dirty="0"/>
              <a:t> o </a:t>
            </a:r>
            <a:r>
              <a:rPr lang="en-US" dirty="0" err="1"/>
              <a:t>autor</a:t>
            </a:r>
            <a:r>
              <a:rPr lang="en-US" dirty="0"/>
              <a:t> </a:t>
            </a:r>
            <a:r>
              <a:rPr lang="en-US" dirty="0" err="1"/>
              <a:t>pelos</a:t>
            </a:r>
            <a:r>
              <a:rPr lang="en-US" dirty="0"/>
              <a:t> </a:t>
            </a:r>
            <a:r>
              <a:rPr lang="en-US" dirty="0" err="1"/>
              <a:t>prejuízos</a:t>
            </a:r>
            <a:r>
              <a:rPr lang="en-US" dirty="0"/>
              <a:t> </a:t>
            </a:r>
            <a:r>
              <a:rPr lang="en-US" dirty="0" err="1"/>
              <a:t>decorrentes</a:t>
            </a:r>
            <a:r>
              <a:rPr lang="en-US" dirty="0"/>
              <a:t> da </a:t>
            </a:r>
            <a:r>
              <a:rPr lang="en-US" dirty="0" err="1"/>
              <a:t>falta</a:t>
            </a:r>
            <a:r>
              <a:rPr lang="en-US" dirty="0"/>
              <a:t> de </a:t>
            </a:r>
            <a:r>
              <a:rPr lang="en-US" dirty="0" err="1"/>
              <a:t>indicação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O </a:t>
            </a:r>
            <a:r>
              <a:rPr lang="en-US" dirty="0" err="1"/>
              <a:t>autor</a:t>
            </a:r>
            <a:r>
              <a:rPr lang="en-US" dirty="0"/>
              <a:t>,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aceitar</a:t>
            </a:r>
            <a:r>
              <a:rPr lang="en-US" dirty="0"/>
              <a:t> a </a:t>
            </a:r>
            <a:r>
              <a:rPr lang="en-US" dirty="0" err="1"/>
              <a:t>indicação</a:t>
            </a:r>
            <a:r>
              <a:rPr lang="en-US" dirty="0"/>
              <a:t>, </a:t>
            </a:r>
            <a:r>
              <a:rPr lang="en-US" dirty="0" err="1"/>
              <a:t>procederá</a:t>
            </a:r>
            <a:r>
              <a:rPr lang="en-US" dirty="0"/>
              <a:t>, </a:t>
            </a:r>
            <a:r>
              <a:rPr lang="en-US" b="1" i="1" u="sng" dirty="0"/>
              <a:t>no </a:t>
            </a:r>
            <a:r>
              <a:rPr lang="en-US" b="1" i="1" u="sng" dirty="0" err="1"/>
              <a:t>prazo</a:t>
            </a:r>
            <a:r>
              <a:rPr lang="en-US" b="1" i="1" u="sng" dirty="0"/>
              <a:t> de 15 (</a:t>
            </a:r>
            <a:r>
              <a:rPr lang="en-US" b="1" i="1" u="sng" dirty="0" err="1"/>
              <a:t>quinze</a:t>
            </a:r>
            <a:r>
              <a:rPr lang="en-US" b="1" i="1" u="sng" dirty="0"/>
              <a:t>) </a:t>
            </a:r>
            <a:r>
              <a:rPr lang="en-US" b="1" i="1" u="sng" dirty="0" err="1"/>
              <a:t>dias</a:t>
            </a:r>
            <a:r>
              <a:rPr lang="en-US" b="1" i="1" u="sng" dirty="0"/>
              <a:t>, </a:t>
            </a:r>
            <a:r>
              <a:rPr lang="en-US" b="1" i="1" u="sng" dirty="0" err="1"/>
              <a:t>à</a:t>
            </a:r>
            <a:r>
              <a:rPr lang="en-US" b="1" i="1" u="sng" dirty="0"/>
              <a:t> </a:t>
            </a:r>
            <a:r>
              <a:rPr lang="en-US" b="1" i="1" u="sng" dirty="0" err="1"/>
              <a:t>alteração</a:t>
            </a:r>
            <a:r>
              <a:rPr lang="en-US" b="1" i="1" u="sng" dirty="0"/>
              <a:t> da </a:t>
            </a:r>
            <a:r>
              <a:rPr lang="en-US" b="1" i="1" u="sng" dirty="0" err="1"/>
              <a:t>petição</a:t>
            </a:r>
            <a:r>
              <a:rPr lang="en-US" b="1" i="1" u="sng" dirty="0"/>
              <a:t> </a:t>
            </a:r>
            <a:r>
              <a:rPr lang="en-US" b="1" i="1" u="sng" dirty="0" err="1"/>
              <a:t>inicial</a:t>
            </a:r>
            <a:r>
              <a:rPr lang="en-US" b="1" i="1" u="sng" dirty="0"/>
              <a:t> </a:t>
            </a:r>
            <a:r>
              <a:rPr lang="en-US" b="1" i="1" u="sng" dirty="0" err="1"/>
              <a:t>para</a:t>
            </a:r>
            <a:r>
              <a:rPr lang="en-US" b="1" i="1" u="sng" dirty="0"/>
              <a:t> a </a:t>
            </a:r>
            <a:r>
              <a:rPr lang="en-US" b="1" i="1" u="sng" dirty="0" err="1"/>
              <a:t>substituição</a:t>
            </a:r>
            <a:r>
              <a:rPr lang="en-US" b="1" i="1" u="sng" dirty="0"/>
              <a:t> do </a:t>
            </a:r>
            <a:r>
              <a:rPr lang="en-US" b="1" i="1" u="sng" dirty="0" err="1"/>
              <a:t>réu</a:t>
            </a:r>
            <a:r>
              <a:rPr lang="en-US" dirty="0"/>
              <a:t>, </a:t>
            </a:r>
            <a:r>
              <a:rPr lang="en-US" dirty="0" err="1"/>
              <a:t>observando</a:t>
            </a:r>
            <a:r>
              <a:rPr lang="en-US" dirty="0"/>
              <a:t>-se, </a:t>
            </a:r>
            <a:r>
              <a:rPr lang="en-US" dirty="0" err="1"/>
              <a:t>ainda</a:t>
            </a:r>
            <a:r>
              <a:rPr lang="en-US" dirty="0"/>
              <a:t>, o </a:t>
            </a:r>
            <a:r>
              <a:rPr lang="en-US" dirty="0" err="1"/>
              <a:t>parágrafo</a:t>
            </a:r>
            <a:r>
              <a:rPr lang="en-US" dirty="0"/>
              <a:t> </a:t>
            </a:r>
            <a:r>
              <a:rPr lang="en-US" dirty="0" err="1"/>
              <a:t>único</a:t>
            </a:r>
            <a:r>
              <a:rPr lang="en-US" dirty="0"/>
              <a:t> do art. 338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No </a:t>
            </a:r>
            <a:r>
              <a:rPr lang="en-US" dirty="0" err="1"/>
              <a:t>prazo</a:t>
            </a:r>
            <a:r>
              <a:rPr lang="en-US" dirty="0"/>
              <a:t> de 15 (</a:t>
            </a:r>
            <a:r>
              <a:rPr lang="en-US" dirty="0" err="1"/>
              <a:t>quinze</a:t>
            </a:r>
            <a:r>
              <a:rPr lang="en-US" dirty="0"/>
              <a:t>) </a:t>
            </a:r>
            <a:r>
              <a:rPr lang="en-US" dirty="0" err="1"/>
              <a:t>dias</a:t>
            </a:r>
            <a:r>
              <a:rPr lang="en-US" dirty="0"/>
              <a:t>, o </a:t>
            </a:r>
            <a:r>
              <a:rPr lang="en-US" dirty="0" err="1"/>
              <a:t>autor</a:t>
            </a:r>
            <a:r>
              <a:rPr lang="en-US" dirty="0"/>
              <a:t> </a:t>
            </a:r>
            <a:r>
              <a:rPr lang="en-US" dirty="0" err="1"/>
              <a:t>pode</a:t>
            </a:r>
            <a:r>
              <a:rPr lang="en-US" dirty="0"/>
              <a:t> </a:t>
            </a:r>
            <a:r>
              <a:rPr lang="en-US" dirty="0" err="1"/>
              <a:t>optar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alterar</a:t>
            </a:r>
            <a:r>
              <a:rPr lang="en-US" dirty="0"/>
              <a:t> a </a:t>
            </a:r>
            <a:r>
              <a:rPr lang="en-US" dirty="0" err="1"/>
              <a:t>petição</a:t>
            </a:r>
            <a:r>
              <a:rPr lang="en-US" dirty="0"/>
              <a:t> </a:t>
            </a:r>
            <a:r>
              <a:rPr lang="en-US" dirty="0" err="1"/>
              <a:t>inicial</a:t>
            </a:r>
            <a:r>
              <a:rPr lang="en-US" dirty="0"/>
              <a:t> </a:t>
            </a:r>
            <a:r>
              <a:rPr lang="en-US" b="1" i="1" u="sng" dirty="0" err="1"/>
              <a:t>para</a:t>
            </a:r>
            <a:r>
              <a:rPr lang="en-US" b="1" i="1" u="sng" dirty="0"/>
              <a:t> </a:t>
            </a:r>
            <a:r>
              <a:rPr lang="en-US" b="1" i="1" u="sng" dirty="0" err="1"/>
              <a:t>incluir</a:t>
            </a:r>
            <a:r>
              <a:rPr lang="en-US" b="1" i="1" u="sng" dirty="0"/>
              <a:t>, </a:t>
            </a:r>
            <a:r>
              <a:rPr lang="en-US" b="1" i="1" u="sng" dirty="0" err="1"/>
              <a:t>como</a:t>
            </a:r>
            <a:r>
              <a:rPr lang="en-US" b="1" i="1" u="sng" dirty="0"/>
              <a:t> </a:t>
            </a:r>
            <a:r>
              <a:rPr lang="en-US" b="1" i="1" u="sng" dirty="0" err="1"/>
              <a:t>litisconsorte</a:t>
            </a:r>
            <a:r>
              <a:rPr lang="en-US" b="1" i="1" u="sng" dirty="0"/>
              <a:t> </a:t>
            </a:r>
            <a:r>
              <a:rPr lang="en-US" b="1" i="1" u="sng" dirty="0" err="1"/>
              <a:t>passivo</a:t>
            </a:r>
            <a:r>
              <a:rPr lang="en-US" b="1" i="1" u="sng" dirty="0"/>
              <a:t>, o </a:t>
            </a:r>
            <a:r>
              <a:rPr lang="en-US" b="1" i="1" u="sng" dirty="0" err="1"/>
              <a:t>sujeito</a:t>
            </a:r>
            <a:r>
              <a:rPr lang="en-US" b="1" i="1" u="sng" dirty="0"/>
              <a:t> </a:t>
            </a:r>
            <a:r>
              <a:rPr lang="en-US" b="1" i="1" u="sng" dirty="0" err="1"/>
              <a:t>indicado</a:t>
            </a:r>
            <a:r>
              <a:rPr lang="en-US" b="1" i="1" u="sng" dirty="0"/>
              <a:t> </a:t>
            </a:r>
            <a:r>
              <a:rPr lang="en-US" b="1" i="1" u="sng" dirty="0" err="1"/>
              <a:t>pelo</a:t>
            </a:r>
            <a:r>
              <a:rPr lang="en-US" b="1" i="1" u="sng" dirty="0"/>
              <a:t> </a:t>
            </a:r>
            <a:r>
              <a:rPr lang="en-US" b="1" i="1" u="sng" dirty="0" err="1"/>
              <a:t>réu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5889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Impugnação</a:t>
            </a:r>
            <a:r>
              <a:rPr lang="en-US" b="1" dirty="0" smtClean="0"/>
              <a:t> </a:t>
            </a:r>
            <a:r>
              <a:rPr lang="en-US" b="1" dirty="0" err="1" smtClean="0"/>
              <a:t>Específica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98850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96374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Impugnação</a:t>
            </a:r>
            <a:r>
              <a:rPr lang="en-US" b="1" dirty="0" smtClean="0"/>
              <a:t> </a:t>
            </a:r>
            <a:r>
              <a:rPr lang="en-US" b="1" dirty="0" err="1" smtClean="0"/>
              <a:t>Espec</a:t>
            </a:r>
            <a:r>
              <a:rPr lang="en-US" b="1" dirty="0" err="1" smtClean="0"/>
              <a:t>ífica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020067"/>
            <a:ext cx="696524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Art. 341.  </a:t>
            </a:r>
            <a:r>
              <a:rPr lang="en-US" b="1" dirty="0" err="1"/>
              <a:t>Incumbe</a:t>
            </a:r>
            <a:r>
              <a:rPr lang="en-US" b="1" dirty="0"/>
              <a:t> </a:t>
            </a:r>
            <a:r>
              <a:rPr lang="en-US" b="1" dirty="0" err="1"/>
              <a:t>também</a:t>
            </a:r>
            <a:r>
              <a:rPr lang="en-US" b="1" dirty="0"/>
              <a:t> </a:t>
            </a:r>
            <a:r>
              <a:rPr lang="en-US" b="1" dirty="0" err="1"/>
              <a:t>ao</a:t>
            </a:r>
            <a:r>
              <a:rPr lang="en-US" b="1" dirty="0"/>
              <a:t> </a:t>
            </a:r>
            <a:r>
              <a:rPr lang="en-US" b="1" dirty="0" err="1"/>
              <a:t>réu</a:t>
            </a:r>
            <a:r>
              <a:rPr lang="en-US" b="1" dirty="0"/>
              <a:t> </a:t>
            </a:r>
            <a:r>
              <a:rPr lang="en-US" b="1" i="1" dirty="0" err="1"/>
              <a:t>manifestar</a:t>
            </a:r>
            <a:r>
              <a:rPr lang="en-US" b="1" i="1" dirty="0"/>
              <a:t>-se </a:t>
            </a:r>
            <a:r>
              <a:rPr lang="en-US" b="1" i="1" dirty="0" err="1"/>
              <a:t>precisamente</a:t>
            </a:r>
            <a:r>
              <a:rPr lang="en-US" b="1" i="1" dirty="0"/>
              <a:t> </a:t>
            </a:r>
            <a:r>
              <a:rPr lang="en-US" b="1" i="1" dirty="0" err="1"/>
              <a:t>sobre</a:t>
            </a:r>
            <a:r>
              <a:rPr lang="en-US" b="1" i="1" dirty="0"/>
              <a:t> as </a:t>
            </a:r>
            <a:r>
              <a:rPr lang="en-US" b="1" i="1" dirty="0" err="1"/>
              <a:t>alegações</a:t>
            </a:r>
            <a:r>
              <a:rPr lang="en-US" b="1" i="1" dirty="0"/>
              <a:t> de </a:t>
            </a:r>
            <a:r>
              <a:rPr lang="en-US" b="1" i="1" dirty="0" err="1"/>
              <a:t>fato</a:t>
            </a:r>
            <a:r>
              <a:rPr lang="en-US" b="1" i="1" dirty="0"/>
              <a:t> </a:t>
            </a:r>
            <a:r>
              <a:rPr lang="en-US" b="1" i="1" dirty="0" err="1"/>
              <a:t>constantes</a:t>
            </a:r>
            <a:r>
              <a:rPr lang="en-US" b="1" i="1" dirty="0"/>
              <a:t> da </a:t>
            </a:r>
            <a:r>
              <a:rPr lang="en-US" b="1" i="1" dirty="0" err="1"/>
              <a:t>petição</a:t>
            </a:r>
            <a:r>
              <a:rPr lang="en-US" b="1" i="1" dirty="0"/>
              <a:t> </a:t>
            </a:r>
            <a:r>
              <a:rPr lang="en-US" b="1" i="1" dirty="0" err="1"/>
              <a:t>inicial</a:t>
            </a:r>
            <a:r>
              <a:rPr lang="en-US" b="1" dirty="0"/>
              <a:t>, </a:t>
            </a:r>
            <a:r>
              <a:rPr lang="en-US" b="1" dirty="0" err="1"/>
              <a:t>presumindo</a:t>
            </a:r>
            <a:r>
              <a:rPr lang="en-US" b="1" dirty="0"/>
              <a:t>-se </a:t>
            </a:r>
            <a:r>
              <a:rPr lang="en-US" b="1" dirty="0" err="1"/>
              <a:t>verdadeiras</a:t>
            </a:r>
            <a:r>
              <a:rPr lang="en-US" b="1" dirty="0"/>
              <a:t> as </a:t>
            </a:r>
            <a:r>
              <a:rPr lang="en-US" b="1" dirty="0" err="1"/>
              <a:t>não</a:t>
            </a:r>
            <a:r>
              <a:rPr lang="en-US" b="1" dirty="0"/>
              <a:t> </a:t>
            </a:r>
            <a:r>
              <a:rPr lang="en-US" b="1" dirty="0" err="1"/>
              <a:t>impugnadas</a:t>
            </a:r>
            <a:r>
              <a:rPr lang="en-US" b="1" dirty="0"/>
              <a:t>, salvo se</a:t>
            </a:r>
            <a:r>
              <a:rPr lang="en-US" b="1" dirty="0" smtClean="0"/>
              <a:t>:</a:t>
            </a:r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observância</a:t>
            </a:r>
            <a:r>
              <a:rPr lang="en-US" dirty="0" smtClean="0"/>
              <a:t> </a:t>
            </a:r>
            <a:r>
              <a:rPr lang="en-US" dirty="0" err="1" smtClean="0"/>
              <a:t>pode</a:t>
            </a:r>
            <a:r>
              <a:rPr lang="en-US" dirty="0" smtClean="0"/>
              <a:t> </a:t>
            </a:r>
            <a:r>
              <a:rPr lang="en-US" dirty="0" err="1" smtClean="0"/>
              <a:t>gerar</a:t>
            </a:r>
            <a:r>
              <a:rPr lang="en-US" dirty="0" smtClean="0"/>
              <a:t> a </a:t>
            </a:r>
            <a:r>
              <a:rPr lang="en-US" b="1" dirty="0" err="1" smtClean="0"/>
              <a:t>presunção</a:t>
            </a:r>
            <a:r>
              <a:rPr lang="en-US" b="1" dirty="0" smtClean="0"/>
              <a:t> de </a:t>
            </a:r>
            <a:r>
              <a:rPr lang="en-US" b="1" dirty="0" err="1" smtClean="0"/>
              <a:t>veracidade</a:t>
            </a:r>
            <a:r>
              <a:rPr lang="en-US" b="1" dirty="0" smtClean="0"/>
              <a:t> </a:t>
            </a:r>
            <a:r>
              <a:rPr lang="en-US" dirty="0" smtClean="0"/>
              <a:t>dos </a:t>
            </a:r>
            <a:r>
              <a:rPr lang="en-US" dirty="0" err="1" smtClean="0"/>
              <a:t>fatos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Sobre</a:t>
            </a:r>
            <a:r>
              <a:rPr lang="en-US" dirty="0" smtClean="0"/>
              <a:t> 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fatos</a:t>
            </a:r>
            <a:r>
              <a:rPr lang="en-US" dirty="0" smtClean="0"/>
              <a:t> </a:t>
            </a:r>
            <a:r>
              <a:rPr lang="en-US" dirty="0" err="1" smtClean="0"/>
              <a:t>incontroversos</a:t>
            </a:r>
            <a:r>
              <a:rPr lang="en-US" dirty="0" smtClean="0"/>
              <a:t>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há</a:t>
            </a:r>
            <a:r>
              <a:rPr lang="en-US" dirty="0" smtClean="0"/>
              <a:t> </a:t>
            </a:r>
            <a:r>
              <a:rPr lang="en-US" dirty="0" err="1" smtClean="0"/>
              <a:t>necessidade</a:t>
            </a:r>
            <a:r>
              <a:rPr lang="en-US" dirty="0" smtClean="0"/>
              <a:t> de </a:t>
            </a:r>
            <a:r>
              <a:rPr lang="en-US" b="1" dirty="0" err="1" smtClean="0"/>
              <a:t>produção</a:t>
            </a:r>
            <a:r>
              <a:rPr lang="en-US" b="1" dirty="0" smtClean="0"/>
              <a:t> </a:t>
            </a:r>
            <a:r>
              <a:rPr lang="en-US" b="1" dirty="0" err="1" smtClean="0"/>
              <a:t>probatória</a:t>
            </a:r>
            <a:r>
              <a:rPr lang="en-US" b="1" dirty="0" smtClean="0"/>
              <a:t> (art. 374, CPC)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Autoriza</a:t>
            </a:r>
            <a:r>
              <a:rPr lang="en-US" dirty="0" smtClean="0"/>
              <a:t> o </a:t>
            </a:r>
            <a:r>
              <a:rPr lang="en-US" dirty="0" err="1" smtClean="0"/>
              <a:t>Julgamento</a:t>
            </a:r>
            <a:r>
              <a:rPr lang="en-US" dirty="0" smtClean="0"/>
              <a:t> </a:t>
            </a:r>
            <a:r>
              <a:rPr lang="en-US" b="1" dirty="0" err="1" smtClean="0"/>
              <a:t>Parcial</a:t>
            </a:r>
            <a:r>
              <a:rPr lang="en-US" b="1" dirty="0" smtClean="0"/>
              <a:t> de </a:t>
            </a:r>
            <a:r>
              <a:rPr lang="en-US" b="1" dirty="0" err="1" smtClean="0"/>
              <a:t>Mérito</a:t>
            </a:r>
            <a:r>
              <a:rPr lang="en-US" b="1" dirty="0" smtClean="0"/>
              <a:t> (art. 356, I, CPC)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2493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Impugnação</a:t>
            </a:r>
            <a:r>
              <a:rPr lang="en-US" b="1" dirty="0" smtClean="0"/>
              <a:t> </a:t>
            </a:r>
            <a:r>
              <a:rPr lang="en-US" b="1" dirty="0" err="1" smtClean="0"/>
              <a:t>Espec</a:t>
            </a:r>
            <a:r>
              <a:rPr lang="en-US" b="1" dirty="0" err="1" smtClean="0"/>
              <a:t>ífica</a:t>
            </a:r>
            <a:r>
              <a:rPr lang="en-US" b="1" dirty="0" smtClean="0"/>
              <a:t>: </a:t>
            </a:r>
            <a:r>
              <a:rPr lang="en-US" b="1" dirty="0" err="1" smtClean="0"/>
              <a:t>exceções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020067"/>
            <a:ext cx="696524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Art. 341.  </a:t>
            </a:r>
            <a:r>
              <a:rPr lang="en-US" b="1" i="1" dirty="0" err="1" smtClean="0"/>
              <a:t>Omissis</a:t>
            </a:r>
            <a:endParaRPr lang="en-US" b="1" i="1" dirty="0" smtClean="0"/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I - </a:t>
            </a:r>
            <a:r>
              <a:rPr lang="en-US" b="1" dirty="0" err="1"/>
              <a:t>não</a:t>
            </a:r>
            <a:r>
              <a:rPr lang="en-US" b="1" dirty="0"/>
              <a:t> for </a:t>
            </a:r>
            <a:r>
              <a:rPr lang="en-US" b="1" dirty="0" err="1"/>
              <a:t>admissível</a:t>
            </a:r>
            <a:r>
              <a:rPr lang="en-US" b="1" dirty="0"/>
              <a:t>, a </a:t>
            </a:r>
            <a:r>
              <a:rPr lang="en-US" b="1" dirty="0" err="1"/>
              <a:t>seu</a:t>
            </a:r>
            <a:r>
              <a:rPr lang="en-US" b="1" dirty="0"/>
              <a:t> </a:t>
            </a:r>
            <a:r>
              <a:rPr lang="en-US" b="1" dirty="0" err="1"/>
              <a:t>respeito</a:t>
            </a:r>
            <a:r>
              <a:rPr lang="en-US" b="1" dirty="0"/>
              <a:t>, a </a:t>
            </a:r>
            <a:r>
              <a:rPr lang="en-US" b="1" dirty="0" err="1"/>
              <a:t>confissão</a:t>
            </a:r>
            <a:r>
              <a:rPr lang="en-US" b="1" dirty="0" smtClean="0"/>
              <a:t>;</a:t>
            </a:r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Direitos</a:t>
            </a:r>
            <a:r>
              <a:rPr lang="en-US" dirty="0" smtClean="0"/>
              <a:t> </a:t>
            </a:r>
            <a:r>
              <a:rPr lang="en-US" dirty="0" err="1" smtClean="0"/>
              <a:t>Indisponíveis</a:t>
            </a:r>
            <a:r>
              <a:rPr lang="en-US" dirty="0" smtClean="0"/>
              <a:t> (arts. 117, 391 e 392, CPC)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b="1" dirty="0"/>
              <a:t>II - a </a:t>
            </a:r>
            <a:r>
              <a:rPr lang="en-US" b="1" dirty="0" err="1"/>
              <a:t>petição</a:t>
            </a:r>
            <a:r>
              <a:rPr lang="en-US" b="1" dirty="0"/>
              <a:t> </a:t>
            </a:r>
            <a:r>
              <a:rPr lang="en-US" b="1" dirty="0" err="1"/>
              <a:t>inicial</a:t>
            </a:r>
            <a:r>
              <a:rPr lang="en-US" b="1" dirty="0"/>
              <a:t> </a:t>
            </a:r>
            <a:r>
              <a:rPr lang="en-US" b="1" dirty="0" err="1"/>
              <a:t>não</a:t>
            </a:r>
            <a:r>
              <a:rPr lang="en-US" b="1" dirty="0"/>
              <a:t> </a:t>
            </a:r>
            <a:r>
              <a:rPr lang="en-US" b="1" dirty="0" err="1"/>
              <a:t>estiver</a:t>
            </a:r>
            <a:r>
              <a:rPr lang="en-US" b="1" dirty="0"/>
              <a:t> </a:t>
            </a:r>
            <a:r>
              <a:rPr lang="en-US" b="1" dirty="0" err="1"/>
              <a:t>acompanhada</a:t>
            </a:r>
            <a:r>
              <a:rPr lang="en-US" b="1" dirty="0"/>
              <a:t> de </a:t>
            </a:r>
            <a:r>
              <a:rPr lang="en-US" b="1" dirty="0" err="1"/>
              <a:t>instrumento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a lei </a:t>
            </a:r>
            <a:r>
              <a:rPr lang="en-US" b="1" dirty="0" err="1"/>
              <a:t>considerar</a:t>
            </a:r>
            <a:r>
              <a:rPr lang="en-US" b="1" dirty="0"/>
              <a:t> da </a:t>
            </a:r>
            <a:r>
              <a:rPr lang="en-US" b="1" dirty="0" err="1"/>
              <a:t>substância</a:t>
            </a:r>
            <a:r>
              <a:rPr lang="en-US" b="1" dirty="0"/>
              <a:t> do </a:t>
            </a:r>
            <a:r>
              <a:rPr lang="en-US" b="1" dirty="0" err="1"/>
              <a:t>ato</a:t>
            </a:r>
            <a:r>
              <a:rPr lang="en-US" b="1" dirty="0" smtClean="0"/>
              <a:t>;</a:t>
            </a:r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Escritura</a:t>
            </a:r>
            <a:r>
              <a:rPr lang="en-US" dirty="0" smtClean="0"/>
              <a:t> </a:t>
            </a:r>
            <a:r>
              <a:rPr lang="en-US" dirty="0" err="1" smtClean="0"/>
              <a:t>Pública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ações</a:t>
            </a:r>
            <a:r>
              <a:rPr lang="en-US" dirty="0" smtClean="0"/>
              <a:t> </a:t>
            </a:r>
            <a:r>
              <a:rPr lang="en-US" dirty="0" err="1" smtClean="0"/>
              <a:t>reivindicatórias</a:t>
            </a:r>
            <a:r>
              <a:rPr lang="en-US" dirty="0" smtClean="0"/>
              <a:t> (Art. 109, CC/2002)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b="1" dirty="0"/>
              <a:t>III - </a:t>
            </a:r>
            <a:r>
              <a:rPr lang="en-US" b="1" dirty="0" err="1"/>
              <a:t>estiverem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contradição</a:t>
            </a:r>
            <a:r>
              <a:rPr lang="en-US" b="1" dirty="0"/>
              <a:t> com a </a:t>
            </a:r>
            <a:r>
              <a:rPr lang="en-US" b="1" dirty="0" err="1"/>
              <a:t>defesa</a:t>
            </a:r>
            <a:r>
              <a:rPr lang="en-US" b="1" dirty="0"/>
              <a:t>, </a:t>
            </a:r>
            <a:r>
              <a:rPr lang="en-US" b="1" dirty="0" err="1"/>
              <a:t>considerada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seu</a:t>
            </a:r>
            <a:r>
              <a:rPr lang="en-US" b="1" dirty="0"/>
              <a:t> </a:t>
            </a:r>
            <a:r>
              <a:rPr lang="en-US" b="1" dirty="0" err="1"/>
              <a:t>conjunto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16997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52280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Impugnação</a:t>
            </a:r>
            <a:r>
              <a:rPr lang="en-US" b="1" dirty="0" smtClean="0"/>
              <a:t> </a:t>
            </a:r>
            <a:r>
              <a:rPr lang="en-US" b="1" dirty="0" err="1" smtClean="0"/>
              <a:t>Espec</a:t>
            </a:r>
            <a:r>
              <a:rPr lang="en-US" b="1" dirty="0" err="1" smtClean="0"/>
              <a:t>ífica</a:t>
            </a:r>
            <a:r>
              <a:rPr lang="en-US" b="1" dirty="0" smtClean="0"/>
              <a:t>: </a:t>
            </a:r>
            <a:r>
              <a:rPr lang="en-US" b="1" dirty="0" err="1" smtClean="0"/>
              <a:t>Contesta</a:t>
            </a:r>
            <a:r>
              <a:rPr lang="en-US" b="1" dirty="0" err="1" smtClean="0"/>
              <a:t>ção</a:t>
            </a:r>
            <a:r>
              <a:rPr lang="en-US" b="1" dirty="0" smtClean="0"/>
              <a:t> </a:t>
            </a:r>
            <a:r>
              <a:rPr lang="en-US" b="1" dirty="0" err="1" smtClean="0"/>
              <a:t>por</a:t>
            </a:r>
            <a:r>
              <a:rPr lang="en-US" b="1" dirty="0" smtClean="0"/>
              <a:t> </a:t>
            </a:r>
            <a:r>
              <a:rPr lang="en-US" b="1" dirty="0" err="1" smtClean="0"/>
              <a:t>Negativa</a:t>
            </a:r>
            <a:r>
              <a:rPr lang="en-US" b="1" dirty="0" smtClean="0"/>
              <a:t> </a:t>
            </a:r>
            <a:r>
              <a:rPr lang="en-US" b="1" dirty="0" err="1" smtClean="0"/>
              <a:t>Geral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903229"/>
            <a:ext cx="696524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Art. 341. </a:t>
            </a:r>
            <a:r>
              <a:rPr lang="en-US" sz="2800" dirty="0" smtClean="0"/>
              <a:t>[</a:t>
            </a:r>
            <a:r>
              <a:rPr lang="mr-IN" sz="2800" dirty="0" smtClean="0"/>
              <a:t>…</a:t>
            </a:r>
            <a:r>
              <a:rPr lang="en-US" sz="2800" dirty="0" smtClean="0"/>
              <a:t>] </a:t>
            </a:r>
            <a:r>
              <a:rPr lang="en-US" sz="2800" dirty="0" err="1" smtClean="0"/>
              <a:t>Parágrafo</a:t>
            </a:r>
            <a:r>
              <a:rPr lang="en-US" sz="2800" dirty="0" smtClean="0"/>
              <a:t> </a:t>
            </a:r>
            <a:r>
              <a:rPr lang="en-US" sz="2800" dirty="0" err="1"/>
              <a:t>único</a:t>
            </a:r>
            <a:r>
              <a:rPr lang="en-US" sz="2800" dirty="0"/>
              <a:t>.  O </a:t>
            </a:r>
            <a:r>
              <a:rPr lang="en-US" sz="2800" dirty="0" err="1"/>
              <a:t>ônus</a:t>
            </a:r>
            <a:r>
              <a:rPr lang="en-US" sz="2800" dirty="0"/>
              <a:t> da </a:t>
            </a:r>
            <a:r>
              <a:rPr lang="en-US" sz="2800" dirty="0" err="1"/>
              <a:t>impugnação</a:t>
            </a:r>
            <a:r>
              <a:rPr lang="en-US" sz="2800" dirty="0"/>
              <a:t> </a:t>
            </a:r>
            <a:r>
              <a:rPr lang="en-US" sz="2800" dirty="0" err="1"/>
              <a:t>especificada</a:t>
            </a:r>
            <a:r>
              <a:rPr lang="en-US" sz="2800" dirty="0"/>
              <a:t> dos </a:t>
            </a:r>
            <a:r>
              <a:rPr lang="en-US" sz="2800" dirty="0" err="1"/>
              <a:t>fatos</a:t>
            </a:r>
            <a:r>
              <a:rPr lang="en-US" sz="2800" dirty="0"/>
              <a:t> </a:t>
            </a:r>
            <a:r>
              <a:rPr lang="en-US" sz="2800" b="1" i="1" u="sng" dirty="0" err="1"/>
              <a:t>não</a:t>
            </a:r>
            <a:r>
              <a:rPr lang="en-US" sz="2800" b="1" i="1" u="sng" dirty="0"/>
              <a:t> se </a:t>
            </a:r>
            <a:r>
              <a:rPr lang="en-US" sz="2800" b="1" i="1" u="sng" dirty="0" err="1"/>
              <a:t>aplica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ao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defensor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público</a:t>
            </a:r>
            <a:r>
              <a:rPr lang="en-US" sz="2800" b="1" i="1" u="sng" dirty="0"/>
              <a:t>, </a:t>
            </a:r>
            <a:r>
              <a:rPr lang="en-US" sz="2800" b="1" i="1" u="sng" dirty="0" err="1"/>
              <a:t>ao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advogado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dativo</a:t>
            </a:r>
            <a:r>
              <a:rPr lang="en-US" sz="2800" b="1" i="1" u="sng" dirty="0"/>
              <a:t> e </a:t>
            </a:r>
            <a:r>
              <a:rPr lang="en-US" sz="2800" b="1" i="1" u="sng" dirty="0" err="1"/>
              <a:t>ao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curador</a:t>
            </a:r>
            <a:r>
              <a:rPr lang="en-US" sz="2800" b="1" i="1" u="sng" dirty="0"/>
              <a:t> especial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3618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Contesta</a:t>
            </a:r>
            <a:r>
              <a:rPr lang="en-US" b="1" dirty="0" err="1" smtClean="0"/>
              <a:t>ção</a:t>
            </a:r>
            <a:r>
              <a:rPr lang="en-US" b="1" dirty="0" smtClean="0"/>
              <a:t>: 15 </a:t>
            </a:r>
            <a:r>
              <a:rPr lang="en-US" b="1" dirty="0" err="1" smtClean="0"/>
              <a:t>dias</a:t>
            </a:r>
            <a:endParaRPr lang="en-US" b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111167025"/>
              </p:ext>
            </p:extLst>
          </p:nvPr>
        </p:nvGraphicFramePr>
        <p:xfrm>
          <a:off x="1524000" y="188020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3376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7671" y="2183187"/>
            <a:ext cx="671683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Art</a:t>
            </a:r>
            <a:r>
              <a:rPr lang="en-US" dirty="0"/>
              <a:t>. 335.  O </a:t>
            </a:r>
            <a:r>
              <a:rPr lang="en-US" dirty="0" err="1"/>
              <a:t>réu</a:t>
            </a:r>
            <a:r>
              <a:rPr lang="en-US" dirty="0"/>
              <a:t> </a:t>
            </a:r>
            <a:r>
              <a:rPr lang="en-US" dirty="0" err="1"/>
              <a:t>poderá</a:t>
            </a:r>
            <a:r>
              <a:rPr lang="en-US" dirty="0"/>
              <a:t> </a:t>
            </a:r>
            <a:r>
              <a:rPr lang="en-US" dirty="0" err="1"/>
              <a:t>oferecer</a:t>
            </a:r>
            <a:r>
              <a:rPr lang="en-US" dirty="0"/>
              <a:t> </a:t>
            </a:r>
            <a:r>
              <a:rPr lang="en-US" dirty="0" err="1"/>
              <a:t>contestação</a:t>
            </a:r>
            <a:r>
              <a:rPr lang="en-US" dirty="0"/>
              <a:t>,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petição</a:t>
            </a:r>
            <a:r>
              <a:rPr lang="en-US" dirty="0"/>
              <a:t>, </a:t>
            </a:r>
            <a:r>
              <a:rPr lang="en-US" b="1" i="1" dirty="0"/>
              <a:t>no </a:t>
            </a:r>
            <a:r>
              <a:rPr lang="en-US" b="1" i="1" dirty="0" err="1"/>
              <a:t>prazo</a:t>
            </a:r>
            <a:r>
              <a:rPr lang="en-US" b="1" i="1" dirty="0"/>
              <a:t> de 15 (</a:t>
            </a:r>
            <a:r>
              <a:rPr lang="en-US" b="1" i="1" dirty="0" err="1"/>
              <a:t>quinze</a:t>
            </a:r>
            <a:r>
              <a:rPr lang="en-US" b="1" i="1" dirty="0"/>
              <a:t>) </a:t>
            </a:r>
            <a:r>
              <a:rPr lang="en-US" b="1" i="1" dirty="0" err="1"/>
              <a:t>dias</a:t>
            </a:r>
            <a:r>
              <a:rPr lang="en-US" dirty="0"/>
              <a:t>, </a:t>
            </a:r>
            <a:r>
              <a:rPr lang="en-US" dirty="0" err="1"/>
              <a:t>cujo</a:t>
            </a:r>
            <a:r>
              <a:rPr lang="en-US" dirty="0"/>
              <a:t> </a:t>
            </a:r>
            <a:r>
              <a:rPr lang="en-US" b="1" i="1" dirty="0" err="1"/>
              <a:t>termo</a:t>
            </a:r>
            <a:r>
              <a:rPr lang="en-US" b="1" i="1" dirty="0"/>
              <a:t> </a:t>
            </a:r>
            <a:r>
              <a:rPr lang="en-US" b="1" i="1" dirty="0" err="1"/>
              <a:t>inicial</a:t>
            </a:r>
            <a:r>
              <a:rPr lang="en-US" b="1" i="1" dirty="0"/>
              <a:t> </a:t>
            </a:r>
            <a:r>
              <a:rPr lang="en-US" b="1" i="1" dirty="0" err="1"/>
              <a:t>será</a:t>
            </a:r>
            <a:r>
              <a:rPr lang="en-US" b="1" i="1" dirty="0"/>
              <a:t> a data</a:t>
            </a:r>
            <a:r>
              <a:rPr lang="en-US" dirty="0" smtClean="0"/>
              <a:t>: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- da </a:t>
            </a:r>
            <a:r>
              <a:rPr lang="en-US" dirty="0" err="1"/>
              <a:t>audiência</a:t>
            </a:r>
            <a:r>
              <a:rPr lang="en-US" dirty="0"/>
              <a:t> de </a:t>
            </a:r>
            <a:r>
              <a:rPr lang="en-US" dirty="0" err="1"/>
              <a:t>conciliação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de </a:t>
            </a:r>
            <a:r>
              <a:rPr lang="en-US" dirty="0" err="1"/>
              <a:t>mediação</a:t>
            </a:r>
            <a:r>
              <a:rPr lang="en-US" dirty="0"/>
              <a:t>, </a:t>
            </a:r>
            <a:r>
              <a:rPr lang="en-US" dirty="0" err="1"/>
              <a:t>ou</a:t>
            </a:r>
            <a:r>
              <a:rPr lang="en-US" dirty="0"/>
              <a:t> da </a:t>
            </a:r>
            <a:r>
              <a:rPr lang="en-US" dirty="0" err="1"/>
              <a:t>última</a:t>
            </a:r>
            <a:r>
              <a:rPr lang="en-US" dirty="0"/>
              <a:t> </a:t>
            </a:r>
            <a:r>
              <a:rPr lang="en-US" dirty="0" err="1"/>
              <a:t>sessão</a:t>
            </a:r>
            <a:r>
              <a:rPr lang="en-US" dirty="0"/>
              <a:t> de </a:t>
            </a:r>
            <a:r>
              <a:rPr lang="en-US" dirty="0" err="1"/>
              <a:t>conciliação</a:t>
            </a:r>
            <a:r>
              <a:rPr lang="en-US" dirty="0"/>
              <a:t>, </a:t>
            </a:r>
            <a:r>
              <a:rPr lang="en-US" b="1" i="1" dirty="0" err="1"/>
              <a:t>quando</a:t>
            </a:r>
            <a:r>
              <a:rPr lang="en-US" b="1" i="1" dirty="0"/>
              <a:t> </a:t>
            </a:r>
            <a:r>
              <a:rPr lang="en-US" b="1" i="1" dirty="0" err="1"/>
              <a:t>qualquer</a:t>
            </a:r>
            <a:r>
              <a:rPr lang="en-US" b="1" i="1" dirty="0"/>
              <a:t> parte </a:t>
            </a:r>
            <a:r>
              <a:rPr lang="en-US" b="1" i="1" dirty="0" err="1"/>
              <a:t>não</a:t>
            </a:r>
            <a:r>
              <a:rPr lang="en-US" b="1" i="1" dirty="0"/>
              <a:t> </a:t>
            </a:r>
            <a:r>
              <a:rPr lang="en-US" b="1" i="1" dirty="0" err="1"/>
              <a:t>comparecer</a:t>
            </a:r>
            <a:r>
              <a:rPr lang="en-US" b="1" i="1" dirty="0"/>
              <a:t> </a:t>
            </a:r>
            <a:r>
              <a:rPr lang="en-US" b="1" i="1" dirty="0" err="1"/>
              <a:t>ou</a:t>
            </a:r>
            <a:r>
              <a:rPr lang="en-US" b="1" i="1" dirty="0"/>
              <a:t>, </a:t>
            </a:r>
            <a:r>
              <a:rPr lang="en-US" b="1" i="1" dirty="0" err="1"/>
              <a:t>comparecendo</a:t>
            </a:r>
            <a:r>
              <a:rPr lang="en-US" b="1" i="1" dirty="0"/>
              <a:t>, </a:t>
            </a:r>
            <a:r>
              <a:rPr lang="en-US" b="1" i="1" dirty="0" err="1"/>
              <a:t>não</a:t>
            </a:r>
            <a:r>
              <a:rPr lang="en-US" b="1" i="1" dirty="0"/>
              <a:t> </a:t>
            </a:r>
            <a:r>
              <a:rPr lang="en-US" b="1" i="1" dirty="0" err="1"/>
              <a:t>houver</a:t>
            </a:r>
            <a:r>
              <a:rPr lang="en-US" b="1" i="1" dirty="0"/>
              <a:t> </a:t>
            </a:r>
            <a:r>
              <a:rPr lang="en-US" b="1" i="1" dirty="0" err="1"/>
              <a:t>autocomposição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 - do </a:t>
            </a:r>
            <a:r>
              <a:rPr lang="en-US" dirty="0" err="1"/>
              <a:t>protocolo</a:t>
            </a:r>
            <a:r>
              <a:rPr lang="en-US" dirty="0"/>
              <a:t> do </a:t>
            </a:r>
            <a:r>
              <a:rPr lang="en-US" b="1" i="1" dirty="0" err="1"/>
              <a:t>pedido</a:t>
            </a:r>
            <a:r>
              <a:rPr lang="en-US" b="1" i="1" dirty="0"/>
              <a:t> de </a:t>
            </a:r>
            <a:r>
              <a:rPr lang="en-US" b="1" i="1" dirty="0" err="1"/>
              <a:t>cancelamento</a:t>
            </a:r>
            <a:r>
              <a:rPr lang="en-US" b="1" i="1" dirty="0"/>
              <a:t> da </a:t>
            </a:r>
            <a:r>
              <a:rPr lang="en-US" b="1" i="1" dirty="0" err="1"/>
              <a:t>audiência</a:t>
            </a:r>
            <a:r>
              <a:rPr lang="en-US" b="1" i="1" dirty="0"/>
              <a:t> de </a:t>
            </a:r>
            <a:r>
              <a:rPr lang="en-US" b="1" i="1" dirty="0" err="1"/>
              <a:t>conciliação</a:t>
            </a:r>
            <a:r>
              <a:rPr lang="en-US" b="1" i="1" dirty="0"/>
              <a:t> </a:t>
            </a:r>
            <a:r>
              <a:rPr lang="en-US" b="1" i="1" dirty="0" err="1"/>
              <a:t>ou</a:t>
            </a:r>
            <a:r>
              <a:rPr lang="en-US" b="1" i="1" dirty="0"/>
              <a:t> de </a:t>
            </a:r>
            <a:r>
              <a:rPr lang="en-US" b="1" i="1" dirty="0" err="1"/>
              <a:t>mediação</a:t>
            </a:r>
            <a:r>
              <a:rPr lang="en-US" b="1" i="1" dirty="0"/>
              <a:t> </a:t>
            </a:r>
            <a:r>
              <a:rPr lang="en-US" b="1" i="1" dirty="0" err="1"/>
              <a:t>apresentado</a:t>
            </a:r>
            <a:r>
              <a:rPr lang="en-US" b="1" i="1" dirty="0"/>
              <a:t> </a:t>
            </a:r>
            <a:r>
              <a:rPr lang="en-US" b="1" i="1" dirty="0" err="1"/>
              <a:t>pelo</a:t>
            </a:r>
            <a:r>
              <a:rPr lang="en-US" b="1" i="1" dirty="0"/>
              <a:t> </a:t>
            </a:r>
            <a:r>
              <a:rPr lang="en-US" b="1" i="1" dirty="0" err="1"/>
              <a:t>réu</a:t>
            </a:r>
            <a:r>
              <a:rPr lang="en-US" dirty="0"/>
              <a:t>, 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dirty="0" err="1"/>
              <a:t>ocorrer</a:t>
            </a:r>
            <a:r>
              <a:rPr lang="en-US" dirty="0"/>
              <a:t> a </a:t>
            </a:r>
            <a:r>
              <a:rPr lang="en-US" dirty="0" err="1"/>
              <a:t>hipótese</a:t>
            </a:r>
            <a:r>
              <a:rPr lang="en-US" dirty="0"/>
              <a:t> do art. 334, § 4</a:t>
            </a:r>
            <a:r>
              <a:rPr lang="en-US" baseline="30000" dirty="0"/>
              <a:t>o</a:t>
            </a:r>
            <a:r>
              <a:rPr lang="en-US" dirty="0"/>
              <a:t>, </a:t>
            </a:r>
            <a:r>
              <a:rPr lang="en-US" dirty="0" err="1"/>
              <a:t>inciso</a:t>
            </a:r>
            <a:r>
              <a:rPr lang="en-US" dirty="0"/>
              <a:t> I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III - </a:t>
            </a:r>
            <a:r>
              <a:rPr lang="en-US" b="1" i="1" dirty="0" err="1"/>
              <a:t>prevista</a:t>
            </a:r>
            <a:r>
              <a:rPr lang="en-US" b="1" i="1" dirty="0"/>
              <a:t> no art. 231</a:t>
            </a:r>
            <a:r>
              <a:rPr lang="en-US" dirty="0"/>
              <a:t>, de </a:t>
            </a:r>
            <a:r>
              <a:rPr lang="en-US" dirty="0" err="1"/>
              <a:t>acordo</a:t>
            </a:r>
            <a:r>
              <a:rPr lang="en-US" dirty="0"/>
              <a:t> com o </a:t>
            </a:r>
            <a:r>
              <a:rPr lang="en-US" dirty="0" err="1"/>
              <a:t>modo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foi</a:t>
            </a:r>
            <a:r>
              <a:rPr lang="en-US" dirty="0"/>
              <a:t> </a:t>
            </a:r>
            <a:r>
              <a:rPr lang="en-US" dirty="0" err="1"/>
              <a:t>feita</a:t>
            </a:r>
            <a:r>
              <a:rPr lang="en-US" dirty="0"/>
              <a:t> a </a:t>
            </a:r>
            <a:r>
              <a:rPr lang="en-US" dirty="0" err="1"/>
              <a:t>citação</a:t>
            </a:r>
            <a:r>
              <a:rPr lang="en-US" dirty="0"/>
              <a:t>,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demais</a:t>
            </a:r>
            <a:r>
              <a:rPr lang="en-US" dirty="0"/>
              <a:t> </a:t>
            </a:r>
            <a:r>
              <a:rPr lang="en-US" dirty="0" err="1"/>
              <a:t>casos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Prazo</a:t>
            </a:r>
            <a:r>
              <a:rPr lang="en-US" b="1" dirty="0" smtClean="0"/>
              <a:t> da </a:t>
            </a:r>
            <a:r>
              <a:rPr lang="en-US" b="1" dirty="0" err="1" smtClean="0"/>
              <a:t>Contesta</a:t>
            </a:r>
            <a:r>
              <a:rPr lang="en-US" b="1" dirty="0" err="1" smtClean="0"/>
              <a:t>ção</a:t>
            </a:r>
            <a:r>
              <a:rPr lang="en-US" b="1" dirty="0" smtClean="0"/>
              <a:t>: </a:t>
            </a:r>
            <a:r>
              <a:rPr lang="en-US" b="1" dirty="0" err="1" smtClean="0"/>
              <a:t>Termo</a:t>
            </a:r>
            <a:r>
              <a:rPr lang="en-US" b="1" dirty="0" smtClean="0"/>
              <a:t> </a:t>
            </a:r>
            <a:r>
              <a:rPr lang="en-US" b="1" dirty="0" err="1" smtClean="0"/>
              <a:t>Inicial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50428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Prazo</a:t>
            </a:r>
            <a:r>
              <a:rPr lang="en-US" b="1" dirty="0" smtClean="0"/>
              <a:t> e </a:t>
            </a:r>
            <a:r>
              <a:rPr lang="en-US" b="1" dirty="0" err="1" smtClean="0"/>
              <a:t>Litisconsortes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441012"/>
            <a:ext cx="696524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No </a:t>
            </a:r>
            <a:r>
              <a:rPr lang="en-US" dirty="0" err="1"/>
              <a:t>caso</a:t>
            </a:r>
            <a:r>
              <a:rPr lang="en-US" dirty="0"/>
              <a:t> de </a:t>
            </a:r>
            <a:r>
              <a:rPr lang="en-US" dirty="0" err="1"/>
              <a:t>litisconsórcio</a:t>
            </a:r>
            <a:r>
              <a:rPr lang="en-US" dirty="0"/>
              <a:t> </a:t>
            </a:r>
            <a:r>
              <a:rPr lang="en-US" dirty="0" err="1"/>
              <a:t>passivo</a:t>
            </a:r>
            <a:r>
              <a:rPr lang="en-US" dirty="0"/>
              <a:t>, </a:t>
            </a:r>
            <a:r>
              <a:rPr lang="en-US" dirty="0" err="1"/>
              <a:t>ocorrendo</a:t>
            </a:r>
            <a:r>
              <a:rPr lang="en-US" dirty="0"/>
              <a:t> a </a:t>
            </a:r>
            <a:r>
              <a:rPr lang="en-US" dirty="0" err="1"/>
              <a:t>hipótese</a:t>
            </a:r>
            <a:r>
              <a:rPr lang="en-US" dirty="0"/>
              <a:t> do art. </a:t>
            </a:r>
            <a:r>
              <a:rPr lang="en-US" b="1" i="1" dirty="0"/>
              <a:t>334, § </a:t>
            </a:r>
            <a:r>
              <a:rPr lang="en-US" b="1" i="1" dirty="0" smtClean="0"/>
              <a:t>6</a:t>
            </a:r>
            <a:r>
              <a:rPr lang="en-US" b="1" i="1" baseline="30000" dirty="0" smtClean="0"/>
              <a:t>o (DESINTERESSE)</a:t>
            </a:r>
            <a:r>
              <a:rPr lang="en-US" dirty="0" smtClean="0"/>
              <a:t>, </a:t>
            </a:r>
            <a:r>
              <a:rPr lang="en-US" dirty="0"/>
              <a:t>o </a:t>
            </a:r>
            <a:r>
              <a:rPr lang="en-US" dirty="0" err="1"/>
              <a:t>termo</a:t>
            </a:r>
            <a:r>
              <a:rPr lang="en-US" dirty="0"/>
              <a:t> </a:t>
            </a:r>
            <a:r>
              <a:rPr lang="en-US" dirty="0" err="1"/>
              <a:t>inicial</a:t>
            </a:r>
            <a:r>
              <a:rPr lang="en-US" dirty="0"/>
              <a:t> </a:t>
            </a:r>
            <a:r>
              <a:rPr lang="en-US" dirty="0" err="1"/>
              <a:t>previsto</a:t>
            </a:r>
            <a:r>
              <a:rPr lang="en-US" dirty="0"/>
              <a:t> no </a:t>
            </a:r>
            <a:r>
              <a:rPr lang="en-US" dirty="0" err="1"/>
              <a:t>inciso</a:t>
            </a:r>
            <a:r>
              <a:rPr lang="en-US" dirty="0"/>
              <a:t> II </a:t>
            </a:r>
            <a:r>
              <a:rPr lang="en-US" dirty="0" err="1"/>
              <a:t>será</a:t>
            </a:r>
            <a:r>
              <a:rPr lang="en-US" dirty="0"/>
              <a:t>, </a:t>
            </a:r>
            <a:r>
              <a:rPr lang="en-US" b="1" i="1" dirty="0" err="1"/>
              <a:t>para</a:t>
            </a:r>
            <a:r>
              <a:rPr lang="en-US" b="1" i="1" dirty="0"/>
              <a:t> </a:t>
            </a:r>
            <a:r>
              <a:rPr lang="en-US" b="1" i="1" dirty="0" err="1"/>
              <a:t>cada</a:t>
            </a:r>
            <a:r>
              <a:rPr lang="en-US" b="1" i="1" dirty="0"/>
              <a:t> um dos </a:t>
            </a:r>
            <a:r>
              <a:rPr lang="en-US" b="1" i="1" dirty="0" err="1"/>
              <a:t>réus</a:t>
            </a:r>
            <a:r>
              <a:rPr lang="en-US" b="1" i="1" dirty="0"/>
              <a:t>, a data de </a:t>
            </a:r>
            <a:r>
              <a:rPr lang="en-US" b="1" i="1" dirty="0" err="1"/>
              <a:t>apresentação</a:t>
            </a:r>
            <a:r>
              <a:rPr lang="en-US" b="1" i="1" dirty="0"/>
              <a:t> de </a:t>
            </a:r>
            <a:r>
              <a:rPr lang="en-US" b="1" i="1" dirty="0" err="1"/>
              <a:t>seu</a:t>
            </a:r>
            <a:r>
              <a:rPr lang="en-US" b="1" i="1" dirty="0"/>
              <a:t> </a:t>
            </a:r>
            <a:r>
              <a:rPr lang="en-US" b="1" i="1" dirty="0" err="1"/>
              <a:t>respectivo</a:t>
            </a:r>
            <a:r>
              <a:rPr lang="en-US" b="1" i="1" dirty="0"/>
              <a:t> </a:t>
            </a:r>
            <a:r>
              <a:rPr lang="en-US" b="1" i="1" dirty="0" err="1"/>
              <a:t>pedido</a:t>
            </a:r>
            <a:r>
              <a:rPr lang="en-US" b="1" i="1" dirty="0"/>
              <a:t> de </a:t>
            </a:r>
            <a:r>
              <a:rPr lang="en-US" b="1" i="1" dirty="0" err="1"/>
              <a:t>cancelamento</a:t>
            </a:r>
            <a:r>
              <a:rPr lang="en-US" b="1" i="1" dirty="0"/>
              <a:t> da </a:t>
            </a:r>
            <a:r>
              <a:rPr lang="en-US" b="1" i="1" dirty="0" err="1"/>
              <a:t>audiência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dirty="0" err="1"/>
              <a:t>ocorrer</a:t>
            </a:r>
            <a:r>
              <a:rPr lang="en-US" dirty="0"/>
              <a:t> a </a:t>
            </a:r>
            <a:r>
              <a:rPr lang="en-US" dirty="0" err="1"/>
              <a:t>hipótese</a:t>
            </a:r>
            <a:r>
              <a:rPr lang="en-US" dirty="0"/>
              <a:t> do </a:t>
            </a:r>
            <a:r>
              <a:rPr lang="en-US" b="1" i="1" dirty="0"/>
              <a:t>art. 334, § </a:t>
            </a:r>
            <a:r>
              <a:rPr lang="en-US" b="1" i="1" dirty="0" smtClean="0"/>
              <a:t>4</a:t>
            </a:r>
            <a:r>
              <a:rPr lang="en-US" b="1" i="1" baseline="30000" dirty="0" smtClean="0"/>
              <a:t>o(N</a:t>
            </a:r>
            <a:r>
              <a:rPr lang="en-US" b="1" i="1" baseline="30000" dirty="0" smtClean="0"/>
              <a:t>ÃO ADMITIR AUTOCOMPOSIÇÃO)</a:t>
            </a:r>
            <a:r>
              <a:rPr lang="en-US" dirty="0" smtClean="0"/>
              <a:t>, </a:t>
            </a:r>
            <a:r>
              <a:rPr lang="en-US" dirty="0" err="1"/>
              <a:t>inciso</a:t>
            </a:r>
            <a:r>
              <a:rPr lang="en-US" dirty="0"/>
              <a:t> II, </a:t>
            </a:r>
            <a:r>
              <a:rPr lang="en-US" dirty="0" err="1"/>
              <a:t>havendo</a:t>
            </a:r>
            <a:r>
              <a:rPr lang="en-US" dirty="0"/>
              <a:t> </a:t>
            </a:r>
            <a:r>
              <a:rPr lang="en-US" dirty="0" err="1"/>
              <a:t>litisconsórcio</a:t>
            </a:r>
            <a:r>
              <a:rPr lang="en-US" dirty="0"/>
              <a:t> </a:t>
            </a:r>
            <a:r>
              <a:rPr lang="en-US" dirty="0" err="1"/>
              <a:t>passivo</a:t>
            </a:r>
            <a:r>
              <a:rPr lang="en-US" dirty="0"/>
              <a:t> e o </a:t>
            </a:r>
            <a:r>
              <a:rPr lang="en-US" b="1" i="1" dirty="0" err="1"/>
              <a:t>autor</a:t>
            </a:r>
            <a:r>
              <a:rPr lang="en-US" b="1" i="1" dirty="0"/>
              <a:t> </a:t>
            </a:r>
            <a:r>
              <a:rPr lang="en-US" b="1" i="1" dirty="0" err="1"/>
              <a:t>desistir</a:t>
            </a:r>
            <a:r>
              <a:rPr lang="en-US" b="1" i="1" dirty="0"/>
              <a:t> da </a:t>
            </a:r>
            <a:r>
              <a:rPr lang="en-US" b="1" i="1" dirty="0" err="1"/>
              <a:t>ação</a:t>
            </a:r>
            <a:r>
              <a:rPr lang="en-US" b="1" i="1" dirty="0"/>
              <a:t> </a:t>
            </a:r>
            <a:r>
              <a:rPr lang="en-US" b="1" i="1" dirty="0" err="1"/>
              <a:t>em</a:t>
            </a:r>
            <a:r>
              <a:rPr lang="en-US" b="1" i="1" dirty="0"/>
              <a:t> </a:t>
            </a:r>
            <a:r>
              <a:rPr lang="en-US" b="1" i="1" dirty="0" err="1"/>
              <a:t>relação</a:t>
            </a:r>
            <a:r>
              <a:rPr lang="en-US" b="1" i="1" dirty="0"/>
              <a:t> a </a:t>
            </a:r>
            <a:r>
              <a:rPr lang="en-US" b="1" i="1" dirty="0" err="1"/>
              <a:t>réu</a:t>
            </a:r>
            <a:r>
              <a:rPr lang="en-US" b="1" i="1" dirty="0"/>
              <a:t> </a:t>
            </a:r>
            <a:r>
              <a:rPr lang="en-US" b="1" i="1" dirty="0" err="1"/>
              <a:t>ainda</a:t>
            </a:r>
            <a:r>
              <a:rPr lang="en-US" b="1" i="1" dirty="0"/>
              <a:t> </a:t>
            </a:r>
            <a:r>
              <a:rPr lang="en-US" b="1" i="1" dirty="0" err="1"/>
              <a:t>não</a:t>
            </a:r>
            <a:r>
              <a:rPr lang="en-US" b="1" i="1" dirty="0"/>
              <a:t> </a:t>
            </a:r>
            <a:r>
              <a:rPr lang="en-US" b="1" i="1" dirty="0" err="1"/>
              <a:t>citado</a:t>
            </a:r>
            <a:r>
              <a:rPr lang="en-US" b="1" i="1" dirty="0"/>
              <a:t>, o </a:t>
            </a:r>
            <a:r>
              <a:rPr lang="en-US" b="1" i="1" dirty="0" err="1"/>
              <a:t>prazo</a:t>
            </a:r>
            <a:r>
              <a:rPr lang="en-US" b="1" i="1" dirty="0"/>
              <a:t> </a:t>
            </a:r>
            <a:r>
              <a:rPr lang="en-US" b="1" i="1" dirty="0" err="1"/>
              <a:t>para</a:t>
            </a:r>
            <a:r>
              <a:rPr lang="en-US" b="1" i="1" dirty="0"/>
              <a:t> </a:t>
            </a:r>
            <a:r>
              <a:rPr lang="en-US" b="1" i="1" dirty="0" err="1"/>
              <a:t>resposta</a:t>
            </a:r>
            <a:r>
              <a:rPr lang="en-US" b="1" i="1" dirty="0"/>
              <a:t> </a:t>
            </a:r>
            <a:r>
              <a:rPr lang="en-US" b="1" i="1" dirty="0" err="1"/>
              <a:t>correrá</a:t>
            </a:r>
            <a:r>
              <a:rPr lang="en-US" b="1" i="1" dirty="0"/>
              <a:t> da data de </a:t>
            </a:r>
            <a:r>
              <a:rPr lang="en-US" b="1" i="1" dirty="0" err="1"/>
              <a:t>intimação</a:t>
            </a:r>
            <a:r>
              <a:rPr lang="en-US" b="1" i="1" dirty="0"/>
              <a:t> da </a:t>
            </a:r>
            <a:r>
              <a:rPr lang="en-US" b="1" i="1" dirty="0" err="1"/>
              <a:t>decisão</a:t>
            </a:r>
            <a:r>
              <a:rPr lang="en-US" b="1" i="1" dirty="0"/>
              <a:t> </a:t>
            </a:r>
            <a:r>
              <a:rPr lang="en-US" b="1" i="1" dirty="0" err="1"/>
              <a:t>que</a:t>
            </a:r>
            <a:r>
              <a:rPr lang="en-US" b="1" i="1" dirty="0"/>
              <a:t> </a:t>
            </a:r>
            <a:r>
              <a:rPr lang="en-US" b="1" i="1" dirty="0" err="1"/>
              <a:t>homologar</a:t>
            </a:r>
            <a:r>
              <a:rPr lang="en-US" b="1" i="1" dirty="0"/>
              <a:t> a </a:t>
            </a:r>
            <a:r>
              <a:rPr lang="en-US" b="1" i="1" dirty="0" err="1"/>
              <a:t>desistência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3701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39712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Demais</a:t>
            </a:r>
            <a:r>
              <a:rPr lang="en-US" b="1" dirty="0" smtClean="0"/>
              <a:t> </a:t>
            </a:r>
            <a:r>
              <a:rPr lang="en-US" b="1" dirty="0" err="1" smtClean="0"/>
              <a:t>Requisitos</a:t>
            </a:r>
            <a:endParaRPr lang="en-US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584211040"/>
              </p:ext>
            </p:extLst>
          </p:nvPr>
        </p:nvGraphicFramePr>
        <p:xfrm>
          <a:off x="1537093" y="184219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1421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Reconvenção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prstClr val="black"/>
                </a:solidFill>
                <a:latin typeface="Constantia"/>
                <a:cs typeface="Constantia"/>
              </a:rPr>
              <a:t>Ampliação</a:t>
            </a:r>
            <a:r>
              <a:rPr lang="en-US" dirty="0" smtClean="0">
                <a:solidFill>
                  <a:prstClr val="black"/>
                </a:solidFill>
                <a:latin typeface="Constantia"/>
                <a:cs typeface="Constantia"/>
              </a:rPr>
              <a:t> do </a:t>
            </a:r>
            <a:r>
              <a:rPr lang="en-US" dirty="0" err="1" smtClean="0">
                <a:solidFill>
                  <a:prstClr val="black"/>
                </a:solidFill>
                <a:latin typeface="Constantia"/>
                <a:cs typeface="Constantia"/>
              </a:rPr>
              <a:t>Objeto</a:t>
            </a:r>
            <a:r>
              <a:rPr lang="en-US" dirty="0" smtClean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onstantia"/>
                <a:cs typeface="Constantia"/>
              </a:rPr>
              <a:t>Litigoso</a:t>
            </a:r>
            <a:endParaRPr lang="en-US" dirty="0">
              <a:latin typeface="Constantia"/>
              <a:cs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3646058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04579" y="1571283"/>
            <a:ext cx="674302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A </a:t>
            </a:r>
            <a:r>
              <a:rPr lang="en-US" sz="2400" dirty="0" err="1" smtClean="0"/>
              <a:t>reconvenção</a:t>
            </a:r>
            <a:r>
              <a:rPr lang="en-US" sz="2400" dirty="0" smtClean="0"/>
              <a:t> é um </a:t>
            </a:r>
            <a:r>
              <a:rPr lang="en-US" sz="2400" dirty="0" err="1" smtClean="0"/>
              <a:t>instituto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em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</a:t>
            </a:r>
            <a:r>
              <a:rPr lang="en-US" sz="2400" dirty="0" err="1" smtClean="0"/>
              <a:t>mesmo</a:t>
            </a:r>
            <a:r>
              <a:rPr lang="en-US" sz="2400" dirty="0" smtClean="0"/>
              <a:t> </a:t>
            </a:r>
            <a:r>
              <a:rPr lang="en-US" sz="2400" dirty="0" err="1" smtClean="0"/>
              <a:t>constitui</a:t>
            </a:r>
            <a:r>
              <a:rPr lang="en-US" sz="2400" dirty="0" smtClean="0"/>
              <a:t> </a:t>
            </a:r>
            <a:r>
              <a:rPr lang="en-US" sz="2400" dirty="0" err="1" smtClean="0"/>
              <a:t>repúdio</a:t>
            </a:r>
            <a:r>
              <a:rPr lang="en-US" sz="2400" dirty="0" smtClean="0"/>
              <a:t> à </a:t>
            </a:r>
            <a:r>
              <a:rPr lang="en-US" sz="2400" dirty="0" err="1" smtClean="0"/>
              <a:t>perniciosa</a:t>
            </a:r>
            <a:r>
              <a:rPr lang="en-US" sz="2400" dirty="0" smtClean="0"/>
              <a:t> </a:t>
            </a:r>
            <a:r>
              <a:rPr lang="en-US" sz="2400" dirty="0" err="1" smtClean="0"/>
              <a:t>ideia</a:t>
            </a:r>
            <a:r>
              <a:rPr lang="en-US" sz="2400" dirty="0" smtClean="0"/>
              <a:t> do </a:t>
            </a:r>
            <a:r>
              <a:rPr lang="en-US" sz="2400" dirty="0" err="1" smtClean="0"/>
              <a:t>processo</a:t>
            </a:r>
            <a:r>
              <a:rPr lang="en-US" sz="2400" dirty="0" smtClean="0"/>
              <a:t> civil do </a:t>
            </a:r>
            <a:r>
              <a:rPr lang="en-US" sz="2400" dirty="0" err="1" smtClean="0"/>
              <a:t>autor</a:t>
            </a:r>
            <a:r>
              <a:rPr lang="en-US" sz="2400" dirty="0" smtClean="0"/>
              <a:t>, </a:t>
            </a:r>
            <a:r>
              <a:rPr lang="en-US" sz="2400" dirty="0" err="1" smtClean="0"/>
              <a:t>que</a:t>
            </a:r>
            <a:r>
              <a:rPr lang="en-US" sz="2400" dirty="0" smtClean="0"/>
              <a:t> é a </a:t>
            </a:r>
            <a:r>
              <a:rPr lang="en-US" sz="2400" dirty="0" err="1" smtClean="0"/>
              <a:t>postura</a:t>
            </a:r>
            <a:r>
              <a:rPr lang="en-US" sz="2400" dirty="0" smtClean="0"/>
              <a:t> </a:t>
            </a:r>
            <a:r>
              <a:rPr lang="en-US" sz="2400" dirty="0" err="1" smtClean="0"/>
              <a:t>metodológica</a:t>
            </a:r>
            <a:r>
              <a:rPr lang="en-US" sz="2400" dirty="0" smtClean="0"/>
              <a:t> </a:t>
            </a:r>
            <a:r>
              <a:rPr lang="en-US" sz="2400" dirty="0" err="1" smtClean="0"/>
              <a:t>consistente</a:t>
            </a:r>
            <a:r>
              <a:rPr lang="en-US" sz="2400" dirty="0" smtClean="0"/>
              <a:t> </a:t>
            </a:r>
            <a:r>
              <a:rPr lang="en-US" sz="2400" dirty="0" err="1" smtClean="0"/>
              <a:t>em</a:t>
            </a:r>
            <a:r>
              <a:rPr lang="en-US" sz="2400" dirty="0" smtClean="0"/>
              <a:t> </a:t>
            </a:r>
            <a:r>
              <a:rPr lang="en-US" sz="2400" dirty="0" err="1" smtClean="0"/>
              <a:t>direcionar</a:t>
            </a:r>
            <a:r>
              <a:rPr lang="en-US" sz="2400" dirty="0" smtClean="0"/>
              <a:t> </a:t>
            </a:r>
            <a:r>
              <a:rPr lang="en-US" sz="2400" dirty="0" err="1" smtClean="0"/>
              <a:t>todo</a:t>
            </a:r>
            <a:r>
              <a:rPr lang="en-US" sz="2400" dirty="0" smtClean="0"/>
              <a:t> o </a:t>
            </a:r>
            <a:r>
              <a:rPr lang="en-US" sz="2400" dirty="0" err="1" smtClean="0"/>
              <a:t>processo</a:t>
            </a:r>
            <a:r>
              <a:rPr lang="en-US" sz="2400" dirty="0" smtClean="0"/>
              <a:t> e </a:t>
            </a:r>
            <a:r>
              <a:rPr lang="en-US" sz="2400" dirty="0" err="1" smtClean="0"/>
              <a:t>realizar</a:t>
            </a:r>
            <a:r>
              <a:rPr lang="en-US" sz="2400" dirty="0" smtClean="0"/>
              <a:t> </a:t>
            </a:r>
            <a:r>
              <a:rPr lang="en-US" sz="2400" dirty="0" err="1" smtClean="0"/>
              <a:t>todos</a:t>
            </a:r>
            <a:r>
              <a:rPr lang="en-US" sz="2400" dirty="0" smtClean="0"/>
              <a:t> </a:t>
            </a:r>
            <a:r>
              <a:rPr lang="en-US" sz="2400" dirty="0" err="1" smtClean="0"/>
              <a:t>os</a:t>
            </a:r>
            <a:r>
              <a:rPr lang="en-US" sz="2400" dirty="0" smtClean="0"/>
              <a:t> </a:t>
            </a:r>
            <a:r>
              <a:rPr lang="en-US" sz="2400" dirty="0" err="1" smtClean="0"/>
              <a:t>seus</a:t>
            </a:r>
            <a:r>
              <a:rPr lang="en-US" sz="2400" dirty="0" smtClean="0"/>
              <a:t> </a:t>
            </a:r>
            <a:r>
              <a:rPr lang="en-US" sz="2400" dirty="0" err="1" smtClean="0"/>
              <a:t>atos</a:t>
            </a:r>
            <a:r>
              <a:rPr lang="en-US" sz="2400" dirty="0" smtClean="0"/>
              <a:t> com vista à </a:t>
            </a:r>
            <a:r>
              <a:rPr lang="en-US" sz="2400" dirty="0" err="1" smtClean="0"/>
              <a:t>satisfação</a:t>
            </a:r>
            <a:r>
              <a:rPr lang="en-US" sz="2400" dirty="0" smtClean="0"/>
              <a:t> </a:t>
            </a:r>
            <a:r>
              <a:rPr lang="en-US" sz="2400" dirty="0" err="1" smtClean="0"/>
              <a:t>deste</a:t>
            </a:r>
            <a:r>
              <a:rPr lang="en-US" sz="2400" dirty="0" smtClean="0"/>
              <a:t> – </a:t>
            </a:r>
            <a:r>
              <a:rPr lang="en-US" sz="2400" dirty="0" err="1" smtClean="0"/>
              <a:t>como</a:t>
            </a:r>
            <a:r>
              <a:rPr lang="en-US" sz="2400" dirty="0" smtClean="0"/>
              <a:t> se o </a:t>
            </a:r>
            <a:r>
              <a:rPr lang="en-US" sz="2400" dirty="0" err="1" smtClean="0"/>
              <a:t>autor</a:t>
            </a:r>
            <a:r>
              <a:rPr lang="en-US" sz="2400" dirty="0" smtClean="0"/>
              <a:t> </a:t>
            </a:r>
            <a:r>
              <a:rPr lang="en-US" sz="2400" dirty="0" err="1" smtClean="0"/>
              <a:t>tivesse</a:t>
            </a:r>
            <a:r>
              <a:rPr lang="en-US" sz="2400" dirty="0" smtClean="0"/>
              <a:t> </a:t>
            </a:r>
            <a:r>
              <a:rPr lang="en-US" sz="2400" dirty="0" err="1" smtClean="0"/>
              <a:t>sempre</a:t>
            </a:r>
            <a:r>
              <a:rPr lang="en-US" sz="2400" dirty="0" smtClean="0"/>
              <a:t> </a:t>
            </a:r>
            <a:r>
              <a:rPr lang="en-US" sz="2400" dirty="0" err="1" smtClean="0"/>
              <a:t>razão</a:t>
            </a:r>
            <a:r>
              <a:rPr lang="en-US" sz="2400" dirty="0" smtClean="0"/>
              <a:t> e </a:t>
            </a:r>
            <a:r>
              <a:rPr lang="en-US" sz="2400" dirty="0" err="1" smtClean="0"/>
              <a:t>suas</a:t>
            </a:r>
            <a:r>
              <a:rPr lang="en-US" sz="2400" dirty="0" smtClean="0"/>
              <a:t> </a:t>
            </a:r>
            <a:r>
              <a:rPr lang="en-US" sz="2400" dirty="0" err="1" smtClean="0"/>
              <a:t>razões</a:t>
            </a:r>
            <a:r>
              <a:rPr lang="en-US" sz="2400" dirty="0" smtClean="0"/>
              <a:t> de </a:t>
            </a:r>
            <a:r>
              <a:rPr lang="en-US" sz="2400" dirty="0" err="1" smtClean="0"/>
              <a:t>pressa</a:t>
            </a:r>
            <a:r>
              <a:rPr lang="en-US" sz="2400" dirty="0" smtClean="0"/>
              <a:t> </a:t>
            </a:r>
            <a:r>
              <a:rPr lang="en-US" sz="2400" dirty="0" err="1" smtClean="0"/>
              <a:t>ou</a:t>
            </a:r>
            <a:r>
              <a:rPr lang="en-US" sz="2400" dirty="0" smtClean="0"/>
              <a:t> </a:t>
            </a:r>
            <a:r>
              <a:rPr lang="en-US" sz="2400" dirty="0" err="1" smtClean="0"/>
              <a:t>urgência</a:t>
            </a:r>
            <a:r>
              <a:rPr lang="en-US" sz="2400" dirty="0" smtClean="0"/>
              <a:t> </a:t>
            </a:r>
            <a:r>
              <a:rPr lang="en-US" sz="2400" dirty="0" err="1" smtClean="0"/>
              <a:t>fossem</a:t>
            </a:r>
            <a:r>
              <a:rPr lang="en-US" sz="2400" dirty="0" smtClean="0"/>
              <a:t> </a:t>
            </a:r>
            <a:r>
              <a:rPr lang="en-US" sz="2400" dirty="0" err="1" smtClean="0"/>
              <a:t>sempre</a:t>
            </a:r>
            <a:r>
              <a:rPr lang="en-US" sz="2400" dirty="0" smtClean="0"/>
              <a:t> </a:t>
            </a:r>
            <a:r>
              <a:rPr lang="en-US" sz="2400" dirty="0" err="1" smtClean="0"/>
              <a:t>mais</a:t>
            </a:r>
            <a:r>
              <a:rPr lang="en-US" sz="2400" dirty="0" smtClean="0"/>
              <a:t> </a:t>
            </a:r>
            <a:r>
              <a:rPr lang="en-US" sz="2400" dirty="0" err="1" smtClean="0"/>
              <a:t>dignas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as do </a:t>
            </a:r>
            <a:r>
              <a:rPr lang="en-US" sz="2400" dirty="0" err="1" smtClean="0"/>
              <a:t>réu</a:t>
            </a:r>
            <a:r>
              <a:rPr lang="en-US" sz="2400" dirty="0" smtClean="0"/>
              <a:t>.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b="1" dirty="0" err="1" smtClean="0"/>
              <a:t>Cândido</a:t>
            </a:r>
            <a:r>
              <a:rPr lang="en-US" sz="2400" b="1" dirty="0" smtClean="0"/>
              <a:t> Rangel </a:t>
            </a:r>
            <a:r>
              <a:rPr lang="en-US" sz="2400" b="1" dirty="0" err="1" smtClean="0"/>
              <a:t>Dinamarco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68265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2180238"/>
            <a:ext cx="6231467" cy="1309511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Constantia"/>
                <a:cs typeface="Constantia"/>
              </a:rPr>
              <a:t>Art. 343.  Na </a:t>
            </a:r>
            <a:r>
              <a:rPr lang="en-US" sz="3200" dirty="0" err="1">
                <a:solidFill>
                  <a:prstClr val="black"/>
                </a:solidFill>
                <a:latin typeface="Constantia"/>
                <a:cs typeface="Constantia"/>
              </a:rPr>
              <a:t>contestação</a:t>
            </a:r>
            <a:r>
              <a:rPr lang="en-US" sz="3200" dirty="0">
                <a:solidFill>
                  <a:prstClr val="black"/>
                </a:solidFill>
                <a:latin typeface="Constantia"/>
                <a:cs typeface="Constantia"/>
              </a:rPr>
              <a:t>, </a:t>
            </a:r>
            <a:r>
              <a:rPr lang="en-US" sz="3200" dirty="0" err="1">
                <a:solidFill>
                  <a:prstClr val="black"/>
                </a:solidFill>
                <a:latin typeface="Constantia"/>
                <a:cs typeface="Constantia"/>
              </a:rPr>
              <a:t>é</a:t>
            </a:r>
            <a:r>
              <a:rPr lang="en-US" sz="3200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onstantia"/>
                <a:cs typeface="Constantia"/>
              </a:rPr>
              <a:t>lícito</a:t>
            </a:r>
            <a:r>
              <a:rPr lang="en-US" sz="3200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onstantia"/>
                <a:cs typeface="Constantia"/>
              </a:rPr>
              <a:t>ao</a:t>
            </a:r>
            <a:r>
              <a:rPr lang="en-US" sz="3200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onstantia"/>
                <a:cs typeface="Constantia"/>
              </a:rPr>
              <a:t>réu</a:t>
            </a:r>
            <a:r>
              <a:rPr lang="en-US" sz="3200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onstantia"/>
                <a:cs typeface="Constantia"/>
              </a:rPr>
              <a:t>propor</a:t>
            </a:r>
            <a:r>
              <a:rPr lang="en-US" sz="3200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onstantia"/>
                <a:cs typeface="Constantia"/>
              </a:rPr>
              <a:t>reconvenção</a:t>
            </a:r>
            <a:r>
              <a:rPr lang="en-US" sz="3200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onstantia"/>
                <a:cs typeface="Constantia"/>
              </a:rPr>
              <a:t>para</a:t>
            </a:r>
            <a:r>
              <a:rPr lang="en-US" sz="3200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onstantia"/>
                <a:cs typeface="Constantia"/>
              </a:rPr>
              <a:t>manifestar</a:t>
            </a:r>
            <a:r>
              <a:rPr lang="en-US" sz="3200" b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onstantia"/>
                <a:cs typeface="Constantia"/>
              </a:rPr>
              <a:t>pretensão</a:t>
            </a:r>
            <a:r>
              <a:rPr lang="en-US" sz="3200" b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onstantia"/>
                <a:cs typeface="Constantia"/>
              </a:rPr>
              <a:t>própria</a:t>
            </a:r>
            <a:r>
              <a:rPr lang="en-US" sz="3200" dirty="0">
                <a:solidFill>
                  <a:prstClr val="black"/>
                </a:solidFill>
                <a:latin typeface="Constantia"/>
                <a:cs typeface="Constantia"/>
              </a:rPr>
              <a:t>, </a:t>
            </a:r>
            <a:r>
              <a:rPr lang="en-US" sz="3200" dirty="0" err="1">
                <a:solidFill>
                  <a:prstClr val="black"/>
                </a:solidFill>
                <a:latin typeface="Constantia"/>
                <a:cs typeface="Constantia"/>
              </a:rPr>
              <a:t>conexa</a:t>
            </a:r>
            <a:r>
              <a:rPr lang="en-US" sz="3200" dirty="0">
                <a:solidFill>
                  <a:prstClr val="black"/>
                </a:solidFill>
                <a:latin typeface="Constantia"/>
                <a:cs typeface="Constantia"/>
              </a:rPr>
              <a:t> com a </a:t>
            </a:r>
            <a:r>
              <a:rPr lang="en-US" sz="3200" dirty="0" err="1">
                <a:solidFill>
                  <a:prstClr val="black"/>
                </a:solidFill>
                <a:latin typeface="Constantia"/>
                <a:cs typeface="Constantia"/>
              </a:rPr>
              <a:t>ação</a:t>
            </a:r>
            <a:r>
              <a:rPr lang="en-US" sz="3200" dirty="0">
                <a:solidFill>
                  <a:prstClr val="black"/>
                </a:solidFill>
                <a:latin typeface="Constantia"/>
                <a:cs typeface="Constantia"/>
              </a:rPr>
              <a:t> principal </a:t>
            </a:r>
            <a:r>
              <a:rPr lang="en-US" sz="3200" dirty="0" err="1">
                <a:solidFill>
                  <a:prstClr val="black"/>
                </a:solidFill>
                <a:latin typeface="Constantia"/>
                <a:cs typeface="Constantia"/>
              </a:rPr>
              <a:t>ou</a:t>
            </a:r>
            <a:r>
              <a:rPr lang="en-US" sz="3200" dirty="0">
                <a:solidFill>
                  <a:prstClr val="black"/>
                </a:solidFill>
                <a:latin typeface="Constantia"/>
                <a:cs typeface="Constantia"/>
              </a:rPr>
              <a:t> com o </a:t>
            </a:r>
            <a:r>
              <a:rPr lang="en-US" sz="3200" dirty="0" err="1">
                <a:solidFill>
                  <a:prstClr val="black"/>
                </a:solidFill>
                <a:latin typeface="Constantia"/>
                <a:cs typeface="Constantia"/>
              </a:rPr>
              <a:t>fundamento</a:t>
            </a:r>
            <a:r>
              <a:rPr lang="en-US" sz="3200" dirty="0">
                <a:solidFill>
                  <a:prstClr val="black"/>
                </a:solidFill>
                <a:latin typeface="Constantia"/>
                <a:cs typeface="Constantia"/>
              </a:rPr>
              <a:t> da </a:t>
            </a:r>
            <a:r>
              <a:rPr lang="en-US" sz="3200" dirty="0" err="1">
                <a:solidFill>
                  <a:prstClr val="black"/>
                </a:solidFill>
                <a:latin typeface="Constantia"/>
                <a:cs typeface="Constantia"/>
              </a:rPr>
              <a:t>defesa</a:t>
            </a:r>
            <a:r>
              <a:rPr lang="en-US" sz="3200" dirty="0">
                <a:solidFill>
                  <a:prstClr val="black"/>
                </a:solidFill>
                <a:latin typeface="Constantia"/>
                <a:cs typeface="Constantia"/>
              </a:rPr>
              <a:t>.</a:t>
            </a:r>
            <a:endParaRPr lang="en-US" sz="3200" dirty="0">
              <a:latin typeface="Constantia"/>
              <a:cs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2896189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55701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Características</a:t>
            </a:r>
            <a:r>
              <a:rPr lang="en-US" b="1" dirty="0" smtClean="0"/>
              <a:t> e </a:t>
            </a:r>
            <a:r>
              <a:rPr lang="en-US" b="1" dirty="0" err="1" smtClean="0"/>
              <a:t>Requisitos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532458"/>
            <a:ext cx="696524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/>
              <a:t>Alargamento</a:t>
            </a:r>
            <a:r>
              <a:rPr lang="en-US" sz="2000" b="1" dirty="0" smtClean="0"/>
              <a:t> do </a:t>
            </a:r>
            <a:r>
              <a:rPr lang="en-US" sz="2000" b="1" dirty="0" err="1" smtClean="0"/>
              <a:t>objeto</a:t>
            </a:r>
            <a:r>
              <a:rPr lang="en-US" sz="2000" b="1" dirty="0" smtClean="0"/>
              <a:t> do </a:t>
            </a:r>
            <a:r>
              <a:rPr lang="en-US" sz="2000" b="1" dirty="0" err="1" smtClean="0"/>
              <a:t>processo</a:t>
            </a:r>
            <a:endParaRPr lang="en-US" sz="2000" b="1" dirty="0" smtClean="0"/>
          </a:p>
          <a:p>
            <a:pPr marL="285750" indent="-285750">
              <a:buFont typeface="Wingdings" charset="2"/>
              <a:buChar char="Ø"/>
            </a:pPr>
            <a:r>
              <a:rPr lang="en-US" sz="2000" dirty="0" err="1" smtClean="0"/>
              <a:t>Inclusão</a:t>
            </a:r>
            <a:r>
              <a:rPr lang="en-US" sz="2000" dirty="0" smtClean="0"/>
              <a:t> de nova </a:t>
            </a:r>
            <a:r>
              <a:rPr lang="en-US" sz="2000" dirty="0" err="1" smtClean="0"/>
              <a:t>pretensão</a:t>
            </a:r>
            <a:endParaRPr lang="en-US" sz="2000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r>
              <a:rPr lang="en-US" sz="2000" b="1" dirty="0" err="1" smtClean="0"/>
              <a:t>Autor-reconvinte</a:t>
            </a:r>
            <a:r>
              <a:rPr lang="en-US" sz="2000" b="1" dirty="0" smtClean="0"/>
              <a:t> e </a:t>
            </a:r>
            <a:r>
              <a:rPr lang="en-US" sz="2000" b="1" dirty="0" err="1" smtClean="0"/>
              <a:t>Réu-reconvindo</a:t>
            </a:r>
            <a:endParaRPr lang="en-US" sz="2000" b="1" dirty="0" smtClean="0"/>
          </a:p>
          <a:p>
            <a:pPr marL="285750" indent="-285750">
              <a:buFont typeface="Wingdings" charset="2"/>
              <a:buChar char="Ø"/>
            </a:pPr>
            <a:r>
              <a:rPr lang="en-US" sz="2000" dirty="0" smtClean="0"/>
              <a:t>O </a:t>
            </a:r>
            <a:r>
              <a:rPr lang="en-US" sz="2000" dirty="0" err="1" smtClean="0"/>
              <a:t>réu</a:t>
            </a:r>
            <a:r>
              <a:rPr lang="en-US" sz="2000" dirty="0" smtClean="0"/>
              <a:t> </a:t>
            </a:r>
            <a:r>
              <a:rPr lang="en-US" sz="2000" dirty="0" err="1" smtClean="0"/>
              <a:t>superveniente</a:t>
            </a:r>
            <a:r>
              <a:rPr lang="en-US" sz="2000" dirty="0" smtClean="0"/>
              <a:t> (</a:t>
            </a:r>
            <a:r>
              <a:rPr lang="en-US" sz="2000" dirty="0" err="1" smtClean="0"/>
              <a:t>intervenção</a:t>
            </a:r>
            <a:r>
              <a:rPr lang="en-US" sz="2000" dirty="0" smtClean="0"/>
              <a:t> de </a:t>
            </a:r>
            <a:r>
              <a:rPr lang="en-US" sz="2000" dirty="0" err="1" smtClean="0"/>
              <a:t>terceiros</a:t>
            </a:r>
            <a:r>
              <a:rPr lang="en-US" sz="2000" dirty="0" smtClean="0"/>
              <a:t>) </a:t>
            </a:r>
            <a:r>
              <a:rPr lang="en-US" sz="2000" dirty="0" err="1" smtClean="0"/>
              <a:t>também</a:t>
            </a:r>
            <a:r>
              <a:rPr lang="en-US" sz="2000" dirty="0" smtClean="0"/>
              <a:t> </a:t>
            </a:r>
            <a:r>
              <a:rPr lang="en-US" sz="2000" dirty="0" err="1" smtClean="0"/>
              <a:t>pode</a:t>
            </a:r>
            <a:r>
              <a:rPr lang="en-US" sz="2000" dirty="0" smtClean="0"/>
              <a:t> </a:t>
            </a:r>
            <a:r>
              <a:rPr lang="en-US" sz="2000" dirty="0" err="1" smtClean="0"/>
              <a:t>reconvir</a:t>
            </a:r>
            <a:endParaRPr lang="en-US" sz="2000" dirty="0" smtClean="0"/>
          </a:p>
          <a:p>
            <a:pPr marL="285750" indent="-285750">
              <a:buFont typeface="Wingdings" charset="2"/>
              <a:buChar char="Ø"/>
            </a:pPr>
            <a:r>
              <a:rPr lang="en-US" sz="2000" dirty="0" err="1" smtClean="0"/>
              <a:t>Pode</a:t>
            </a:r>
            <a:r>
              <a:rPr lang="en-US" sz="2000" dirty="0" smtClean="0"/>
              <a:t> </a:t>
            </a:r>
            <a:r>
              <a:rPr lang="en-US" sz="2000" dirty="0" err="1" smtClean="0"/>
              <a:t>haver</a:t>
            </a:r>
            <a:r>
              <a:rPr lang="en-US" sz="2000" dirty="0" smtClean="0"/>
              <a:t> </a:t>
            </a:r>
            <a:r>
              <a:rPr lang="en-US" sz="2000" dirty="0" err="1" smtClean="0"/>
              <a:t>amplia</a:t>
            </a:r>
            <a:r>
              <a:rPr lang="en-US" sz="2000" dirty="0" err="1" smtClean="0"/>
              <a:t>ção</a:t>
            </a:r>
            <a:r>
              <a:rPr lang="en-US" sz="2000" dirty="0" smtClean="0"/>
              <a:t> </a:t>
            </a:r>
            <a:r>
              <a:rPr lang="en-US" sz="2000" dirty="0" err="1" smtClean="0"/>
              <a:t>subjetiva</a:t>
            </a:r>
            <a:r>
              <a:rPr lang="en-US" sz="2000" dirty="0" smtClean="0"/>
              <a:t> </a:t>
            </a:r>
            <a:r>
              <a:rPr lang="en-US" sz="2000" dirty="0" err="1" smtClean="0"/>
              <a:t>em</a:t>
            </a:r>
            <a:r>
              <a:rPr lang="en-US" sz="2000" dirty="0" smtClean="0"/>
              <a:t> um </a:t>
            </a:r>
            <a:r>
              <a:rPr lang="en-US" sz="2000" dirty="0" err="1" smtClean="0"/>
              <a:t>ou</a:t>
            </a:r>
            <a:r>
              <a:rPr lang="en-US" sz="2000" dirty="0" smtClean="0"/>
              <a:t> </a:t>
            </a:r>
            <a:r>
              <a:rPr lang="en-US" sz="2000" dirty="0" err="1" smtClean="0"/>
              <a:t>nos</a:t>
            </a:r>
            <a:r>
              <a:rPr lang="en-US" sz="2000" dirty="0" smtClean="0"/>
              <a:t> </a:t>
            </a:r>
            <a:r>
              <a:rPr lang="en-US" sz="2000" dirty="0" err="1" smtClean="0"/>
              <a:t>dois</a:t>
            </a:r>
            <a:r>
              <a:rPr lang="en-US" sz="2000" dirty="0" smtClean="0"/>
              <a:t> </a:t>
            </a:r>
            <a:r>
              <a:rPr lang="en-US" sz="2000" dirty="0" err="1" smtClean="0"/>
              <a:t>polos</a:t>
            </a:r>
            <a:endParaRPr lang="en-US" sz="2000" dirty="0" smtClean="0"/>
          </a:p>
          <a:p>
            <a:endParaRPr lang="en-US" sz="2000" b="1" dirty="0" smtClean="0"/>
          </a:p>
          <a:p>
            <a:endParaRPr lang="en-US" sz="2000" b="1" dirty="0"/>
          </a:p>
          <a:p>
            <a:r>
              <a:rPr lang="en-US" sz="2000" b="1" dirty="0" err="1" smtClean="0"/>
              <a:t>Autonomia</a:t>
            </a:r>
            <a:r>
              <a:rPr lang="en-US" sz="2000" b="1" dirty="0" smtClean="0"/>
              <a:t> entre </a:t>
            </a:r>
            <a:r>
              <a:rPr lang="en-US" sz="2000" b="1" dirty="0" err="1" smtClean="0"/>
              <a:t>Contestacão</a:t>
            </a:r>
            <a:r>
              <a:rPr lang="en-US" sz="2000" b="1" dirty="0" smtClean="0"/>
              <a:t> e </a:t>
            </a:r>
            <a:r>
              <a:rPr lang="en-US" sz="2000" b="1" dirty="0" err="1" smtClean="0"/>
              <a:t>Reconvenção</a:t>
            </a:r>
            <a:endParaRPr lang="en-US" sz="2000" b="1" dirty="0" smtClean="0"/>
          </a:p>
          <a:p>
            <a:pPr marL="285750" indent="-285750">
              <a:buFont typeface="Wingdings" charset="2"/>
              <a:buChar char="Ø"/>
            </a:pPr>
            <a:r>
              <a:rPr lang="en-US" sz="2000" dirty="0" err="1" smtClean="0"/>
              <a:t>Ambas</a:t>
            </a:r>
            <a:r>
              <a:rPr lang="en-US" sz="2000" dirty="0" smtClean="0"/>
              <a:t> </a:t>
            </a:r>
            <a:r>
              <a:rPr lang="en-US" sz="2000" dirty="0" err="1" smtClean="0"/>
              <a:t>podem</a:t>
            </a:r>
            <a:r>
              <a:rPr lang="en-US" sz="2000" dirty="0" smtClean="0"/>
              <a:t> </a:t>
            </a:r>
            <a:r>
              <a:rPr lang="en-US" sz="2000" dirty="0" err="1" smtClean="0"/>
              <a:t>ser</a:t>
            </a:r>
            <a:r>
              <a:rPr lang="en-US" sz="2000" dirty="0" smtClean="0"/>
              <a:t> </a:t>
            </a:r>
            <a:r>
              <a:rPr lang="en-US" sz="2000" dirty="0" err="1" smtClean="0"/>
              <a:t>julgadas</a:t>
            </a:r>
            <a:r>
              <a:rPr lang="en-US" sz="2000" dirty="0" smtClean="0"/>
              <a:t> </a:t>
            </a:r>
            <a:r>
              <a:rPr lang="en-US" sz="2000" dirty="0" err="1" smtClean="0"/>
              <a:t>procedentes</a:t>
            </a:r>
            <a:r>
              <a:rPr lang="en-US" sz="2000" dirty="0" smtClean="0"/>
              <a:t> </a:t>
            </a:r>
            <a:r>
              <a:rPr lang="en-US" sz="2000" dirty="0" err="1" smtClean="0"/>
              <a:t>ou</a:t>
            </a:r>
            <a:r>
              <a:rPr lang="en-US" sz="2000" dirty="0" smtClean="0"/>
              <a:t> </a:t>
            </a:r>
            <a:r>
              <a:rPr lang="en-US" sz="2000" dirty="0" err="1" smtClean="0"/>
              <a:t>improcedentes</a:t>
            </a:r>
            <a:endParaRPr lang="en-US" sz="2000" dirty="0" smtClean="0"/>
          </a:p>
          <a:p>
            <a:pPr marL="285750" indent="-285750">
              <a:buFont typeface="Wingdings" charset="2"/>
              <a:buChar char="Ø"/>
            </a:pPr>
            <a:r>
              <a:rPr lang="en-US" sz="2000" dirty="0" smtClean="0"/>
              <a:t>A </a:t>
            </a:r>
            <a:r>
              <a:rPr lang="en-US" sz="2000" dirty="0" err="1" smtClean="0"/>
              <a:t>desistência</a:t>
            </a:r>
            <a:r>
              <a:rPr lang="en-US" sz="2000" dirty="0" smtClean="0"/>
              <a:t> </a:t>
            </a:r>
            <a:r>
              <a:rPr lang="en-US" sz="2000" dirty="0" err="1" smtClean="0"/>
              <a:t>ou</a:t>
            </a:r>
            <a:r>
              <a:rPr lang="en-US" sz="2000" dirty="0" smtClean="0"/>
              <a:t> </a:t>
            </a:r>
            <a:r>
              <a:rPr lang="en-US" sz="2000" dirty="0" err="1" smtClean="0"/>
              <a:t>extinção</a:t>
            </a:r>
            <a:r>
              <a:rPr lang="en-US" sz="2000" dirty="0" smtClean="0"/>
              <a:t> de </a:t>
            </a:r>
            <a:r>
              <a:rPr lang="en-US" sz="2000" dirty="0" err="1" smtClean="0"/>
              <a:t>uma</a:t>
            </a:r>
            <a:r>
              <a:rPr lang="en-US" sz="2000" dirty="0" smtClean="0"/>
              <a:t> </a:t>
            </a:r>
            <a:r>
              <a:rPr lang="en-US" sz="2000" dirty="0" err="1" smtClean="0"/>
              <a:t>delas</a:t>
            </a:r>
            <a:r>
              <a:rPr lang="en-US" sz="2000" dirty="0" smtClean="0"/>
              <a:t> </a:t>
            </a:r>
            <a:r>
              <a:rPr lang="en-US" sz="2000" dirty="0" err="1" smtClean="0"/>
              <a:t>não</a:t>
            </a:r>
            <a:r>
              <a:rPr lang="en-US" sz="2000" dirty="0" smtClean="0"/>
              <a:t> </a:t>
            </a:r>
            <a:r>
              <a:rPr lang="en-US" sz="2000" dirty="0" err="1" smtClean="0"/>
              <a:t>implica</a:t>
            </a:r>
            <a:r>
              <a:rPr lang="en-US" sz="2000" dirty="0" smtClean="0"/>
              <a:t>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extinção</a:t>
            </a:r>
            <a:r>
              <a:rPr lang="en-US" sz="2000" dirty="0" smtClean="0"/>
              <a:t> da </a:t>
            </a:r>
            <a:r>
              <a:rPr lang="en-US" sz="2000" dirty="0" err="1" smtClean="0"/>
              <a:t>outra</a:t>
            </a:r>
            <a:r>
              <a:rPr lang="en-US" sz="2000" dirty="0" smtClean="0"/>
              <a:t>.</a:t>
            </a:r>
          </a:p>
          <a:p>
            <a:pPr marL="285750" indent="-285750">
              <a:buFont typeface="Wingdings" charset="2"/>
              <a:buChar char="Ø"/>
            </a:pPr>
            <a:r>
              <a:rPr lang="en-US" sz="2000" dirty="0" smtClean="0"/>
              <a:t>Art. 343, 2o, 6o, CPC</a:t>
            </a:r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8893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27661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Requisitos</a:t>
            </a:r>
            <a:endParaRPr lang="en-US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71424277"/>
              </p:ext>
            </p:extLst>
          </p:nvPr>
        </p:nvGraphicFramePr>
        <p:xfrm>
          <a:off x="1095022" y="1587660"/>
          <a:ext cx="6965245" cy="4370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8831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463124874"/>
              </p:ext>
            </p:extLst>
          </p:nvPr>
        </p:nvGraphicFramePr>
        <p:xfrm>
          <a:off x="1510907" y="1374874"/>
          <a:ext cx="6096000" cy="4334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6506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Conexão</a:t>
            </a:r>
            <a:r>
              <a:rPr lang="en-US" b="1" dirty="0" smtClean="0"/>
              <a:t> com a </a:t>
            </a:r>
            <a:r>
              <a:rPr lang="en-US" b="1" dirty="0" err="1" smtClean="0"/>
              <a:t>Ação</a:t>
            </a:r>
            <a:r>
              <a:rPr lang="en-US" b="1" dirty="0" smtClean="0"/>
              <a:t> Principal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271327"/>
            <a:ext cx="696524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err="1" smtClean="0"/>
              <a:t>Conexão</a:t>
            </a:r>
            <a:r>
              <a:rPr lang="en-US" sz="2000" b="1" dirty="0" smtClean="0"/>
              <a:t> com o </a:t>
            </a:r>
            <a:r>
              <a:rPr lang="en-US" sz="2000" b="1" dirty="0" err="1" smtClean="0"/>
              <a:t>pedido</a:t>
            </a:r>
            <a:endParaRPr lang="en-US" sz="2000" b="1" dirty="0" smtClean="0"/>
          </a:p>
          <a:p>
            <a:pPr algn="just"/>
            <a:endParaRPr lang="en-US" sz="2000" b="1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sz="2000" dirty="0" err="1" smtClean="0"/>
              <a:t>Reconvinte</a:t>
            </a:r>
            <a:r>
              <a:rPr lang="en-US" sz="2000" dirty="0" smtClean="0"/>
              <a:t>: </a:t>
            </a:r>
            <a:r>
              <a:rPr lang="en-US" sz="2000" dirty="0" err="1" smtClean="0"/>
              <a:t>separação</a:t>
            </a:r>
            <a:r>
              <a:rPr lang="en-US" sz="2000" dirty="0" smtClean="0"/>
              <a:t> judicial </a:t>
            </a:r>
            <a:r>
              <a:rPr lang="en-US" sz="2000" dirty="0" err="1" smtClean="0"/>
              <a:t>fundada</a:t>
            </a:r>
            <a:r>
              <a:rPr lang="en-US" sz="2000" dirty="0" smtClean="0"/>
              <a:t> </a:t>
            </a:r>
            <a:r>
              <a:rPr lang="en-US" sz="2000" dirty="0" err="1" smtClean="0"/>
              <a:t>em</a:t>
            </a:r>
            <a:r>
              <a:rPr lang="en-US" sz="2000" dirty="0"/>
              <a:t> </a:t>
            </a:r>
            <a:r>
              <a:rPr lang="en-US" sz="2000" dirty="0" err="1" smtClean="0"/>
              <a:t>conduta</a:t>
            </a:r>
            <a:r>
              <a:rPr lang="en-US" sz="2000" dirty="0" smtClean="0"/>
              <a:t> </a:t>
            </a:r>
            <a:r>
              <a:rPr lang="en-US" sz="2000" dirty="0" err="1" smtClean="0"/>
              <a:t>desonrosa</a:t>
            </a:r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sz="2000" dirty="0" err="1" smtClean="0"/>
              <a:t>Reconvindo</a:t>
            </a:r>
            <a:r>
              <a:rPr lang="en-US" sz="2000" dirty="0" smtClean="0"/>
              <a:t>: </a:t>
            </a:r>
            <a:r>
              <a:rPr lang="en-US" sz="2000" dirty="0" err="1" smtClean="0"/>
              <a:t>separação</a:t>
            </a:r>
            <a:r>
              <a:rPr lang="en-US" sz="2000" dirty="0" smtClean="0"/>
              <a:t> judicial </a:t>
            </a:r>
            <a:r>
              <a:rPr lang="en-US" sz="2000" dirty="0" err="1" smtClean="0"/>
              <a:t>fundada</a:t>
            </a:r>
            <a:r>
              <a:rPr lang="en-US" sz="2000" dirty="0" smtClean="0"/>
              <a:t> </a:t>
            </a:r>
            <a:r>
              <a:rPr lang="en-US" sz="2000" dirty="0" err="1" smtClean="0"/>
              <a:t>em</a:t>
            </a:r>
            <a:r>
              <a:rPr lang="en-US" sz="2000" dirty="0" smtClean="0"/>
              <a:t> </a:t>
            </a:r>
            <a:r>
              <a:rPr lang="en-US" sz="2000" dirty="0" err="1" smtClean="0"/>
              <a:t>violação</a:t>
            </a:r>
            <a:r>
              <a:rPr lang="en-US" sz="2000" dirty="0" smtClean="0"/>
              <a:t> do </a:t>
            </a:r>
            <a:r>
              <a:rPr lang="en-US" sz="2000" dirty="0" err="1" smtClean="0"/>
              <a:t>dever</a:t>
            </a:r>
            <a:r>
              <a:rPr lang="en-US" sz="2000" dirty="0" smtClean="0"/>
              <a:t> conjugal de </a:t>
            </a:r>
            <a:r>
              <a:rPr lang="en-US" sz="2000" dirty="0" err="1" smtClean="0"/>
              <a:t>fidelidade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52823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Conexão</a:t>
            </a:r>
            <a:r>
              <a:rPr lang="en-US" b="1" dirty="0" smtClean="0"/>
              <a:t> com a </a:t>
            </a:r>
            <a:r>
              <a:rPr lang="en-US" b="1" dirty="0" err="1" smtClean="0"/>
              <a:t>Ação</a:t>
            </a:r>
            <a:r>
              <a:rPr lang="en-US" b="1" dirty="0" smtClean="0"/>
              <a:t> Principal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2245139"/>
            <a:ext cx="696524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u="sng" dirty="0" err="1" smtClean="0"/>
              <a:t>Conexão</a:t>
            </a:r>
            <a:r>
              <a:rPr lang="en-US" sz="2000" b="1" u="sng" dirty="0" smtClean="0"/>
              <a:t> com a </a:t>
            </a:r>
            <a:r>
              <a:rPr lang="en-US" sz="2000" b="1" u="sng" dirty="0" err="1" smtClean="0"/>
              <a:t>causa</a:t>
            </a:r>
            <a:r>
              <a:rPr lang="en-US" sz="2000" b="1" u="sng" dirty="0" smtClean="0"/>
              <a:t> de </a:t>
            </a:r>
            <a:r>
              <a:rPr lang="en-US" sz="2000" b="1" u="sng" dirty="0" err="1" smtClean="0"/>
              <a:t>pedir</a:t>
            </a:r>
            <a:endParaRPr lang="en-US" sz="2000" b="1" u="sng" dirty="0" smtClean="0"/>
          </a:p>
          <a:p>
            <a:pPr algn="just"/>
            <a:endParaRPr lang="en-US" sz="2000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sz="2000" dirty="0" err="1" smtClean="0"/>
              <a:t>Reconvinte</a:t>
            </a:r>
            <a:r>
              <a:rPr lang="en-US" sz="2000" dirty="0" smtClean="0"/>
              <a:t>: </a:t>
            </a:r>
            <a:r>
              <a:rPr lang="en-US" sz="2000" dirty="0" err="1" smtClean="0"/>
              <a:t>devolução</a:t>
            </a:r>
            <a:r>
              <a:rPr lang="en-US" sz="2000" dirty="0" smtClean="0"/>
              <a:t> de um </a:t>
            </a:r>
            <a:r>
              <a:rPr lang="en-US" sz="2000" dirty="0" err="1" smtClean="0"/>
              <a:t>bem</a:t>
            </a:r>
            <a:r>
              <a:rPr lang="en-US" sz="2000" dirty="0" smtClean="0"/>
              <a:t> </a:t>
            </a:r>
            <a:r>
              <a:rPr lang="en-US" sz="2000" dirty="0" err="1" smtClean="0"/>
              <a:t>em</a:t>
            </a:r>
            <a:r>
              <a:rPr lang="en-US" sz="2000" dirty="0" smtClean="0"/>
              <a:t> </a:t>
            </a:r>
            <a:r>
              <a:rPr lang="en-US" sz="2000" dirty="0" err="1" smtClean="0"/>
              <a:t>razão</a:t>
            </a:r>
            <a:r>
              <a:rPr lang="en-US" sz="2000" dirty="0" smtClean="0"/>
              <a:t> do </a:t>
            </a:r>
            <a:r>
              <a:rPr lang="en-US" sz="2000" dirty="0" err="1" smtClean="0"/>
              <a:t>inadimplemento</a:t>
            </a:r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sz="2000" dirty="0" err="1" smtClean="0"/>
              <a:t>Reconvindo</a:t>
            </a:r>
            <a:r>
              <a:rPr lang="en-US" sz="2000" dirty="0" smtClean="0"/>
              <a:t>: </a:t>
            </a:r>
            <a:r>
              <a:rPr lang="en-US" sz="2000" dirty="0" err="1" smtClean="0"/>
              <a:t>condenação</a:t>
            </a:r>
            <a:r>
              <a:rPr lang="en-US" sz="2000" dirty="0" smtClean="0"/>
              <a:t> </a:t>
            </a:r>
            <a:r>
              <a:rPr lang="en-US" sz="2000" dirty="0" err="1" smtClean="0"/>
              <a:t>nas</a:t>
            </a:r>
            <a:r>
              <a:rPr lang="en-US" sz="2000" dirty="0" smtClean="0"/>
              <a:t> </a:t>
            </a:r>
            <a:r>
              <a:rPr lang="en-US" sz="2000" dirty="0" err="1" smtClean="0"/>
              <a:t>despesas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efetuou</a:t>
            </a:r>
            <a:r>
              <a:rPr lang="en-US" sz="2000" dirty="0" smtClean="0"/>
              <a:t> com a </a:t>
            </a:r>
            <a:r>
              <a:rPr lang="en-US" sz="2000" dirty="0" err="1" smtClean="0"/>
              <a:t>manutenção</a:t>
            </a:r>
            <a:r>
              <a:rPr lang="en-US" sz="2000" dirty="0" smtClean="0"/>
              <a:t> do </a:t>
            </a:r>
            <a:r>
              <a:rPr lang="en-US" sz="2000" dirty="0" err="1" smtClean="0"/>
              <a:t>bem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2841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Conexão</a:t>
            </a:r>
            <a:r>
              <a:rPr lang="en-US" b="1" dirty="0" smtClean="0"/>
              <a:t> com a </a:t>
            </a:r>
            <a:r>
              <a:rPr lang="en-US" b="1" dirty="0" err="1" smtClean="0"/>
              <a:t>Defesa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274838"/>
            <a:ext cx="696524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/>
              <a:t>Conexão</a:t>
            </a:r>
            <a:r>
              <a:rPr lang="en-US" b="1" dirty="0" smtClean="0"/>
              <a:t> com o </a:t>
            </a:r>
            <a:r>
              <a:rPr lang="en-US" b="1" dirty="0" err="1" smtClean="0"/>
              <a:t>fundamento</a:t>
            </a:r>
            <a:r>
              <a:rPr lang="en-US" b="1" dirty="0" smtClean="0"/>
              <a:t> da </a:t>
            </a:r>
            <a:r>
              <a:rPr lang="en-US" b="1" dirty="0" err="1" smtClean="0"/>
              <a:t>defesa</a:t>
            </a:r>
            <a:endParaRPr lang="en-US" b="1" dirty="0" smtClean="0"/>
          </a:p>
          <a:p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Autor</a:t>
            </a:r>
            <a:r>
              <a:rPr lang="en-US" dirty="0" smtClean="0"/>
              <a:t>: </a:t>
            </a:r>
            <a:r>
              <a:rPr lang="en-US" dirty="0" err="1" smtClean="0"/>
              <a:t>cumprimento</a:t>
            </a:r>
            <a:r>
              <a:rPr lang="en-US" dirty="0" smtClean="0"/>
              <a:t> de </a:t>
            </a:r>
            <a:r>
              <a:rPr lang="en-US" dirty="0" err="1" smtClean="0"/>
              <a:t>obrigação</a:t>
            </a:r>
            <a:r>
              <a:rPr lang="en-US" dirty="0" smtClean="0"/>
              <a:t> </a:t>
            </a:r>
            <a:r>
              <a:rPr lang="en-US" dirty="0" err="1" smtClean="0"/>
              <a:t>inadimplida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Réu</a:t>
            </a:r>
            <a:r>
              <a:rPr lang="en-US" dirty="0" smtClean="0"/>
              <a:t>: </a:t>
            </a:r>
            <a:r>
              <a:rPr lang="en-US" dirty="0" err="1" smtClean="0"/>
              <a:t>contesta</a:t>
            </a:r>
            <a:r>
              <a:rPr lang="en-US" dirty="0" smtClean="0"/>
              <a:t> </a:t>
            </a:r>
            <a:r>
              <a:rPr lang="en-US" dirty="0" err="1" smtClean="0"/>
              <a:t>alegando</a:t>
            </a:r>
            <a:r>
              <a:rPr lang="en-US" dirty="0" smtClean="0"/>
              <a:t> </a:t>
            </a:r>
            <a:r>
              <a:rPr lang="en-US" dirty="0" err="1" smtClean="0"/>
              <a:t>nulidade</a:t>
            </a:r>
            <a:r>
              <a:rPr lang="en-US" dirty="0" smtClean="0"/>
              <a:t> e </a:t>
            </a:r>
            <a:r>
              <a:rPr lang="en-US" dirty="0" err="1" smtClean="0"/>
              <a:t>reconvém</a:t>
            </a:r>
            <a:r>
              <a:rPr lang="en-US" dirty="0" smtClean="0"/>
              <a:t> </a:t>
            </a:r>
            <a:r>
              <a:rPr lang="en-US" dirty="0" err="1" smtClean="0"/>
              <a:t>pleiteando</a:t>
            </a:r>
            <a:r>
              <a:rPr lang="en-US" dirty="0" smtClean="0"/>
              <a:t> </a:t>
            </a:r>
            <a:r>
              <a:rPr lang="en-US" dirty="0" err="1" smtClean="0"/>
              <a:t>perdas</a:t>
            </a:r>
            <a:r>
              <a:rPr lang="en-US" dirty="0" smtClean="0"/>
              <a:t> e </a:t>
            </a:r>
            <a:r>
              <a:rPr lang="en-US" dirty="0" err="1" smtClean="0"/>
              <a:t>danos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razão</a:t>
            </a:r>
            <a:r>
              <a:rPr lang="en-US" dirty="0" smtClean="0"/>
              <a:t> do </a:t>
            </a:r>
            <a:r>
              <a:rPr lang="en-US" dirty="0" err="1" smtClean="0"/>
              <a:t>contrato</a:t>
            </a:r>
            <a:r>
              <a:rPr lang="en-US" dirty="0" smtClean="0"/>
              <a:t> </a:t>
            </a:r>
            <a:r>
              <a:rPr lang="en-US" dirty="0" err="1" smtClean="0"/>
              <a:t>não</a:t>
            </a:r>
            <a:r>
              <a:rPr lang="en-US" dirty="0" smtClean="0"/>
              <a:t> </a:t>
            </a:r>
            <a:r>
              <a:rPr lang="en-US" dirty="0" err="1" smtClean="0"/>
              <a:t>realizado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Ação</a:t>
            </a:r>
            <a:r>
              <a:rPr lang="en-US" dirty="0" smtClean="0"/>
              <a:t> de </a:t>
            </a:r>
            <a:r>
              <a:rPr lang="en-US" dirty="0" err="1" smtClean="0"/>
              <a:t>Cobrança</a:t>
            </a:r>
            <a:r>
              <a:rPr lang="en-US" dirty="0" smtClean="0"/>
              <a:t> – </a:t>
            </a:r>
            <a:r>
              <a:rPr lang="en-US" dirty="0" err="1" smtClean="0"/>
              <a:t>Compensação</a:t>
            </a:r>
            <a:r>
              <a:rPr lang="en-US" dirty="0" smtClean="0"/>
              <a:t> (</a:t>
            </a:r>
            <a:r>
              <a:rPr lang="en-US" dirty="0" err="1" smtClean="0"/>
              <a:t>contestação</a:t>
            </a:r>
            <a:r>
              <a:rPr lang="en-US" dirty="0" smtClean="0"/>
              <a:t>) – </a:t>
            </a:r>
            <a:r>
              <a:rPr lang="en-US" dirty="0" err="1" smtClean="0"/>
              <a:t>Pagamento</a:t>
            </a:r>
            <a:r>
              <a:rPr lang="en-US" dirty="0" smtClean="0"/>
              <a:t> do </a:t>
            </a:r>
            <a:r>
              <a:rPr lang="en-US" dirty="0" err="1" smtClean="0"/>
              <a:t>excesso</a:t>
            </a:r>
            <a:r>
              <a:rPr lang="en-US" dirty="0" smtClean="0"/>
              <a:t> (</a:t>
            </a:r>
            <a:r>
              <a:rPr lang="en-US" dirty="0" err="1" smtClean="0"/>
              <a:t>reconvenção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586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Mesma</a:t>
            </a:r>
            <a:r>
              <a:rPr lang="en-US" b="1" dirty="0" smtClean="0"/>
              <a:t> </a:t>
            </a:r>
            <a:r>
              <a:rPr lang="en-US" b="1" dirty="0" err="1" smtClean="0"/>
              <a:t>Qualidade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997839"/>
            <a:ext cx="706207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 smtClean="0"/>
              <a:t>Devem</a:t>
            </a:r>
            <a:r>
              <a:rPr lang="en-US" dirty="0" smtClean="0"/>
              <a:t> as </a:t>
            </a:r>
            <a:r>
              <a:rPr lang="en-US" dirty="0" err="1" smtClean="0"/>
              <a:t>partes</a:t>
            </a:r>
            <a:r>
              <a:rPr lang="en-US" dirty="0" smtClean="0"/>
              <a:t> (</a:t>
            </a:r>
            <a:r>
              <a:rPr lang="en-US" dirty="0" err="1" smtClean="0"/>
              <a:t>reconvinte</a:t>
            </a:r>
            <a:r>
              <a:rPr lang="en-US" dirty="0" smtClean="0"/>
              <a:t> e </a:t>
            </a:r>
            <a:r>
              <a:rPr lang="en-US" dirty="0" err="1" smtClean="0"/>
              <a:t>reconvido</a:t>
            </a:r>
            <a:r>
              <a:rPr lang="en-US" dirty="0" smtClean="0"/>
              <a:t>) </a:t>
            </a:r>
            <a:r>
              <a:rPr lang="en-US" dirty="0" err="1" smtClean="0"/>
              <a:t>atuarem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mesma</a:t>
            </a:r>
            <a:r>
              <a:rPr lang="en-US" dirty="0" smtClean="0"/>
              <a:t> </a:t>
            </a:r>
            <a:r>
              <a:rPr lang="en-US" dirty="0" err="1" smtClean="0"/>
              <a:t>qualidade</a:t>
            </a:r>
            <a:r>
              <a:rPr lang="en-US" dirty="0" smtClean="0"/>
              <a:t> </a:t>
            </a:r>
            <a:r>
              <a:rPr lang="en-US" dirty="0" err="1" smtClean="0"/>
              <a:t>jurídica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ostentam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ação</a:t>
            </a:r>
            <a:r>
              <a:rPr lang="en-US" dirty="0" smtClean="0"/>
              <a:t> principal</a:t>
            </a:r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Se </a:t>
            </a:r>
            <a:r>
              <a:rPr lang="en-US" dirty="0" err="1" smtClean="0"/>
              <a:t>atuavam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substitutos</a:t>
            </a:r>
            <a:r>
              <a:rPr lang="en-US" dirty="0" smtClean="0"/>
              <a:t> </a:t>
            </a:r>
            <a:r>
              <a:rPr lang="en-US" dirty="0" err="1" smtClean="0"/>
              <a:t>processuais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ação</a:t>
            </a:r>
            <a:r>
              <a:rPr lang="en-US" dirty="0" smtClean="0"/>
              <a:t> principal, </a:t>
            </a:r>
            <a:r>
              <a:rPr lang="en-US" dirty="0" err="1" smtClean="0"/>
              <a:t>devem</a:t>
            </a:r>
            <a:r>
              <a:rPr lang="en-US" dirty="0" smtClean="0"/>
              <a:t> </a:t>
            </a:r>
            <a:r>
              <a:rPr lang="en-US" dirty="0" err="1" smtClean="0"/>
              <a:t>ostentar</a:t>
            </a:r>
            <a:r>
              <a:rPr lang="en-US" dirty="0" smtClean="0"/>
              <a:t> a </a:t>
            </a:r>
            <a:r>
              <a:rPr lang="en-US" dirty="0" err="1" smtClean="0"/>
              <a:t>mesma</a:t>
            </a:r>
            <a:r>
              <a:rPr lang="en-US" dirty="0" smtClean="0"/>
              <a:t> </a:t>
            </a:r>
            <a:r>
              <a:rPr lang="en-US" dirty="0" err="1" smtClean="0"/>
              <a:t>qualidade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reconvenção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algn="just"/>
            <a:r>
              <a:rPr lang="en-US" dirty="0" err="1" smtClean="0"/>
              <a:t>Identidade</a:t>
            </a:r>
            <a:r>
              <a:rPr lang="en-US" dirty="0" smtClean="0"/>
              <a:t> </a:t>
            </a:r>
            <a:r>
              <a:rPr lang="en-US" dirty="0" err="1" smtClean="0"/>
              <a:t>Subjetiva</a:t>
            </a:r>
            <a:r>
              <a:rPr lang="en-US" dirty="0" smtClean="0"/>
              <a:t> de </a:t>
            </a:r>
            <a:r>
              <a:rPr lang="en-US" dirty="0" err="1" smtClean="0"/>
              <a:t>Direito</a:t>
            </a:r>
            <a:r>
              <a:rPr lang="en-US" dirty="0" smtClean="0"/>
              <a:t> (</a:t>
            </a:r>
            <a:r>
              <a:rPr lang="en-US" dirty="0" err="1" smtClean="0"/>
              <a:t>Calmon</a:t>
            </a:r>
            <a:r>
              <a:rPr lang="en-US" dirty="0" smtClean="0"/>
              <a:t> de </a:t>
            </a:r>
            <a:r>
              <a:rPr lang="en-US" dirty="0" err="1" smtClean="0"/>
              <a:t>Passos</a:t>
            </a:r>
            <a:r>
              <a:rPr lang="en-US" dirty="0" smtClean="0"/>
              <a:t>)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Art. 343, 5o, CPC</a:t>
            </a:r>
          </a:p>
          <a:p>
            <a:pPr algn="just"/>
            <a:endParaRPr lang="en-US" dirty="0"/>
          </a:p>
          <a:p>
            <a:pPr algn="just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52929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Procedimento</a:t>
            </a:r>
            <a:endParaRPr lang="en-US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658513315"/>
              </p:ext>
            </p:extLst>
          </p:nvPr>
        </p:nvGraphicFramePr>
        <p:xfrm>
          <a:off x="1524000" y="1750539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0202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Demais</a:t>
            </a:r>
            <a:r>
              <a:rPr lang="en-US" b="1" dirty="0" smtClean="0"/>
              <a:t> </a:t>
            </a:r>
            <a:r>
              <a:rPr lang="en-US" b="1" dirty="0" err="1" smtClean="0"/>
              <a:t>Formas</a:t>
            </a:r>
            <a:r>
              <a:rPr lang="en-US" b="1" dirty="0" smtClean="0"/>
              <a:t> de </a:t>
            </a:r>
            <a:r>
              <a:rPr lang="en-US" b="1" dirty="0" err="1" smtClean="0"/>
              <a:t>Defesa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09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679047468"/>
              </p:ext>
            </p:extLst>
          </p:nvPr>
        </p:nvGraphicFramePr>
        <p:xfrm>
          <a:off x="1034367" y="877301"/>
          <a:ext cx="7122729" cy="5015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32161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Omissão</a:t>
            </a:r>
            <a:r>
              <a:rPr lang="en-US" b="1" dirty="0" smtClean="0"/>
              <a:t> do </a:t>
            </a:r>
            <a:r>
              <a:rPr lang="en-US" b="1" dirty="0" err="1" smtClean="0"/>
              <a:t>Réu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541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6231" y="2068855"/>
            <a:ext cx="645497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Art. 344.  Se o </a:t>
            </a:r>
            <a:r>
              <a:rPr lang="en-US" sz="3200" b="1" dirty="0" err="1"/>
              <a:t>réu</a:t>
            </a:r>
            <a:r>
              <a:rPr lang="en-US" sz="3200" b="1" dirty="0"/>
              <a:t> </a:t>
            </a:r>
            <a:r>
              <a:rPr lang="en-US" sz="3200" b="1" dirty="0" err="1"/>
              <a:t>não</a:t>
            </a:r>
            <a:r>
              <a:rPr lang="en-US" sz="3200" b="1" dirty="0"/>
              <a:t> </a:t>
            </a:r>
            <a:r>
              <a:rPr lang="en-US" sz="3200" b="1" dirty="0" err="1"/>
              <a:t>contestar</a:t>
            </a:r>
            <a:r>
              <a:rPr lang="en-US" sz="3200" b="1" dirty="0"/>
              <a:t> a </a:t>
            </a:r>
            <a:r>
              <a:rPr lang="en-US" sz="3200" b="1" dirty="0" err="1"/>
              <a:t>ação</a:t>
            </a:r>
            <a:r>
              <a:rPr lang="en-US" sz="3200" b="1" dirty="0"/>
              <a:t>, </a:t>
            </a:r>
            <a:r>
              <a:rPr lang="en-US" sz="3200" b="1" dirty="0" err="1"/>
              <a:t>será</a:t>
            </a:r>
            <a:r>
              <a:rPr lang="en-US" sz="3200" b="1" dirty="0"/>
              <a:t> </a:t>
            </a:r>
            <a:r>
              <a:rPr lang="en-US" sz="3200" b="1" dirty="0" err="1"/>
              <a:t>considerado</a:t>
            </a:r>
            <a:r>
              <a:rPr lang="en-US" sz="3200" b="1" dirty="0"/>
              <a:t> revel e </a:t>
            </a:r>
            <a:r>
              <a:rPr lang="en-US" sz="3200" b="1" dirty="0" err="1"/>
              <a:t>presumir</a:t>
            </a:r>
            <a:r>
              <a:rPr lang="en-US" sz="3200" b="1" dirty="0"/>
              <a:t>-se-</a:t>
            </a:r>
            <a:r>
              <a:rPr lang="en-US" sz="3200" b="1" dirty="0" err="1"/>
              <a:t>ão</a:t>
            </a:r>
            <a:r>
              <a:rPr lang="en-US" sz="3200" b="1" dirty="0"/>
              <a:t> </a:t>
            </a:r>
            <a:r>
              <a:rPr lang="en-US" sz="3200" dirty="0" err="1"/>
              <a:t>verdadeiras</a:t>
            </a:r>
            <a:r>
              <a:rPr lang="en-US" sz="3200" dirty="0"/>
              <a:t> as </a:t>
            </a:r>
            <a:r>
              <a:rPr lang="en-US" sz="3200" dirty="0" err="1"/>
              <a:t>alegações</a:t>
            </a:r>
            <a:r>
              <a:rPr lang="en-US" sz="3200" dirty="0"/>
              <a:t> de </a:t>
            </a:r>
            <a:r>
              <a:rPr lang="en-US" sz="3200" dirty="0" err="1"/>
              <a:t>fato</a:t>
            </a:r>
            <a:r>
              <a:rPr lang="en-US" sz="3200" dirty="0"/>
              <a:t> </a:t>
            </a:r>
            <a:r>
              <a:rPr lang="en-US" sz="3200" b="1" dirty="0" err="1"/>
              <a:t>formuladas</a:t>
            </a:r>
            <a:r>
              <a:rPr lang="en-US" sz="3200" b="1" dirty="0"/>
              <a:t> </a:t>
            </a:r>
            <a:r>
              <a:rPr lang="en-US" sz="3200" b="1" dirty="0" err="1"/>
              <a:t>pelo</a:t>
            </a:r>
            <a:r>
              <a:rPr lang="en-US" sz="3200" b="1" dirty="0"/>
              <a:t> </a:t>
            </a:r>
            <a:r>
              <a:rPr lang="en-US" sz="3200" b="1" dirty="0" err="1"/>
              <a:t>autor</a:t>
            </a:r>
            <a:r>
              <a:rPr lang="en-US" sz="32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8083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Efeito</a:t>
            </a:r>
            <a:r>
              <a:rPr lang="en-US" b="1" dirty="0" smtClean="0"/>
              <a:t> Material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027878"/>
            <a:ext cx="6965245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/>
              <a:t>Pode</a:t>
            </a:r>
            <a:r>
              <a:rPr lang="en-US" b="1" dirty="0" smtClean="0"/>
              <a:t> </a:t>
            </a:r>
            <a:r>
              <a:rPr lang="en-US" b="1" dirty="0" err="1" smtClean="0"/>
              <a:t>ser</a:t>
            </a:r>
            <a:r>
              <a:rPr lang="en-US" b="1" dirty="0" smtClean="0"/>
              <a:t> </a:t>
            </a:r>
            <a:r>
              <a:rPr lang="en-US" b="1" dirty="0" err="1" smtClean="0"/>
              <a:t>afastada</a:t>
            </a:r>
            <a:r>
              <a:rPr lang="en-US" b="1" dirty="0" smtClean="0"/>
              <a:t> </a:t>
            </a:r>
            <a:r>
              <a:rPr lang="en-US" b="1" dirty="0" err="1" smtClean="0"/>
              <a:t>por</a:t>
            </a:r>
            <a:r>
              <a:rPr lang="en-US" b="1" dirty="0" smtClean="0"/>
              <a:t> </a:t>
            </a:r>
            <a:r>
              <a:rPr lang="en-US" b="1" dirty="0" err="1" smtClean="0"/>
              <a:t>prova</a:t>
            </a:r>
            <a:r>
              <a:rPr lang="en-US" b="1" dirty="0" smtClean="0"/>
              <a:t> </a:t>
            </a:r>
            <a:r>
              <a:rPr lang="en-US" b="1" dirty="0" err="1" smtClean="0"/>
              <a:t>em</a:t>
            </a:r>
            <a:r>
              <a:rPr lang="en-US" b="1" dirty="0" smtClean="0"/>
              <a:t> </a:t>
            </a:r>
            <a:r>
              <a:rPr lang="en-US" b="1" dirty="0" err="1" smtClean="0"/>
              <a:t>contrário</a:t>
            </a:r>
            <a:endParaRPr lang="en-US" b="1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b="1" dirty="0" err="1" smtClean="0"/>
              <a:t>Não</a:t>
            </a:r>
            <a:r>
              <a:rPr lang="en-US" b="1" dirty="0" smtClean="0"/>
              <a:t> </a:t>
            </a:r>
            <a:r>
              <a:rPr lang="en-US" b="1" dirty="0" err="1" smtClean="0"/>
              <a:t>há</a:t>
            </a:r>
            <a:r>
              <a:rPr lang="en-US" b="1" dirty="0" smtClean="0"/>
              <a:t> </a:t>
            </a:r>
            <a:r>
              <a:rPr lang="en-US" b="1" dirty="0" err="1" smtClean="0"/>
              <a:t>vinculação</a:t>
            </a:r>
            <a:r>
              <a:rPr lang="en-US" b="1" dirty="0" smtClean="0"/>
              <a:t> </a:t>
            </a:r>
            <a:r>
              <a:rPr lang="en-US" b="1" dirty="0" err="1" smtClean="0"/>
              <a:t>à</a:t>
            </a:r>
            <a:r>
              <a:rPr lang="en-US" b="1" dirty="0" smtClean="0"/>
              <a:t> </a:t>
            </a:r>
            <a:r>
              <a:rPr lang="en-US" b="1" dirty="0" err="1" smtClean="0"/>
              <a:t>argumentação</a:t>
            </a:r>
            <a:r>
              <a:rPr lang="en-US" b="1" dirty="0" smtClean="0"/>
              <a:t> </a:t>
            </a:r>
            <a:r>
              <a:rPr lang="en-US" b="1" dirty="0" err="1" smtClean="0"/>
              <a:t>jurídica</a:t>
            </a:r>
            <a:r>
              <a:rPr lang="en-US" b="1" dirty="0" smtClean="0"/>
              <a:t> </a:t>
            </a:r>
            <a:r>
              <a:rPr lang="en-US" b="1" dirty="0" err="1" smtClean="0"/>
              <a:t>articulada</a:t>
            </a:r>
            <a:endParaRPr lang="en-US" b="1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O </a:t>
            </a:r>
            <a:r>
              <a:rPr lang="en-US" b="1" dirty="0" err="1" smtClean="0"/>
              <a:t>Réu</a:t>
            </a:r>
            <a:r>
              <a:rPr lang="en-US" b="1" dirty="0" smtClean="0"/>
              <a:t> revel </a:t>
            </a:r>
            <a:r>
              <a:rPr lang="en-US" b="1" dirty="0" err="1" smtClean="0"/>
              <a:t>pode</a:t>
            </a:r>
            <a:r>
              <a:rPr lang="en-US" b="1" dirty="0" smtClean="0"/>
              <a:t> </a:t>
            </a:r>
            <a:r>
              <a:rPr lang="en-US" b="1" dirty="0" err="1" smtClean="0"/>
              <a:t>intervir</a:t>
            </a:r>
            <a:r>
              <a:rPr lang="en-US" b="1" dirty="0" smtClean="0"/>
              <a:t> no </a:t>
            </a:r>
            <a:r>
              <a:rPr lang="en-US" b="1" dirty="0" err="1" smtClean="0"/>
              <a:t>feito</a:t>
            </a:r>
            <a:r>
              <a:rPr lang="en-US" b="1" dirty="0" smtClean="0"/>
              <a:t> a </a:t>
            </a:r>
            <a:r>
              <a:rPr lang="en-US" b="1" dirty="0" err="1" smtClean="0"/>
              <a:t>qualquer</a:t>
            </a:r>
            <a:r>
              <a:rPr lang="en-US" b="1" dirty="0" smtClean="0"/>
              <a:t> </a:t>
            </a:r>
            <a:r>
              <a:rPr lang="en-US" b="1" dirty="0" err="1" smtClean="0"/>
              <a:t>momento</a:t>
            </a:r>
            <a:r>
              <a:rPr lang="en-US" b="1" dirty="0" smtClean="0"/>
              <a:t> </a:t>
            </a:r>
          </a:p>
          <a:p>
            <a:endParaRPr lang="en-US" b="1" dirty="0" smtClean="0"/>
          </a:p>
          <a:p>
            <a:pPr marL="285750" indent="-285750">
              <a:buFont typeface="Wingdings" charset="2"/>
              <a:buChar char="Ø"/>
            </a:pPr>
            <a:r>
              <a:rPr lang="en-US" dirty="0" smtClean="0"/>
              <a:t>Art. 341, CPC</a:t>
            </a:r>
          </a:p>
          <a:p>
            <a:pPr marL="285750" indent="-285750">
              <a:buFont typeface="Wingdings" charset="2"/>
              <a:buChar char="Ø"/>
            </a:pPr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r>
              <a:rPr lang="en-US" dirty="0" smtClean="0"/>
              <a:t>Atos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quais</a:t>
            </a:r>
            <a:r>
              <a:rPr lang="en-US" dirty="0" smtClean="0"/>
              <a:t> </a:t>
            </a:r>
            <a:r>
              <a:rPr lang="en-US" dirty="0" err="1" smtClean="0"/>
              <a:t>não</a:t>
            </a:r>
            <a:r>
              <a:rPr lang="en-US" dirty="0" smtClean="0"/>
              <a:t> se </a:t>
            </a:r>
            <a:r>
              <a:rPr lang="en-US" dirty="0" err="1" smtClean="0"/>
              <a:t>operou</a:t>
            </a:r>
            <a:r>
              <a:rPr lang="en-US" dirty="0" smtClean="0"/>
              <a:t> a </a:t>
            </a:r>
            <a:r>
              <a:rPr lang="en-US" dirty="0" err="1" smtClean="0"/>
              <a:t>preclusão</a:t>
            </a:r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Arguir</a:t>
            </a:r>
            <a:r>
              <a:rPr lang="en-US" dirty="0" smtClean="0"/>
              <a:t> </a:t>
            </a:r>
            <a:r>
              <a:rPr lang="en-US" dirty="0" err="1" smtClean="0"/>
              <a:t>matérias</a:t>
            </a:r>
            <a:r>
              <a:rPr lang="en-US" dirty="0" smtClean="0"/>
              <a:t> </a:t>
            </a:r>
            <a:r>
              <a:rPr lang="en-US" dirty="0" err="1" smtClean="0"/>
              <a:t>cogniscíveis</a:t>
            </a:r>
            <a:r>
              <a:rPr lang="en-US" dirty="0" smtClean="0"/>
              <a:t> ex officio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fato</a:t>
            </a:r>
            <a:r>
              <a:rPr lang="en-US" dirty="0" smtClean="0"/>
              <a:t> </a:t>
            </a:r>
            <a:r>
              <a:rPr lang="en-US" dirty="0" err="1" smtClean="0"/>
              <a:t>superveniente</a:t>
            </a:r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334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Efeito</a:t>
            </a:r>
            <a:r>
              <a:rPr lang="en-US" b="1" dirty="0" smtClean="0"/>
              <a:t> Material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027878"/>
            <a:ext cx="696524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Art. 345.  A </a:t>
            </a:r>
            <a:r>
              <a:rPr lang="en-US" dirty="0" err="1"/>
              <a:t>revelia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produz</a:t>
            </a:r>
            <a:r>
              <a:rPr lang="en-US" dirty="0"/>
              <a:t> o </a:t>
            </a:r>
            <a:r>
              <a:rPr lang="en-US" dirty="0" err="1"/>
              <a:t>efeito</a:t>
            </a:r>
            <a:r>
              <a:rPr lang="en-US" dirty="0"/>
              <a:t> </a:t>
            </a:r>
            <a:r>
              <a:rPr lang="en-US" dirty="0" err="1"/>
              <a:t>mencionado</a:t>
            </a:r>
            <a:r>
              <a:rPr lang="en-US" dirty="0"/>
              <a:t> no art. 344 se:</a:t>
            </a:r>
          </a:p>
          <a:p>
            <a:endParaRPr lang="en-US" dirty="0" smtClean="0"/>
          </a:p>
          <a:p>
            <a:r>
              <a:rPr lang="en-US" b="1" dirty="0" smtClean="0"/>
              <a:t>I </a:t>
            </a:r>
            <a:r>
              <a:rPr lang="en-US" b="1" dirty="0"/>
              <a:t>- </a:t>
            </a:r>
            <a:r>
              <a:rPr lang="en-US" b="1" dirty="0" err="1"/>
              <a:t>havendo</a:t>
            </a:r>
            <a:r>
              <a:rPr lang="en-US" b="1" dirty="0"/>
              <a:t> </a:t>
            </a:r>
            <a:r>
              <a:rPr lang="en-US" b="1" dirty="0" err="1"/>
              <a:t>pluralidade</a:t>
            </a:r>
            <a:r>
              <a:rPr lang="en-US" b="1" dirty="0"/>
              <a:t> de </a:t>
            </a:r>
            <a:r>
              <a:rPr lang="en-US" b="1" dirty="0" err="1"/>
              <a:t>réus</a:t>
            </a:r>
            <a:r>
              <a:rPr lang="en-US" b="1" dirty="0"/>
              <a:t>, </a:t>
            </a:r>
            <a:r>
              <a:rPr lang="en-US" b="1" dirty="0" err="1"/>
              <a:t>algum</a:t>
            </a:r>
            <a:r>
              <a:rPr lang="en-US" b="1" dirty="0"/>
              <a:t> deles </a:t>
            </a:r>
            <a:r>
              <a:rPr lang="en-US" b="1" dirty="0" err="1"/>
              <a:t>contestar</a:t>
            </a:r>
            <a:r>
              <a:rPr lang="en-US" b="1" dirty="0"/>
              <a:t> a </a:t>
            </a:r>
            <a:r>
              <a:rPr lang="en-US" b="1" dirty="0" err="1"/>
              <a:t>ação</a:t>
            </a:r>
            <a:r>
              <a:rPr lang="en-US" b="1" dirty="0"/>
              <a:t>;</a:t>
            </a:r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Litisconsórcio</a:t>
            </a:r>
            <a:r>
              <a:rPr lang="en-US" dirty="0" smtClean="0"/>
              <a:t> </a:t>
            </a:r>
            <a:r>
              <a:rPr lang="en-US" dirty="0" err="1" smtClean="0"/>
              <a:t>unitário</a:t>
            </a:r>
            <a:r>
              <a:rPr lang="en-US" dirty="0" smtClean="0"/>
              <a:t>: a </a:t>
            </a:r>
            <a:r>
              <a:rPr lang="en-US" dirty="0" err="1" smtClean="0"/>
              <a:t>todos</a:t>
            </a:r>
            <a:r>
              <a:rPr lang="en-US" dirty="0" smtClean="0"/>
              <a:t> </a:t>
            </a:r>
            <a:r>
              <a:rPr lang="en-US" dirty="0" err="1" smtClean="0"/>
              <a:t>beneficia</a:t>
            </a:r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Litisconsórcio</a:t>
            </a:r>
            <a:r>
              <a:rPr lang="en-US" dirty="0" smtClean="0"/>
              <a:t> simples: </a:t>
            </a:r>
            <a:r>
              <a:rPr lang="en-US" dirty="0" err="1" smtClean="0"/>
              <a:t>apenas</a:t>
            </a:r>
            <a:r>
              <a:rPr lang="en-US" dirty="0" smtClean="0"/>
              <a:t> se </a:t>
            </a:r>
            <a:r>
              <a:rPr lang="en-US" dirty="0" err="1" smtClean="0"/>
              <a:t>houver</a:t>
            </a:r>
            <a:r>
              <a:rPr lang="en-US" dirty="0" smtClean="0"/>
              <a:t> </a:t>
            </a:r>
            <a:r>
              <a:rPr lang="en-US" dirty="0" err="1" smtClean="0"/>
              <a:t>identidade</a:t>
            </a:r>
            <a:r>
              <a:rPr lang="en-US" dirty="0" smtClean="0"/>
              <a:t> de </a:t>
            </a:r>
            <a:r>
              <a:rPr lang="en-US" dirty="0" err="1" smtClean="0"/>
              <a:t>matéria</a:t>
            </a:r>
            <a:r>
              <a:rPr lang="en-US" dirty="0" smtClean="0"/>
              <a:t> </a:t>
            </a:r>
            <a:r>
              <a:rPr lang="en-US" dirty="0" err="1" smtClean="0"/>
              <a:t>defensiva</a:t>
            </a:r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II </a:t>
            </a:r>
            <a:r>
              <a:rPr lang="en-US" b="1" dirty="0"/>
              <a:t>- o </a:t>
            </a:r>
            <a:r>
              <a:rPr lang="en-US" b="1" dirty="0" err="1"/>
              <a:t>litígio</a:t>
            </a:r>
            <a:r>
              <a:rPr lang="en-US" b="1" dirty="0"/>
              <a:t> </a:t>
            </a:r>
            <a:r>
              <a:rPr lang="en-US" b="1" dirty="0" err="1"/>
              <a:t>versar</a:t>
            </a:r>
            <a:r>
              <a:rPr lang="en-US" b="1" dirty="0"/>
              <a:t> </a:t>
            </a:r>
            <a:r>
              <a:rPr lang="en-US" b="1" dirty="0" err="1"/>
              <a:t>sobre</a:t>
            </a:r>
            <a:r>
              <a:rPr lang="en-US" b="1" dirty="0"/>
              <a:t> </a:t>
            </a:r>
            <a:r>
              <a:rPr lang="en-US" b="1" dirty="0" err="1"/>
              <a:t>direitos</a:t>
            </a:r>
            <a:r>
              <a:rPr lang="en-US" b="1" dirty="0"/>
              <a:t> </a:t>
            </a:r>
            <a:r>
              <a:rPr lang="en-US" b="1" dirty="0" err="1"/>
              <a:t>indisponíveis</a:t>
            </a:r>
            <a:r>
              <a:rPr lang="en-US" b="1" dirty="0" smtClean="0"/>
              <a:t>;</a:t>
            </a:r>
          </a:p>
          <a:p>
            <a:pPr marL="285750" indent="-285750">
              <a:buFont typeface="Wingdings" charset="2"/>
              <a:buChar char="Ø"/>
            </a:pPr>
            <a:r>
              <a:rPr lang="en-US" dirty="0" smtClean="0"/>
              <a:t>Estado da </a:t>
            </a:r>
            <a:r>
              <a:rPr lang="en-US" dirty="0" err="1" smtClean="0"/>
              <a:t>pessoa</a:t>
            </a:r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Interesse</a:t>
            </a:r>
            <a:r>
              <a:rPr lang="en-US" dirty="0" smtClean="0"/>
              <a:t> </a:t>
            </a:r>
            <a:r>
              <a:rPr lang="en-US" dirty="0" err="1" smtClean="0"/>
              <a:t>primário</a:t>
            </a:r>
            <a:r>
              <a:rPr lang="en-US" dirty="0" smtClean="0"/>
              <a:t> e </a:t>
            </a:r>
            <a:r>
              <a:rPr lang="en-US" dirty="0" err="1" smtClean="0"/>
              <a:t>secundário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445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Efeito</a:t>
            </a:r>
            <a:r>
              <a:rPr lang="en-US" b="1" dirty="0" smtClean="0"/>
              <a:t> Material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020067"/>
            <a:ext cx="696524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Art. 345.  A </a:t>
            </a:r>
            <a:r>
              <a:rPr lang="en-US" dirty="0" err="1"/>
              <a:t>revelia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produz</a:t>
            </a:r>
            <a:r>
              <a:rPr lang="en-US" dirty="0"/>
              <a:t> o </a:t>
            </a:r>
            <a:r>
              <a:rPr lang="en-US" dirty="0" err="1"/>
              <a:t>efeito</a:t>
            </a:r>
            <a:r>
              <a:rPr lang="en-US" dirty="0"/>
              <a:t> </a:t>
            </a:r>
            <a:r>
              <a:rPr lang="en-US" dirty="0" err="1"/>
              <a:t>mencionado</a:t>
            </a:r>
            <a:r>
              <a:rPr lang="en-US" dirty="0"/>
              <a:t> no art. 344 se:</a:t>
            </a:r>
          </a:p>
          <a:p>
            <a:endParaRPr lang="en-US" dirty="0" smtClean="0"/>
          </a:p>
          <a:p>
            <a:r>
              <a:rPr lang="en-US" b="1" dirty="0" smtClean="0"/>
              <a:t>III </a:t>
            </a:r>
            <a:r>
              <a:rPr lang="en-US" b="1" dirty="0"/>
              <a:t>- a </a:t>
            </a:r>
            <a:r>
              <a:rPr lang="en-US" b="1" dirty="0" err="1"/>
              <a:t>petição</a:t>
            </a:r>
            <a:r>
              <a:rPr lang="en-US" b="1" dirty="0"/>
              <a:t> </a:t>
            </a:r>
            <a:r>
              <a:rPr lang="en-US" b="1" dirty="0" err="1"/>
              <a:t>inicial</a:t>
            </a:r>
            <a:r>
              <a:rPr lang="en-US" b="1" dirty="0"/>
              <a:t> </a:t>
            </a:r>
            <a:r>
              <a:rPr lang="en-US" b="1" dirty="0" err="1"/>
              <a:t>não</a:t>
            </a:r>
            <a:r>
              <a:rPr lang="en-US" b="1" dirty="0"/>
              <a:t> </a:t>
            </a:r>
            <a:r>
              <a:rPr lang="en-US" b="1" dirty="0" err="1"/>
              <a:t>estiver</a:t>
            </a:r>
            <a:r>
              <a:rPr lang="en-US" b="1" dirty="0"/>
              <a:t> </a:t>
            </a:r>
            <a:r>
              <a:rPr lang="en-US" b="1" dirty="0" err="1"/>
              <a:t>acompanhada</a:t>
            </a:r>
            <a:r>
              <a:rPr lang="en-US" b="1" dirty="0"/>
              <a:t> de </a:t>
            </a:r>
            <a:r>
              <a:rPr lang="en-US" b="1" dirty="0" err="1"/>
              <a:t>instrumento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a lei </a:t>
            </a:r>
            <a:r>
              <a:rPr lang="en-US" b="1" dirty="0" err="1"/>
              <a:t>considere</a:t>
            </a:r>
            <a:r>
              <a:rPr lang="en-US" b="1" dirty="0"/>
              <a:t> </a:t>
            </a:r>
            <a:r>
              <a:rPr lang="en-US" b="1" dirty="0" err="1"/>
              <a:t>indispensável</a:t>
            </a:r>
            <a:r>
              <a:rPr lang="en-US" b="1" dirty="0"/>
              <a:t> </a:t>
            </a:r>
            <a:r>
              <a:rPr lang="en-US" b="1" dirty="0" err="1"/>
              <a:t>à</a:t>
            </a:r>
            <a:r>
              <a:rPr lang="en-US" b="1" dirty="0"/>
              <a:t> </a:t>
            </a:r>
            <a:r>
              <a:rPr lang="en-US" b="1" dirty="0" err="1"/>
              <a:t>prova</a:t>
            </a:r>
            <a:r>
              <a:rPr lang="en-US" b="1" dirty="0"/>
              <a:t> do </a:t>
            </a:r>
            <a:r>
              <a:rPr lang="en-US" b="1" dirty="0" err="1"/>
              <a:t>ato</a:t>
            </a:r>
            <a:r>
              <a:rPr lang="en-US" b="1" dirty="0" smtClean="0"/>
              <a:t>;</a:t>
            </a:r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T</a:t>
            </a:r>
            <a:r>
              <a:rPr lang="en-US" dirty="0" err="1" smtClean="0"/>
              <a:t>ítulo</a:t>
            </a:r>
            <a:r>
              <a:rPr lang="en-US" dirty="0" smtClean="0"/>
              <a:t> de </a:t>
            </a:r>
            <a:r>
              <a:rPr lang="en-US" dirty="0" err="1" smtClean="0"/>
              <a:t>propriedade</a:t>
            </a:r>
            <a:r>
              <a:rPr lang="en-US" dirty="0" smtClean="0"/>
              <a:t> e </a:t>
            </a:r>
            <a:r>
              <a:rPr lang="en-US" dirty="0" err="1" smtClean="0"/>
              <a:t>Ação</a:t>
            </a:r>
            <a:r>
              <a:rPr lang="en-US" dirty="0" smtClean="0"/>
              <a:t> </a:t>
            </a:r>
            <a:r>
              <a:rPr lang="en-US" dirty="0" err="1" smtClean="0"/>
              <a:t>Reivindicatória</a:t>
            </a:r>
            <a:endParaRPr lang="en-US" dirty="0"/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IV </a:t>
            </a:r>
            <a:r>
              <a:rPr lang="en-US" b="1" dirty="0"/>
              <a:t>- as </a:t>
            </a:r>
            <a:r>
              <a:rPr lang="en-US" b="1" dirty="0" err="1"/>
              <a:t>alegações</a:t>
            </a:r>
            <a:r>
              <a:rPr lang="en-US" b="1" dirty="0"/>
              <a:t> de </a:t>
            </a:r>
            <a:r>
              <a:rPr lang="en-US" b="1" dirty="0" err="1"/>
              <a:t>fato</a:t>
            </a:r>
            <a:r>
              <a:rPr lang="en-US" b="1" dirty="0"/>
              <a:t> </a:t>
            </a:r>
            <a:r>
              <a:rPr lang="en-US" b="1" dirty="0" err="1"/>
              <a:t>formuladas</a:t>
            </a:r>
            <a:r>
              <a:rPr lang="en-US" b="1" dirty="0"/>
              <a:t> </a:t>
            </a:r>
            <a:r>
              <a:rPr lang="en-US" b="1" dirty="0" err="1"/>
              <a:t>pelo</a:t>
            </a:r>
            <a:r>
              <a:rPr lang="en-US" b="1" dirty="0"/>
              <a:t> </a:t>
            </a:r>
            <a:r>
              <a:rPr lang="en-US" b="1" dirty="0" err="1"/>
              <a:t>autor</a:t>
            </a:r>
            <a:r>
              <a:rPr lang="en-US" b="1" dirty="0"/>
              <a:t> </a:t>
            </a:r>
            <a:r>
              <a:rPr lang="en-US" b="1" dirty="0" err="1"/>
              <a:t>forem</a:t>
            </a:r>
            <a:r>
              <a:rPr lang="en-US" b="1" dirty="0"/>
              <a:t> </a:t>
            </a:r>
            <a:r>
              <a:rPr lang="en-US" b="1" i="1" u="sng" dirty="0" err="1"/>
              <a:t>inverossímeis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</a:t>
            </a:r>
            <a:r>
              <a:rPr lang="en-US" b="1" dirty="0" err="1"/>
              <a:t>estiverem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i="1" u="sng" dirty="0" err="1"/>
              <a:t>contradição</a:t>
            </a:r>
            <a:r>
              <a:rPr lang="en-US" b="1" dirty="0"/>
              <a:t> com </a:t>
            </a:r>
            <a:r>
              <a:rPr lang="en-US" b="1" dirty="0" err="1"/>
              <a:t>prova</a:t>
            </a:r>
            <a:r>
              <a:rPr lang="en-US" b="1" dirty="0"/>
              <a:t> </a:t>
            </a:r>
            <a:r>
              <a:rPr lang="en-US" b="1" dirty="0" err="1"/>
              <a:t>constante</a:t>
            </a:r>
            <a:r>
              <a:rPr lang="en-US" b="1" dirty="0"/>
              <a:t> dos autos.</a:t>
            </a:r>
          </a:p>
        </p:txBody>
      </p:sp>
    </p:spTree>
    <p:extLst>
      <p:ext uri="{BB962C8B-B14F-4D97-AF65-F5344CB8AC3E}">
        <p14:creationId xmlns:p14="http://schemas.microsoft.com/office/powerpoint/2010/main" val="3505501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5023" y="2621309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 </a:t>
            </a:r>
            <a:r>
              <a:rPr lang="en-US" dirty="0" err="1" smtClean="0"/>
              <a:t>Curador</a:t>
            </a:r>
            <a:r>
              <a:rPr lang="en-US" dirty="0" smtClean="0"/>
              <a:t> especial de </a:t>
            </a:r>
            <a:r>
              <a:rPr lang="en-US" dirty="0" err="1" smtClean="0"/>
              <a:t>Réu</a:t>
            </a:r>
            <a:r>
              <a:rPr lang="en-US" dirty="0" smtClean="0"/>
              <a:t> revel </a:t>
            </a:r>
            <a:r>
              <a:rPr lang="en-US" dirty="0" err="1" smtClean="0"/>
              <a:t>citado</a:t>
            </a:r>
            <a:r>
              <a:rPr lang="en-US" dirty="0" smtClean="0"/>
              <a:t> </a:t>
            </a:r>
            <a:r>
              <a:rPr lang="en-US" dirty="0" err="1" smtClean="0"/>
              <a:t>fictamente</a:t>
            </a:r>
            <a:r>
              <a:rPr lang="en-US" dirty="0" smtClean="0"/>
              <a:t> </a:t>
            </a:r>
            <a:r>
              <a:rPr lang="en-US" dirty="0" err="1" smtClean="0"/>
              <a:t>pode</a:t>
            </a:r>
            <a:r>
              <a:rPr lang="en-US" dirty="0" smtClean="0"/>
              <a:t> </a:t>
            </a:r>
            <a:r>
              <a:rPr lang="en-US" dirty="0" err="1" smtClean="0"/>
              <a:t>contestar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negativa</a:t>
            </a:r>
            <a:r>
              <a:rPr lang="en-US" dirty="0" smtClean="0"/>
              <a:t> </a:t>
            </a:r>
            <a:r>
              <a:rPr lang="en-US" dirty="0" err="1" smtClean="0"/>
              <a:t>geral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ocorra</a:t>
            </a:r>
            <a:r>
              <a:rPr lang="en-US" dirty="0" smtClean="0"/>
              <a:t> a </a:t>
            </a:r>
            <a:r>
              <a:rPr lang="en-US" dirty="0" err="1" smtClean="0"/>
              <a:t>presunção</a:t>
            </a:r>
            <a:r>
              <a:rPr lang="en-US" dirty="0" smtClean="0"/>
              <a:t> de </a:t>
            </a:r>
            <a:r>
              <a:rPr lang="en-US" dirty="0" err="1" smtClean="0"/>
              <a:t>veracidade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839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47191051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9627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877354"/>
            <a:ext cx="6254044" cy="1362075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smtClean="0">
                <a:latin typeface="Franklin Gothic Book"/>
                <a:cs typeface="Franklin Gothic Book"/>
              </a:rPr>
              <a:t>A </a:t>
            </a:r>
            <a:r>
              <a:rPr lang="en-US" sz="2400" b="1" dirty="0" err="1" smtClean="0">
                <a:latin typeface="Franklin Gothic Book"/>
                <a:cs typeface="Franklin Gothic Book"/>
              </a:rPr>
              <a:t>configuração</a:t>
            </a:r>
            <a:r>
              <a:rPr lang="en-US" sz="2400" b="1" dirty="0" smtClean="0">
                <a:latin typeface="Franklin Gothic Book"/>
                <a:cs typeface="Franklin Gothic Book"/>
              </a:rPr>
              <a:t> da </a:t>
            </a:r>
            <a:r>
              <a:rPr lang="en-US" sz="2400" b="1" dirty="0" err="1" smtClean="0">
                <a:latin typeface="Franklin Gothic Book"/>
                <a:cs typeface="Franklin Gothic Book"/>
              </a:rPr>
              <a:t>revelia</a:t>
            </a:r>
            <a:r>
              <a:rPr lang="en-US" sz="2400" b="1" dirty="0" smtClean="0">
                <a:latin typeface="Franklin Gothic Book"/>
                <a:cs typeface="Franklin Gothic Book"/>
              </a:rPr>
              <a:t> e a </a:t>
            </a:r>
            <a:r>
              <a:rPr lang="en-US" sz="2400" b="1" dirty="0" err="1" smtClean="0">
                <a:latin typeface="Franklin Gothic Book"/>
                <a:cs typeface="Franklin Gothic Book"/>
              </a:rPr>
              <a:t>produção</a:t>
            </a:r>
            <a:r>
              <a:rPr lang="en-US" sz="2400" b="1" dirty="0" smtClean="0">
                <a:latin typeface="Franklin Gothic Book"/>
                <a:cs typeface="Franklin Gothic Book"/>
              </a:rPr>
              <a:t> do </a:t>
            </a:r>
            <a:r>
              <a:rPr lang="en-US" sz="2400" b="1" dirty="0" err="1" smtClean="0">
                <a:latin typeface="Franklin Gothic Book"/>
                <a:cs typeface="Franklin Gothic Book"/>
              </a:rPr>
              <a:t>efeito</a:t>
            </a:r>
            <a:r>
              <a:rPr lang="en-US" sz="2400" b="1" dirty="0" smtClean="0">
                <a:latin typeface="Franklin Gothic Book"/>
                <a:cs typeface="Franklin Gothic Book"/>
              </a:rPr>
              <a:t> material </a:t>
            </a:r>
            <a:r>
              <a:rPr lang="en-US" sz="2400" b="1" dirty="0" err="1" smtClean="0">
                <a:latin typeface="Franklin Gothic Book"/>
                <a:cs typeface="Franklin Gothic Book"/>
              </a:rPr>
              <a:t>não</a:t>
            </a:r>
            <a:r>
              <a:rPr lang="en-US" sz="2400" b="1" dirty="0" smtClean="0">
                <a:latin typeface="Franklin Gothic Book"/>
                <a:cs typeface="Franklin Gothic Book"/>
              </a:rPr>
              <a:t> </a:t>
            </a:r>
            <a:r>
              <a:rPr lang="en-US" sz="2400" b="1" dirty="0" err="1" smtClean="0">
                <a:latin typeface="Franklin Gothic Book"/>
                <a:cs typeface="Franklin Gothic Book"/>
              </a:rPr>
              <a:t>conduz</a:t>
            </a:r>
            <a:r>
              <a:rPr lang="en-US" sz="2400" b="1" dirty="0" smtClean="0">
                <a:latin typeface="Franklin Gothic Book"/>
                <a:cs typeface="Franklin Gothic Book"/>
              </a:rPr>
              <a:t>, </a:t>
            </a:r>
            <a:r>
              <a:rPr lang="en-US" sz="2400" b="1" dirty="0" err="1" smtClean="0">
                <a:latin typeface="Franklin Gothic Book"/>
                <a:cs typeface="Franklin Gothic Book"/>
              </a:rPr>
              <a:t>necessariamente</a:t>
            </a:r>
            <a:r>
              <a:rPr lang="en-US" sz="2400" b="1" dirty="0" smtClean="0">
                <a:latin typeface="Franklin Gothic Book"/>
                <a:cs typeface="Franklin Gothic Book"/>
              </a:rPr>
              <a:t>, </a:t>
            </a:r>
            <a:r>
              <a:rPr lang="en-US" sz="2400" b="1" dirty="0" err="1" smtClean="0">
                <a:latin typeface="Franklin Gothic Book"/>
                <a:cs typeface="Franklin Gothic Book"/>
              </a:rPr>
              <a:t>à</a:t>
            </a:r>
            <a:r>
              <a:rPr lang="en-US" sz="2400" b="1" dirty="0" smtClean="0">
                <a:latin typeface="Franklin Gothic Book"/>
                <a:cs typeface="Franklin Gothic Book"/>
              </a:rPr>
              <a:t> </a:t>
            </a:r>
            <a:r>
              <a:rPr lang="en-US" sz="2400" b="1" dirty="0" err="1" smtClean="0">
                <a:latin typeface="Franklin Gothic Book"/>
                <a:cs typeface="Franklin Gothic Book"/>
              </a:rPr>
              <a:t>procedência</a:t>
            </a:r>
            <a:r>
              <a:rPr lang="en-US" sz="2400" b="1" dirty="0" smtClean="0">
                <a:latin typeface="Franklin Gothic Book"/>
                <a:cs typeface="Franklin Gothic Book"/>
              </a:rPr>
              <a:t> do </a:t>
            </a:r>
            <a:r>
              <a:rPr lang="en-US" sz="2400" b="1" dirty="0" err="1" smtClean="0">
                <a:latin typeface="Franklin Gothic Book"/>
                <a:cs typeface="Franklin Gothic Book"/>
              </a:rPr>
              <a:t>pedido</a:t>
            </a:r>
            <a:r>
              <a:rPr lang="en-US" sz="2400" b="1" dirty="0" smtClean="0">
                <a:latin typeface="Franklin Gothic Book"/>
                <a:cs typeface="Franklin Gothic Book"/>
              </a:rPr>
              <a:t> do </a:t>
            </a:r>
            <a:r>
              <a:rPr lang="en-US" sz="2400" b="1" dirty="0" err="1" smtClean="0">
                <a:latin typeface="Franklin Gothic Book"/>
                <a:cs typeface="Franklin Gothic Book"/>
              </a:rPr>
              <a:t>autor</a:t>
            </a:r>
            <a:endParaRPr lang="en-US" sz="2400" b="1" dirty="0">
              <a:latin typeface="Franklin Gothic Book"/>
              <a:cs typeface="Franklin Gothic Boo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10470" y="2527148"/>
            <a:ext cx="608855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sz="2000" dirty="0" err="1" smtClean="0"/>
              <a:t>Improcedência</a:t>
            </a:r>
            <a:r>
              <a:rPr lang="en-US" sz="2000" dirty="0" smtClean="0"/>
              <a:t>, </a:t>
            </a:r>
            <a:r>
              <a:rPr lang="en-US" sz="2000" dirty="0" err="1" smtClean="0"/>
              <a:t>em</a:t>
            </a:r>
            <a:r>
              <a:rPr lang="en-US" sz="2000" dirty="0" smtClean="0"/>
              <a:t> </a:t>
            </a:r>
            <a:r>
              <a:rPr lang="en-US" sz="2000" dirty="0" err="1" smtClean="0"/>
              <a:t>razão</a:t>
            </a:r>
            <a:r>
              <a:rPr lang="en-US" sz="2000" dirty="0" smtClean="0"/>
              <a:t> do </a:t>
            </a:r>
            <a:r>
              <a:rPr lang="en-US" sz="2000" dirty="0" err="1" smtClean="0"/>
              <a:t>solução</a:t>
            </a:r>
            <a:r>
              <a:rPr lang="en-US" sz="2000" dirty="0" smtClean="0"/>
              <a:t> da </a:t>
            </a:r>
            <a:r>
              <a:rPr lang="en-US" sz="2000" dirty="0" err="1" smtClean="0"/>
              <a:t>questão</a:t>
            </a:r>
            <a:r>
              <a:rPr lang="en-US" sz="2000" dirty="0" smtClean="0"/>
              <a:t> de </a:t>
            </a:r>
            <a:r>
              <a:rPr lang="en-US" sz="2000" dirty="0" err="1" smtClean="0"/>
              <a:t>direito</a:t>
            </a:r>
            <a:r>
              <a:rPr lang="en-US" sz="2000" dirty="0" smtClean="0"/>
              <a:t> </a:t>
            </a:r>
            <a:r>
              <a:rPr lang="en-US" sz="2000" dirty="0" err="1" smtClean="0"/>
              <a:t>em</a:t>
            </a:r>
            <a:r>
              <a:rPr lang="en-US" sz="2000" dirty="0" smtClean="0"/>
              <a:t> </a:t>
            </a:r>
            <a:r>
              <a:rPr lang="en-US" sz="2000" dirty="0" err="1" smtClean="0"/>
              <a:t>sentido</a:t>
            </a:r>
            <a:r>
              <a:rPr lang="en-US" sz="2000" dirty="0" smtClean="0"/>
              <a:t> </a:t>
            </a:r>
            <a:r>
              <a:rPr lang="en-US" sz="2000" dirty="0" err="1" smtClean="0"/>
              <a:t>desfavorável</a:t>
            </a:r>
            <a:r>
              <a:rPr lang="en-US" sz="2000" dirty="0" smtClean="0"/>
              <a:t>  </a:t>
            </a:r>
            <a:r>
              <a:rPr lang="en-US" sz="2000" dirty="0" err="1" smtClean="0"/>
              <a:t>ao</a:t>
            </a:r>
            <a:r>
              <a:rPr lang="en-US" sz="2000" dirty="0" smtClean="0"/>
              <a:t> </a:t>
            </a:r>
            <a:r>
              <a:rPr lang="en-US" sz="2000" dirty="0" err="1" smtClean="0"/>
              <a:t>autor</a:t>
            </a:r>
            <a:r>
              <a:rPr lang="en-US" sz="2000" dirty="0" smtClean="0"/>
              <a:t> (Moreira)</a:t>
            </a:r>
          </a:p>
          <a:p>
            <a:pPr marL="285750" indent="-285750">
              <a:buFont typeface="Wingdings" charset="2"/>
              <a:buChar char="Ø"/>
            </a:pPr>
            <a:endParaRPr lang="en-US" sz="2000" dirty="0" smtClean="0"/>
          </a:p>
          <a:p>
            <a:pPr marL="285750" indent="-285750">
              <a:buFont typeface="Wingdings" charset="2"/>
              <a:buChar char="Ø"/>
            </a:pPr>
            <a:endParaRPr lang="en-US" sz="2000" dirty="0" smtClean="0"/>
          </a:p>
          <a:p>
            <a:pPr marL="285750" indent="-285750">
              <a:buFont typeface="Wingdings" charset="2"/>
              <a:buChar char="Ø"/>
            </a:pPr>
            <a:r>
              <a:rPr lang="en-US" sz="2000" dirty="0" err="1" smtClean="0"/>
              <a:t>Convencimento</a:t>
            </a:r>
            <a:r>
              <a:rPr lang="en-US" sz="2000" dirty="0" smtClean="0"/>
              <a:t> </a:t>
            </a:r>
            <a:r>
              <a:rPr lang="en-US" sz="2000" dirty="0" err="1" smtClean="0"/>
              <a:t>Racional</a:t>
            </a:r>
            <a:endParaRPr lang="en-US" sz="2000" dirty="0" smtClean="0"/>
          </a:p>
          <a:p>
            <a:pPr marL="285750" indent="-285750">
              <a:buFont typeface="Wingdings" charset="2"/>
              <a:buChar char="Ø"/>
            </a:pPr>
            <a:endParaRPr lang="en-US" sz="2000" dirty="0" smtClean="0"/>
          </a:p>
          <a:p>
            <a:pPr marL="285750" indent="-285750">
              <a:buFont typeface="Wingdings" charset="2"/>
              <a:buChar char="Ø"/>
            </a:pPr>
            <a:endParaRPr lang="en-US" sz="2000" dirty="0"/>
          </a:p>
          <a:p>
            <a:pPr marL="285750" indent="-285750">
              <a:buFont typeface="Wingdings" charset="2"/>
              <a:buChar char="Ø"/>
            </a:pPr>
            <a:r>
              <a:rPr lang="en-US" sz="2000" dirty="0" err="1" smtClean="0"/>
              <a:t>Fatos</a:t>
            </a:r>
            <a:r>
              <a:rPr lang="en-US" sz="2000" dirty="0" smtClean="0"/>
              <a:t> </a:t>
            </a:r>
            <a:r>
              <a:rPr lang="en-US" sz="2000" dirty="0" err="1" smtClean="0"/>
              <a:t>notórios</a:t>
            </a:r>
            <a:r>
              <a:rPr lang="en-US" sz="2000" dirty="0" smtClean="0"/>
              <a:t> </a:t>
            </a:r>
            <a:r>
              <a:rPr lang="en-US" sz="2000" dirty="0" err="1" smtClean="0"/>
              <a:t>ou</a:t>
            </a:r>
            <a:r>
              <a:rPr lang="en-US" sz="2000" dirty="0" smtClean="0"/>
              <a:t> </a:t>
            </a:r>
            <a:r>
              <a:rPr lang="en-US" sz="2000" dirty="0" err="1" smtClean="0"/>
              <a:t>incoerentes</a:t>
            </a:r>
            <a:endParaRPr lang="en-US" sz="2000" dirty="0" smtClean="0"/>
          </a:p>
          <a:p>
            <a:endParaRPr lang="en-US" sz="2000" dirty="0"/>
          </a:p>
          <a:p>
            <a:pPr marL="285750" indent="-285750">
              <a:buFont typeface="Wingdings" charset="2"/>
              <a:buChar char="Ø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2446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21172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Efeitos</a:t>
            </a:r>
            <a:r>
              <a:rPr lang="en-US" b="1" dirty="0" smtClean="0"/>
              <a:t> </a:t>
            </a:r>
            <a:r>
              <a:rPr lang="en-US" b="1" dirty="0" err="1" smtClean="0"/>
              <a:t>Processuais</a:t>
            </a:r>
            <a:r>
              <a:rPr lang="en-US" b="1" dirty="0" smtClean="0"/>
              <a:t> </a:t>
            </a:r>
            <a:r>
              <a:rPr lang="en-US" b="1" dirty="0" smtClean="0"/>
              <a:t>da </a:t>
            </a:r>
            <a:r>
              <a:rPr lang="en-US" b="1" dirty="0" err="1" smtClean="0"/>
              <a:t>Revelia</a:t>
            </a:r>
            <a:endParaRPr lang="en-US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79058766"/>
              </p:ext>
            </p:extLst>
          </p:nvPr>
        </p:nvGraphicFramePr>
        <p:xfrm>
          <a:off x="1510906" y="197313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6195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Efeito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Processual</a:t>
            </a:r>
            <a:r>
              <a:rPr lang="en-US" sz="3200" b="1" dirty="0" smtClean="0"/>
              <a:t>: </a:t>
            </a:r>
            <a:r>
              <a:rPr lang="en-US" sz="3200" b="1" dirty="0" err="1" smtClean="0"/>
              <a:t>Julgamento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Antecipado</a:t>
            </a:r>
            <a:r>
              <a:rPr lang="en-US" sz="3200" b="1" dirty="0" smtClean="0"/>
              <a:t> do </a:t>
            </a:r>
            <a:r>
              <a:rPr lang="en-US" sz="3200" b="1" dirty="0" err="1" smtClean="0"/>
              <a:t>Mérito</a:t>
            </a:r>
            <a:endParaRPr lang="en-US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2510531"/>
            <a:ext cx="696524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355.  O </a:t>
            </a:r>
            <a:r>
              <a:rPr lang="en-US" sz="2000" dirty="0" err="1"/>
              <a:t>juiz</a:t>
            </a:r>
            <a:r>
              <a:rPr lang="en-US" sz="2000" dirty="0"/>
              <a:t> </a:t>
            </a:r>
            <a:r>
              <a:rPr lang="en-US" sz="2000" dirty="0" err="1"/>
              <a:t>julgará</a:t>
            </a:r>
            <a:r>
              <a:rPr lang="en-US" sz="2000" dirty="0"/>
              <a:t> </a:t>
            </a:r>
            <a:r>
              <a:rPr lang="en-US" sz="2000" dirty="0" err="1"/>
              <a:t>antecipadamente</a:t>
            </a:r>
            <a:r>
              <a:rPr lang="en-US" sz="2000" dirty="0"/>
              <a:t> o </a:t>
            </a:r>
            <a:r>
              <a:rPr lang="en-US" sz="2000" dirty="0" err="1"/>
              <a:t>pedido</a:t>
            </a:r>
            <a:r>
              <a:rPr lang="en-US" sz="2000" dirty="0"/>
              <a:t>, </a:t>
            </a:r>
            <a:r>
              <a:rPr lang="en-US" sz="2000" dirty="0" err="1"/>
              <a:t>proferindo</a:t>
            </a:r>
            <a:r>
              <a:rPr lang="en-US" sz="2000" dirty="0"/>
              <a:t> </a:t>
            </a:r>
            <a:r>
              <a:rPr lang="en-US" sz="2000" dirty="0" err="1"/>
              <a:t>sentença</a:t>
            </a:r>
            <a:r>
              <a:rPr lang="en-US" sz="2000" dirty="0"/>
              <a:t> com </a:t>
            </a:r>
            <a:r>
              <a:rPr lang="en-US" sz="2000" dirty="0" err="1"/>
              <a:t>resolução</a:t>
            </a:r>
            <a:r>
              <a:rPr lang="en-US" sz="2000" dirty="0"/>
              <a:t> de </a:t>
            </a:r>
            <a:r>
              <a:rPr lang="en-US" sz="2000" dirty="0" err="1"/>
              <a:t>mérito</a:t>
            </a:r>
            <a:r>
              <a:rPr lang="en-US" sz="2000" dirty="0"/>
              <a:t>, </a:t>
            </a:r>
            <a:r>
              <a:rPr lang="en-US" sz="2000" dirty="0" err="1"/>
              <a:t>quando</a:t>
            </a:r>
            <a:r>
              <a:rPr lang="en-US" sz="2000" dirty="0" smtClean="0"/>
              <a:t>: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 smtClean="0"/>
              <a:t>[</a:t>
            </a:r>
            <a:r>
              <a:rPr lang="mr-IN" sz="2000" dirty="0" smtClean="0"/>
              <a:t>…</a:t>
            </a:r>
            <a:r>
              <a:rPr lang="en-US" sz="2000" dirty="0" smtClean="0"/>
              <a:t>]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II - o </a:t>
            </a:r>
            <a:r>
              <a:rPr lang="en-US" sz="2000" dirty="0" err="1"/>
              <a:t>réu</a:t>
            </a:r>
            <a:r>
              <a:rPr lang="en-US" sz="2000" dirty="0"/>
              <a:t> for revel, </a:t>
            </a:r>
            <a:r>
              <a:rPr lang="en-US" sz="2000" dirty="0" err="1"/>
              <a:t>ocorrer</a:t>
            </a:r>
            <a:r>
              <a:rPr lang="en-US" sz="2000" dirty="0"/>
              <a:t> o </a:t>
            </a:r>
            <a:r>
              <a:rPr lang="en-US" sz="2000" dirty="0" err="1"/>
              <a:t>efeito</a:t>
            </a:r>
            <a:r>
              <a:rPr lang="en-US" sz="2000" dirty="0"/>
              <a:t> </a:t>
            </a:r>
            <a:r>
              <a:rPr lang="en-US" sz="2000" dirty="0" err="1"/>
              <a:t>previsto</a:t>
            </a:r>
            <a:r>
              <a:rPr lang="en-US" sz="2000" dirty="0"/>
              <a:t> no </a:t>
            </a:r>
            <a:r>
              <a:rPr lang="en-US" sz="2000" u="sng" dirty="0"/>
              <a:t>art. 344 e </a:t>
            </a:r>
            <a:r>
              <a:rPr lang="en-US" sz="2000" b="1" i="1" u="sng" dirty="0" err="1"/>
              <a:t>não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houver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requerimento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prova</a:t>
            </a:r>
            <a:r>
              <a:rPr lang="en-US" sz="2000" u="sng" dirty="0"/>
              <a:t>, </a:t>
            </a:r>
            <a:r>
              <a:rPr lang="en-US" sz="2000" u="sng" dirty="0" err="1"/>
              <a:t>na</a:t>
            </a:r>
            <a:r>
              <a:rPr lang="en-US" sz="2000" u="sng" dirty="0"/>
              <a:t> forma do art. 349.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95815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Efeito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Processual</a:t>
            </a:r>
            <a:r>
              <a:rPr lang="en-US" sz="3200" b="1" dirty="0" smtClean="0"/>
              <a:t>: </a:t>
            </a:r>
            <a:r>
              <a:rPr lang="en-US" sz="3200" b="1" dirty="0" err="1" smtClean="0"/>
              <a:t>Julgamento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Parcial</a:t>
            </a:r>
            <a:r>
              <a:rPr lang="en-US" sz="3200" b="1" dirty="0" smtClean="0"/>
              <a:t> de </a:t>
            </a:r>
            <a:r>
              <a:rPr lang="en-US" sz="3200" b="1" dirty="0" err="1" smtClean="0"/>
              <a:t>Mérito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220499"/>
            <a:ext cx="685258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Art. 356.  O </a:t>
            </a:r>
            <a:r>
              <a:rPr lang="en-US" sz="2000" dirty="0" err="1"/>
              <a:t>juiz</a:t>
            </a:r>
            <a:r>
              <a:rPr lang="en-US" sz="2000" dirty="0"/>
              <a:t> </a:t>
            </a:r>
            <a:r>
              <a:rPr lang="en-US" sz="2000" dirty="0" err="1"/>
              <a:t>decidirá</a:t>
            </a:r>
            <a:r>
              <a:rPr lang="en-US" sz="2000" dirty="0"/>
              <a:t> </a:t>
            </a:r>
            <a:r>
              <a:rPr lang="en-US" sz="2000" dirty="0" err="1"/>
              <a:t>parcialmente</a:t>
            </a:r>
            <a:r>
              <a:rPr lang="en-US" sz="2000" dirty="0"/>
              <a:t> o </a:t>
            </a:r>
            <a:r>
              <a:rPr lang="en-US" sz="2000" dirty="0" err="1"/>
              <a:t>mérito</a:t>
            </a:r>
            <a:r>
              <a:rPr lang="en-US" sz="2000" dirty="0"/>
              <a:t> </a:t>
            </a:r>
            <a:r>
              <a:rPr lang="en-US" sz="2000" dirty="0" err="1"/>
              <a:t>quando</a:t>
            </a:r>
            <a:r>
              <a:rPr lang="en-US" sz="2000" dirty="0"/>
              <a:t> um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mais</a:t>
            </a:r>
            <a:r>
              <a:rPr lang="en-US" sz="2000" dirty="0"/>
              <a:t> dos </a:t>
            </a:r>
            <a:r>
              <a:rPr lang="en-US" sz="2000" dirty="0" err="1"/>
              <a:t>pedidos</a:t>
            </a:r>
            <a:r>
              <a:rPr lang="en-US" sz="2000" dirty="0"/>
              <a:t> </a:t>
            </a:r>
            <a:r>
              <a:rPr lang="en-US" sz="2000" dirty="0" err="1"/>
              <a:t>formulados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parcela</a:t>
            </a:r>
            <a:r>
              <a:rPr lang="en-US" sz="2000" dirty="0"/>
              <a:t> deles</a:t>
            </a:r>
            <a:r>
              <a:rPr lang="en-US" sz="2000" dirty="0" smtClean="0"/>
              <a:t>:</a:t>
            </a:r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/>
              <a:t>I - </a:t>
            </a:r>
            <a:r>
              <a:rPr lang="en-US" sz="2000" dirty="0" err="1"/>
              <a:t>mostrar</a:t>
            </a:r>
            <a:r>
              <a:rPr lang="en-US" sz="2000" dirty="0"/>
              <a:t>-se </a:t>
            </a:r>
            <a:r>
              <a:rPr lang="en-US" sz="2000" b="1" dirty="0" err="1"/>
              <a:t>incontroverso</a:t>
            </a:r>
            <a:r>
              <a:rPr lang="en-US" sz="2000" dirty="0" smtClean="0"/>
              <a:t>;</a:t>
            </a:r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/>
              <a:t>II - </a:t>
            </a:r>
            <a:r>
              <a:rPr lang="en-US" sz="2000" dirty="0" err="1"/>
              <a:t>estiver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condições</a:t>
            </a:r>
            <a:r>
              <a:rPr lang="en-US" sz="2000" dirty="0"/>
              <a:t> de </a:t>
            </a:r>
            <a:r>
              <a:rPr lang="en-US" sz="2000" dirty="0" err="1"/>
              <a:t>imediato</a:t>
            </a:r>
            <a:r>
              <a:rPr lang="en-US" sz="2000" dirty="0"/>
              <a:t> </a:t>
            </a:r>
            <a:r>
              <a:rPr lang="en-US" sz="2000" dirty="0" err="1"/>
              <a:t>julgamento</a:t>
            </a:r>
            <a:r>
              <a:rPr lang="en-US" sz="2000" dirty="0"/>
              <a:t>, </a:t>
            </a:r>
            <a:r>
              <a:rPr lang="en-US" sz="2000" dirty="0" err="1"/>
              <a:t>nos</a:t>
            </a:r>
            <a:r>
              <a:rPr lang="en-US" sz="2000" dirty="0"/>
              <a:t> </a:t>
            </a:r>
            <a:r>
              <a:rPr lang="en-US" sz="2000" dirty="0" err="1"/>
              <a:t>termos</a:t>
            </a:r>
            <a:r>
              <a:rPr lang="en-US" sz="2000" dirty="0"/>
              <a:t> do </a:t>
            </a:r>
            <a:r>
              <a:rPr lang="en-US" sz="2000" b="1" u="sng" dirty="0"/>
              <a:t>art. 355.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51179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Efeito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Processual</a:t>
            </a:r>
            <a:r>
              <a:rPr lang="en-US" sz="3200" b="1" dirty="0" smtClean="0"/>
              <a:t>: </a:t>
            </a:r>
            <a:r>
              <a:rPr lang="en-US" sz="3200" b="1" dirty="0" err="1" smtClean="0"/>
              <a:t>Intimação</a:t>
            </a:r>
            <a:endParaRPr lang="en-US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1795970"/>
            <a:ext cx="6965245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Art. 346.  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prazos</a:t>
            </a:r>
            <a:r>
              <a:rPr lang="en-US" sz="2400" dirty="0"/>
              <a:t> contra o revel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não</a:t>
            </a:r>
            <a:r>
              <a:rPr lang="en-US" sz="2400" dirty="0"/>
              <a:t> </a:t>
            </a:r>
            <a:r>
              <a:rPr lang="en-US" sz="2400" dirty="0" err="1"/>
              <a:t>tenha</a:t>
            </a:r>
            <a:r>
              <a:rPr lang="en-US" sz="2400" dirty="0"/>
              <a:t> </a:t>
            </a:r>
            <a:r>
              <a:rPr lang="en-US" sz="2400" dirty="0" err="1"/>
              <a:t>patrono</a:t>
            </a:r>
            <a:r>
              <a:rPr lang="en-US" sz="2400" dirty="0"/>
              <a:t> </a:t>
            </a:r>
            <a:r>
              <a:rPr lang="en-US" sz="2400" dirty="0" err="1"/>
              <a:t>nos</a:t>
            </a:r>
            <a:r>
              <a:rPr lang="en-US" sz="2400" dirty="0"/>
              <a:t> autos </a:t>
            </a:r>
            <a:r>
              <a:rPr lang="en-US" sz="2400" dirty="0" err="1"/>
              <a:t>fluirão</a:t>
            </a:r>
            <a:r>
              <a:rPr lang="en-US" sz="2400" dirty="0"/>
              <a:t> da data de </a:t>
            </a:r>
            <a:r>
              <a:rPr lang="en-US" sz="2400" dirty="0" err="1"/>
              <a:t>publicação</a:t>
            </a:r>
            <a:r>
              <a:rPr lang="en-US" sz="2400" dirty="0"/>
              <a:t> do </a:t>
            </a:r>
            <a:r>
              <a:rPr lang="en-US" sz="2400" dirty="0" err="1"/>
              <a:t>ato</a:t>
            </a:r>
            <a:r>
              <a:rPr lang="en-US" sz="2400" dirty="0"/>
              <a:t> </a:t>
            </a:r>
            <a:r>
              <a:rPr lang="en-US" sz="2400" dirty="0" err="1"/>
              <a:t>decisório</a:t>
            </a:r>
            <a:r>
              <a:rPr lang="en-US" sz="2400" dirty="0"/>
              <a:t> no </a:t>
            </a:r>
            <a:r>
              <a:rPr lang="en-US" sz="2400" dirty="0" err="1"/>
              <a:t>órgão</a:t>
            </a:r>
            <a:r>
              <a:rPr lang="en-US" sz="2400" dirty="0"/>
              <a:t> </a:t>
            </a:r>
            <a:r>
              <a:rPr lang="en-US" sz="2400" dirty="0" err="1"/>
              <a:t>oficial</a:t>
            </a:r>
            <a:r>
              <a:rPr lang="en-US" sz="240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5023" y="3254722"/>
            <a:ext cx="69652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Prazos</a:t>
            </a:r>
            <a:r>
              <a:rPr lang="en-US" dirty="0" smtClean="0"/>
              <a:t> </a:t>
            </a:r>
            <a:r>
              <a:rPr lang="en-US" dirty="0" err="1" smtClean="0"/>
              <a:t>fluirão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intimação</a:t>
            </a:r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Enquanto</a:t>
            </a:r>
            <a:r>
              <a:rPr lang="en-US" dirty="0" smtClean="0"/>
              <a:t> o </a:t>
            </a:r>
            <a:r>
              <a:rPr lang="en-US" dirty="0" err="1" smtClean="0"/>
              <a:t>réu</a:t>
            </a:r>
            <a:r>
              <a:rPr lang="en-US" dirty="0" smtClean="0"/>
              <a:t> </a:t>
            </a:r>
            <a:r>
              <a:rPr lang="en-US" dirty="0" err="1" smtClean="0"/>
              <a:t>estiver</a:t>
            </a:r>
            <a:r>
              <a:rPr lang="en-US" dirty="0" smtClean="0"/>
              <a:t> </a:t>
            </a:r>
            <a:r>
              <a:rPr lang="en-US" dirty="0" err="1" smtClean="0"/>
              <a:t>ausente</a:t>
            </a:r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Termo</a:t>
            </a:r>
            <a:r>
              <a:rPr lang="en-US" dirty="0" smtClean="0"/>
              <a:t> </a:t>
            </a:r>
            <a:r>
              <a:rPr lang="en-US" dirty="0" err="1" smtClean="0"/>
              <a:t>inicial</a:t>
            </a:r>
            <a:r>
              <a:rPr lang="en-US" dirty="0" smtClean="0"/>
              <a:t>: </a:t>
            </a:r>
            <a:r>
              <a:rPr lang="en-US" dirty="0" err="1" smtClean="0"/>
              <a:t>publicação</a:t>
            </a:r>
            <a:r>
              <a:rPr lang="en-US" dirty="0" smtClean="0"/>
              <a:t> no </a:t>
            </a:r>
            <a:r>
              <a:rPr lang="en-US" dirty="0" err="1" smtClean="0"/>
              <a:t>órgão</a:t>
            </a:r>
            <a:r>
              <a:rPr lang="en-US" dirty="0" smtClean="0"/>
              <a:t> </a:t>
            </a:r>
            <a:r>
              <a:rPr lang="en-US" dirty="0" err="1" smtClean="0"/>
              <a:t>oficial</a:t>
            </a:r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Exceção</a:t>
            </a:r>
            <a:r>
              <a:rPr lang="en-US" dirty="0" smtClean="0"/>
              <a:t>: </a:t>
            </a:r>
            <a:r>
              <a:rPr lang="en-US" dirty="0" err="1" smtClean="0"/>
              <a:t>depoimento</a:t>
            </a:r>
            <a:r>
              <a:rPr lang="en-US" dirty="0" smtClean="0"/>
              <a:t> </a:t>
            </a:r>
            <a:r>
              <a:rPr lang="en-US" dirty="0" err="1" smtClean="0"/>
              <a:t>pessoal</a:t>
            </a:r>
            <a:r>
              <a:rPr lang="en-US" dirty="0" smtClean="0"/>
              <a:t> e </a:t>
            </a:r>
            <a:r>
              <a:rPr lang="en-US" dirty="0" err="1" smtClean="0"/>
              <a:t>todos</a:t>
            </a:r>
            <a:r>
              <a:rPr lang="en-US" dirty="0" smtClean="0"/>
              <a:t> 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atos</a:t>
            </a:r>
            <a:r>
              <a:rPr lang="en-US" dirty="0" smtClean="0"/>
              <a:t> de </a:t>
            </a:r>
            <a:r>
              <a:rPr lang="en-US" dirty="0" err="1" smtClean="0"/>
              <a:t>comunicação</a:t>
            </a:r>
            <a:r>
              <a:rPr lang="en-US" dirty="0" smtClean="0"/>
              <a:t> </a:t>
            </a:r>
            <a:r>
              <a:rPr lang="en-US" dirty="0" err="1" smtClean="0"/>
              <a:t>processual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se </a:t>
            </a:r>
            <a:r>
              <a:rPr lang="en-US" dirty="0" err="1" smtClean="0"/>
              <a:t>dirijam</a:t>
            </a:r>
            <a:r>
              <a:rPr lang="en-US" dirty="0" smtClean="0"/>
              <a:t> </a:t>
            </a:r>
            <a:r>
              <a:rPr lang="en-US" dirty="0" err="1" smtClean="0"/>
              <a:t>ao</a:t>
            </a:r>
            <a:r>
              <a:rPr lang="en-US" dirty="0" smtClean="0"/>
              <a:t> </a:t>
            </a:r>
            <a:r>
              <a:rPr lang="en-US" dirty="0" err="1" smtClean="0"/>
              <a:t>réu</a:t>
            </a:r>
            <a:r>
              <a:rPr lang="en-US" dirty="0" smtClean="0"/>
              <a:t> e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ao</a:t>
            </a:r>
            <a:r>
              <a:rPr lang="en-US" dirty="0" smtClean="0"/>
              <a:t> </a:t>
            </a:r>
            <a:r>
              <a:rPr lang="en-US" dirty="0" err="1" smtClean="0"/>
              <a:t>seu</a:t>
            </a:r>
            <a:r>
              <a:rPr lang="en-US" dirty="0" smtClean="0"/>
              <a:t> </a:t>
            </a:r>
            <a:r>
              <a:rPr lang="en-US" dirty="0" err="1" smtClean="0"/>
              <a:t>advogado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903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Revelia</a:t>
            </a:r>
            <a:r>
              <a:rPr lang="en-US" b="1" dirty="0" smtClean="0"/>
              <a:t> Incidental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70118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7671" y="1443841"/>
            <a:ext cx="667755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76.  </a:t>
            </a:r>
            <a:r>
              <a:rPr lang="en-US" dirty="0" err="1"/>
              <a:t>Verificada</a:t>
            </a:r>
            <a:r>
              <a:rPr lang="en-US" dirty="0"/>
              <a:t> a </a:t>
            </a:r>
            <a:r>
              <a:rPr lang="en-US" b="1" i="1" dirty="0" err="1"/>
              <a:t>incapacidade</a:t>
            </a:r>
            <a:r>
              <a:rPr lang="en-US" b="1" i="1" dirty="0"/>
              <a:t> </a:t>
            </a:r>
            <a:r>
              <a:rPr lang="en-US" b="1" i="1" dirty="0" err="1"/>
              <a:t>processual</a:t>
            </a:r>
            <a:r>
              <a:rPr lang="en-US" b="1" i="1" dirty="0"/>
              <a:t> </a:t>
            </a:r>
            <a:r>
              <a:rPr lang="en-US" b="1" i="1" dirty="0" err="1"/>
              <a:t>ou</a:t>
            </a:r>
            <a:r>
              <a:rPr lang="en-US" b="1" i="1" dirty="0"/>
              <a:t> a </a:t>
            </a:r>
            <a:r>
              <a:rPr lang="en-US" b="1" i="1" dirty="0" err="1"/>
              <a:t>irregularidade</a:t>
            </a:r>
            <a:r>
              <a:rPr lang="en-US" b="1" i="1" dirty="0"/>
              <a:t> da </a:t>
            </a:r>
            <a:r>
              <a:rPr lang="en-US" b="1" i="1" dirty="0" err="1"/>
              <a:t>representação</a:t>
            </a:r>
            <a:r>
              <a:rPr lang="en-US" b="1" i="1" dirty="0"/>
              <a:t> da parte</a:t>
            </a:r>
            <a:r>
              <a:rPr lang="en-US" dirty="0"/>
              <a:t>, 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suspenderá</a:t>
            </a:r>
            <a:r>
              <a:rPr lang="en-US" dirty="0"/>
              <a:t> o </a:t>
            </a:r>
            <a:r>
              <a:rPr lang="en-US" dirty="0" err="1"/>
              <a:t>processo</a:t>
            </a:r>
            <a:r>
              <a:rPr lang="en-US" dirty="0"/>
              <a:t> e </a:t>
            </a:r>
            <a:r>
              <a:rPr lang="en-US" dirty="0" err="1"/>
              <a:t>designará</a:t>
            </a:r>
            <a:r>
              <a:rPr lang="en-US" dirty="0"/>
              <a:t> </a:t>
            </a:r>
            <a:r>
              <a:rPr lang="en-US" dirty="0" err="1"/>
              <a:t>prazo</a:t>
            </a:r>
            <a:r>
              <a:rPr lang="en-US" dirty="0"/>
              <a:t> </a:t>
            </a:r>
            <a:r>
              <a:rPr lang="en-US" dirty="0" err="1"/>
              <a:t>razoável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seja</a:t>
            </a:r>
            <a:r>
              <a:rPr lang="en-US" dirty="0"/>
              <a:t> </a:t>
            </a:r>
            <a:r>
              <a:rPr lang="en-US" dirty="0" err="1"/>
              <a:t>sanado</a:t>
            </a:r>
            <a:r>
              <a:rPr lang="en-US" dirty="0"/>
              <a:t> o </a:t>
            </a:r>
            <a:r>
              <a:rPr lang="en-US" dirty="0" err="1"/>
              <a:t>vício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Descumprida</a:t>
            </a:r>
            <a:r>
              <a:rPr lang="en-US" dirty="0"/>
              <a:t> a </a:t>
            </a:r>
            <a:r>
              <a:rPr lang="en-US" dirty="0" err="1"/>
              <a:t>determinação</a:t>
            </a:r>
            <a:r>
              <a:rPr lang="en-US" dirty="0"/>
              <a:t>, </a:t>
            </a:r>
            <a:r>
              <a:rPr lang="en-US" dirty="0" err="1"/>
              <a:t>caso</a:t>
            </a:r>
            <a:r>
              <a:rPr lang="en-US" dirty="0"/>
              <a:t> o </a:t>
            </a:r>
            <a:r>
              <a:rPr lang="en-US" dirty="0" err="1"/>
              <a:t>processo</a:t>
            </a:r>
            <a:r>
              <a:rPr lang="en-US" dirty="0"/>
              <a:t> </a:t>
            </a:r>
            <a:r>
              <a:rPr lang="en-US" dirty="0" err="1"/>
              <a:t>esteja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instância</a:t>
            </a:r>
            <a:r>
              <a:rPr lang="en-US" dirty="0"/>
              <a:t> </a:t>
            </a:r>
            <a:r>
              <a:rPr lang="en-US" dirty="0" err="1"/>
              <a:t>originária</a:t>
            </a:r>
            <a:r>
              <a:rPr lang="en-US" dirty="0" smtClean="0"/>
              <a:t>: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[</a:t>
            </a:r>
            <a:r>
              <a:rPr lang="mr-IN" dirty="0" smtClean="0"/>
              <a:t>…</a:t>
            </a:r>
            <a:r>
              <a:rPr lang="en-US" dirty="0" smtClean="0"/>
              <a:t>]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 - o </a:t>
            </a:r>
            <a:r>
              <a:rPr lang="en-US" dirty="0" err="1"/>
              <a:t>réu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considerado</a:t>
            </a:r>
            <a:r>
              <a:rPr lang="en-US" dirty="0"/>
              <a:t> </a:t>
            </a:r>
            <a:r>
              <a:rPr lang="en-US" b="1" dirty="0"/>
              <a:t>revel, se a </a:t>
            </a:r>
            <a:r>
              <a:rPr lang="en-US" b="1" dirty="0" err="1"/>
              <a:t>providência</a:t>
            </a:r>
            <a:r>
              <a:rPr lang="en-US" b="1" dirty="0"/>
              <a:t> </a:t>
            </a:r>
            <a:r>
              <a:rPr lang="en-US" b="1" dirty="0" err="1"/>
              <a:t>lhe</a:t>
            </a:r>
            <a:r>
              <a:rPr lang="en-US" b="1" dirty="0"/>
              <a:t> </a:t>
            </a:r>
            <a:r>
              <a:rPr lang="en-US" b="1" dirty="0" err="1"/>
              <a:t>couber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III - o </a:t>
            </a:r>
            <a:r>
              <a:rPr lang="en-US" b="1" dirty="0" err="1"/>
              <a:t>terceiro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considerado</a:t>
            </a:r>
            <a:r>
              <a:rPr lang="en-US" dirty="0"/>
              <a:t> </a:t>
            </a:r>
            <a:r>
              <a:rPr lang="en-US" b="1" dirty="0"/>
              <a:t>revel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excluído</a:t>
            </a:r>
            <a:r>
              <a:rPr lang="en-US" dirty="0"/>
              <a:t> do </a:t>
            </a:r>
            <a:r>
              <a:rPr lang="en-US" dirty="0" err="1"/>
              <a:t>processo</a:t>
            </a:r>
            <a:r>
              <a:rPr lang="en-US" dirty="0"/>
              <a:t>, </a:t>
            </a:r>
            <a:r>
              <a:rPr lang="en-US" dirty="0" err="1"/>
              <a:t>dependendo</a:t>
            </a:r>
            <a:r>
              <a:rPr lang="en-US" dirty="0"/>
              <a:t> do polo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encontre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ctr"/>
            <a:r>
              <a:rPr lang="en-US" dirty="0" smtClean="0"/>
              <a:t>*PRECEDIDA DE INTIMAÇÃO PESSOAL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755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Atuação</a:t>
            </a:r>
            <a:r>
              <a:rPr lang="en-US" b="1" dirty="0" smtClean="0"/>
              <a:t> do </a:t>
            </a:r>
            <a:r>
              <a:rPr lang="en-US" b="1" dirty="0" err="1" smtClean="0"/>
              <a:t>Réu</a:t>
            </a:r>
            <a:r>
              <a:rPr lang="en-US" b="1" dirty="0" smtClean="0"/>
              <a:t> Revel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19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4367" y="885383"/>
            <a:ext cx="70048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ART. 346. [</a:t>
            </a:r>
            <a:r>
              <a:rPr lang="mr-IN" b="1" dirty="0" smtClean="0"/>
              <a:t>…</a:t>
            </a:r>
            <a:r>
              <a:rPr lang="en-US" b="1" dirty="0" smtClean="0"/>
              <a:t>] </a:t>
            </a:r>
            <a:r>
              <a:rPr lang="en-US" b="1" dirty="0" err="1" smtClean="0"/>
              <a:t>Parágrafo</a:t>
            </a:r>
            <a:r>
              <a:rPr lang="en-US" b="1" dirty="0" smtClean="0"/>
              <a:t> </a:t>
            </a:r>
            <a:r>
              <a:rPr lang="en-US" b="1" dirty="0" err="1"/>
              <a:t>único</a:t>
            </a:r>
            <a:r>
              <a:rPr lang="en-US" b="1" dirty="0"/>
              <a:t>.  O revel </a:t>
            </a:r>
            <a:r>
              <a:rPr lang="en-US" b="1" dirty="0" err="1"/>
              <a:t>poderá</a:t>
            </a:r>
            <a:r>
              <a:rPr lang="en-US" b="1" dirty="0"/>
              <a:t> </a:t>
            </a:r>
            <a:r>
              <a:rPr lang="en-US" b="1" dirty="0" err="1"/>
              <a:t>intervir</a:t>
            </a:r>
            <a:r>
              <a:rPr lang="en-US" b="1" dirty="0"/>
              <a:t> no </a:t>
            </a:r>
            <a:r>
              <a:rPr lang="en-US" b="1" dirty="0" err="1"/>
              <a:t>processo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qualquer</a:t>
            </a:r>
            <a:r>
              <a:rPr lang="en-US" b="1" dirty="0"/>
              <a:t> </a:t>
            </a:r>
            <a:r>
              <a:rPr lang="en-US" b="1" dirty="0" err="1"/>
              <a:t>fase</a:t>
            </a:r>
            <a:r>
              <a:rPr lang="en-US" b="1" dirty="0"/>
              <a:t>, </a:t>
            </a:r>
            <a:r>
              <a:rPr lang="en-US" b="1" dirty="0" err="1"/>
              <a:t>recebendo</a:t>
            </a:r>
            <a:r>
              <a:rPr lang="en-US" b="1" dirty="0"/>
              <a:t>-o no </a:t>
            </a:r>
            <a:r>
              <a:rPr lang="en-US" b="1" dirty="0" err="1"/>
              <a:t>estado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se </a:t>
            </a:r>
            <a:r>
              <a:rPr lang="en-US" b="1" dirty="0" err="1"/>
              <a:t>encontrar</a:t>
            </a:r>
            <a:r>
              <a:rPr lang="en-US" b="1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4367" y="3312790"/>
            <a:ext cx="700489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Enunciado</a:t>
            </a:r>
            <a:r>
              <a:rPr lang="en-US" dirty="0" smtClean="0"/>
              <a:t> de </a:t>
            </a:r>
            <a:r>
              <a:rPr lang="en-US" dirty="0" err="1" smtClean="0"/>
              <a:t>Súmula</a:t>
            </a:r>
            <a:r>
              <a:rPr lang="en-US" dirty="0" smtClean="0"/>
              <a:t> 231/STF</a:t>
            </a:r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Pode</a:t>
            </a:r>
            <a:r>
              <a:rPr lang="en-US" dirty="0"/>
              <a:t> </a:t>
            </a:r>
            <a:r>
              <a:rPr lang="en-US" dirty="0" err="1" smtClean="0"/>
              <a:t>requerer</a:t>
            </a:r>
            <a:r>
              <a:rPr lang="en-US" dirty="0" smtClean="0"/>
              <a:t> </a:t>
            </a:r>
            <a:r>
              <a:rPr lang="en-US" dirty="0" err="1" smtClean="0"/>
              <a:t>provas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contrapor</a:t>
            </a:r>
            <a:r>
              <a:rPr lang="en-US" dirty="0" smtClean="0"/>
              <a:t> a </a:t>
            </a:r>
            <a:r>
              <a:rPr lang="en-US" dirty="0" err="1" smtClean="0"/>
              <a:t>pretensão</a:t>
            </a:r>
            <a:r>
              <a:rPr lang="en-US" dirty="0" smtClean="0"/>
              <a:t> do </a:t>
            </a:r>
            <a:r>
              <a:rPr lang="en-US" dirty="0" err="1" smtClean="0"/>
              <a:t>autor</a:t>
            </a:r>
            <a:r>
              <a:rPr lang="en-US" dirty="0" smtClean="0"/>
              <a:t> (</a:t>
            </a:r>
            <a:r>
              <a:rPr lang="en-US" dirty="0" err="1" smtClean="0"/>
              <a:t>fase</a:t>
            </a:r>
            <a:r>
              <a:rPr lang="en-US" dirty="0" smtClean="0"/>
              <a:t> de </a:t>
            </a:r>
            <a:r>
              <a:rPr lang="en-US" dirty="0" err="1" smtClean="0"/>
              <a:t>preparação</a:t>
            </a:r>
            <a:r>
              <a:rPr lang="en-US" dirty="0" smtClean="0"/>
              <a:t>)</a:t>
            </a:r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85750" indent="-285750">
              <a:buFont typeface="Wingdings" charset="2"/>
              <a:buChar char="Ø"/>
            </a:pPr>
            <a:r>
              <a:rPr lang="en-US" dirty="0" smtClean="0"/>
              <a:t>Se </a:t>
            </a:r>
            <a:r>
              <a:rPr lang="en-US" dirty="0" err="1" smtClean="0"/>
              <a:t>ingressar</a:t>
            </a:r>
            <a:r>
              <a:rPr lang="en-US" dirty="0" smtClean="0"/>
              <a:t> </a:t>
            </a:r>
            <a:r>
              <a:rPr lang="en-US" dirty="0" err="1" smtClean="0"/>
              <a:t>após</a:t>
            </a:r>
            <a:r>
              <a:rPr lang="en-US" dirty="0" smtClean="0"/>
              <a:t> a </a:t>
            </a:r>
            <a:r>
              <a:rPr lang="en-US" dirty="0" err="1" smtClean="0"/>
              <a:t>preparação</a:t>
            </a:r>
            <a:r>
              <a:rPr lang="en-US" dirty="0" smtClean="0"/>
              <a:t>, mas antes da </a:t>
            </a:r>
            <a:r>
              <a:rPr lang="en-US" dirty="0" err="1" smtClean="0"/>
              <a:t>realização</a:t>
            </a:r>
            <a:r>
              <a:rPr lang="en-US" dirty="0" smtClean="0"/>
              <a:t> </a:t>
            </a:r>
            <a:r>
              <a:rPr lang="en-US" dirty="0" err="1" smtClean="0"/>
              <a:t>pode</a:t>
            </a:r>
            <a:r>
              <a:rPr lang="en-US" dirty="0" smtClean="0"/>
              <a:t> </a:t>
            </a:r>
            <a:r>
              <a:rPr lang="en-US" dirty="0" err="1" smtClean="0"/>
              <a:t>participar</a:t>
            </a:r>
            <a:r>
              <a:rPr lang="en-US" dirty="0" smtClean="0"/>
              <a:t> (</a:t>
            </a:r>
            <a:r>
              <a:rPr lang="en-US" dirty="0" err="1" smtClean="0"/>
              <a:t>contraditar</a:t>
            </a:r>
            <a:r>
              <a:rPr lang="en-US" dirty="0" smtClean="0"/>
              <a:t>, </a:t>
            </a:r>
            <a:r>
              <a:rPr lang="en-US" dirty="0" err="1" smtClean="0"/>
              <a:t>impugnar</a:t>
            </a:r>
            <a:r>
              <a:rPr lang="en-US" dirty="0" smtClean="0"/>
              <a:t> </a:t>
            </a:r>
            <a:r>
              <a:rPr lang="en-US" dirty="0" err="1" smtClean="0"/>
              <a:t>laudos</a:t>
            </a:r>
            <a:r>
              <a:rPr lang="en-US" dirty="0" smtClean="0"/>
              <a:t> e </a:t>
            </a:r>
            <a:r>
              <a:rPr lang="en-US" dirty="0" err="1" smtClean="0"/>
              <a:t>presença</a:t>
            </a:r>
            <a:r>
              <a:rPr lang="en-US" dirty="0" smtClean="0"/>
              <a:t> de </a:t>
            </a:r>
            <a:r>
              <a:rPr lang="en-US" dirty="0" err="1" smtClean="0"/>
              <a:t>perito</a:t>
            </a:r>
            <a:endParaRPr lang="en-US" dirty="0" smtClean="0"/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85750" indent="-285750">
              <a:buFont typeface="Wingdings" charset="2"/>
              <a:buChar char="Ø"/>
            </a:pPr>
            <a:r>
              <a:rPr lang="en-US" dirty="0" err="1" smtClean="0"/>
              <a:t>Pode</a:t>
            </a:r>
            <a:r>
              <a:rPr lang="en-US" dirty="0" smtClean="0"/>
              <a:t> </a:t>
            </a:r>
            <a:r>
              <a:rPr lang="en-US" dirty="0" err="1" smtClean="0"/>
              <a:t>impugnar</a:t>
            </a:r>
            <a:r>
              <a:rPr lang="en-US" dirty="0" smtClean="0"/>
              <a:t>, </a:t>
            </a:r>
            <a:r>
              <a:rPr lang="en-US" dirty="0" err="1" smtClean="0"/>
              <a:t>após</a:t>
            </a:r>
            <a:r>
              <a:rPr lang="en-US" dirty="0" smtClean="0"/>
              <a:t> a </a:t>
            </a:r>
            <a:r>
              <a:rPr lang="en-US" dirty="0" err="1" smtClean="0"/>
              <a:t>produção</a:t>
            </a:r>
            <a:r>
              <a:rPr lang="en-US" dirty="0" smtClean="0"/>
              <a:t>,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tentar</a:t>
            </a:r>
            <a:r>
              <a:rPr lang="en-US" dirty="0" smtClean="0"/>
              <a:t> </a:t>
            </a:r>
            <a:r>
              <a:rPr lang="en-US" dirty="0" err="1" smtClean="0"/>
              <a:t>influenciar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34367" y="1773753"/>
            <a:ext cx="70048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349.  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réu</a:t>
            </a:r>
            <a:r>
              <a:rPr lang="en-US" dirty="0"/>
              <a:t> revel </a:t>
            </a:r>
            <a:r>
              <a:rPr lang="en-US" b="1" dirty="0" err="1"/>
              <a:t>será</a:t>
            </a:r>
            <a:r>
              <a:rPr lang="en-US" b="1" dirty="0"/>
              <a:t> </a:t>
            </a:r>
            <a:r>
              <a:rPr lang="en-US" b="1" dirty="0" err="1"/>
              <a:t>lícita</a:t>
            </a:r>
            <a:r>
              <a:rPr lang="en-US" b="1" dirty="0"/>
              <a:t> a </a:t>
            </a:r>
            <a:r>
              <a:rPr lang="en-US" b="1" dirty="0" err="1"/>
              <a:t>produção</a:t>
            </a:r>
            <a:r>
              <a:rPr lang="en-US" b="1" dirty="0"/>
              <a:t> de </a:t>
            </a:r>
            <a:r>
              <a:rPr lang="en-US" b="1" dirty="0" err="1"/>
              <a:t>provas</a:t>
            </a:r>
            <a:r>
              <a:rPr lang="en-US" dirty="0"/>
              <a:t>, </a:t>
            </a:r>
            <a:r>
              <a:rPr lang="en-US" dirty="0" err="1"/>
              <a:t>contrapostas</a:t>
            </a:r>
            <a:r>
              <a:rPr lang="en-US" dirty="0"/>
              <a:t> </a:t>
            </a:r>
            <a:r>
              <a:rPr lang="en-US" dirty="0" err="1"/>
              <a:t>às</a:t>
            </a:r>
            <a:r>
              <a:rPr lang="en-US" dirty="0"/>
              <a:t> </a:t>
            </a:r>
            <a:r>
              <a:rPr lang="en-US" dirty="0" err="1"/>
              <a:t>alegações</a:t>
            </a:r>
            <a:r>
              <a:rPr lang="en-US" dirty="0"/>
              <a:t> do </a:t>
            </a:r>
            <a:r>
              <a:rPr lang="en-US" dirty="0" err="1"/>
              <a:t>autor</a:t>
            </a:r>
            <a:r>
              <a:rPr lang="en-US" dirty="0"/>
              <a:t>, </a:t>
            </a:r>
            <a:r>
              <a:rPr lang="en-US" dirty="0" err="1"/>
              <a:t>desde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faça</a:t>
            </a:r>
            <a:r>
              <a:rPr lang="en-US" dirty="0"/>
              <a:t> </a:t>
            </a:r>
            <a:r>
              <a:rPr lang="en-US" dirty="0" err="1"/>
              <a:t>representar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b="1" dirty="0"/>
              <a:t>autos a tempo</a:t>
            </a:r>
            <a:r>
              <a:rPr lang="en-US" dirty="0"/>
              <a:t> de </a:t>
            </a:r>
            <a:r>
              <a:rPr lang="en-US" dirty="0" err="1"/>
              <a:t>praticar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atos</a:t>
            </a:r>
            <a:r>
              <a:rPr lang="en-US" dirty="0"/>
              <a:t> </a:t>
            </a:r>
            <a:r>
              <a:rPr lang="en-US" dirty="0" err="1"/>
              <a:t>processuais</a:t>
            </a:r>
            <a:r>
              <a:rPr lang="en-US" dirty="0"/>
              <a:t> </a:t>
            </a:r>
            <a:r>
              <a:rPr lang="en-US" dirty="0" err="1"/>
              <a:t>indispensáveis</a:t>
            </a:r>
            <a:r>
              <a:rPr lang="en-US" dirty="0"/>
              <a:t> a </a:t>
            </a:r>
            <a:r>
              <a:rPr lang="en-US" dirty="0" err="1"/>
              <a:t>essa</a:t>
            </a:r>
            <a:r>
              <a:rPr lang="en-US" dirty="0"/>
              <a:t> </a:t>
            </a:r>
            <a:r>
              <a:rPr lang="en-US" dirty="0" err="1"/>
              <a:t>produção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9260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4367" y="885383"/>
            <a:ext cx="70048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3600" b="1" dirty="0" smtClean="0">
                <a:latin typeface="Constantia"/>
                <a:cs typeface="Constantia"/>
              </a:rPr>
              <a:t>Revelia e Prova Documental</a:t>
            </a:r>
            <a:endParaRPr lang="en-US" sz="3600" b="1" dirty="0">
              <a:latin typeface="Constantia"/>
              <a:cs typeface="Constant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4367" y="2080244"/>
            <a:ext cx="700489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charset="2"/>
              <a:buChar char="Ø"/>
            </a:pPr>
            <a:r>
              <a:rPr lang="en-US" sz="2000" dirty="0" err="1" smtClean="0"/>
              <a:t>Regra</a:t>
            </a:r>
            <a:r>
              <a:rPr lang="en-US" sz="2000" dirty="0" smtClean="0"/>
              <a:t>: </a:t>
            </a:r>
            <a:r>
              <a:rPr lang="en-US" sz="2000" dirty="0" err="1" smtClean="0"/>
              <a:t>deve</a:t>
            </a:r>
            <a:r>
              <a:rPr lang="en-US" sz="2000" dirty="0" smtClean="0"/>
              <a:t> </a:t>
            </a:r>
            <a:r>
              <a:rPr lang="en-US" sz="2000" dirty="0" err="1" smtClean="0"/>
              <a:t>acompanhar</a:t>
            </a:r>
            <a:r>
              <a:rPr lang="en-US" sz="2000" dirty="0" smtClean="0"/>
              <a:t> a </a:t>
            </a:r>
            <a:r>
              <a:rPr lang="en-US" sz="2000" dirty="0" err="1" smtClean="0"/>
              <a:t>contestação</a:t>
            </a:r>
            <a:endParaRPr lang="en-US" sz="2000" dirty="0" smtClean="0"/>
          </a:p>
          <a:p>
            <a:pPr marL="285750" indent="-285750" algn="just">
              <a:buFont typeface="Wingdings" charset="2"/>
              <a:buChar char="Ø"/>
            </a:pPr>
            <a:endParaRPr lang="en-US" sz="2000" dirty="0" smtClean="0"/>
          </a:p>
          <a:p>
            <a:pPr marL="285750" indent="-285750" algn="just">
              <a:buFont typeface="Wingdings" charset="2"/>
              <a:buChar char="Ø"/>
            </a:pPr>
            <a:endParaRPr lang="en-US" sz="2000" dirty="0"/>
          </a:p>
          <a:p>
            <a:pPr marL="285750" indent="-285750" algn="just">
              <a:buFont typeface="Wingdings" charset="2"/>
              <a:buChar char="Ø"/>
            </a:pPr>
            <a:r>
              <a:rPr lang="en-US" sz="2000" dirty="0" err="1" smtClean="0"/>
              <a:t>Exceção</a:t>
            </a:r>
            <a:r>
              <a:rPr lang="en-US" sz="2000" dirty="0" smtClean="0"/>
              <a:t>: art. 435, CPC</a:t>
            </a:r>
          </a:p>
          <a:p>
            <a:pPr marL="285750" indent="-285750" algn="just">
              <a:buFont typeface="Wingdings" charset="2"/>
              <a:buChar char="Ø"/>
            </a:pPr>
            <a:endParaRPr lang="en-US" sz="2000" dirty="0" smtClean="0"/>
          </a:p>
          <a:p>
            <a:pPr marL="285750" indent="-285750" algn="just">
              <a:buFont typeface="Wingdings" charset="2"/>
              <a:buChar char="Ø"/>
            </a:pPr>
            <a:endParaRPr lang="en-US" sz="2000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sz="2000" dirty="0" smtClean="0"/>
              <a:t>O STJ </a:t>
            </a:r>
            <a:r>
              <a:rPr lang="en-US" sz="2000" dirty="0" err="1" smtClean="0"/>
              <a:t>já</a:t>
            </a:r>
            <a:r>
              <a:rPr lang="en-US" sz="2000" dirty="0" smtClean="0"/>
              <a:t> </a:t>
            </a:r>
            <a:r>
              <a:rPr lang="en-US" sz="2000" dirty="0" err="1" smtClean="0"/>
              <a:t>admitiu</a:t>
            </a:r>
            <a:r>
              <a:rPr lang="en-US" sz="2000" dirty="0" smtClean="0"/>
              <a:t> a </a:t>
            </a:r>
            <a:r>
              <a:rPr lang="en-US" sz="2000" dirty="0" err="1" smtClean="0"/>
              <a:t>juntada</a:t>
            </a:r>
            <a:r>
              <a:rPr lang="en-US" sz="2000" dirty="0" smtClean="0"/>
              <a:t> posterior de </a:t>
            </a:r>
            <a:r>
              <a:rPr lang="en-US" sz="2000" dirty="0" err="1" smtClean="0"/>
              <a:t>documentos</a:t>
            </a:r>
            <a:r>
              <a:rPr lang="en-US" sz="2000" dirty="0" smtClean="0"/>
              <a:t>, no </a:t>
            </a:r>
            <a:r>
              <a:rPr lang="en-US" sz="2000" dirty="0" err="1" smtClean="0"/>
              <a:t>caso</a:t>
            </a:r>
            <a:r>
              <a:rPr lang="en-US" sz="2000" dirty="0" smtClean="0"/>
              <a:t> de </a:t>
            </a:r>
            <a:r>
              <a:rPr lang="en-US" sz="2000" dirty="0" err="1" smtClean="0"/>
              <a:t>cumulação</a:t>
            </a:r>
            <a:r>
              <a:rPr lang="en-US" sz="2000" dirty="0" smtClean="0"/>
              <a:t> de </a:t>
            </a:r>
            <a:r>
              <a:rPr lang="en-US" sz="2000" dirty="0" err="1" smtClean="0"/>
              <a:t>três</a:t>
            </a:r>
            <a:r>
              <a:rPr lang="en-US" sz="2000" dirty="0" smtClean="0"/>
              <a:t> </a:t>
            </a:r>
            <a:r>
              <a:rPr lang="en-US" sz="2000" dirty="0" err="1" smtClean="0"/>
              <a:t>requisitos</a:t>
            </a:r>
            <a:r>
              <a:rPr lang="en-US" sz="2000" dirty="0" smtClean="0"/>
              <a:t>: (</a:t>
            </a:r>
            <a:r>
              <a:rPr lang="en-US" sz="2000" dirty="0" err="1" smtClean="0"/>
              <a:t>i</a:t>
            </a:r>
            <a:r>
              <a:rPr lang="en-US" sz="2000" dirty="0" smtClean="0"/>
              <a:t>) Boa </a:t>
            </a:r>
            <a:r>
              <a:rPr lang="en-US" sz="2000" dirty="0" err="1" smtClean="0"/>
              <a:t>fé</a:t>
            </a:r>
            <a:r>
              <a:rPr lang="en-US" sz="2000" dirty="0" smtClean="0"/>
              <a:t>; (ii) </a:t>
            </a:r>
            <a:r>
              <a:rPr lang="en-US" sz="2000" dirty="0" err="1" smtClean="0"/>
              <a:t>Compatatibilidade</a:t>
            </a:r>
            <a:r>
              <a:rPr lang="en-US" sz="2000" dirty="0" smtClean="0"/>
              <a:t> </a:t>
            </a:r>
            <a:r>
              <a:rPr lang="en-US" sz="2000" dirty="0" smtClean="0"/>
              <a:t>de </a:t>
            </a:r>
            <a:r>
              <a:rPr lang="en-US" sz="2000" dirty="0" err="1" smtClean="0"/>
              <a:t>Estágio</a:t>
            </a:r>
            <a:r>
              <a:rPr lang="en-US" sz="2000" dirty="0" smtClean="0"/>
              <a:t> </a:t>
            </a:r>
            <a:r>
              <a:rPr lang="en-US" sz="2000" dirty="0" err="1" smtClean="0"/>
              <a:t>Procedimental</a:t>
            </a:r>
            <a:r>
              <a:rPr lang="en-US" sz="2000" dirty="0" smtClean="0"/>
              <a:t>; (iii) </a:t>
            </a:r>
            <a:r>
              <a:rPr lang="en-US" sz="2000" dirty="0" err="1" smtClean="0"/>
              <a:t>Contraditório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60925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89524334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6375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290646825"/>
              </p:ext>
            </p:extLst>
          </p:nvPr>
        </p:nvGraphicFramePr>
        <p:xfrm>
          <a:off x="1178393" y="1021335"/>
          <a:ext cx="6769211" cy="4792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60629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1656</TotalTime>
  <Words>2096</Words>
  <Application>Microsoft Macintosh PowerPoint</Application>
  <PresentationFormat>On-screen Show (4:3)</PresentationFormat>
  <Paragraphs>500</Paragraphs>
  <Slides>75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Pushpin</vt:lpstr>
      <vt:lpstr>Audiência de Conciliação ou Mediação</vt:lpstr>
      <vt:lpstr>PowerPoint Presentation</vt:lpstr>
      <vt:lpstr>PowerPoint Presentation</vt:lpstr>
      <vt:lpstr>Métodos Adequados de Resolução de Conflitos</vt:lpstr>
      <vt:lpstr>Sistema Multiportas</vt:lpstr>
      <vt:lpstr>Métodos Adequados de Resolução de Conflitos</vt:lpstr>
      <vt:lpstr>Audiência de Conciliação ou Mediação</vt:lpstr>
      <vt:lpstr>PowerPoint Presentation</vt:lpstr>
      <vt:lpstr>PowerPoint Presentation</vt:lpstr>
      <vt:lpstr>Não Realização: Desinteresse das Partes</vt:lpstr>
      <vt:lpstr>Não Realização: Desinteresse e Litisconsórcio</vt:lpstr>
      <vt:lpstr>Não Realização: Autocomposição for inadmissível</vt:lpstr>
      <vt:lpstr>PowerPoint Presentation</vt:lpstr>
      <vt:lpstr>PowerPoint Presentation</vt:lpstr>
      <vt:lpstr>PowerPoint Presentation</vt:lpstr>
      <vt:lpstr>Devido Processo Legal</vt:lpstr>
      <vt:lpstr>PowerPoint Presentation</vt:lpstr>
      <vt:lpstr>PowerPoint Presentation</vt:lpstr>
      <vt:lpstr>Contestação</vt:lpstr>
      <vt:lpstr>Forma</vt:lpstr>
      <vt:lpstr>PowerPoint Presentation</vt:lpstr>
      <vt:lpstr>Concentração e Eventualidade</vt:lpstr>
      <vt:lpstr>Concentração: Preliminares</vt:lpstr>
      <vt:lpstr>Concentração: Preliminares</vt:lpstr>
      <vt:lpstr>Concentração: Preliminares</vt:lpstr>
      <vt:lpstr>Concentração: Preliminares</vt:lpstr>
      <vt:lpstr>Preclusão?</vt:lpstr>
      <vt:lpstr>Preclusão?</vt:lpstr>
      <vt:lpstr>PowerPoint Presentation</vt:lpstr>
      <vt:lpstr>Alegação de Incompetência</vt:lpstr>
      <vt:lpstr>Alegação de Incompetência</vt:lpstr>
      <vt:lpstr>Alegação de Incompetência e Audiência</vt:lpstr>
      <vt:lpstr>Contestação: Ilegitimidade</vt:lpstr>
      <vt:lpstr>Contestação: Ilegitimidade</vt:lpstr>
      <vt:lpstr>Contestação: Ilegitimidade</vt:lpstr>
      <vt:lpstr>Impugnação Específica</vt:lpstr>
      <vt:lpstr>Impugnação Específica</vt:lpstr>
      <vt:lpstr>Impugnação Específica: exceções</vt:lpstr>
      <vt:lpstr>Impugnação Específica: Contestação por Negativa Geral</vt:lpstr>
      <vt:lpstr>Contestação: 15 dias</vt:lpstr>
      <vt:lpstr>Prazo da Contestação: Termo Inicial</vt:lpstr>
      <vt:lpstr>Prazo e Litisconsortes</vt:lpstr>
      <vt:lpstr>Demais Requisitos</vt:lpstr>
      <vt:lpstr>Reconvenção</vt:lpstr>
      <vt:lpstr>PowerPoint Presentation</vt:lpstr>
      <vt:lpstr>PowerPoint Presentation</vt:lpstr>
      <vt:lpstr>Características e Requisitos</vt:lpstr>
      <vt:lpstr>Requisitos</vt:lpstr>
      <vt:lpstr>PowerPoint Presentation</vt:lpstr>
      <vt:lpstr>Conexão com a Ação Principal</vt:lpstr>
      <vt:lpstr>Conexão com a Ação Principal</vt:lpstr>
      <vt:lpstr>Conexão com a Defesa</vt:lpstr>
      <vt:lpstr>Mesma Qualidade</vt:lpstr>
      <vt:lpstr>Procedimento</vt:lpstr>
      <vt:lpstr>Demais Formas de Defesa</vt:lpstr>
      <vt:lpstr>PowerPoint Presentation</vt:lpstr>
      <vt:lpstr>Omissão do Réu</vt:lpstr>
      <vt:lpstr>PowerPoint Presentation</vt:lpstr>
      <vt:lpstr>Efeito Material</vt:lpstr>
      <vt:lpstr>Efeito Material</vt:lpstr>
      <vt:lpstr>Efeito Material</vt:lpstr>
      <vt:lpstr>O Curador especial de Réu revel citado fictamente pode contestar por negativa geral sem que ocorra a presunção de veracidade</vt:lpstr>
      <vt:lpstr>PowerPoint Presentation</vt:lpstr>
      <vt:lpstr>A configuração da revelia e a produção do efeito material não conduz, necessariamente, à procedência do pedido do autor</vt:lpstr>
      <vt:lpstr>Efeitos Processuais da Revelia</vt:lpstr>
      <vt:lpstr>Efeito Processual: Julgamento Antecipado do Mérito</vt:lpstr>
      <vt:lpstr>Efeito Processual: Julgamento Parcial de Mérito</vt:lpstr>
      <vt:lpstr>Efeito Processual: Intimação</vt:lpstr>
      <vt:lpstr>Revelia Incidental</vt:lpstr>
      <vt:lpstr>PowerPoint Presentation</vt:lpstr>
      <vt:lpstr>Atuação do Réu Revel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Audiência Preliminar de Conciliação ou Mediação</dc:title>
  <dc:creator>Rafael Menezes</dc:creator>
  <cp:lastModifiedBy>Rafael Menezes</cp:lastModifiedBy>
  <cp:revision>44</cp:revision>
  <dcterms:created xsi:type="dcterms:W3CDTF">2018-05-29T01:00:40Z</dcterms:created>
  <dcterms:modified xsi:type="dcterms:W3CDTF">2018-06-01T03:12:09Z</dcterms:modified>
</cp:coreProperties>
</file>