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79" r:id="rId8"/>
    <p:sldId id="283" r:id="rId9"/>
    <p:sldId id="278" r:id="rId10"/>
    <p:sldId id="262" r:id="rId11"/>
    <p:sldId id="263" r:id="rId12"/>
    <p:sldId id="280" r:id="rId13"/>
    <p:sldId id="264" r:id="rId14"/>
    <p:sldId id="266" r:id="rId15"/>
    <p:sldId id="265" r:id="rId16"/>
    <p:sldId id="267" r:id="rId17"/>
    <p:sldId id="268" r:id="rId18"/>
    <p:sldId id="269" r:id="rId19"/>
    <p:sldId id="270" r:id="rId20"/>
    <p:sldId id="281" r:id="rId21"/>
    <p:sldId id="271" r:id="rId22"/>
    <p:sldId id="272" r:id="rId23"/>
    <p:sldId id="273" r:id="rId24"/>
    <p:sldId id="277" r:id="rId25"/>
    <p:sldId id="274" r:id="rId26"/>
    <p:sldId id="282" r:id="rId27"/>
    <p:sldId id="275" r:id="rId28"/>
    <p:sldId id="276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D1D7A9-AE3A-C04F-8858-66B1B7C7DB44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1120305-0307-4D4D-8FAB-C8B6220D0786}">
      <dgm:prSet phldrT="[Text]"/>
      <dgm:spPr/>
      <dgm:t>
        <a:bodyPr/>
        <a:lstStyle/>
        <a:p>
          <a:r>
            <a:rPr lang="en-US" b="1" dirty="0" err="1" smtClean="0"/>
            <a:t>Procedimento</a:t>
          </a:r>
          <a:r>
            <a:rPr lang="en-US" b="1" dirty="0" smtClean="0"/>
            <a:t> </a:t>
          </a:r>
          <a:r>
            <a:rPr lang="en-US" b="1" dirty="0" err="1" smtClean="0"/>
            <a:t>Comum</a:t>
          </a:r>
          <a:endParaRPr lang="en-US" b="1" dirty="0"/>
        </a:p>
      </dgm:t>
    </dgm:pt>
    <dgm:pt modelId="{DD8A5325-D9CC-2944-B850-21502F0331A3}" type="parTrans" cxnId="{BA87E2B3-439D-1E40-9784-B23597231282}">
      <dgm:prSet/>
      <dgm:spPr/>
      <dgm:t>
        <a:bodyPr/>
        <a:lstStyle/>
        <a:p>
          <a:endParaRPr lang="en-US"/>
        </a:p>
      </dgm:t>
    </dgm:pt>
    <dgm:pt modelId="{D0DB6976-139C-6043-98A8-B0384E247D5F}" type="sibTrans" cxnId="{BA87E2B3-439D-1E40-9784-B23597231282}">
      <dgm:prSet/>
      <dgm:spPr/>
      <dgm:t>
        <a:bodyPr/>
        <a:lstStyle/>
        <a:p>
          <a:endParaRPr lang="en-US"/>
        </a:p>
      </dgm:t>
    </dgm:pt>
    <dgm:pt modelId="{D050A9CC-2B15-8842-B306-B411419942A0}">
      <dgm:prSet phldrT="[Text]"/>
      <dgm:spPr/>
      <dgm:t>
        <a:bodyPr/>
        <a:lstStyle/>
        <a:p>
          <a:r>
            <a:rPr lang="en-US" dirty="0" err="1" smtClean="0"/>
            <a:t>Postulatória</a:t>
          </a:r>
          <a:endParaRPr lang="en-US" dirty="0"/>
        </a:p>
      </dgm:t>
    </dgm:pt>
    <dgm:pt modelId="{5E1881A7-3D55-0E4B-A32D-1A641FD3AD49}" type="parTrans" cxnId="{1269AD6C-7502-0F49-BAE3-2D6AA3062F10}">
      <dgm:prSet/>
      <dgm:spPr/>
      <dgm:t>
        <a:bodyPr/>
        <a:lstStyle/>
        <a:p>
          <a:endParaRPr lang="en-US"/>
        </a:p>
      </dgm:t>
    </dgm:pt>
    <dgm:pt modelId="{9E116567-416B-8E41-89AE-044CE16BA810}" type="sibTrans" cxnId="{1269AD6C-7502-0F49-BAE3-2D6AA3062F10}">
      <dgm:prSet/>
      <dgm:spPr/>
      <dgm:t>
        <a:bodyPr/>
        <a:lstStyle/>
        <a:p>
          <a:endParaRPr lang="en-US"/>
        </a:p>
      </dgm:t>
    </dgm:pt>
    <dgm:pt modelId="{12AB08D1-D39E-4B4A-98B7-D07BF120A2DC}">
      <dgm:prSet phldrT="[Text]"/>
      <dgm:spPr/>
      <dgm:t>
        <a:bodyPr/>
        <a:lstStyle/>
        <a:p>
          <a:r>
            <a:rPr lang="en-US" dirty="0" err="1" smtClean="0"/>
            <a:t>Saneadora</a:t>
          </a:r>
          <a:endParaRPr lang="en-US" dirty="0"/>
        </a:p>
      </dgm:t>
    </dgm:pt>
    <dgm:pt modelId="{F507ABA4-4848-5049-875D-10A35E9D64D7}" type="parTrans" cxnId="{40DAFB82-1AFC-1848-BB28-710D7F5B53E2}">
      <dgm:prSet/>
      <dgm:spPr/>
      <dgm:t>
        <a:bodyPr/>
        <a:lstStyle/>
        <a:p>
          <a:endParaRPr lang="en-US"/>
        </a:p>
      </dgm:t>
    </dgm:pt>
    <dgm:pt modelId="{D693E02E-5EA8-5A4E-BDD1-249BA0B79661}" type="sibTrans" cxnId="{40DAFB82-1AFC-1848-BB28-710D7F5B53E2}">
      <dgm:prSet/>
      <dgm:spPr/>
      <dgm:t>
        <a:bodyPr/>
        <a:lstStyle/>
        <a:p>
          <a:endParaRPr lang="en-US"/>
        </a:p>
      </dgm:t>
    </dgm:pt>
    <dgm:pt modelId="{4C4F9A97-DAAC-7D41-A3E9-A45A5574599C}">
      <dgm:prSet phldrT="[Text]"/>
      <dgm:spPr/>
      <dgm:t>
        <a:bodyPr/>
        <a:lstStyle/>
        <a:p>
          <a:r>
            <a:rPr lang="en-US" dirty="0" err="1" smtClean="0"/>
            <a:t>Probatória</a:t>
          </a:r>
          <a:endParaRPr lang="en-US" dirty="0"/>
        </a:p>
      </dgm:t>
    </dgm:pt>
    <dgm:pt modelId="{C74C8DFE-058C-4146-9FD7-BD4E09EFF46A}" type="parTrans" cxnId="{F6580939-D431-2149-8CF9-4BF34FFFF780}">
      <dgm:prSet/>
      <dgm:spPr/>
      <dgm:t>
        <a:bodyPr/>
        <a:lstStyle/>
        <a:p>
          <a:endParaRPr lang="en-US"/>
        </a:p>
      </dgm:t>
    </dgm:pt>
    <dgm:pt modelId="{17E5F3F5-D61B-ED4F-AC90-16D2CCA6BEC6}" type="sibTrans" cxnId="{F6580939-D431-2149-8CF9-4BF34FFFF780}">
      <dgm:prSet/>
      <dgm:spPr/>
      <dgm:t>
        <a:bodyPr/>
        <a:lstStyle/>
        <a:p>
          <a:endParaRPr lang="en-US"/>
        </a:p>
      </dgm:t>
    </dgm:pt>
    <dgm:pt modelId="{65F41074-A202-454F-99D2-9ACB04FD6C67}">
      <dgm:prSet phldrT="[Text]"/>
      <dgm:spPr/>
      <dgm:t>
        <a:bodyPr/>
        <a:lstStyle/>
        <a:p>
          <a:r>
            <a:rPr lang="en-US" dirty="0" err="1" smtClean="0"/>
            <a:t>Decisória</a:t>
          </a:r>
          <a:endParaRPr lang="en-US" dirty="0"/>
        </a:p>
      </dgm:t>
    </dgm:pt>
    <dgm:pt modelId="{0531440B-2244-C445-B4A3-D79C96588B57}" type="parTrans" cxnId="{59C30FD3-B093-CC43-8016-76F8F19D97FB}">
      <dgm:prSet/>
      <dgm:spPr/>
      <dgm:t>
        <a:bodyPr/>
        <a:lstStyle/>
        <a:p>
          <a:endParaRPr lang="en-US"/>
        </a:p>
      </dgm:t>
    </dgm:pt>
    <dgm:pt modelId="{3E2BB2F8-CB2A-8449-9A74-32CB091B9B23}" type="sibTrans" cxnId="{59C30FD3-B093-CC43-8016-76F8F19D97FB}">
      <dgm:prSet/>
      <dgm:spPr/>
      <dgm:t>
        <a:bodyPr/>
        <a:lstStyle/>
        <a:p>
          <a:endParaRPr lang="en-US"/>
        </a:p>
      </dgm:t>
    </dgm:pt>
    <dgm:pt modelId="{923BF56F-B1F6-6E45-B596-C07E3C74C8FA}" type="pres">
      <dgm:prSet presAssocID="{EDD1D7A9-AE3A-C04F-8858-66B1B7C7DB4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4BF1C6C-066A-6E4A-A023-D26AD7FCA197}" type="pres">
      <dgm:prSet presAssocID="{21120305-0307-4D4D-8FAB-C8B6220D0786}" presName="roof" presStyleLbl="dkBgShp" presStyleIdx="0" presStyleCnt="2"/>
      <dgm:spPr/>
      <dgm:t>
        <a:bodyPr/>
        <a:lstStyle/>
        <a:p>
          <a:endParaRPr lang="pt-BR"/>
        </a:p>
      </dgm:t>
    </dgm:pt>
    <dgm:pt modelId="{4AC75E09-08B3-7449-9A35-AC6D84AD74A2}" type="pres">
      <dgm:prSet presAssocID="{21120305-0307-4D4D-8FAB-C8B6220D0786}" presName="pillars" presStyleCnt="0"/>
      <dgm:spPr/>
    </dgm:pt>
    <dgm:pt modelId="{AD6CB9CA-6497-7244-9DA6-0E5F0674CC70}" type="pres">
      <dgm:prSet presAssocID="{21120305-0307-4D4D-8FAB-C8B6220D0786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E5BC11B-ACF3-A54C-8081-36861B16A43A}" type="pres">
      <dgm:prSet presAssocID="{12AB08D1-D39E-4B4A-98B7-D07BF120A2DC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18D0E4-EE40-4A47-9E85-68E374F2CB8E}" type="pres">
      <dgm:prSet presAssocID="{4C4F9A97-DAAC-7D41-A3E9-A45A5574599C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26A2EF7-E4BF-E74B-B780-1285818E06B4}" type="pres">
      <dgm:prSet presAssocID="{65F41074-A202-454F-99D2-9ACB04FD6C67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B7787F9-0E00-C84A-A719-0F7866B4C343}" type="pres">
      <dgm:prSet presAssocID="{21120305-0307-4D4D-8FAB-C8B6220D0786}" presName="base" presStyleLbl="dkBgShp" presStyleIdx="1" presStyleCnt="2"/>
      <dgm:spPr/>
    </dgm:pt>
  </dgm:ptLst>
  <dgm:cxnLst>
    <dgm:cxn modelId="{BA020EDB-1405-7A40-BFED-2114137665D2}" type="presOf" srcId="{65F41074-A202-454F-99D2-9ACB04FD6C67}" destId="{226A2EF7-E4BF-E74B-B780-1285818E06B4}" srcOrd="0" destOrd="0" presId="urn:microsoft.com/office/officeart/2005/8/layout/hList3"/>
    <dgm:cxn modelId="{2248C14E-D3BB-2446-922F-AE3CA5156EAB}" type="presOf" srcId="{12AB08D1-D39E-4B4A-98B7-D07BF120A2DC}" destId="{8E5BC11B-ACF3-A54C-8081-36861B16A43A}" srcOrd="0" destOrd="0" presId="urn:microsoft.com/office/officeart/2005/8/layout/hList3"/>
    <dgm:cxn modelId="{4E51EDE5-686F-3043-880C-55CCE69B44AA}" type="presOf" srcId="{EDD1D7A9-AE3A-C04F-8858-66B1B7C7DB44}" destId="{923BF56F-B1F6-6E45-B596-C07E3C74C8FA}" srcOrd="0" destOrd="0" presId="urn:microsoft.com/office/officeart/2005/8/layout/hList3"/>
    <dgm:cxn modelId="{F6580939-D431-2149-8CF9-4BF34FFFF780}" srcId="{21120305-0307-4D4D-8FAB-C8B6220D0786}" destId="{4C4F9A97-DAAC-7D41-A3E9-A45A5574599C}" srcOrd="2" destOrd="0" parTransId="{C74C8DFE-058C-4146-9FD7-BD4E09EFF46A}" sibTransId="{17E5F3F5-D61B-ED4F-AC90-16D2CCA6BEC6}"/>
    <dgm:cxn modelId="{927664E1-6FFD-AF47-80E3-0AFAF2765AEA}" type="presOf" srcId="{21120305-0307-4D4D-8FAB-C8B6220D0786}" destId="{54BF1C6C-066A-6E4A-A023-D26AD7FCA197}" srcOrd="0" destOrd="0" presId="urn:microsoft.com/office/officeart/2005/8/layout/hList3"/>
    <dgm:cxn modelId="{D071AE7B-6F6E-8A41-AC1F-8142D405B956}" type="presOf" srcId="{4C4F9A97-DAAC-7D41-A3E9-A45A5574599C}" destId="{A918D0E4-EE40-4A47-9E85-68E374F2CB8E}" srcOrd="0" destOrd="0" presId="urn:microsoft.com/office/officeart/2005/8/layout/hList3"/>
    <dgm:cxn modelId="{BA87E2B3-439D-1E40-9784-B23597231282}" srcId="{EDD1D7A9-AE3A-C04F-8858-66B1B7C7DB44}" destId="{21120305-0307-4D4D-8FAB-C8B6220D0786}" srcOrd="0" destOrd="0" parTransId="{DD8A5325-D9CC-2944-B850-21502F0331A3}" sibTransId="{D0DB6976-139C-6043-98A8-B0384E247D5F}"/>
    <dgm:cxn modelId="{40DAFB82-1AFC-1848-BB28-710D7F5B53E2}" srcId="{21120305-0307-4D4D-8FAB-C8B6220D0786}" destId="{12AB08D1-D39E-4B4A-98B7-D07BF120A2DC}" srcOrd="1" destOrd="0" parTransId="{F507ABA4-4848-5049-875D-10A35E9D64D7}" sibTransId="{D693E02E-5EA8-5A4E-BDD1-249BA0B79661}"/>
    <dgm:cxn modelId="{2E9FB702-7FD4-4E47-825E-CA2B2F1E54A6}" type="presOf" srcId="{D050A9CC-2B15-8842-B306-B411419942A0}" destId="{AD6CB9CA-6497-7244-9DA6-0E5F0674CC70}" srcOrd="0" destOrd="0" presId="urn:microsoft.com/office/officeart/2005/8/layout/hList3"/>
    <dgm:cxn modelId="{59C30FD3-B093-CC43-8016-76F8F19D97FB}" srcId="{21120305-0307-4D4D-8FAB-C8B6220D0786}" destId="{65F41074-A202-454F-99D2-9ACB04FD6C67}" srcOrd="3" destOrd="0" parTransId="{0531440B-2244-C445-B4A3-D79C96588B57}" sibTransId="{3E2BB2F8-CB2A-8449-9A74-32CB091B9B23}"/>
    <dgm:cxn modelId="{1269AD6C-7502-0F49-BAE3-2D6AA3062F10}" srcId="{21120305-0307-4D4D-8FAB-C8B6220D0786}" destId="{D050A9CC-2B15-8842-B306-B411419942A0}" srcOrd="0" destOrd="0" parTransId="{5E1881A7-3D55-0E4B-A32D-1A641FD3AD49}" sibTransId="{9E116567-416B-8E41-89AE-044CE16BA810}"/>
    <dgm:cxn modelId="{4379DED6-37F3-CD48-95C1-3438A2CD393A}" type="presParOf" srcId="{923BF56F-B1F6-6E45-B596-C07E3C74C8FA}" destId="{54BF1C6C-066A-6E4A-A023-D26AD7FCA197}" srcOrd="0" destOrd="0" presId="urn:microsoft.com/office/officeart/2005/8/layout/hList3"/>
    <dgm:cxn modelId="{193E37C8-9B4A-8A4F-8421-E288985DCF89}" type="presParOf" srcId="{923BF56F-B1F6-6E45-B596-C07E3C74C8FA}" destId="{4AC75E09-08B3-7449-9A35-AC6D84AD74A2}" srcOrd="1" destOrd="0" presId="urn:microsoft.com/office/officeart/2005/8/layout/hList3"/>
    <dgm:cxn modelId="{1B3CD217-2FA4-E441-9F46-F40E2AEDCED4}" type="presParOf" srcId="{4AC75E09-08B3-7449-9A35-AC6D84AD74A2}" destId="{AD6CB9CA-6497-7244-9DA6-0E5F0674CC70}" srcOrd="0" destOrd="0" presId="urn:microsoft.com/office/officeart/2005/8/layout/hList3"/>
    <dgm:cxn modelId="{DB87A657-D5A5-FF4E-AF55-80FD47E780A3}" type="presParOf" srcId="{4AC75E09-08B3-7449-9A35-AC6D84AD74A2}" destId="{8E5BC11B-ACF3-A54C-8081-36861B16A43A}" srcOrd="1" destOrd="0" presId="urn:microsoft.com/office/officeart/2005/8/layout/hList3"/>
    <dgm:cxn modelId="{D3695BD7-4CF8-4C42-9221-4A8F022989F3}" type="presParOf" srcId="{4AC75E09-08B3-7449-9A35-AC6D84AD74A2}" destId="{A918D0E4-EE40-4A47-9E85-68E374F2CB8E}" srcOrd="2" destOrd="0" presId="urn:microsoft.com/office/officeart/2005/8/layout/hList3"/>
    <dgm:cxn modelId="{72493C96-C48D-714D-A63F-EDE4BF5BD4FE}" type="presParOf" srcId="{4AC75E09-08B3-7449-9A35-AC6D84AD74A2}" destId="{226A2EF7-E4BF-E74B-B780-1285818E06B4}" srcOrd="3" destOrd="0" presId="urn:microsoft.com/office/officeart/2005/8/layout/hList3"/>
    <dgm:cxn modelId="{4780037F-0350-114D-90E9-D7E59CE391DE}" type="presParOf" srcId="{923BF56F-B1F6-6E45-B596-C07E3C74C8FA}" destId="{2B7787F9-0E00-C84A-A719-0F7866B4C34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E4251D-7881-6A40-BE85-4EB73B4FDD15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A8586FCD-C0D9-CC44-9F23-21E4C79CD0DA}">
      <dgm:prSet phldrT="[Text]"/>
      <dgm:spPr/>
      <dgm:t>
        <a:bodyPr/>
        <a:lstStyle/>
        <a:p>
          <a:r>
            <a:rPr lang="en-US" dirty="0" err="1" smtClean="0"/>
            <a:t>Providências</a:t>
          </a:r>
          <a:r>
            <a:rPr lang="en-US" dirty="0" smtClean="0"/>
            <a:t> </a:t>
          </a:r>
          <a:r>
            <a:rPr lang="en-US" dirty="0" err="1" smtClean="0"/>
            <a:t>Preliminares</a:t>
          </a:r>
          <a:endParaRPr lang="en-US" dirty="0"/>
        </a:p>
      </dgm:t>
    </dgm:pt>
    <dgm:pt modelId="{9DE1E00F-D4E4-6641-BE32-9044750A39D1}" type="parTrans" cxnId="{5F449C05-0448-1147-A0E6-B0D134B58C3F}">
      <dgm:prSet/>
      <dgm:spPr/>
    </dgm:pt>
    <dgm:pt modelId="{9BA7A353-7E5E-4E49-B622-941E7C29CC18}" type="sibTrans" cxnId="{5F449C05-0448-1147-A0E6-B0D134B58C3F}">
      <dgm:prSet/>
      <dgm:spPr/>
    </dgm:pt>
    <dgm:pt modelId="{37503A59-CAE4-EC4B-A34A-066E4E30B51D}">
      <dgm:prSet phldrT="[Text]"/>
      <dgm:spPr/>
      <dgm:t>
        <a:bodyPr/>
        <a:lstStyle/>
        <a:p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conforme</a:t>
          </a:r>
          <a:r>
            <a:rPr lang="en-US" dirty="0" smtClean="0"/>
            <a:t> o Estado do </a:t>
          </a:r>
          <a:r>
            <a:rPr lang="en-US" dirty="0" err="1" smtClean="0"/>
            <a:t>Processo</a:t>
          </a:r>
          <a:endParaRPr lang="en-US" dirty="0"/>
        </a:p>
      </dgm:t>
    </dgm:pt>
    <dgm:pt modelId="{6CAA8754-246E-A34E-88B5-F8C1292D1F09}" type="parTrans" cxnId="{B6F03284-4710-A747-AE1C-8186F7FE96AD}">
      <dgm:prSet/>
      <dgm:spPr/>
    </dgm:pt>
    <dgm:pt modelId="{18EE2C20-229A-C944-B271-22079DA186B9}" type="sibTrans" cxnId="{B6F03284-4710-A747-AE1C-8186F7FE96AD}">
      <dgm:prSet/>
      <dgm:spPr/>
    </dgm:pt>
    <dgm:pt modelId="{7E697FEB-35EA-C541-AA67-3991104FAA06}">
      <dgm:prSet phldrT="[Text]"/>
      <dgm:spPr/>
      <dgm:t>
        <a:bodyPr/>
        <a:lstStyle/>
        <a:p>
          <a:r>
            <a:rPr lang="en-US" dirty="0" err="1" smtClean="0"/>
            <a:t>Saneamento</a:t>
          </a:r>
          <a:r>
            <a:rPr lang="en-US" dirty="0" smtClean="0"/>
            <a:t> e </a:t>
          </a:r>
          <a:r>
            <a:rPr lang="en-US" dirty="0" err="1" smtClean="0"/>
            <a:t>Organização</a:t>
          </a:r>
          <a:endParaRPr lang="en-US" dirty="0"/>
        </a:p>
      </dgm:t>
    </dgm:pt>
    <dgm:pt modelId="{D7C51FD6-89D4-1044-8677-A885EC952B0F}" type="parTrans" cxnId="{836E518F-057F-9243-B0DE-1F686E8B8A01}">
      <dgm:prSet/>
      <dgm:spPr/>
    </dgm:pt>
    <dgm:pt modelId="{A452FC7C-D34E-F94E-BB56-891B5FED5406}" type="sibTrans" cxnId="{836E518F-057F-9243-B0DE-1F686E8B8A01}">
      <dgm:prSet/>
      <dgm:spPr/>
    </dgm:pt>
    <dgm:pt modelId="{126B2E0B-B8DF-4744-A783-0FD85A4979BC}" type="pres">
      <dgm:prSet presAssocID="{0FE4251D-7881-6A40-BE85-4EB73B4FDD15}" presName="linearFlow" presStyleCnt="0">
        <dgm:presLayoutVars>
          <dgm:dir/>
          <dgm:resizeHandles val="exact"/>
        </dgm:presLayoutVars>
      </dgm:prSet>
      <dgm:spPr/>
    </dgm:pt>
    <dgm:pt modelId="{C74A32FD-4A38-D34D-A2F8-4438D60AEB30}" type="pres">
      <dgm:prSet presAssocID="{A8586FCD-C0D9-CC44-9F23-21E4C79CD0DA}" presName="composite" presStyleCnt="0"/>
      <dgm:spPr/>
    </dgm:pt>
    <dgm:pt modelId="{495E4ADE-13A5-F34D-9EE6-B2459ADED9A4}" type="pres">
      <dgm:prSet presAssocID="{A8586FCD-C0D9-CC44-9F23-21E4C79CD0DA}" presName="imgShp" presStyleLbl="fgImgPlace1" presStyleIdx="0" presStyleCnt="3"/>
      <dgm:spPr/>
    </dgm:pt>
    <dgm:pt modelId="{7C6B9E7B-EDB1-4343-B235-842AD16385C6}" type="pres">
      <dgm:prSet presAssocID="{A8586FCD-C0D9-CC44-9F23-21E4C79CD0D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908D1B8-BE23-4D46-9A23-09C305C6AB73}" type="pres">
      <dgm:prSet presAssocID="{9BA7A353-7E5E-4E49-B622-941E7C29CC18}" presName="spacing" presStyleCnt="0"/>
      <dgm:spPr/>
    </dgm:pt>
    <dgm:pt modelId="{F684A4C5-F751-3240-93B7-82CA5627088E}" type="pres">
      <dgm:prSet presAssocID="{37503A59-CAE4-EC4B-A34A-066E4E30B51D}" presName="composite" presStyleCnt="0"/>
      <dgm:spPr/>
    </dgm:pt>
    <dgm:pt modelId="{13D2C97A-44FA-4248-BF8E-B25266F1C57A}" type="pres">
      <dgm:prSet presAssocID="{37503A59-CAE4-EC4B-A34A-066E4E30B51D}" presName="imgShp" presStyleLbl="fgImgPlace1" presStyleIdx="1" presStyleCnt="3"/>
      <dgm:spPr/>
    </dgm:pt>
    <dgm:pt modelId="{9590FA36-B47A-C64E-99A1-C5232C5DC6A2}" type="pres">
      <dgm:prSet presAssocID="{37503A59-CAE4-EC4B-A34A-066E4E30B51D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7E1387-7BD9-EA4D-B6B3-0AD605E6EF82}" type="pres">
      <dgm:prSet presAssocID="{18EE2C20-229A-C944-B271-22079DA186B9}" presName="spacing" presStyleCnt="0"/>
      <dgm:spPr/>
    </dgm:pt>
    <dgm:pt modelId="{1C891D01-5F19-6745-BC5E-AAC9DF4E662E}" type="pres">
      <dgm:prSet presAssocID="{7E697FEB-35EA-C541-AA67-3991104FAA06}" presName="composite" presStyleCnt="0"/>
      <dgm:spPr/>
    </dgm:pt>
    <dgm:pt modelId="{E14D03DE-B1F4-8048-94BE-8D2BFF2D263C}" type="pres">
      <dgm:prSet presAssocID="{7E697FEB-35EA-C541-AA67-3991104FAA06}" presName="imgShp" presStyleLbl="fgImgPlace1" presStyleIdx="2" presStyleCnt="3"/>
      <dgm:spPr/>
    </dgm:pt>
    <dgm:pt modelId="{7D67B1F7-321F-8741-89B9-EE4E7D61A0AA}" type="pres">
      <dgm:prSet presAssocID="{7E697FEB-35EA-C541-AA67-3991104FAA0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FAC446B-79A4-744F-A286-98F34FDA925F}" type="presOf" srcId="{7E697FEB-35EA-C541-AA67-3991104FAA06}" destId="{7D67B1F7-321F-8741-89B9-EE4E7D61A0AA}" srcOrd="0" destOrd="0" presId="urn:microsoft.com/office/officeart/2005/8/layout/vList3"/>
    <dgm:cxn modelId="{836E518F-057F-9243-B0DE-1F686E8B8A01}" srcId="{0FE4251D-7881-6A40-BE85-4EB73B4FDD15}" destId="{7E697FEB-35EA-C541-AA67-3991104FAA06}" srcOrd="2" destOrd="0" parTransId="{D7C51FD6-89D4-1044-8677-A885EC952B0F}" sibTransId="{A452FC7C-D34E-F94E-BB56-891B5FED5406}"/>
    <dgm:cxn modelId="{15A03C05-73B9-D64F-8B8E-740648A3AC66}" type="presOf" srcId="{0FE4251D-7881-6A40-BE85-4EB73B4FDD15}" destId="{126B2E0B-B8DF-4744-A783-0FD85A4979BC}" srcOrd="0" destOrd="0" presId="urn:microsoft.com/office/officeart/2005/8/layout/vList3"/>
    <dgm:cxn modelId="{B6F03284-4710-A747-AE1C-8186F7FE96AD}" srcId="{0FE4251D-7881-6A40-BE85-4EB73B4FDD15}" destId="{37503A59-CAE4-EC4B-A34A-066E4E30B51D}" srcOrd="1" destOrd="0" parTransId="{6CAA8754-246E-A34E-88B5-F8C1292D1F09}" sibTransId="{18EE2C20-229A-C944-B271-22079DA186B9}"/>
    <dgm:cxn modelId="{5F449C05-0448-1147-A0E6-B0D134B58C3F}" srcId="{0FE4251D-7881-6A40-BE85-4EB73B4FDD15}" destId="{A8586FCD-C0D9-CC44-9F23-21E4C79CD0DA}" srcOrd="0" destOrd="0" parTransId="{9DE1E00F-D4E4-6641-BE32-9044750A39D1}" sibTransId="{9BA7A353-7E5E-4E49-B622-941E7C29CC18}"/>
    <dgm:cxn modelId="{56E13AF2-2C08-544B-A6DB-02A51967A812}" type="presOf" srcId="{A8586FCD-C0D9-CC44-9F23-21E4C79CD0DA}" destId="{7C6B9E7B-EDB1-4343-B235-842AD16385C6}" srcOrd="0" destOrd="0" presId="urn:microsoft.com/office/officeart/2005/8/layout/vList3"/>
    <dgm:cxn modelId="{36F8CEEE-C8EF-1343-B20E-C7111B6A0372}" type="presOf" srcId="{37503A59-CAE4-EC4B-A34A-066E4E30B51D}" destId="{9590FA36-B47A-C64E-99A1-C5232C5DC6A2}" srcOrd="0" destOrd="0" presId="urn:microsoft.com/office/officeart/2005/8/layout/vList3"/>
    <dgm:cxn modelId="{172A7E20-BFCF-4642-9A20-864D509AE998}" type="presParOf" srcId="{126B2E0B-B8DF-4744-A783-0FD85A4979BC}" destId="{C74A32FD-4A38-D34D-A2F8-4438D60AEB30}" srcOrd="0" destOrd="0" presId="urn:microsoft.com/office/officeart/2005/8/layout/vList3"/>
    <dgm:cxn modelId="{847BFFA1-5C03-7447-B1A8-BE242E6D9508}" type="presParOf" srcId="{C74A32FD-4A38-D34D-A2F8-4438D60AEB30}" destId="{495E4ADE-13A5-F34D-9EE6-B2459ADED9A4}" srcOrd="0" destOrd="0" presId="urn:microsoft.com/office/officeart/2005/8/layout/vList3"/>
    <dgm:cxn modelId="{3CE4A1A4-5597-7C47-853A-FEF4D638046A}" type="presParOf" srcId="{C74A32FD-4A38-D34D-A2F8-4438D60AEB30}" destId="{7C6B9E7B-EDB1-4343-B235-842AD16385C6}" srcOrd="1" destOrd="0" presId="urn:microsoft.com/office/officeart/2005/8/layout/vList3"/>
    <dgm:cxn modelId="{0C2B65EE-0E53-FD43-98C7-0670810B55FA}" type="presParOf" srcId="{126B2E0B-B8DF-4744-A783-0FD85A4979BC}" destId="{0908D1B8-BE23-4D46-9A23-09C305C6AB73}" srcOrd="1" destOrd="0" presId="urn:microsoft.com/office/officeart/2005/8/layout/vList3"/>
    <dgm:cxn modelId="{02630FE5-1C72-7741-B827-3A26F0765AA7}" type="presParOf" srcId="{126B2E0B-B8DF-4744-A783-0FD85A4979BC}" destId="{F684A4C5-F751-3240-93B7-82CA5627088E}" srcOrd="2" destOrd="0" presId="urn:microsoft.com/office/officeart/2005/8/layout/vList3"/>
    <dgm:cxn modelId="{CE76CC8D-9BDC-C74F-86E2-CBD30449EEE6}" type="presParOf" srcId="{F684A4C5-F751-3240-93B7-82CA5627088E}" destId="{13D2C97A-44FA-4248-BF8E-B25266F1C57A}" srcOrd="0" destOrd="0" presId="urn:microsoft.com/office/officeart/2005/8/layout/vList3"/>
    <dgm:cxn modelId="{5B1C7772-9E64-2443-8BB8-B80A8E898D9F}" type="presParOf" srcId="{F684A4C5-F751-3240-93B7-82CA5627088E}" destId="{9590FA36-B47A-C64E-99A1-C5232C5DC6A2}" srcOrd="1" destOrd="0" presId="urn:microsoft.com/office/officeart/2005/8/layout/vList3"/>
    <dgm:cxn modelId="{09246302-6187-6648-BC5E-83639A368307}" type="presParOf" srcId="{126B2E0B-B8DF-4744-A783-0FD85A4979BC}" destId="{397E1387-7BD9-EA4D-B6B3-0AD605E6EF82}" srcOrd="3" destOrd="0" presId="urn:microsoft.com/office/officeart/2005/8/layout/vList3"/>
    <dgm:cxn modelId="{4BBA280F-33A0-F24F-8F23-B2A0EC208B31}" type="presParOf" srcId="{126B2E0B-B8DF-4744-A783-0FD85A4979BC}" destId="{1C891D01-5F19-6745-BC5E-AAC9DF4E662E}" srcOrd="4" destOrd="0" presId="urn:microsoft.com/office/officeart/2005/8/layout/vList3"/>
    <dgm:cxn modelId="{DFFB8D2F-8E74-9B4B-9C48-5ACE1383D1EB}" type="presParOf" srcId="{1C891D01-5F19-6745-BC5E-AAC9DF4E662E}" destId="{E14D03DE-B1F4-8048-94BE-8D2BFF2D263C}" srcOrd="0" destOrd="0" presId="urn:microsoft.com/office/officeart/2005/8/layout/vList3"/>
    <dgm:cxn modelId="{49A16F79-6967-B045-B6C4-A2932DBE5253}" type="presParOf" srcId="{1C891D01-5F19-6745-BC5E-AAC9DF4E662E}" destId="{7D67B1F7-321F-8741-89B9-EE4E7D61A0A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079716-8A6D-BC47-94B8-C310983D98C3}" type="doc">
      <dgm:prSet loTypeId="urn:microsoft.com/office/officeart/2005/8/layout/process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2EB403D-53C8-4B47-907D-E7A871CD7445}">
      <dgm:prSet phldrT="[Text]"/>
      <dgm:spPr/>
      <dgm:t>
        <a:bodyPr/>
        <a:lstStyle/>
        <a:p>
          <a:r>
            <a:rPr lang="en-US" b="1" dirty="0" smtClean="0"/>
            <a:t>VERIFICA A OCORRÊNCIA DOS EFEITOS DA REVELIA</a:t>
          </a:r>
          <a:endParaRPr lang="en-US" b="1" dirty="0"/>
        </a:p>
      </dgm:t>
    </dgm:pt>
    <dgm:pt modelId="{B03BFDE3-16FE-C84D-8806-812030AF4CF1}" type="parTrans" cxnId="{CC6C1962-770A-6141-9B4C-9E0EBC057D54}">
      <dgm:prSet/>
      <dgm:spPr/>
      <dgm:t>
        <a:bodyPr/>
        <a:lstStyle/>
        <a:p>
          <a:endParaRPr lang="en-US"/>
        </a:p>
      </dgm:t>
    </dgm:pt>
    <dgm:pt modelId="{4ED76650-8E38-F949-8CF3-927083476594}" type="sibTrans" cxnId="{CC6C1962-770A-6141-9B4C-9E0EBC057D54}">
      <dgm:prSet/>
      <dgm:spPr/>
      <dgm:t>
        <a:bodyPr/>
        <a:lstStyle/>
        <a:p>
          <a:endParaRPr lang="en-US"/>
        </a:p>
      </dgm:t>
    </dgm:pt>
    <dgm:pt modelId="{9359A7EB-42E5-414E-B600-87C843C9C62F}">
      <dgm:prSet phldrT="[Text]"/>
      <dgm:spPr/>
      <dgm:t>
        <a:bodyPr/>
        <a:lstStyle/>
        <a:p>
          <a:r>
            <a:rPr lang="en-US" dirty="0" err="1" smtClean="0"/>
            <a:t>Inocorrência</a:t>
          </a:r>
          <a:r>
            <a:rPr lang="en-US" dirty="0" smtClean="0"/>
            <a:t> (art. 345) </a:t>
          </a:r>
          <a:r>
            <a:rPr lang="mr-IN" dirty="0" smtClean="0"/>
            <a:t>–</a:t>
          </a:r>
          <a:r>
            <a:rPr lang="en-US" dirty="0" smtClean="0"/>
            <a:t> </a:t>
          </a:r>
          <a:r>
            <a:rPr lang="en-US" dirty="0" err="1" smtClean="0"/>
            <a:t>especificação</a:t>
          </a:r>
          <a:r>
            <a:rPr lang="en-US" dirty="0" smtClean="0"/>
            <a:t> de </a:t>
          </a:r>
          <a:r>
            <a:rPr lang="en-US" dirty="0" err="1" smtClean="0"/>
            <a:t>provas</a:t>
          </a:r>
          <a:r>
            <a:rPr lang="en-US" dirty="0" smtClean="0"/>
            <a:t> </a:t>
          </a:r>
          <a:r>
            <a:rPr lang="en-US" dirty="0" err="1" smtClean="0"/>
            <a:t>pelo</a:t>
          </a:r>
          <a:r>
            <a:rPr lang="en-US" dirty="0" smtClean="0"/>
            <a:t> </a:t>
          </a:r>
          <a:r>
            <a:rPr lang="en-US" dirty="0" err="1" smtClean="0"/>
            <a:t>autor</a:t>
          </a:r>
          <a:r>
            <a:rPr lang="en-US" dirty="0" smtClean="0"/>
            <a:t> </a:t>
          </a:r>
          <a:r>
            <a:rPr lang="mr-IN" dirty="0" smtClean="0"/>
            <a:t>–</a:t>
          </a:r>
          <a:r>
            <a:rPr lang="en-US" dirty="0" smtClean="0"/>
            <a:t> </a:t>
          </a:r>
          <a:r>
            <a:rPr lang="en-US" dirty="0" err="1" smtClean="0"/>
            <a:t>prazo</a:t>
          </a:r>
          <a:r>
            <a:rPr lang="en-US" dirty="0" smtClean="0"/>
            <a:t> residual (art. 218)</a:t>
          </a:r>
          <a:endParaRPr lang="en-US" dirty="0"/>
        </a:p>
      </dgm:t>
    </dgm:pt>
    <dgm:pt modelId="{F38D2DC4-1040-AA4F-B016-C791F4A5CA4E}" type="parTrans" cxnId="{6B36B0D4-F63B-D845-BDCC-290FB2CDC243}">
      <dgm:prSet/>
      <dgm:spPr/>
      <dgm:t>
        <a:bodyPr/>
        <a:lstStyle/>
        <a:p>
          <a:endParaRPr lang="en-US"/>
        </a:p>
      </dgm:t>
    </dgm:pt>
    <dgm:pt modelId="{42482473-7DCF-7D4B-A812-77209D18B785}" type="sibTrans" cxnId="{6B36B0D4-F63B-D845-BDCC-290FB2CDC243}">
      <dgm:prSet/>
      <dgm:spPr/>
      <dgm:t>
        <a:bodyPr/>
        <a:lstStyle/>
        <a:p>
          <a:endParaRPr lang="en-US"/>
        </a:p>
      </dgm:t>
    </dgm:pt>
    <dgm:pt modelId="{B019143D-3286-6046-AC43-79F169CB9337}">
      <dgm:prSet phldrT="[Text]"/>
      <dgm:spPr/>
      <dgm:t>
        <a:bodyPr/>
        <a:lstStyle/>
        <a:p>
          <a:r>
            <a:rPr lang="en-US" dirty="0" err="1" smtClean="0"/>
            <a:t>Réu</a:t>
          </a:r>
          <a:r>
            <a:rPr lang="en-US" dirty="0" smtClean="0"/>
            <a:t> revel pode </a:t>
          </a:r>
          <a:r>
            <a:rPr lang="en-US" dirty="0" err="1" smtClean="0"/>
            <a:t>participar</a:t>
          </a:r>
          <a:r>
            <a:rPr lang="en-US" dirty="0" smtClean="0"/>
            <a:t> da </a:t>
          </a:r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probatória</a:t>
          </a:r>
          <a:r>
            <a:rPr lang="en-US" dirty="0" smtClean="0"/>
            <a:t> (forma </a:t>
          </a:r>
          <a:r>
            <a:rPr lang="en-US" dirty="0" err="1" smtClean="0"/>
            <a:t>restrita</a:t>
          </a:r>
          <a:r>
            <a:rPr lang="en-US" dirty="0" smtClean="0"/>
            <a:t>)</a:t>
          </a:r>
          <a:endParaRPr lang="en-US" dirty="0"/>
        </a:p>
      </dgm:t>
    </dgm:pt>
    <dgm:pt modelId="{98AABCDF-DA7A-6F4C-AE26-301D2C86A4DA}" type="parTrans" cxnId="{E9353CC2-B111-AE4B-8729-2A45072925CA}">
      <dgm:prSet/>
      <dgm:spPr/>
      <dgm:t>
        <a:bodyPr/>
        <a:lstStyle/>
        <a:p>
          <a:endParaRPr lang="en-US"/>
        </a:p>
      </dgm:t>
    </dgm:pt>
    <dgm:pt modelId="{9E77CF58-6E92-C549-BE86-53E3AE99C646}" type="sibTrans" cxnId="{E9353CC2-B111-AE4B-8729-2A45072925CA}">
      <dgm:prSet/>
      <dgm:spPr/>
      <dgm:t>
        <a:bodyPr/>
        <a:lstStyle/>
        <a:p>
          <a:endParaRPr lang="en-US"/>
        </a:p>
      </dgm:t>
    </dgm:pt>
    <dgm:pt modelId="{27123AFB-DA0E-0D48-AFEB-8D833C045C25}">
      <dgm:prSet phldrT="[Text]"/>
      <dgm:spPr/>
      <dgm:t>
        <a:bodyPr/>
        <a:lstStyle/>
        <a:p>
          <a:r>
            <a:rPr lang="en-US" b="1" dirty="0" smtClean="0"/>
            <a:t>FATO IMPEDITIVO, MODIFICATIVO OU EXTINTIVO</a:t>
          </a:r>
          <a:endParaRPr lang="en-US" b="1" dirty="0"/>
        </a:p>
      </dgm:t>
    </dgm:pt>
    <dgm:pt modelId="{832B59F8-DA5E-8544-A50F-8CA91F84E69E}" type="parTrans" cxnId="{7883336F-5EBF-C04C-8764-1F3BA925A0DE}">
      <dgm:prSet/>
      <dgm:spPr/>
      <dgm:t>
        <a:bodyPr/>
        <a:lstStyle/>
        <a:p>
          <a:endParaRPr lang="en-US"/>
        </a:p>
      </dgm:t>
    </dgm:pt>
    <dgm:pt modelId="{67EE8278-353F-8C43-986D-E1247C2459D1}" type="sibTrans" cxnId="{7883336F-5EBF-C04C-8764-1F3BA925A0DE}">
      <dgm:prSet/>
      <dgm:spPr/>
      <dgm:t>
        <a:bodyPr/>
        <a:lstStyle/>
        <a:p>
          <a:endParaRPr lang="en-US"/>
        </a:p>
      </dgm:t>
    </dgm:pt>
    <dgm:pt modelId="{C219202A-28EE-654A-B0C2-DE4F85C41F59}">
      <dgm:prSet phldrT="[Text]"/>
      <dgm:spPr/>
      <dgm:t>
        <a:bodyPr/>
        <a:lstStyle/>
        <a:p>
          <a:r>
            <a:rPr lang="en-US" dirty="0" err="1" smtClean="0"/>
            <a:t>Oitiva</a:t>
          </a:r>
          <a:r>
            <a:rPr lang="en-US" dirty="0" smtClean="0"/>
            <a:t> em 15 </a:t>
          </a:r>
          <a:r>
            <a:rPr lang="en-US" dirty="0" err="1" smtClean="0"/>
            <a:t>dias</a:t>
          </a:r>
          <a:r>
            <a:rPr lang="en-US" dirty="0" smtClean="0"/>
            <a:t> com </a:t>
          </a:r>
          <a:r>
            <a:rPr lang="en-US" dirty="0" err="1" smtClean="0"/>
            <a:t>possibilidade</a:t>
          </a:r>
          <a:r>
            <a:rPr lang="en-US" dirty="0" smtClean="0"/>
            <a:t> de </a:t>
          </a:r>
          <a:r>
            <a:rPr lang="en-US" dirty="0" err="1" smtClean="0"/>
            <a:t>produção</a:t>
          </a:r>
          <a:r>
            <a:rPr lang="en-US" dirty="0" smtClean="0"/>
            <a:t> de </a:t>
          </a:r>
          <a:r>
            <a:rPr lang="en-US" dirty="0" err="1" smtClean="0"/>
            <a:t>prova</a:t>
          </a:r>
          <a:r>
            <a:rPr lang="en-US" dirty="0" smtClean="0"/>
            <a:t> (documental?)</a:t>
          </a:r>
          <a:endParaRPr lang="en-US" dirty="0"/>
        </a:p>
      </dgm:t>
    </dgm:pt>
    <dgm:pt modelId="{3E36CABC-E115-6041-A688-E2199AE10518}" type="parTrans" cxnId="{3DBAD757-AAED-D344-AF11-5A8B7D511A4F}">
      <dgm:prSet/>
      <dgm:spPr/>
      <dgm:t>
        <a:bodyPr/>
        <a:lstStyle/>
        <a:p>
          <a:endParaRPr lang="en-US"/>
        </a:p>
      </dgm:t>
    </dgm:pt>
    <dgm:pt modelId="{263D64C9-2461-D84E-9EDA-58C95C5DF14F}" type="sibTrans" cxnId="{3DBAD757-AAED-D344-AF11-5A8B7D511A4F}">
      <dgm:prSet/>
      <dgm:spPr/>
      <dgm:t>
        <a:bodyPr/>
        <a:lstStyle/>
        <a:p>
          <a:endParaRPr lang="en-US"/>
        </a:p>
      </dgm:t>
    </dgm:pt>
    <dgm:pt modelId="{45318418-2F39-334F-9C2B-533083AD10C3}">
      <dgm:prSet phldrT="[Text]"/>
      <dgm:spPr/>
      <dgm:t>
        <a:bodyPr/>
        <a:lstStyle/>
        <a:p>
          <a:r>
            <a:rPr lang="en-US" b="1" dirty="0" smtClean="0"/>
            <a:t>PRELIMINARES (ART. 337, CPC)</a:t>
          </a:r>
          <a:endParaRPr lang="en-US" b="1" dirty="0"/>
        </a:p>
      </dgm:t>
    </dgm:pt>
    <dgm:pt modelId="{FFF3D03B-8636-4340-9232-AE07D4374123}" type="parTrans" cxnId="{E284AC28-967E-B347-9689-F33BD443DD47}">
      <dgm:prSet/>
      <dgm:spPr/>
      <dgm:t>
        <a:bodyPr/>
        <a:lstStyle/>
        <a:p>
          <a:endParaRPr lang="en-US"/>
        </a:p>
      </dgm:t>
    </dgm:pt>
    <dgm:pt modelId="{27098BA9-F65F-BB40-B5B5-67B5A0973833}" type="sibTrans" cxnId="{E284AC28-967E-B347-9689-F33BD443DD47}">
      <dgm:prSet/>
      <dgm:spPr/>
      <dgm:t>
        <a:bodyPr/>
        <a:lstStyle/>
        <a:p>
          <a:endParaRPr lang="en-US"/>
        </a:p>
      </dgm:t>
    </dgm:pt>
    <dgm:pt modelId="{EEB34862-51D4-674C-8D45-C08C231BAFA7}">
      <dgm:prSet phldrT="[Text]"/>
      <dgm:spPr/>
      <dgm:t>
        <a:bodyPr/>
        <a:lstStyle/>
        <a:p>
          <a:r>
            <a:rPr lang="en-US" dirty="0" err="1" smtClean="0"/>
            <a:t>Oitiva</a:t>
          </a:r>
          <a:r>
            <a:rPr lang="en-US" dirty="0" smtClean="0"/>
            <a:t> em 15 </a:t>
          </a:r>
          <a:r>
            <a:rPr lang="en-US" dirty="0" err="1" smtClean="0"/>
            <a:t>dias</a:t>
          </a:r>
          <a:r>
            <a:rPr lang="en-US" dirty="0" smtClean="0"/>
            <a:t> com </a:t>
          </a:r>
          <a:r>
            <a:rPr lang="en-US" dirty="0" err="1" smtClean="0"/>
            <a:t>possibilidade</a:t>
          </a:r>
          <a:r>
            <a:rPr lang="en-US" dirty="0" smtClean="0"/>
            <a:t> de </a:t>
          </a:r>
          <a:r>
            <a:rPr lang="en-US" dirty="0" err="1" smtClean="0"/>
            <a:t>prova</a:t>
          </a:r>
          <a:r>
            <a:rPr lang="en-US" dirty="0" smtClean="0"/>
            <a:t> (documental?)</a:t>
          </a:r>
          <a:endParaRPr lang="en-US" dirty="0"/>
        </a:p>
      </dgm:t>
    </dgm:pt>
    <dgm:pt modelId="{441E7733-7B45-764F-877F-6A2E59ABA3E1}" type="parTrans" cxnId="{5C9F9BC3-DE30-9A44-B7CA-4EB4E7AF2904}">
      <dgm:prSet/>
      <dgm:spPr/>
      <dgm:t>
        <a:bodyPr/>
        <a:lstStyle/>
        <a:p>
          <a:endParaRPr lang="en-US"/>
        </a:p>
      </dgm:t>
    </dgm:pt>
    <dgm:pt modelId="{F5EBCF09-4702-B440-B970-85D9E3D5EA07}" type="sibTrans" cxnId="{5C9F9BC3-DE30-9A44-B7CA-4EB4E7AF2904}">
      <dgm:prSet/>
      <dgm:spPr/>
      <dgm:t>
        <a:bodyPr/>
        <a:lstStyle/>
        <a:p>
          <a:endParaRPr lang="en-US"/>
        </a:p>
      </dgm:t>
    </dgm:pt>
    <dgm:pt modelId="{40913F40-8756-D84E-B1BF-2586CBCA34D4}">
      <dgm:prSet phldrT="[Text]"/>
      <dgm:spPr/>
      <dgm:t>
        <a:bodyPr/>
        <a:lstStyle/>
        <a:p>
          <a:r>
            <a:rPr lang="en-US" dirty="0" err="1" smtClean="0"/>
            <a:t>Vícios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irregularidades</a:t>
          </a:r>
          <a:r>
            <a:rPr lang="en-US" dirty="0" smtClean="0"/>
            <a:t> </a:t>
          </a:r>
          <a:r>
            <a:rPr lang="en-US" dirty="0" err="1" smtClean="0"/>
            <a:t>sanáveis</a:t>
          </a:r>
          <a:r>
            <a:rPr lang="en-US" dirty="0" smtClean="0"/>
            <a:t> </a:t>
          </a:r>
          <a:r>
            <a:rPr lang="mr-IN" dirty="0" smtClean="0"/>
            <a:t>–</a:t>
          </a:r>
          <a:r>
            <a:rPr lang="en-US" dirty="0" smtClean="0"/>
            <a:t> 30 </a:t>
          </a:r>
          <a:r>
            <a:rPr lang="en-US" dirty="0" err="1" smtClean="0"/>
            <a:t>dias</a:t>
          </a:r>
          <a:endParaRPr lang="en-US" dirty="0"/>
        </a:p>
      </dgm:t>
    </dgm:pt>
    <dgm:pt modelId="{E01787C7-3419-0847-881D-ED86F648BAF6}" type="parTrans" cxnId="{D6196136-11DE-B24C-B089-8D31B20CF578}">
      <dgm:prSet/>
      <dgm:spPr/>
      <dgm:t>
        <a:bodyPr/>
        <a:lstStyle/>
        <a:p>
          <a:endParaRPr lang="en-US"/>
        </a:p>
      </dgm:t>
    </dgm:pt>
    <dgm:pt modelId="{499C0915-0019-6F45-BF3C-81D6067E5507}" type="sibTrans" cxnId="{D6196136-11DE-B24C-B089-8D31B20CF578}">
      <dgm:prSet/>
      <dgm:spPr/>
      <dgm:t>
        <a:bodyPr/>
        <a:lstStyle/>
        <a:p>
          <a:endParaRPr lang="en-US"/>
        </a:p>
      </dgm:t>
    </dgm:pt>
    <dgm:pt modelId="{B9417D5E-7E89-44A2-A5C7-143686F6B2B4}">
      <dgm:prSet phldrT="[Text]"/>
      <dgm:spPr/>
      <dgm:t>
        <a:bodyPr/>
        <a:lstStyle/>
        <a:p>
          <a:r>
            <a:rPr lang="en-US" dirty="0" err="1" smtClean="0"/>
            <a:t>Manutenção</a:t>
          </a:r>
          <a:r>
            <a:rPr lang="en-US" dirty="0" smtClean="0"/>
            <a:t> do </a:t>
          </a:r>
          <a:r>
            <a:rPr lang="en-US" dirty="0" err="1" smtClean="0"/>
            <a:t>Ônus</a:t>
          </a:r>
          <a:r>
            <a:rPr lang="en-US" dirty="0" smtClean="0"/>
            <a:t> </a:t>
          </a:r>
          <a:r>
            <a:rPr lang="en-US" dirty="0" err="1" smtClean="0"/>
            <a:t>Probatório</a:t>
          </a:r>
          <a:endParaRPr lang="en-US" dirty="0"/>
        </a:p>
      </dgm:t>
    </dgm:pt>
    <dgm:pt modelId="{2B3776E6-0CD7-4122-9353-2732A77EA407}" type="parTrans" cxnId="{BED923C0-3A94-4900-98C4-B0B2396ECF09}">
      <dgm:prSet/>
      <dgm:spPr/>
      <dgm:t>
        <a:bodyPr/>
        <a:lstStyle/>
        <a:p>
          <a:endParaRPr lang="en-US"/>
        </a:p>
      </dgm:t>
    </dgm:pt>
    <dgm:pt modelId="{990C3408-1C33-49B3-8BBC-6B23396AD192}" type="sibTrans" cxnId="{BED923C0-3A94-4900-98C4-B0B2396ECF09}">
      <dgm:prSet/>
      <dgm:spPr/>
      <dgm:t>
        <a:bodyPr/>
        <a:lstStyle/>
        <a:p>
          <a:endParaRPr lang="en-US"/>
        </a:p>
      </dgm:t>
    </dgm:pt>
    <dgm:pt modelId="{533AD2D1-FFF1-4830-92A2-61228DEF5777}">
      <dgm:prSet phldrT="[Text]"/>
      <dgm:spPr/>
      <dgm:t>
        <a:bodyPr/>
        <a:lstStyle/>
        <a:p>
          <a:r>
            <a:rPr lang="en-US" dirty="0" err="1" smtClean="0"/>
            <a:t>Ônus</a:t>
          </a:r>
          <a:r>
            <a:rPr lang="en-US" dirty="0" smtClean="0"/>
            <a:t> da </a:t>
          </a:r>
          <a:r>
            <a:rPr lang="en-US" dirty="0" err="1" smtClean="0"/>
            <a:t>Impugnação</a:t>
          </a:r>
          <a:r>
            <a:rPr lang="en-US" dirty="0" smtClean="0"/>
            <a:t> </a:t>
          </a:r>
          <a:r>
            <a:rPr lang="en-US" dirty="0" err="1" smtClean="0"/>
            <a:t>Específica</a:t>
          </a:r>
          <a:endParaRPr lang="en-US" dirty="0"/>
        </a:p>
      </dgm:t>
    </dgm:pt>
    <dgm:pt modelId="{542A3D63-1C8A-47CF-ACE2-A75B99BA13B8}" type="parTrans" cxnId="{ADD2F27C-7498-43D9-9E5E-C019D82021E4}">
      <dgm:prSet/>
      <dgm:spPr/>
      <dgm:t>
        <a:bodyPr/>
        <a:lstStyle/>
        <a:p>
          <a:endParaRPr lang="en-US"/>
        </a:p>
      </dgm:t>
    </dgm:pt>
    <dgm:pt modelId="{2B668B55-3C10-4293-B7E7-FB53BF98C487}" type="sibTrans" cxnId="{ADD2F27C-7498-43D9-9E5E-C019D82021E4}">
      <dgm:prSet/>
      <dgm:spPr/>
      <dgm:t>
        <a:bodyPr/>
        <a:lstStyle/>
        <a:p>
          <a:endParaRPr lang="en-US"/>
        </a:p>
      </dgm:t>
    </dgm:pt>
    <dgm:pt modelId="{0765D2B8-64CE-4598-B2BD-A6BC7F6E8122}">
      <dgm:prSet phldrT="[Text]"/>
      <dgm:spPr/>
      <dgm:t>
        <a:bodyPr/>
        <a:lstStyle/>
        <a:p>
          <a:r>
            <a:rPr lang="en-US" dirty="0" err="1" smtClean="0"/>
            <a:t>Contraditório</a:t>
          </a:r>
          <a:r>
            <a:rPr lang="en-US" dirty="0" smtClean="0"/>
            <a:t> sobre eventual novo </a:t>
          </a:r>
          <a:r>
            <a:rPr lang="en-US" dirty="0" err="1" smtClean="0"/>
            <a:t>documento</a:t>
          </a:r>
          <a:endParaRPr lang="en-US" dirty="0"/>
        </a:p>
      </dgm:t>
    </dgm:pt>
    <dgm:pt modelId="{04641A3B-35D5-477F-A209-C705D187A42E}" type="parTrans" cxnId="{02BF2C75-A224-4A19-9C66-643BD440D8E6}">
      <dgm:prSet/>
      <dgm:spPr/>
      <dgm:t>
        <a:bodyPr/>
        <a:lstStyle/>
        <a:p>
          <a:endParaRPr lang="en-US"/>
        </a:p>
      </dgm:t>
    </dgm:pt>
    <dgm:pt modelId="{BFD72977-044B-4C43-B657-B0572F26A9E6}" type="sibTrans" cxnId="{02BF2C75-A224-4A19-9C66-643BD440D8E6}">
      <dgm:prSet/>
      <dgm:spPr/>
      <dgm:t>
        <a:bodyPr/>
        <a:lstStyle/>
        <a:p>
          <a:endParaRPr lang="en-US"/>
        </a:p>
      </dgm:t>
    </dgm:pt>
    <dgm:pt modelId="{809A49DB-4660-41BB-A077-AC84AF6C1144}">
      <dgm:prSet phldrT="[Text]"/>
      <dgm:spPr/>
      <dgm:t>
        <a:bodyPr/>
        <a:lstStyle/>
        <a:p>
          <a:r>
            <a:rPr lang="en-US" dirty="0" err="1" smtClean="0"/>
            <a:t>Contraditório</a:t>
          </a:r>
          <a:r>
            <a:rPr lang="en-US" dirty="0" smtClean="0"/>
            <a:t> sobre eventual novo </a:t>
          </a:r>
          <a:r>
            <a:rPr lang="en-US" dirty="0" err="1" smtClean="0"/>
            <a:t>documento</a:t>
          </a:r>
          <a:endParaRPr lang="en-US" dirty="0"/>
        </a:p>
      </dgm:t>
    </dgm:pt>
    <dgm:pt modelId="{55482FCE-B9EC-4EF2-8E18-D5C145C68EC1}" type="parTrans" cxnId="{90358648-DB60-4740-9DA2-E7550ACD1570}">
      <dgm:prSet/>
      <dgm:spPr/>
      <dgm:t>
        <a:bodyPr/>
        <a:lstStyle/>
        <a:p>
          <a:endParaRPr lang="en-US"/>
        </a:p>
      </dgm:t>
    </dgm:pt>
    <dgm:pt modelId="{DF121955-BBF6-45D2-9F4C-046368EEEDD3}" type="sibTrans" cxnId="{90358648-DB60-4740-9DA2-E7550ACD1570}">
      <dgm:prSet/>
      <dgm:spPr/>
      <dgm:t>
        <a:bodyPr/>
        <a:lstStyle/>
        <a:p>
          <a:endParaRPr lang="en-US"/>
        </a:p>
      </dgm:t>
    </dgm:pt>
    <dgm:pt modelId="{3BE0E737-FCCE-B34A-8F1F-E5CA334FB1B1}" type="pres">
      <dgm:prSet presAssocID="{B3079716-8A6D-BC47-94B8-C310983D98C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7B88083-9525-D14B-B965-8FC689FE540C}" type="pres">
      <dgm:prSet presAssocID="{45318418-2F39-334F-9C2B-533083AD10C3}" presName="boxAndChildren" presStyleCnt="0"/>
      <dgm:spPr/>
    </dgm:pt>
    <dgm:pt modelId="{3B965F39-FCE2-404C-B2F9-BADE651D0694}" type="pres">
      <dgm:prSet presAssocID="{45318418-2F39-334F-9C2B-533083AD10C3}" presName="parentTextBox" presStyleLbl="node1" presStyleIdx="0" presStyleCnt="3"/>
      <dgm:spPr/>
      <dgm:t>
        <a:bodyPr/>
        <a:lstStyle/>
        <a:p>
          <a:endParaRPr lang="pt-BR"/>
        </a:p>
      </dgm:t>
    </dgm:pt>
    <dgm:pt modelId="{4FAB9AAD-71BB-6B4E-A47C-76633086E2EF}" type="pres">
      <dgm:prSet presAssocID="{45318418-2F39-334F-9C2B-533083AD10C3}" presName="entireBox" presStyleLbl="node1" presStyleIdx="0" presStyleCnt="3"/>
      <dgm:spPr/>
      <dgm:t>
        <a:bodyPr/>
        <a:lstStyle/>
        <a:p>
          <a:endParaRPr lang="pt-BR"/>
        </a:p>
      </dgm:t>
    </dgm:pt>
    <dgm:pt modelId="{31B1D739-FEB7-8F40-B914-BE9C638901E3}" type="pres">
      <dgm:prSet presAssocID="{45318418-2F39-334F-9C2B-533083AD10C3}" presName="descendantBox" presStyleCnt="0"/>
      <dgm:spPr/>
    </dgm:pt>
    <dgm:pt modelId="{5C87D95E-2A4D-014E-A4C0-8F1E866BE1B3}" type="pres">
      <dgm:prSet presAssocID="{EEB34862-51D4-674C-8D45-C08C231BAFA7}" presName="childTextBox" presStyleLbl="fg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E88C15-29C0-4089-8EBC-A35812B5085B}" type="pres">
      <dgm:prSet presAssocID="{809A49DB-4660-41BB-A077-AC84AF6C1144}" presName="childTextBox" presStyleLbl="fg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43939B-73EE-3441-9121-27CCF76D8284}" type="pres">
      <dgm:prSet presAssocID="{40913F40-8756-D84E-B1BF-2586CBCA34D4}" presName="childTextBox" presStyleLbl="fg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4555BF-27B2-9D4F-B858-C0BA7D4D67B6}" type="pres">
      <dgm:prSet presAssocID="{67EE8278-353F-8C43-986D-E1247C2459D1}" presName="sp" presStyleCnt="0"/>
      <dgm:spPr/>
    </dgm:pt>
    <dgm:pt modelId="{ED4F75BD-F715-9846-8F7A-8D9800628A20}" type="pres">
      <dgm:prSet presAssocID="{27123AFB-DA0E-0D48-AFEB-8D833C045C25}" presName="arrowAndChildren" presStyleCnt="0"/>
      <dgm:spPr/>
    </dgm:pt>
    <dgm:pt modelId="{08ED25A8-11ED-754D-B9C0-6E8B1ECF5CE4}" type="pres">
      <dgm:prSet presAssocID="{27123AFB-DA0E-0D48-AFEB-8D833C045C25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97FF654D-C315-C846-89EF-52706EAA74E8}" type="pres">
      <dgm:prSet presAssocID="{27123AFB-DA0E-0D48-AFEB-8D833C045C25}" presName="arrow" presStyleLbl="node1" presStyleIdx="1" presStyleCnt="3"/>
      <dgm:spPr/>
      <dgm:t>
        <a:bodyPr/>
        <a:lstStyle/>
        <a:p>
          <a:endParaRPr lang="en-US"/>
        </a:p>
      </dgm:t>
    </dgm:pt>
    <dgm:pt modelId="{9DFC8EF7-649B-B14C-9D1E-A8DC79874EDB}" type="pres">
      <dgm:prSet presAssocID="{27123AFB-DA0E-0D48-AFEB-8D833C045C25}" presName="descendantArrow" presStyleCnt="0"/>
      <dgm:spPr/>
    </dgm:pt>
    <dgm:pt modelId="{FC151E2D-EC60-764E-876B-EDA6615A59B3}" type="pres">
      <dgm:prSet presAssocID="{C219202A-28EE-654A-B0C2-DE4F85C41F59}" presName="childTextArrow" presStyleLbl="fg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BC29B0-8FAC-4CCA-9C0A-E91C9734E6A0}" type="pres">
      <dgm:prSet presAssocID="{0765D2B8-64CE-4598-B2BD-A6BC7F6E8122}" presName="childTextArrow" presStyleLbl="fg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735AC5F-C95A-4910-88ED-9E970C28707E}" type="pres">
      <dgm:prSet presAssocID="{533AD2D1-FFF1-4830-92A2-61228DEF5777}" presName="childTextArrow" presStyleLbl="fg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EF91334-A3D2-1644-9777-25068B0A397F}" type="pres">
      <dgm:prSet presAssocID="{4ED76650-8E38-F949-8CF3-927083476594}" presName="sp" presStyleCnt="0"/>
      <dgm:spPr/>
    </dgm:pt>
    <dgm:pt modelId="{A7A405AD-6AB1-8149-8F73-A6B9160BD79C}" type="pres">
      <dgm:prSet presAssocID="{D2EB403D-53C8-4B47-907D-E7A871CD7445}" presName="arrowAndChildren" presStyleCnt="0"/>
      <dgm:spPr/>
    </dgm:pt>
    <dgm:pt modelId="{2924FFF6-C681-A84E-BA2E-3D92D903DCA2}" type="pres">
      <dgm:prSet presAssocID="{D2EB403D-53C8-4B47-907D-E7A871CD7445}" presName="parentTextArrow" presStyleLbl="node1" presStyleIdx="1" presStyleCnt="3"/>
      <dgm:spPr/>
      <dgm:t>
        <a:bodyPr/>
        <a:lstStyle/>
        <a:p>
          <a:endParaRPr lang="pt-BR"/>
        </a:p>
      </dgm:t>
    </dgm:pt>
    <dgm:pt modelId="{0E36B380-A482-DC44-B7C1-086594BC769F}" type="pres">
      <dgm:prSet presAssocID="{D2EB403D-53C8-4B47-907D-E7A871CD7445}" presName="arrow" presStyleLbl="node1" presStyleIdx="2" presStyleCnt="3"/>
      <dgm:spPr/>
      <dgm:t>
        <a:bodyPr/>
        <a:lstStyle/>
        <a:p>
          <a:endParaRPr lang="pt-BR"/>
        </a:p>
      </dgm:t>
    </dgm:pt>
    <dgm:pt modelId="{94DAF357-4B73-564F-8B44-FB4D5EA2EB3E}" type="pres">
      <dgm:prSet presAssocID="{D2EB403D-53C8-4B47-907D-E7A871CD7445}" presName="descendantArrow" presStyleCnt="0"/>
      <dgm:spPr/>
    </dgm:pt>
    <dgm:pt modelId="{0D5682A5-9F93-EE41-A675-055BCD642184}" type="pres">
      <dgm:prSet presAssocID="{9359A7EB-42E5-414E-B600-87C843C9C62F}" presName="childTextArrow" presStyleLbl="fg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AD13D2E-359E-4B55-A1A0-843BB27589C8}" type="pres">
      <dgm:prSet presAssocID="{B9417D5E-7E89-44A2-A5C7-143686F6B2B4}" presName="childTextArrow" presStyleLbl="fg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128494C-804F-8E4D-976C-89D04A5B7E6B}" type="pres">
      <dgm:prSet presAssocID="{B019143D-3286-6046-AC43-79F169CB9337}" presName="childTextArrow" presStyleLbl="fg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BF2C75-A224-4A19-9C66-643BD440D8E6}" srcId="{27123AFB-DA0E-0D48-AFEB-8D833C045C25}" destId="{0765D2B8-64CE-4598-B2BD-A6BC7F6E8122}" srcOrd="1" destOrd="0" parTransId="{04641A3B-35D5-477F-A209-C705D187A42E}" sibTransId="{BFD72977-044B-4C43-B657-B0572F26A9E6}"/>
    <dgm:cxn modelId="{7883336F-5EBF-C04C-8764-1F3BA925A0DE}" srcId="{B3079716-8A6D-BC47-94B8-C310983D98C3}" destId="{27123AFB-DA0E-0D48-AFEB-8D833C045C25}" srcOrd="1" destOrd="0" parTransId="{832B59F8-DA5E-8544-A50F-8CA91F84E69E}" sibTransId="{67EE8278-353F-8C43-986D-E1247C2459D1}"/>
    <dgm:cxn modelId="{0C679880-0222-F04D-8A63-6624BD899682}" type="presOf" srcId="{D2EB403D-53C8-4B47-907D-E7A871CD7445}" destId="{0E36B380-A482-DC44-B7C1-086594BC769F}" srcOrd="1" destOrd="0" presId="urn:microsoft.com/office/officeart/2005/8/layout/process4"/>
    <dgm:cxn modelId="{90358648-DB60-4740-9DA2-E7550ACD1570}" srcId="{45318418-2F39-334F-9C2B-533083AD10C3}" destId="{809A49DB-4660-41BB-A077-AC84AF6C1144}" srcOrd="1" destOrd="0" parTransId="{55482FCE-B9EC-4EF2-8E18-D5C145C68EC1}" sibTransId="{DF121955-BBF6-45D2-9F4C-046368EEEDD3}"/>
    <dgm:cxn modelId="{3DBAD757-AAED-D344-AF11-5A8B7D511A4F}" srcId="{27123AFB-DA0E-0D48-AFEB-8D833C045C25}" destId="{C219202A-28EE-654A-B0C2-DE4F85C41F59}" srcOrd="0" destOrd="0" parTransId="{3E36CABC-E115-6041-A688-E2199AE10518}" sibTransId="{263D64C9-2461-D84E-9EDA-58C95C5DF14F}"/>
    <dgm:cxn modelId="{FC2C5E6A-D311-AC42-93C9-6D516AC76E43}" type="presOf" srcId="{40913F40-8756-D84E-B1BF-2586CBCA34D4}" destId="{4943939B-73EE-3441-9121-27CCF76D8284}" srcOrd="0" destOrd="0" presId="urn:microsoft.com/office/officeart/2005/8/layout/process4"/>
    <dgm:cxn modelId="{C4BAC30B-D41E-8140-A7E5-6C33DD114E59}" type="presOf" srcId="{D2EB403D-53C8-4B47-907D-E7A871CD7445}" destId="{2924FFF6-C681-A84E-BA2E-3D92D903DCA2}" srcOrd="0" destOrd="0" presId="urn:microsoft.com/office/officeart/2005/8/layout/process4"/>
    <dgm:cxn modelId="{BCADD5A8-4D13-2A47-8B68-86729A4AC9BE}" type="presOf" srcId="{45318418-2F39-334F-9C2B-533083AD10C3}" destId="{3B965F39-FCE2-404C-B2F9-BADE651D0694}" srcOrd="0" destOrd="0" presId="urn:microsoft.com/office/officeart/2005/8/layout/process4"/>
    <dgm:cxn modelId="{6B36B0D4-F63B-D845-BDCC-290FB2CDC243}" srcId="{D2EB403D-53C8-4B47-907D-E7A871CD7445}" destId="{9359A7EB-42E5-414E-B600-87C843C9C62F}" srcOrd="0" destOrd="0" parTransId="{F38D2DC4-1040-AA4F-B016-C791F4A5CA4E}" sibTransId="{42482473-7DCF-7D4B-A812-77209D18B785}"/>
    <dgm:cxn modelId="{BED923C0-3A94-4900-98C4-B0B2396ECF09}" srcId="{D2EB403D-53C8-4B47-907D-E7A871CD7445}" destId="{B9417D5E-7E89-44A2-A5C7-143686F6B2B4}" srcOrd="1" destOrd="0" parTransId="{2B3776E6-0CD7-4122-9353-2732A77EA407}" sibTransId="{990C3408-1C33-49B3-8BBC-6B23396AD192}"/>
    <dgm:cxn modelId="{D6196136-11DE-B24C-B089-8D31B20CF578}" srcId="{45318418-2F39-334F-9C2B-533083AD10C3}" destId="{40913F40-8756-D84E-B1BF-2586CBCA34D4}" srcOrd="2" destOrd="0" parTransId="{E01787C7-3419-0847-881D-ED86F648BAF6}" sibTransId="{499C0915-0019-6F45-BF3C-81D6067E5507}"/>
    <dgm:cxn modelId="{8F72812E-873B-3540-B63A-EF80BBD6D763}" type="presOf" srcId="{C219202A-28EE-654A-B0C2-DE4F85C41F59}" destId="{FC151E2D-EC60-764E-876B-EDA6615A59B3}" srcOrd="0" destOrd="0" presId="urn:microsoft.com/office/officeart/2005/8/layout/process4"/>
    <dgm:cxn modelId="{5C9F9BC3-DE30-9A44-B7CA-4EB4E7AF2904}" srcId="{45318418-2F39-334F-9C2B-533083AD10C3}" destId="{EEB34862-51D4-674C-8D45-C08C231BAFA7}" srcOrd="0" destOrd="0" parTransId="{441E7733-7B45-764F-877F-6A2E59ABA3E1}" sibTransId="{F5EBCF09-4702-B440-B970-85D9E3D5EA07}"/>
    <dgm:cxn modelId="{67331B84-D589-924E-9FF6-815AD1AFC980}" type="presOf" srcId="{27123AFB-DA0E-0D48-AFEB-8D833C045C25}" destId="{08ED25A8-11ED-754D-B9C0-6E8B1ECF5CE4}" srcOrd="0" destOrd="0" presId="urn:microsoft.com/office/officeart/2005/8/layout/process4"/>
    <dgm:cxn modelId="{ADD2F27C-7498-43D9-9E5E-C019D82021E4}" srcId="{27123AFB-DA0E-0D48-AFEB-8D833C045C25}" destId="{533AD2D1-FFF1-4830-92A2-61228DEF5777}" srcOrd="2" destOrd="0" parTransId="{542A3D63-1C8A-47CF-ACE2-A75B99BA13B8}" sibTransId="{2B668B55-3C10-4293-B7E7-FB53BF98C487}"/>
    <dgm:cxn modelId="{F2749416-CD3C-1342-BE18-11E9537C7EC4}" type="presOf" srcId="{9359A7EB-42E5-414E-B600-87C843C9C62F}" destId="{0D5682A5-9F93-EE41-A675-055BCD642184}" srcOrd="0" destOrd="0" presId="urn:microsoft.com/office/officeart/2005/8/layout/process4"/>
    <dgm:cxn modelId="{0294D76D-62F6-FE4F-B677-879A99F29CCD}" type="presOf" srcId="{45318418-2F39-334F-9C2B-533083AD10C3}" destId="{4FAB9AAD-71BB-6B4E-A47C-76633086E2EF}" srcOrd="1" destOrd="0" presId="urn:microsoft.com/office/officeart/2005/8/layout/process4"/>
    <dgm:cxn modelId="{220A655B-93BD-4265-9E54-4651ADDD564B}" type="presOf" srcId="{B9417D5E-7E89-44A2-A5C7-143686F6B2B4}" destId="{4AD13D2E-359E-4B55-A1A0-843BB27589C8}" srcOrd="0" destOrd="0" presId="urn:microsoft.com/office/officeart/2005/8/layout/process4"/>
    <dgm:cxn modelId="{E9353CC2-B111-AE4B-8729-2A45072925CA}" srcId="{D2EB403D-53C8-4B47-907D-E7A871CD7445}" destId="{B019143D-3286-6046-AC43-79F169CB9337}" srcOrd="2" destOrd="0" parTransId="{98AABCDF-DA7A-6F4C-AE26-301D2C86A4DA}" sibTransId="{9E77CF58-6E92-C549-BE86-53E3AE99C646}"/>
    <dgm:cxn modelId="{B913B3A7-3213-244B-AF16-9E95A271C686}" type="presOf" srcId="{B3079716-8A6D-BC47-94B8-C310983D98C3}" destId="{3BE0E737-FCCE-B34A-8F1F-E5CA334FB1B1}" srcOrd="0" destOrd="0" presId="urn:microsoft.com/office/officeart/2005/8/layout/process4"/>
    <dgm:cxn modelId="{CC6C1962-770A-6141-9B4C-9E0EBC057D54}" srcId="{B3079716-8A6D-BC47-94B8-C310983D98C3}" destId="{D2EB403D-53C8-4B47-907D-E7A871CD7445}" srcOrd="0" destOrd="0" parTransId="{B03BFDE3-16FE-C84D-8806-812030AF4CF1}" sibTransId="{4ED76650-8E38-F949-8CF3-927083476594}"/>
    <dgm:cxn modelId="{B4452FEF-1B07-4437-BD05-43FFFD4314DA}" type="presOf" srcId="{533AD2D1-FFF1-4830-92A2-61228DEF5777}" destId="{B735AC5F-C95A-4910-88ED-9E970C28707E}" srcOrd="0" destOrd="0" presId="urn:microsoft.com/office/officeart/2005/8/layout/process4"/>
    <dgm:cxn modelId="{1654AC07-D306-5648-9168-B526BDE8B40B}" type="presOf" srcId="{EEB34862-51D4-674C-8D45-C08C231BAFA7}" destId="{5C87D95E-2A4D-014E-A4C0-8F1E866BE1B3}" srcOrd="0" destOrd="0" presId="urn:microsoft.com/office/officeart/2005/8/layout/process4"/>
    <dgm:cxn modelId="{8C687DA5-84E0-DD42-9635-7714D15E2183}" type="presOf" srcId="{B019143D-3286-6046-AC43-79F169CB9337}" destId="{9128494C-804F-8E4D-976C-89D04A5B7E6B}" srcOrd="0" destOrd="0" presId="urn:microsoft.com/office/officeart/2005/8/layout/process4"/>
    <dgm:cxn modelId="{E284AC28-967E-B347-9689-F33BD443DD47}" srcId="{B3079716-8A6D-BC47-94B8-C310983D98C3}" destId="{45318418-2F39-334F-9C2B-533083AD10C3}" srcOrd="2" destOrd="0" parTransId="{FFF3D03B-8636-4340-9232-AE07D4374123}" sibTransId="{27098BA9-F65F-BB40-B5B5-67B5A0973833}"/>
    <dgm:cxn modelId="{8809DCE7-0A5F-4AEB-999F-25F7B0CB07DC}" type="presOf" srcId="{0765D2B8-64CE-4598-B2BD-A6BC7F6E8122}" destId="{39BC29B0-8FAC-4CCA-9C0A-E91C9734E6A0}" srcOrd="0" destOrd="0" presId="urn:microsoft.com/office/officeart/2005/8/layout/process4"/>
    <dgm:cxn modelId="{17D403F2-000B-F34B-A64B-8C622AFBF987}" type="presOf" srcId="{27123AFB-DA0E-0D48-AFEB-8D833C045C25}" destId="{97FF654D-C315-C846-89EF-52706EAA74E8}" srcOrd="1" destOrd="0" presId="urn:microsoft.com/office/officeart/2005/8/layout/process4"/>
    <dgm:cxn modelId="{11218A97-9E71-40BF-B6C9-7C7298BF56C3}" type="presOf" srcId="{809A49DB-4660-41BB-A077-AC84AF6C1144}" destId="{16E88C15-29C0-4089-8EBC-A35812B5085B}" srcOrd="0" destOrd="0" presId="urn:microsoft.com/office/officeart/2005/8/layout/process4"/>
    <dgm:cxn modelId="{284D6ED9-D743-AC4A-9A84-EA8096B826D6}" type="presParOf" srcId="{3BE0E737-FCCE-B34A-8F1F-E5CA334FB1B1}" destId="{D7B88083-9525-D14B-B965-8FC689FE540C}" srcOrd="0" destOrd="0" presId="urn:microsoft.com/office/officeart/2005/8/layout/process4"/>
    <dgm:cxn modelId="{20CFE5F7-DE32-5E41-936C-2851235644A9}" type="presParOf" srcId="{D7B88083-9525-D14B-B965-8FC689FE540C}" destId="{3B965F39-FCE2-404C-B2F9-BADE651D0694}" srcOrd="0" destOrd="0" presId="urn:microsoft.com/office/officeart/2005/8/layout/process4"/>
    <dgm:cxn modelId="{4DF6A809-9057-A24D-9AC6-736CC4E590ED}" type="presParOf" srcId="{D7B88083-9525-D14B-B965-8FC689FE540C}" destId="{4FAB9AAD-71BB-6B4E-A47C-76633086E2EF}" srcOrd="1" destOrd="0" presId="urn:microsoft.com/office/officeart/2005/8/layout/process4"/>
    <dgm:cxn modelId="{2187C5E8-FE72-BA4E-B370-C292D992FA40}" type="presParOf" srcId="{D7B88083-9525-D14B-B965-8FC689FE540C}" destId="{31B1D739-FEB7-8F40-B914-BE9C638901E3}" srcOrd="2" destOrd="0" presId="urn:microsoft.com/office/officeart/2005/8/layout/process4"/>
    <dgm:cxn modelId="{2754941C-80E9-1041-B65A-C06F4656CF39}" type="presParOf" srcId="{31B1D739-FEB7-8F40-B914-BE9C638901E3}" destId="{5C87D95E-2A4D-014E-A4C0-8F1E866BE1B3}" srcOrd="0" destOrd="0" presId="urn:microsoft.com/office/officeart/2005/8/layout/process4"/>
    <dgm:cxn modelId="{AADBA3B8-A339-4AA7-9644-79E09FFAE4C7}" type="presParOf" srcId="{31B1D739-FEB7-8F40-B914-BE9C638901E3}" destId="{16E88C15-29C0-4089-8EBC-A35812B5085B}" srcOrd="1" destOrd="0" presId="urn:microsoft.com/office/officeart/2005/8/layout/process4"/>
    <dgm:cxn modelId="{FDC1A7C2-F7EB-A040-9003-4316FD3E77DF}" type="presParOf" srcId="{31B1D739-FEB7-8F40-B914-BE9C638901E3}" destId="{4943939B-73EE-3441-9121-27CCF76D8284}" srcOrd="2" destOrd="0" presId="urn:microsoft.com/office/officeart/2005/8/layout/process4"/>
    <dgm:cxn modelId="{7A688C8D-E7E0-CC4F-9FB2-E28CA1A389ED}" type="presParOf" srcId="{3BE0E737-FCCE-B34A-8F1F-E5CA334FB1B1}" destId="{7B4555BF-27B2-9D4F-B858-C0BA7D4D67B6}" srcOrd="1" destOrd="0" presId="urn:microsoft.com/office/officeart/2005/8/layout/process4"/>
    <dgm:cxn modelId="{2EDFDB5A-74C2-5F4D-B71B-9AA337B70924}" type="presParOf" srcId="{3BE0E737-FCCE-B34A-8F1F-E5CA334FB1B1}" destId="{ED4F75BD-F715-9846-8F7A-8D9800628A20}" srcOrd="2" destOrd="0" presId="urn:microsoft.com/office/officeart/2005/8/layout/process4"/>
    <dgm:cxn modelId="{D8FF6252-BCD5-F243-8387-2C91C0BDBB5C}" type="presParOf" srcId="{ED4F75BD-F715-9846-8F7A-8D9800628A20}" destId="{08ED25A8-11ED-754D-B9C0-6E8B1ECF5CE4}" srcOrd="0" destOrd="0" presId="urn:microsoft.com/office/officeart/2005/8/layout/process4"/>
    <dgm:cxn modelId="{F1C6F89A-E2DD-3144-B370-7F2104CD146F}" type="presParOf" srcId="{ED4F75BD-F715-9846-8F7A-8D9800628A20}" destId="{97FF654D-C315-C846-89EF-52706EAA74E8}" srcOrd="1" destOrd="0" presId="urn:microsoft.com/office/officeart/2005/8/layout/process4"/>
    <dgm:cxn modelId="{1ECBB6F5-7C79-9145-BBE2-1D5F9B597FA5}" type="presParOf" srcId="{ED4F75BD-F715-9846-8F7A-8D9800628A20}" destId="{9DFC8EF7-649B-B14C-9D1E-A8DC79874EDB}" srcOrd="2" destOrd="0" presId="urn:microsoft.com/office/officeart/2005/8/layout/process4"/>
    <dgm:cxn modelId="{D8CE180E-5B0A-574C-B97B-14DF38500595}" type="presParOf" srcId="{9DFC8EF7-649B-B14C-9D1E-A8DC79874EDB}" destId="{FC151E2D-EC60-764E-876B-EDA6615A59B3}" srcOrd="0" destOrd="0" presId="urn:microsoft.com/office/officeart/2005/8/layout/process4"/>
    <dgm:cxn modelId="{E796D98E-B7F8-443B-AD88-81159DC2AEBE}" type="presParOf" srcId="{9DFC8EF7-649B-B14C-9D1E-A8DC79874EDB}" destId="{39BC29B0-8FAC-4CCA-9C0A-E91C9734E6A0}" srcOrd="1" destOrd="0" presId="urn:microsoft.com/office/officeart/2005/8/layout/process4"/>
    <dgm:cxn modelId="{4E4BE457-27D8-493C-B883-AE4DB9297FD9}" type="presParOf" srcId="{9DFC8EF7-649B-B14C-9D1E-A8DC79874EDB}" destId="{B735AC5F-C95A-4910-88ED-9E970C28707E}" srcOrd="2" destOrd="0" presId="urn:microsoft.com/office/officeart/2005/8/layout/process4"/>
    <dgm:cxn modelId="{E3FBCB61-A0A4-A84B-94B4-31DCF0059931}" type="presParOf" srcId="{3BE0E737-FCCE-B34A-8F1F-E5CA334FB1B1}" destId="{DEF91334-A3D2-1644-9777-25068B0A397F}" srcOrd="3" destOrd="0" presId="urn:microsoft.com/office/officeart/2005/8/layout/process4"/>
    <dgm:cxn modelId="{8F221D00-A5E8-AE4B-9372-BBF258518A72}" type="presParOf" srcId="{3BE0E737-FCCE-B34A-8F1F-E5CA334FB1B1}" destId="{A7A405AD-6AB1-8149-8F73-A6B9160BD79C}" srcOrd="4" destOrd="0" presId="urn:microsoft.com/office/officeart/2005/8/layout/process4"/>
    <dgm:cxn modelId="{A2784A15-CC23-AE44-BF3B-4874CFD22715}" type="presParOf" srcId="{A7A405AD-6AB1-8149-8F73-A6B9160BD79C}" destId="{2924FFF6-C681-A84E-BA2E-3D92D903DCA2}" srcOrd="0" destOrd="0" presId="urn:microsoft.com/office/officeart/2005/8/layout/process4"/>
    <dgm:cxn modelId="{ADDB5202-F415-6A4A-9090-5A8C1DC2EA2A}" type="presParOf" srcId="{A7A405AD-6AB1-8149-8F73-A6B9160BD79C}" destId="{0E36B380-A482-DC44-B7C1-086594BC769F}" srcOrd="1" destOrd="0" presId="urn:microsoft.com/office/officeart/2005/8/layout/process4"/>
    <dgm:cxn modelId="{75B48417-B78C-6342-80FA-AF597D8AE4C7}" type="presParOf" srcId="{A7A405AD-6AB1-8149-8F73-A6B9160BD79C}" destId="{94DAF357-4B73-564F-8B44-FB4D5EA2EB3E}" srcOrd="2" destOrd="0" presId="urn:microsoft.com/office/officeart/2005/8/layout/process4"/>
    <dgm:cxn modelId="{3747E08E-1431-E94B-B005-6DC9E552896D}" type="presParOf" srcId="{94DAF357-4B73-564F-8B44-FB4D5EA2EB3E}" destId="{0D5682A5-9F93-EE41-A675-055BCD642184}" srcOrd="0" destOrd="0" presId="urn:microsoft.com/office/officeart/2005/8/layout/process4"/>
    <dgm:cxn modelId="{17751A2E-B886-446A-8EF2-CE1CD76180E5}" type="presParOf" srcId="{94DAF357-4B73-564F-8B44-FB4D5EA2EB3E}" destId="{4AD13D2E-359E-4B55-A1A0-843BB27589C8}" srcOrd="1" destOrd="0" presId="urn:microsoft.com/office/officeart/2005/8/layout/process4"/>
    <dgm:cxn modelId="{840D34D5-97F3-FB4B-811F-B6A73D16C773}" type="presParOf" srcId="{94DAF357-4B73-564F-8B44-FB4D5EA2EB3E}" destId="{9128494C-804F-8E4D-976C-89D04A5B7E6B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83F5B4-EB93-3749-9E7E-02AAB2E3F7F2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181EA31-AF2B-5A4A-8286-7ACBFC38B38A}">
      <dgm:prSet phldrT="[Text]"/>
      <dgm:spPr/>
      <dgm:t>
        <a:bodyPr/>
        <a:lstStyle/>
        <a:p>
          <a:r>
            <a:rPr lang="en-US" dirty="0" smtClean="0"/>
            <a:t>A </a:t>
          </a:r>
          <a:r>
            <a:rPr lang="en-US" dirty="0" err="1" smtClean="0"/>
            <a:t>omiss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smtClean="0"/>
            <a:t>da parte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atender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intimação</a:t>
          </a:r>
          <a:r>
            <a:rPr lang="en-US" dirty="0" smtClean="0"/>
            <a:t> </a:t>
          </a:r>
          <a:r>
            <a:rPr lang="en-US" dirty="0" err="1" smtClean="0"/>
            <a:t>para</a:t>
          </a:r>
          <a:r>
            <a:rPr lang="en-US" dirty="0" smtClean="0"/>
            <a:t> </a:t>
          </a:r>
          <a:r>
            <a:rPr lang="en-US" dirty="0" err="1" smtClean="0"/>
            <a:t>especificação</a:t>
          </a:r>
          <a:r>
            <a:rPr lang="en-US" dirty="0" smtClean="0"/>
            <a:t> de </a:t>
          </a:r>
          <a:r>
            <a:rPr lang="en-US" dirty="0" err="1" smtClean="0"/>
            <a:t>provas</a:t>
          </a:r>
          <a:r>
            <a:rPr lang="en-US" dirty="0" smtClean="0"/>
            <a:t> </a:t>
          </a:r>
          <a:r>
            <a:rPr lang="en-US" dirty="0" err="1" smtClean="0"/>
            <a:t>gera</a:t>
          </a:r>
          <a:r>
            <a:rPr lang="en-US" dirty="0" smtClean="0"/>
            <a:t> </a:t>
          </a:r>
          <a:r>
            <a:rPr lang="en-US" dirty="0" err="1" smtClean="0"/>
            <a:t>preclusão</a:t>
          </a:r>
          <a:r>
            <a:rPr lang="en-US" dirty="0" smtClean="0"/>
            <a:t>?</a:t>
          </a:r>
          <a:endParaRPr lang="en-US" dirty="0"/>
        </a:p>
      </dgm:t>
    </dgm:pt>
    <dgm:pt modelId="{639B99E4-6BA2-094D-84EC-0FA6D4ECA0EA}" type="parTrans" cxnId="{17315514-4899-E84C-996B-E3E9DD252DC8}">
      <dgm:prSet/>
      <dgm:spPr/>
      <dgm:t>
        <a:bodyPr/>
        <a:lstStyle/>
        <a:p>
          <a:endParaRPr lang="en-US"/>
        </a:p>
      </dgm:t>
    </dgm:pt>
    <dgm:pt modelId="{4D4808B9-60BF-E646-ACE0-44367B549E05}" type="sibTrans" cxnId="{17315514-4899-E84C-996B-E3E9DD252DC8}">
      <dgm:prSet/>
      <dgm:spPr/>
      <dgm:t>
        <a:bodyPr/>
        <a:lstStyle/>
        <a:p>
          <a:endParaRPr lang="en-US"/>
        </a:p>
      </dgm:t>
    </dgm:pt>
    <dgm:pt modelId="{25A24EB5-79CF-844E-91FE-2862F85739C3}" type="pres">
      <dgm:prSet presAssocID="{9383F5B4-EB93-3749-9E7E-02AAB2E3F7F2}" presName="diagram" presStyleCnt="0">
        <dgm:presLayoutVars>
          <dgm:dir/>
          <dgm:resizeHandles val="exact"/>
        </dgm:presLayoutVars>
      </dgm:prSet>
      <dgm:spPr/>
    </dgm:pt>
    <dgm:pt modelId="{7A9A2165-9D28-6A4B-8247-76A685EB8992}" type="pres">
      <dgm:prSet presAssocID="{E181EA31-AF2B-5A4A-8286-7ACBFC38B38A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315514-4899-E84C-996B-E3E9DD252DC8}" srcId="{9383F5B4-EB93-3749-9E7E-02AAB2E3F7F2}" destId="{E181EA31-AF2B-5A4A-8286-7ACBFC38B38A}" srcOrd="0" destOrd="0" parTransId="{639B99E4-6BA2-094D-84EC-0FA6D4ECA0EA}" sibTransId="{4D4808B9-60BF-E646-ACE0-44367B549E05}"/>
    <dgm:cxn modelId="{29C23206-F428-A945-A4B5-488D68B34674}" type="presOf" srcId="{E181EA31-AF2B-5A4A-8286-7ACBFC38B38A}" destId="{7A9A2165-9D28-6A4B-8247-76A685EB8992}" srcOrd="0" destOrd="0" presId="urn:microsoft.com/office/officeart/2005/8/layout/default"/>
    <dgm:cxn modelId="{41478BDE-8981-5A4D-AA7C-8E7A1DD4DA5B}" type="presOf" srcId="{9383F5B4-EB93-3749-9E7E-02AAB2E3F7F2}" destId="{25A24EB5-79CF-844E-91FE-2862F85739C3}" srcOrd="0" destOrd="0" presId="urn:microsoft.com/office/officeart/2005/8/layout/default"/>
    <dgm:cxn modelId="{F81B7589-771D-6D4E-B987-06C861742C89}" type="presParOf" srcId="{25A24EB5-79CF-844E-91FE-2862F85739C3}" destId="{7A9A2165-9D28-6A4B-8247-76A685EB899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E8CEAA-3E12-334F-8955-C5ECAA41E28E}" type="doc">
      <dgm:prSet loTypeId="urn:microsoft.com/office/officeart/2008/layout/VerticalCurvedLis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D7057FC-9E12-8545-9194-7D8776ED89DD}">
      <dgm:prSet phldrT="[Text]"/>
      <dgm:spPr/>
      <dgm:t>
        <a:bodyPr/>
        <a:lstStyle/>
        <a:p>
          <a:r>
            <a:rPr lang="en-US" dirty="0" err="1" smtClean="0"/>
            <a:t>Extinção</a:t>
          </a:r>
          <a:r>
            <a:rPr lang="en-US" dirty="0" smtClean="0"/>
            <a:t> do </a:t>
          </a:r>
          <a:r>
            <a:rPr lang="en-US" dirty="0" err="1" smtClean="0"/>
            <a:t>Processo</a:t>
          </a:r>
          <a:endParaRPr lang="en-US" dirty="0"/>
        </a:p>
      </dgm:t>
    </dgm:pt>
    <dgm:pt modelId="{17F672FD-A607-5C43-8204-5D0470FD2100}" type="parTrans" cxnId="{6841A480-0CB3-B24F-95CE-CBD0822A50A0}">
      <dgm:prSet/>
      <dgm:spPr/>
      <dgm:t>
        <a:bodyPr/>
        <a:lstStyle/>
        <a:p>
          <a:endParaRPr lang="en-US"/>
        </a:p>
      </dgm:t>
    </dgm:pt>
    <dgm:pt modelId="{463F01C0-C14C-E04E-B1E2-7119B7DE4B18}" type="sibTrans" cxnId="{6841A480-0CB3-B24F-95CE-CBD0822A50A0}">
      <dgm:prSet/>
      <dgm:spPr/>
      <dgm:t>
        <a:bodyPr/>
        <a:lstStyle/>
        <a:p>
          <a:endParaRPr lang="en-US"/>
        </a:p>
      </dgm:t>
    </dgm:pt>
    <dgm:pt modelId="{00697391-A7F2-A045-B948-FA0DCDA39626}">
      <dgm:prSet phldrT="[Text]"/>
      <dgm:spPr/>
      <dgm:t>
        <a:bodyPr/>
        <a:lstStyle/>
        <a:p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Antecipado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endParaRPr lang="en-US" dirty="0"/>
        </a:p>
      </dgm:t>
    </dgm:pt>
    <dgm:pt modelId="{3A1B1009-58CC-0943-9CC0-2C06A0B31128}" type="parTrans" cxnId="{39AF1DD6-07C9-674D-B4CB-798CF520164B}">
      <dgm:prSet/>
      <dgm:spPr/>
      <dgm:t>
        <a:bodyPr/>
        <a:lstStyle/>
        <a:p>
          <a:endParaRPr lang="en-US"/>
        </a:p>
      </dgm:t>
    </dgm:pt>
    <dgm:pt modelId="{40FC439D-3A5E-7C43-8DEB-2CD023E9D993}" type="sibTrans" cxnId="{39AF1DD6-07C9-674D-B4CB-798CF520164B}">
      <dgm:prSet/>
      <dgm:spPr/>
      <dgm:t>
        <a:bodyPr/>
        <a:lstStyle/>
        <a:p>
          <a:endParaRPr lang="en-US"/>
        </a:p>
      </dgm:t>
    </dgm:pt>
    <dgm:pt modelId="{D8B688EB-5339-614F-A10B-83CBF0BB0ED3}">
      <dgm:prSet phldrT="[Text]"/>
      <dgm:spPr/>
      <dgm:t>
        <a:bodyPr/>
        <a:lstStyle/>
        <a:p>
          <a:r>
            <a:rPr lang="en-US" dirty="0" err="1" smtClean="0"/>
            <a:t>Julgamento</a:t>
          </a:r>
          <a:r>
            <a:rPr lang="en-US" dirty="0" smtClean="0"/>
            <a:t> </a:t>
          </a:r>
          <a:r>
            <a:rPr lang="en-US" dirty="0" err="1" smtClean="0"/>
            <a:t>Antecipado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endParaRPr lang="en-US" dirty="0"/>
        </a:p>
      </dgm:t>
    </dgm:pt>
    <dgm:pt modelId="{5AD5D35C-126E-D447-B6F4-E38919710504}" type="parTrans" cxnId="{221F7B3C-3E39-F64C-AD62-507E8DE91184}">
      <dgm:prSet/>
      <dgm:spPr/>
      <dgm:t>
        <a:bodyPr/>
        <a:lstStyle/>
        <a:p>
          <a:endParaRPr lang="en-US"/>
        </a:p>
      </dgm:t>
    </dgm:pt>
    <dgm:pt modelId="{AEDFC2C6-5536-9A4A-94F6-27374BF44E26}" type="sibTrans" cxnId="{221F7B3C-3E39-F64C-AD62-507E8DE91184}">
      <dgm:prSet/>
      <dgm:spPr/>
      <dgm:t>
        <a:bodyPr/>
        <a:lstStyle/>
        <a:p>
          <a:endParaRPr lang="en-US"/>
        </a:p>
      </dgm:t>
    </dgm:pt>
    <dgm:pt modelId="{D9143C04-2399-074C-B3FF-91AC3C7A98C6}" type="pres">
      <dgm:prSet presAssocID="{33E8CEAA-3E12-334F-8955-C5ECAA41E28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5B3BF27E-761A-3A40-B9A2-39E875046C08}" type="pres">
      <dgm:prSet presAssocID="{33E8CEAA-3E12-334F-8955-C5ECAA41E28E}" presName="Name1" presStyleCnt="0"/>
      <dgm:spPr/>
    </dgm:pt>
    <dgm:pt modelId="{7318893F-3DB7-5F43-B0F4-4E612F10FEE6}" type="pres">
      <dgm:prSet presAssocID="{33E8CEAA-3E12-334F-8955-C5ECAA41E28E}" presName="cycle" presStyleCnt="0"/>
      <dgm:spPr/>
    </dgm:pt>
    <dgm:pt modelId="{F53F66B2-AFFA-524B-BA82-44E29372499C}" type="pres">
      <dgm:prSet presAssocID="{33E8CEAA-3E12-334F-8955-C5ECAA41E28E}" presName="srcNode" presStyleLbl="node1" presStyleIdx="0" presStyleCnt="3"/>
      <dgm:spPr/>
    </dgm:pt>
    <dgm:pt modelId="{08B392DD-23FE-EB40-BC2D-9162314EB456}" type="pres">
      <dgm:prSet presAssocID="{33E8CEAA-3E12-334F-8955-C5ECAA41E28E}" presName="conn" presStyleLbl="parChTrans1D2" presStyleIdx="0" presStyleCnt="1"/>
      <dgm:spPr/>
      <dgm:t>
        <a:bodyPr/>
        <a:lstStyle/>
        <a:p>
          <a:endParaRPr lang="pt-BR"/>
        </a:p>
      </dgm:t>
    </dgm:pt>
    <dgm:pt modelId="{CC468CBB-D7F3-AA41-9FCA-CD61DBC2410D}" type="pres">
      <dgm:prSet presAssocID="{33E8CEAA-3E12-334F-8955-C5ECAA41E28E}" presName="extraNode" presStyleLbl="node1" presStyleIdx="0" presStyleCnt="3"/>
      <dgm:spPr/>
    </dgm:pt>
    <dgm:pt modelId="{28428596-8976-0A4E-8329-DB941B2F4E58}" type="pres">
      <dgm:prSet presAssocID="{33E8CEAA-3E12-334F-8955-C5ECAA41E28E}" presName="dstNode" presStyleLbl="node1" presStyleIdx="0" presStyleCnt="3"/>
      <dgm:spPr/>
    </dgm:pt>
    <dgm:pt modelId="{C9816E1C-A031-F242-8300-06990E6F250F}" type="pres">
      <dgm:prSet presAssocID="{5D7057FC-9E12-8545-9194-7D8776ED89DD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D28B812-2B7A-D742-A769-4C12BE1BA4BE}" type="pres">
      <dgm:prSet presAssocID="{5D7057FC-9E12-8545-9194-7D8776ED89DD}" presName="accent_1" presStyleCnt="0"/>
      <dgm:spPr/>
    </dgm:pt>
    <dgm:pt modelId="{6E5647D3-B405-2446-9442-4DED949F09C7}" type="pres">
      <dgm:prSet presAssocID="{5D7057FC-9E12-8545-9194-7D8776ED89DD}" presName="accentRepeatNode" presStyleLbl="solidFgAcc1" presStyleIdx="0" presStyleCnt="3"/>
      <dgm:spPr/>
    </dgm:pt>
    <dgm:pt modelId="{57472E92-05DE-D741-8AD7-1F7B635D899C}" type="pres">
      <dgm:prSet presAssocID="{00697391-A7F2-A045-B948-FA0DCDA39626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76BAB02-8CF9-E048-AB65-4178B6E22680}" type="pres">
      <dgm:prSet presAssocID="{00697391-A7F2-A045-B948-FA0DCDA39626}" presName="accent_2" presStyleCnt="0"/>
      <dgm:spPr/>
    </dgm:pt>
    <dgm:pt modelId="{3E4329A4-81CD-514E-8A1A-096BA190A8C7}" type="pres">
      <dgm:prSet presAssocID="{00697391-A7F2-A045-B948-FA0DCDA39626}" presName="accentRepeatNode" presStyleLbl="solidFgAcc1" presStyleIdx="1" presStyleCnt="3"/>
      <dgm:spPr/>
    </dgm:pt>
    <dgm:pt modelId="{8C2BB942-054A-0C40-A6AF-6EB956764AD8}" type="pres">
      <dgm:prSet presAssocID="{D8B688EB-5339-614F-A10B-83CBF0BB0ED3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166CB32-7A32-144E-B09B-29B7ECFB3EF8}" type="pres">
      <dgm:prSet presAssocID="{D8B688EB-5339-614F-A10B-83CBF0BB0ED3}" presName="accent_3" presStyleCnt="0"/>
      <dgm:spPr/>
    </dgm:pt>
    <dgm:pt modelId="{55B5B170-7F2D-444C-94FE-588E8A0B013B}" type="pres">
      <dgm:prSet presAssocID="{D8B688EB-5339-614F-A10B-83CBF0BB0ED3}" presName="accentRepeatNode" presStyleLbl="solidFgAcc1" presStyleIdx="2" presStyleCnt="3"/>
      <dgm:spPr/>
    </dgm:pt>
  </dgm:ptLst>
  <dgm:cxnLst>
    <dgm:cxn modelId="{6841A480-0CB3-B24F-95CE-CBD0822A50A0}" srcId="{33E8CEAA-3E12-334F-8955-C5ECAA41E28E}" destId="{5D7057FC-9E12-8545-9194-7D8776ED89DD}" srcOrd="0" destOrd="0" parTransId="{17F672FD-A607-5C43-8204-5D0470FD2100}" sibTransId="{463F01C0-C14C-E04E-B1E2-7119B7DE4B18}"/>
    <dgm:cxn modelId="{84A4A731-757C-5748-9729-1BFC2526B8B0}" type="presOf" srcId="{D8B688EB-5339-614F-A10B-83CBF0BB0ED3}" destId="{8C2BB942-054A-0C40-A6AF-6EB956764AD8}" srcOrd="0" destOrd="0" presId="urn:microsoft.com/office/officeart/2008/layout/VerticalCurvedList"/>
    <dgm:cxn modelId="{221F7B3C-3E39-F64C-AD62-507E8DE91184}" srcId="{33E8CEAA-3E12-334F-8955-C5ECAA41E28E}" destId="{D8B688EB-5339-614F-A10B-83CBF0BB0ED3}" srcOrd="2" destOrd="0" parTransId="{5AD5D35C-126E-D447-B6F4-E38919710504}" sibTransId="{AEDFC2C6-5536-9A4A-94F6-27374BF44E26}"/>
    <dgm:cxn modelId="{39AF1DD6-07C9-674D-B4CB-798CF520164B}" srcId="{33E8CEAA-3E12-334F-8955-C5ECAA41E28E}" destId="{00697391-A7F2-A045-B948-FA0DCDA39626}" srcOrd="1" destOrd="0" parTransId="{3A1B1009-58CC-0943-9CC0-2C06A0B31128}" sibTransId="{40FC439D-3A5E-7C43-8DEB-2CD023E9D993}"/>
    <dgm:cxn modelId="{30BBBE49-E5EC-6A44-84D2-95BF0DF83569}" type="presOf" srcId="{00697391-A7F2-A045-B948-FA0DCDA39626}" destId="{57472E92-05DE-D741-8AD7-1F7B635D899C}" srcOrd="0" destOrd="0" presId="urn:microsoft.com/office/officeart/2008/layout/VerticalCurvedList"/>
    <dgm:cxn modelId="{8B9472FB-8CA0-2F4D-9057-9A0E3B933360}" type="presOf" srcId="{463F01C0-C14C-E04E-B1E2-7119B7DE4B18}" destId="{08B392DD-23FE-EB40-BC2D-9162314EB456}" srcOrd="0" destOrd="0" presId="urn:microsoft.com/office/officeart/2008/layout/VerticalCurvedList"/>
    <dgm:cxn modelId="{E28D2CCD-117C-2946-B2EB-8EA980DFD4B2}" type="presOf" srcId="{33E8CEAA-3E12-334F-8955-C5ECAA41E28E}" destId="{D9143C04-2399-074C-B3FF-91AC3C7A98C6}" srcOrd="0" destOrd="0" presId="urn:microsoft.com/office/officeart/2008/layout/VerticalCurvedList"/>
    <dgm:cxn modelId="{EBF1F6F5-09E7-7642-A143-800E7FA20C25}" type="presOf" srcId="{5D7057FC-9E12-8545-9194-7D8776ED89DD}" destId="{C9816E1C-A031-F242-8300-06990E6F250F}" srcOrd="0" destOrd="0" presId="urn:microsoft.com/office/officeart/2008/layout/VerticalCurvedList"/>
    <dgm:cxn modelId="{77946D72-8717-C34F-918B-37CC68EDA68B}" type="presParOf" srcId="{D9143C04-2399-074C-B3FF-91AC3C7A98C6}" destId="{5B3BF27E-761A-3A40-B9A2-39E875046C08}" srcOrd="0" destOrd="0" presId="urn:microsoft.com/office/officeart/2008/layout/VerticalCurvedList"/>
    <dgm:cxn modelId="{DE279467-CFA8-E243-95F2-8AA0FD799C07}" type="presParOf" srcId="{5B3BF27E-761A-3A40-B9A2-39E875046C08}" destId="{7318893F-3DB7-5F43-B0F4-4E612F10FEE6}" srcOrd="0" destOrd="0" presId="urn:microsoft.com/office/officeart/2008/layout/VerticalCurvedList"/>
    <dgm:cxn modelId="{21557296-9FB2-B147-A104-2DD61F267443}" type="presParOf" srcId="{7318893F-3DB7-5F43-B0F4-4E612F10FEE6}" destId="{F53F66B2-AFFA-524B-BA82-44E29372499C}" srcOrd="0" destOrd="0" presId="urn:microsoft.com/office/officeart/2008/layout/VerticalCurvedList"/>
    <dgm:cxn modelId="{BF91A6A6-8702-8D4B-BFAB-A546DA5F0F12}" type="presParOf" srcId="{7318893F-3DB7-5F43-B0F4-4E612F10FEE6}" destId="{08B392DD-23FE-EB40-BC2D-9162314EB456}" srcOrd="1" destOrd="0" presId="urn:microsoft.com/office/officeart/2008/layout/VerticalCurvedList"/>
    <dgm:cxn modelId="{681BFB4E-DC6E-1D47-A3D2-07400386E977}" type="presParOf" srcId="{7318893F-3DB7-5F43-B0F4-4E612F10FEE6}" destId="{CC468CBB-D7F3-AA41-9FCA-CD61DBC2410D}" srcOrd="2" destOrd="0" presId="urn:microsoft.com/office/officeart/2008/layout/VerticalCurvedList"/>
    <dgm:cxn modelId="{13CB55CB-9E66-4F4F-A9CD-B0B173DCBCC6}" type="presParOf" srcId="{7318893F-3DB7-5F43-B0F4-4E612F10FEE6}" destId="{28428596-8976-0A4E-8329-DB941B2F4E58}" srcOrd="3" destOrd="0" presId="urn:microsoft.com/office/officeart/2008/layout/VerticalCurvedList"/>
    <dgm:cxn modelId="{C6A06A2E-936D-A94B-AD7F-B9E0A3ABABA6}" type="presParOf" srcId="{5B3BF27E-761A-3A40-B9A2-39E875046C08}" destId="{C9816E1C-A031-F242-8300-06990E6F250F}" srcOrd="1" destOrd="0" presId="urn:microsoft.com/office/officeart/2008/layout/VerticalCurvedList"/>
    <dgm:cxn modelId="{0C288A8D-7254-AF41-9690-7BAEDCF40A0E}" type="presParOf" srcId="{5B3BF27E-761A-3A40-B9A2-39E875046C08}" destId="{CD28B812-2B7A-D742-A769-4C12BE1BA4BE}" srcOrd="2" destOrd="0" presId="urn:microsoft.com/office/officeart/2008/layout/VerticalCurvedList"/>
    <dgm:cxn modelId="{D6C9552D-53BC-5648-BEA7-0407649E0F31}" type="presParOf" srcId="{CD28B812-2B7A-D742-A769-4C12BE1BA4BE}" destId="{6E5647D3-B405-2446-9442-4DED949F09C7}" srcOrd="0" destOrd="0" presId="urn:microsoft.com/office/officeart/2008/layout/VerticalCurvedList"/>
    <dgm:cxn modelId="{19013EF9-D671-0042-B76C-36C090595D77}" type="presParOf" srcId="{5B3BF27E-761A-3A40-B9A2-39E875046C08}" destId="{57472E92-05DE-D741-8AD7-1F7B635D899C}" srcOrd="3" destOrd="0" presId="urn:microsoft.com/office/officeart/2008/layout/VerticalCurvedList"/>
    <dgm:cxn modelId="{AD9C1395-2382-3D4E-BA80-A2D0CB328E4F}" type="presParOf" srcId="{5B3BF27E-761A-3A40-B9A2-39E875046C08}" destId="{D76BAB02-8CF9-E048-AB65-4178B6E22680}" srcOrd="4" destOrd="0" presId="urn:microsoft.com/office/officeart/2008/layout/VerticalCurvedList"/>
    <dgm:cxn modelId="{F418DE97-680D-FC41-932F-2462AFF0EDDF}" type="presParOf" srcId="{D76BAB02-8CF9-E048-AB65-4178B6E22680}" destId="{3E4329A4-81CD-514E-8A1A-096BA190A8C7}" srcOrd="0" destOrd="0" presId="urn:microsoft.com/office/officeart/2008/layout/VerticalCurvedList"/>
    <dgm:cxn modelId="{70E4707C-67CC-794D-9FA3-8E11C9FB7FFC}" type="presParOf" srcId="{5B3BF27E-761A-3A40-B9A2-39E875046C08}" destId="{8C2BB942-054A-0C40-A6AF-6EB956764AD8}" srcOrd="5" destOrd="0" presId="urn:microsoft.com/office/officeart/2008/layout/VerticalCurvedList"/>
    <dgm:cxn modelId="{6522E880-EE74-6742-B2DC-362A067EBB9A}" type="presParOf" srcId="{5B3BF27E-761A-3A40-B9A2-39E875046C08}" destId="{C166CB32-7A32-144E-B09B-29B7ECFB3EF8}" srcOrd="6" destOrd="0" presId="urn:microsoft.com/office/officeart/2008/layout/VerticalCurvedList"/>
    <dgm:cxn modelId="{F0C02084-5870-A048-BC0E-B4146DA08754}" type="presParOf" srcId="{C166CB32-7A32-144E-B09B-29B7ECFB3EF8}" destId="{55B5B170-7F2D-444C-94FE-588E8A0B013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D48F74-D9D8-B64D-A36A-ACA4E57FAF5C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C586196-6EDF-224A-A21A-63988DF9820E}">
      <dgm:prSet phldrT="[Text]"/>
      <dgm:spPr/>
      <dgm:t>
        <a:bodyPr/>
        <a:lstStyle/>
        <a:p>
          <a:r>
            <a:rPr lang="en-US" dirty="0" err="1" smtClean="0"/>
            <a:t>Sem</a:t>
          </a:r>
          <a:r>
            <a:rPr lang="en-US" dirty="0" smtClean="0"/>
            <a:t> </a:t>
          </a:r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485)</a:t>
          </a:r>
          <a:endParaRPr lang="en-US" dirty="0"/>
        </a:p>
      </dgm:t>
    </dgm:pt>
    <dgm:pt modelId="{C1956B50-D01F-B44F-9D8E-5995113F6A59}" type="parTrans" cxnId="{BC825185-C05A-504C-9E0B-62CEE46ED6FB}">
      <dgm:prSet/>
      <dgm:spPr/>
      <dgm:t>
        <a:bodyPr/>
        <a:lstStyle/>
        <a:p>
          <a:endParaRPr lang="en-US"/>
        </a:p>
      </dgm:t>
    </dgm:pt>
    <dgm:pt modelId="{C952FAB5-989B-E64D-8F4B-F1B6CAD0D214}" type="sibTrans" cxnId="{BC825185-C05A-504C-9E0B-62CEE46ED6FB}">
      <dgm:prSet/>
      <dgm:spPr/>
      <dgm:t>
        <a:bodyPr/>
        <a:lstStyle/>
        <a:p>
          <a:endParaRPr lang="en-US"/>
        </a:p>
      </dgm:t>
    </dgm:pt>
    <dgm:pt modelId="{879B6D0C-3279-D14E-B029-4ED4F96A49C3}">
      <dgm:prSet phldrT="[Text]"/>
      <dgm:spPr/>
      <dgm:t>
        <a:bodyPr/>
        <a:lstStyle/>
        <a:p>
          <a:r>
            <a:rPr lang="en-US" dirty="0" smtClean="0"/>
            <a:t>Com </a:t>
          </a:r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487, II e III)</a:t>
          </a:r>
          <a:endParaRPr lang="en-US" dirty="0"/>
        </a:p>
      </dgm:t>
    </dgm:pt>
    <dgm:pt modelId="{46F2C931-BF6D-0F49-8229-F9966FA6FBAA}" type="parTrans" cxnId="{3B996505-B557-9743-A684-8B4C30857080}">
      <dgm:prSet/>
      <dgm:spPr/>
      <dgm:t>
        <a:bodyPr/>
        <a:lstStyle/>
        <a:p>
          <a:endParaRPr lang="en-US"/>
        </a:p>
      </dgm:t>
    </dgm:pt>
    <dgm:pt modelId="{AEFB55BF-3EF2-B44A-896D-A1FF8589D685}" type="sibTrans" cxnId="{3B996505-B557-9743-A684-8B4C30857080}">
      <dgm:prSet/>
      <dgm:spPr/>
      <dgm:t>
        <a:bodyPr/>
        <a:lstStyle/>
        <a:p>
          <a:endParaRPr lang="en-US"/>
        </a:p>
      </dgm:t>
    </dgm:pt>
    <dgm:pt modelId="{C5DD07AD-E1AA-3042-966C-C68110A52979}">
      <dgm:prSet phldrT="[Text]"/>
      <dgm:spPr/>
      <dgm:t>
        <a:bodyPr/>
        <a:lstStyle/>
        <a:p>
          <a:r>
            <a:rPr lang="en-US" dirty="0" smtClean="0"/>
            <a:t>Total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endParaRPr lang="en-US" dirty="0"/>
        </a:p>
      </dgm:t>
    </dgm:pt>
    <dgm:pt modelId="{D76CFEA9-7175-DD48-B5B1-773175CB9DE7}" type="parTrans" cxnId="{801922AF-68A0-B64B-98FD-5BE3FE87DDA5}">
      <dgm:prSet/>
      <dgm:spPr/>
    </dgm:pt>
    <dgm:pt modelId="{59386858-BADC-6845-A83E-5A919B99B63A}" type="sibTrans" cxnId="{801922AF-68A0-B64B-98FD-5BE3FE87DDA5}">
      <dgm:prSet/>
      <dgm:spPr/>
    </dgm:pt>
    <dgm:pt modelId="{1A1124C8-7814-E14F-9909-3E326867E191}" type="pres">
      <dgm:prSet presAssocID="{61D48F74-D9D8-B64D-A36A-ACA4E57FAF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BA2E8AE-3979-D145-A711-191D849F01C7}" type="pres">
      <dgm:prSet presAssocID="{7C586196-6EDF-224A-A21A-63988DF982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DADC6-D138-434A-AF94-0AD283071ECC}" type="pres">
      <dgm:prSet presAssocID="{C952FAB5-989B-E64D-8F4B-F1B6CAD0D214}" presName="sibTrans" presStyleCnt="0"/>
      <dgm:spPr/>
    </dgm:pt>
    <dgm:pt modelId="{35B5570D-20DB-944D-846A-D76E696DBAE6}" type="pres">
      <dgm:prSet presAssocID="{879B6D0C-3279-D14E-B029-4ED4F96A49C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567FA9-7BCA-A740-BE93-EA6649DE9547}" type="pres">
      <dgm:prSet presAssocID="{AEFB55BF-3EF2-B44A-896D-A1FF8589D685}" presName="sibTrans" presStyleCnt="0"/>
      <dgm:spPr/>
    </dgm:pt>
    <dgm:pt modelId="{4E134001-0EDA-664B-B217-50AF3D39DF49}" type="pres">
      <dgm:prSet presAssocID="{C5DD07AD-E1AA-3042-966C-C68110A5297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01922AF-68A0-B64B-98FD-5BE3FE87DDA5}" srcId="{61D48F74-D9D8-B64D-A36A-ACA4E57FAF5C}" destId="{C5DD07AD-E1AA-3042-966C-C68110A52979}" srcOrd="2" destOrd="0" parTransId="{D76CFEA9-7175-DD48-B5B1-773175CB9DE7}" sibTransId="{59386858-BADC-6845-A83E-5A919B99B63A}"/>
    <dgm:cxn modelId="{E98208FE-4B9F-B742-8AC9-A29A03A4B634}" type="presOf" srcId="{7C586196-6EDF-224A-A21A-63988DF9820E}" destId="{FBA2E8AE-3979-D145-A711-191D849F01C7}" srcOrd="0" destOrd="0" presId="urn:microsoft.com/office/officeart/2005/8/layout/default"/>
    <dgm:cxn modelId="{BC825185-C05A-504C-9E0B-62CEE46ED6FB}" srcId="{61D48F74-D9D8-B64D-A36A-ACA4E57FAF5C}" destId="{7C586196-6EDF-224A-A21A-63988DF9820E}" srcOrd="0" destOrd="0" parTransId="{C1956B50-D01F-B44F-9D8E-5995113F6A59}" sibTransId="{C952FAB5-989B-E64D-8F4B-F1B6CAD0D214}"/>
    <dgm:cxn modelId="{3B996505-B557-9743-A684-8B4C30857080}" srcId="{61D48F74-D9D8-B64D-A36A-ACA4E57FAF5C}" destId="{879B6D0C-3279-D14E-B029-4ED4F96A49C3}" srcOrd="1" destOrd="0" parTransId="{46F2C931-BF6D-0F49-8229-F9966FA6FBAA}" sibTransId="{AEFB55BF-3EF2-B44A-896D-A1FF8589D685}"/>
    <dgm:cxn modelId="{C2C32A1B-F94C-7E41-BDE6-DD5C014DB95A}" type="presOf" srcId="{C5DD07AD-E1AA-3042-966C-C68110A52979}" destId="{4E134001-0EDA-664B-B217-50AF3D39DF49}" srcOrd="0" destOrd="0" presId="urn:microsoft.com/office/officeart/2005/8/layout/default"/>
    <dgm:cxn modelId="{AC9D7EBC-5E98-E44A-8428-639528E76FCB}" type="presOf" srcId="{61D48F74-D9D8-B64D-A36A-ACA4E57FAF5C}" destId="{1A1124C8-7814-E14F-9909-3E326867E191}" srcOrd="0" destOrd="0" presId="urn:microsoft.com/office/officeart/2005/8/layout/default"/>
    <dgm:cxn modelId="{2A4B9988-DD34-944D-BF6D-645CAABD19B5}" type="presOf" srcId="{879B6D0C-3279-D14E-B029-4ED4F96A49C3}" destId="{35B5570D-20DB-944D-846A-D76E696DBAE6}" srcOrd="0" destOrd="0" presId="urn:microsoft.com/office/officeart/2005/8/layout/default"/>
    <dgm:cxn modelId="{CDEA2D40-229F-7C40-98CD-F6F581657BBD}" type="presParOf" srcId="{1A1124C8-7814-E14F-9909-3E326867E191}" destId="{FBA2E8AE-3979-D145-A711-191D849F01C7}" srcOrd="0" destOrd="0" presId="urn:microsoft.com/office/officeart/2005/8/layout/default"/>
    <dgm:cxn modelId="{39502668-4CEE-F945-9DAC-C94A50496E45}" type="presParOf" srcId="{1A1124C8-7814-E14F-9909-3E326867E191}" destId="{FC8DADC6-D138-434A-AF94-0AD283071ECC}" srcOrd="1" destOrd="0" presId="urn:microsoft.com/office/officeart/2005/8/layout/default"/>
    <dgm:cxn modelId="{1B3571BD-0352-E948-98B7-4F159BDE32FD}" type="presParOf" srcId="{1A1124C8-7814-E14F-9909-3E326867E191}" destId="{35B5570D-20DB-944D-846A-D76E696DBAE6}" srcOrd="2" destOrd="0" presId="urn:microsoft.com/office/officeart/2005/8/layout/default"/>
    <dgm:cxn modelId="{86CEC0E3-4CF9-784C-B06E-2262A6F64359}" type="presParOf" srcId="{1A1124C8-7814-E14F-9909-3E326867E191}" destId="{48567FA9-7BCA-A740-BE93-EA6649DE9547}" srcOrd="3" destOrd="0" presId="urn:microsoft.com/office/officeart/2005/8/layout/default"/>
    <dgm:cxn modelId="{C16AAE5C-CFE4-FA42-97DD-C3938D7DB287}" type="presParOf" srcId="{1A1124C8-7814-E14F-9909-3E326867E191}" destId="{4E134001-0EDA-664B-B217-50AF3D39DF4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1D48F74-D9D8-B64D-A36A-ACA4E57FAF5C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C586196-6EDF-224A-A21A-63988DF9820E}">
      <dgm:prSet phldrT="[Text]"/>
      <dgm:spPr/>
      <dgm:t>
        <a:bodyPr/>
        <a:lstStyle/>
        <a:p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487)</a:t>
          </a:r>
          <a:endParaRPr lang="en-US" dirty="0"/>
        </a:p>
      </dgm:t>
    </dgm:pt>
    <dgm:pt modelId="{C1956B50-D01F-B44F-9D8E-5995113F6A59}" type="parTrans" cxnId="{BC825185-C05A-504C-9E0B-62CEE46ED6FB}">
      <dgm:prSet/>
      <dgm:spPr/>
      <dgm:t>
        <a:bodyPr/>
        <a:lstStyle/>
        <a:p>
          <a:endParaRPr lang="en-US"/>
        </a:p>
      </dgm:t>
    </dgm:pt>
    <dgm:pt modelId="{C952FAB5-989B-E64D-8F4B-F1B6CAD0D214}" type="sibTrans" cxnId="{BC825185-C05A-504C-9E0B-62CEE46ED6FB}">
      <dgm:prSet/>
      <dgm:spPr/>
      <dgm:t>
        <a:bodyPr/>
        <a:lstStyle/>
        <a:p>
          <a:endParaRPr lang="en-US"/>
        </a:p>
      </dgm:t>
    </dgm:pt>
    <dgm:pt modelId="{879B6D0C-3279-D14E-B029-4ED4F96A49C3}">
      <dgm:prSet phldrT="[Text]"/>
      <dgm:spPr/>
      <dgm:t>
        <a:bodyPr/>
        <a:lstStyle/>
        <a:p>
          <a:r>
            <a:rPr lang="en-US" dirty="0" err="1" smtClean="0"/>
            <a:t>Desnecessidade</a:t>
          </a:r>
          <a:r>
            <a:rPr lang="en-US" dirty="0" smtClean="0"/>
            <a:t> de </a:t>
          </a:r>
          <a:r>
            <a:rPr lang="en-US" dirty="0" err="1" smtClean="0"/>
            <a:t>produção</a:t>
          </a:r>
          <a:r>
            <a:rPr lang="en-US" dirty="0" smtClean="0"/>
            <a:t> de </a:t>
          </a:r>
          <a:r>
            <a:rPr lang="en-US" dirty="0" err="1" smtClean="0"/>
            <a:t>outras</a:t>
          </a:r>
          <a:r>
            <a:rPr lang="en-US" dirty="0" smtClean="0"/>
            <a:t> </a:t>
          </a:r>
          <a:r>
            <a:rPr lang="en-US" dirty="0" err="1" smtClean="0"/>
            <a:t>provas</a:t>
          </a:r>
          <a:endParaRPr lang="en-US" dirty="0"/>
        </a:p>
      </dgm:t>
    </dgm:pt>
    <dgm:pt modelId="{46F2C931-BF6D-0F49-8229-F9966FA6FBAA}" type="parTrans" cxnId="{3B996505-B557-9743-A684-8B4C30857080}">
      <dgm:prSet/>
      <dgm:spPr/>
      <dgm:t>
        <a:bodyPr/>
        <a:lstStyle/>
        <a:p>
          <a:endParaRPr lang="en-US"/>
        </a:p>
      </dgm:t>
    </dgm:pt>
    <dgm:pt modelId="{AEFB55BF-3EF2-B44A-896D-A1FF8589D685}" type="sibTrans" cxnId="{3B996505-B557-9743-A684-8B4C30857080}">
      <dgm:prSet/>
      <dgm:spPr/>
      <dgm:t>
        <a:bodyPr/>
        <a:lstStyle/>
        <a:p>
          <a:endParaRPr lang="en-US"/>
        </a:p>
      </dgm:t>
    </dgm:pt>
    <dgm:pt modelId="{C5DD07AD-E1AA-3042-966C-C68110A52979}">
      <dgm:prSet phldrT="[Text]"/>
      <dgm:spPr/>
      <dgm:t>
        <a:bodyPr/>
        <a:lstStyle/>
        <a:p>
          <a:r>
            <a:rPr lang="en-US" dirty="0" err="1" smtClean="0"/>
            <a:t>Revelia</a:t>
          </a:r>
          <a:r>
            <a:rPr lang="en-US" dirty="0" smtClean="0"/>
            <a:t> - </a:t>
          </a:r>
          <a:r>
            <a:rPr lang="en-US" dirty="0" err="1" smtClean="0"/>
            <a:t>efeito</a:t>
          </a:r>
          <a:r>
            <a:rPr lang="en-US" dirty="0" smtClean="0"/>
            <a:t> material (art. 344) </a:t>
          </a:r>
          <a:r>
            <a:rPr lang="mr-IN" dirty="0" smtClean="0"/>
            <a:t>–</a:t>
          </a:r>
          <a:r>
            <a:rPr lang="en-US" dirty="0" smtClean="0"/>
            <a:t> </a:t>
          </a:r>
          <a:r>
            <a:rPr lang="en-US" dirty="0" err="1" smtClean="0"/>
            <a:t>ausência</a:t>
          </a:r>
          <a:r>
            <a:rPr lang="en-US" dirty="0" smtClean="0"/>
            <a:t> de </a:t>
          </a:r>
          <a:r>
            <a:rPr lang="en-US" dirty="0" err="1" smtClean="0"/>
            <a:t>requerimento</a:t>
          </a:r>
          <a:r>
            <a:rPr lang="en-US" dirty="0" smtClean="0"/>
            <a:t> de </a:t>
          </a:r>
          <a:r>
            <a:rPr lang="en-US" dirty="0" err="1" smtClean="0"/>
            <a:t>prova</a:t>
          </a:r>
          <a:endParaRPr lang="en-US" dirty="0"/>
        </a:p>
      </dgm:t>
    </dgm:pt>
    <dgm:pt modelId="{D76CFEA9-7175-DD48-B5B1-773175CB9DE7}" type="parTrans" cxnId="{801922AF-68A0-B64B-98FD-5BE3FE87DDA5}">
      <dgm:prSet/>
      <dgm:spPr/>
      <dgm:t>
        <a:bodyPr/>
        <a:lstStyle/>
        <a:p>
          <a:endParaRPr lang="en-US"/>
        </a:p>
      </dgm:t>
    </dgm:pt>
    <dgm:pt modelId="{59386858-BADC-6845-A83E-5A919B99B63A}" type="sibTrans" cxnId="{801922AF-68A0-B64B-98FD-5BE3FE87DDA5}">
      <dgm:prSet/>
      <dgm:spPr/>
      <dgm:t>
        <a:bodyPr/>
        <a:lstStyle/>
        <a:p>
          <a:endParaRPr lang="en-US"/>
        </a:p>
      </dgm:t>
    </dgm:pt>
    <dgm:pt modelId="{1A1124C8-7814-E14F-9909-3E326867E191}" type="pres">
      <dgm:prSet presAssocID="{61D48F74-D9D8-B64D-A36A-ACA4E57FAF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BA2E8AE-3979-D145-A711-191D849F01C7}" type="pres">
      <dgm:prSet presAssocID="{7C586196-6EDF-224A-A21A-63988DF982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DADC6-D138-434A-AF94-0AD283071ECC}" type="pres">
      <dgm:prSet presAssocID="{C952FAB5-989B-E64D-8F4B-F1B6CAD0D214}" presName="sibTrans" presStyleCnt="0"/>
      <dgm:spPr/>
    </dgm:pt>
    <dgm:pt modelId="{35B5570D-20DB-944D-846A-D76E696DBAE6}" type="pres">
      <dgm:prSet presAssocID="{879B6D0C-3279-D14E-B029-4ED4F96A49C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567FA9-7BCA-A740-BE93-EA6649DE9547}" type="pres">
      <dgm:prSet presAssocID="{AEFB55BF-3EF2-B44A-896D-A1FF8589D685}" presName="sibTrans" presStyleCnt="0"/>
      <dgm:spPr/>
    </dgm:pt>
    <dgm:pt modelId="{4E134001-0EDA-664B-B217-50AF3D39DF49}" type="pres">
      <dgm:prSet presAssocID="{C5DD07AD-E1AA-3042-966C-C68110A5297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1922AF-68A0-B64B-98FD-5BE3FE87DDA5}" srcId="{61D48F74-D9D8-B64D-A36A-ACA4E57FAF5C}" destId="{C5DD07AD-E1AA-3042-966C-C68110A52979}" srcOrd="2" destOrd="0" parTransId="{D76CFEA9-7175-DD48-B5B1-773175CB9DE7}" sibTransId="{59386858-BADC-6845-A83E-5A919B99B63A}"/>
    <dgm:cxn modelId="{30785B98-1E33-CB42-B973-D975B8F7456F}" type="presOf" srcId="{7C586196-6EDF-224A-A21A-63988DF9820E}" destId="{FBA2E8AE-3979-D145-A711-191D849F01C7}" srcOrd="0" destOrd="0" presId="urn:microsoft.com/office/officeart/2005/8/layout/default"/>
    <dgm:cxn modelId="{BC825185-C05A-504C-9E0B-62CEE46ED6FB}" srcId="{61D48F74-D9D8-B64D-A36A-ACA4E57FAF5C}" destId="{7C586196-6EDF-224A-A21A-63988DF9820E}" srcOrd="0" destOrd="0" parTransId="{C1956B50-D01F-B44F-9D8E-5995113F6A59}" sibTransId="{C952FAB5-989B-E64D-8F4B-F1B6CAD0D214}"/>
    <dgm:cxn modelId="{3B996505-B557-9743-A684-8B4C30857080}" srcId="{61D48F74-D9D8-B64D-A36A-ACA4E57FAF5C}" destId="{879B6D0C-3279-D14E-B029-4ED4F96A49C3}" srcOrd="1" destOrd="0" parTransId="{46F2C931-BF6D-0F49-8229-F9966FA6FBAA}" sibTransId="{AEFB55BF-3EF2-B44A-896D-A1FF8589D685}"/>
    <dgm:cxn modelId="{C77213B7-5096-194E-9DD8-5026A38EEB53}" type="presOf" srcId="{879B6D0C-3279-D14E-B029-4ED4F96A49C3}" destId="{35B5570D-20DB-944D-846A-D76E696DBAE6}" srcOrd="0" destOrd="0" presId="urn:microsoft.com/office/officeart/2005/8/layout/default"/>
    <dgm:cxn modelId="{982C8FA5-0577-454E-A044-BC5FABB40726}" type="presOf" srcId="{61D48F74-D9D8-B64D-A36A-ACA4E57FAF5C}" destId="{1A1124C8-7814-E14F-9909-3E326867E191}" srcOrd="0" destOrd="0" presId="urn:microsoft.com/office/officeart/2005/8/layout/default"/>
    <dgm:cxn modelId="{9ED358B4-D0CC-1749-A8AA-189092B79ED2}" type="presOf" srcId="{C5DD07AD-E1AA-3042-966C-C68110A52979}" destId="{4E134001-0EDA-664B-B217-50AF3D39DF49}" srcOrd="0" destOrd="0" presId="urn:microsoft.com/office/officeart/2005/8/layout/default"/>
    <dgm:cxn modelId="{DA01DE96-F60D-BD45-A3D9-4D4963473853}" type="presParOf" srcId="{1A1124C8-7814-E14F-9909-3E326867E191}" destId="{FBA2E8AE-3979-D145-A711-191D849F01C7}" srcOrd="0" destOrd="0" presId="urn:microsoft.com/office/officeart/2005/8/layout/default"/>
    <dgm:cxn modelId="{C3EE5D42-B65A-1E44-9353-12DB55A6F6BC}" type="presParOf" srcId="{1A1124C8-7814-E14F-9909-3E326867E191}" destId="{FC8DADC6-D138-434A-AF94-0AD283071ECC}" srcOrd="1" destOrd="0" presId="urn:microsoft.com/office/officeart/2005/8/layout/default"/>
    <dgm:cxn modelId="{CDE6922D-DB6B-914D-836C-464B7D761424}" type="presParOf" srcId="{1A1124C8-7814-E14F-9909-3E326867E191}" destId="{35B5570D-20DB-944D-846A-D76E696DBAE6}" srcOrd="2" destOrd="0" presId="urn:microsoft.com/office/officeart/2005/8/layout/default"/>
    <dgm:cxn modelId="{574DA491-CA30-8C40-A7A0-5C1062265692}" type="presParOf" srcId="{1A1124C8-7814-E14F-9909-3E326867E191}" destId="{48567FA9-7BCA-A740-BE93-EA6649DE9547}" srcOrd="3" destOrd="0" presId="urn:microsoft.com/office/officeart/2005/8/layout/default"/>
    <dgm:cxn modelId="{0DD9A842-5CAC-7F44-A8BB-EFDC4A99EA5D}" type="presParOf" srcId="{1A1124C8-7814-E14F-9909-3E326867E191}" destId="{4E134001-0EDA-664B-B217-50AF3D39DF4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D48F74-D9D8-B64D-A36A-ACA4E57FAF5C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C586196-6EDF-224A-A21A-63988DF9820E}">
      <dgm:prSet phldrT="[Text]"/>
      <dgm:spPr/>
      <dgm:t>
        <a:bodyPr/>
        <a:lstStyle/>
        <a:p>
          <a:r>
            <a:rPr lang="en-US" dirty="0" err="1" smtClean="0"/>
            <a:t>Resolução</a:t>
          </a:r>
          <a:r>
            <a:rPr lang="en-US" dirty="0" smtClean="0"/>
            <a:t> do </a:t>
          </a:r>
          <a:r>
            <a:rPr lang="en-US" dirty="0" err="1" smtClean="0"/>
            <a:t>Mérito</a:t>
          </a:r>
          <a:r>
            <a:rPr lang="en-US" dirty="0" smtClean="0"/>
            <a:t/>
          </a:r>
          <a:br>
            <a:rPr lang="en-US" dirty="0" smtClean="0"/>
          </a:br>
          <a:r>
            <a:rPr lang="en-US" dirty="0" smtClean="0"/>
            <a:t>(art. 487)</a:t>
          </a:r>
          <a:endParaRPr lang="en-US" dirty="0"/>
        </a:p>
      </dgm:t>
    </dgm:pt>
    <dgm:pt modelId="{C1956B50-D01F-B44F-9D8E-5995113F6A59}" type="parTrans" cxnId="{BC825185-C05A-504C-9E0B-62CEE46ED6FB}">
      <dgm:prSet/>
      <dgm:spPr/>
      <dgm:t>
        <a:bodyPr/>
        <a:lstStyle/>
        <a:p>
          <a:endParaRPr lang="en-US"/>
        </a:p>
      </dgm:t>
    </dgm:pt>
    <dgm:pt modelId="{C952FAB5-989B-E64D-8F4B-F1B6CAD0D214}" type="sibTrans" cxnId="{BC825185-C05A-504C-9E0B-62CEE46ED6FB}">
      <dgm:prSet/>
      <dgm:spPr/>
      <dgm:t>
        <a:bodyPr/>
        <a:lstStyle/>
        <a:p>
          <a:endParaRPr lang="en-US"/>
        </a:p>
      </dgm:t>
    </dgm:pt>
    <dgm:pt modelId="{879B6D0C-3279-D14E-B029-4ED4F96A49C3}">
      <dgm:prSet phldrT="[Text]"/>
      <dgm:spPr/>
      <dgm:t>
        <a:bodyPr/>
        <a:lstStyle/>
        <a:p>
          <a:r>
            <a:rPr lang="en-US" dirty="0" err="1" smtClean="0"/>
            <a:t>Incontroverso</a:t>
          </a:r>
          <a:endParaRPr lang="en-US" dirty="0"/>
        </a:p>
      </dgm:t>
    </dgm:pt>
    <dgm:pt modelId="{46F2C931-BF6D-0F49-8229-F9966FA6FBAA}" type="parTrans" cxnId="{3B996505-B557-9743-A684-8B4C30857080}">
      <dgm:prSet/>
      <dgm:spPr/>
      <dgm:t>
        <a:bodyPr/>
        <a:lstStyle/>
        <a:p>
          <a:endParaRPr lang="en-US"/>
        </a:p>
      </dgm:t>
    </dgm:pt>
    <dgm:pt modelId="{AEFB55BF-3EF2-B44A-896D-A1FF8589D685}" type="sibTrans" cxnId="{3B996505-B557-9743-A684-8B4C30857080}">
      <dgm:prSet/>
      <dgm:spPr/>
      <dgm:t>
        <a:bodyPr/>
        <a:lstStyle/>
        <a:p>
          <a:endParaRPr lang="en-US"/>
        </a:p>
      </dgm:t>
    </dgm:pt>
    <dgm:pt modelId="{C5DD07AD-E1AA-3042-966C-C68110A52979}">
      <dgm:prSet phldrT="[Text]"/>
      <dgm:spPr/>
      <dgm:t>
        <a:bodyPr/>
        <a:lstStyle/>
        <a:p>
          <a:r>
            <a:rPr lang="x-none" dirty="0" smtClean="0"/>
            <a:t>Hipóteses do Julgamento Antecipado do Mérito</a:t>
          </a:r>
          <a:endParaRPr lang="en-US" dirty="0"/>
        </a:p>
      </dgm:t>
    </dgm:pt>
    <dgm:pt modelId="{D76CFEA9-7175-DD48-B5B1-773175CB9DE7}" type="parTrans" cxnId="{801922AF-68A0-B64B-98FD-5BE3FE87DDA5}">
      <dgm:prSet/>
      <dgm:spPr/>
      <dgm:t>
        <a:bodyPr/>
        <a:lstStyle/>
        <a:p>
          <a:endParaRPr lang="en-US"/>
        </a:p>
      </dgm:t>
    </dgm:pt>
    <dgm:pt modelId="{59386858-BADC-6845-A83E-5A919B99B63A}" type="sibTrans" cxnId="{801922AF-68A0-B64B-98FD-5BE3FE87DDA5}">
      <dgm:prSet/>
      <dgm:spPr/>
      <dgm:t>
        <a:bodyPr/>
        <a:lstStyle/>
        <a:p>
          <a:endParaRPr lang="en-US"/>
        </a:p>
      </dgm:t>
    </dgm:pt>
    <dgm:pt modelId="{3FCDE199-0EFA-9445-A03D-5315F9771013}">
      <dgm:prSet phldrT="[Text]"/>
      <dgm:spPr/>
      <dgm:t>
        <a:bodyPr/>
        <a:lstStyle/>
        <a:p>
          <a:r>
            <a:rPr lang="en-US" dirty="0" err="1" smtClean="0"/>
            <a:t>Decisão</a:t>
          </a:r>
          <a:r>
            <a:rPr lang="en-US" dirty="0" smtClean="0"/>
            <a:t> </a:t>
          </a:r>
          <a:r>
            <a:rPr lang="en-US" dirty="0" err="1" smtClean="0"/>
            <a:t>recorrível</a:t>
          </a:r>
          <a:r>
            <a:rPr lang="en-US" dirty="0" smtClean="0"/>
            <a:t> </a:t>
          </a:r>
          <a:r>
            <a:rPr lang="en-US" dirty="0" err="1" smtClean="0"/>
            <a:t>por</a:t>
          </a:r>
          <a:r>
            <a:rPr lang="en-US" dirty="0" smtClean="0"/>
            <a:t> </a:t>
          </a:r>
          <a:r>
            <a:rPr lang="en-US" dirty="0" err="1" smtClean="0"/>
            <a:t>Agravo</a:t>
          </a:r>
          <a:r>
            <a:rPr lang="en-US" dirty="0" smtClean="0"/>
            <a:t> de </a:t>
          </a:r>
          <a:r>
            <a:rPr lang="en-US" dirty="0" err="1" smtClean="0"/>
            <a:t>instrumento</a:t>
          </a:r>
          <a:endParaRPr lang="en-US" dirty="0"/>
        </a:p>
      </dgm:t>
    </dgm:pt>
    <dgm:pt modelId="{B3895859-12D1-D34C-A791-515FA564BCBF}" type="parTrans" cxnId="{C2BADC1D-81DC-4640-A628-B1258F865479}">
      <dgm:prSet/>
      <dgm:spPr/>
    </dgm:pt>
    <dgm:pt modelId="{57353908-9CDE-874F-A4E7-9682EBFA22E1}" type="sibTrans" cxnId="{C2BADC1D-81DC-4640-A628-B1258F865479}">
      <dgm:prSet/>
      <dgm:spPr/>
    </dgm:pt>
    <dgm:pt modelId="{1A1124C8-7814-E14F-9909-3E326867E191}" type="pres">
      <dgm:prSet presAssocID="{61D48F74-D9D8-B64D-A36A-ACA4E57FAF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BA2E8AE-3979-D145-A711-191D849F01C7}" type="pres">
      <dgm:prSet presAssocID="{7C586196-6EDF-224A-A21A-63988DF9820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DADC6-D138-434A-AF94-0AD283071ECC}" type="pres">
      <dgm:prSet presAssocID="{C952FAB5-989B-E64D-8F4B-F1B6CAD0D214}" presName="sibTrans" presStyleCnt="0"/>
      <dgm:spPr/>
    </dgm:pt>
    <dgm:pt modelId="{35B5570D-20DB-944D-846A-D76E696DBAE6}" type="pres">
      <dgm:prSet presAssocID="{879B6D0C-3279-D14E-B029-4ED4F96A49C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567FA9-7BCA-A740-BE93-EA6649DE9547}" type="pres">
      <dgm:prSet presAssocID="{AEFB55BF-3EF2-B44A-896D-A1FF8589D685}" presName="sibTrans" presStyleCnt="0"/>
      <dgm:spPr/>
    </dgm:pt>
    <dgm:pt modelId="{4E134001-0EDA-664B-B217-50AF3D39DF49}" type="pres">
      <dgm:prSet presAssocID="{C5DD07AD-E1AA-3042-966C-C68110A5297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0DA35-92A1-0649-A063-C03C02FDFC5D}" type="pres">
      <dgm:prSet presAssocID="{59386858-BADC-6845-A83E-5A919B99B63A}" presName="sibTrans" presStyleCnt="0"/>
      <dgm:spPr/>
    </dgm:pt>
    <dgm:pt modelId="{A5097AFC-C1F3-7E42-ADD4-BA85547A5E17}" type="pres">
      <dgm:prSet presAssocID="{3FCDE199-0EFA-9445-A03D-5315F977101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01922AF-68A0-B64B-98FD-5BE3FE87DDA5}" srcId="{61D48F74-D9D8-B64D-A36A-ACA4E57FAF5C}" destId="{C5DD07AD-E1AA-3042-966C-C68110A52979}" srcOrd="2" destOrd="0" parTransId="{D76CFEA9-7175-DD48-B5B1-773175CB9DE7}" sibTransId="{59386858-BADC-6845-A83E-5A919B99B63A}"/>
    <dgm:cxn modelId="{24FB662F-C2B1-654B-A292-F91973CA8A5C}" type="presOf" srcId="{61D48F74-D9D8-B64D-A36A-ACA4E57FAF5C}" destId="{1A1124C8-7814-E14F-9909-3E326867E191}" srcOrd="0" destOrd="0" presId="urn:microsoft.com/office/officeart/2005/8/layout/default"/>
    <dgm:cxn modelId="{8B2E7D40-FDA7-5842-ADBF-379393ABCE3B}" type="presOf" srcId="{C5DD07AD-E1AA-3042-966C-C68110A52979}" destId="{4E134001-0EDA-664B-B217-50AF3D39DF49}" srcOrd="0" destOrd="0" presId="urn:microsoft.com/office/officeart/2005/8/layout/default"/>
    <dgm:cxn modelId="{FC5812F9-A61B-2149-AF0E-6DFF77A8F1C1}" type="presOf" srcId="{3FCDE199-0EFA-9445-A03D-5315F9771013}" destId="{A5097AFC-C1F3-7E42-ADD4-BA85547A5E17}" srcOrd="0" destOrd="0" presId="urn:microsoft.com/office/officeart/2005/8/layout/default"/>
    <dgm:cxn modelId="{BC825185-C05A-504C-9E0B-62CEE46ED6FB}" srcId="{61D48F74-D9D8-B64D-A36A-ACA4E57FAF5C}" destId="{7C586196-6EDF-224A-A21A-63988DF9820E}" srcOrd="0" destOrd="0" parTransId="{C1956B50-D01F-B44F-9D8E-5995113F6A59}" sibTransId="{C952FAB5-989B-E64D-8F4B-F1B6CAD0D214}"/>
    <dgm:cxn modelId="{B0A58DBF-7513-924E-B0CC-0A4324F76DC0}" type="presOf" srcId="{7C586196-6EDF-224A-A21A-63988DF9820E}" destId="{FBA2E8AE-3979-D145-A711-191D849F01C7}" srcOrd="0" destOrd="0" presId="urn:microsoft.com/office/officeart/2005/8/layout/default"/>
    <dgm:cxn modelId="{C2BADC1D-81DC-4640-A628-B1258F865479}" srcId="{61D48F74-D9D8-B64D-A36A-ACA4E57FAF5C}" destId="{3FCDE199-0EFA-9445-A03D-5315F9771013}" srcOrd="3" destOrd="0" parTransId="{B3895859-12D1-D34C-A791-515FA564BCBF}" sibTransId="{57353908-9CDE-874F-A4E7-9682EBFA22E1}"/>
    <dgm:cxn modelId="{3B996505-B557-9743-A684-8B4C30857080}" srcId="{61D48F74-D9D8-B64D-A36A-ACA4E57FAF5C}" destId="{879B6D0C-3279-D14E-B029-4ED4F96A49C3}" srcOrd="1" destOrd="0" parTransId="{46F2C931-BF6D-0F49-8229-F9966FA6FBAA}" sibTransId="{AEFB55BF-3EF2-B44A-896D-A1FF8589D685}"/>
    <dgm:cxn modelId="{73C3A49E-B574-ED4E-8F76-4580F67603AA}" type="presOf" srcId="{879B6D0C-3279-D14E-B029-4ED4F96A49C3}" destId="{35B5570D-20DB-944D-846A-D76E696DBAE6}" srcOrd="0" destOrd="0" presId="urn:microsoft.com/office/officeart/2005/8/layout/default"/>
    <dgm:cxn modelId="{79044F86-8968-8B46-B568-3929DBD11EBD}" type="presParOf" srcId="{1A1124C8-7814-E14F-9909-3E326867E191}" destId="{FBA2E8AE-3979-D145-A711-191D849F01C7}" srcOrd="0" destOrd="0" presId="urn:microsoft.com/office/officeart/2005/8/layout/default"/>
    <dgm:cxn modelId="{3BC35120-99AB-8147-9110-CE43CE494033}" type="presParOf" srcId="{1A1124C8-7814-E14F-9909-3E326867E191}" destId="{FC8DADC6-D138-434A-AF94-0AD283071ECC}" srcOrd="1" destOrd="0" presId="urn:microsoft.com/office/officeart/2005/8/layout/default"/>
    <dgm:cxn modelId="{802952CA-E93F-584D-A840-AF53CC752C1C}" type="presParOf" srcId="{1A1124C8-7814-E14F-9909-3E326867E191}" destId="{35B5570D-20DB-944D-846A-D76E696DBAE6}" srcOrd="2" destOrd="0" presId="urn:microsoft.com/office/officeart/2005/8/layout/default"/>
    <dgm:cxn modelId="{9FC9158F-0930-B646-8141-A0C15CD333BB}" type="presParOf" srcId="{1A1124C8-7814-E14F-9909-3E326867E191}" destId="{48567FA9-7BCA-A740-BE93-EA6649DE9547}" srcOrd="3" destOrd="0" presId="urn:microsoft.com/office/officeart/2005/8/layout/default"/>
    <dgm:cxn modelId="{6542D32D-F623-AD4C-8FF1-ECDED70527A4}" type="presParOf" srcId="{1A1124C8-7814-E14F-9909-3E326867E191}" destId="{4E134001-0EDA-664B-B217-50AF3D39DF49}" srcOrd="4" destOrd="0" presId="urn:microsoft.com/office/officeart/2005/8/layout/default"/>
    <dgm:cxn modelId="{35092780-7EF4-0048-AA33-8EC231F9CCE5}" type="presParOf" srcId="{1A1124C8-7814-E14F-9909-3E326867E191}" destId="{0D50DA35-92A1-0649-A063-C03C02FDFC5D}" srcOrd="5" destOrd="0" presId="urn:microsoft.com/office/officeart/2005/8/layout/default"/>
    <dgm:cxn modelId="{ED83F59E-B7CC-0E4B-A4F8-BAD96546FBB1}" type="presParOf" srcId="{1A1124C8-7814-E14F-9909-3E326867E191}" destId="{A5097AFC-C1F3-7E42-ADD4-BA85547A5E1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6FDB208-E875-BA40-A970-FF249D02D8CD}" type="doc">
      <dgm:prSet loTypeId="urn:microsoft.com/office/officeart/2005/8/layout/hList3" loCatId="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484190-9C5A-4F49-AD6E-15EDC63838D0}">
      <dgm:prSet phldrT="[Text]"/>
      <dgm:spPr/>
      <dgm:t>
        <a:bodyPr/>
        <a:lstStyle/>
        <a:p>
          <a:r>
            <a:rPr lang="en-US" dirty="0" err="1" smtClean="0"/>
            <a:t>Decisão</a:t>
          </a:r>
          <a:r>
            <a:rPr lang="en-US" dirty="0" smtClean="0"/>
            <a:t> de </a:t>
          </a:r>
          <a:r>
            <a:rPr lang="en-US" dirty="0" err="1" smtClean="0"/>
            <a:t>Saneamento</a:t>
          </a:r>
          <a:endParaRPr lang="en-US" dirty="0"/>
        </a:p>
      </dgm:t>
    </dgm:pt>
    <dgm:pt modelId="{C7CA5A8A-63D4-AC4B-A951-0632A7935A87}" type="parTrans" cxnId="{32BF9182-34FE-2741-84C6-5B0D3E732826}">
      <dgm:prSet/>
      <dgm:spPr/>
      <dgm:t>
        <a:bodyPr/>
        <a:lstStyle/>
        <a:p>
          <a:endParaRPr lang="en-US"/>
        </a:p>
      </dgm:t>
    </dgm:pt>
    <dgm:pt modelId="{F0EFB47C-2AD6-6849-B034-E5265F5C8298}" type="sibTrans" cxnId="{32BF9182-34FE-2741-84C6-5B0D3E732826}">
      <dgm:prSet/>
      <dgm:spPr/>
      <dgm:t>
        <a:bodyPr/>
        <a:lstStyle/>
        <a:p>
          <a:endParaRPr lang="en-US"/>
        </a:p>
      </dgm:t>
    </dgm:pt>
    <dgm:pt modelId="{E19A7964-A863-AB43-B148-9CA1453982FB}">
      <dgm:prSet phldrT="[Text]"/>
      <dgm:spPr/>
      <dgm:t>
        <a:bodyPr/>
        <a:lstStyle/>
        <a:p>
          <a:r>
            <a:rPr lang="en-US" dirty="0" smtClean="0"/>
            <a:t>Resolve </a:t>
          </a:r>
          <a:r>
            <a:rPr lang="en-US" dirty="0" err="1" smtClean="0"/>
            <a:t>Questões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r>
            <a:rPr lang="en-US" dirty="0" smtClean="0"/>
            <a:t> </a:t>
          </a:r>
          <a:r>
            <a:rPr lang="en-US" dirty="0" err="1" smtClean="0"/>
            <a:t>Pendentes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Defesas</a:t>
          </a:r>
          <a:r>
            <a:rPr lang="en-US" dirty="0" smtClean="0"/>
            <a:t> </a:t>
          </a:r>
          <a:r>
            <a:rPr lang="en-US" dirty="0" err="1" smtClean="0"/>
            <a:t>dilatórias</a:t>
          </a:r>
          <a:r>
            <a:rPr lang="en-US" dirty="0" smtClean="0"/>
            <a:t>, p. ex.)</a:t>
          </a:r>
          <a:endParaRPr lang="en-US" dirty="0"/>
        </a:p>
      </dgm:t>
    </dgm:pt>
    <dgm:pt modelId="{3C9A2B96-D5A0-0D45-811F-26631BC0DC59}" type="parTrans" cxnId="{31051C27-2A00-EE47-98AC-FF5565A33EAA}">
      <dgm:prSet/>
      <dgm:spPr/>
      <dgm:t>
        <a:bodyPr/>
        <a:lstStyle/>
        <a:p>
          <a:endParaRPr lang="en-US"/>
        </a:p>
      </dgm:t>
    </dgm:pt>
    <dgm:pt modelId="{C7DF4282-38F0-AA4A-B664-EC5F45A1E9B8}" type="sibTrans" cxnId="{31051C27-2A00-EE47-98AC-FF5565A33EAA}">
      <dgm:prSet/>
      <dgm:spPr/>
      <dgm:t>
        <a:bodyPr/>
        <a:lstStyle/>
        <a:p>
          <a:endParaRPr lang="en-US"/>
        </a:p>
      </dgm:t>
    </dgm:pt>
    <dgm:pt modelId="{64FAAE5F-9402-FB4B-9C23-79D71FE73EAB}">
      <dgm:prSet phldrT="[Text]"/>
      <dgm:spPr/>
      <dgm:t>
        <a:bodyPr/>
        <a:lstStyle/>
        <a:p>
          <a:r>
            <a:rPr lang="en-US" dirty="0" err="1" smtClean="0"/>
            <a:t>Organiza</a:t>
          </a:r>
          <a:r>
            <a:rPr lang="en-US" dirty="0" smtClean="0"/>
            <a:t> o </a:t>
          </a:r>
          <a:r>
            <a:rPr lang="en-US" dirty="0" err="1" smtClean="0"/>
            <a:t>início</a:t>
          </a:r>
          <a:r>
            <a:rPr lang="en-US" dirty="0" smtClean="0"/>
            <a:t> da </a:t>
          </a:r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Probatória</a:t>
          </a:r>
          <a:endParaRPr lang="en-US" dirty="0"/>
        </a:p>
      </dgm:t>
    </dgm:pt>
    <dgm:pt modelId="{89C0E51A-13CC-604E-9E99-C27E8F46BE6F}" type="parTrans" cxnId="{8C7D0A9F-112F-A446-AE72-9D919E6FA71B}">
      <dgm:prSet/>
      <dgm:spPr/>
      <dgm:t>
        <a:bodyPr/>
        <a:lstStyle/>
        <a:p>
          <a:endParaRPr lang="en-US"/>
        </a:p>
      </dgm:t>
    </dgm:pt>
    <dgm:pt modelId="{502866B7-3FC0-D94F-A927-69DF63A84524}" type="sibTrans" cxnId="{8C7D0A9F-112F-A446-AE72-9D919E6FA71B}">
      <dgm:prSet/>
      <dgm:spPr/>
      <dgm:t>
        <a:bodyPr/>
        <a:lstStyle/>
        <a:p>
          <a:endParaRPr lang="en-US"/>
        </a:p>
      </dgm:t>
    </dgm:pt>
    <dgm:pt modelId="{B3F1146B-ECBA-634B-B0A2-6DEDA88B6131}">
      <dgm:prSet phldrT="[Text]"/>
      <dgm:spPr/>
      <dgm:t>
        <a:bodyPr/>
        <a:lstStyle/>
        <a:p>
          <a:r>
            <a:rPr lang="en-US" dirty="0" err="1" smtClean="0"/>
            <a:t>Prepara</a:t>
          </a:r>
          <a:r>
            <a:rPr lang="en-US" dirty="0" smtClean="0"/>
            <a:t> o </a:t>
          </a:r>
          <a:r>
            <a:rPr lang="en-US" dirty="0" err="1" smtClean="0"/>
            <a:t>conteúdo</a:t>
          </a:r>
          <a:r>
            <a:rPr lang="en-US" dirty="0" smtClean="0"/>
            <a:t> da </a:t>
          </a:r>
          <a:r>
            <a:rPr lang="en-US" dirty="0" err="1" smtClean="0"/>
            <a:t>decisão</a:t>
          </a:r>
          <a:r>
            <a:rPr lang="en-US" dirty="0" smtClean="0"/>
            <a:t> de </a:t>
          </a:r>
          <a:r>
            <a:rPr lang="en-US" dirty="0" err="1" smtClean="0"/>
            <a:t>mérito</a:t>
          </a:r>
          <a:endParaRPr lang="en-US" dirty="0"/>
        </a:p>
      </dgm:t>
    </dgm:pt>
    <dgm:pt modelId="{FB33C964-AFEC-F847-93D2-D95AE7352B09}" type="parTrans" cxnId="{BA1274A4-0B1B-3748-889B-4681238DEE4C}">
      <dgm:prSet/>
      <dgm:spPr/>
      <dgm:t>
        <a:bodyPr/>
        <a:lstStyle/>
        <a:p>
          <a:endParaRPr lang="en-US"/>
        </a:p>
      </dgm:t>
    </dgm:pt>
    <dgm:pt modelId="{F09E3F17-8E6A-F940-A833-A4C99547B0A2}" type="sibTrans" cxnId="{BA1274A4-0B1B-3748-889B-4681238DEE4C}">
      <dgm:prSet/>
      <dgm:spPr/>
      <dgm:t>
        <a:bodyPr/>
        <a:lstStyle/>
        <a:p>
          <a:endParaRPr lang="en-US"/>
        </a:p>
      </dgm:t>
    </dgm:pt>
    <dgm:pt modelId="{509CE8AD-4B41-7A4A-8E60-B38A4C678BF6}" type="pres">
      <dgm:prSet presAssocID="{46FDB208-E875-BA40-A970-FF249D02D8C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561B2DA-0B6B-BE4B-977D-E3860BCB1F33}" type="pres">
      <dgm:prSet presAssocID="{52484190-9C5A-4F49-AD6E-15EDC63838D0}" presName="roof" presStyleLbl="dkBgShp" presStyleIdx="0" presStyleCnt="2"/>
      <dgm:spPr/>
      <dgm:t>
        <a:bodyPr/>
        <a:lstStyle/>
        <a:p>
          <a:endParaRPr lang="pt-BR"/>
        </a:p>
      </dgm:t>
    </dgm:pt>
    <dgm:pt modelId="{F3654BFF-6651-4142-9297-7E310C6996C3}" type="pres">
      <dgm:prSet presAssocID="{52484190-9C5A-4F49-AD6E-15EDC63838D0}" presName="pillars" presStyleCnt="0"/>
      <dgm:spPr/>
    </dgm:pt>
    <dgm:pt modelId="{40160253-5571-E04E-9D71-88A4482877FA}" type="pres">
      <dgm:prSet presAssocID="{52484190-9C5A-4F49-AD6E-15EDC63838D0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6B9E04-8E9E-4147-A086-7F2DD3BEA560}" type="pres">
      <dgm:prSet presAssocID="{64FAAE5F-9402-FB4B-9C23-79D71FE73EAB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840622-6229-EA41-A294-D5D85CA45150}" type="pres">
      <dgm:prSet presAssocID="{B3F1146B-ECBA-634B-B0A2-6DEDA88B6131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CB8D44-1228-CC4B-95D5-95201D96A0B8}" type="pres">
      <dgm:prSet presAssocID="{52484190-9C5A-4F49-AD6E-15EDC63838D0}" presName="base" presStyleLbl="dkBgShp" presStyleIdx="1" presStyleCnt="2"/>
      <dgm:spPr/>
    </dgm:pt>
  </dgm:ptLst>
  <dgm:cxnLst>
    <dgm:cxn modelId="{A8224B33-23F4-D844-892F-0576F49348F1}" type="presOf" srcId="{46FDB208-E875-BA40-A970-FF249D02D8CD}" destId="{509CE8AD-4B41-7A4A-8E60-B38A4C678BF6}" srcOrd="0" destOrd="0" presId="urn:microsoft.com/office/officeart/2005/8/layout/hList3"/>
    <dgm:cxn modelId="{8B47CE65-B155-0F48-BDA2-43B5024A2001}" type="presOf" srcId="{64FAAE5F-9402-FB4B-9C23-79D71FE73EAB}" destId="{486B9E04-8E9E-4147-A086-7F2DD3BEA560}" srcOrd="0" destOrd="0" presId="urn:microsoft.com/office/officeart/2005/8/layout/hList3"/>
    <dgm:cxn modelId="{A27D4CDF-4FFB-6247-ABBD-329D6E9DA01B}" type="presOf" srcId="{E19A7964-A863-AB43-B148-9CA1453982FB}" destId="{40160253-5571-E04E-9D71-88A4482877FA}" srcOrd="0" destOrd="0" presId="urn:microsoft.com/office/officeart/2005/8/layout/hList3"/>
    <dgm:cxn modelId="{8C7D0A9F-112F-A446-AE72-9D919E6FA71B}" srcId="{52484190-9C5A-4F49-AD6E-15EDC63838D0}" destId="{64FAAE5F-9402-FB4B-9C23-79D71FE73EAB}" srcOrd="1" destOrd="0" parTransId="{89C0E51A-13CC-604E-9E99-C27E8F46BE6F}" sibTransId="{502866B7-3FC0-D94F-A927-69DF63A84524}"/>
    <dgm:cxn modelId="{BA1274A4-0B1B-3748-889B-4681238DEE4C}" srcId="{52484190-9C5A-4F49-AD6E-15EDC63838D0}" destId="{B3F1146B-ECBA-634B-B0A2-6DEDA88B6131}" srcOrd="2" destOrd="0" parTransId="{FB33C964-AFEC-F847-93D2-D95AE7352B09}" sibTransId="{F09E3F17-8E6A-F940-A833-A4C99547B0A2}"/>
    <dgm:cxn modelId="{33049398-EFDF-C64A-87BF-1DF29513C737}" type="presOf" srcId="{B3F1146B-ECBA-634B-B0A2-6DEDA88B6131}" destId="{8E840622-6229-EA41-A294-D5D85CA45150}" srcOrd="0" destOrd="0" presId="urn:microsoft.com/office/officeart/2005/8/layout/hList3"/>
    <dgm:cxn modelId="{31051C27-2A00-EE47-98AC-FF5565A33EAA}" srcId="{52484190-9C5A-4F49-AD6E-15EDC63838D0}" destId="{E19A7964-A863-AB43-B148-9CA1453982FB}" srcOrd="0" destOrd="0" parTransId="{3C9A2B96-D5A0-0D45-811F-26631BC0DC59}" sibTransId="{C7DF4282-38F0-AA4A-B664-EC5F45A1E9B8}"/>
    <dgm:cxn modelId="{32BF9182-34FE-2741-84C6-5B0D3E732826}" srcId="{46FDB208-E875-BA40-A970-FF249D02D8CD}" destId="{52484190-9C5A-4F49-AD6E-15EDC63838D0}" srcOrd="0" destOrd="0" parTransId="{C7CA5A8A-63D4-AC4B-A951-0632A7935A87}" sibTransId="{F0EFB47C-2AD6-6849-B034-E5265F5C8298}"/>
    <dgm:cxn modelId="{E1B924D9-F162-694C-9463-85CFF8D098DD}" type="presOf" srcId="{52484190-9C5A-4F49-AD6E-15EDC63838D0}" destId="{6561B2DA-0B6B-BE4B-977D-E3860BCB1F33}" srcOrd="0" destOrd="0" presId="urn:microsoft.com/office/officeart/2005/8/layout/hList3"/>
    <dgm:cxn modelId="{0D124B06-12CB-704A-8613-20DF18503714}" type="presParOf" srcId="{509CE8AD-4B41-7A4A-8E60-B38A4C678BF6}" destId="{6561B2DA-0B6B-BE4B-977D-E3860BCB1F33}" srcOrd="0" destOrd="0" presId="urn:microsoft.com/office/officeart/2005/8/layout/hList3"/>
    <dgm:cxn modelId="{5A3E510B-2346-9D4A-AA9D-BEC833FCE224}" type="presParOf" srcId="{509CE8AD-4B41-7A4A-8E60-B38A4C678BF6}" destId="{F3654BFF-6651-4142-9297-7E310C6996C3}" srcOrd="1" destOrd="0" presId="urn:microsoft.com/office/officeart/2005/8/layout/hList3"/>
    <dgm:cxn modelId="{CDC49C30-8C41-5247-BF92-67CC7B81E880}" type="presParOf" srcId="{F3654BFF-6651-4142-9297-7E310C6996C3}" destId="{40160253-5571-E04E-9D71-88A4482877FA}" srcOrd="0" destOrd="0" presId="urn:microsoft.com/office/officeart/2005/8/layout/hList3"/>
    <dgm:cxn modelId="{EA1330CF-D5EE-3C45-8B7C-CD725BCA3DF7}" type="presParOf" srcId="{F3654BFF-6651-4142-9297-7E310C6996C3}" destId="{486B9E04-8E9E-4147-A086-7F2DD3BEA560}" srcOrd="1" destOrd="0" presId="urn:microsoft.com/office/officeart/2005/8/layout/hList3"/>
    <dgm:cxn modelId="{16F943A0-6409-CD42-9CA3-7B1A0A2A514A}" type="presParOf" srcId="{F3654BFF-6651-4142-9297-7E310C6996C3}" destId="{8E840622-6229-EA41-A294-D5D85CA45150}" srcOrd="2" destOrd="0" presId="urn:microsoft.com/office/officeart/2005/8/layout/hList3"/>
    <dgm:cxn modelId="{9DF00EF6-0A44-CD44-910C-2DB1DBB76BAF}" type="presParOf" srcId="{509CE8AD-4B41-7A4A-8E60-B38A4C678BF6}" destId="{57CB8D44-1228-CC4B-95D5-95201D96A0B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162A2DD-9281-8D47-9847-DCFDD2BEBA76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DE4E0E0E-CAA0-664E-81AE-112B51E62D03}">
      <dgm:prSet phldrT="[Text]"/>
      <dgm:spPr/>
      <dgm:t>
        <a:bodyPr/>
        <a:lstStyle/>
        <a:p>
          <a:r>
            <a:rPr lang="en-US" dirty="0" smtClean="0"/>
            <a:t>Marco das </a:t>
          </a:r>
          <a:r>
            <a:rPr lang="en-US" dirty="0" err="1" smtClean="0"/>
            <a:t>altera</a:t>
          </a:r>
          <a:r>
            <a:rPr lang="en-US" dirty="0" err="1" smtClean="0"/>
            <a:t>ções</a:t>
          </a:r>
          <a:r>
            <a:rPr lang="en-US" dirty="0" smtClean="0"/>
            <a:t> </a:t>
          </a:r>
          <a:r>
            <a:rPr lang="en-US" dirty="0" err="1" smtClean="0"/>
            <a:t>objetivas</a:t>
          </a:r>
          <a:r>
            <a:rPr lang="en-US" dirty="0" smtClean="0"/>
            <a:t> da </a:t>
          </a:r>
          <a:r>
            <a:rPr lang="en-US" dirty="0" err="1" smtClean="0"/>
            <a:t>demanda</a:t>
          </a:r>
          <a:r>
            <a:rPr lang="en-US" dirty="0" smtClean="0"/>
            <a:t> (art. 329, CPC)</a:t>
          </a:r>
          <a:endParaRPr lang="en-US" dirty="0"/>
        </a:p>
      </dgm:t>
    </dgm:pt>
    <dgm:pt modelId="{C6EEA250-B912-614B-ACD2-E0DDD1C81A1D}" type="parTrans" cxnId="{AA86F7E9-B35A-3541-B372-0913DF174045}">
      <dgm:prSet/>
      <dgm:spPr/>
      <dgm:t>
        <a:bodyPr/>
        <a:lstStyle/>
        <a:p>
          <a:endParaRPr lang="en-US"/>
        </a:p>
      </dgm:t>
    </dgm:pt>
    <dgm:pt modelId="{1491686F-C14F-B646-B083-33BDAF58C4B1}" type="sibTrans" cxnId="{AA86F7E9-B35A-3541-B372-0913DF174045}">
      <dgm:prSet/>
      <dgm:spPr/>
      <dgm:t>
        <a:bodyPr/>
        <a:lstStyle/>
        <a:p>
          <a:endParaRPr lang="en-US"/>
        </a:p>
      </dgm:t>
    </dgm:pt>
    <dgm:pt modelId="{54DDC627-5E55-274B-8D51-30ABDFD10040}">
      <dgm:prSet phldrT="[Text]"/>
      <dgm:spPr/>
      <dgm:t>
        <a:bodyPr/>
        <a:lstStyle/>
        <a:p>
          <a:r>
            <a:rPr lang="en-US" dirty="0" err="1" smtClean="0"/>
            <a:t>Limite</a:t>
          </a:r>
          <a:r>
            <a:rPr lang="en-US" dirty="0" smtClean="0"/>
            <a:t> </a:t>
          </a:r>
          <a:r>
            <a:rPr lang="en-US" dirty="0" err="1" smtClean="0"/>
            <a:t>à</a:t>
          </a:r>
          <a:r>
            <a:rPr lang="en-US" dirty="0" smtClean="0"/>
            <a:t> </a:t>
          </a:r>
          <a:r>
            <a:rPr lang="en-US" dirty="0" err="1" smtClean="0"/>
            <a:t>profundidade</a:t>
          </a:r>
          <a:r>
            <a:rPr lang="en-US" dirty="0" smtClean="0"/>
            <a:t> do </a:t>
          </a:r>
          <a:r>
            <a:rPr lang="en-US" dirty="0" err="1" smtClean="0"/>
            <a:t>efeito</a:t>
          </a:r>
          <a:r>
            <a:rPr lang="en-US" dirty="0" smtClean="0"/>
            <a:t> </a:t>
          </a:r>
          <a:r>
            <a:rPr lang="en-US" dirty="0" err="1" smtClean="0"/>
            <a:t>devolutvo</a:t>
          </a:r>
          <a:r>
            <a:rPr lang="en-US" dirty="0" smtClean="0"/>
            <a:t> do </a:t>
          </a:r>
          <a:r>
            <a:rPr lang="en-US" dirty="0" err="1" smtClean="0"/>
            <a:t>recurso</a:t>
          </a:r>
          <a:r>
            <a:rPr lang="en-US" dirty="0" smtClean="0"/>
            <a:t> de </a:t>
          </a:r>
          <a:r>
            <a:rPr lang="en-US" dirty="0" err="1" smtClean="0"/>
            <a:t>Apelação</a:t>
          </a:r>
          <a:r>
            <a:rPr lang="en-US" dirty="0" smtClean="0"/>
            <a:t> (art. 1.013, 1o, 2o, CPC) </a:t>
          </a:r>
          <a:endParaRPr lang="en-US" dirty="0"/>
        </a:p>
      </dgm:t>
    </dgm:pt>
    <dgm:pt modelId="{ED31D15E-09EE-2E4C-8831-A4E40B0E484A}" type="parTrans" cxnId="{865DC47B-82C5-6A41-BFB6-FB3A2A0D758C}">
      <dgm:prSet/>
      <dgm:spPr/>
      <dgm:t>
        <a:bodyPr/>
        <a:lstStyle/>
        <a:p>
          <a:endParaRPr lang="en-US"/>
        </a:p>
      </dgm:t>
    </dgm:pt>
    <dgm:pt modelId="{BA2AF1F0-FD58-1B47-B049-2D7A3ECD0168}" type="sibTrans" cxnId="{865DC47B-82C5-6A41-BFB6-FB3A2A0D758C}">
      <dgm:prSet/>
      <dgm:spPr/>
      <dgm:t>
        <a:bodyPr/>
        <a:lstStyle/>
        <a:p>
          <a:endParaRPr lang="en-US"/>
        </a:p>
      </dgm:t>
    </dgm:pt>
    <dgm:pt modelId="{38D87FB4-F41D-6A4A-A4B4-CABAC004733C}" type="pres">
      <dgm:prSet presAssocID="{5162A2DD-9281-8D47-9847-DCFDD2BEBA76}" presName="linearFlow" presStyleCnt="0">
        <dgm:presLayoutVars>
          <dgm:dir/>
          <dgm:resizeHandles val="exact"/>
        </dgm:presLayoutVars>
      </dgm:prSet>
      <dgm:spPr/>
    </dgm:pt>
    <dgm:pt modelId="{110DFA2A-5376-0847-82C4-5A7A6E3F95A9}" type="pres">
      <dgm:prSet presAssocID="{DE4E0E0E-CAA0-664E-81AE-112B51E62D03}" presName="composite" presStyleCnt="0"/>
      <dgm:spPr/>
    </dgm:pt>
    <dgm:pt modelId="{EEC1DBA4-4304-9548-858E-3540C53F413C}" type="pres">
      <dgm:prSet presAssocID="{DE4E0E0E-CAA0-664E-81AE-112B51E62D03}" presName="imgShp" presStyleLbl="fgImgPlace1" presStyleIdx="0" presStyleCnt="2"/>
      <dgm:spPr/>
    </dgm:pt>
    <dgm:pt modelId="{897F2B28-36FB-F44B-AE0C-7C9F9E424788}" type="pres">
      <dgm:prSet presAssocID="{DE4E0E0E-CAA0-664E-81AE-112B51E62D03}" presName="txShp" presStyleLbl="node1" presStyleIdx="0" presStyleCnt="2">
        <dgm:presLayoutVars>
          <dgm:bulletEnabled val="1"/>
        </dgm:presLayoutVars>
      </dgm:prSet>
      <dgm:spPr/>
    </dgm:pt>
    <dgm:pt modelId="{F9A74407-97D8-E647-905C-7E45515D6F9F}" type="pres">
      <dgm:prSet presAssocID="{1491686F-C14F-B646-B083-33BDAF58C4B1}" presName="spacing" presStyleCnt="0"/>
      <dgm:spPr/>
    </dgm:pt>
    <dgm:pt modelId="{080B74B6-D53F-DD4F-9E20-A69F711EB2EA}" type="pres">
      <dgm:prSet presAssocID="{54DDC627-5E55-274B-8D51-30ABDFD10040}" presName="composite" presStyleCnt="0"/>
      <dgm:spPr/>
    </dgm:pt>
    <dgm:pt modelId="{F22FECEE-FCE3-CE42-AD4C-686E329A102A}" type="pres">
      <dgm:prSet presAssocID="{54DDC627-5E55-274B-8D51-30ABDFD10040}" presName="imgShp" presStyleLbl="fgImgPlace1" presStyleIdx="1" presStyleCnt="2"/>
      <dgm:spPr/>
    </dgm:pt>
    <dgm:pt modelId="{2ACD93E3-1EF0-4A4A-9560-6679FEA87B74}" type="pres">
      <dgm:prSet presAssocID="{54DDC627-5E55-274B-8D51-30ABDFD10040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5DC47B-82C5-6A41-BFB6-FB3A2A0D758C}" srcId="{5162A2DD-9281-8D47-9847-DCFDD2BEBA76}" destId="{54DDC627-5E55-274B-8D51-30ABDFD10040}" srcOrd="1" destOrd="0" parTransId="{ED31D15E-09EE-2E4C-8831-A4E40B0E484A}" sibTransId="{BA2AF1F0-FD58-1B47-B049-2D7A3ECD0168}"/>
    <dgm:cxn modelId="{1D8E31ED-6221-8E4A-9154-FA955E6C59E8}" type="presOf" srcId="{54DDC627-5E55-274B-8D51-30ABDFD10040}" destId="{2ACD93E3-1EF0-4A4A-9560-6679FEA87B74}" srcOrd="0" destOrd="0" presId="urn:microsoft.com/office/officeart/2005/8/layout/vList3"/>
    <dgm:cxn modelId="{AA86F7E9-B35A-3541-B372-0913DF174045}" srcId="{5162A2DD-9281-8D47-9847-DCFDD2BEBA76}" destId="{DE4E0E0E-CAA0-664E-81AE-112B51E62D03}" srcOrd="0" destOrd="0" parTransId="{C6EEA250-B912-614B-ACD2-E0DDD1C81A1D}" sibTransId="{1491686F-C14F-B646-B083-33BDAF58C4B1}"/>
    <dgm:cxn modelId="{8CB283AB-B208-C245-A51F-994B20CEFF2D}" type="presOf" srcId="{5162A2DD-9281-8D47-9847-DCFDD2BEBA76}" destId="{38D87FB4-F41D-6A4A-A4B4-CABAC004733C}" srcOrd="0" destOrd="0" presId="urn:microsoft.com/office/officeart/2005/8/layout/vList3"/>
    <dgm:cxn modelId="{B3E7276E-42DE-BE42-AFD2-2DEA10FF797A}" type="presOf" srcId="{DE4E0E0E-CAA0-664E-81AE-112B51E62D03}" destId="{897F2B28-36FB-F44B-AE0C-7C9F9E424788}" srcOrd="0" destOrd="0" presId="urn:microsoft.com/office/officeart/2005/8/layout/vList3"/>
    <dgm:cxn modelId="{8D47B1D3-9E4D-564C-9E76-72CBE55381A7}" type="presParOf" srcId="{38D87FB4-F41D-6A4A-A4B4-CABAC004733C}" destId="{110DFA2A-5376-0847-82C4-5A7A6E3F95A9}" srcOrd="0" destOrd="0" presId="urn:microsoft.com/office/officeart/2005/8/layout/vList3"/>
    <dgm:cxn modelId="{788C6CE5-2A65-5746-987E-0552814A88A6}" type="presParOf" srcId="{110DFA2A-5376-0847-82C4-5A7A6E3F95A9}" destId="{EEC1DBA4-4304-9548-858E-3540C53F413C}" srcOrd="0" destOrd="0" presId="urn:microsoft.com/office/officeart/2005/8/layout/vList3"/>
    <dgm:cxn modelId="{AC9CCC0A-C833-8841-9AFE-D889B51148EF}" type="presParOf" srcId="{110DFA2A-5376-0847-82C4-5A7A6E3F95A9}" destId="{897F2B28-36FB-F44B-AE0C-7C9F9E424788}" srcOrd="1" destOrd="0" presId="urn:microsoft.com/office/officeart/2005/8/layout/vList3"/>
    <dgm:cxn modelId="{44B7CBF6-89FF-9346-AF22-781D09BC9725}" type="presParOf" srcId="{38D87FB4-F41D-6A4A-A4B4-CABAC004733C}" destId="{F9A74407-97D8-E647-905C-7E45515D6F9F}" srcOrd="1" destOrd="0" presId="urn:microsoft.com/office/officeart/2005/8/layout/vList3"/>
    <dgm:cxn modelId="{F0548440-1938-2C41-88C7-3B15E054C4AB}" type="presParOf" srcId="{38D87FB4-F41D-6A4A-A4B4-CABAC004733C}" destId="{080B74B6-D53F-DD4F-9E20-A69F711EB2EA}" srcOrd="2" destOrd="0" presId="urn:microsoft.com/office/officeart/2005/8/layout/vList3"/>
    <dgm:cxn modelId="{7FB7E157-661D-3448-919D-4C7C28C55742}" type="presParOf" srcId="{080B74B6-D53F-DD4F-9E20-A69F711EB2EA}" destId="{F22FECEE-FCE3-CE42-AD4C-686E329A102A}" srcOrd="0" destOrd="0" presId="urn:microsoft.com/office/officeart/2005/8/layout/vList3"/>
    <dgm:cxn modelId="{FB6532CE-B868-3F48-A06F-3EE416504A94}" type="presParOf" srcId="{080B74B6-D53F-DD4F-9E20-A69F711EB2EA}" destId="{2ACD93E3-1EF0-4A4A-9560-6679FEA87B7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F1C6C-066A-6E4A-A023-D26AD7FCA197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err="1" smtClean="0"/>
            <a:t>Procedimento</a:t>
          </a:r>
          <a:r>
            <a:rPr lang="en-US" sz="4800" b="1" kern="1200" dirty="0" smtClean="0"/>
            <a:t> </a:t>
          </a:r>
          <a:r>
            <a:rPr lang="en-US" sz="4800" b="1" kern="1200" dirty="0" err="1" smtClean="0"/>
            <a:t>Comum</a:t>
          </a:r>
          <a:endParaRPr lang="en-US" sz="4800" b="1" kern="1200" dirty="0"/>
        </a:p>
      </dsp:txBody>
      <dsp:txXfrm>
        <a:off x="0" y="0"/>
        <a:ext cx="6096000" cy="1219200"/>
      </dsp:txXfrm>
    </dsp:sp>
    <dsp:sp modelId="{AD6CB9CA-6497-7244-9DA6-0E5F0674CC70}">
      <dsp:nvSpPr>
        <dsp:cNvPr id="0" name=""/>
        <dsp:cNvSpPr/>
      </dsp:nvSpPr>
      <dsp:spPr>
        <a:xfrm>
          <a:off x="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Postulatória</a:t>
          </a:r>
          <a:endParaRPr lang="en-US" sz="2100" kern="1200" dirty="0"/>
        </a:p>
      </dsp:txBody>
      <dsp:txXfrm>
        <a:off x="0" y="1219200"/>
        <a:ext cx="1523999" cy="2560320"/>
      </dsp:txXfrm>
    </dsp:sp>
    <dsp:sp modelId="{8E5BC11B-ACF3-A54C-8081-36861B16A43A}">
      <dsp:nvSpPr>
        <dsp:cNvPr id="0" name=""/>
        <dsp:cNvSpPr/>
      </dsp:nvSpPr>
      <dsp:spPr>
        <a:xfrm>
          <a:off x="1523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Saneadora</a:t>
          </a:r>
          <a:endParaRPr lang="en-US" sz="2100" kern="1200" dirty="0"/>
        </a:p>
      </dsp:txBody>
      <dsp:txXfrm>
        <a:off x="1523999" y="1219200"/>
        <a:ext cx="1523999" cy="2560320"/>
      </dsp:txXfrm>
    </dsp:sp>
    <dsp:sp modelId="{A918D0E4-EE40-4A47-9E85-68E374F2CB8E}">
      <dsp:nvSpPr>
        <dsp:cNvPr id="0" name=""/>
        <dsp:cNvSpPr/>
      </dsp:nvSpPr>
      <dsp:spPr>
        <a:xfrm>
          <a:off x="3047999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Probatória</a:t>
          </a:r>
          <a:endParaRPr lang="en-US" sz="2100" kern="1200" dirty="0"/>
        </a:p>
      </dsp:txBody>
      <dsp:txXfrm>
        <a:off x="3047999" y="1219200"/>
        <a:ext cx="1523999" cy="2560320"/>
      </dsp:txXfrm>
    </dsp:sp>
    <dsp:sp modelId="{226A2EF7-E4BF-E74B-B780-1285818E06B4}">
      <dsp:nvSpPr>
        <dsp:cNvPr id="0" name=""/>
        <dsp:cNvSpPr/>
      </dsp:nvSpPr>
      <dsp:spPr>
        <a:xfrm>
          <a:off x="4572000" y="1219200"/>
          <a:ext cx="1523999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Decisória</a:t>
          </a:r>
          <a:endParaRPr lang="en-US" sz="2100" kern="1200" dirty="0"/>
        </a:p>
      </dsp:txBody>
      <dsp:txXfrm>
        <a:off x="4572000" y="1219200"/>
        <a:ext cx="1523999" cy="2560320"/>
      </dsp:txXfrm>
    </dsp:sp>
    <dsp:sp modelId="{2B7787F9-0E00-C84A-A719-0F7866B4C343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B9E7B-EDB1-4343-B235-842AD16385C6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Providências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Preliminares</a:t>
          </a:r>
          <a:endParaRPr lang="en-US" sz="2600" kern="1200" dirty="0"/>
        </a:p>
      </dsp:txBody>
      <dsp:txXfrm rot="10800000">
        <a:off x="1585466" y="1895"/>
        <a:ext cx="3771647" cy="1128772"/>
      </dsp:txXfrm>
    </dsp:sp>
    <dsp:sp modelId="{495E4ADE-13A5-F34D-9EE6-B2459ADED9A4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590FA36-B47A-C64E-99A1-C5232C5DC6A2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Julgamento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conforme</a:t>
          </a:r>
          <a:r>
            <a:rPr lang="en-US" sz="2600" kern="1200" dirty="0" smtClean="0"/>
            <a:t> o Estado do </a:t>
          </a:r>
          <a:r>
            <a:rPr lang="en-US" sz="2600" kern="1200" dirty="0" err="1" smtClean="0"/>
            <a:t>Processo</a:t>
          </a:r>
          <a:endParaRPr lang="en-US" sz="2600" kern="1200" dirty="0"/>
        </a:p>
      </dsp:txBody>
      <dsp:txXfrm rot="10800000">
        <a:off x="1585466" y="1467613"/>
        <a:ext cx="3771647" cy="1128772"/>
      </dsp:txXfrm>
    </dsp:sp>
    <dsp:sp modelId="{13D2C97A-44FA-4248-BF8E-B25266F1C57A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67B1F7-321F-8741-89B9-EE4E7D61A0AA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Saneamento</a:t>
          </a:r>
          <a:r>
            <a:rPr lang="en-US" sz="2600" kern="1200" dirty="0" smtClean="0"/>
            <a:t> e </a:t>
          </a:r>
          <a:r>
            <a:rPr lang="en-US" sz="2600" kern="1200" dirty="0" err="1" smtClean="0"/>
            <a:t>Organização</a:t>
          </a:r>
          <a:endParaRPr lang="en-US" sz="2600" kern="1200" dirty="0"/>
        </a:p>
      </dsp:txBody>
      <dsp:txXfrm rot="10800000">
        <a:off x="1585466" y="2933332"/>
        <a:ext cx="3771647" cy="1128772"/>
      </dsp:txXfrm>
    </dsp:sp>
    <dsp:sp modelId="{E14D03DE-B1F4-8048-94BE-8D2BFF2D263C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B9AAD-71BB-6B4E-A47C-76633086E2EF}">
      <dsp:nvSpPr>
        <dsp:cNvPr id="0" name=""/>
        <dsp:cNvSpPr/>
      </dsp:nvSpPr>
      <dsp:spPr>
        <a:xfrm>
          <a:off x="0" y="3706071"/>
          <a:ext cx="6873957" cy="121641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PRELIMINARES (ART. 337, CPC)</a:t>
          </a:r>
          <a:endParaRPr lang="en-US" sz="2300" b="1" kern="1200" dirty="0"/>
        </a:p>
      </dsp:txBody>
      <dsp:txXfrm>
        <a:off x="0" y="3706071"/>
        <a:ext cx="6873957" cy="656864"/>
      </dsp:txXfrm>
    </dsp:sp>
    <dsp:sp modelId="{5C87D95E-2A4D-014E-A4C0-8F1E866BE1B3}">
      <dsp:nvSpPr>
        <dsp:cNvPr id="0" name=""/>
        <dsp:cNvSpPr/>
      </dsp:nvSpPr>
      <dsp:spPr>
        <a:xfrm>
          <a:off x="3356" y="4338607"/>
          <a:ext cx="2289081" cy="55955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Oitiva</a:t>
          </a:r>
          <a:r>
            <a:rPr lang="en-US" sz="1200" kern="1200" dirty="0" smtClean="0"/>
            <a:t> em 15 </a:t>
          </a:r>
          <a:r>
            <a:rPr lang="en-US" sz="1200" kern="1200" dirty="0" err="1" smtClean="0"/>
            <a:t>dias</a:t>
          </a:r>
          <a:r>
            <a:rPr lang="en-US" sz="1200" kern="1200" dirty="0" smtClean="0"/>
            <a:t> com </a:t>
          </a:r>
          <a:r>
            <a:rPr lang="en-US" sz="1200" kern="1200" dirty="0" err="1" smtClean="0"/>
            <a:t>possibilidade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prova</a:t>
          </a:r>
          <a:r>
            <a:rPr lang="en-US" sz="1200" kern="1200" dirty="0" smtClean="0"/>
            <a:t> (documental?)</a:t>
          </a:r>
          <a:endParaRPr lang="en-US" sz="1200" kern="1200" dirty="0"/>
        </a:p>
      </dsp:txBody>
      <dsp:txXfrm>
        <a:off x="3356" y="4338607"/>
        <a:ext cx="2289081" cy="559551"/>
      </dsp:txXfrm>
    </dsp:sp>
    <dsp:sp modelId="{16E88C15-29C0-4089-8EBC-A35812B5085B}">
      <dsp:nvSpPr>
        <dsp:cNvPr id="0" name=""/>
        <dsp:cNvSpPr/>
      </dsp:nvSpPr>
      <dsp:spPr>
        <a:xfrm>
          <a:off x="2292437" y="4338607"/>
          <a:ext cx="2289081" cy="55955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Contraditório</a:t>
          </a:r>
          <a:r>
            <a:rPr lang="en-US" sz="1200" kern="1200" dirty="0" smtClean="0"/>
            <a:t> sobre eventual novo </a:t>
          </a:r>
          <a:r>
            <a:rPr lang="en-US" sz="1200" kern="1200" dirty="0" err="1" smtClean="0"/>
            <a:t>documento</a:t>
          </a:r>
          <a:endParaRPr lang="en-US" sz="1200" kern="1200" dirty="0"/>
        </a:p>
      </dsp:txBody>
      <dsp:txXfrm>
        <a:off x="2292437" y="4338607"/>
        <a:ext cx="2289081" cy="559551"/>
      </dsp:txXfrm>
    </dsp:sp>
    <dsp:sp modelId="{4943939B-73EE-3441-9121-27CCF76D8284}">
      <dsp:nvSpPr>
        <dsp:cNvPr id="0" name=""/>
        <dsp:cNvSpPr/>
      </dsp:nvSpPr>
      <dsp:spPr>
        <a:xfrm>
          <a:off x="4581519" y="4338607"/>
          <a:ext cx="2289081" cy="55955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Vícios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ou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irregularidades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sanáveis</a:t>
          </a:r>
          <a:r>
            <a:rPr lang="en-US" sz="1200" kern="1200" dirty="0" smtClean="0"/>
            <a:t> </a:t>
          </a:r>
          <a:r>
            <a:rPr lang="mr-IN" sz="1200" kern="1200" dirty="0" smtClean="0"/>
            <a:t>–</a:t>
          </a:r>
          <a:r>
            <a:rPr lang="en-US" sz="1200" kern="1200" dirty="0" smtClean="0"/>
            <a:t> 30 </a:t>
          </a:r>
          <a:r>
            <a:rPr lang="en-US" sz="1200" kern="1200" dirty="0" err="1" smtClean="0"/>
            <a:t>dias</a:t>
          </a:r>
          <a:endParaRPr lang="en-US" sz="1200" kern="1200" dirty="0"/>
        </a:p>
      </dsp:txBody>
      <dsp:txXfrm>
        <a:off x="4581519" y="4338607"/>
        <a:ext cx="2289081" cy="559551"/>
      </dsp:txXfrm>
    </dsp:sp>
    <dsp:sp modelId="{97FF654D-C315-C846-89EF-52706EAA74E8}">
      <dsp:nvSpPr>
        <dsp:cNvPr id="0" name=""/>
        <dsp:cNvSpPr/>
      </dsp:nvSpPr>
      <dsp:spPr>
        <a:xfrm rot="10800000">
          <a:off x="0" y="1853470"/>
          <a:ext cx="6873957" cy="1870846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FATO IMPEDITIVO, MODIFICATIVO OU EXTINTIVO</a:t>
          </a:r>
          <a:endParaRPr lang="en-US" sz="2300" b="1" kern="1200" dirty="0"/>
        </a:p>
      </dsp:txBody>
      <dsp:txXfrm rot="-10800000">
        <a:off x="0" y="1853470"/>
        <a:ext cx="6873957" cy="656667"/>
      </dsp:txXfrm>
    </dsp:sp>
    <dsp:sp modelId="{FC151E2D-EC60-764E-876B-EDA6615A59B3}">
      <dsp:nvSpPr>
        <dsp:cNvPr id="0" name=""/>
        <dsp:cNvSpPr/>
      </dsp:nvSpPr>
      <dsp:spPr>
        <a:xfrm>
          <a:off x="3356" y="2510138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Oitiva</a:t>
          </a:r>
          <a:r>
            <a:rPr lang="en-US" sz="1200" kern="1200" dirty="0" smtClean="0"/>
            <a:t> em 15 </a:t>
          </a:r>
          <a:r>
            <a:rPr lang="en-US" sz="1200" kern="1200" dirty="0" err="1" smtClean="0"/>
            <a:t>dias</a:t>
          </a:r>
          <a:r>
            <a:rPr lang="en-US" sz="1200" kern="1200" dirty="0" smtClean="0"/>
            <a:t> com </a:t>
          </a:r>
          <a:r>
            <a:rPr lang="en-US" sz="1200" kern="1200" dirty="0" err="1" smtClean="0"/>
            <a:t>possibilidade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produção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prova</a:t>
          </a:r>
          <a:r>
            <a:rPr lang="en-US" sz="1200" kern="1200" dirty="0" smtClean="0"/>
            <a:t> (documental?)</a:t>
          </a:r>
          <a:endParaRPr lang="en-US" sz="1200" kern="1200" dirty="0"/>
        </a:p>
      </dsp:txBody>
      <dsp:txXfrm>
        <a:off x="3356" y="2510138"/>
        <a:ext cx="2289081" cy="559383"/>
      </dsp:txXfrm>
    </dsp:sp>
    <dsp:sp modelId="{39BC29B0-8FAC-4CCA-9C0A-E91C9734E6A0}">
      <dsp:nvSpPr>
        <dsp:cNvPr id="0" name=""/>
        <dsp:cNvSpPr/>
      </dsp:nvSpPr>
      <dsp:spPr>
        <a:xfrm>
          <a:off x="2292437" y="2510138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Contraditório</a:t>
          </a:r>
          <a:r>
            <a:rPr lang="en-US" sz="1200" kern="1200" dirty="0" smtClean="0"/>
            <a:t> sobre eventual novo </a:t>
          </a:r>
          <a:r>
            <a:rPr lang="en-US" sz="1200" kern="1200" dirty="0" err="1" smtClean="0"/>
            <a:t>documento</a:t>
          </a:r>
          <a:endParaRPr lang="en-US" sz="1200" kern="1200" dirty="0"/>
        </a:p>
      </dsp:txBody>
      <dsp:txXfrm>
        <a:off x="2292437" y="2510138"/>
        <a:ext cx="2289081" cy="559383"/>
      </dsp:txXfrm>
    </dsp:sp>
    <dsp:sp modelId="{B735AC5F-C95A-4910-88ED-9E970C28707E}">
      <dsp:nvSpPr>
        <dsp:cNvPr id="0" name=""/>
        <dsp:cNvSpPr/>
      </dsp:nvSpPr>
      <dsp:spPr>
        <a:xfrm>
          <a:off x="4581519" y="2510138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Ônus</a:t>
          </a:r>
          <a:r>
            <a:rPr lang="en-US" sz="1200" kern="1200" dirty="0" smtClean="0"/>
            <a:t> da </a:t>
          </a:r>
          <a:r>
            <a:rPr lang="en-US" sz="1200" kern="1200" dirty="0" err="1" smtClean="0"/>
            <a:t>Impugnação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Específica</a:t>
          </a:r>
          <a:endParaRPr lang="en-US" sz="1200" kern="1200" dirty="0"/>
        </a:p>
      </dsp:txBody>
      <dsp:txXfrm>
        <a:off x="4581519" y="2510138"/>
        <a:ext cx="2289081" cy="559383"/>
      </dsp:txXfrm>
    </dsp:sp>
    <dsp:sp modelId="{0E36B380-A482-DC44-B7C1-086594BC769F}">
      <dsp:nvSpPr>
        <dsp:cNvPr id="0" name=""/>
        <dsp:cNvSpPr/>
      </dsp:nvSpPr>
      <dsp:spPr>
        <a:xfrm rot="10800000">
          <a:off x="0" y="870"/>
          <a:ext cx="6873957" cy="1870846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VERIFICA A OCORRÊNCIA DOS EFEITOS DA REVELIA</a:t>
          </a:r>
          <a:endParaRPr lang="en-US" sz="2300" b="1" kern="1200" dirty="0"/>
        </a:p>
      </dsp:txBody>
      <dsp:txXfrm rot="-10800000">
        <a:off x="0" y="870"/>
        <a:ext cx="6873957" cy="656667"/>
      </dsp:txXfrm>
    </dsp:sp>
    <dsp:sp modelId="{0D5682A5-9F93-EE41-A675-055BCD642184}">
      <dsp:nvSpPr>
        <dsp:cNvPr id="0" name=""/>
        <dsp:cNvSpPr/>
      </dsp:nvSpPr>
      <dsp:spPr>
        <a:xfrm>
          <a:off x="3356" y="657537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Inocorrência</a:t>
          </a:r>
          <a:r>
            <a:rPr lang="en-US" sz="1200" kern="1200" dirty="0" smtClean="0"/>
            <a:t> (art. 345) </a:t>
          </a:r>
          <a:r>
            <a:rPr lang="mr-IN" sz="1200" kern="1200" dirty="0" smtClean="0"/>
            <a:t>–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especificação</a:t>
          </a:r>
          <a:r>
            <a:rPr lang="en-US" sz="1200" kern="1200" dirty="0" smtClean="0"/>
            <a:t> de </a:t>
          </a:r>
          <a:r>
            <a:rPr lang="en-US" sz="1200" kern="1200" dirty="0" err="1" smtClean="0"/>
            <a:t>provas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pelo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autor</a:t>
          </a:r>
          <a:r>
            <a:rPr lang="en-US" sz="1200" kern="1200" dirty="0" smtClean="0"/>
            <a:t> </a:t>
          </a:r>
          <a:r>
            <a:rPr lang="mr-IN" sz="1200" kern="1200" dirty="0" smtClean="0"/>
            <a:t>–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prazo</a:t>
          </a:r>
          <a:r>
            <a:rPr lang="en-US" sz="1200" kern="1200" dirty="0" smtClean="0"/>
            <a:t> residual (art. 218)</a:t>
          </a:r>
          <a:endParaRPr lang="en-US" sz="1200" kern="1200" dirty="0"/>
        </a:p>
      </dsp:txBody>
      <dsp:txXfrm>
        <a:off x="3356" y="657537"/>
        <a:ext cx="2289081" cy="559383"/>
      </dsp:txXfrm>
    </dsp:sp>
    <dsp:sp modelId="{4AD13D2E-359E-4B55-A1A0-843BB27589C8}">
      <dsp:nvSpPr>
        <dsp:cNvPr id="0" name=""/>
        <dsp:cNvSpPr/>
      </dsp:nvSpPr>
      <dsp:spPr>
        <a:xfrm>
          <a:off x="2292437" y="657537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Manutenção</a:t>
          </a:r>
          <a:r>
            <a:rPr lang="en-US" sz="1200" kern="1200" dirty="0" smtClean="0"/>
            <a:t> do </a:t>
          </a:r>
          <a:r>
            <a:rPr lang="en-US" sz="1200" kern="1200" dirty="0" err="1" smtClean="0"/>
            <a:t>Ônus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Probatório</a:t>
          </a:r>
          <a:endParaRPr lang="en-US" sz="1200" kern="1200" dirty="0"/>
        </a:p>
      </dsp:txBody>
      <dsp:txXfrm>
        <a:off x="2292437" y="657537"/>
        <a:ext cx="2289081" cy="559383"/>
      </dsp:txXfrm>
    </dsp:sp>
    <dsp:sp modelId="{9128494C-804F-8E4D-976C-89D04A5B7E6B}">
      <dsp:nvSpPr>
        <dsp:cNvPr id="0" name=""/>
        <dsp:cNvSpPr/>
      </dsp:nvSpPr>
      <dsp:spPr>
        <a:xfrm>
          <a:off x="4581519" y="657537"/>
          <a:ext cx="2289081" cy="55938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Réu</a:t>
          </a:r>
          <a:r>
            <a:rPr lang="en-US" sz="1200" kern="1200" dirty="0" smtClean="0"/>
            <a:t> revel pode </a:t>
          </a:r>
          <a:r>
            <a:rPr lang="en-US" sz="1200" kern="1200" dirty="0" err="1" smtClean="0"/>
            <a:t>participar</a:t>
          </a:r>
          <a:r>
            <a:rPr lang="en-US" sz="1200" kern="1200" dirty="0" smtClean="0"/>
            <a:t> da </a:t>
          </a:r>
          <a:r>
            <a:rPr lang="en-US" sz="1200" kern="1200" dirty="0" err="1" smtClean="0"/>
            <a:t>fase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probatória</a:t>
          </a:r>
          <a:r>
            <a:rPr lang="en-US" sz="1200" kern="1200" dirty="0" smtClean="0"/>
            <a:t> (forma </a:t>
          </a:r>
          <a:r>
            <a:rPr lang="en-US" sz="1200" kern="1200" dirty="0" err="1" smtClean="0"/>
            <a:t>restrita</a:t>
          </a:r>
          <a:r>
            <a:rPr lang="en-US" sz="1200" kern="1200" dirty="0" smtClean="0"/>
            <a:t>)</a:t>
          </a:r>
          <a:endParaRPr lang="en-US" sz="1200" kern="1200" dirty="0"/>
        </a:p>
      </dsp:txBody>
      <dsp:txXfrm>
        <a:off x="4581519" y="657537"/>
        <a:ext cx="2289081" cy="5593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A2165-9D28-6A4B-8247-76A685EB8992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A </a:t>
          </a:r>
          <a:r>
            <a:rPr lang="en-US" sz="4600" kern="1200" dirty="0" err="1" smtClean="0"/>
            <a:t>omiss</a:t>
          </a:r>
          <a:r>
            <a:rPr lang="en-US" sz="4600" kern="1200" dirty="0" err="1" smtClean="0"/>
            <a:t>ão</a:t>
          </a:r>
          <a:r>
            <a:rPr lang="en-US" sz="4600" kern="1200" dirty="0" smtClean="0"/>
            <a:t> </a:t>
          </a:r>
          <a:r>
            <a:rPr lang="en-US" sz="4600" kern="1200" smtClean="0"/>
            <a:t>da parte </a:t>
          </a:r>
          <a:r>
            <a:rPr lang="en-US" sz="4600" kern="1200" dirty="0" err="1" smtClean="0"/>
            <a:t>em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atender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à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intimação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para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especificação</a:t>
          </a:r>
          <a:r>
            <a:rPr lang="en-US" sz="4600" kern="1200" dirty="0" smtClean="0"/>
            <a:t> de </a:t>
          </a:r>
          <a:r>
            <a:rPr lang="en-US" sz="4600" kern="1200" dirty="0" err="1" smtClean="0"/>
            <a:t>provas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gera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preclusão</a:t>
          </a:r>
          <a:r>
            <a:rPr lang="en-US" sz="4600" kern="1200" dirty="0" smtClean="0"/>
            <a:t>?</a:t>
          </a:r>
          <a:endParaRPr lang="en-US" sz="4600" kern="1200" dirty="0"/>
        </a:p>
      </dsp:txBody>
      <dsp:txXfrm>
        <a:off x="0" y="203199"/>
        <a:ext cx="6096000" cy="3657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392DD-23FE-EB40-BC2D-9162314EB45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816E1C-A031-F242-8300-06990E6F250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Extinção</a:t>
          </a:r>
          <a:r>
            <a:rPr lang="en-US" sz="2400" kern="1200" dirty="0" smtClean="0"/>
            <a:t> do </a:t>
          </a:r>
          <a:r>
            <a:rPr lang="en-US" sz="2400" kern="1200" dirty="0" err="1" smtClean="0"/>
            <a:t>Processo</a:t>
          </a:r>
          <a:endParaRPr lang="en-US" sz="2400" kern="1200" dirty="0"/>
        </a:p>
      </dsp:txBody>
      <dsp:txXfrm>
        <a:off x="564979" y="406400"/>
        <a:ext cx="5475833" cy="812800"/>
      </dsp:txXfrm>
    </dsp:sp>
    <dsp:sp modelId="{6E5647D3-B405-2446-9442-4DED949F09C7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72E92-05DE-D741-8AD7-1F7B635D899C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Julgamento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Antecipado</a:t>
          </a:r>
          <a:r>
            <a:rPr lang="en-US" sz="2400" kern="1200" dirty="0" smtClean="0"/>
            <a:t> do </a:t>
          </a:r>
          <a:r>
            <a:rPr lang="en-US" sz="2400" kern="1200" dirty="0" err="1" smtClean="0"/>
            <a:t>Mérito</a:t>
          </a:r>
          <a:endParaRPr lang="en-US" sz="2400" kern="1200" dirty="0"/>
        </a:p>
      </dsp:txBody>
      <dsp:txXfrm>
        <a:off x="860432" y="1625599"/>
        <a:ext cx="5180380" cy="812800"/>
      </dsp:txXfrm>
    </dsp:sp>
    <dsp:sp modelId="{3E4329A4-81CD-514E-8A1A-096BA190A8C7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2BB942-054A-0C40-A6AF-6EB956764AD8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Julgamento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Antecipado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Parcial</a:t>
          </a:r>
          <a:r>
            <a:rPr lang="en-US" sz="2400" kern="1200" dirty="0" smtClean="0"/>
            <a:t> do </a:t>
          </a:r>
          <a:r>
            <a:rPr lang="en-US" sz="2400" kern="1200" dirty="0" err="1" smtClean="0"/>
            <a:t>Mérito</a:t>
          </a:r>
          <a:endParaRPr lang="en-US" sz="2400" kern="1200" dirty="0"/>
        </a:p>
      </dsp:txBody>
      <dsp:txXfrm>
        <a:off x="564979" y="2844800"/>
        <a:ext cx="5475833" cy="812800"/>
      </dsp:txXfrm>
    </dsp:sp>
    <dsp:sp modelId="{55B5B170-7F2D-444C-94FE-588E8A0B013B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2E8AE-3979-D145-A711-191D849F01C7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Sem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Resolução</a:t>
          </a:r>
          <a:r>
            <a:rPr lang="en-US" sz="3100" kern="1200" dirty="0" smtClean="0"/>
            <a:t> do </a:t>
          </a:r>
          <a:r>
            <a:rPr lang="en-US" sz="3100" kern="1200" dirty="0" err="1" smtClean="0"/>
            <a:t>Mérito</a:t>
          </a:r>
          <a:r>
            <a:rPr lang="en-US" sz="3100" kern="1200" dirty="0" smtClean="0"/>
            <a:t/>
          </a:r>
          <a:br>
            <a:rPr lang="en-US" sz="3100" kern="1200" dirty="0" smtClean="0"/>
          </a:br>
          <a:r>
            <a:rPr lang="en-US" sz="3100" kern="1200" dirty="0" smtClean="0"/>
            <a:t>(art. 485)</a:t>
          </a:r>
          <a:endParaRPr lang="en-US" sz="3100" kern="1200" dirty="0"/>
        </a:p>
      </dsp:txBody>
      <dsp:txXfrm>
        <a:off x="744" y="145603"/>
        <a:ext cx="2902148" cy="1741289"/>
      </dsp:txXfrm>
    </dsp:sp>
    <dsp:sp modelId="{35B5570D-20DB-944D-846A-D76E696DBAE6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Com </a:t>
          </a:r>
          <a:r>
            <a:rPr lang="en-US" sz="3100" kern="1200" dirty="0" err="1" smtClean="0"/>
            <a:t>Resolução</a:t>
          </a:r>
          <a:r>
            <a:rPr lang="en-US" sz="3100" kern="1200" dirty="0" smtClean="0"/>
            <a:t> do </a:t>
          </a:r>
          <a:r>
            <a:rPr lang="en-US" sz="3100" kern="1200" dirty="0" err="1" smtClean="0"/>
            <a:t>Mérito</a:t>
          </a:r>
          <a:r>
            <a:rPr lang="en-US" sz="3100" kern="1200" dirty="0" smtClean="0"/>
            <a:t/>
          </a:r>
          <a:br>
            <a:rPr lang="en-US" sz="3100" kern="1200" dirty="0" smtClean="0"/>
          </a:br>
          <a:r>
            <a:rPr lang="en-US" sz="3100" kern="1200" dirty="0" smtClean="0"/>
            <a:t>(art. 487, II e III)</a:t>
          </a:r>
          <a:endParaRPr lang="en-US" sz="3100" kern="1200" dirty="0"/>
        </a:p>
      </dsp:txBody>
      <dsp:txXfrm>
        <a:off x="3193107" y="145603"/>
        <a:ext cx="2902148" cy="1741289"/>
      </dsp:txXfrm>
    </dsp:sp>
    <dsp:sp modelId="{4E134001-0EDA-664B-B217-50AF3D39DF49}">
      <dsp:nvSpPr>
        <dsp:cNvPr id="0" name=""/>
        <dsp:cNvSpPr/>
      </dsp:nvSpPr>
      <dsp:spPr>
        <a:xfrm>
          <a:off x="1596925" y="2177107"/>
          <a:ext cx="2902148" cy="17412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Total </a:t>
          </a:r>
          <a:r>
            <a:rPr lang="en-US" sz="3100" kern="1200" dirty="0" err="1" smtClean="0"/>
            <a:t>ou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Parcial</a:t>
          </a:r>
          <a:endParaRPr lang="en-US" sz="3100" kern="1200" dirty="0"/>
        </a:p>
      </dsp:txBody>
      <dsp:txXfrm>
        <a:off x="1596925" y="2177107"/>
        <a:ext cx="2902148" cy="17412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2E8AE-3979-D145-A711-191D849F01C7}">
      <dsp:nvSpPr>
        <dsp:cNvPr id="0" name=""/>
        <dsp:cNvSpPr/>
      </dsp:nvSpPr>
      <dsp:spPr>
        <a:xfrm>
          <a:off x="66579" y="1811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Resolução</a:t>
          </a:r>
          <a:r>
            <a:rPr lang="en-US" sz="2100" kern="1200" dirty="0" smtClean="0"/>
            <a:t> do </a:t>
          </a:r>
          <a:r>
            <a:rPr lang="en-US" sz="2100" kern="1200" dirty="0" err="1" smtClean="0"/>
            <a:t>Mérito</a:t>
          </a:r>
          <a:r>
            <a:rPr lang="en-US" sz="2100" kern="1200" dirty="0" smtClean="0"/>
            <a:t/>
          </a:r>
          <a:br>
            <a:rPr lang="en-US" sz="2100" kern="1200" dirty="0" smtClean="0"/>
          </a:br>
          <a:r>
            <a:rPr lang="en-US" sz="2100" kern="1200" dirty="0" smtClean="0"/>
            <a:t>(art. 487)</a:t>
          </a:r>
          <a:endParaRPr lang="en-US" sz="2100" kern="1200" dirty="0"/>
        </a:p>
      </dsp:txBody>
      <dsp:txXfrm>
        <a:off x="66579" y="1811"/>
        <a:ext cx="2717348" cy="1630409"/>
      </dsp:txXfrm>
    </dsp:sp>
    <dsp:sp modelId="{35B5570D-20DB-944D-846A-D76E696DBAE6}">
      <dsp:nvSpPr>
        <dsp:cNvPr id="0" name=""/>
        <dsp:cNvSpPr/>
      </dsp:nvSpPr>
      <dsp:spPr>
        <a:xfrm>
          <a:off x="3055662" y="1811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Desnecessidade</a:t>
          </a:r>
          <a:r>
            <a:rPr lang="en-US" sz="2100" kern="1200" dirty="0" smtClean="0"/>
            <a:t> de </a:t>
          </a:r>
          <a:r>
            <a:rPr lang="en-US" sz="2100" kern="1200" dirty="0" err="1" smtClean="0"/>
            <a:t>produção</a:t>
          </a:r>
          <a:r>
            <a:rPr lang="en-US" sz="2100" kern="1200" dirty="0" smtClean="0"/>
            <a:t> de </a:t>
          </a:r>
          <a:r>
            <a:rPr lang="en-US" sz="2100" kern="1200" dirty="0" err="1" smtClean="0"/>
            <a:t>outras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provas</a:t>
          </a:r>
          <a:endParaRPr lang="en-US" sz="2100" kern="1200" dirty="0"/>
        </a:p>
      </dsp:txBody>
      <dsp:txXfrm>
        <a:off x="3055662" y="1811"/>
        <a:ext cx="2717348" cy="1630409"/>
      </dsp:txXfrm>
    </dsp:sp>
    <dsp:sp modelId="{4E134001-0EDA-664B-B217-50AF3D39DF49}">
      <dsp:nvSpPr>
        <dsp:cNvPr id="0" name=""/>
        <dsp:cNvSpPr/>
      </dsp:nvSpPr>
      <dsp:spPr>
        <a:xfrm>
          <a:off x="1561121" y="1903955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Revelia</a:t>
          </a:r>
          <a:r>
            <a:rPr lang="en-US" sz="2100" kern="1200" dirty="0" smtClean="0"/>
            <a:t> - </a:t>
          </a:r>
          <a:r>
            <a:rPr lang="en-US" sz="2100" kern="1200" dirty="0" err="1" smtClean="0"/>
            <a:t>efeito</a:t>
          </a:r>
          <a:r>
            <a:rPr lang="en-US" sz="2100" kern="1200" dirty="0" smtClean="0"/>
            <a:t> material (art. 344) </a:t>
          </a:r>
          <a:r>
            <a:rPr lang="mr-IN" sz="2100" kern="1200" dirty="0" smtClean="0"/>
            <a:t>–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ausência</a:t>
          </a:r>
          <a:r>
            <a:rPr lang="en-US" sz="2100" kern="1200" dirty="0" smtClean="0"/>
            <a:t> de </a:t>
          </a:r>
          <a:r>
            <a:rPr lang="en-US" sz="2100" kern="1200" dirty="0" err="1" smtClean="0"/>
            <a:t>requerimento</a:t>
          </a:r>
          <a:r>
            <a:rPr lang="en-US" sz="2100" kern="1200" dirty="0" smtClean="0"/>
            <a:t> de </a:t>
          </a:r>
          <a:r>
            <a:rPr lang="en-US" sz="2100" kern="1200" dirty="0" err="1" smtClean="0"/>
            <a:t>prova</a:t>
          </a:r>
          <a:endParaRPr lang="en-US" sz="2100" kern="1200" dirty="0"/>
        </a:p>
      </dsp:txBody>
      <dsp:txXfrm>
        <a:off x="1561121" y="1903955"/>
        <a:ext cx="2717348" cy="16304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2E8AE-3979-D145-A711-191D849F01C7}">
      <dsp:nvSpPr>
        <dsp:cNvPr id="0" name=""/>
        <dsp:cNvSpPr/>
      </dsp:nvSpPr>
      <dsp:spPr>
        <a:xfrm>
          <a:off x="66579" y="1811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Resolução</a:t>
          </a:r>
          <a:r>
            <a:rPr lang="en-US" sz="2500" kern="1200" dirty="0" smtClean="0"/>
            <a:t> do </a:t>
          </a:r>
          <a:r>
            <a:rPr lang="en-US" sz="2500" kern="1200" dirty="0" err="1" smtClean="0"/>
            <a:t>Mérito</a:t>
          </a:r>
          <a:r>
            <a:rPr lang="en-US" sz="2500" kern="1200" dirty="0" smtClean="0"/>
            <a:t/>
          </a:r>
          <a:br>
            <a:rPr lang="en-US" sz="2500" kern="1200" dirty="0" smtClean="0"/>
          </a:br>
          <a:r>
            <a:rPr lang="en-US" sz="2500" kern="1200" dirty="0" smtClean="0"/>
            <a:t>(art. 487)</a:t>
          </a:r>
          <a:endParaRPr lang="en-US" sz="2500" kern="1200" dirty="0"/>
        </a:p>
      </dsp:txBody>
      <dsp:txXfrm>
        <a:off x="66579" y="1811"/>
        <a:ext cx="2717348" cy="1630409"/>
      </dsp:txXfrm>
    </dsp:sp>
    <dsp:sp modelId="{35B5570D-20DB-944D-846A-D76E696DBAE6}">
      <dsp:nvSpPr>
        <dsp:cNvPr id="0" name=""/>
        <dsp:cNvSpPr/>
      </dsp:nvSpPr>
      <dsp:spPr>
        <a:xfrm>
          <a:off x="3055662" y="1811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Incontroverso</a:t>
          </a:r>
          <a:endParaRPr lang="en-US" sz="2500" kern="1200" dirty="0"/>
        </a:p>
      </dsp:txBody>
      <dsp:txXfrm>
        <a:off x="3055662" y="1811"/>
        <a:ext cx="2717348" cy="1630409"/>
      </dsp:txXfrm>
    </dsp:sp>
    <dsp:sp modelId="{4E134001-0EDA-664B-B217-50AF3D39DF49}">
      <dsp:nvSpPr>
        <dsp:cNvPr id="0" name=""/>
        <dsp:cNvSpPr/>
      </dsp:nvSpPr>
      <dsp:spPr>
        <a:xfrm>
          <a:off x="66579" y="1903955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500" kern="1200" dirty="0" smtClean="0"/>
            <a:t>Hipóteses do Julgamento Antecipado do Mérito</a:t>
          </a:r>
          <a:endParaRPr lang="en-US" sz="2500" kern="1200" dirty="0"/>
        </a:p>
      </dsp:txBody>
      <dsp:txXfrm>
        <a:off x="66579" y="1903955"/>
        <a:ext cx="2717348" cy="1630409"/>
      </dsp:txXfrm>
    </dsp:sp>
    <dsp:sp modelId="{A5097AFC-C1F3-7E42-ADD4-BA85547A5E17}">
      <dsp:nvSpPr>
        <dsp:cNvPr id="0" name=""/>
        <dsp:cNvSpPr/>
      </dsp:nvSpPr>
      <dsp:spPr>
        <a:xfrm>
          <a:off x="3055662" y="1903955"/>
          <a:ext cx="2717348" cy="163040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Decisão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recorrível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por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Agravo</a:t>
          </a:r>
          <a:r>
            <a:rPr lang="en-US" sz="2500" kern="1200" dirty="0" smtClean="0"/>
            <a:t> de </a:t>
          </a:r>
          <a:r>
            <a:rPr lang="en-US" sz="2500" kern="1200" dirty="0" err="1" smtClean="0"/>
            <a:t>instrumento</a:t>
          </a:r>
          <a:endParaRPr lang="en-US" sz="2500" kern="1200" dirty="0"/>
        </a:p>
      </dsp:txBody>
      <dsp:txXfrm>
        <a:off x="3055662" y="1903955"/>
        <a:ext cx="2717348" cy="16304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1B2DA-0B6B-BE4B-977D-E3860BCB1F33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Decisão</a:t>
          </a:r>
          <a:r>
            <a:rPr lang="en-US" sz="4400" kern="1200" dirty="0" smtClean="0"/>
            <a:t> de </a:t>
          </a:r>
          <a:r>
            <a:rPr lang="en-US" sz="4400" kern="1200" dirty="0" err="1" smtClean="0"/>
            <a:t>Saneamento</a:t>
          </a:r>
          <a:endParaRPr lang="en-US" sz="4400" kern="1200" dirty="0"/>
        </a:p>
      </dsp:txBody>
      <dsp:txXfrm>
        <a:off x="0" y="0"/>
        <a:ext cx="6096000" cy="1219200"/>
      </dsp:txXfrm>
    </dsp:sp>
    <dsp:sp modelId="{40160253-5571-E04E-9D71-88A4482877FA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Resolve </a:t>
          </a:r>
          <a:r>
            <a:rPr lang="en-US" sz="2300" kern="1200" dirty="0" err="1" smtClean="0"/>
            <a:t>Questões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Processuais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Pendentes</a:t>
          </a:r>
          <a:endParaRPr lang="en-US" sz="2300" kern="1200" dirty="0" smtClean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(</a:t>
          </a:r>
          <a:r>
            <a:rPr lang="en-US" sz="2300" kern="1200" dirty="0" err="1" smtClean="0"/>
            <a:t>Defesas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dilatórias</a:t>
          </a:r>
          <a:r>
            <a:rPr lang="en-US" sz="2300" kern="1200" dirty="0" smtClean="0"/>
            <a:t>, p. ex.)</a:t>
          </a:r>
          <a:endParaRPr lang="en-US" sz="2300" kern="1200" dirty="0"/>
        </a:p>
      </dsp:txBody>
      <dsp:txXfrm>
        <a:off x="2976" y="1219200"/>
        <a:ext cx="2030015" cy="2560320"/>
      </dsp:txXfrm>
    </dsp:sp>
    <dsp:sp modelId="{486B9E04-8E9E-4147-A086-7F2DD3BEA560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Organiza</a:t>
          </a:r>
          <a:r>
            <a:rPr lang="en-US" sz="2300" kern="1200" dirty="0" smtClean="0"/>
            <a:t> o </a:t>
          </a:r>
          <a:r>
            <a:rPr lang="en-US" sz="2300" kern="1200" dirty="0" err="1" smtClean="0"/>
            <a:t>início</a:t>
          </a:r>
          <a:r>
            <a:rPr lang="en-US" sz="2300" kern="1200" dirty="0" smtClean="0"/>
            <a:t> da </a:t>
          </a:r>
          <a:r>
            <a:rPr lang="en-US" sz="2300" kern="1200" dirty="0" err="1" smtClean="0"/>
            <a:t>Fase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Probatória</a:t>
          </a:r>
          <a:endParaRPr lang="en-US" sz="2300" kern="1200" dirty="0"/>
        </a:p>
      </dsp:txBody>
      <dsp:txXfrm>
        <a:off x="2032992" y="1219200"/>
        <a:ext cx="2030015" cy="2560320"/>
      </dsp:txXfrm>
    </dsp:sp>
    <dsp:sp modelId="{8E840622-6229-EA41-A294-D5D85CA45150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dk2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Prepara</a:t>
          </a:r>
          <a:r>
            <a:rPr lang="en-US" sz="2300" kern="1200" dirty="0" smtClean="0"/>
            <a:t> o </a:t>
          </a:r>
          <a:r>
            <a:rPr lang="en-US" sz="2300" kern="1200" dirty="0" err="1" smtClean="0"/>
            <a:t>conteúdo</a:t>
          </a:r>
          <a:r>
            <a:rPr lang="en-US" sz="2300" kern="1200" dirty="0" smtClean="0"/>
            <a:t> da </a:t>
          </a:r>
          <a:r>
            <a:rPr lang="en-US" sz="2300" kern="1200" dirty="0" err="1" smtClean="0"/>
            <a:t>decisão</a:t>
          </a:r>
          <a:r>
            <a:rPr lang="en-US" sz="2300" kern="1200" dirty="0" smtClean="0"/>
            <a:t> de </a:t>
          </a:r>
          <a:r>
            <a:rPr lang="en-US" sz="2300" kern="1200" dirty="0" err="1" smtClean="0"/>
            <a:t>mérito</a:t>
          </a:r>
          <a:endParaRPr lang="en-US" sz="2300" kern="1200" dirty="0"/>
        </a:p>
      </dsp:txBody>
      <dsp:txXfrm>
        <a:off x="4063007" y="1219200"/>
        <a:ext cx="2030015" cy="2560320"/>
      </dsp:txXfrm>
    </dsp:sp>
    <dsp:sp modelId="{57CB8D44-1228-CC4B-95D5-95201D96A0B8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F2B28-36FB-F44B-AE0C-7C9F9E424788}">
      <dsp:nvSpPr>
        <dsp:cNvPr id="0" name=""/>
        <dsp:cNvSpPr/>
      </dsp:nvSpPr>
      <dsp:spPr>
        <a:xfrm rot="10800000">
          <a:off x="1462816" y="1329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Marco das </a:t>
          </a:r>
          <a:r>
            <a:rPr lang="en-US" sz="2200" kern="1200" dirty="0" err="1" smtClean="0"/>
            <a:t>altera</a:t>
          </a:r>
          <a:r>
            <a:rPr lang="en-US" sz="2200" kern="1200" dirty="0" err="1" smtClean="0"/>
            <a:t>ções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objetivas</a:t>
          </a:r>
          <a:r>
            <a:rPr lang="en-US" sz="2200" kern="1200" dirty="0" smtClean="0"/>
            <a:t> da </a:t>
          </a:r>
          <a:r>
            <a:rPr lang="en-US" sz="2200" kern="1200" dirty="0" err="1" smtClean="0"/>
            <a:t>demanda</a:t>
          </a:r>
          <a:r>
            <a:rPr lang="en-US" sz="2200" kern="1200" dirty="0" smtClean="0"/>
            <a:t> (art. 329, CPC)</a:t>
          </a:r>
          <a:endParaRPr lang="en-US" sz="2200" kern="1200" dirty="0"/>
        </a:p>
      </dsp:txBody>
      <dsp:txXfrm rot="10800000">
        <a:off x="1904553" y="1329"/>
        <a:ext cx="3612103" cy="1766947"/>
      </dsp:txXfrm>
    </dsp:sp>
    <dsp:sp modelId="{EEC1DBA4-4304-9548-858E-3540C53F413C}">
      <dsp:nvSpPr>
        <dsp:cNvPr id="0" name=""/>
        <dsp:cNvSpPr/>
      </dsp:nvSpPr>
      <dsp:spPr>
        <a:xfrm>
          <a:off x="579343" y="1329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CD93E3-1EF0-4A4A-9560-6679FEA87B74}">
      <dsp:nvSpPr>
        <dsp:cNvPr id="0" name=""/>
        <dsp:cNvSpPr/>
      </dsp:nvSpPr>
      <dsp:spPr>
        <a:xfrm rot="10800000">
          <a:off x="1462816" y="2295723"/>
          <a:ext cx="4053840" cy="1766947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7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Limite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à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profundidade</a:t>
          </a:r>
          <a:r>
            <a:rPr lang="en-US" sz="2200" kern="1200" dirty="0" smtClean="0"/>
            <a:t> do </a:t>
          </a:r>
          <a:r>
            <a:rPr lang="en-US" sz="2200" kern="1200" dirty="0" err="1" smtClean="0"/>
            <a:t>efeito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devolutvo</a:t>
          </a:r>
          <a:r>
            <a:rPr lang="en-US" sz="2200" kern="1200" dirty="0" smtClean="0"/>
            <a:t> do </a:t>
          </a:r>
          <a:r>
            <a:rPr lang="en-US" sz="2200" kern="1200" dirty="0" err="1" smtClean="0"/>
            <a:t>recurso</a:t>
          </a:r>
          <a:r>
            <a:rPr lang="en-US" sz="2200" kern="1200" dirty="0" smtClean="0"/>
            <a:t> de </a:t>
          </a:r>
          <a:r>
            <a:rPr lang="en-US" sz="2200" kern="1200" dirty="0" err="1" smtClean="0"/>
            <a:t>Apelação</a:t>
          </a:r>
          <a:r>
            <a:rPr lang="en-US" sz="2200" kern="1200" dirty="0" smtClean="0"/>
            <a:t> (art. 1.013, 1o, 2o, CPC) </a:t>
          </a:r>
          <a:endParaRPr lang="en-US" sz="2200" kern="1200" dirty="0"/>
        </a:p>
      </dsp:txBody>
      <dsp:txXfrm rot="10800000">
        <a:off x="1904553" y="2295723"/>
        <a:ext cx="3612103" cy="1766947"/>
      </dsp:txXfrm>
    </dsp:sp>
    <dsp:sp modelId="{F22FECEE-FCE3-CE42-AD4C-686E329A102A}">
      <dsp:nvSpPr>
        <dsp:cNvPr id="0" name=""/>
        <dsp:cNvSpPr/>
      </dsp:nvSpPr>
      <dsp:spPr>
        <a:xfrm>
          <a:off x="579343" y="2295723"/>
          <a:ext cx="1766947" cy="176694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1D7F8DC-219D-1D43-8FB6-9A52AFBBFC13}" type="datetimeFigureOut">
              <a:rPr lang="en-US" smtClean="0"/>
              <a:t>08/06/18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79DB8E2-6FA9-734D-8494-519FDAC525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jigsaw.vitalsource.com/books/9788530974275/epub/OEBPS/Text/33_chapter24.xhtml%23ch24fn5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2069910"/>
            <a:ext cx="5723468" cy="1828090"/>
          </a:xfrm>
        </p:spPr>
        <p:txBody>
          <a:bodyPr>
            <a:noAutofit/>
          </a:bodyPr>
          <a:lstStyle/>
          <a:p>
            <a:r>
              <a:rPr lang="en-US" sz="3000" b="1" dirty="0" err="1" smtClean="0"/>
              <a:t>Fase</a:t>
            </a:r>
            <a:r>
              <a:rPr lang="en-US" sz="3000" b="1" dirty="0" smtClean="0"/>
              <a:t> de </a:t>
            </a:r>
            <a:r>
              <a:rPr lang="en-US" sz="3000" b="1" dirty="0" err="1" smtClean="0"/>
              <a:t>Saneamento</a:t>
            </a:r>
            <a:r>
              <a:rPr lang="en-US" sz="3000" b="1" dirty="0" smtClean="0"/>
              <a:t> (</a:t>
            </a:r>
            <a:r>
              <a:rPr lang="en-US" sz="3000" b="1" dirty="0" err="1" smtClean="0"/>
              <a:t>Ordinatória</a:t>
            </a:r>
            <a:r>
              <a:rPr lang="en-US" sz="3000" b="1" dirty="0" smtClean="0"/>
              <a:t>) do </a:t>
            </a:r>
            <a:r>
              <a:rPr lang="en-US" sz="3000" b="1" dirty="0" err="1" smtClean="0"/>
              <a:t>Procedimento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Comum</a:t>
            </a:r>
            <a:endParaRPr lang="en-US" sz="3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490" y="4035373"/>
            <a:ext cx="5712179" cy="597503"/>
          </a:xfrm>
        </p:spPr>
        <p:txBody>
          <a:bodyPr/>
          <a:lstStyle/>
          <a:p>
            <a:r>
              <a:rPr lang="en-US" dirty="0" smtClean="0"/>
              <a:t>Prof.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947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0880454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5457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Saneamento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013512"/>
            <a:ext cx="6196405" cy="3603812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sz="1600" dirty="0" err="1" smtClean="0"/>
              <a:t>Preponderância</a:t>
            </a:r>
            <a:r>
              <a:rPr lang="en-US" sz="1600" dirty="0" smtClean="0"/>
              <a:t> de </a:t>
            </a:r>
            <a:r>
              <a:rPr lang="en-US" sz="1600" dirty="0" err="1" smtClean="0"/>
              <a:t>atos</a:t>
            </a:r>
            <a:r>
              <a:rPr lang="en-US" sz="1600" dirty="0" smtClean="0"/>
              <a:t> </a:t>
            </a:r>
            <a:r>
              <a:rPr lang="en-US" sz="1600" dirty="0" err="1" smtClean="0"/>
              <a:t>saneadores</a:t>
            </a:r>
            <a:endParaRPr lang="en-US" sz="1600" dirty="0" smtClean="0"/>
          </a:p>
          <a:p>
            <a:pPr>
              <a:buFont typeface="Wingdings" charset="2"/>
              <a:buChar char="Ø"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Garantir</a:t>
            </a:r>
            <a:r>
              <a:rPr lang="en-US" sz="1600" dirty="0" smtClean="0"/>
              <a:t> o </a:t>
            </a:r>
            <a:r>
              <a:rPr lang="en-US" sz="1600" dirty="0" err="1" smtClean="0"/>
              <a:t>Devido</a:t>
            </a:r>
            <a:r>
              <a:rPr lang="en-US" sz="1600" dirty="0" smtClean="0"/>
              <a:t> </a:t>
            </a:r>
            <a:r>
              <a:rPr lang="en-US" sz="1600" dirty="0" err="1" smtClean="0"/>
              <a:t>Processo</a:t>
            </a:r>
            <a:r>
              <a:rPr lang="en-US" sz="1600" dirty="0" smtClean="0"/>
              <a:t> Legal </a:t>
            </a:r>
          </a:p>
          <a:p>
            <a:pPr>
              <a:buFont typeface="Wingdings" charset="2"/>
              <a:buChar char="Ø"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Analisa</a:t>
            </a:r>
            <a:r>
              <a:rPr lang="en-US" sz="1600" dirty="0" smtClean="0"/>
              <a:t> </a:t>
            </a:r>
            <a:r>
              <a:rPr lang="en-US" sz="1600" dirty="0" err="1" smtClean="0"/>
              <a:t>eventuais</a:t>
            </a:r>
            <a:r>
              <a:rPr lang="en-US" sz="1600" dirty="0" smtClean="0"/>
              <a:t> </a:t>
            </a:r>
            <a:r>
              <a:rPr lang="en-US" sz="1600" dirty="0" err="1" smtClean="0"/>
              <a:t>vícios</a:t>
            </a:r>
            <a:r>
              <a:rPr lang="en-US" sz="1600" dirty="0" smtClean="0"/>
              <a:t> e </a:t>
            </a:r>
            <a:r>
              <a:rPr lang="en-US" sz="1600" dirty="0" err="1" smtClean="0"/>
              <a:t>irregularidades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Julgamentos</a:t>
            </a:r>
            <a:r>
              <a:rPr lang="en-US" sz="1600" dirty="0" smtClean="0"/>
              <a:t> (</a:t>
            </a:r>
            <a:r>
              <a:rPr lang="en-US" sz="1600" dirty="0" err="1" smtClean="0"/>
              <a:t>imediatos</a:t>
            </a:r>
            <a:r>
              <a:rPr lang="en-US" sz="1600" dirty="0" smtClean="0"/>
              <a:t>) </a:t>
            </a:r>
            <a:r>
              <a:rPr lang="en-US" sz="1600" dirty="0" err="1" smtClean="0"/>
              <a:t>sem</a:t>
            </a:r>
            <a:r>
              <a:rPr lang="en-US" sz="1600" dirty="0" smtClean="0"/>
              <a:t> a </a:t>
            </a:r>
            <a:r>
              <a:rPr lang="en-US" sz="1600" dirty="0" err="1" smtClean="0"/>
              <a:t>incidência</a:t>
            </a:r>
            <a:r>
              <a:rPr lang="en-US" sz="1600" dirty="0" smtClean="0"/>
              <a:t> da </a:t>
            </a:r>
            <a:r>
              <a:rPr lang="en-US" sz="1600" dirty="0" err="1" smtClean="0"/>
              <a:t>fase</a:t>
            </a:r>
            <a:r>
              <a:rPr lang="en-US" sz="1600" dirty="0" smtClean="0"/>
              <a:t> </a:t>
            </a:r>
            <a:r>
              <a:rPr lang="en-US" sz="1600" dirty="0" err="1" smtClean="0"/>
              <a:t>postulatória</a:t>
            </a:r>
            <a:r>
              <a:rPr lang="en-US" sz="1600" dirty="0" smtClean="0"/>
              <a:t>, se for o </a:t>
            </a:r>
            <a:r>
              <a:rPr lang="en-US" sz="1600" dirty="0" err="1" smtClean="0"/>
              <a:t>caso</a:t>
            </a:r>
            <a:endParaRPr lang="en-US" sz="1600" dirty="0" smtClean="0"/>
          </a:p>
          <a:p>
            <a:pPr>
              <a:buFont typeface="Wingdings" charset="2"/>
              <a:buChar char="Ø"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Organização</a:t>
            </a:r>
            <a:endParaRPr lang="en-US" sz="1600" dirty="0" smtClean="0"/>
          </a:p>
          <a:p>
            <a:pPr>
              <a:buFont typeface="Wingdings" charset="2"/>
              <a:buChar char="Ø"/>
            </a:pPr>
            <a:endParaRPr lang="en-US" sz="1600" dirty="0"/>
          </a:p>
          <a:p>
            <a:pPr>
              <a:buFont typeface="Wingdings" charset="2"/>
              <a:buChar char="Ø"/>
            </a:pPr>
            <a:r>
              <a:rPr lang="en-US" sz="1600" dirty="0" err="1" smtClean="0"/>
              <a:t>Preparação</a:t>
            </a:r>
            <a:r>
              <a:rPr lang="en-US" sz="1600" dirty="0" smtClean="0"/>
              <a:t> da </a:t>
            </a:r>
            <a:r>
              <a:rPr lang="en-US" sz="1600" dirty="0" err="1" smtClean="0"/>
              <a:t>Fase</a:t>
            </a:r>
            <a:r>
              <a:rPr lang="en-US" sz="1600" dirty="0" smtClean="0"/>
              <a:t> </a:t>
            </a:r>
            <a:r>
              <a:rPr lang="en-US" sz="1600" dirty="0" err="1" smtClean="0"/>
              <a:t>Probatória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3309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6422921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791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Providências</a:t>
            </a:r>
            <a:r>
              <a:rPr lang="en-US" b="1" dirty="0" smtClean="0"/>
              <a:t>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444980" y="3810889"/>
            <a:ext cx="62540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tx2"/>
                </a:solidFill>
              </a:rPr>
              <a:t>Art. 347.  </a:t>
            </a:r>
            <a:r>
              <a:rPr lang="en-US" sz="2000" b="1" u="sng" dirty="0" err="1">
                <a:solidFill>
                  <a:schemeClr val="tx2"/>
                </a:solidFill>
              </a:rPr>
              <a:t>Findo</a:t>
            </a:r>
            <a:r>
              <a:rPr lang="en-US" sz="2000" b="1" u="sng" dirty="0">
                <a:solidFill>
                  <a:schemeClr val="tx2"/>
                </a:solidFill>
              </a:rPr>
              <a:t> o </a:t>
            </a:r>
            <a:r>
              <a:rPr lang="en-US" sz="2000" b="1" u="sng" dirty="0" err="1">
                <a:solidFill>
                  <a:schemeClr val="tx2"/>
                </a:solidFill>
              </a:rPr>
              <a:t>prazo</a:t>
            </a:r>
            <a:r>
              <a:rPr lang="en-US" sz="2000" b="1" u="sng" dirty="0">
                <a:solidFill>
                  <a:schemeClr val="tx2"/>
                </a:solidFill>
              </a:rPr>
              <a:t> </a:t>
            </a:r>
            <a:r>
              <a:rPr lang="en-US" sz="2000" b="1" u="sng" dirty="0" err="1">
                <a:solidFill>
                  <a:schemeClr val="tx2"/>
                </a:solidFill>
              </a:rPr>
              <a:t>para</a:t>
            </a:r>
            <a:r>
              <a:rPr lang="en-US" sz="2000" b="1" u="sng" dirty="0">
                <a:solidFill>
                  <a:schemeClr val="tx2"/>
                </a:solidFill>
              </a:rPr>
              <a:t> a </a:t>
            </a:r>
            <a:r>
              <a:rPr lang="en-US" sz="2000" b="1" u="sng" dirty="0" err="1">
                <a:solidFill>
                  <a:schemeClr val="tx2"/>
                </a:solidFill>
              </a:rPr>
              <a:t>contestação</a:t>
            </a:r>
            <a:r>
              <a:rPr lang="en-US" sz="2000" dirty="0">
                <a:solidFill>
                  <a:schemeClr val="tx2"/>
                </a:solidFill>
              </a:rPr>
              <a:t>, o </a:t>
            </a:r>
            <a:r>
              <a:rPr lang="en-US" sz="2000" dirty="0" err="1">
                <a:solidFill>
                  <a:schemeClr val="tx2"/>
                </a:solidFill>
              </a:rPr>
              <a:t>juiz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tomará</a:t>
            </a:r>
            <a:r>
              <a:rPr lang="en-US" sz="2000" dirty="0">
                <a:solidFill>
                  <a:schemeClr val="tx2"/>
                </a:solidFill>
              </a:rPr>
              <a:t>, </a:t>
            </a:r>
            <a:r>
              <a:rPr lang="en-US" sz="2000" dirty="0" err="1">
                <a:solidFill>
                  <a:schemeClr val="tx2"/>
                </a:solidFill>
              </a:rPr>
              <a:t>conforme</a:t>
            </a:r>
            <a:r>
              <a:rPr lang="en-US" sz="2000" dirty="0">
                <a:solidFill>
                  <a:schemeClr val="tx2"/>
                </a:solidFill>
              </a:rPr>
              <a:t> o </a:t>
            </a:r>
            <a:r>
              <a:rPr lang="en-US" sz="2000" dirty="0" err="1">
                <a:solidFill>
                  <a:schemeClr val="tx2"/>
                </a:solidFill>
              </a:rPr>
              <a:t>caso</a:t>
            </a:r>
            <a:r>
              <a:rPr lang="en-US" sz="2000" dirty="0">
                <a:solidFill>
                  <a:schemeClr val="tx2"/>
                </a:solidFill>
              </a:rPr>
              <a:t>, as </a:t>
            </a:r>
            <a:r>
              <a:rPr lang="en-US" sz="2000" dirty="0" err="1">
                <a:solidFill>
                  <a:schemeClr val="tx2"/>
                </a:solidFill>
              </a:rPr>
              <a:t>providências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preliminares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constantes</a:t>
            </a:r>
            <a:r>
              <a:rPr lang="en-US" sz="2000" dirty="0">
                <a:solidFill>
                  <a:schemeClr val="tx2"/>
                </a:solidFill>
              </a:rPr>
              <a:t> das </a:t>
            </a:r>
            <a:r>
              <a:rPr lang="en-US" sz="2000" dirty="0" err="1">
                <a:solidFill>
                  <a:schemeClr val="tx2"/>
                </a:solidFill>
              </a:rPr>
              <a:t>seções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deste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Capítulo</a:t>
            </a:r>
            <a:r>
              <a:rPr lang="en-US" sz="2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472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15244902"/>
              </p:ext>
            </p:extLst>
          </p:nvPr>
        </p:nvGraphicFramePr>
        <p:xfrm>
          <a:off x="1139113" y="942769"/>
          <a:ext cx="6873957" cy="4923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3397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Providências</a:t>
            </a:r>
            <a:r>
              <a:rPr lang="en-US" b="1" dirty="0" smtClean="0"/>
              <a:t>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dirty="0" smtClean="0"/>
              <a:t>É </a:t>
            </a:r>
            <a:r>
              <a:rPr lang="pt-BR" b="1" dirty="0"/>
              <a:t>comum que o juiz determine que as partes especifiquem as provas não apenas nos casos em que a revelia não produz o efeito da presunção de veracidade dos fatos narrados pelo autor, mas sempre que as partes na fase postulatória, não tenham sido precisas no requerimento das provas que pretendem produzir </a:t>
            </a:r>
            <a:endParaRPr lang="pt-BR" b="1" dirty="0" smtClean="0"/>
          </a:p>
          <a:p>
            <a:pPr marL="0" indent="0" algn="r">
              <a:buNone/>
            </a:pPr>
            <a:endParaRPr lang="pt-BR" b="1" i="1" dirty="0" smtClean="0"/>
          </a:p>
          <a:p>
            <a:pPr marL="0" indent="0" algn="r">
              <a:buNone/>
            </a:pPr>
            <a:r>
              <a:rPr lang="pt-BR" b="1" i="1" dirty="0" smtClean="0"/>
              <a:t>(</a:t>
            </a:r>
            <a:r>
              <a:rPr lang="pt-BR" b="1" i="1" dirty="0"/>
              <a:t>Humberto Theodoro Junior)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9672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Providências</a:t>
            </a:r>
            <a:r>
              <a:rPr lang="en-US" b="1" dirty="0" smtClean="0"/>
              <a:t>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90600711"/>
              </p:ext>
            </p:extLst>
          </p:nvPr>
        </p:nvGraphicFramePr>
        <p:xfrm>
          <a:off x="1497813" y="185529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163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Providências Preliminares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6"/>
            <a:ext cx="6965244" cy="4034939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Designação de Curador </a:t>
            </a:r>
            <a:r>
              <a:rPr lang="pt-BR" dirty="0" smtClean="0"/>
              <a:t>Especial (art. 72, CPC)</a:t>
            </a:r>
            <a:endParaRPr lang="pt-BR" dirty="0" smtClean="0"/>
          </a:p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Reconvenção (art. 343, CPC)</a:t>
            </a:r>
            <a:endParaRPr lang="pt-BR" dirty="0" smtClean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Intervenções (MP, CVM, CADE)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Necessidade de Intervenção de Terceiros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Deliberação sobre citação dos </a:t>
            </a:r>
            <a:r>
              <a:rPr lang="pt-BR" dirty="0" smtClean="0"/>
              <a:t>litisconsortes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Intima</a:t>
            </a:r>
            <a:r>
              <a:rPr lang="pt-BR" dirty="0" smtClean="0"/>
              <a:t>ção do autor para se manifestar sobre documentos presentes na contestação (art. 437, CPC)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Intimação para regularização da representação processual (art. 76, CPC)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1453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Providências</a:t>
            </a:r>
            <a:r>
              <a:rPr lang="en-US" b="1" dirty="0" smtClean="0"/>
              <a:t> </a:t>
            </a:r>
            <a:r>
              <a:rPr lang="en-US" b="1" dirty="0" err="1" smtClean="0"/>
              <a:t>Preliminares</a:t>
            </a:r>
            <a:endParaRPr lang="en-US" b="1" dirty="0"/>
          </a:p>
        </p:txBody>
      </p:sp>
      <p:sp>
        <p:nvSpPr>
          <p:cNvPr id="5" name="Retângulo 4"/>
          <p:cNvSpPr/>
          <p:nvPr/>
        </p:nvSpPr>
        <p:spPr>
          <a:xfrm>
            <a:off x="1095023" y="1784530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Como se vê, as providências preliminares nem sempre se verificam. Não são requisitos necessários do procedimento, mas acontecimento eventual que ocorre e varia de conteúdo, conforme as circunstâncias de cada caso. Pode até não haver necessidade de nenhuma providência preliminar em casos como o de </a:t>
            </a:r>
            <a:r>
              <a:rPr lang="pt-BR" i="1" dirty="0"/>
              <a:t>revelia</a:t>
            </a:r>
            <a:r>
              <a:rPr lang="pt-BR" dirty="0"/>
              <a:t> (fora da hipótese do art. 345) ou de contestação sem arguição das matérias dos arts. 337 e 350. Na primeira hipótese (revelia), o juiz passará diretamente à fase decisória e proferirá, desde logo, “julgamento antecipado do mérito” (art. 355);</a:t>
            </a:r>
            <a:r>
              <a:rPr lang="pt-BR" baseline="30000" dirty="0">
                <a:hlinkClick r:id="rId2"/>
              </a:rPr>
              <a:t>5</a:t>
            </a:r>
            <a:r>
              <a:rPr lang="pt-BR" dirty="0"/>
              <a:t> na segunda, proferirá diretamente o “julgamento, conforme o estado do processo”, saneando o processo ou decidindo o mérito, tendo em conta a matéria controvertida e as provas existentes no bojo dos autos (arts. 354 a 357</a:t>
            </a:r>
            <a:r>
              <a:rPr lang="pt-BR" dirty="0" smtClean="0"/>
              <a:t>).</a:t>
            </a:r>
          </a:p>
          <a:p>
            <a:pPr algn="just"/>
            <a:endParaRPr lang="pt-BR" dirty="0"/>
          </a:p>
          <a:p>
            <a:pPr algn="r"/>
            <a:r>
              <a:rPr lang="pt-BR" dirty="0" smtClean="0"/>
              <a:t>HUMBERTO THEODORO JUNIOR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98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Julgamento</a:t>
            </a:r>
            <a:r>
              <a:rPr lang="en-US" b="1" dirty="0" smtClean="0"/>
              <a:t> </a:t>
            </a:r>
            <a:r>
              <a:rPr lang="en-US" b="1" dirty="0" err="1" smtClean="0"/>
              <a:t>Conforme</a:t>
            </a:r>
            <a:r>
              <a:rPr lang="en-US" b="1" dirty="0" smtClean="0"/>
              <a:t> o Estado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444979" y="3803329"/>
            <a:ext cx="62540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465E9C"/>
                </a:solidFill>
              </a:rPr>
              <a:t>Art. 353.  </a:t>
            </a:r>
            <a:r>
              <a:rPr lang="en-US" dirty="0" err="1">
                <a:solidFill>
                  <a:srgbClr val="465E9C"/>
                </a:solidFill>
              </a:rPr>
              <a:t>Cumpridas</a:t>
            </a:r>
            <a:r>
              <a:rPr lang="en-US" dirty="0">
                <a:solidFill>
                  <a:srgbClr val="465E9C"/>
                </a:solidFill>
              </a:rPr>
              <a:t> as </a:t>
            </a:r>
            <a:r>
              <a:rPr lang="en-US" dirty="0" err="1">
                <a:solidFill>
                  <a:srgbClr val="465E9C"/>
                </a:solidFill>
              </a:rPr>
              <a:t>providências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preliminares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ou</a:t>
            </a:r>
            <a:r>
              <a:rPr lang="en-US" b="1" u="sng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não</a:t>
            </a:r>
            <a:r>
              <a:rPr lang="en-US" b="1" u="sng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havendo</a:t>
            </a:r>
            <a:r>
              <a:rPr lang="en-US" b="1" u="sng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necessidade</a:t>
            </a:r>
            <a:r>
              <a:rPr lang="en-US" b="1" u="sng" dirty="0">
                <a:solidFill>
                  <a:srgbClr val="465E9C"/>
                </a:solidFill>
              </a:rPr>
              <a:t> </a:t>
            </a:r>
            <a:r>
              <a:rPr lang="en-US" b="1" u="sng" dirty="0" err="1">
                <a:solidFill>
                  <a:srgbClr val="465E9C"/>
                </a:solidFill>
              </a:rPr>
              <a:t>delas</a:t>
            </a:r>
            <a:r>
              <a:rPr lang="en-US" dirty="0">
                <a:solidFill>
                  <a:srgbClr val="465E9C"/>
                </a:solidFill>
              </a:rPr>
              <a:t>, o </a:t>
            </a:r>
            <a:r>
              <a:rPr lang="en-US" dirty="0" err="1">
                <a:solidFill>
                  <a:srgbClr val="465E9C"/>
                </a:solidFill>
              </a:rPr>
              <a:t>juiz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proferirá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julgamento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conforme</a:t>
            </a:r>
            <a:r>
              <a:rPr lang="en-US" dirty="0">
                <a:solidFill>
                  <a:srgbClr val="465E9C"/>
                </a:solidFill>
              </a:rPr>
              <a:t> o </a:t>
            </a:r>
            <a:r>
              <a:rPr lang="en-US" dirty="0" err="1">
                <a:solidFill>
                  <a:srgbClr val="465E9C"/>
                </a:solidFill>
              </a:rPr>
              <a:t>estado</a:t>
            </a:r>
            <a:r>
              <a:rPr lang="en-US" dirty="0">
                <a:solidFill>
                  <a:srgbClr val="465E9C"/>
                </a:solidFill>
              </a:rPr>
              <a:t> do </a:t>
            </a:r>
            <a:r>
              <a:rPr lang="en-US" dirty="0" err="1">
                <a:solidFill>
                  <a:srgbClr val="465E9C"/>
                </a:solidFill>
              </a:rPr>
              <a:t>processo</a:t>
            </a:r>
            <a:r>
              <a:rPr lang="en-US" dirty="0">
                <a:solidFill>
                  <a:srgbClr val="465E9C"/>
                </a:solidFill>
              </a:rPr>
              <a:t>, </a:t>
            </a:r>
            <a:r>
              <a:rPr lang="en-US" dirty="0" err="1">
                <a:solidFill>
                  <a:srgbClr val="465E9C"/>
                </a:solidFill>
              </a:rPr>
              <a:t>observando</a:t>
            </a:r>
            <a:r>
              <a:rPr lang="en-US" dirty="0">
                <a:solidFill>
                  <a:srgbClr val="465E9C"/>
                </a:solidFill>
              </a:rPr>
              <a:t> o </a:t>
            </a:r>
            <a:r>
              <a:rPr lang="en-US" dirty="0" err="1">
                <a:solidFill>
                  <a:srgbClr val="465E9C"/>
                </a:solidFill>
              </a:rPr>
              <a:t>que</a:t>
            </a:r>
            <a:r>
              <a:rPr lang="en-US" dirty="0">
                <a:solidFill>
                  <a:srgbClr val="465E9C"/>
                </a:solidFill>
              </a:rPr>
              <a:t> </a:t>
            </a:r>
            <a:r>
              <a:rPr lang="en-US" dirty="0" err="1">
                <a:solidFill>
                  <a:srgbClr val="465E9C"/>
                </a:solidFill>
              </a:rPr>
              <a:t>dispõe</a:t>
            </a:r>
            <a:r>
              <a:rPr lang="en-US" dirty="0">
                <a:solidFill>
                  <a:srgbClr val="465E9C"/>
                </a:solidFill>
              </a:rPr>
              <a:t> o </a:t>
            </a:r>
            <a:r>
              <a:rPr lang="en-US" dirty="0" err="1">
                <a:solidFill>
                  <a:srgbClr val="465E9C"/>
                </a:solidFill>
              </a:rPr>
              <a:t>Capítulo</a:t>
            </a:r>
            <a:r>
              <a:rPr lang="en-US" dirty="0">
                <a:solidFill>
                  <a:srgbClr val="465E9C"/>
                </a:solidFill>
              </a:rPr>
              <a:t> X.</a:t>
            </a:r>
          </a:p>
        </p:txBody>
      </p:sp>
    </p:spTree>
    <p:extLst>
      <p:ext uri="{BB962C8B-B14F-4D97-AF65-F5344CB8AC3E}">
        <p14:creationId xmlns:p14="http://schemas.microsoft.com/office/powerpoint/2010/main" val="3879240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90916" y="1468922"/>
            <a:ext cx="67952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400" dirty="0"/>
          </a:p>
          <a:p>
            <a:pPr algn="just"/>
            <a:r>
              <a:rPr lang="pt-BR" sz="2400" b="1" dirty="0"/>
              <a:t>“Suplantadas as providências preliminares, as nulidades a sanar, ou os defeitos a corrigir, o juiz depara-se com uma dupla e </a:t>
            </a:r>
            <a:r>
              <a:rPr lang="pt-BR" sz="2400" b="1" dirty="0" smtClean="0"/>
              <a:t>excludente </a:t>
            </a:r>
            <a:r>
              <a:rPr lang="pt-BR" sz="2400" b="1" dirty="0"/>
              <a:t>alternativa: ou o processo está pronto para receber julgamento ou faz mister encaminhá-lo à Audiência de Instrução e Julgamento” </a:t>
            </a:r>
            <a:endParaRPr lang="pt-BR" sz="2400" dirty="0"/>
          </a:p>
          <a:p>
            <a:pPr algn="just"/>
            <a:endParaRPr lang="pt-BR" sz="2400" i="1" dirty="0" smtClean="0"/>
          </a:p>
          <a:p>
            <a:pPr algn="r"/>
            <a:r>
              <a:rPr lang="pt-BR" sz="2400" i="1" dirty="0" smtClean="0"/>
              <a:t>(</a:t>
            </a:r>
            <a:r>
              <a:rPr lang="pt-BR" sz="2400" i="1" dirty="0"/>
              <a:t>Luiz </a:t>
            </a:r>
            <a:r>
              <a:rPr lang="pt-BR" sz="2400" i="1" dirty="0" err="1"/>
              <a:t>Fux</a:t>
            </a:r>
            <a:r>
              <a:rPr lang="pt-BR" sz="2400" i="1" dirty="0"/>
              <a:t>)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8815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5081131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2502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Extinção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85445131"/>
              </p:ext>
            </p:extLst>
          </p:nvPr>
        </p:nvGraphicFramePr>
        <p:xfrm>
          <a:off x="1563280" y="186838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0777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2925" y="920618"/>
            <a:ext cx="6926331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354.  </a:t>
            </a:r>
            <a:r>
              <a:rPr lang="en-US" dirty="0" err="1"/>
              <a:t>Ocorrendo</a:t>
            </a:r>
            <a:r>
              <a:rPr lang="en-US" dirty="0"/>
              <a:t> </a:t>
            </a:r>
            <a:r>
              <a:rPr lang="en-US" dirty="0" err="1"/>
              <a:t>qualquer</a:t>
            </a:r>
            <a:r>
              <a:rPr lang="en-US" dirty="0"/>
              <a:t> das </a:t>
            </a:r>
            <a:r>
              <a:rPr lang="en-US" dirty="0" err="1"/>
              <a:t>hipóteses</a:t>
            </a:r>
            <a:r>
              <a:rPr lang="en-US" dirty="0"/>
              <a:t> </a:t>
            </a:r>
            <a:r>
              <a:rPr lang="en-US" dirty="0" err="1"/>
              <a:t>previstas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b="1" dirty="0"/>
              <a:t>arts. 485 e 487, </a:t>
            </a:r>
            <a:r>
              <a:rPr lang="en-US" b="1" dirty="0" err="1"/>
              <a:t>incisos</a:t>
            </a:r>
            <a:r>
              <a:rPr lang="en-US" b="1" dirty="0"/>
              <a:t> II e III</a:t>
            </a:r>
            <a:r>
              <a:rPr lang="en-US" dirty="0"/>
              <a:t>, 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proferirá</a:t>
            </a:r>
            <a:r>
              <a:rPr lang="en-US" dirty="0"/>
              <a:t> </a:t>
            </a:r>
            <a:r>
              <a:rPr lang="en-US" dirty="0" err="1"/>
              <a:t>sentença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Parágrafo</a:t>
            </a:r>
            <a:r>
              <a:rPr lang="en-US" dirty="0"/>
              <a:t> </a:t>
            </a:r>
            <a:r>
              <a:rPr lang="en-US" dirty="0" err="1"/>
              <a:t>único</a:t>
            </a:r>
            <a:r>
              <a:rPr lang="en-US" dirty="0"/>
              <a:t>.  A </a:t>
            </a:r>
            <a:r>
              <a:rPr lang="en-US" dirty="0" err="1"/>
              <a:t>decisão</a:t>
            </a:r>
            <a:r>
              <a:rPr lang="en-US" dirty="0"/>
              <a:t> a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refere</a:t>
            </a:r>
            <a:r>
              <a:rPr lang="en-US" dirty="0"/>
              <a:t> o caput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dizer</a:t>
            </a:r>
            <a:r>
              <a:rPr lang="en-US" dirty="0"/>
              <a:t> </a:t>
            </a:r>
            <a:r>
              <a:rPr lang="en-US" dirty="0" err="1"/>
              <a:t>respeito</a:t>
            </a:r>
            <a:r>
              <a:rPr lang="en-US" dirty="0"/>
              <a:t> a </a:t>
            </a:r>
            <a:r>
              <a:rPr lang="en-US" b="1" u="sng" dirty="0" err="1"/>
              <a:t>apenas</a:t>
            </a:r>
            <a:r>
              <a:rPr lang="en-US" b="1" u="sng" dirty="0"/>
              <a:t> </a:t>
            </a:r>
            <a:r>
              <a:rPr lang="en-US" b="1" u="sng" dirty="0" err="1"/>
              <a:t>parcela</a:t>
            </a:r>
            <a:r>
              <a:rPr lang="en-US" b="1" u="sng" dirty="0"/>
              <a:t> do </a:t>
            </a:r>
            <a:r>
              <a:rPr lang="en-US" b="1" u="sng" dirty="0" err="1"/>
              <a:t>processo</a:t>
            </a:r>
            <a:r>
              <a:rPr lang="en-US" dirty="0"/>
              <a:t>,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impugnável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b="1" u="sng" dirty="0" err="1"/>
              <a:t>agravo</a:t>
            </a:r>
            <a:r>
              <a:rPr lang="en-US" b="1" u="sng" dirty="0"/>
              <a:t> de </a:t>
            </a:r>
            <a:r>
              <a:rPr lang="en-US" b="1" u="sng" dirty="0" err="1"/>
              <a:t>instrumento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0045" y="2815217"/>
            <a:ext cx="67692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b="1" dirty="0" err="1" smtClean="0"/>
              <a:t>Defesas</a:t>
            </a:r>
            <a:r>
              <a:rPr lang="en-US" b="1" dirty="0" smtClean="0"/>
              <a:t> </a:t>
            </a:r>
            <a:r>
              <a:rPr lang="en-US" b="1" dirty="0" err="1" smtClean="0"/>
              <a:t>Processuais</a:t>
            </a:r>
            <a:r>
              <a:rPr lang="en-US" b="1" dirty="0" smtClean="0"/>
              <a:t> (</a:t>
            </a:r>
            <a:r>
              <a:rPr lang="en-US" b="1" dirty="0" err="1" smtClean="0"/>
              <a:t>sem</a:t>
            </a:r>
            <a:r>
              <a:rPr lang="en-US" b="1" dirty="0" smtClean="0"/>
              <a:t> </a:t>
            </a:r>
            <a:r>
              <a:rPr lang="en-US" b="1" dirty="0" err="1" smtClean="0"/>
              <a:t>resolução</a:t>
            </a:r>
            <a:r>
              <a:rPr lang="en-US" b="1" dirty="0" smtClean="0"/>
              <a:t> do </a:t>
            </a:r>
            <a:r>
              <a:rPr lang="en-US" b="1" dirty="0" err="1" smtClean="0"/>
              <a:t>mérito</a:t>
            </a:r>
            <a:r>
              <a:rPr lang="en-US" b="1" dirty="0" smtClean="0"/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61938"/>
            <a:r>
              <a:rPr lang="en-US" dirty="0" err="1" smtClean="0"/>
              <a:t>Indeferimento</a:t>
            </a:r>
            <a:r>
              <a:rPr lang="en-US" dirty="0" smtClean="0"/>
              <a:t> da </a:t>
            </a:r>
            <a:r>
              <a:rPr lang="en-US" dirty="0" err="1" smtClean="0"/>
              <a:t>petição</a:t>
            </a:r>
            <a:r>
              <a:rPr lang="en-US" dirty="0" smtClean="0"/>
              <a:t>, </a:t>
            </a:r>
            <a:r>
              <a:rPr lang="en-US" dirty="0" err="1" smtClean="0"/>
              <a:t>abandono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, </a:t>
            </a:r>
            <a:r>
              <a:rPr lang="en-US" dirty="0" err="1" smtClean="0"/>
              <a:t>pressupostos</a:t>
            </a:r>
            <a:r>
              <a:rPr lang="en-US" dirty="0" smtClean="0"/>
              <a:t> </a:t>
            </a:r>
            <a:r>
              <a:rPr lang="en-US" dirty="0" err="1" smtClean="0"/>
              <a:t>processuais</a:t>
            </a:r>
            <a:r>
              <a:rPr lang="en-US" dirty="0" smtClean="0"/>
              <a:t>, </a:t>
            </a:r>
            <a:r>
              <a:rPr lang="en-US" dirty="0" err="1" smtClean="0"/>
              <a:t>condições</a:t>
            </a:r>
            <a:r>
              <a:rPr lang="en-US" dirty="0" smtClean="0"/>
              <a:t> da </a:t>
            </a:r>
            <a:r>
              <a:rPr lang="en-US" dirty="0" err="1" smtClean="0"/>
              <a:t>ação</a:t>
            </a:r>
            <a:r>
              <a:rPr lang="en-US" dirty="0" smtClean="0"/>
              <a:t>, </a:t>
            </a:r>
            <a:r>
              <a:rPr lang="en-US" dirty="0" err="1" smtClean="0"/>
              <a:t>arbitragem</a:t>
            </a:r>
            <a:r>
              <a:rPr lang="en-US" dirty="0" smtClean="0"/>
              <a:t>, </a:t>
            </a:r>
            <a:r>
              <a:rPr lang="en-US" dirty="0" err="1" smtClean="0"/>
              <a:t>desistência</a:t>
            </a:r>
            <a:r>
              <a:rPr lang="en-US" dirty="0" smtClean="0"/>
              <a:t> e </a:t>
            </a:r>
            <a:r>
              <a:rPr lang="en-US" dirty="0" err="1" smtClean="0"/>
              <a:t>morte</a:t>
            </a:r>
            <a:r>
              <a:rPr lang="en-US" dirty="0" smtClean="0"/>
              <a:t> (</a:t>
            </a:r>
            <a:r>
              <a:rPr lang="en-US" dirty="0" err="1" smtClean="0"/>
              <a:t>intransmissível</a:t>
            </a:r>
            <a:r>
              <a:rPr lang="en-US" dirty="0" smtClean="0"/>
              <a:t>) </a:t>
            </a:r>
            <a:r>
              <a:rPr lang="mr-IN" dirty="0" smtClean="0"/>
              <a:t>–</a:t>
            </a:r>
            <a:r>
              <a:rPr lang="en-US" dirty="0" smtClean="0"/>
              <a:t> art. 488, CPC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85750" indent="-285750">
              <a:buFont typeface="Wingdings" charset="2"/>
              <a:buChar char="Ø"/>
            </a:pPr>
            <a:r>
              <a:rPr lang="en-US" b="1" dirty="0" err="1" smtClean="0"/>
              <a:t>Defesas</a:t>
            </a:r>
            <a:r>
              <a:rPr lang="en-US" b="1" dirty="0" smtClean="0"/>
              <a:t> de </a:t>
            </a:r>
            <a:r>
              <a:rPr lang="en-US" b="1" dirty="0" err="1" smtClean="0"/>
              <a:t>Mérito</a:t>
            </a:r>
            <a:r>
              <a:rPr lang="en-US" b="1" dirty="0" smtClean="0"/>
              <a:t> (com </a:t>
            </a:r>
            <a:r>
              <a:rPr lang="en-US" b="1" dirty="0" err="1" smtClean="0"/>
              <a:t>resolução</a:t>
            </a:r>
            <a:r>
              <a:rPr lang="en-US" b="1" dirty="0" smtClean="0"/>
              <a:t>)</a:t>
            </a:r>
          </a:p>
          <a:p>
            <a:pPr marL="285750" indent="-285750">
              <a:buFont typeface="Wingdings" charset="2"/>
              <a:buChar char="Ø"/>
            </a:pPr>
            <a:endParaRPr lang="en-US" dirty="0"/>
          </a:p>
          <a:p>
            <a:pPr marL="261938"/>
            <a:r>
              <a:rPr lang="en-US" dirty="0" err="1" smtClean="0"/>
              <a:t>Decadência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prescrição</a:t>
            </a:r>
            <a:endParaRPr lang="en-US" dirty="0" smtClean="0"/>
          </a:p>
          <a:p>
            <a:pPr marL="261938">
              <a:buFont typeface="Wingdings" charset="2"/>
              <a:buChar char="Ø"/>
            </a:pPr>
            <a:endParaRPr lang="en-US" dirty="0"/>
          </a:p>
          <a:p>
            <a:pPr marL="261938"/>
            <a:r>
              <a:rPr lang="en-US" dirty="0" err="1" smtClean="0"/>
              <a:t>Homologação</a:t>
            </a:r>
            <a:r>
              <a:rPr lang="en-US" dirty="0" smtClean="0"/>
              <a:t> de </a:t>
            </a:r>
            <a:r>
              <a:rPr lang="en-US" dirty="0" err="1" smtClean="0"/>
              <a:t>negócio</a:t>
            </a:r>
            <a:r>
              <a:rPr lang="en-US" dirty="0" smtClean="0"/>
              <a:t> </a:t>
            </a:r>
            <a:r>
              <a:rPr lang="en-US" dirty="0" err="1" smtClean="0"/>
              <a:t>jurídico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 (</a:t>
            </a:r>
            <a:r>
              <a:rPr lang="en-US" dirty="0" err="1" smtClean="0"/>
              <a:t>reconhecimento</a:t>
            </a:r>
            <a:r>
              <a:rPr lang="en-US" dirty="0" smtClean="0"/>
              <a:t> </a:t>
            </a:r>
            <a:r>
              <a:rPr lang="en-US" dirty="0" err="1" smtClean="0"/>
              <a:t>jurídico</a:t>
            </a:r>
            <a:r>
              <a:rPr lang="en-US" dirty="0" smtClean="0"/>
              <a:t> do </a:t>
            </a:r>
            <a:r>
              <a:rPr lang="en-US" dirty="0" err="1" smtClean="0"/>
              <a:t>pedido</a:t>
            </a:r>
            <a:r>
              <a:rPr lang="en-US" dirty="0" smtClean="0"/>
              <a:t>, </a:t>
            </a:r>
            <a:r>
              <a:rPr lang="en-US" dirty="0" err="1" smtClean="0"/>
              <a:t>transação</a:t>
            </a:r>
            <a:r>
              <a:rPr lang="en-US" dirty="0" smtClean="0"/>
              <a:t>, </a:t>
            </a:r>
            <a:r>
              <a:rPr lang="en-US" dirty="0" err="1" smtClean="0"/>
              <a:t>renúncia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52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Julgamento</a:t>
            </a:r>
            <a:r>
              <a:rPr lang="en-US" b="1" dirty="0" smtClean="0"/>
              <a:t> </a:t>
            </a:r>
            <a:r>
              <a:rPr lang="en-US" b="1" dirty="0" err="1" smtClean="0"/>
              <a:t>Antecipado</a:t>
            </a:r>
            <a:r>
              <a:rPr lang="en-US" b="1" dirty="0" smtClean="0"/>
              <a:t> do </a:t>
            </a:r>
            <a:r>
              <a:rPr lang="en-US" b="1" dirty="0" err="1" smtClean="0"/>
              <a:t>Mérito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75671116"/>
              </p:ext>
            </p:extLst>
          </p:nvPr>
        </p:nvGraphicFramePr>
        <p:xfrm>
          <a:off x="1702122" y="2396208"/>
          <a:ext cx="5839591" cy="353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4019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579" y="1029018"/>
            <a:ext cx="67430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355.  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julgará</a:t>
            </a:r>
            <a:r>
              <a:rPr lang="en-US" b="1" dirty="0"/>
              <a:t> </a:t>
            </a:r>
            <a:r>
              <a:rPr lang="en-US" b="1" dirty="0" err="1"/>
              <a:t>antecipadamente</a:t>
            </a:r>
            <a:r>
              <a:rPr lang="en-US" b="1" dirty="0"/>
              <a:t> o </a:t>
            </a:r>
            <a:r>
              <a:rPr lang="en-US" b="1" dirty="0" err="1"/>
              <a:t>pedido</a:t>
            </a:r>
            <a:r>
              <a:rPr lang="en-US" b="1" dirty="0"/>
              <a:t>, </a:t>
            </a:r>
            <a:r>
              <a:rPr lang="en-US" b="1" dirty="0" err="1"/>
              <a:t>proferindo</a:t>
            </a:r>
            <a:r>
              <a:rPr lang="en-US" b="1" dirty="0"/>
              <a:t> </a:t>
            </a:r>
            <a:r>
              <a:rPr lang="en-US" b="1" dirty="0" err="1"/>
              <a:t>sentença</a:t>
            </a:r>
            <a:r>
              <a:rPr lang="en-US" b="1" dirty="0"/>
              <a:t> com </a:t>
            </a:r>
            <a:r>
              <a:rPr lang="en-US" b="1" dirty="0" err="1"/>
              <a:t>resolução</a:t>
            </a:r>
            <a:r>
              <a:rPr lang="en-US" b="1" dirty="0"/>
              <a:t> de </a:t>
            </a:r>
            <a:r>
              <a:rPr lang="en-US" b="1" dirty="0" err="1"/>
              <a:t>mérito</a:t>
            </a:r>
            <a:r>
              <a:rPr lang="en-US" b="1" dirty="0"/>
              <a:t>, </a:t>
            </a:r>
            <a:r>
              <a:rPr lang="en-US" b="1" dirty="0" err="1"/>
              <a:t>quando</a:t>
            </a:r>
            <a:r>
              <a:rPr lang="en-US" b="1" dirty="0" smtClean="0"/>
              <a:t>: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 -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houver</a:t>
            </a:r>
            <a:r>
              <a:rPr lang="en-US" b="1" dirty="0"/>
              <a:t> </a:t>
            </a:r>
            <a:r>
              <a:rPr lang="en-US" b="1" dirty="0" err="1"/>
              <a:t>necessidade</a:t>
            </a:r>
            <a:r>
              <a:rPr lang="en-US" b="1" dirty="0"/>
              <a:t> de </a:t>
            </a:r>
            <a:r>
              <a:rPr lang="en-US" b="1" dirty="0" err="1"/>
              <a:t>produção</a:t>
            </a:r>
            <a:r>
              <a:rPr lang="en-US" b="1" dirty="0"/>
              <a:t> de </a:t>
            </a:r>
            <a:r>
              <a:rPr lang="en-US" b="1" dirty="0" err="1"/>
              <a:t>outras</a:t>
            </a:r>
            <a:r>
              <a:rPr lang="en-US" b="1" dirty="0"/>
              <a:t> </a:t>
            </a:r>
            <a:r>
              <a:rPr lang="en-US" b="1" dirty="0" err="1"/>
              <a:t>provas</a:t>
            </a:r>
            <a:r>
              <a:rPr lang="en-US" b="1" dirty="0" smtClean="0"/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Incidência</a:t>
            </a:r>
            <a:r>
              <a:rPr lang="en-US" dirty="0" smtClean="0"/>
              <a:t> de </a:t>
            </a:r>
            <a:r>
              <a:rPr lang="en-US" dirty="0" err="1" smtClean="0"/>
              <a:t>controbuição</a:t>
            </a:r>
            <a:r>
              <a:rPr lang="en-US" dirty="0" smtClean="0"/>
              <a:t> </a:t>
            </a:r>
            <a:r>
              <a:rPr lang="en-US" dirty="0" err="1" smtClean="0"/>
              <a:t>previdência</a:t>
            </a:r>
            <a:r>
              <a:rPr lang="en-US" dirty="0" smtClean="0"/>
              <a:t> sobre </a:t>
            </a:r>
            <a:r>
              <a:rPr lang="en-US" dirty="0" err="1" smtClean="0"/>
              <a:t>determinada</a:t>
            </a:r>
            <a:r>
              <a:rPr lang="en-US" dirty="0" smtClean="0"/>
              <a:t> </a:t>
            </a:r>
            <a:r>
              <a:rPr lang="en-US" dirty="0" err="1" smtClean="0"/>
              <a:t>verba</a:t>
            </a:r>
            <a:r>
              <a:rPr lang="en-US" dirty="0" smtClean="0"/>
              <a:t> </a:t>
            </a:r>
            <a:r>
              <a:rPr lang="en-US" dirty="0" err="1" smtClean="0"/>
              <a:t>remuneratória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Incidência</a:t>
            </a:r>
            <a:r>
              <a:rPr lang="en-US" dirty="0" smtClean="0"/>
              <a:t> de </a:t>
            </a:r>
            <a:r>
              <a:rPr lang="en-US" dirty="0" err="1" smtClean="0"/>
              <a:t>juros</a:t>
            </a:r>
            <a:r>
              <a:rPr lang="en-US" dirty="0" smtClean="0"/>
              <a:t> </a:t>
            </a:r>
            <a:r>
              <a:rPr lang="en-US" dirty="0" err="1" smtClean="0"/>
              <a:t>contratuais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 - o </a:t>
            </a:r>
            <a:r>
              <a:rPr lang="en-US" b="1" dirty="0" err="1"/>
              <a:t>réu</a:t>
            </a:r>
            <a:r>
              <a:rPr lang="en-US" b="1" dirty="0"/>
              <a:t> for revel, </a:t>
            </a:r>
            <a:r>
              <a:rPr lang="en-US" b="1" dirty="0" err="1"/>
              <a:t>ocorrer</a:t>
            </a:r>
            <a:r>
              <a:rPr lang="en-US" b="1" dirty="0"/>
              <a:t> o </a:t>
            </a:r>
            <a:r>
              <a:rPr lang="en-US" b="1" dirty="0" err="1"/>
              <a:t>efeito</a:t>
            </a:r>
            <a:r>
              <a:rPr lang="en-US" b="1" dirty="0"/>
              <a:t> </a:t>
            </a:r>
            <a:r>
              <a:rPr lang="en-US" b="1" dirty="0" err="1"/>
              <a:t>previsto</a:t>
            </a:r>
            <a:r>
              <a:rPr lang="en-US" b="1" dirty="0"/>
              <a:t> no art. 344 e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houver</a:t>
            </a:r>
            <a:r>
              <a:rPr lang="en-US" b="1" dirty="0"/>
              <a:t> </a:t>
            </a:r>
            <a:r>
              <a:rPr lang="en-US" b="1" dirty="0" err="1"/>
              <a:t>requerimento</a:t>
            </a:r>
            <a:r>
              <a:rPr lang="en-US" b="1" dirty="0"/>
              <a:t> de </a:t>
            </a:r>
            <a:r>
              <a:rPr lang="en-US" b="1" dirty="0" err="1"/>
              <a:t>prova</a:t>
            </a:r>
            <a:r>
              <a:rPr lang="en-US" b="1" dirty="0"/>
              <a:t>, </a:t>
            </a:r>
            <a:r>
              <a:rPr lang="en-US" b="1" dirty="0" err="1"/>
              <a:t>na</a:t>
            </a:r>
            <a:r>
              <a:rPr lang="en-US" b="1" dirty="0"/>
              <a:t> forma do art. 349.</a:t>
            </a:r>
          </a:p>
        </p:txBody>
      </p:sp>
    </p:spTree>
    <p:extLst>
      <p:ext uri="{BB962C8B-B14F-4D97-AF65-F5344CB8AC3E}">
        <p14:creationId xmlns:p14="http://schemas.microsoft.com/office/powerpoint/2010/main" val="492507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Julgamento</a:t>
            </a:r>
            <a:r>
              <a:rPr lang="en-US" b="1" dirty="0" smtClean="0"/>
              <a:t> </a:t>
            </a:r>
            <a:r>
              <a:rPr lang="en-US" b="1" dirty="0" err="1" smtClean="0"/>
              <a:t>Antecipado</a:t>
            </a:r>
            <a:r>
              <a:rPr lang="en-US" b="1" dirty="0" smtClean="0"/>
              <a:t> </a:t>
            </a:r>
            <a:r>
              <a:rPr lang="en-US" b="1" dirty="0" err="1" smtClean="0"/>
              <a:t>Parcial</a:t>
            </a:r>
            <a:r>
              <a:rPr lang="en-US" b="1" dirty="0" smtClean="0"/>
              <a:t> do </a:t>
            </a:r>
            <a:r>
              <a:rPr lang="en-US" b="1" dirty="0" err="1" smtClean="0"/>
              <a:t>Mérito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41818493"/>
              </p:ext>
            </p:extLst>
          </p:nvPr>
        </p:nvGraphicFramePr>
        <p:xfrm>
          <a:off x="1702122" y="2396208"/>
          <a:ext cx="5839591" cy="353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0048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8179" y="1007151"/>
            <a:ext cx="7162009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356.  O </a:t>
            </a:r>
            <a:r>
              <a:rPr lang="en-US" dirty="0" err="1"/>
              <a:t>juiz</a:t>
            </a:r>
            <a:r>
              <a:rPr lang="en-US" dirty="0"/>
              <a:t> </a:t>
            </a:r>
            <a:r>
              <a:rPr lang="en-US" dirty="0" err="1"/>
              <a:t>decidirá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 </a:t>
            </a:r>
            <a:r>
              <a:rPr lang="en-US" dirty="0" err="1"/>
              <a:t>quando</a:t>
            </a:r>
            <a:r>
              <a:rPr lang="en-US" dirty="0"/>
              <a:t> um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dos </a:t>
            </a:r>
            <a:r>
              <a:rPr lang="en-US" dirty="0" err="1"/>
              <a:t>pedidos</a:t>
            </a:r>
            <a:r>
              <a:rPr lang="en-US" dirty="0"/>
              <a:t> </a:t>
            </a:r>
            <a:r>
              <a:rPr lang="en-US" dirty="0" err="1"/>
              <a:t>formulados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parcela</a:t>
            </a:r>
            <a:r>
              <a:rPr lang="en-US" dirty="0"/>
              <a:t> deles:</a:t>
            </a:r>
          </a:p>
          <a:p>
            <a:pPr algn="just"/>
            <a:r>
              <a:rPr lang="en-US" dirty="0"/>
              <a:t>I - </a:t>
            </a:r>
            <a:r>
              <a:rPr lang="en-US" dirty="0" err="1"/>
              <a:t>mostrar</a:t>
            </a:r>
            <a:r>
              <a:rPr lang="en-US" dirty="0"/>
              <a:t>-se </a:t>
            </a:r>
            <a:r>
              <a:rPr lang="en-US" dirty="0" err="1"/>
              <a:t>incontroverso</a:t>
            </a:r>
            <a:r>
              <a:rPr lang="en-US" dirty="0"/>
              <a:t>;</a:t>
            </a:r>
          </a:p>
          <a:p>
            <a:pPr algn="just"/>
            <a:r>
              <a:rPr lang="en-US" dirty="0"/>
              <a:t>II - </a:t>
            </a:r>
            <a:r>
              <a:rPr lang="en-US" dirty="0" err="1"/>
              <a:t>estiver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condições</a:t>
            </a:r>
            <a:r>
              <a:rPr lang="en-US" dirty="0"/>
              <a:t> de </a:t>
            </a:r>
            <a:r>
              <a:rPr lang="en-US" dirty="0" err="1"/>
              <a:t>imediato</a:t>
            </a:r>
            <a:r>
              <a:rPr lang="en-US" dirty="0"/>
              <a:t> </a:t>
            </a:r>
            <a:r>
              <a:rPr lang="en-US" dirty="0" err="1"/>
              <a:t>julgamento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termos</a:t>
            </a:r>
            <a:r>
              <a:rPr lang="en-US" dirty="0"/>
              <a:t> do art. 355.</a:t>
            </a:r>
          </a:p>
          <a:p>
            <a:pPr algn="just"/>
            <a:r>
              <a:rPr lang="en-US" dirty="0"/>
              <a:t>§ 1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julgar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reconhecer</a:t>
            </a:r>
            <a:r>
              <a:rPr lang="en-US" dirty="0"/>
              <a:t> a </a:t>
            </a:r>
            <a:r>
              <a:rPr lang="en-US" dirty="0" err="1"/>
              <a:t>existência</a:t>
            </a:r>
            <a:r>
              <a:rPr lang="en-US" dirty="0"/>
              <a:t> de </a:t>
            </a:r>
            <a:r>
              <a:rPr lang="en-US" dirty="0" err="1"/>
              <a:t>obrigação</a:t>
            </a:r>
            <a:r>
              <a:rPr lang="en-US" dirty="0"/>
              <a:t> </a:t>
            </a:r>
            <a:r>
              <a:rPr lang="en-US" dirty="0" err="1"/>
              <a:t>líquida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ilíquida</a:t>
            </a:r>
            <a:r>
              <a:rPr lang="en-US" dirty="0" smtClean="0"/>
              <a:t>. (Art. 491, CPC)</a:t>
            </a:r>
            <a:endParaRPr lang="en-US" dirty="0"/>
          </a:p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A parte </a:t>
            </a:r>
            <a:r>
              <a:rPr lang="en-US" dirty="0" err="1"/>
              <a:t>poderá</a:t>
            </a:r>
            <a:r>
              <a:rPr lang="en-US" dirty="0"/>
              <a:t> </a:t>
            </a:r>
            <a:r>
              <a:rPr lang="en-US" dirty="0" err="1"/>
              <a:t>liquidar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executar</a:t>
            </a:r>
            <a:r>
              <a:rPr lang="en-US" dirty="0"/>
              <a:t>, </a:t>
            </a:r>
            <a:r>
              <a:rPr lang="en-US" dirty="0" err="1"/>
              <a:t>desde</a:t>
            </a:r>
            <a:r>
              <a:rPr lang="en-US" dirty="0"/>
              <a:t> logo, a </a:t>
            </a:r>
            <a:r>
              <a:rPr lang="en-US" dirty="0" err="1"/>
              <a:t>obrigação</a:t>
            </a:r>
            <a:r>
              <a:rPr lang="en-US" dirty="0"/>
              <a:t> </a:t>
            </a:r>
            <a:r>
              <a:rPr lang="en-US" dirty="0" err="1"/>
              <a:t>reconhecida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julgar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, </a:t>
            </a:r>
            <a:r>
              <a:rPr lang="en-US" dirty="0" err="1"/>
              <a:t>independentemente</a:t>
            </a:r>
            <a:r>
              <a:rPr lang="en-US" dirty="0"/>
              <a:t> de </a:t>
            </a:r>
            <a:r>
              <a:rPr lang="en-US" dirty="0" err="1"/>
              <a:t>caução</a:t>
            </a:r>
            <a:r>
              <a:rPr lang="en-US" dirty="0"/>
              <a:t>, </a:t>
            </a:r>
            <a:r>
              <a:rPr lang="en-US" dirty="0" err="1"/>
              <a:t>ainda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haja</a:t>
            </a:r>
            <a:r>
              <a:rPr lang="en-US" dirty="0"/>
              <a:t> </a:t>
            </a:r>
            <a:r>
              <a:rPr lang="en-US" dirty="0" err="1"/>
              <a:t>recurso</a:t>
            </a:r>
            <a:r>
              <a:rPr lang="en-US" dirty="0"/>
              <a:t> contra </a:t>
            </a:r>
            <a:r>
              <a:rPr lang="en-US" dirty="0" err="1"/>
              <a:t>essa</a:t>
            </a:r>
            <a:r>
              <a:rPr lang="en-US" dirty="0"/>
              <a:t> </a:t>
            </a:r>
            <a:r>
              <a:rPr lang="en-US" dirty="0" err="1"/>
              <a:t>interposto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3</a:t>
            </a:r>
            <a:r>
              <a:rPr lang="en-US" baseline="30000" dirty="0"/>
              <a:t>o</a:t>
            </a:r>
            <a:r>
              <a:rPr lang="en-US" dirty="0"/>
              <a:t> Na </a:t>
            </a:r>
            <a:r>
              <a:rPr lang="en-US" dirty="0" err="1"/>
              <a:t>hipótese</a:t>
            </a:r>
            <a:r>
              <a:rPr lang="en-US" dirty="0"/>
              <a:t> do § 2</a:t>
            </a:r>
            <a:r>
              <a:rPr lang="en-US" baseline="30000" dirty="0"/>
              <a:t>o</a:t>
            </a:r>
            <a:r>
              <a:rPr lang="en-US" dirty="0"/>
              <a:t>, se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dirty="0" err="1"/>
              <a:t>trânsito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julgado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/>
              <a:t>, a </a:t>
            </a:r>
            <a:r>
              <a:rPr lang="en-US" dirty="0" err="1"/>
              <a:t>execução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definitiva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4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liquidação</a:t>
            </a:r>
            <a:r>
              <a:rPr lang="en-US" dirty="0"/>
              <a:t> e o </a:t>
            </a:r>
            <a:r>
              <a:rPr lang="en-US" dirty="0" err="1"/>
              <a:t>cumprimento</a:t>
            </a:r>
            <a:r>
              <a:rPr lang="en-US" dirty="0"/>
              <a:t> da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julgar</a:t>
            </a:r>
            <a:r>
              <a:rPr lang="en-US" dirty="0"/>
              <a:t> </a:t>
            </a:r>
            <a:r>
              <a:rPr lang="en-US" dirty="0" err="1"/>
              <a:t>parcialmente</a:t>
            </a:r>
            <a:r>
              <a:rPr lang="en-US" dirty="0"/>
              <a:t> o </a:t>
            </a:r>
            <a:r>
              <a:rPr lang="en-US" dirty="0" err="1"/>
              <a:t>mérito</a:t>
            </a:r>
            <a:r>
              <a:rPr lang="en-US" dirty="0"/>
              <a:t> </a:t>
            </a:r>
            <a:r>
              <a:rPr lang="en-US" dirty="0" err="1"/>
              <a:t>poderão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processados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autos </a:t>
            </a:r>
            <a:r>
              <a:rPr lang="en-US" dirty="0" err="1"/>
              <a:t>suplementares</a:t>
            </a:r>
            <a:r>
              <a:rPr lang="en-US" dirty="0"/>
              <a:t>, a </a:t>
            </a:r>
            <a:r>
              <a:rPr lang="en-US" dirty="0" err="1"/>
              <a:t>requerimento</a:t>
            </a:r>
            <a:r>
              <a:rPr lang="en-US" dirty="0"/>
              <a:t> da parte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critério</a:t>
            </a:r>
            <a:r>
              <a:rPr lang="en-US" dirty="0"/>
              <a:t> do </a:t>
            </a:r>
            <a:r>
              <a:rPr lang="en-US" dirty="0" err="1"/>
              <a:t>juiz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§ 5</a:t>
            </a:r>
            <a:r>
              <a:rPr lang="en-US" baseline="30000" dirty="0"/>
              <a:t>o</a:t>
            </a:r>
            <a:r>
              <a:rPr lang="en-US" dirty="0"/>
              <a:t> A </a:t>
            </a:r>
            <a:r>
              <a:rPr lang="en-US" dirty="0" err="1"/>
              <a:t>decisão</a:t>
            </a:r>
            <a:r>
              <a:rPr lang="en-US" dirty="0"/>
              <a:t> </a:t>
            </a:r>
            <a:r>
              <a:rPr lang="en-US" dirty="0" err="1"/>
              <a:t>proferida</a:t>
            </a:r>
            <a:r>
              <a:rPr lang="en-US" dirty="0"/>
              <a:t> com base </a:t>
            </a:r>
            <a:r>
              <a:rPr lang="en-US" dirty="0" err="1"/>
              <a:t>neste</a:t>
            </a:r>
            <a:r>
              <a:rPr lang="en-US" dirty="0"/>
              <a:t> </a:t>
            </a:r>
            <a:r>
              <a:rPr lang="en-US" dirty="0" err="1"/>
              <a:t>artigo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impugnável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agravo</a:t>
            </a:r>
            <a:r>
              <a:rPr lang="en-US" dirty="0"/>
              <a:t> de </a:t>
            </a:r>
            <a:r>
              <a:rPr lang="en-US" dirty="0" err="1"/>
              <a:t>instrumento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475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Julgamento Antecipado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dirty="0" smtClean="0"/>
              <a:t>É indispensável haver prévia intimação das partes acerca do eventual julgamento antecipado (total ou parcial) do </a:t>
            </a:r>
            <a:r>
              <a:rPr lang="pt-BR" dirty="0" smtClean="0"/>
              <a:t>mérito (Art. 10, CPC) </a:t>
            </a:r>
            <a:r>
              <a:rPr lang="pt-BR" dirty="0" err="1" smtClean="0"/>
              <a:t>X</a:t>
            </a:r>
            <a:r>
              <a:rPr lang="pt-BR" dirty="0" smtClean="0"/>
              <a:t> Enunciado 27/CJF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 smtClean="0"/>
              <a:t>Não pode julgar improcedente o pedido, fundamentando na ausência de provas se decidiu pelo julgamento </a:t>
            </a:r>
            <a:r>
              <a:rPr lang="pt-BR" dirty="0" smtClean="0"/>
              <a:t>antecipado</a:t>
            </a:r>
          </a:p>
          <a:p>
            <a:pPr algn="just">
              <a:buFont typeface="Wingdings" pitchFamily="2" charset="2"/>
              <a:buChar char="Ø"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 smtClean="0"/>
              <a:t>Julgamento Imediato pode conduzir </a:t>
            </a:r>
            <a:r>
              <a:rPr lang="pt-BR" dirty="0" smtClean="0"/>
              <a:t>à procedência ou improcedência do pedido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8593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Saneamento</a:t>
            </a:r>
            <a:r>
              <a:rPr lang="en-US" b="1" dirty="0" smtClean="0"/>
              <a:t> e </a:t>
            </a:r>
            <a:r>
              <a:rPr lang="en-US" b="1" dirty="0" err="1" smtClean="0"/>
              <a:t>Organização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444979" y="3797795"/>
            <a:ext cx="62540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Art. 357.  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ocorrendo</a:t>
            </a:r>
            <a:r>
              <a:rPr lang="en-US" dirty="0"/>
              <a:t> </a:t>
            </a:r>
            <a:r>
              <a:rPr lang="en-US" dirty="0" err="1"/>
              <a:t>nenhuma</a:t>
            </a:r>
            <a:r>
              <a:rPr lang="en-US" dirty="0"/>
              <a:t> das </a:t>
            </a:r>
            <a:r>
              <a:rPr lang="en-US" dirty="0" err="1"/>
              <a:t>hipóteses</a:t>
            </a:r>
            <a:r>
              <a:rPr lang="en-US" dirty="0"/>
              <a:t> </a:t>
            </a:r>
            <a:r>
              <a:rPr lang="en-US" dirty="0" err="1"/>
              <a:t>deste</a:t>
            </a:r>
            <a:r>
              <a:rPr lang="en-US" dirty="0"/>
              <a:t> </a:t>
            </a:r>
            <a:r>
              <a:rPr lang="en-US" dirty="0" err="1"/>
              <a:t>Capítulo</a:t>
            </a:r>
            <a:r>
              <a:rPr lang="en-US" dirty="0"/>
              <a:t>, </a:t>
            </a:r>
            <a:r>
              <a:rPr lang="en-US" dirty="0" err="1"/>
              <a:t>deverá</a:t>
            </a:r>
            <a:r>
              <a:rPr lang="en-US" dirty="0"/>
              <a:t> o </a:t>
            </a:r>
            <a:r>
              <a:rPr lang="en-US" dirty="0" err="1"/>
              <a:t>juiz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decisão</a:t>
            </a:r>
            <a:r>
              <a:rPr lang="en-US" dirty="0"/>
              <a:t> de </a:t>
            </a:r>
            <a:r>
              <a:rPr lang="en-US" dirty="0" err="1"/>
              <a:t>saneamento</a:t>
            </a:r>
            <a:r>
              <a:rPr lang="en-US" dirty="0"/>
              <a:t> e de </a:t>
            </a:r>
            <a:r>
              <a:rPr lang="en-US" dirty="0" err="1"/>
              <a:t>organização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798845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627547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1356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299" y="951803"/>
            <a:ext cx="6808492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Art. 357.  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ocorrendo</a:t>
            </a:r>
            <a:r>
              <a:rPr lang="en-US" b="1" dirty="0"/>
              <a:t> </a:t>
            </a:r>
            <a:r>
              <a:rPr lang="en-US" b="1" dirty="0" err="1"/>
              <a:t>nenhuma</a:t>
            </a:r>
            <a:r>
              <a:rPr lang="en-US" b="1" dirty="0"/>
              <a:t> das </a:t>
            </a:r>
            <a:r>
              <a:rPr lang="en-US" b="1" dirty="0" err="1"/>
              <a:t>hipóteses</a:t>
            </a:r>
            <a:r>
              <a:rPr lang="en-US" b="1" dirty="0"/>
              <a:t> </a:t>
            </a:r>
            <a:r>
              <a:rPr lang="en-US" b="1" dirty="0" err="1"/>
              <a:t>deste</a:t>
            </a:r>
            <a:r>
              <a:rPr lang="en-US" b="1" dirty="0"/>
              <a:t> </a:t>
            </a:r>
            <a:r>
              <a:rPr lang="en-US" b="1" dirty="0" err="1"/>
              <a:t>Capítulo</a:t>
            </a:r>
            <a:r>
              <a:rPr lang="en-US" b="1" dirty="0"/>
              <a:t>, </a:t>
            </a:r>
            <a:r>
              <a:rPr lang="en-US" b="1" dirty="0" err="1"/>
              <a:t>deverá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,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decisão</a:t>
            </a:r>
            <a:r>
              <a:rPr lang="en-US" b="1" dirty="0"/>
              <a:t> de </a:t>
            </a:r>
            <a:r>
              <a:rPr lang="en-US" b="1" dirty="0" err="1"/>
              <a:t>saneamento</a:t>
            </a:r>
            <a:r>
              <a:rPr lang="en-US" b="1" dirty="0"/>
              <a:t> e de </a:t>
            </a:r>
            <a:r>
              <a:rPr lang="en-US" b="1" dirty="0" err="1"/>
              <a:t>organização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r>
              <a:rPr lang="en-US" b="1" dirty="0" smtClean="0"/>
              <a:t>: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I - resolver as </a:t>
            </a:r>
            <a:r>
              <a:rPr lang="en-US" b="1" dirty="0" err="1"/>
              <a:t>questões</a:t>
            </a:r>
            <a:r>
              <a:rPr lang="en-US" b="1" dirty="0"/>
              <a:t> </a:t>
            </a:r>
            <a:r>
              <a:rPr lang="en-US" b="1" dirty="0" err="1"/>
              <a:t>processuais</a:t>
            </a:r>
            <a:r>
              <a:rPr lang="en-US" b="1" dirty="0"/>
              <a:t> </a:t>
            </a:r>
            <a:r>
              <a:rPr lang="en-US" b="1" dirty="0" err="1"/>
              <a:t>pendentes</a:t>
            </a:r>
            <a:r>
              <a:rPr lang="en-US" b="1" dirty="0"/>
              <a:t>, se </a:t>
            </a:r>
            <a:r>
              <a:rPr lang="en-US" b="1" dirty="0" err="1"/>
              <a:t>houver</a:t>
            </a:r>
            <a:r>
              <a:rPr lang="en-US" b="1" dirty="0" smtClean="0"/>
              <a:t>;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Defesas</a:t>
            </a:r>
            <a:r>
              <a:rPr lang="en-US" dirty="0" smtClean="0"/>
              <a:t> </a:t>
            </a:r>
            <a:r>
              <a:rPr lang="en-US" dirty="0" err="1" smtClean="0"/>
              <a:t>processuais</a:t>
            </a:r>
            <a:r>
              <a:rPr lang="en-US" dirty="0" smtClean="0"/>
              <a:t> </a:t>
            </a:r>
            <a:r>
              <a:rPr lang="en-US" dirty="0" err="1" smtClean="0"/>
              <a:t>dilatórias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V</a:t>
            </a:r>
            <a:r>
              <a:rPr lang="en-US" dirty="0" err="1" smtClean="0"/>
              <a:t>ícios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surgiram</a:t>
            </a:r>
            <a:r>
              <a:rPr lang="en-US" dirty="0" smtClean="0"/>
              <a:t> </a:t>
            </a:r>
            <a:r>
              <a:rPr lang="en-US" dirty="0" err="1" smtClean="0"/>
              <a:t>após</a:t>
            </a:r>
            <a:r>
              <a:rPr lang="en-US" dirty="0" smtClean="0"/>
              <a:t> as </a:t>
            </a:r>
            <a:r>
              <a:rPr lang="en-US" dirty="0" err="1" smtClean="0"/>
              <a:t>providências</a:t>
            </a:r>
            <a:r>
              <a:rPr lang="en-US" dirty="0" smtClean="0"/>
              <a:t> </a:t>
            </a:r>
            <a:r>
              <a:rPr lang="en-US" dirty="0" err="1" smtClean="0"/>
              <a:t>preliminares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 - </a:t>
            </a:r>
            <a:r>
              <a:rPr lang="en-US" b="1" dirty="0" err="1"/>
              <a:t>delimitar</a:t>
            </a:r>
            <a:r>
              <a:rPr lang="en-US" b="1" dirty="0"/>
              <a:t> as </a:t>
            </a:r>
            <a:r>
              <a:rPr lang="en-US" b="1" dirty="0" err="1"/>
              <a:t>questões</a:t>
            </a:r>
            <a:r>
              <a:rPr lang="en-US" b="1" dirty="0"/>
              <a:t> de </a:t>
            </a:r>
            <a:r>
              <a:rPr lang="en-US" b="1" dirty="0" err="1"/>
              <a:t>fato</a:t>
            </a:r>
            <a:r>
              <a:rPr lang="en-US" b="1" dirty="0"/>
              <a:t> </a:t>
            </a:r>
            <a:r>
              <a:rPr lang="en-US" b="1" dirty="0" err="1"/>
              <a:t>sobre</a:t>
            </a:r>
            <a:r>
              <a:rPr lang="en-US" b="1" dirty="0"/>
              <a:t> as </a:t>
            </a:r>
            <a:r>
              <a:rPr lang="en-US" b="1" dirty="0" err="1"/>
              <a:t>quais</a:t>
            </a:r>
            <a:r>
              <a:rPr lang="en-US" b="1" dirty="0"/>
              <a:t> </a:t>
            </a:r>
            <a:r>
              <a:rPr lang="en-US" b="1" dirty="0" err="1"/>
              <a:t>recairá</a:t>
            </a:r>
            <a:r>
              <a:rPr lang="en-US" b="1" dirty="0"/>
              <a:t> a </a:t>
            </a:r>
            <a:r>
              <a:rPr lang="en-US" b="1" dirty="0" err="1"/>
              <a:t>atividade</a:t>
            </a:r>
            <a:r>
              <a:rPr lang="en-US" b="1" dirty="0"/>
              <a:t> </a:t>
            </a:r>
            <a:r>
              <a:rPr lang="en-US" b="1" dirty="0" err="1"/>
              <a:t>probatória</a:t>
            </a:r>
            <a:r>
              <a:rPr lang="en-US" b="1" dirty="0"/>
              <a:t>, </a:t>
            </a:r>
            <a:r>
              <a:rPr lang="en-US" b="1" dirty="0" err="1"/>
              <a:t>especificando</a:t>
            </a:r>
            <a:r>
              <a:rPr lang="en-US" b="1" dirty="0"/>
              <a:t>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meios</a:t>
            </a:r>
            <a:r>
              <a:rPr lang="en-US" b="1" dirty="0"/>
              <a:t> de </a:t>
            </a:r>
            <a:r>
              <a:rPr lang="en-US" b="1" dirty="0" err="1"/>
              <a:t>prova</a:t>
            </a:r>
            <a:r>
              <a:rPr lang="en-US" b="1" dirty="0"/>
              <a:t> </a:t>
            </a:r>
            <a:r>
              <a:rPr lang="en-US" b="1" dirty="0" err="1" smtClean="0"/>
              <a:t>admitidos</a:t>
            </a: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u="sng" dirty="0" err="1" smtClean="0"/>
              <a:t>controvertidos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ainda</a:t>
            </a:r>
            <a:r>
              <a:rPr lang="en-US" dirty="0" smtClean="0"/>
              <a:t> </a:t>
            </a:r>
            <a:r>
              <a:rPr lang="en-US" dirty="0" err="1" smtClean="0"/>
              <a:t>dependem</a:t>
            </a:r>
            <a:r>
              <a:rPr lang="en-US" dirty="0" smtClean="0"/>
              <a:t> de </a:t>
            </a:r>
            <a:r>
              <a:rPr lang="en-US" dirty="0" err="1" smtClean="0"/>
              <a:t>prova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Acolher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requerimentos</a:t>
            </a:r>
            <a:r>
              <a:rPr lang="en-US" dirty="0" smtClean="0"/>
              <a:t> de </a:t>
            </a:r>
            <a:r>
              <a:rPr lang="en-US" dirty="0" err="1" smtClean="0"/>
              <a:t>prova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III - </a:t>
            </a:r>
            <a:r>
              <a:rPr lang="en-US" b="1" dirty="0" err="1"/>
              <a:t>definir</a:t>
            </a:r>
            <a:r>
              <a:rPr lang="en-US" b="1" dirty="0"/>
              <a:t> a </a:t>
            </a:r>
            <a:r>
              <a:rPr lang="en-US" b="1" dirty="0" err="1"/>
              <a:t>distribuição</a:t>
            </a:r>
            <a:r>
              <a:rPr lang="en-US" b="1" dirty="0"/>
              <a:t> do </a:t>
            </a:r>
            <a:r>
              <a:rPr lang="en-US" b="1" dirty="0" err="1"/>
              <a:t>ônus</a:t>
            </a:r>
            <a:r>
              <a:rPr lang="en-US" b="1" dirty="0"/>
              <a:t> da </a:t>
            </a:r>
            <a:r>
              <a:rPr lang="en-US" b="1" dirty="0" err="1"/>
              <a:t>prova</a:t>
            </a:r>
            <a:r>
              <a:rPr lang="en-US" b="1" dirty="0"/>
              <a:t>, </a:t>
            </a:r>
            <a:r>
              <a:rPr lang="en-US" b="1" dirty="0" err="1"/>
              <a:t>observado</a:t>
            </a:r>
            <a:r>
              <a:rPr lang="en-US" b="1" dirty="0"/>
              <a:t> o art. 373</a:t>
            </a:r>
            <a:r>
              <a:rPr lang="en-US" b="1" dirty="0" smtClean="0"/>
              <a:t>;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dirty="0" err="1" smtClean="0"/>
              <a:t>constitutivos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dirty="0" err="1" smtClean="0"/>
              <a:t>extintivos</a:t>
            </a:r>
            <a:r>
              <a:rPr lang="en-US" dirty="0" smtClean="0"/>
              <a:t>, </a:t>
            </a:r>
            <a:r>
              <a:rPr lang="en-US" dirty="0" err="1" smtClean="0"/>
              <a:t>impeditivos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modificativos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Distribuição</a:t>
            </a:r>
            <a:r>
              <a:rPr lang="en-US" dirty="0" smtClean="0"/>
              <a:t> </a:t>
            </a:r>
            <a:r>
              <a:rPr lang="en-US" dirty="0" err="1" smtClean="0"/>
              <a:t>estática</a:t>
            </a:r>
            <a:r>
              <a:rPr lang="en-US" dirty="0" smtClean="0"/>
              <a:t> X </a:t>
            </a:r>
            <a:r>
              <a:rPr lang="en-US" dirty="0" err="1" smtClean="0"/>
              <a:t>Distribuição</a:t>
            </a:r>
            <a:r>
              <a:rPr lang="en-US" dirty="0" smtClean="0"/>
              <a:t> </a:t>
            </a:r>
            <a:r>
              <a:rPr lang="en-US" dirty="0" err="1" smtClean="0"/>
              <a:t>dinâmica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Ope</a:t>
            </a:r>
            <a:r>
              <a:rPr lang="en-US" dirty="0" smtClean="0"/>
              <a:t> </a:t>
            </a:r>
            <a:r>
              <a:rPr lang="en-US" dirty="0" err="1" smtClean="0"/>
              <a:t>legis</a:t>
            </a:r>
            <a:r>
              <a:rPr lang="en-US" dirty="0" smtClean="0"/>
              <a:t> - </a:t>
            </a:r>
            <a:r>
              <a:rPr lang="en-US" dirty="0" err="1" smtClean="0"/>
              <a:t>Ope</a:t>
            </a:r>
            <a:r>
              <a:rPr lang="en-US" dirty="0" smtClean="0"/>
              <a:t> </a:t>
            </a:r>
            <a:r>
              <a:rPr lang="en-US" dirty="0" err="1" smtClean="0"/>
              <a:t>judicis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Convencional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Art. 1.015, XI c/c art. 1.009, CPC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637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299" y="742299"/>
            <a:ext cx="6808492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IV </a:t>
            </a:r>
            <a:r>
              <a:rPr lang="en-US" b="1" dirty="0"/>
              <a:t>- </a:t>
            </a:r>
            <a:r>
              <a:rPr lang="en-US" b="1" dirty="0" err="1"/>
              <a:t>delimitar</a:t>
            </a:r>
            <a:r>
              <a:rPr lang="en-US" b="1" dirty="0"/>
              <a:t> as </a:t>
            </a:r>
            <a:r>
              <a:rPr lang="en-US" b="1" dirty="0" err="1"/>
              <a:t>questões</a:t>
            </a:r>
            <a:r>
              <a:rPr lang="en-US" b="1" dirty="0"/>
              <a:t> de </a:t>
            </a:r>
            <a:r>
              <a:rPr lang="en-US" b="1" dirty="0" err="1"/>
              <a:t>direito</a:t>
            </a:r>
            <a:r>
              <a:rPr lang="en-US" b="1" dirty="0"/>
              <a:t> </a:t>
            </a:r>
            <a:r>
              <a:rPr lang="en-US" b="1" dirty="0" err="1"/>
              <a:t>relevantes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a </a:t>
            </a:r>
            <a:r>
              <a:rPr lang="en-US" b="1" dirty="0" err="1"/>
              <a:t>decisão</a:t>
            </a:r>
            <a:r>
              <a:rPr lang="en-US" b="1" dirty="0"/>
              <a:t> do </a:t>
            </a:r>
            <a:r>
              <a:rPr lang="en-US" b="1" dirty="0" err="1"/>
              <a:t>mérito</a:t>
            </a:r>
            <a:r>
              <a:rPr lang="en-US" b="1" dirty="0" smtClean="0"/>
              <a:t>;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V - </a:t>
            </a:r>
            <a:r>
              <a:rPr lang="en-US" b="1" dirty="0" err="1"/>
              <a:t>designar</a:t>
            </a:r>
            <a:r>
              <a:rPr lang="en-US" b="1" dirty="0"/>
              <a:t>, se </a:t>
            </a:r>
            <a:r>
              <a:rPr lang="en-US" b="1" dirty="0" err="1"/>
              <a:t>necessário</a:t>
            </a:r>
            <a:r>
              <a:rPr lang="en-US" b="1" dirty="0"/>
              <a:t>, </a:t>
            </a:r>
            <a:r>
              <a:rPr lang="en-US" b="1" dirty="0" err="1"/>
              <a:t>audiência</a:t>
            </a:r>
            <a:r>
              <a:rPr lang="en-US" b="1" dirty="0"/>
              <a:t> de </a:t>
            </a:r>
            <a:r>
              <a:rPr lang="en-US" b="1" dirty="0" err="1"/>
              <a:t>instrução</a:t>
            </a:r>
            <a:r>
              <a:rPr lang="en-US" b="1" dirty="0"/>
              <a:t> e </a:t>
            </a:r>
            <a:r>
              <a:rPr lang="en-US" b="1" dirty="0" err="1"/>
              <a:t>julgamento</a:t>
            </a:r>
            <a:r>
              <a:rPr lang="en-US" b="1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Colheita</a:t>
            </a:r>
            <a:r>
              <a:rPr lang="en-US" dirty="0" smtClean="0"/>
              <a:t> oral de </a:t>
            </a:r>
            <a:r>
              <a:rPr lang="en-US" dirty="0" err="1" smtClean="0"/>
              <a:t>provas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Peritos</a:t>
            </a:r>
            <a:r>
              <a:rPr lang="en-US" dirty="0" smtClean="0"/>
              <a:t> e </a:t>
            </a:r>
            <a:r>
              <a:rPr lang="en-US" dirty="0" err="1" smtClean="0"/>
              <a:t>assistentes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Depoimento</a:t>
            </a:r>
            <a:r>
              <a:rPr lang="en-US" dirty="0" smtClean="0"/>
              <a:t> </a:t>
            </a:r>
            <a:r>
              <a:rPr lang="en-US" dirty="0" err="1" smtClean="0"/>
              <a:t>Pessoal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Testemunhas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 smtClean="0"/>
              <a:t>§ 2</a:t>
            </a:r>
            <a:r>
              <a:rPr lang="en-US" b="1" baseline="30000" dirty="0" smtClean="0"/>
              <a:t>o</a:t>
            </a:r>
            <a:r>
              <a:rPr lang="en-US" b="1" dirty="0" smtClean="0"/>
              <a:t> As </a:t>
            </a:r>
            <a:r>
              <a:rPr lang="en-US" b="1" dirty="0" err="1" smtClean="0"/>
              <a:t>partes</a:t>
            </a:r>
            <a:r>
              <a:rPr lang="en-US" b="1" dirty="0" smtClean="0"/>
              <a:t> </a:t>
            </a:r>
            <a:r>
              <a:rPr lang="en-US" b="1" dirty="0" err="1" smtClean="0"/>
              <a:t>podem</a:t>
            </a:r>
            <a:r>
              <a:rPr lang="en-US" b="1" dirty="0" smtClean="0"/>
              <a:t> </a:t>
            </a:r>
            <a:r>
              <a:rPr lang="en-US" b="1" dirty="0" err="1" smtClean="0"/>
              <a:t>apresentar</a:t>
            </a:r>
            <a:r>
              <a:rPr lang="en-US" b="1" dirty="0" smtClean="0"/>
              <a:t> </a:t>
            </a:r>
            <a:r>
              <a:rPr lang="en-US" b="1" dirty="0" err="1" smtClean="0"/>
              <a:t>ao</a:t>
            </a:r>
            <a:r>
              <a:rPr lang="en-US" b="1" dirty="0" smtClean="0"/>
              <a:t> </a:t>
            </a:r>
            <a:r>
              <a:rPr lang="en-US" b="1" dirty="0" err="1" smtClean="0"/>
              <a:t>juiz</a:t>
            </a:r>
            <a:r>
              <a:rPr lang="en-US" b="1" dirty="0" smtClean="0"/>
              <a:t>, </a:t>
            </a:r>
            <a:r>
              <a:rPr lang="en-US" b="1" dirty="0" err="1" smtClean="0"/>
              <a:t>para</a:t>
            </a:r>
            <a:r>
              <a:rPr lang="en-US" b="1" dirty="0" smtClean="0"/>
              <a:t> </a:t>
            </a:r>
            <a:r>
              <a:rPr lang="en-US" b="1" dirty="0" err="1" smtClean="0"/>
              <a:t>homologação</a:t>
            </a:r>
            <a:r>
              <a:rPr lang="en-US" b="1" dirty="0" smtClean="0"/>
              <a:t>, </a:t>
            </a:r>
            <a:r>
              <a:rPr lang="en-US" b="1" dirty="0" err="1" smtClean="0"/>
              <a:t>delimitação</a:t>
            </a:r>
            <a:r>
              <a:rPr lang="en-US" b="1" dirty="0" smtClean="0"/>
              <a:t> consensual das </a:t>
            </a:r>
            <a:r>
              <a:rPr lang="en-US" b="1" dirty="0" err="1" smtClean="0"/>
              <a:t>questões</a:t>
            </a:r>
            <a:r>
              <a:rPr lang="en-US" b="1" dirty="0" smtClean="0"/>
              <a:t> de </a:t>
            </a:r>
            <a:r>
              <a:rPr lang="en-US" b="1" dirty="0" err="1" smtClean="0"/>
              <a:t>fato</a:t>
            </a:r>
            <a:r>
              <a:rPr lang="en-US" b="1" dirty="0" smtClean="0"/>
              <a:t> e de </a:t>
            </a:r>
            <a:r>
              <a:rPr lang="en-US" b="1" dirty="0" err="1" smtClean="0"/>
              <a:t>direito</a:t>
            </a:r>
            <a:r>
              <a:rPr lang="en-US" b="1" dirty="0" smtClean="0"/>
              <a:t> a </a:t>
            </a:r>
            <a:r>
              <a:rPr lang="en-US" b="1" dirty="0" err="1" smtClean="0"/>
              <a:t>que</a:t>
            </a:r>
            <a:r>
              <a:rPr lang="en-US" b="1" dirty="0" smtClean="0"/>
              <a:t> se </a:t>
            </a:r>
            <a:r>
              <a:rPr lang="en-US" b="1" dirty="0" err="1" smtClean="0"/>
              <a:t>referem</a:t>
            </a:r>
            <a:r>
              <a:rPr lang="en-US" b="1" dirty="0" smtClean="0"/>
              <a:t> </a:t>
            </a:r>
            <a:r>
              <a:rPr lang="en-US" b="1" dirty="0" err="1" smtClean="0"/>
              <a:t>os</a:t>
            </a:r>
            <a:r>
              <a:rPr lang="en-US" b="1" dirty="0" smtClean="0"/>
              <a:t> </a:t>
            </a:r>
            <a:r>
              <a:rPr lang="en-US" b="1" dirty="0" err="1" smtClean="0"/>
              <a:t>incisos</a:t>
            </a:r>
            <a:r>
              <a:rPr lang="en-US" b="1" dirty="0" smtClean="0"/>
              <a:t> II e IV, a </a:t>
            </a:r>
            <a:r>
              <a:rPr lang="en-US" b="1" dirty="0" err="1" smtClean="0"/>
              <a:t>qual</a:t>
            </a:r>
            <a:r>
              <a:rPr lang="en-US" b="1" dirty="0" smtClean="0"/>
              <a:t>, </a:t>
            </a:r>
            <a:r>
              <a:rPr lang="en-US" b="1" u="sng" dirty="0" smtClean="0"/>
              <a:t>se </a:t>
            </a:r>
            <a:r>
              <a:rPr lang="en-US" b="1" u="sng" dirty="0" err="1" smtClean="0"/>
              <a:t>homologada</a:t>
            </a:r>
            <a:r>
              <a:rPr lang="en-US" b="1" dirty="0" smtClean="0"/>
              <a:t>, vincula as </a:t>
            </a:r>
            <a:r>
              <a:rPr lang="en-US" b="1" dirty="0" err="1" smtClean="0"/>
              <a:t>partes</a:t>
            </a:r>
            <a:r>
              <a:rPr lang="en-US" b="1" dirty="0" smtClean="0"/>
              <a:t> e o </a:t>
            </a:r>
            <a:r>
              <a:rPr lang="en-US" b="1" dirty="0" err="1" smtClean="0"/>
              <a:t>juiz</a:t>
            </a:r>
            <a:r>
              <a:rPr lang="en-US" b="1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Limita</a:t>
            </a:r>
            <a:r>
              <a:rPr lang="en-US" dirty="0" smtClean="0"/>
              <a:t> a 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decisória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Limita</a:t>
            </a:r>
            <a:r>
              <a:rPr lang="en-US" dirty="0" smtClean="0"/>
              <a:t> a </a:t>
            </a:r>
            <a:r>
              <a:rPr lang="en-US" dirty="0" err="1" smtClean="0"/>
              <a:t>coisa</a:t>
            </a:r>
            <a:r>
              <a:rPr lang="en-US" dirty="0" smtClean="0"/>
              <a:t> </a:t>
            </a:r>
            <a:r>
              <a:rPr lang="en-US" dirty="0" err="1" smtClean="0"/>
              <a:t>julgada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Todo</a:t>
            </a:r>
            <a:r>
              <a:rPr lang="en-US" dirty="0" smtClean="0"/>
              <a:t> o </a:t>
            </a:r>
            <a:r>
              <a:rPr lang="en-US" dirty="0" err="1" smtClean="0"/>
              <a:t>conte</a:t>
            </a:r>
            <a:r>
              <a:rPr lang="en-US" dirty="0" err="1" smtClean="0"/>
              <a:t>údo</a:t>
            </a:r>
            <a:r>
              <a:rPr lang="en-US" dirty="0" smtClean="0"/>
              <a:t> </a:t>
            </a:r>
            <a:r>
              <a:rPr lang="en-US" dirty="0" err="1" smtClean="0"/>
              <a:t>depende</a:t>
            </a:r>
            <a:r>
              <a:rPr lang="en-US" dirty="0" smtClean="0"/>
              <a:t> de </a:t>
            </a:r>
            <a:r>
              <a:rPr lang="en-US" dirty="0" err="1" smtClean="0"/>
              <a:t>homologação</a:t>
            </a:r>
            <a:r>
              <a:rPr lang="en-US" dirty="0" smtClean="0"/>
              <a:t>? (TALAMINI)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777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4579" y="826397"/>
            <a:ext cx="6834678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§ 1</a:t>
            </a:r>
            <a:r>
              <a:rPr lang="en-US" b="1" baseline="30000" dirty="0"/>
              <a:t>o</a:t>
            </a:r>
            <a:r>
              <a:rPr lang="en-US" b="1" dirty="0"/>
              <a:t> </a:t>
            </a:r>
            <a:r>
              <a:rPr lang="en-US" b="1" dirty="0" err="1"/>
              <a:t>Realizado</a:t>
            </a:r>
            <a:r>
              <a:rPr lang="en-US" b="1" dirty="0"/>
              <a:t> o </a:t>
            </a:r>
            <a:r>
              <a:rPr lang="en-US" b="1" dirty="0" err="1"/>
              <a:t>saneamento</a:t>
            </a:r>
            <a:r>
              <a:rPr lang="en-US" b="1" dirty="0"/>
              <a:t>, as </a:t>
            </a:r>
            <a:r>
              <a:rPr lang="en-US" b="1" dirty="0" err="1"/>
              <a:t>partes</a:t>
            </a:r>
            <a:r>
              <a:rPr lang="en-US" b="1" dirty="0"/>
              <a:t> </a:t>
            </a:r>
            <a:r>
              <a:rPr lang="en-US" b="1" dirty="0" err="1"/>
              <a:t>têm</a:t>
            </a:r>
            <a:r>
              <a:rPr lang="en-US" b="1" dirty="0"/>
              <a:t> o </a:t>
            </a:r>
            <a:r>
              <a:rPr lang="en-US" b="1" dirty="0" err="1"/>
              <a:t>direito</a:t>
            </a:r>
            <a:r>
              <a:rPr lang="en-US" b="1" dirty="0"/>
              <a:t> de </a:t>
            </a:r>
            <a:r>
              <a:rPr lang="en-US" b="1" dirty="0" err="1"/>
              <a:t>pedir</a:t>
            </a:r>
            <a:r>
              <a:rPr lang="en-US" b="1" dirty="0"/>
              <a:t> </a:t>
            </a:r>
            <a:r>
              <a:rPr lang="en-US" b="1" dirty="0" err="1"/>
              <a:t>esclarecimentos</a:t>
            </a:r>
            <a:r>
              <a:rPr lang="en-US" b="1" dirty="0"/>
              <a:t> ou </a:t>
            </a:r>
            <a:r>
              <a:rPr lang="en-US" b="1" dirty="0" err="1"/>
              <a:t>solicitar</a:t>
            </a:r>
            <a:r>
              <a:rPr lang="en-US" b="1" dirty="0"/>
              <a:t> </a:t>
            </a:r>
            <a:r>
              <a:rPr lang="en-US" b="1" dirty="0" err="1"/>
              <a:t>ajustes</a:t>
            </a:r>
            <a:r>
              <a:rPr lang="en-US" b="1" dirty="0"/>
              <a:t>, no </a:t>
            </a:r>
            <a:r>
              <a:rPr lang="en-US" b="1" dirty="0" err="1"/>
              <a:t>prazo</a:t>
            </a:r>
            <a:r>
              <a:rPr lang="en-US" b="1" dirty="0"/>
              <a:t> </a:t>
            </a:r>
            <a:r>
              <a:rPr lang="en-US" b="1" dirty="0" err="1"/>
              <a:t>comum</a:t>
            </a:r>
            <a:r>
              <a:rPr lang="en-US" b="1" dirty="0"/>
              <a:t> de 5 (</a:t>
            </a:r>
            <a:r>
              <a:rPr lang="en-US" b="1" dirty="0" err="1"/>
              <a:t>cinco</a:t>
            </a:r>
            <a:r>
              <a:rPr lang="en-US" b="1" dirty="0"/>
              <a:t>) </a:t>
            </a:r>
            <a:r>
              <a:rPr lang="en-US" b="1" dirty="0" err="1"/>
              <a:t>dias</a:t>
            </a:r>
            <a:r>
              <a:rPr lang="en-US" b="1" dirty="0"/>
              <a:t>, </a:t>
            </a:r>
            <a:r>
              <a:rPr lang="en-US" b="1" i="1" u="sng" dirty="0" err="1"/>
              <a:t>findo</a:t>
            </a:r>
            <a:r>
              <a:rPr lang="en-US" b="1" i="1" u="sng" dirty="0"/>
              <a:t> o qual a </a:t>
            </a:r>
            <a:r>
              <a:rPr lang="en-US" b="1" i="1" u="sng" dirty="0" err="1"/>
              <a:t>decisão</a:t>
            </a:r>
            <a:r>
              <a:rPr lang="en-US" b="1" i="1" u="sng" dirty="0"/>
              <a:t> se </a:t>
            </a:r>
            <a:r>
              <a:rPr lang="en-US" b="1" i="1" u="sng" dirty="0" err="1"/>
              <a:t>torna</a:t>
            </a:r>
            <a:r>
              <a:rPr lang="en-US" b="1" i="1" u="sng" dirty="0"/>
              <a:t> </a:t>
            </a:r>
            <a:r>
              <a:rPr lang="en-US" b="1" i="1" u="sng" dirty="0" err="1"/>
              <a:t>estável</a:t>
            </a:r>
            <a:r>
              <a:rPr lang="en-US" dirty="0" smtClean="0"/>
              <a:t>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Quest</a:t>
            </a:r>
            <a:r>
              <a:rPr lang="en-US" dirty="0" err="1" smtClean="0"/>
              <a:t>ões</a:t>
            </a:r>
            <a:r>
              <a:rPr lang="en-US" dirty="0" smtClean="0"/>
              <a:t> de </a:t>
            </a:r>
            <a:r>
              <a:rPr lang="en-US" dirty="0" err="1" smtClean="0"/>
              <a:t>natureza</a:t>
            </a:r>
            <a:r>
              <a:rPr lang="en-US" dirty="0" smtClean="0"/>
              <a:t> </a:t>
            </a:r>
            <a:r>
              <a:rPr lang="en-US" dirty="0" err="1" smtClean="0"/>
              <a:t>probatória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são</a:t>
            </a:r>
            <a:r>
              <a:rPr lang="en-US" dirty="0" smtClean="0"/>
              <a:t> </a:t>
            </a:r>
            <a:r>
              <a:rPr lang="en-US" dirty="0" err="1" smtClean="0"/>
              <a:t>imutáveis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Preliminar</a:t>
            </a:r>
            <a:r>
              <a:rPr lang="en-US" dirty="0" smtClean="0"/>
              <a:t> das razões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contrrarrazões</a:t>
            </a:r>
            <a:r>
              <a:rPr lang="en-US" dirty="0" smtClean="0"/>
              <a:t> (art. 1009, 1, CPC)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Conte</a:t>
            </a:r>
            <a:r>
              <a:rPr lang="en-US" dirty="0" err="1" smtClean="0"/>
              <a:t>údo</a:t>
            </a:r>
            <a:r>
              <a:rPr lang="en-US" dirty="0" smtClean="0"/>
              <a:t> </a:t>
            </a:r>
            <a:r>
              <a:rPr lang="en-US" dirty="0" err="1" smtClean="0"/>
              <a:t>Agravável</a:t>
            </a:r>
            <a:r>
              <a:rPr lang="en-US" dirty="0" smtClean="0"/>
              <a:t> (art. 1.105, CPC)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Matéria</a:t>
            </a:r>
            <a:r>
              <a:rPr lang="en-US" dirty="0" smtClean="0"/>
              <a:t> de </a:t>
            </a:r>
            <a:r>
              <a:rPr lang="en-US" dirty="0" err="1" smtClean="0"/>
              <a:t>Ordem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 smtClean="0"/>
              <a:t>Prazo</a:t>
            </a:r>
            <a:r>
              <a:rPr lang="en-US" dirty="0" smtClean="0"/>
              <a:t> </a:t>
            </a:r>
            <a:r>
              <a:rPr lang="en-US" dirty="0" err="1" smtClean="0"/>
              <a:t>apenas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saneamento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gabinete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/>
              <a:t>§ 3</a:t>
            </a:r>
            <a:r>
              <a:rPr lang="en-US" b="1" baseline="30000" dirty="0"/>
              <a:t>o</a:t>
            </a:r>
            <a:r>
              <a:rPr lang="en-US" b="1" dirty="0"/>
              <a:t> Se a </a:t>
            </a:r>
            <a:r>
              <a:rPr lang="en-US" b="1" dirty="0" err="1"/>
              <a:t>causa</a:t>
            </a:r>
            <a:r>
              <a:rPr lang="en-US" b="1" dirty="0"/>
              <a:t> </a:t>
            </a:r>
            <a:r>
              <a:rPr lang="en-US" b="1" dirty="0" err="1"/>
              <a:t>apresentar</a:t>
            </a:r>
            <a:r>
              <a:rPr lang="en-US" b="1" dirty="0"/>
              <a:t> </a:t>
            </a:r>
            <a:r>
              <a:rPr lang="en-US" b="1" dirty="0" err="1"/>
              <a:t>complexidade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matéria</a:t>
            </a:r>
            <a:r>
              <a:rPr lang="en-US" b="1" dirty="0"/>
              <a:t> de </a:t>
            </a:r>
            <a:r>
              <a:rPr lang="en-US" b="1" dirty="0" err="1"/>
              <a:t>fato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direito</a:t>
            </a:r>
            <a:r>
              <a:rPr lang="en-US" b="1" dirty="0"/>
              <a:t>, </a:t>
            </a:r>
            <a:r>
              <a:rPr lang="en-US" b="1" dirty="0" err="1"/>
              <a:t>deverá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designar</a:t>
            </a:r>
            <a:r>
              <a:rPr lang="en-US" b="1" dirty="0"/>
              <a:t> </a:t>
            </a:r>
            <a:r>
              <a:rPr lang="en-US" b="1" dirty="0" err="1"/>
              <a:t>audiência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o </a:t>
            </a:r>
            <a:r>
              <a:rPr lang="en-US" b="1" dirty="0" err="1"/>
              <a:t>saneamento</a:t>
            </a:r>
            <a:r>
              <a:rPr lang="en-US" b="1" dirty="0"/>
              <a:t> </a:t>
            </a:r>
            <a:r>
              <a:rPr lang="en-US" b="1" dirty="0" err="1"/>
              <a:t>seja</a:t>
            </a:r>
            <a:r>
              <a:rPr lang="en-US" b="1" dirty="0"/>
              <a:t> </a:t>
            </a:r>
            <a:r>
              <a:rPr lang="en-US" b="1" dirty="0" err="1"/>
              <a:t>feito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cooperação</a:t>
            </a:r>
            <a:r>
              <a:rPr lang="en-US" b="1" dirty="0"/>
              <a:t> com as </a:t>
            </a:r>
            <a:r>
              <a:rPr lang="en-US" b="1" dirty="0" err="1"/>
              <a:t>partes</a:t>
            </a:r>
            <a:r>
              <a:rPr lang="en-US" b="1" dirty="0"/>
              <a:t>, </a:t>
            </a:r>
            <a:r>
              <a:rPr lang="en-US" b="1" dirty="0" err="1"/>
              <a:t>oportunidade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, se for o </a:t>
            </a:r>
            <a:r>
              <a:rPr lang="en-US" b="1" dirty="0" err="1"/>
              <a:t>caso</a:t>
            </a:r>
            <a:r>
              <a:rPr lang="en-US" b="1" dirty="0"/>
              <a:t>, </a:t>
            </a:r>
            <a:r>
              <a:rPr lang="en-US" b="1" dirty="0" err="1"/>
              <a:t>convidará</a:t>
            </a:r>
            <a:r>
              <a:rPr lang="en-US" b="1" dirty="0"/>
              <a:t> as </a:t>
            </a:r>
            <a:r>
              <a:rPr lang="en-US" b="1" dirty="0" err="1"/>
              <a:t>partes</a:t>
            </a:r>
            <a:r>
              <a:rPr lang="en-US" b="1" dirty="0"/>
              <a:t> a </a:t>
            </a:r>
            <a:r>
              <a:rPr lang="en-US" b="1" dirty="0" err="1"/>
              <a:t>integrar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esclarecer</a:t>
            </a:r>
            <a:r>
              <a:rPr lang="en-US" b="1" dirty="0"/>
              <a:t> </a:t>
            </a:r>
            <a:r>
              <a:rPr lang="en-US" b="1" dirty="0" err="1"/>
              <a:t>suas</a:t>
            </a:r>
            <a:r>
              <a:rPr lang="en-US" b="1" dirty="0"/>
              <a:t> </a:t>
            </a:r>
            <a:r>
              <a:rPr lang="en-US" b="1" dirty="0" err="1"/>
              <a:t>alegações</a:t>
            </a:r>
            <a:r>
              <a:rPr lang="en-US" b="1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Dever</a:t>
            </a:r>
            <a:r>
              <a:rPr lang="en-US" dirty="0" smtClean="0"/>
              <a:t> de </a:t>
            </a:r>
            <a:r>
              <a:rPr lang="en-US" dirty="0" err="1" smtClean="0"/>
              <a:t>diálogo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Calend</a:t>
            </a:r>
            <a:r>
              <a:rPr lang="en-US" dirty="0" err="1" smtClean="0"/>
              <a:t>ário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Calendário</a:t>
            </a:r>
            <a:r>
              <a:rPr lang="en-US" dirty="0" smtClean="0"/>
              <a:t> </a:t>
            </a:r>
            <a:r>
              <a:rPr lang="en-US" dirty="0" err="1" smtClean="0"/>
              <a:t>Pericial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23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0719895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2374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2925" y="925614"/>
            <a:ext cx="6860865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§ 4</a:t>
            </a:r>
            <a:r>
              <a:rPr lang="en-US" b="1" baseline="30000" dirty="0"/>
              <a:t>o</a:t>
            </a:r>
            <a:r>
              <a:rPr lang="en-US" b="1" dirty="0"/>
              <a:t> </a:t>
            </a:r>
            <a:r>
              <a:rPr lang="en-US" b="1" dirty="0" err="1"/>
              <a:t>Caso</a:t>
            </a:r>
            <a:r>
              <a:rPr lang="en-US" b="1" dirty="0"/>
              <a:t> </a:t>
            </a:r>
            <a:r>
              <a:rPr lang="en-US" b="1" dirty="0" err="1"/>
              <a:t>tenha</a:t>
            </a:r>
            <a:r>
              <a:rPr lang="en-US" b="1" dirty="0"/>
              <a:t> </a:t>
            </a:r>
            <a:r>
              <a:rPr lang="en-US" b="1" dirty="0" err="1"/>
              <a:t>sido</a:t>
            </a:r>
            <a:r>
              <a:rPr lang="en-US" b="1" dirty="0"/>
              <a:t> </a:t>
            </a:r>
            <a:r>
              <a:rPr lang="en-US" b="1" dirty="0" err="1"/>
              <a:t>determinada</a:t>
            </a:r>
            <a:r>
              <a:rPr lang="en-US" b="1" dirty="0"/>
              <a:t> a </a:t>
            </a:r>
            <a:r>
              <a:rPr lang="en-US" b="1" dirty="0" err="1"/>
              <a:t>produção</a:t>
            </a:r>
            <a:r>
              <a:rPr lang="en-US" b="1" dirty="0"/>
              <a:t> de </a:t>
            </a:r>
            <a:r>
              <a:rPr lang="en-US" b="1" dirty="0" err="1"/>
              <a:t>prova</a:t>
            </a:r>
            <a:r>
              <a:rPr lang="en-US" b="1" dirty="0"/>
              <a:t> </a:t>
            </a:r>
            <a:r>
              <a:rPr lang="en-US" b="1" dirty="0" err="1"/>
              <a:t>testemunhal</a:t>
            </a:r>
            <a:r>
              <a:rPr lang="en-US" b="1" dirty="0"/>
              <a:t>,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fixará</a:t>
            </a:r>
            <a:r>
              <a:rPr lang="en-US" b="1" dirty="0"/>
              <a:t> </a:t>
            </a:r>
            <a:r>
              <a:rPr lang="en-US" b="1" dirty="0" err="1"/>
              <a:t>prazo</a:t>
            </a:r>
            <a:r>
              <a:rPr lang="en-US" b="1" dirty="0"/>
              <a:t> </a:t>
            </a:r>
            <a:r>
              <a:rPr lang="en-US" b="1" dirty="0" err="1"/>
              <a:t>comum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 superior a 15 (</a:t>
            </a:r>
            <a:r>
              <a:rPr lang="en-US" b="1" dirty="0" err="1"/>
              <a:t>quinze</a:t>
            </a:r>
            <a:r>
              <a:rPr lang="en-US" b="1" dirty="0"/>
              <a:t>) </a:t>
            </a:r>
            <a:r>
              <a:rPr lang="en-US" b="1" dirty="0" err="1"/>
              <a:t>dias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as </a:t>
            </a:r>
            <a:r>
              <a:rPr lang="en-US" b="1" dirty="0" err="1"/>
              <a:t>partes</a:t>
            </a:r>
            <a:r>
              <a:rPr lang="en-US" b="1" dirty="0"/>
              <a:t> </a:t>
            </a:r>
            <a:r>
              <a:rPr lang="en-US" b="1" dirty="0" err="1"/>
              <a:t>apresentem</a:t>
            </a:r>
            <a:r>
              <a:rPr lang="en-US" b="1" dirty="0"/>
              <a:t> </a:t>
            </a:r>
            <a:r>
              <a:rPr lang="en-US" b="1" dirty="0" err="1"/>
              <a:t>rol</a:t>
            </a:r>
            <a:r>
              <a:rPr lang="en-US" b="1" dirty="0"/>
              <a:t> de </a:t>
            </a:r>
            <a:r>
              <a:rPr lang="en-US" b="1" dirty="0" err="1"/>
              <a:t>testemunhas</a:t>
            </a:r>
            <a:r>
              <a:rPr lang="en-US" b="1" dirty="0" smtClean="0"/>
              <a:t>.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§ 5</a:t>
            </a:r>
            <a:r>
              <a:rPr lang="en-US" b="1" baseline="30000" dirty="0"/>
              <a:t>o</a:t>
            </a:r>
            <a:r>
              <a:rPr lang="en-US" b="1" dirty="0"/>
              <a:t> Na </a:t>
            </a:r>
            <a:r>
              <a:rPr lang="en-US" b="1" dirty="0" err="1"/>
              <a:t>hipótese</a:t>
            </a:r>
            <a:r>
              <a:rPr lang="en-US" b="1" dirty="0"/>
              <a:t> do § 3</a:t>
            </a:r>
            <a:r>
              <a:rPr lang="en-US" b="1" baseline="30000" dirty="0"/>
              <a:t>o</a:t>
            </a:r>
            <a:r>
              <a:rPr lang="en-US" b="1" dirty="0"/>
              <a:t>, as </a:t>
            </a:r>
            <a:r>
              <a:rPr lang="en-US" b="1" dirty="0" err="1"/>
              <a:t>partes</a:t>
            </a:r>
            <a:r>
              <a:rPr lang="en-US" b="1" dirty="0"/>
              <a:t> </a:t>
            </a:r>
            <a:r>
              <a:rPr lang="en-US" b="1" dirty="0" err="1"/>
              <a:t>devem</a:t>
            </a:r>
            <a:r>
              <a:rPr lang="en-US" b="1" dirty="0"/>
              <a:t> </a:t>
            </a:r>
            <a:r>
              <a:rPr lang="en-US" b="1" dirty="0" err="1"/>
              <a:t>levar</a:t>
            </a:r>
            <a:r>
              <a:rPr lang="en-US" b="1" dirty="0"/>
              <a:t>, </a:t>
            </a:r>
            <a:r>
              <a:rPr lang="en-US" b="1" dirty="0" err="1"/>
              <a:t>para</a:t>
            </a:r>
            <a:r>
              <a:rPr lang="en-US" b="1" dirty="0"/>
              <a:t> a </a:t>
            </a:r>
            <a:r>
              <a:rPr lang="en-US" b="1" dirty="0" err="1"/>
              <a:t>audiência</a:t>
            </a:r>
            <a:r>
              <a:rPr lang="en-US" b="1" dirty="0"/>
              <a:t> </a:t>
            </a:r>
            <a:r>
              <a:rPr lang="en-US" b="1" dirty="0" err="1"/>
              <a:t>prevista</a:t>
            </a:r>
            <a:r>
              <a:rPr lang="en-US" b="1" dirty="0"/>
              <a:t>, o </a:t>
            </a:r>
            <a:r>
              <a:rPr lang="en-US" b="1" dirty="0" err="1"/>
              <a:t>respectivo</a:t>
            </a:r>
            <a:r>
              <a:rPr lang="en-US" b="1" dirty="0"/>
              <a:t> </a:t>
            </a:r>
            <a:r>
              <a:rPr lang="en-US" b="1" dirty="0" err="1"/>
              <a:t>rol</a:t>
            </a:r>
            <a:r>
              <a:rPr lang="en-US" b="1" dirty="0"/>
              <a:t> de </a:t>
            </a:r>
            <a:r>
              <a:rPr lang="en-US" b="1" dirty="0" err="1"/>
              <a:t>testemunhas</a:t>
            </a:r>
            <a:r>
              <a:rPr lang="en-US" b="1" dirty="0" smtClean="0"/>
              <a:t>.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§ 6</a:t>
            </a:r>
            <a:r>
              <a:rPr lang="en-US" b="1" baseline="30000" dirty="0"/>
              <a:t>o</a:t>
            </a:r>
            <a:r>
              <a:rPr lang="en-US" b="1" dirty="0"/>
              <a:t> O </a:t>
            </a:r>
            <a:r>
              <a:rPr lang="en-US" b="1" dirty="0" err="1"/>
              <a:t>número</a:t>
            </a:r>
            <a:r>
              <a:rPr lang="en-US" b="1" dirty="0"/>
              <a:t> de </a:t>
            </a:r>
            <a:r>
              <a:rPr lang="en-US" b="1" dirty="0" err="1"/>
              <a:t>testemunhas</a:t>
            </a:r>
            <a:r>
              <a:rPr lang="en-US" b="1" dirty="0"/>
              <a:t> </a:t>
            </a:r>
            <a:r>
              <a:rPr lang="en-US" b="1" dirty="0" err="1"/>
              <a:t>arroladas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pode</a:t>
            </a:r>
            <a:r>
              <a:rPr lang="en-US" b="1" dirty="0"/>
              <a:t> </a:t>
            </a:r>
            <a:r>
              <a:rPr lang="en-US" b="1" dirty="0" err="1"/>
              <a:t>ser</a:t>
            </a:r>
            <a:r>
              <a:rPr lang="en-US" b="1" dirty="0"/>
              <a:t> superior a 10 (</a:t>
            </a:r>
            <a:r>
              <a:rPr lang="en-US" b="1" dirty="0" err="1"/>
              <a:t>dez</a:t>
            </a:r>
            <a:r>
              <a:rPr lang="en-US" b="1" dirty="0"/>
              <a:t>), </a:t>
            </a:r>
            <a:r>
              <a:rPr lang="en-US" b="1" dirty="0" err="1"/>
              <a:t>sendo</a:t>
            </a:r>
            <a:r>
              <a:rPr lang="en-US" b="1" dirty="0"/>
              <a:t> 3 (</a:t>
            </a:r>
            <a:r>
              <a:rPr lang="en-US" b="1" dirty="0" err="1"/>
              <a:t>três</a:t>
            </a:r>
            <a:r>
              <a:rPr lang="en-US" b="1" dirty="0"/>
              <a:t>), no </a:t>
            </a:r>
            <a:r>
              <a:rPr lang="en-US" b="1" dirty="0" err="1"/>
              <a:t>máximo</a:t>
            </a:r>
            <a:r>
              <a:rPr lang="en-US" b="1" dirty="0"/>
              <a:t>, </a:t>
            </a:r>
            <a:r>
              <a:rPr lang="en-US" b="1" dirty="0" err="1"/>
              <a:t>para</a:t>
            </a:r>
            <a:r>
              <a:rPr lang="en-US" b="1" dirty="0"/>
              <a:t> a </a:t>
            </a:r>
            <a:r>
              <a:rPr lang="en-US" b="1" dirty="0" err="1"/>
              <a:t>prova</a:t>
            </a:r>
            <a:r>
              <a:rPr lang="en-US" b="1" dirty="0"/>
              <a:t> de </a:t>
            </a:r>
            <a:r>
              <a:rPr lang="en-US" b="1" dirty="0" err="1"/>
              <a:t>cada</a:t>
            </a:r>
            <a:r>
              <a:rPr lang="en-US" b="1" dirty="0"/>
              <a:t> </a:t>
            </a:r>
            <a:r>
              <a:rPr lang="en-US" b="1" dirty="0" err="1"/>
              <a:t>fato</a:t>
            </a:r>
            <a:r>
              <a:rPr lang="en-US" b="1" dirty="0" smtClean="0"/>
              <a:t>.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§ 7</a:t>
            </a:r>
            <a:r>
              <a:rPr lang="en-US" b="1" baseline="30000" dirty="0"/>
              <a:t>o</a:t>
            </a:r>
            <a:r>
              <a:rPr lang="en-US" b="1" dirty="0"/>
              <a:t>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poderá</a:t>
            </a:r>
            <a:r>
              <a:rPr lang="en-US" b="1" dirty="0"/>
              <a:t> </a:t>
            </a:r>
            <a:r>
              <a:rPr lang="en-US" b="1" dirty="0" err="1"/>
              <a:t>limitar</a:t>
            </a:r>
            <a:r>
              <a:rPr lang="en-US" b="1" dirty="0"/>
              <a:t> o </a:t>
            </a:r>
            <a:r>
              <a:rPr lang="en-US" b="1" dirty="0" err="1"/>
              <a:t>número</a:t>
            </a:r>
            <a:r>
              <a:rPr lang="en-US" b="1" dirty="0"/>
              <a:t> de </a:t>
            </a:r>
            <a:r>
              <a:rPr lang="en-US" b="1" dirty="0" err="1"/>
              <a:t>testemunhas</a:t>
            </a:r>
            <a:r>
              <a:rPr lang="en-US" b="1" dirty="0"/>
              <a:t> </a:t>
            </a:r>
            <a:r>
              <a:rPr lang="en-US" b="1" dirty="0" err="1"/>
              <a:t>levando</a:t>
            </a:r>
            <a:r>
              <a:rPr lang="en-US" b="1" dirty="0"/>
              <a:t> </a:t>
            </a:r>
            <a:r>
              <a:rPr lang="en-US" b="1" dirty="0" err="1"/>
              <a:t>em</a:t>
            </a:r>
            <a:r>
              <a:rPr lang="en-US" b="1" dirty="0"/>
              <a:t> </a:t>
            </a:r>
            <a:r>
              <a:rPr lang="en-US" b="1" dirty="0" err="1"/>
              <a:t>conta</a:t>
            </a:r>
            <a:r>
              <a:rPr lang="en-US" b="1" dirty="0"/>
              <a:t> a </a:t>
            </a:r>
            <a:r>
              <a:rPr lang="en-US" b="1" dirty="0" err="1"/>
              <a:t>complexidade</a:t>
            </a:r>
            <a:r>
              <a:rPr lang="en-US" b="1" dirty="0"/>
              <a:t> da </a:t>
            </a:r>
            <a:r>
              <a:rPr lang="en-US" b="1" dirty="0" err="1"/>
              <a:t>causa</a:t>
            </a:r>
            <a:r>
              <a:rPr lang="en-US" b="1" dirty="0"/>
              <a:t> e dos </a:t>
            </a:r>
            <a:r>
              <a:rPr lang="en-US" b="1" dirty="0" err="1"/>
              <a:t>fatos</a:t>
            </a:r>
            <a:r>
              <a:rPr lang="en-US" b="1" dirty="0"/>
              <a:t> </a:t>
            </a:r>
            <a:r>
              <a:rPr lang="en-US" b="1" dirty="0" err="1"/>
              <a:t>individualmente</a:t>
            </a:r>
            <a:r>
              <a:rPr lang="en-US" b="1" dirty="0"/>
              <a:t> </a:t>
            </a:r>
            <a:r>
              <a:rPr lang="en-US" b="1" dirty="0" err="1"/>
              <a:t>considerados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8986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7671" y="1030905"/>
            <a:ext cx="67168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§ 8</a:t>
            </a:r>
            <a:r>
              <a:rPr lang="en-US" b="1" baseline="30000" dirty="0"/>
              <a:t>o</a:t>
            </a:r>
            <a:r>
              <a:rPr lang="en-US" b="1" dirty="0"/>
              <a:t> </a:t>
            </a:r>
            <a:r>
              <a:rPr lang="en-US" b="1" dirty="0" err="1"/>
              <a:t>Caso</a:t>
            </a:r>
            <a:r>
              <a:rPr lang="en-US" b="1" dirty="0"/>
              <a:t> </a:t>
            </a:r>
            <a:r>
              <a:rPr lang="en-US" b="1" dirty="0" err="1"/>
              <a:t>tenha</a:t>
            </a:r>
            <a:r>
              <a:rPr lang="en-US" b="1" dirty="0"/>
              <a:t> </a:t>
            </a:r>
            <a:r>
              <a:rPr lang="en-US" b="1" dirty="0" err="1"/>
              <a:t>sido</a:t>
            </a:r>
            <a:r>
              <a:rPr lang="en-US" b="1" dirty="0"/>
              <a:t> </a:t>
            </a:r>
            <a:r>
              <a:rPr lang="en-US" b="1" dirty="0" err="1"/>
              <a:t>determinada</a:t>
            </a:r>
            <a:r>
              <a:rPr lang="en-US" b="1" dirty="0"/>
              <a:t> a </a:t>
            </a:r>
            <a:r>
              <a:rPr lang="en-US" b="1" dirty="0" err="1"/>
              <a:t>produção</a:t>
            </a:r>
            <a:r>
              <a:rPr lang="en-US" b="1" dirty="0"/>
              <a:t> de </a:t>
            </a:r>
            <a:r>
              <a:rPr lang="en-US" b="1" dirty="0" err="1"/>
              <a:t>prova</a:t>
            </a:r>
            <a:r>
              <a:rPr lang="en-US" b="1" dirty="0"/>
              <a:t> </a:t>
            </a:r>
            <a:r>
              <a:rPr lang="en-US" b="1" dirty="0" err="1"/>
              <a:t>pericial</a:t>
            </a:r>
            <a:r>
              <a:rPr lang="en-US" b="1" dirty="0"/>
              <a:t>,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deve</a:t>
            </a:r>
            <a:r>
              <a:rPr lang="en-US" b="1" dirty="0"/>
              <a:t> </a:t>
            </a:r>
            <a:r>
              <a:rPr lang="en-US" b="1" dirty="0" err="1"/>
              <a:t>observar</a:t>
            </a:r>
            <a:r>
              <a:rPr lang="en-US" b="1" dirty="0"/>
              <a:t> o </a:t>
            </a:r>
            <a:r>
              <a:rPr lang="en-US" b="1" dirty="0" err="1"/>
              <a:t>disposto</a:t>
            </a:r>
            <a:r>
              <a:rPr lang="en-US" b="1" dirty="0"/>
              <a:t> no art. 465 e, se </a:t>
            </a:r>
            <a:r>
              <a:rPr lang="en-US" b="1" dirty="0" err="1"/>
              <a:t>possível</a:t>
            </a:r>
            <a:r>
              <a:rPr lang="en-US" b="1" dirty="0"/>
              <a:t>, </a:t>
            </a:r>
            <a:r>
              <a:rPr lang="en-US" b="1" dirty="0" err="1"/>
              <a:t>estabelecer</a:t>
            </a:r>
            <a:r>
              <a:rPr lang="en-US" b="1" dirty="0"/>
              <a:t>, </a:t>
            </a:r>
            <a:r>
              <a:rPr lang="en-US" b="1" dirty="0" err="1"/>
              <a:t>desde</a:t>
            </a:r>
            <a:r>
              <a:rPr lang="en-US" b="1" dirty="0"/>
              <a:t> logo, </a:t>
            </a:r>
            <a:r>
              <a:rPr lang="en-US" b="1" dirty="0" err="1"/>
              <a:t>calendário</a:t>
            </a:r>
            <a:r>
              <a:rPr lang="en-US" b="1" dirty="0"/>
              <a:t> </a:t>
            </a:r>
            <a:r>
              <a:rPr lang="en-US" b="1" dirty="0" err="1"/>
              <a:t>para</a:t>
            </a:r>
            <a:r>
              <a:rPr lang="en-US" b="1" dirty="0"/>
              <a:t> </a:t>
            </a:r>
            <a:r>
              <a:rPr lang="en-US" b="1" dirty="0" err="1"/>
              <a:t>sua</a:t>
            </a:r>
            <a:r>
              <a:rPr lang="en-US" b="1" dirty="0"/>
              <a:t> </a:t>
            </a:r>
            <a:r>
              <a:rPr lang="en-US" b="1" dirty="0" err="1"/>
              <a:t>realização</a:t>
            </a:r>
            <a:r>
              <a:rPr lang="en-US" b="1" dirty="0" smtClean="0"/>
              <a:t>.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§ 9</a:t>
            </a:r>
            <a:r>
              <a:rPr lang="en-US" b="1" baseline="30000" dirty="0"/>
              <a:t>o</a:t>
            </a:r>
            <a:r>
              <a:rPr lang="en-US" b="1" dirty="0"/>
              <a:t> As </a:t>
            </a:r>
            <a:r>
              <a:rPr lang="en-US" b="1" dirty="0" err="1"/>
              <a:t>pautas</a:t>
            </a:r>
            <a:r>
              <a:rPr lang="en-US" b="1" dirty="0"/>
              <a:t> </a:t>
            </a:r>
            <a:r>
              <a:rPr lang="en-US" b="1" dirty="0" err="1"/>
              <a:t>deverão</a:t>
            </a:r>
            <a:r>
              <a:rPr lang="en-US" b="1" dirty="0"/>
              <a:t> </a:t>
            </a:r>
            <a:r>
              <a:rPr lang="en-US" b="1" dirty="0" err="1"/>
              <a:t>ser</a:t>
            </a:r>
            <a:r>
              <a:rPr lang="en-US" b="1" dirty="0"/>
              <a:t> </a:t>
            </a:r>
            <a:r>
              <a:rPr lang="en-US" b="1" dirty="0" err="1"/>
              <a:t>preparadas</a:t>
            </a:r>
            <a:r>
              <a:rPr lang="en-US" b="1" dirty="0"/>
              <a:t> com </a:t>
            </a:r>
            <a:r>
              <a:rPr lang="en-US" b="1" dirty="0" err="1"/>
              <a:t>intervalo</a:t>
            </a:r>
            <a:r>
              <a:rPr lang="en-US" b="1" dirty="0"/>
              <a:t> </a:t>
            </a:r>
            <a:r>
              <a:rPr lang="en-US" b="1" dirty="0" err="1"/>
              <a:t>mínimo</a:t>
            </a:r>
            <a:r>
              <a:rPr lang="en-US" b="1" dirty="0"/>
              <a:t> de 1 (</a:t>
            </a:r>
            <a:r>
              <a:rPr lang="en-US" b="1" dirty="0" err="1"/>
              <a:t>uma</a:t>
            </a:r>
            <a:r>
              <a:rPr lang="en-US" b="1" dirty="0"/>
              <a:t>) </a:t>
            </a:r>
            <a:r>
              <a:rPr lang="en-US" b="1" dirty="0" err="1"/>
              <a:t>hora</a:t>
            </a:r>
            <a:r>
              <a:rPr lang="en-US" b="1" dirty="0"/>
              <a:t> entre as </a:t>
            </a:r>
            <a:r>
              <a:rPr lang="en-US" b="1" dirty="0" err="1"/>
              <a:t>audiências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3064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177</TotalTime>
  <Words>1129</Words>
  <Application>Microsoft Macintosh PowerPoint</Application>
  <PresentationFormat>On-screen Show (4:3)</PresentationFormat>
  <Paragraphs>182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Pushpin</vt:lpstr>
      <vt:lpstr>Fase de Saneamento (Ordinatória) do Procedimento Comum</vt:lpstr>
      <vt:lpstr>PowerPoint Presentation</vt:lpstr>
      <vt:lpstr>Saneamento</vt:lpstr>
      <vt:lpstr>PowerPoint Presentation</vt:lpstr>
      <vt:lpstr>Providências Preliminares</vt:lpstr>
      <vt:lpstr>PowerPoint Presentation</vt:lpstr>
      <vt:lpstr>Providências Preliminares</vt:lpstr>
      <vt:lpstr>Providências Preliminares</vt:lpstr>
      <vt:lpstr>Providências Preliminares</vt:lpstr>
      <vt:lpstr>Providências Preliminares</vt:lpstr>
      <vt:lpstr>Julgamento Conforme o Estado do Processo</vt:lpstr>
      <vt:lpstr>PowerPoint Presentation</vt:lpstr>
      <vt:lpstr>PowerPoint Presentation</vt:lpstr>
      <vt:lpstr>Extinção do Processo</vt:lpstr>
      <vt:lpstr>PowerPoint Presentation</vt:lpstr>
      <vt:lpstr>Julgamento Antecipado do Mérito</vt:lpstr>
      <vt:lpstr>PowerPoint Presentation</vt:lpstr>
      <vt:lpstr>Julgamento Antecipado Parcial do Mérito</vt:lpstr>
      <vt:lpstr>PowerPoint Presentation</vt:lpstr>
      <vt:lpstr>Julgamento Antecipado</vt:lpstr>
      <vt:lpstr>Saneamento e Organização do Processo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Fase de Saneamento do Procedimento Comum</dc:title>
  <dc:creator>Rafael Menezes</dc:creator>
  <cp:lastModifiedBy>Rafael Menezes</cp:lastModifiedBy>
  <cp:revision>18</cp:revision>
  <dcterms:created xsi:type="dcterms:W3CDTF">2018-06-08T13:13:39Z</dcterms:created>
  <dcterms:modified xsi:type="dcterms:W3CDTF">2018-06-08T23:35:49Z</dcterms:modified>
</cp:coreProperties>
</file>