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84" r:id="rId5"/>
    <p:sldId id="259" r:id="rId6"/>
    <p:sldId id="260" r:id="rId7"/>
    <p:sldId id="264" r:id="rId8"/>
    <p:sldId id="261" r:id="rId9"/>
    <p:sldId id="265" r:id="rId10"/>
    <p:sldId id="262" r:id="rId11"/>
    <p:sldId id="266" r:id="rId12"/>
    <p:sldId id="263" r:id="rId13"/>
    <p:sldId id="267" r:id="rId14"/>
    <p:sldId id="268" r:id="rId15"/>
    <p:sldId id="270" r:id="rId16"/>
    <p:sldId id="269" r:id="rId17"/>
    <p:sldId id="286" r:id="rId18"/>
    <p:sldId id="285" r:id="rId19"/>
    <p:sldId id="271" r:id="rId20"/>
    <p:sldId id="272" r:id="rId21"/>
    <p:sldId id="289" r:id="rId22"/>
    <p:sldId id="273" r:id="rId23"/>
    <p:sldId id="274" r:id="rId24"/>
    <p:sldId id="275" r:id="rId25"/>
    <p:sldId id="287" r:id="rId26"/>
    <p:sldId id="276" r:id="rId27"/>
    <p:sldId id="277" r:id="rId28"/>
    <p:sldId id="288" r:id="rId29"/>
    <p:sldId id="280" r:id="rId30"/>
    <p:sldId id="281" r:id="rId31"/>
    <p:sldId id="283" r:id="rId32"/>
    <p:sldId id="282" r:id="rId33"/>
    <p:sldId id="279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F63069-87D3-0942-B870-6B8690A008BA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06611B57-6487-8146-80C5-7790E5111872}">
      <dgm:prSet phldrT="[Text]"/>
      <dgm:spPr/>
      <dgm:t>
        <a:bodyPr/>
        <a:lstStyle/>
        <a:p>
          <a:r>
            <a:rPr lang="en-US" dirty="0" smtClean="0"/>
            <a:t>Art. 5o, XXXVI, CF/88</a:t>
          </a:r>
          <a:endParaRPr lang="en-US" dirty="0"/>
        </a:p>
      </dgm:t>
    </dgm:pt>
    <dgm:pt modelId="{4D8DFE0E-34CD-2E48-B916-78DFBFD86D11}" type="parTrans" cxnId="{0A5F6C7E-F5E1-404B-9F44-5F55D96088D7}">
      <dgm:prSet/>
      <dgm:spPr/>
    </dgm:pt>
    <dgm:pt modelId="{D4646090-FDEE-504F-B3E0-F46DACADEB10}" type="sibTrans" cxnId="{0A5F6C7E-F5E1-404B-9F44-5F55D96088D7}">
      <dgm:prSet/>
      <dgm:spPr/>
    </dgm:pt>
    <dgm:pt modelId="{F998ADFD-8C78-6948-829E-D98D0ECFA89B}">
      <dgm:prSet phldrT="[Text]"/>
      <dgm:spPr/>
      <dgm:t>
        <a:bodyPr/>
        <a:lstStyle/>
        <a:p>
          <a:r>
            <a:rPr lang="en-US" dirty="0" err="1" smtClean="0"/>
            <a:t>Garantia</a:t>
          </a:r>
          <a:r>
            <a:rPr lang="en-US" dirty="0" smtClean="0"/>
            <a:t> </a:t>
          </a:r>
          <a:r>
            <a:rPr lang="en-US" dirty="0" err="1" smtClean="0"/>
            <a:t>Constitucional</a:t>
          </a:r>
          <a:endParaRPr lang="en-US" dirty="0"/>
        </a:p>
      </dgm:t>
    </dgm:pt>
    <dgm:pt modelId="{E5872F4C-0C36-194E-AB5D-FFFAB1FBE878}" type="parTrans" cxnId="{7FD4D8DB-EE43-C24D-BE53-9BEBD1F4B195}">
      <dgm:prSet/>
      <dgm:spPr/>
    </dgm:pt>
    <dgm:pt modelId="{72730C3D-6BBE-164D-AE74-BE1883D2E37F}" type="sibTrans" cxnId="{7FD4D8DB-EE43-C24D-BE53-9BEBD1F4B195}">
      <dgm:prSet/>
      <dgm:spPr/>
    </dgm:pt>
    <dgm:pt modelId="{F37F9838-445F-6F40-955B-C89266C683AB}">
      <dgm:prSet phldrT="[Text]"/>
      <dgm:spPr/>
      <dgm:t>
        <a:bodyPr/>
        <a:lstStyle/>
        <a:p>
          <a:r>
            <a:rPr lang="en-US" dirty="0" err="1" smtClean="0"/>
            <a:t>Segurança</a:t>
          </a:r>
          <a:r>
            <a:rPr lang="en-US" dirty="0" smtClean="0"/>
            <a:t> </a:t>
          </a:r>
          <a:r>
            <a:rPr lang="en-US" dirty="0" err="1" smtClean="0"/>
            <a:t>Jurídica</a:t>
          </a:r>
          <a:endParaRPr lang="en-US" dirty="0"/>
        </a:p>
      </dgm:t>
    </dgm:pt>
    <dgm:pt modelId="{B61A2CAF-9906-7343-A86B-C7CD38FCABB2}" type="parTrans" cxnId="{C8070E73-04F7-FC4D-BDDF-63D5496E82AD}">
      <dgm:prSet/>
      <dgm:spPr/>
    </dgm:pt>
    <dgm:pt modelId="{8E273494-BB45-644F-9B93-80F68AA4D944}" type="sibTrans" cxnId="{C8070E73-04F7-FC4D-BDDF-63D5496E82AD}">
      <dgm:prSet/>
      <dgm:spPr/>
    </dgm:pt>
    <dgm:pt modelId="{969EFA55-DDC6-8148-8A4A-CCFE35770B0D}" type="pres">
      <dgm:prSet presAssocID="{95F63069-87D3-0942-B870-6B8690A008BA}" presName="linearFlow" presStyleCnt="0">
        <dgm:presLayoutVars>
          <dgm:dir/>
          <dgm:resizeHandles val="exact"/>
        </dgm:presLayoutVars>
      </dgm:prSet>
      <dgm:spPr/>
    </dgm:pt>
    <dgm:pt modelId="{C92F103F-5C30-9F44-9271-F89A2225FA51}" type="pres">
      <dgm:prSet presAssocID="{06611B57-6487-8146-80C5-7790E5111872}" presName="composite" presStyleCnt="0"/>
      <dgm:spPr/>
    </dgm:pt>
    <dgm:pt modelId="{5A4ACA49-9540-6A4A-9444-9925A04C6B13}" type="pres">
      <dgm:prSet presAssocID="{06611B57-6487-8146-80C5-7790E5111872}" presName="imgShp" presStyleLbl="fgImgPlace1" presStyleIdx="0" presStyleCnt="3"/>
      <dgm:spPr/>
    </dgm:pt>
    <dgm:pt modelId="{1D21C644-1FF8-FD48-B077-1CC1E05A4EC3}" type="pres">
      <dgm:prSet presAssocID="{06611B57-6487-8146-80C5-7790E5111872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0EA154-5E14-3246-8F48-D4EE89796B8F}" type="pres">
      <dgm:prSet presAssocID="{D4646090-FDEE-504F-B3E0-F46DACADEB10}" presName="spacing" presStyleCnt="0"/>
      <dgm:spPr/>
    </dgm:pt>
    <dgm:pt modelId="{683092A7-E574-9942-BDD1-D32D5E7CAB96}" type="pres">
      <dgm:prSet presAssocID="{F998ADFD-8C78-6948-829E-D98D0ECFA89B}" presName="composite" presStyleCnt="0"/>
      <dgm:spPr/>
    </dgm:pt>
    <dgm:pt modelId="{A3A99501-3F8C-B74D-9AA4-ECA11BC2AC86}" type="pres">
      <dgm:prSet presAssocID="{F998ADFD-8C78-6948-829E-D98D0ECFA89B}" presName="imgShp" presStyleLbl="fgImgPlace1" presStyleIdx="1" presStyleCnt="3"/>
      <dgm:spPr/>
    </dgm:pt>
    <dgm:pt modelId="{B0888CFD-5E49-5E4D-BCEE-B8730EE81C83}" type="pres">
      <dgm:prSet presAssocID="{F998ADFD-8C78-6948-829E-D98D0ECFA89B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157410-89BA-E746-A50B-ECFAB49DEA56}" type="pres">
      <dgm:prSet presAssocID="{72730C3D-6BBE-164D-AE74-BE1883D2E37F}" presName="spacing" presStyleCnt="0"/>
      <dgm:spPr/>
    </dgm:pt>
    <dgm:pt modelId="{F8886BC0-2D9D-EA46-A50C-327AB2F8C25D}" type="pres">
      <dgm:prSet presAssocID="{F37F9838-445F-6F40-955B-C89266C683AB}" presName="composite" presStyleCnt="0"/>
      <dgm:spPr/>
    </dgm:pt>
    <dgm:pt modelId="{3CB46049-B681-EE46-83B9-DD10C9D20953}" type="pres">
      <dgm:prSet presAssocID="{F37F9838-445F-6F40-955B-C89266C683AB}" presName="imgShp" presStyleLbl="fgImgPlace1" presStyleIdx="2" presStyleCnt="3"/>
      <dgm:spPr/>
    </dgm:pt>
    <dgm:pt modelId="{39DD6134-656D-2B46-B0E8-552ECE3F4FB4}" type="pres">
      <dgm:prSet presAssocID="{F37F9838-445F-6F40-955B-C89266C683AB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978C091-E143-1A4A-919B-C3745C7D724A}" type="presOf" srcId="{F998ADFD-8C78-6948-829E-D98D0ECFA89B}" destId="{B0888CFD-5E49-5E4D-BCEE-B8730EE81C83}" srcOrd="0" destOrd="0" presId="urn:microsoft.com/office/officeart/2005/8/layout/vList3"/>
    <dgm:cxn modelId="{F9AA2EC8-A040-5B47-9E2C-052743B04542}" type="presOf" srcId="{95F63069-87D3-0942-B870-6B8690A008BA}" destId="{969EFA55-DDC6-8148-8A4A-CCFE35770B0D}" srcOrd="0" destOrd="0" presId="urn:microsoft.com/office/officeart/2005/8/layout/vList3"/>
    <dgm:cxn modelId="{C8070E73-04F7-FC4D-BDDF-63D5496E82AD}" srcId="{95F63069-87D3-0942-B870-6B8690A008BA}" destId="{F37F9838-445F-6F40-955B-C89266C683AB}" srcOrd="2" destOrd="0" parTransId="{B61A2CAF-9906-7343-A86B-C7CD38FCABB2}" sibTransId="{8E273494-BB45-644F-9B93-80F68AA4D944}"/>
    <dgm:cxn modelId="{0A5F6C7E-F5E1-404B-9F44-5F55D96088D7}" srcId="{95F63069-87D3-0942-B870-6B8690A008BA}" destId="{06611B57-6487-8146-80C5-7790E5111872}" srcOrd="0" destOrd="0" parTransId="{4D8DFE0E-34CD-2E48-B916-78DFBFD86D11}" sibTransId="{D4646090-FDEE-504F-B3E0-F46DACADEB10}"/>
    <dgm:cxn modelId="{3403AC8C-AF94-144F-B09B-792D1F3C0161}" type="presOf" srcId="{06611B57-6487-8146-80C5-7790E5111872}" destId="{1D21C644-1FF8-FD48-B077-1CC1E05A4EC3}" srcOrd="0" destOrd="0" presId="urn:microsoft.com/office/officeart/2005/8/layout/vList3"/>
    <dgm:cxn modelId="{7FD4D8DB-EE43-C24D-BE53-9BEBD1F4B195}" srcId="{95F63069-87D3-0942-B870-6B8690A008BA}" destId="{F998ADFD-8C78-6948-829E-D98D0ECFA89B}" srcOrd="1" destOrd="0" parTransId="{E5872F4C-0C36-194E-AB5D-FFFAB1FBE878}" sibTransId="{72730C3D-6BBE-164D-AE74-BE1883D2E37F}"/>
    <dgm:cxn modelId="{1F9840D3-8B6E-6344-BE4E-9A63369287C8}" type="presOf" srcId="{F37F9838-445F-6F40-955B-C89266C683AB}" destId="{39DD6134-656D-2B46-B0E8-552ECE3F4FB4}" srcOrd="0" destOrd="0" presId="urn:microsoft.com/office/officeart/2005/8/layout/vList3"/>
    <dgm:cxn modelId="{533440D2-E56E-B24A-AE4A-5B586BAB97A9}" type="presParOf" srcId="{969EFA55-DDC6-8148-8A4A-CCFE35770B0D}" destId="{C92F103F-5C30-9F44-9271-F89A2225FA51}" srcOrd="0" destOrd="0" presId="urn:microsoft.com/office/officeart/2005/8/layout/vList3"/>
    <dgm:cxn modelId="{89028867-CDF7-834D-A28D-24CA17425ADE}" type="presParOf" srcId="{C92F103F-5C30-9F44-9271-F89A2225FA51}" destId="{5A4ACA49-9540-6A4A-9444-9925A04C6B13}" srcOrd="0" destOrd="0" presId="urn:microsoft.com/office/officeart/2005/8/layout/vList3"/>
    <dgm:cxn modelId="{A1045195-F7F1-6E48-95E8-05D1535159D8}" type="presParOf" srcId="{C92F103F-5C30-9F44-9271-F89A2225FA51}" destId="{1D21C644-1FF8-FD48-B077-1CC1E05A4EC3}" srcOrd="1" destOrd="0" presId="urn:microsoft.com/office/officeart/2005/8/layout/vList3"/>
    <dgm:cxn modelId="{EA9DA063-DDF9-5844-B448-3255C346F1E3}" type="presParOf" srcId="{969EFA55-DDC6-8148-8A4A-CCFE35770B0D}" destId="{A40EA154-5E14-3246-8F48-D4EE89796B8F}" srcOrd="1" destOrd="0" presId="urn:microsoft.com/office/officeart/2005/8/layout/vList3"/>
    <dgm:cxn modelId="{68F8159C-2B4F-B344-9EB0-69B51BEB2DE1}" type="presParOf" srcId="{969EFA55-DDC6-8148-8A4A-CCFE35770B0D}" destId="{683092A7-E574-9942-BDD1-D32D5E7CAB96}" srcOrd="2" destOrd="0" presId="urn:microsoft.com/office/officeart/2005/8/layout/vList3"/>
    <dgm:cxn modelId="{FCDBC053-F2E6-8040-894E-DB59ABD70928}" type="presParOf" srcId="{683092A7-E574-9942-BDD1-D32D5E7CAB96}" destId="{A3A99501-3F8C-B74D-9AA4-ECA11BC2AC86}" srcOrd="0" destOrd="0" presId="urn:microsoft.com/office/officeart/2005/8/layout/vList3"/>
    <dgm:cxn modelId="{AFD20C67-D130-8648-A933-78193E3C073C}" type="presParOf" srcId="{683092A7-E574-9942-BDD1-D32D5E7CAB96}" destId="{B0888CFD-5E49-5E4D-BCEE-B8730EE81C83}" srcOrd="1" destOrd="0" presId="urn:microsoft.com/office/officeart/2005/8/layout/vList3"/>
    <dgm:cxn modelId="{6666419E-2C98-0647-86F2-D28CC96CA46D}" type="presParOf" srcId="{969EFA55-DDC6-8148-8A4A-CCFE35770B0D}" destId="{CB157410-89BA-E746-A50B-ECFAB49DEA56}" srcOrd="3" destOrd="0" presId="urn:microsoft.com/office/officeart/2005/8/layout/vList3"/>
    <dgm:cxn modelId="{0CA9036A-1115-4347-AB65-3A3A463B9D83}" type="presParOf" srcId="{969EFA55-DDC6-8148-8A4A-CCFE35770B0D}" destId="{F8886BC0-2D9D-EA46-A50C-327AB2F8C25D}" srcOrd="4" destOrd="0" presId="urn:microsoft.com/office/officeart/2005/8/layout/vList3"/>
    <dgm:cxn modelId="{218345F2-8241-7047-9E51-D1A824563104}" type="presParOf" srcId="{F8886BC0-2D9D-EA46-A50C-327AB2F8C25D}" destId="{3CB46049-B681-EE46-83B9-DD10C9D20953}" srcOrd="0" destOrd="0" presId="urn:microsoft.com/office/officeart/2005/8/layout/vList3"/>
    <dgm:cxn modelId="{70C143B7-03E1-B848-81E1-EAA381E1F706}" type="presParOf" srcId="{F8886BC0-2D9D-EA46-A50C-327AB2F8C25D}" destId="{39DD6134-656D-2B46-B0E8-552ECE3F4FB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A2F0F2-F721-6E42-A2C4-8064A7066734}" type="doc">
      <dgm:prSet loTypeId="urn:microsoft.com/office/officeart/2009/3/layout/PlusandMinus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F25A053-6FBA-B341-8C6D-B91B2615F555}">
      <dgm:prSet phldrT="[Text]"/>
      <dgm:spPr/>
      <dgm:t>
        <a:bodyPr/>
        <a:lstStyle/>
        <a:p>
          <a:pPr algn="ctr"/>
          <a:r>
            <a:rPr lang="en-US" dirty="0" err="1" smtClean="0"/>
            <a:t>Efeito</a:t>
          </a:r>
          <a:r>
            <a:rPr lang="en-US" dirty="0" smtClean="0"/>
            <a:t> </a:t>
          </a:r>
          <a:r>
            <a:rPr lang="en-US" dirty="0" err="1" smtClean="0"/>
            <a:t>Positivo</a:t>
          </a:r>
          <a:r>
            <a:rPr lang="en-US" dirty="0" smtClean="0"/>
            <a:t> da </a:t>
          </a:r>
          <a:r>
            <a:rPr lang="en-US" dirty="0" err="1" smtClean="0"/>
            <a:t>Coisa</a:t>
          </a:r>
          <a:r>
            <a:rPr lang="en-US" dirty="0" smtClean="0"/>
            <a:t> </a:t>
          </a:r>
          <a:r>
            <a:rPr lang="en-US" dirty="0" err="1" smtClean="0"/>
            <a:t>Julgada</a:t>
          </a:r>
          <a:endParaRPr lang="en-US" dirty="0"/>
        </a:p>
      </dgm:t>
    </dgm:pt>
    <dgm:pt modelId="{3C41075E-46E9-B245-B256-E5C0AEAB854D}" type="parTrans" cxnId="{221FA086-6D24-A145-8015-B8982A550FFE}">
      <dgm:prSet/>
      <dgm:spPr/>
      <dgm:t>
        <a:bodyPr/>
        <a:lstStyle/>
        <a:p>
          <a:pPr algn="ctr"/>
          <a:endParaRPr lang="en-US"/>
        </a:p>
      </dgm:t>
    </dgm:pt>
    <dgm:pt modelId="{A2D5B61F-0BF4-8D44-AC08-46A4B905FAD0}" type="sibTrans" cxnId="{221FA086-6D24-A145-8015-B8982A550FFE}">
      <dgm:prSet/>
      <dgm:spPr/>
      <dgm:t>
        <a:bodyPr/>
        <a:lstStyle/>
        <a:p>
          <a:pPr algn="ctr"/>
          <a:endParaRPr lang="en-US"/>
        </a:p>
      </dgm:t>
    </dgm:pt>
    <dgm:pt modelId="{FBBFE492-7231-9D4F-ADD8-0DCDACF13565}">
      <dgm:prSet phldrT="[Text]"/>
      <dgm:spPr/>
      <dgm:t>
        <a:bodyPr/>
        <a:lstStyle/>
        <a:p>
          <a:pPr algn="ctr"/>
          <a:r>
            <a:rPr lang="en-US" dirty="0" err="1" smtClean="0"/>
            <a:t>Efeito</a:t>
          </a:r>
          <a:r>
            <a:rPr lang="en-US" dirty="0" smtClean="0"/>
            <a:t> </a:t>
          </a:r>
          <a:r>
            <a:rPr lang="en-US" dirty="0" err="1" smtClean="0"/>
            <a:t>Negativo</a:t>
          </a:r>
          <a:r>
            <a:rPr lang="en-US" dirty="0" smtClean="0"/>
            <a:t> da </a:t>
          </a:r>
          <a:r>
            <a:rPr lang="en-US" dirty="0" err="1" smtClean="0"/>
            <a:t>Coisa</a:t>
          </a:r>
          <a:r>
            <a:rPr lang="en-US" dirty="0" smtClean="0"/>
            <a:t> </a:t>
          </a:r>
          <a:r>
            <a:rPr lang="en-US" dirty="0" err="1" smtClean="0"/>
            <a:t>Julgada</a:t>
          </a:r>
          <a:endParaRPr lang="en-US" dirty="0"/>
        </a:p>
      </dgm:t>
    </dgm:pt>
    <dgm:pt modelId="{A678DD46-DF83-CF45-B023-E21953156213}" type="parTrans" cxnId="{FF666705-DD0A-0D4A-B749-DFF15429BA66}">
      <dgm:prSet/>
      <dgm:spPr/>
      <dgm:t>
        <a:bodyPr/>
        <a:lstStyle/>
        <a:p>
          <a:pPr algn="ctr"/>
          <a:endParaRPr lang="en-US"/>
        </a:p>
      </dgm:t>
    </dgm:pt>
    <dgm:pt modelId="{0BC93380-48CD-7540-9214-3BD352C76FA3}" type="sibTrans" cxnId="{FF666705-DD0A-0D4A-B749-DFF15429BA66}">
      <dgm:prSet/>
      <dgm:spPr/>
      <dgm:t>
        <a:bodyPr/>
        <a:lstStyle/>
        <a:p>
          <a:pPr algn="ctr"/>
          <a:endParaRPr lang="en-US"/>
        </a:p>
      </dgm:t>
    </dgm:pt>
    <dgm:pt modelId="{3F16D756-20A0-544F-9926-D176E1508324}" type="pres">
      <dgm:prSet presAssocID="{EDA2F0F2-F721-6E42-A2C4-8064A7066734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10C5B9-C859-3940-A843-C04777499E2B}" type="pres">
      <dgm:prSet presAssocID="{EDA2F0F2-F721-6E42-A2C4-8064A7066734}" presName="Background" presStyleLbl="bgImgPlace1" presStyleIdx="0" presStyleCnt="1"/>
      <dgm:spPr/>
    </dgm:pt>
    <dgm:pt modelId="{D82EB20B-8270-F240-914E-DAB66C9F4DF6}" type="pres">
      <dgm:prSet presAssocID="{EDA2F0F2-F721-6E42-A2C4-8064A7066734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8A3B39-FAE1-E749-B028-882579A7B20F}" type="pres">
      <dgm:prSet presAssocID="{EDA2F0F2-F721-6E42-A2C4-8064A7066734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A4F0E0-C421-EF4F-B273-ECF55EA3AC98}" type="pres">
      <dgm:prSet presAssocID="{EDA2F0F2-F721-6E42-A2C4-8064A7066734}" presName="Plus" presStyleLbl="alignNode1" presStyleIdx="0" presStyleCnt="2"/>
      <dgm:spPr/>
    </dgm:pt>
    <dgm:pt modelId="{6ADAD097-EA4F-B446-BA1C-3EDA90836635}" type="pres">
      <dgm:prSet presAssocID="{EDA2F0F2-F721-6E42-A2C4-8064A7066734}" presName="Minus" presStyleLbl="alignNode1" presStyleIdx="1" presStyleCnt="2"/>
      <dgm:spPr/>
    </dgm:pt>
    <dgm:pt modelId="{6688044E-36EA-4543-AF28-2F2AD06A7CFD}" type="pres">
      <dgm:prSet presAssocID="{EDA2F0F2-F721-6E42-A2C4-8064A7066734}" presName="Divider" presStyleLbl="parChTrans1D1" presStyleIdx="0" presStyleCnt="1"/>
      <dgm:spPr/>
    </dgm:pt>
  </dgm:ptLst>
  <dgm:cxnLst>
    <dgm:cxn modelId="{FF666705-DD0A-0D4A-B749-DFF15429BA66}" srcId="{EDA2F0F2-F721-6E42-A2C4-8064A7066734}" destId="{FBBFE492-7231-9D4F-ADD8-0DCDACF13565}" srcOrd="1" destOrd="0" parTransId="{A678DD46-DF83-CF45-B023-E21953156213}" sibTransId="{0BC93380-48CD-7540-9214-3BD352C76FA3}"/>
    <dgm:cxn modelId="{221FA086-6D24-A145-8015-B8982A550FFE}" srcId="{EDA2F0F2-F721-6E42-A2C4-8064A7066734}" destId="{DF25A053-6FBA-B341-8C6D-B91B2615F555}" srcOrd="0" destOrd="0" parTransId="{3C41075E-46E9-B245-B256-E5C0AEAB854D}" sibTransId="{A2D5B61F-0BF4-8D44-AC08-46A4B905FAD0}"/>
    <dgm:cxn modelId="{ED9CBFB6-9411-A14F-AE4B-CD81FAAD30D3}" type="presOf" srcId="{EDA2F0F2-F721-6E42-A2C4-8064A7066734}" destId="{3F16D756-20A0-544F-9926-D176E1508324}" srcOrd="0" destOrd="0" presId="urn:microsoft.com/office/officeart/2009/3/layout/PlusandMinus"/>
    <dgm:cxn modelId="{5314CC28-5CC6-7E4F-800C-41211F78C1B9}" type="presOf" srcId="{DF25A053-6FBA-B341-8C6D-B91B2615F555}" destId="{D82EB20B-8270-F240-914E-DAB66C9F4DF6}" srcOrd="0" destOrd="0" presId="urn:microsoft.com/office/officeart/2009/3/layout/PlusandMinus"/>
    <dgm:cxn modelId="{05A176CB-AA62-554E-A91A-BE817A7F8E5C}" type="presOf" srcId="{FBBFE492-7231-9D4F-ADD8-0DCDACF13565}" destId="{C88A3B39-FAE1-E749-B028-882579A7B20F}" srcOrd="0" destOrd="0" presId="urn:microsoft.com/office/officeart/2009/3/layout/PlusandMinus"/>
    <dgm:cxn modelId="{532FA70D-4148-414A-A48E-BD41C6FCCA4E}" type="presParOf" srcId="{3F16D756-20A0-544F-9926-D176E1508324}" destId="{5810C5B9-C859-3940-A843-C04777499E2B}" srcOrd="0" destOrd="0" presId="urn:microsoft.com/office/officeart/2009/3/layout/PlusandMinus"/>
    <dgm:cxn modelId="{2C959407-230A-EE40-8B6E-399D6E576450}" type="presParOf" srcId="{3F16D756-20A0-544F-9926-D176E1508324}" destId="{D82EB20B-8270-F240-914E-DAB66C9F4DF6}" srcOrd="1" destOrd="0" presId="urn:microsoft.com/office/officeart/2009/3/layout/PlusandMinus"/>
    <dgm:cxn modelId="{2182973B-E4A8-D442-9B68-31515C245427}" type="presParOf" srcId="{3F16D756-20A0-544F-9926-D176E1508324}" destId="{C88A3B39-FAE1-E749-B028-882579A7B20F}" srcOrd="2" destOrd="0" presId="urn:microsoft.com/office/officeart/2009/3/layout/PlusandMinus"/>
    <dgm:cxn modelId="{3D700E6E-CB59-8848-8F48-CE874354F111}" type="presParOf" srcId="{3F16D756-20A0-544F-9926-D176E1508324}" destId="{A8A4F0E0-C421-EF4F-B273-ECF55EA3AC98}" srcOrd="3" destOrd="0" presId="urn:microsoft.com/office/officeart/2009/3/layout/PlusandMinus"/>
    <dgm:cxn modelId="{7827D907-3DE8-1D4C-A163-9A25FCFFB80D}" type="presParOf" srcId="{3F16D756-20A0-544F-9926-D176E1508324}" destId="{6ADAD097-EA4F-B446-BA1C-3EDA90836635}" srcOrd="4" destOrd="0" presId="urn:microsoft.com/office/officeart/2009/3/layout/PlusandMinus"/>
    <dgm:cxn modelId="{0DDCFE5D-E383-4648-AEF8-D807A24D4831}" type="presParOf" srcId="{3F16D756-20A0-544F-9926-D176E1508324}" destId="{6688044E-36EA-4543-AF28-2F2AD06A7CFD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D9949E-950F-A644-95C1-B62960C5F573}" type="doc">
      <dgm:prSet loTypeId="urn:microsoft.com/office/officeart/2005/8/layout/hList3" loCatId="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8E51C094-7B1D-814C-8A6C-F088327AE811}">
      <dgm:prSet phldrT="[Text]"/>
      <dgm:spPr/>
      <dgm:t>
        <a:bodyPr/>
        <a:lstStyle/>
        <a:p>
          <a:r>
            <a:rPr lang="en-US" b="1" dirty="0" err="1" smtClean="0"/>
            <a:t>Coisa</a:t>
          </a:r>
          <a:r>
            <a:rPr lang="en-US" b="1" dirty="0" smtClean="0"/>
            <a:t> </a:t>
          </a:r>
          <a:r>
            <a:rPr lang="en-US" b="1" dirty="0" err="1" smtClean="0"/>
            <a:t>Julgada</a:t>
          </a:r>
          <a:endParaRPr lang="en-US" b="1" dirty="0"/>
        </a:p>
      </dgm:t>
    </dgm:pt>
    <dgm:pt modelId="{6A247C06-D354-924E-996B-60F17B3FBF63}" type="parTrans" cxnId="{1C9C55E5-BF3E-054D-BFA0-DE0C833CD00E}">
      <dgm:prSet/>
      <dgm:spPr/>
      <dgm:t>
        <a:bodyPr/>
        <a:lstStyle/>
        <a:p>
          <a:endParaRPr lang="en-US" b="1"/>
        </a:p>
      </dgm:t>
    </dgm:pt>
    <dgm:pt modelId="{FEC470EC-8D0F-FE4D-A3EA-2F12A9D4FEEF}" type="sibTrans" cxnId="{1C9C55E5-BF3E-054D-BFA0-DE0C833CD00E}">
      <dgm:prSet/>
      <dgm:spPr/>
      <dgm:t>
        <a:bodyPr/>
        <a:lstStyle/>
        <a:p>
          <a:endParaRPr lang="en-US" b="1"/>
        </a:p>
      </dgm:t>
    </dgm:pt>
    <dgm:pt modelId="{78894853-8577-EF44-8DA4-14CC490DB27A}">
      <dgm:prSet phldrT="[Text]"/>
      <dgm:spPr/>
      <dgm:t>
        <a:bodyPr/>
        <a:lstStyle/>
        <a:p>
          <a:r>
            <a:rPr lang="en-US" b="1" dirty="0" smtClean="0"/>
            <a:t>Formal</a:t>
          </a:r>
          <a:endParaRPr lang="en-US" b="1" dirty="0"/>
        </a:p>
      </dgm:t>
    </dgm:pt>
    <dgm:pt modelId="{EE60A109-3A94-7140-B0D0-AD0AE0FB2801}" type="parTrans" cxnId="{6B76E679-7414-C34F-861C-2CCA25DB72BE}">
      <dgm:prSet/>
      <dgm:spPr/>
      <dgm:t>
        <a:bodyPr/>
        <a:lstStyle/>
        <a:p>
          <a:endParaRPr lang="en-US" b="1"/>
        </a:p>
      </dgm:t>
    </dgm:pt>
    <dgm:pt modelId="{87818224-E218-084C-AB13-6E887C921529}" type="sibTrans" cxnId="{6B76E679-7414-C34F-861C-2CCA25DB72BE}">
      <dgm:prSet/>
      <dgm:spPr/>
      <dgm:t>
        <a:bodyPr/>
        <a:lstStyle/>
        <a:p>
          <a:endParaRPr lang="en-US" b="1"/>
        </a:p>
      </dgm:t>
    </dgm:pt>
    <dgm:pt modelId="{C433E75C-AC3C-E044-BCC3-51E004254E02}">
      <dgm:prSet phldrT="[Text]"/>
      <dgm:spPr/>
      <dgm:t>
        <a:bodyPr/>
        <a:lstStyle/>
        <a:p>
          <a:r>
            <a:rPr lang="en-US" b="1" dirty="0" smtClean="0"/>
            <a:t>Material</a:t>
          </a:r>
          <a:endParaRPr lang="en-US" b="1" dirty="0"/>
        </a:p>
      </dgm:t>
    </dgm:pt>
    <dgm:pt modelId="{C029CC8B-5403-8B45-9836-957F9179990C}" type="parTrans" cxnId="{C36C4B9C-EC37-3546-9E28-A24832DAA32F}">
      <dgm:prSet/>
      <dgm:spPr/>
      <dgm:t>
        <a:bodyPr/>
        <a:lstStyle/>
        <a:p>
          <a:endParaRPr lang="en-US" b="1"/>
        </a:p>
      </dgm:t>
    </dgm:pt>
    <dgm:pt modelId="{BBECE697-8900-9C43-B1DD-034FB0A3E10A}" type="sibTrans" cxnId="{C36C4B9C-EC37-3546-9E28-A24832DAA32F}">
      <dgm:prSet/>
      <dgm:spPr/>
      <dgm:t>
        <a:bodyPr/>
        <a:lstStyle/>
        <a:p>
          <a:endParaRPr lang="en-US" b="1"/>
        </a:p>
      </dgm:t>
    </dgm:pt>
    <dgm:pt modelId="{A3624547-6ED8-184E-A97B-455DDEBAD71B}" type="pres">
      <dgm:prSet presAssocID="{7BD9949E-950F-A644-95C1-B62960C5F57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E0E7CF-E21C-1748-BB1B-9B7FE43169F7}" type="pres">
      <dgm:prSet presAssocID="{8E51C094-7B1D-814C-8A6C-F088327AE811}" presName="roof" presStyleLbl="dkBgShp" presStyleIdx="0" presStyleCnt="2"/>
      <dgm:spPr/>
      <dgm:t>
        <a:bodyPr/>
        <a:lstStyle/>
        <a:p>
          <a:endParaRPr lang="en-US"/>
        </a:p>
      </dgm:t>
    </dgm:pt>
    <dgm:pt modelId="{F08EA70A-AFBC-A147-81DF-C836CE556D17}" type="pres">
      <dgm:prSet presAssocID="{8E51C094-7B1D-814C-8A6C-F088327AE811}" presName="pillars" presStyleCnt="0"/>
      <dgm:spPr/>
    </dgm:pt>
    <dgm:pt modelId="{1ED3148D-A317-FE44-BCC1-ACC65F5E4E6E}" type="pres">
      <dgm:prSet presAssocID="{8E51C094-7B1D-814C-8A6C-F088327AE811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B0F4A5-3FC6-ED43-B861-5F80B5366D72}" type="pres">
      <dgm:prSet presAssocID="{C433E75C-AC3C-E044-BCC3-51E004254E02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C4F5C9-C408-B142-9369-A179BB0C8FE9}" type="pres">
      <dgm:prSet presAssocID="{8E51C094-7B1D-814C-8A6C-F088327AE811}" presName="base" presStyleLbl="dkBgShp" presStyleIdx="1" presStyleCnt="2"/>
      <dgm:spPr/>
    </dgm:pt>
  </dgm:ptLst>
  <dgm:cxnLst>
    <dgm:cxn modelId="{2519CCCE-F7F8-EC46-B724-1C86C603104D}" type="presOf" srcId="{78894853-8577-EF44-8DA4-14CC490DB27A}" destId="{1ED3148D-A317-FE44-BCC1-ACC65F5E4E6E}" srcOrd="0" destOrd="0" presId="urn:microsoft.com/office/officeart/2005/8/layout/hList3"/>
    <dgm:cxn modelId="{6B76E679-7414-C34F-861C-2CCA25DB72BE}" srcId="{8E51C094-7B1D-814C-8A6C-F088327AE811}" destId="{78894853-8577-EF44-8DA4-14CC490DB27A}" srcOrd="0" destOrd="0" parTransId="{EE60A109-3A94-7140-B0D0-AD0AE0FB2801}" sibTransId="{87818224-E218-084C-AB13-6E887C921529}"/>
    <dgm:cxn modelId="{1C9C55E5-BF3E-054D-BFA0-DE0C833CD00E}" srcId="{7BD9949E-950F-A644-95C1-B62960C5F573}" destId="{8E51C094-7B1D-814C-8A6C-F088327AE811}" srcOrd="0" destOrd="0" parTransId="{6A247C06-D354-924E-996B-60F17B3FBF63}" sibTransId="{FEC470EC-8D0F-FE4D-A3EA-2F12A9D4FEEF}"/>
    <dgm:cxn modelId="{C36C4B9C-EC37-3546-9E28-A24832DAA32F}" srcId="{8E51C094-7B1D-814C-8A6C-F088327AE811}" destId="{C433E75C-AC3C-E044-BCC3-51E004254E02}" srcOrd="1" destOrd="0" parTransId="{C029CC8B-5403-8B45-9836-957F9179990C}" sibTransId="{BBECE697-8900-9C43-B1DD-034FB0A3E10A}"/>
    <dgm:cxn modelId="{3DB37FE4-1370-194F-85FD-966FE016CD4B}" type="presOf" srcId="{C433E75C-AC3C-E044-BCC3-51E004254E02}" destId="{65B0F4A5-3FC6-ED43-B861-5F80B5366D72}" srcOrd="0" destOrd="0" presId="urn:microsoft.com/office/officeart/2005/8/layout/hList3"/>
    <dgm:cxn modelId="{0221CB4C-13A4-6842-862D-34EAFED077F6}" type="presOf" srcId="{7BD9949E-950F-A644-95C1-B62960C5F573}" destId="{A3624547-6ED8-184E-A97B-455DDEBAD71B}" srcOrd="0" destOrd="0" presId="urn:microsoft.com/office/officeart/2005/8/layout/hList3"/>
    <dgm:cxn modelId="{EFBC3759-4C8A-4E40-A340-42688DAAEE66}" type="presOf" srcId="{8E51C094-7B1D-814C-8A6C-F088327AE811}" destId="{9FE0E7CF-E21C-1748-BB1B-9B7FE43169F7}" srcOrd="0" destOrd="0" presId="urn:microsoft.com/office/officeart/2005/8/layout/hList3"/>
    <dgm:cxn modelId="{C2011C20-EED9-FF4D-A0F4-73593D463C93}" type="presParOf" srcId="{A3624547-6ED8-184E-A97B-455DDEBAD71B}" destId="{9FE0E7CF-E21C-1748-BB1B-9B7FE43169F7}" srcOrd="0" destOrd="0" presId="urn:microsoft.com/office/officeart/2005/8/layout/hList3"/>
    <dgm:cxn modelId="{C6E5CEC4-8737-5C48-9B37-47CE4AD9D34A}" type="presParOf" srcId="{A3624547-6ED8-184E-A97B-455DDEBAD71B}" destId="{F08EA70A-AFBC-A147-81DF-C836CE556D17}" srcOrd="1" destOrd="0" presId="urn:microsoft.com/office/officeart/2005/8/layout/hList3"/>
    <dgm:cxn modelId="{2A9B3E83-AFAC-494C-B79A-C4545D48F1D3}" type="presParOf" srcId="{F08EA70A-AFBC-A147-81DF-C836CE556D17}" destId="{1ED3148D-A317-FE44-BCC1-ACC65F5E4E6E}" srcOrd="0" destOrd="0" presId="urn:microsoft.com/office/officeart/2005/8/layout/hList3"/>
    <dgm:cxn modelId="{F6DE4C53-CD13-0F45-8D31-8431435D8546}" type="presParOf" srcId="{F08EA70A-AFBC-A147-81DF-C836CE556D17}" destId="{65B0F4A5-3FC6-ED43-B861-5F80B5366D72}" srcOrd="1" destOrd="0" presId="urn:microsoft.com/office/officeart/2005/8/layout/hList3"/>
    <dgm:cxn modelId="{D55D1E02-33AA-AF4F-BABE-E37942963A19}" type="presParOf" srcId="{A3624547-6ED8-184E-A97B-455DDEBAD71B}" destId="{80C4F5C9-C408-B142-9369-A179BB0C8FE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3A04EE-6EB6-064F-99A2-F18703459B7D}" type="doc">
      <dgm:prSet loTypeId="urn:microsoft.com/office/officeart/2005/8/layout/target1" loCatId="" qsTypeId="urn:microsoft.com/office/officeart/2005/8/quickstyle/3D2" qsCatId="3D" csTypeId="urn:microsoft.com/office/officeart/2005/8/colors/accent0_3" csCatId="mainScheme" phldr="1"/>
      <dgm:spPr/>
    </dgm:pt>
    <dgm:pt modelId="{AB060F0F-2D2F-A84F-8654-B0E858ADED24}">
      <dgm:prSet phldrT="[Text]"/>
      <dgm:spPr/>
      <dgm:t>
        <a:bodyPr/>
        <a:lstStyle/>
        <a:p>
          <a:r>
            <a:rPr lang="en-US" b="1" dirty="0" smtClean="0"/>
            <a:t>Formal</a:t>
          </a:r>
          <a:endParaRPr lang="en-US" b="1" dirty="0"/>
        </a:p>
      </dgm:t>
    </dgm:pt>
    <dgm:pt modelId="{FBE2AB80-34FB-3042-BB2B-8B7B4A177298}" type="parTrans" cxnId="{A8E39E9B-6E1C-5B41-84D8-16C13F745A83}">
      <dgm:prSet/>
      <dgm:spPr/>
      <dgm:t>
        <a:bodyPr/>
        <a:lstStyle/>
        <a:p>
          <a:endParaRPr lang="en-US" b="1"/>
        </a:p>
      </dgm:t>
    </dgm:pt>
    <dgm:pt modelId="{A9986A30-6294-A045-9659-F9AA989B0D08}" type="sibTrans" cxnId="{A8E39E9B-6E1C-5B41-84D8-16C13F745A83}">
      <dgm:prSet/>
      <dgm:spPr/>
      <dgm:t>
        <a:bodyPr/>
        <a:lstStyle/>
        <a:p>
          <a:endParaRPr lang="en-US" b="1"/>
        </a:p>
      </dgm:t>
    </dgm:pt>
    <dgm:pt modelId="{7271B648-6E6D-684E-B90C-6A9C7BED0D04}">
      <dgm:prSet phldrT="[Text]"/>
      <dgm:spPr/>
      <dgm:t>
        <a:bodyPr/>
        <a:lstStyle/>
        <a:p>
          <a:r>
            <a:rPr lang="en-US" b="1" dirty="0" smtClean="0"/>
            <a:t>Material</a:t>
          </a:r>
          <a:endParaRPr lang="en-US" b="1" dirty="0"/>
        </a:p>
      </dgm:t>
    </dgm:pt>
    <dgm:pt modelId="{ED5EF119-6835-0A4E-B36B-C00E1B3F1EFA}" type="parTrans" cxnId="{F49C9510-CD17-2340-BC43-A08AC4A25CDC}">
      <dgm:prSet/>
      <dgm:spPr/>
      <dgm:t>
        <a:bodyPr/>
        <a:lstStyle/>
        <a:p>
          <a:endParaRPr lang="en-US" b="1"/>
        </a:p>
      </dgm:t>
    </dgm:pt>
    <dgm:pt modelId="{7055D772-FC54-D14D-8069-C5F7AD27F08E}" type="sibTrans" cxnId="{F49C9510-CD17-2340-BC43-A08AC4A25CDC}">
      <dgm:prSet/>
      <dgm:spPr/>
      <dgm:t>
        <a:bodyPr/>
        <a:lstStyle/>
        <a:p>
          <a:endParaRPr lang="en-US" b="1"/>
        </a:p>
      </dgm:t>
    </dgm:pt>
    <dgm:pt modelId="{0246C84D-F1AF-AA41-819E-C466B5E6284C}" type="pres">
      <dgm:prSet presAssocID="{C43A04EE-6EB6-064F-99A2-F18703459B7D}" presName="composite" presStyleCnt="0">
        <dgm:presLayoutVars>
          <dgm:chMax val="5"/>
          <dgm:dir/>
          <dgm:resizeHandles val="exact"/>
        </dgm:presLayoutVars>
      </dgm:prSet>
      <dgm:spPr/>
    </dgm:pt>
    <dgm:pt modelId="{F978B4D0-67DB-EA43-B44B-28D175F8464B}" type="pres">
      <dgm:prSet presAssocID="{AB060F0F-2D2F-A84F-8654-B0E858ADED24}" presName="circle1" presStyleLbl="lnNode1" presStyleIdx="0" presStyleCnt="2"/>
      <dgm:spPr/>
    </dgm:pt>
    <dgm:pt modelId="{D2EB6782-4F08-CE49-8FD9-3F14085AE819}" type="pres">
      <dgm:prSet presAssocID="{AB060F0F-2D2F-A84F-8654-B0E858ADED24}" presName="text1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8B5FC3-9F3E-5E4F-AB8B-1D8755C2C6EA}" type="pres">
      <dgm:prSet presAssocID="{AB060F0F-2D2F-A84F-8654-B0E858ADED24}" presName="line1" presStyleLbl="callout" presStyleIdx="0" presStyleCnt="4"/>
      <dgm:spPr/>
    </dgm:pt>
    <dgm:pt modelId="{F2B546A2-9BED-A24C-AE1C-2E63C19DE484}" type="pres">
      <dgm:prSet presAssocID="{AB060F0F-2D2F-A84F-8654-B0E858ADED24}" presName="d1" presStyleLbl="callout" presStyleIdx="1" presStyleCnt="4"/>
      <dgm:spPr/>
    </dgm:pt>
    <dgm:pt modelId="{D8E23F10-A7B3-CA40-A597-A19A1EB2FC73}" type="pres">
      <dgm:prSet presAssocID="{7271B648-6E6D-684E-B90C-6A9C7BED0D04}" presName="circle2" presStyleLbl="lnNode1" presStyleIdx="1" presStyleCnt="2"/>
      <dgm:spPr/>
    </dgm:pt>
    <dgm:pt modelId="{25291E3A-3FEF-7743-A717-E8EF3CDA8C57}" type="pres">
      <dgm:prSet presAssocID="{7271B648-6E6D-684E-B90C-6A9C7BED0D04}" presName="text2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4CA0AC-0C4F-4542-9584-2FCF40F44B6B}" type="pres">
      <dgm:prSet presAssocID="{7271B648-6E6D-684E-B90C-6A9C7BED0D04}" presName="line2" presStyleLbl="callout" presStyleIdx="2" presStyleCnt="4"/>
      <dgm:spPr/>
    </dgm:pt>
    <dgm:pt modelId="{82F6D4B5-1EC1-1543-A56F-DE4C106AFD8F}" type="pres">
      <dgm:prSet presAssocID="{7271B648-6E6D-684E-B90C-6A9C7BED0D04}" presName="d2" presStyleLbl="callout" presStyleIdx="3" presStyleCnt="4"/>
      <dgm:spPr/>
    </dgm:pt>
  </dgm:ptLst>
  <dgm:cxnLst>
    <dgm:cxn modelId="{47DC9503-D80F-9940-BDA1-61F069AB9FCB}" type="presOf" srcId="{7271B648-6E6D-684E-B90C-6A9C7BED0D04}" destId="{25291E3A-3FEF-7743-A717-E8EF3CDA8C57}" srcOrd="0" destOrd="0" presId="urn:microsoft.com/office/officeart/2005/8/layout/target1"/>
    <dgm:cxn modelId="{1C7CC0BB-41CB-5041-87E0-4FAB8725E7CE}" type="presOf" srcId="{AB060F0F-2D2F-A84F-8654-B0E858ADED24}" destId="{D2EB6782-4F08-CE49-8FD9-3F14085AE819}" srcOrd="0" destOrd="0" presId="urn:microsoft.com/office/officeart/2005/8/layout/target1"/>
    <dgm:cxn modelId="{F49C9510-CD17-2340-BC43-A08AC4A25CDC}" srcId="{C43A04EE-6EB6-064F-99A2-F18703459B7D}" destId="{7271B648-6E6D-684E-B90C-6A9C7BED0D04}" srcOrd="1" destOrd="0" parTransId="{ED5EF119-6835-0A4E-B36B-C00E1B3F1EFA}" sibTransId="{7055D772-FC54-D14D-8069-C5F7AD27F08E}"/>
    <dgm:cxn modelId="{C8ADCECE-FDA4-3F43-B84B-E03A97E06CE7}" type="presOf" srcId="{C43A04EE-6EB6-064F-99A2-F18703459B7D}" destId="{0246C84D-F1AF-AA41-819E-C466B5E6284C}" srcOrd="0" destOrd="0" presId="urn:microsoft.com/office/officeart/2005/8/layout/target1"/>
    <dgm:cxn modelId="{A8E39E9B-6E1C-5B41-84D8-16C13F745A83}" srcId="{C43A04EE-6EB6-064F-99A2-F18703459B7D}" destId="{AB060F0F-2D2F-A84F-8654-B0E858ADED24}" srcOrd="0" destOrd="0" parTransId="{FBE2AB80-34FB-3042-BB2B-8B7B4A177298}" sibTransId="{A9986A30-6294-A045-9659-F9AA989B0D08}"/>
    <dgm:cxn modelId="{62917FA0-7B49-4D4D-9A0E-E252397AE2AB}" type="presParOf" srcId="{0246C84D-F1AF-AA41-819E-C466B5E6284C}" destId="{F978B4D0-67DB-EA43-B44B-28D175F8464B}" srcOrd="0" destOrd="0" presId="urn:microsoft.com/office/officeart/2005/8/layout/target1"/>
    <dgm:cxn modelId="{F142BD5C-10C6-1741-9E60-6312BF00AD23}" type="presParOf" srcId="{0246C84D-F1AF-AA41-819E-C466B5E6284C}" destId="{D2EB6782-4F08-CE49-8FD9-3F14085AE819}" srcOrd="1" destOrd="0" presId="urn:microsoft.com/office/officeart/2005/8/layout/target1"/>
    <dgm:cxn modelId="{2D4DEF34-2E85-1542-BD00-073281C3F2BF}" type="presParOf" srcId="{0246C84D-F1AF-AA41-819E-C466B5E6284C}" destId="{DF8B5FC3-9F3E-5E4F-AB8B-1D8755C2C6EA}" srcOrd="2" destOrd="0" presId="urn:microsoft.com/office/officeart/2005/8/layout/target1"/>
    <dgm:cxn modelId="{4E829BE5-253C-8742-B44C-02DA63FEC88B}" type="presParOf" srcId="{0246C84D-F1AF-AA41-819E-C466B5E6284C}" destId="{F2B546A2-9BED-A24C-AE1C-2E63C19DE484}" srcOrd="3" destOrd="0" presId="urn:microsoft.com/office/officeart/2005/8/layout/target1"/>
    <dgm:cxn modelId="{9AC175E0-8A52-B04F-896D-F8644CFEEB3E}" type="presParOf" srcId="{0246C84D-F1AF-AA41-819E-C466B5E6284C}" destId="{D8E23F10-A7B3-CA40-A597-A19A1EB2FC73}" srcOrd="4" destOrd="0" presId="urn:microsoft.com/office/officeart/2005/8/layout/target1"/>
    <dgm:cxn modelId="{461A8AC5-2C75-EB4D-A5B7-398B709853FE}" type="presParOf" srcId="{0246C84D-F1AF-AA41-819E-C466B5E6284C}" destId="{25291E3A-3FEF-7743-A717-E8EF3CDA8C57}" srcOrd="5" destOrd="0" presId="urn:microsoft.com/office/officeart/2005/8/layout/target1"/>
    <dgm:cxn modelId="{0C0FE6DA-8F59-0F43-8E42-3D304F64E6F4}" type="presParOf" srcId="{0246C84D-F1AF-AA41-819E-C466B5E6284C}" destId="{1A4CA0AC-0C4F-4542-9584-2FCF40F44B6B}" srcOrd="6" destOrd="0" presId="urn:microsoft.com/office/officeart/2005/8/layout/target1"/>
    <dgm:cxn modelId="{E37A4561-371B-7E47-A6E1-6EF1ED340F02}" type="presParOf" srcId="{0246C84D-F1AF-AA41-819E-C466B5E6284C}" destId="{82F6D4B5-1EC1-1543-A56F-DE4C106AFD8F}" srcOrd="7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22C9D4-21E2-3149-8A63-5C17F65BE7E3}" type="doc">
      <dgm:prSet loTypeId="urn:microsoft.com/office/officeart/2005/8/layout/hierarchy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8B93BDC-C678-5046-983D-45F1B0737032}">
      <dgm:prSet phldrT="[Text]"/>
      <dgm:spPr/>
      <dgm:t>
        <a:bodyPr/>
        <a:lstStyle/>
        <a:p>
          <a:r>
            <a:rPr lang="en-US" dirty="0" smtClean="0"/>
            <a:t>Formal</a:t>
          </a:r>
          <a:endParaRPr lang="en-US" dirty="0"/>
        </a:p>
      </dgm:t>
    </dgm:pt>
    <dgm:pt modelId="{59B0E70B-A563-3B4E-97AE-94E7243E93A8}" type="parTrans" cxnId="{E136B5C9-3599-C246-B5F5-FB889B4605A1}">
      <dgm:prSet/>
      <dgm:spPr/>
      <dgm:t>
        <a:bodyPr/>
        <a:lstStyle/>
        <a:p>
          <a:endParaRPr lang="en-US"/>
        </a:p>
      </dgm:t>
    </dgm:pt>
    <dgm:pt modelId="{39E83373-B944-3243-B8A5-72B78C74AAAA}" type="sibTrans" cxnId="{E136B5C9-3599-C246-B5F5-FB889B4605A1}">
      <dgm:prSet/>
      <dgm:spPr/>
      <dgm:t>
        <a:bodyPr/>
        <a:lstStyle/>
        <a:p>
          <a:endParaRPr lang="en-US"/>
        </a:p>
      </dgm:t>
    </dgm:pt>
    <dgm:pt modelId="{0758BCEF-6599-5947-9A3F-F79C6FB23190}">
      <dgm:prSet phldrT="[Text]"/>
      <dgm:spPr/>
      <dgm:t>
        <a:bodyPr/>
        <a:lstStyle/>
        <a:p>
          <a:r>
            <a:rPr lang="en-US" dirty="0" err="1" smtClean="0"/>
            <a:t>Imutabilidade</a:t>
          </a:r>
          <a:r>
            <a:rPr lang="en-US" dirty="0" smtClean="0"/>
            <a:t> no </a:t>
          </a:r>
          <a:r>
            <a:rPr lang="en-US" dirty="0" err="1" smtClean="0"/>
            <a:t>processo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foi</a:t>
          </a:r>
          <a:r>
            <a:rPr lang="en-US" dirty="0" smtClean="0"/>
            <a:t> </a:t>
          </a:r>
          <a:r>
            <a:rPr lang="en-US" dirty="0" err="1" smtClean="0"/>
            <a:t>proferida</a:t>
          </a:r>
          <a:endParaRPr lang="en-US" dirty="0"/>
        </a:p>
      </dgm:t>
    </dgm:pt>
    <dgm:pt modelId="{E4A99673-28E8-DF42-8B9B-5BECC4C8005C}" type="parTrans" cxnId="{624A8F06-105C-B64D-8859-F774750489FE}">
      <dgm:prSet/>
      <dgm:spPr/>
      <dgm:t>
        <a:bodyPr/>
        <a:lstStyle/>
        <a:p>
          <a:endParaRPr lang="en-US"/>
        </a:p>
      </dgm:t>
    </dgm:pt>
    <dgm:pt modelId="{0DBBB240-3433-1249-B4B6-35A9CF93EBA9}" type="sibTrans" cxnId="{624A8F06-105C-B64D-8859-F774750489FE}">
      <dgm:prSet/>
      <dgm:spPr/>
      <dgm:t>
        <a:bodyPr/>
        <a:lstStyle/>
        <a:p>
          <a:endParaRPr lang="en-US"/>
        </a:p>
      </dgm:t>
    </dgm:pt>
    <dgm:pt modelId="{7CEE0214-1815-404C-B3F3-EB4514A1B6A7}">
      <dgm:prSet phldrT="[Text]"/>
      <dgm:spPr/>
      <dgm:t>
        <a:bodyPr/>
        <a:lstStyle/>
        <a:p>
          <a:r>
            <a:rPr lang="en-US" dirty="0" err="1" smtClean="0"/>
            <a:t>Não</a:t>
          </a:r>
          <a:r>
            <a:rPr lang="en-US" dirty="0" smtClean="0"/>
            <a:t> impede a </a:t>
          </a:r>
          <a:r>
            <a:rPr lang="en-US" dirty="0" err="1" smtClean="0"/>
            <a:t>rediscussão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outro </a:t>
          </a:r>
          <a:r>
            <a:rPr lang="en-US" dirty="0" err="1" smtClean="0"/>
            <a:t>processo</a:t>
          </a:r>
          <a:endParaRPr lang="en-US" dirty="0"/>
        </a:p>
      </dgm:t>
    </dgm:pt>
    <dgm:pt modelId="{AD9BD28C-AABD-9B4C-847B-82010EC6A2E0}" type="parTrans" cxnId="{8CE5A57D-9100-F640-B98D-764B1E4EA4B7}">
      <dgm:prSet/>
      <dgm:spPr/>
      <dgm:t>
        <a:bodyPr/>
        <a:lstStyle/>
        <a:p>
          <a:endParaRPr lang="en-US"/>
        </a:p>
      </dgm:t>
    </dgm:pt>
    <dgm:pt modelId="{ACB96573-10CA-704C-B8D7-E681B84D5C7B}" type="sibTrans" cxnId="{8CE5A57D-9100-F640-B98D-764B1E4EA4B7}">
      <dgm:prSet/>
      <dgm:spPr/>
      <dgm:t>
        <a:bodyPr/>
        <a:lstStyle/>
        <a:p>
          <a:endParaRPr lang="en-US"/>
        </a:p>
      </dgm:t>
    </dgm:pt>
    <dgm:pt modelId="{B774301E-93A0-4944-9FD4-C431ABB41741}">
      <dgm:prSet phldrT="[Text]"/>
      <dgm:spPr/>
      <dgm:t>
        <a:bodyPr/>
        <a:lstStyle/>
        <a:p>
          <a:r>
            <a:rPr lang="en-US" dirty="0" smtClean="0"/>
            <a:t>Material</a:t>
          </a:r>
          <a:endParaRPr lang="en-US" dirty="0"/>
        </a:p>
      </dgm:t>
    </dgm:pt>
    <dgm:pt modelId="{D78E7B1B-3833-3E45-A075-DDBBA1055911}" type="parTrans" cxnId="{043CEDD7-A694-2344-91D5-C4DFB681BF81}">
      <dgm:prSet/>
      <dgm:spPr/>
      <dgm:t>
        <a:bodyPr/>
        <a:lstStyle/>
        <a:p>
          <a:endParaRPr lang="en-US"/>
        </a:p>
      </dgm:t>
    </dgm:pt>
    <dgm:pt modelId="{3BA677F1-2C7D-7140-8E58-5F8B95BCA0D0}" type="sibTrans" cxnId="{043CEDD7-A694-2344-91D5-C4DFB681BF81}">
      <dgm:prSet/>
      <dgm:spPr/>
      <dgm:t>
        <a:bodyPr/>
        <a:lstStyle/>
        <a:p>
          <a:endParaRPr lang="en-US"/>
        </a:p>
      </dgm:t>
    </dgm:pt>
    <dgm:pt modelId="{49528E9D-26D3-1746-BC0F-B1E49276E603}">
      <dgm:prSet phldrT="[Text]"/>
      <dgm:spPr/>
      <dgm:t>
        <a:bodyPr/>
        <a:lstStyle/>
        <a:p>
          <a:r>
            <a:rPr lang="en-US" dirty="0" err="1" smtClean="0"/>
            <a:t>Imutabilidade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qualquer</a:t>
          </a:r>
          <a:r>
            <a:rPr lang="en-US" dirty="0" smtClean="0"/>
            <a:t> </a:t>
          </a:r>
          <a:r>
            <a:rPr lang="en-US" dirty="0" err="1" smtClean="0"/>
            <a:t>processo</a:t>
          </a:r>
          <a:endParaRPr lang="en-US" dirty="0"/>
        </a:p>
      </dgm:t>
    </dgm:pt>
    <dgm:pt modelId="{FF052113-9B37-7543-93CF-67E7382F6DE4}" type="parTrans" cxnId="{59E298F9-1050-1B4D-9266-9E1E4D58A716}">
      <dgm:prSet/>
      <dgm:spPr/>
      <dgm:t>
        <a:bodyPr/>
        <a:lstStyle/>
        <a:p>
          <a:endParaRPr lang="en-US"/>
        </a:p>
      </dgm:t>
    </dgm:pt>
    <dgm:pt modelId="{425E1019-839D-6A44-8A63-1FB8D2BA6EED}" type="sibTrans" cxnId="{59E298F9-1050-1B4D-9266-9E1E4D58A716}">
      <dgm:prSet/>
      <dgm:spPr/>
      <dgm:t>
        <a:bodyPr/>
        <a:lstStyle/>
        <a:p>
          <a:endParaRPr lang="en-US"/>
        </a:p>
      </dgm:t>
    </dgm:pt>
    <dgm:pt modelId="{061B5849-A77A-A14C-964D-FE7D18604466}">
      <dgm:prSet phldrT="[Text]"/>
      <dgm:spPr/>
      <dgm:t>
        <a:bodyPr/>
        <a:lstStyle/>
        <a:p>
          <a:r>
            <a:rPr lang="en-US" dirty="0" smtClean="0"/>
            <a:t>Impede a </a:t>
          </a:r>
          <a:r>
            <a:rPr lang="en-US" dirty="0" err="1" smtClean="0"/>
            <a:t>prolação</a:t>
          </a:r>
          <a:r>
            <a:rPr lang="en-US" dirty="0" smtClean="0"/>
            <a:t> de novo </a:t>
          </a:r>
          <a:r>
            <a:rPr lang="en-US" dirty="0" err="1" smtClean="0"/>
            <a:t>provimento</a:t>
          </a:r>
          <a:r>
            <a:rPr lang="en-US" dirty="0" smtClean="0"/>
            <a:t> </a:t>
          </a:r>
          <a:r>
            <a:rPr lang="en-US" dirty="0" err="1" smtClean="0"/>
            <a:t>jurisdicional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qualquer</a:t>
          </a:r>
          <a:r>
            <a:rPr lang="en-US" dirty="0" smtClean="0"/>
            <a:t> </a:t>
          </a:r>
          <a:r>
            <a:rPr lang="en-US" dirty="0" err="1" smtClean="0"/>
            <a:t>processo</a:t>
          </a:r>
          <a:endParaRPr lang="en-US" dirty="0"/>
        </a:p>
      </dgm:t>
    </dgm:pt>
    <dgm:pt modelId="{9398A608-A276-744F-BCA0-53A83E2988B5}" type="parTrans" cxnId="{63D51FA7-6F49-1B42-902C-E6D9E54EC82F}">
      <dgm:prSet/>
      <dgm:spPr/>
      <dgm:t>
        <a:bodyPr/>
        <a:lstStyle/>
        <a:p>
          <a:endParaRPr lang="en-US"/>
        </a:p>
      </dgm:t>
    </dgm:pt>
    <dgm:pt modelId="{39FBAFBE-1660-334C-8C52-EE4BF291EFD5}" type="sibTrans" cxnId="{63D51FA7-6F49-1B42-902C-E6D9E54EC82F}">
      <dgm:prSet/>
      <dgm:spPr/>
      <dgm:t>
        <a:bodyPr/>
        <a:lstStyle/>
        <a:p>
          <a:endParaRPr lang="en-US"/>
        </a:p>
      </dgm:t>
    </dgm:pt>
    <dgm:pt modelId="{88051CED-5F1F-B940-AE93-F8C398F259DE}">
      <dgm:prSet phldrT="[Text]"/>
      <dgm:spPr/>
      <dgm:t>
        <a:bodyPr/>
        <a:lstStyle/>
        <a:p>
          <a:r>
            <a:rPr lang="en-US" dirty="0" err="1" smtClean="0"/>
            <a:t>Decisões</a:t>
          </a:r>
          <a:r>
            <a:rPr lang="en-US" dirty="0" smtClean="0"/>
            <a:t> de </a:t>
          </a:r>
          <a:r>
            <a:rPr lang="en-US" dirty="0" err="1" smtClean="0"/>
            <a:t>Mérito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Cognição</a:t>
          </a:r>
          <a:r>
            <a:rPr lang="en-US" dirty="0" smtClean="0"/>
            <a:t> </a:t>
          </a:r>
          <a:r>
            <a:rPr lang="en-US" dirty="0" err="1" smtClean="0"/>
            <a:t>Exauriente</a:t>
          </a:r>
          <a:endParaRPr lang="en-US" dirty="0"/>
        </a:p>
      </dgm:t>
    </dgm:pt>
    <dgm:pt modelId="{AC24DFD9-8305-C74E-979B-139A8C28696E}" type="parTrans" cxnId="{E5297AC7-1942-5549-9196-4CC2D1AA2CB1}">
      <dgm:prSet/>
      <dgm:spPr/>
    </dgm:pt>
    <dgm:pt modelId="{C24056B5-F0C2-A94D-B736-891611665BEF}" type="sibTrans" cxnId="{E5297AC7-1942-5549-9196-4CC2D1AA2CB1}">
      <dgm:prSet/>
      <dgm:spPr/>
    </dgm:pt>
    <dgm:pt modelId="{D8428462-FD8F-2D4E-B6DB-51D51D30A246}" type="pres">
      <dgm:prSet presAssocID="{8B22C9D4-21E2-3149-8A63-5C17F65BE7E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DB3811C-1A3C-2240-B7DE-B81CAF0671A7}" type="pres">
      <dgm:prSet presAssocID="{68B93BDC-C678-5046-983D-45F1B0737032}" presName="root" presStyleCnt="0"/>
      <dgm:spPr/>
    </dgm:pt>
    <dgm:pt modelId="{38462D0F-948D-1143-9F89-5A16258636EF}" type="pres">
      <dgm:prSet presAssocID="{68B93BDC-C678-5046-983D-45F1B0737032}" presName="rootComposite" presStyleCnt="0"/>
      <dgm:spPr/>
    </dgm:pt>
    <dgm:pt modelId="{D9B9A799-A6E2-1144-9EF2-2AB36BB9F338}" type="pres">
      <dgm:prSet presAssocID="{68B93BDC-C678-5046-983D-45F1B0737032}" presName="rootText" presStyleLbl="node1" presStyleIdx="0" presStyleCnt="2"/>
      <dgm:spPr/>
      <dgm:t>
        <a:bodyPr/>
        <a:lstStyle/>
        <a:p>
          <a:endParaRPr lang="en-US"/>
        </a:p>
      </dgm:t>
    </dgm:pt>
    <dgm:pt modelId="{02262993-1D01-E141-BF7E-CF3BBFA417E7}" type="pres">
      <dgm:prSet presAssocID="{68B93BDC-C678-5046-983D-45F1B0737032}" presName="rootConnector" presStyleLbl="node1" presStyleIdx="0" presStyleCnt="2"/>
      <dgm:spPr/>
      <dgm:t>
        <a:bodyPr/>
        <a:lstStyle/>
        <a:p>
          <a:endParaRPr lang="en-US"/>
        </a:p>
      </dgm:t>
    </dgm:pt>
    <dgm:pt modelId="{3AE41117-2861-3B44-8FE7-5FD8F5C4EC14}" type="pres">
      <dgm:prSet presAssocID="{68B93BDC-C678-5046-983D-45F1B0737032}" presName="childShape" presStyleCnt="0"/>
      <dgm:spPr/>
    </dgm:pt>
    <dgm:pt modelId="{34D004EF-B7B2-894C-BFB0-E2EA6FB0E2C7}" type="pres">
      <dgm:prSet presAssocID="{E4A99673-28E8-DF42-8B9B-5BECC4C8005C}" presName="Name13" presStyleLbl="parChTrans1D2" presStyleIdx="0" presStyleCnt="5"/>
      <dgm:spPr/>
      <dgm:t>
        <a:bodyPr/>
        <a:lstStyle/>
        <a:p>
          <a:endParaRPr lang="en-US"/>
        </a:p>
      </dgm:t>
    </dgm:pt>
    <dgm:pt modelId="{E665BBE6-0CAA-E74A-B62F-F2ED13FDD4AF}" type="pres">
      <dgm:prSet presAssocID="{0758BCEF-6599-5947-9A3F-F79C6FB23190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1A6F41-E61C-A94F-AB73-AF073C77B301}" type="pres">
      <dgm:prSet presAssocID="{AD9BD28C-AABD-9B4C-847B-82010EC6A2E0}" presName="Name13" presStyleLbl="parChTrans1D2" presStyleIdx="1" presStyleCnt="5"/>
      <dgm:spPr/>
      <dgm:t>
        <a:bodyPr/>
        <a:lstStyle/>
        <a:p>
          <a:endParaRPr lang="en-US"/>
        </a:p>
      </dgm:t>
    </dgm:pt>
    <dgm:pt modelId="{BDF545EB-1A72-F842-9E81-5FB9673B2067}" type="pres">
      <dgm:prSet presAssocID="{7CEE0214-1815-404C-B3F3-EB4514A1B6A7}" presName="childTex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71AD48-373A-CE47-A517-81A79BF89852}" type="pres">
      <dgm:prSet presAssocID="{B774301E-93A0-4944-9FD4-C431ABB41741}" presName="root" presStyleCnt="0"/>
      <dgm:spPr/>
    </dgm:pt>
    <dgm:pt modelId="{F4276573-6D56-7440-8501-618841100295}" type="pres">
      <dgm:prSet presAssocID="{B774301E-93A0-4944-9FD4-C431ABB41741}" presName="rootComposite" presStyleCnt="0"/>
      <dgm:spPr/>
    </dgm:pt>
    <dgm:pt modelId="{DDACEEB8-449A-9A4C-A88C-85217F8A9347}" type="pres">
      <dgm:prSet presAssocID="{B774301E-93A0-4944-9FD4-C431ABB41741}" presName="rootText" presStyleLbl="node1" presStyleIdx="1" presStyleCnt="2"/>
      <dgm:spPr/>
      <dgm:t>
        <a:bodyPr/>
        <a:lstStyle/>
        <a:p>
          <a:endParaRPr lang="en-US"/>
        </a:p>
      </dgm:t>
    </dgm:pt>
    <dgm:pt modelId="{E2E404BB-B1ED-EA47-8276-65BBA8B0E2ED}" type="pres">
      <dgm:prSet presAssocID="{B774301E-93A0-4944-9FD4-C431ABB41741}" presName="rootConnector" presStyleLbl="node1" presStyleIdx="1" presStyleCnt="2"/>
      <dgm:spPr/>
      <dgm:t>
        <a:bodyPr/>
        <a:lstStyle/>
        <a:p>
          <a:endParaRPr lang="en-US"/>
        </a:p>
      </dgm:t>
    </dgm:pt>
    <dgm:pt modelId="{69DECDBB-7256-7F4F-9D95-9BAEB8277974}" type="pres">
      <dgm:prSet presAssocID="{B774301E-93A0-4944-9FD4-C431ABB41741}" presName="childShape" presStyleCnt="0"/>
      <dgm:spPr/>
    </dgm:pt>
    <dgm:pt modelId="{AB829544-9585-7C41-813E-7B799210868F}" type="pres">
      <dgm:prSet presAssocID="{FF052113-9B37-7543-93CF-67E7382F6DE4}" presName="Name13" presStyleLbl="parChTrans1D2" presStyleIdx="2" presStyleCnt="5"/>
      <dgm:spPr/>
      <dgm:t>
        <a:bodyPr/>
        <a:lstStyle/>
        <a:p>
          <a:endParaRPr lang="en-US"/>
        </a:p>
      </dgm:t>
    </dgm:pt>
    <dgm:pt modelId="{C7AE274C-E12B-BB49-A4B2-7827E5351D3A}" type="pres">
      <dgm:prSet presAssocID="{49528E9D-26D3-1746-BC0F-B1E49276E603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60170-6DFD-054E-91F5-B7295B7BDA8B}" type="pres">
      <dgm:prSet presAssocID="{9398A608-A276-744F-BCA0-53A83E2988B5}" presName="Name13" presStyleLbl="parChTrans1D2" presStyleIdx="3" presStyleCnt="5"/>
      <dgm:spPr/>
      <dgm:t>
        <a:bodyPr/>
        <a:lstStyle/>
        <a:p>
          <a:endParaRPr lang="en-US"/>
        </a:p>
      </dgm:t>
    </dgm:pt>
    <dgm:pt modelId="{12E74251-008B-1742-9CE3-4C070D65E16E}" type="pres">
      <dgm:prSet presAssocID="{061B5849-A77A-A14C-964D-FE7D18604466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08D2DD-7ECF-E648-B7EF-467EAE11AC64}" type="pres">
      <dgm:prSet presAssocID="{AC24DFD9-8305-C74E-979B-139A8C28696E}" presName="Name13" presStyleLbl="parChTrans1D2" presStyleIdx="4" presStyleCnt="5"/>
      <dgm:spPr/>
    </dgm:pt>
    <dgm:pt modelId="{D5580CF3-236E-D74F-8930-80B5037A46D8}" type="pres">
      <dgm:prSet presAssocID="{88051CED-5F1F-B940-AE93-F8C398F259DE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D51FA7-6F49-1B42-902C-E6D9E54EC82F}" srcId="{B774301E-93A0-4944-9FD4-C431ABB41741}" destId="{061B5849-A77A-A14C-964D-FE7D18604466}" srcOrd="1" destOrd="0" parTransId="{9398A608-A276-744F-BCA0-53A83E2988B5}" sibTransId="{39FBAFBE-1660-334C-8C52-EE4BF291EFD5}"/>
    <dgm:cxn modelId="{46DDB15E-E755-E744-86D4-9B74DDE700E5}" type="presOf" srcId="{0758BCEF-6599-5947-9A3F-F79C6FB23190}" destId="{E665BBE6-0CAA-E74A-B62F-F2ED13FDD4AF}" srcOrd="0" destOrd="0" presId="urn:microsoft.com/office/officeart/2005/8/layout/hierarchy3"/>
    <dgm:cxn modelId="{3EA6803E-B23B-AA49-994C-AB06D7C2E80F}" type="presOf" srcId="{7CEE0214-1815-404C-B3F3-EB4514A1B6A7}" destId="{BDF545EB-1A72-F842-9E81-5FB9673B2067}" srcOrd="0" destOrd="0" presId="urn:microsoft.com/office/officeart/2005/8/layout/hierarchy3"/>
    <dgm:cxn modelId="{A467069D-7EFE-2B44-8C23-035B7C1CD067}" type="presOf" srcId="{B774301E-93A0-4944-9FD4-C431ABB41741}" destId="{E2E404BB-B1ED-EA47-8276-65BBA8B0E2ED}" srcOrd="1" destOrd="0" presId="urn:microsoft.com/office/officeart/2005/8/layout/hierarchy3"/>
    <dgm:cxn modelId="{3CB4472A-94E3-D74F-B88B-1F0D237D4046}" type="presOf" srcId="{8B22C9D4-21E2-3149-8A63-5C17F65BE7E3}" destId="{D8428462-FD8F-2D4E-B6DB-51D51D30A246}" srcOrd="0" destOrd="0" presId="urn:microsoft.com/office/officeart/2005/8/layout/hierarchy3"/>
    <dgm:cxn modelId="{2A7ED4E2-7A39-4F4D-A1C7-80B60D7CD72C}" type="presOf" srcId="{FF052113-9B37-7543-93CF-67E7382F6DE4}" destId="{AB829544-9585-7C41-813E-7B799210868F}" srcOrd="0" destOrd="0" presId="urn:microsoft.com/office/officeart/2005/8/layout/hierarchy3"/>
    <dgm:cxn modelId="{16B7CF5B-30F7-FC44-A5AC-2FDF07DFED36}" type="presOf" srcId="{E4A99673-28E8-DF42-8B9B-5BECC4C8005C}" destId="{34D004EF-B7B2-894C-BFB0-E2EA6FB0E2C7}" srcOrd="0" destOrd="0" presId="urn:microsoft.com/office/officeart/2005/8/layout/hierarchy3"/>
    <dgm:cxn modelId="{D9208438-27CF-2649-A73D-A6B5D3C0BD7C}" type="presOf" srcId="{68B93BDC-C678-5046-983D-45F1B0737032}" destId="{D9B9A799-A6E2-1144-9EF2-2AB36BB9F338}" srcOrd="0" destOrd="0" presId="urn:microsoft.com/office/officeart/2005/8/layout/hierarchy3"/>
    <dgm:cxn modelId="{043CEDD7-A694-2344-91D5-C4DFB681BF81}" srcId="{8B22C9D4-21E2-3149-8A63-5C17F65BE7E3}" destId="{B774301E-93A0-4944-9FD4-C431ABB41741}" srcOrd="1" destOrd="0" parTransId="{D78E7B1B-3833-3E45-A075-DDBBA1055911}" sibTransId="{3BA677F1-2C7D-7140-8E58-5F8B95BCA0D0}"/>
    <dgm:cxn modelId="{F4157250-0F61-C043-AB6D-B4395E782B5A}" type="presOf" srcId="{061B5849-A77A-A14C-964D-FE7D18604466}" destId="{12E74251-008B-1742-9CE3-4C070D65E16E}" srcOrd="0" destOrd="0" presId="urn:microsoft.com/office/officeart/2005/8/layout/hierarchy3"/>
    <dgm:cxn modelId="{3F5819DA-0554-814D-94E1-9E6CE915F6BA}" type="presOf" srcId="{68B93BDC-C678-5046-983D-45F1B0737032}" destId="{02262993-1D01-E141-BF7E-CF3BBFA417E7}" srcOrd="1" destOrd="0" presId="urn:microsoft.com/office/officeart/2005/8/layout/hierarchy3"/>
    <dgm:cxn modelId="{073BEA6C-257B-4544-B08A-1B031D3A5240}" type="presOf" srcId="{49528E9D-26D3-1746-BC0F-B1E49276E603}" destId="{C7AE274C-E12B-BB49-A4B2-7827E5351D3A}" srcOrd="0" destOrd="0" presId="urn:microsoft.com/office/officeart/2005/8/layout/hierarchy3"/>
    <dgm:cxn modelId="{A5D096D9-7D23-AE4B-A66F-DAC93C13F00D}" type="presOf" srcId="{AC24DFD9-8305-C74E-979B-139A8C28696E}" destId="{F808D2DD-7ECF-E648-B7EF-467EAE11AC64}" srcOrd="0" destOrd="0" presId="urn:microsoft.com/office/officeart/2005/8/layout/hierarchy3"/>
    <dgm:cxn modelId="{E5297AC7-1942-5549-9196-4CC2D1AA2CB1}" srcId="{B774301E-93A0-4944-9FD4-C431ABB41741}" destId="{88051CED-5F1F-B940-AE93-F8C398F259DE}" srcOrd="2" destOrd="0" parTransId="{AC24DFD9-8305-C74E-979B-139A8C28696E}" sibTransId="{C24056B5-F0C2-A94D-B736-891611665BEF}"/>
    <dgm:cxn modelId="{E136B5C9-3599-C246-B5F5-FB889B4605A1}" srcId="{8B22C9D4-21E2-3149-8A63-5C17F65BE7E3}" destId="{68B93BDC-C678-5046-983D-45F1B0737032}" srcOrd="0" destOrd="0" parTransId="{59B0E70B-A563-3B4E-97AE-94E7243E93A8}" sibTransId="{39E83373-B944-3243-B8A5-72B78C74AAAA}"/>
    <dgm:cxn modelId="{9AAA5507-BF31-5146-9A73-1AD3877A1E66}" type="presOf" srcId="{88051CED-5F1F-B940-AE93-F8C398F259DE}" destId="{D5580CF3-236E-D74F-8930-80B5037A46D8}" srcOrd="0" destOrd="0" presId="urn:microsoft.com/office/officeart/2005/8/layout/hierarchy3"/>
    <dgm:cxn modelId="{87D18ACD-0DC5-3A47-BBAC-823B8C45A6CF}" type="presOf" srcId="{B774301E-93A0-4944-9FD4-C431ABB41741}" destId="{DDACEEB8-449A-9A4C-A88C-85217F8A9347}" srcOrd="0" destOrd="0" presId="urn:microsoft.com/office/officeart/2005/8/layout/hierarchy3"/>
    <dgm:cxn modelId="{8CE5A57D-9100-F640-B98D-764B1E4EA4B7}" srcId="{68B93BDC-C678-5046-983D-45F1B0737032}" destId="{7CEE0214-1815-404C-B3F3-EB4514A1B6A7}" srcOrd="1" destOrd="0" parTransId="{AD9BD28C-AABD-9B4C-847B-82010EC6A2E0}" sibTransId="{ACB96573-10CA-704C-B8D7-E681B84D5C7B}"/>
    <dgm:cxn modelId="{59E298F9-1050-1B4D-9266-9E1E4D58A716}" srcId="{B774301E-93A0-4944-9FD4-C431ABB41741}" destId="{49528E9D-26D3-1746-BC0F-B1E49276E603}" srcOrd="0" destOrd="0" parTransId="{FF052113-9B37-7543-93CF-67E7382F6DE4}" sibTransId="{425E1019-839D-6A44-8A63-1FB8D2BA6EED}"/>
    <dgm:cxn modelId="{441B4E42-D04B-B04D-A40E-1D9CEEE8445E}" type="presOf" srcId="{AD9BD28C-AABD-9B4C-847B-82010EC6A2E0}" destId="{581A6F41-E61C-A94F-AB73-AF073C77B301}" srcOrd="0" destOrd="0" presId="urn:microsoft.com/office/officeart/2005/8/layout/hierarchy3"/>
    <dgm:cxn modelId="{624A8F06-105C-B64D-8859-F774750489FE}" srcId="{68B93BDC-C678-5046-983D-45F1B0737032}" destId="{0758BCEF-6599-5947-9A3F-F79C6FB23190}" srcOrd="0" destOrd="0" parTransId="{E4A99673-28E8-DF42-8B9B-5BECC4C8005C}" sibTransId="{0DBBB240-3433-1249-B4B6-35A9CF93EBA9}"/>
    <dgm:cxn modelId="{A696BC4D-A0FC-AF4A-AA19-680EFD8F82D8}" type="presOf" srcId="{9398A608-A276-744F-BCA0-53A83E2988B5}" destId="{E4060170-6DFD-054E-91F5-B7295B7BDA8B}" srcOrd="0" destOrd="0" presId="urn:microsoft.com/office/officeart/2005/8/layout/hierarchy3"/>
    <dgm:cxn modelId="{DC32462C-EA14-E947-B1A5-5AB824096B12}" type="presParOf" srcId="{D8428462-FD8F-2D4E-B6DB-51D51D30A246}" destId="{7DB3811C-1A3C-2240-B7DE-B81CAF0671A7}" srcOrd="0" destOrd="0" presId="urn:microsoft.com/office/officeart/2005/8/layout/hierarchy3"/>
    <dgm:cxn modelId="{7718117D-14D9-A64F-B312-226AD6B82EB3}" type="presParOf" srcId="{7DB3811C-1A3C-2240-B7DE-B81CAF0671A7}" destId="{38462D0F-948D-1143-9F89-5A16258636EF}" srcOrd="0" destOrd="0" presId="urn:microsoft.com/office/officeart/2005/8/layout/hierarchy3"/>
    <dgm:cxn modelId="{388DC4AA-989E-FB46-A33C-21640F712763}" type="presParOf" srcId="{38462D0F-948D-1143-9F89-5A16258636EF}" destId="{D9B9A799-A6E2-1144-9EF2-2AB36BB9F338}" srcOrd="0" destOrd="0" presId="urn:microsoft.com/office/officeart/2005/8/layout/hierarchy3"/>
    <dgm:cxn modelId="{63AA6EA2-61C6-0440-973F-21996184257F}" type="presParOf" srcId="{38462D0F-948D-1143-9F89-5A16258636EF}" destId="{02262993-1D01-E141-BF7E-CF3BBFA417E7}" srcOrd="1" destOrd="0" presId="urn:microsoft.com/office/officeart/2005/8/layout/hierarchy3"/>
    <dgm:cxn modelId="{01A3793F-CFBC-744F-8D8D-5489B2456672}" type="presParOf" srcId="{7DB3811C-1A3C-2240-B7DE-B81CAF0671A7}" destId="{3AE41117-2861-3B44-8FE7-5FD8F5C4EC14}" srcOrd="1" destOrd="0" presId="urn:microsoft.com/office/officeart/2005/8/layout/hierarchy3"/>
    <dgm:cxn modelId="{E7D51ADD-4A12-8D43-9243-1B484F9BD57A}" type="presParOf" srcId="{3AE41117-2861-3B44-8FE7-5FD8F5C4EC14}" destId="{34D004EF-B7B2-894C-BFB0-E2EA6FB0E2C7}" srcOrd="0" destOrd="0" presId="urn:microsoft.com/office/officeart/2005/8/layout/hierarchy3"/>
    <dgm:cxn modelId="{B6F23708-499B-6142-9358-98852DB9F123}" type="presParOf" srcId="{3AE41117-2861-3B44-8FE7-5FD8F5C4EC14}" destId="{E665BBE6-0CAA-E74A-B62F-F2ED13FDD4AF}" srcOrd="1" destOrd="0" presId="urn:microsoft.com/office/officeart/2005/8/layout/hierarchy3"/>
    <dgm:cxn modelId="{6F799201-F411-BB46-9544-DB6100A535BF}" type="presParOf" srcId="{3AE41117-2861-3B44-8FE7-5FD8F5C4EC14}" destId="{581A6F41-E61C-A94F-AB73-AF073C77B301}" srcOrd="2" destOrd="0" presId="urn:microsoft.com/office/officeart/2005/8/layout/hierarchy3"/>
    <dgm:cxn modelId="{99A80BA3-9BBF-6A4F-8158-04FC12D96528}" type="presParOf" srcId="{3AE41117-2861-3B44-8FE7-5FD8F5C4EC14}" destId="{BDF545EB-1A72-F842-9E81-5FB9673B2067}" srcOrd="3" destOrd="0" presId="urn:microsoft.com/office/officeart/2005/8/layout/hierarchy3"/>
    <dgm:cxn modelId="{1C503A46-3DD8-7040-84C1-F20292DD9DC5}" type="presParOf" srcId="{D8428462-FD8F-2D4E-B6DB-51D51D30A246}" destId="{5C71AD48-373A-CE47-A517-81A79BF89852}" srcOrd="1" destOrd="0" presId="urn:microsoft.com/office/officeart/2005/8/layout/hierarchy3"/>
    <dgm:cxn modelId="{6AF62842-792E-4F4E-B654-C4FFB5B334B5}" type="presParOf" srcId="{5C71AD48-373A-CE47-A517-81A79BF89852}" destId="{F4276573-6D56-7440-8501-618841100295}" srcOrd="0" destOrd="0" presId="urn:microsoft.com/office/officeart/2005/8/layout/hierarchy3"/>
    <dgm:cxn modelId="{EEAC5BAF-ED10-E549-8117-F5A5D70C7354}" type="presParOf" srcId="{F4276573-6D56-7440-8501-618841100295}" destId="{DDACEEB8-449A-9A4C-A88C-85217F8A9347}" srcOrd="0" destOrd="0" presId="urn:microsoft.com/office/officeart/2005/8/layout/hierarchy3"/>
    <dgm:cxn modelId="{CD65EB6E-7EBE-EB4B-952B-0FADC5FACF30}" type="presParOf" srcId="{F4276573-6D56-7440-8501-618841100295}" destId="{E2E404BB-B1ED-EA47-8276-65BBA8B0E2ED}" srcOrd="1" destOrd="0" presId="urn:microsoft.com/office/officeart/2005/8/layout/hierarchy3"/>
    <dgm:cxn modelId="{1560434C-0D30-5348-A5E7-B7EFBDE2C9D0}" type="presParOf" srcId="{5C71AD48-373A-CE47-A517-81A79BF89852}" destId="{69DECDBB-7256-7F4F-9D95-9BAEB8277974}" srcOrd="1" destOrd="0" presId="urn:microsoft.com/office/officeart/2005/8/layout/hierarchy3"/>
    <dgm:cxn modelId="{4B42C7D6-99CC-1740-B379-588029703325}" type="presParOf" srcId="{69DECDBB-7256-7F4F-9D95-9BAEB8277974}" destId="{AB829544-9585-7C41-813E-7B799210868F}" srcOrd="0" destOrd="0" presId="urn:microsoft.com/office/officeart/2005/8/layout/hierarchy3"/>
    <dgm:cxn modelId="{A2B25774-8D1C-464E-BB2F-1A329C5ED305}" type="presParOf" srcId="{69DECDBB-7256-7F4F-9D95-9BAEB8277974}" destId="{C7AE274C-E12B-BB49-A4B2-7827E5351D3A}" srcOrd="1" destOrd="0" presId="urn:microsoft.com/office/officeart/2005/8/layout/hierarchy3"/>
    <dgm:cxn modelId="{3E0BAA3E-53EE-E945-8275-EB6D228A71B1}" type="presParOf" srcId="{69DECDBB-7256-7F4F-9D95-9BAEB8277974}" destId="{E4060170-6DFD-054E-91F5-B7295B7BDA8B}" srcOrd="2" destOrd="0" presId="urn:microsoft.com/office/officeart/2005/8/layout/hierarchy3"/>
    <dgm:cxn modelId="{6945D432-7071-634D-823F-2A58968DDD56}" type="presParOf" srcId="{69DECDBB-7256-7F4F-9D95-9BAEB8277974}" destId="{12E74251-008B-1742-9CE3-4C070D65E16E}" srcOrd="3" destOrd="0" presId="urn:microsoft.com/office/officeart/2005/8/layout/hierarchy3"/>
    <dgm:cxn modelId="{FF0C7350-8FAA-8941-BF63-5F1CC496CC2C}" type="presParOf" srcId="{69DECDBB-7256-7F4F-9D95-9BAEB8277974}" destId="{F808D2DD-7ECF-E648-B7EF-467EAE11AC64}" srcOrd="4" destOrd="0" presId="urn:microsoft.com/office/officeart/2005/8/layout/hierarchy3"/>
    <dgm:cxn modelId="{0189413C-9E44-D240-9665-277560107AC6}" type="presParOf" srcId="{69DECDBB-7256-7F4F-9D95-9BAEB8277974}" destId="{D5580CF3-236E-D74F-8930-80B5037A46D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10CB696-FF05-6D4C-8B24-DCB075946CC9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6C42BA7-B0A8-F24F-94AE-5A1522F0D5B9}">
      <dgm:prSet phldrT="[Text]"/>
      <dgm:spPr/>
      <dgm:t>
        <a:bodyPr/>
        <a:lstStyle/>
        <a:p>
          <a:r>
            <a:rPr lang="en-US" dirty="0" err="1" smtClean="0"/>
            <a:t>Apenas</a:t>
          </a:r>
          <a:r>
            <a:rPr lang="en-US" dirty="0" smtClean="0"/>
            <a:t> no </a:t>
          </a:r>
          <a:r>
            <a:rPr lang="en-US" dirty="0" err="1" smtClean="0"/>
            <a:t>Módulo</a:t>
          </a:r>
          <a:r>
            <a:rPr lang="en-US" dirty="0" smtClean="0"/>
            <a:t> </a:t>
          </a:r>
          <a:r>
            <a:rPr lang="en-US" dirty="0" err="1" smtClean="0"/>
            <a:t>Cognitivo</a:t>
          </a:r>
          <a:endParaRPr lang="en-US" dirty="0"/>
        </a:p>
      </dgm:t>
    </dgm:pt>
    <dgm:pt modelId="{55124217-CB09-C34F-A304-7A5BF37AC368}" type="parTrans" cxnId="{1A83F6A5-9C47-4C43-A6BF-0C47E465B96C}">
      <dgm:prSet/>
      <dgm:spPr/>
      <dgm:t>
        <a:bodyPr/>
        <a:lstStyle/>
        <a:p>
          <a:endParaRPr lang="en-US"/>
        </a:p>
      </dgm:t>
    </dgm:pt>
    <dgm:pt modelId="{5CB817D3-1A5B-D64B-8458-CC3099CB5BF8}" type="sibTrans" cxnId="{1A83F6A5-9C47-4C43-A6BF-0C47E465B96C}">
      <dgm:prSet/>
      <dgm:spPr/>
      <dgm:t>
        <a:bodyPr/>
        <a:lstStyle/>
        <a:p>
          <a:endParaRPr lang="en-US"/>
        </a:p>
      </dgm:t>
    </dgm:pt>
    <dgm:pt modelId="{93F1BB7E-80A9-374B-A0CE-78E482E022EF}">
      <dgm:prSet phldrT="[Text]"/>
      <dgm:spPr/>
      <dgm:t>
        <a:bodyPr/>
        <a:lstStyle/>
        <a:p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ocorre</a:t>
          </a:r>
          <a:r>
            <a:rPr lang="en-US" dirty="0" smtClean="0"/>
            <a:t> </a:t>
          </a:r>
          <a:r>
            <a:rPr lang="en-US" dirty="0" err="1" smtClean="0"/>
            <a:t>nos</a:t>
          </a:r>
          <a:r>
            <a:rPr lang="en-US" dirty="0" smtClean="0"/>
            <a:t> </a:t>
          </a:r>
          <a:r>
            <a:rPr lang="en-US" dirty="0" err="1" smtClean="0"/>
            <a:t>procedimentos</a:t>
          </a:r>
          <a:r>
            <a:rPr lang="en-US" dirty="0" smtClean="0"/>
            <a:t> de </a:t>
          </a:r>
          <a:r>
            <a:rPr lang="en-US" dirty="0" err="1" smtClean="0"/>
            <a:t>jurisdição</a:t>
          </a:r>
          <a:r>
            <a:rPr lang="en-US" dirty="0" smtClean="0"/>
            <a:t> </a:t>
          </a:r>
          <a:r>
            <a:rPr lang="en-US" dirty="0" err="1" smtClean="0"/>
            <a:t>voluntária</a:t>
          </a:r>
          <a:endParaRPr lang="en-US" dirty="0"/>
        </a:p>
      </dgm:t>
    </dgm:pt>
    <dgm:pt modelId="{41F53D88-86B0-534A-B864-15976590B697}" type="parTrans" cxnId="{35F94537-0CD9-C741-8DDF-2C0A9D1C8C7A}">
      <dgm:prSet/>
      <dgm:spPr/>
      <dgm:t>
        <a:bodyPr/>
        <a:lstStyle/>
        <a:p>
          <a:endParaRPr lang="en-US"/>
        </a:p>
      </dgm:t>
    </dgm:pt>
    <dgm:pt modelId="{BB34CC8A-9819-234C-A5A3-70884C29D21E}" type="sibTrans" cxnId="{35F94537-0CD9-C741-8DDF-2C0A9D1C8C7A}">
      <dgm:prSet/>
      <dgm:spPr/>
      <dgm:t>
        <a:bodyPr/>
        <a:lstStyle/>
        <a:p>
          <a:endParaRPr lang="en-US"/>
        </a:p>
      </dgm:t>
    </dgm:pt>
    <dgm:pt modelId="{00D58FE5-11B2-0B4A-9284-CB022A7DE9FA}">
      <dgm:prSet phldrT="[Text]"/>
      <dgm:spPr/>
      <dgm:t>
        <a:bodyPr/>
        <a:lstStyle/>
        <a:p>
          <a:r>
            <a:rPr lang="en-US" dirty="0" err="1" smtClean="0"/>
            <a:t>Relações</a:t>
          </a:r>
          <a:r>
            <a:rPr lang="en-US" dirty="0" smtClean="0"/>
            <a:t> de </a:t>
          </a:r>
          <a:r>
            <a:rPr lang="en-US" dirty="0" err="1" smtClean="0"/>
            <a:t>Trato</a:t>
          </a:r>
          <a:r>
            <a:rPr lang="en-US" dirty="0" smtClean="0"/>
            <a:t> </a:t>
          </a:r>
          <a:r>
            <a:rPr lang="en-US" dirty="0" err="1" smtClean="0"/>
            <a:t>Continuado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Sucessivo</a:t>
          </a:r>
          <a:r>
            <a:rPr lang="en-US" dirty="0" smtClean="0"/>
            <a:t> (art. 505, I, CPC)</a:t>
          </a:r>
          <a:endParaRPr lang="en-US" dirty="0"/>
        </a:p>
      </dgm:t>
    </dgm:pt>
    <dgm:pt modelId="{817E069D-FC79-ED40-A07A-FA54D3870666}" type="parTrans" cxnId="{1D253E0D-C5A5-B240-8C81-95C6D6109745}">
      <dgm:prSet/>
      <dgm:spPr/>
    </dgm:pt>
    <dgm:pt modelId="{0751BE80-0525-6047-B66C-10A721F8B726}" type="sibTrans" cxnId="{1D253E0D-C5A5-B240-8C81-95C6D6109745}">
      <dgm:prSet/>
      <dgm:spPr/>
    </dgm:pt>
    <dgm:pt modelId="{1BE625DF-7FF1-024A-B2C6-8FAE9B022C6A}" type="pres">
      <dgm:prSet presAssocID="{D10CB696-FF05-6D4C-8B24-DCB075946CC9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D3AE7C-A556-594A-B903-17E9E684B54F}" type="pres">
      <dgm:prSet presAssocID="{16C42BA7-B0A8-F24F-94AE-5A1522F0D5B9}" presName="composite" presStyleCnt="0"/>
      <dgm:spPr/>
    </dgm:pt>
    <dgm:pt modelId="{ECC9F67A-951E-FD46-989A-3E1119ED372E}" type="pres">
      <dgm:prSet presAssocID="{16C42BA7-B0A8-F24F-94AE-5A1522F0D5B9}" presName="imgShp" presStyleLbl="fgImgPlace1" presStyleIdx="0" presStyleCnt="3"/>
      <dgm:spPr/>
    </dgm:pt>
    <dgm:pt modelId="{D14B0001-4CA3-B548-8052-6FCB54DF8727}" type="pres">
      <dgm:prSet presAssocID="{16C42BA7-B0A8-F24F-94AE-5A1522F0D5B9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871C8A-12CD-734B-8992-4D369B15895D}" type="pres">
      <dgm:prSet presAssocID="{5CB817D3-1A5B-D64B-8458-CC3099CB5BF8}" presName="spacing" presStyleCnt="0"/>
      <dgm:spPr/>
    </dgm:pt>
    <dgm:pt modelId="{6B2415A6-1A5B-0741-BCEB-D4035983806B}" type="pres">
      <dgm:prSet presAssocID="{93F1BB7E-80A9-374B-A0CE-78E482E022EF}" presName="composite" presStyleCnt="0"/>
      <dgm:spPr/>
    </dgm:pt>
    <dgm:pt modelId="{BEC0411B-7EFD-5E40-88B6-805C2FDCD83E}" type="pres">
      <dgm:prSet presAssocID="{93F1BB7E-80A9-374B-A0CE-78E482E022EF}" presName="imgShp" presStyleLbl="fgImgPlace1" presStyleIdx="1" presStyleCnt="3"/>
      <dgm:spPr/>
    </dgm:pt>
    <dgm:pt modelId="{2314EB13-4A00-9647-A662-7A45C2E7020F}" type="pres">
      <dgm:prSet presAssocID="{93F1BB7E-80A9-374B-A0CE-78E482E022EF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D08CA3-D5C0-8648-B1ED-2116E41ED78D}" type="pres">
      <dgm:prSet presAssocID="{BB34CC8A-9819-234C-A5A3-70884C29D21E}" presName="spacing" presStyleCnt="0"/>
      <dgm:spPr/>
    </dgm:pt>
    <dgm:pt modelId="{5B24C10B-C3C5-1945-B750-A9B27827DC41}" type="pres">
      <dgm:prSet presAssocID="{00D58FE5-11B2-0B4A-9284-CB022A7DE9FA}" presName="composite" presStyleCnt="0"/>
      <dgm:spPr/>
    </dgm:pt>
    <dgm:pt modelId="{54E76FD7-CD39-D746-8C3B-DF56618D6289}" type="pres">
      <dgm:prSet presAssocID="{00D58FE5-11B2-0B4A-9284-CB022A7DE9FA}" presName="imgShp" presStyleLbl="fgImgPlace1" presStyleIdx="2" presStyleCnt="3"/>
      <dgm:spPr/>
    </dgm:pt>
    <dgm:pt modelId="{E6DE975E-4DEB-674A-9061-3830911B4072}" type="pres">
      <dgm:prSet presAssocID="{00D58FE5-11B2-0B4A-9284-CB022A7DE9FA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83F6A5-9C47-4C43-A6BF-0C47E465B96C}" srcId="{D10CB696-FF05-6D4C-8B24-DCB075946CC9}" destId="{16C42BA7-B0A8-F24F-94AE-5A1522F0D5B9}" srcOrd="0" destOrd="0" parTransId="{55124217-CB09-C34F-A304-7A5BF37AC368}" sibTransId="{5CB817D3-1A5B-D64B-8458-CC3099CB5BF8}"/>
    <dgm:cxn modelId="{35F94537-0CD9-C741-8DDF-2C0A9D1C8C7A}" srcId="{D10CB696-FF05-6D4C-8B24-DCB075946CC9}" destId="{93F1BB7E-80A9-374B-A0CE-78E482E022EF}" srcOrd="1" destOrd="0" parTransId="{41F53D88-86B0-534A-B864-15976590B697}" sibTransId="{BB34CC8A-9819-234C-A5A3-70884C29D21E}"/>
    <dgm:cxn modelId="{0281CAA3-CCD5-B747-8642-5B094061E569}" type="presOf" srcId="{93F1BB7E-80A9-374B-A0CE-78E482E022EF}" destId="{2314EB13-4A00-9647-A662-7A45C2E7020F}" srcOrd="0" destOrd="0" presId="urn:microsoft.com/office/officeart/2005/8/layout/vList3"/>
    <dgm:cxn modelId="{FFDDC79B-11C4-4F48-9121-F47D03710339}" type="presOf" srcId="{00D58FE5-11B2-0B4A-9284-CB022A7DE9FA}" destId="{E6DE975E-4DEB-674A-9061-3830911B4072}" srcOrd="0" destOrd="0" presId="urn:microsoft.com/office/officeart/2005/8/layout/vList3"/>
    <dgm:cxn modelId="{AEB7E8FE-F588-2843-BDAB-D9988A7E6D2F}" type="presOf" srcId="{16C42BA7-B0A8-F24F-94AE-5A1522F0D5B9}" destId="{D14B0001-4CA3-B548-8052-6FCB54DF8727}" srcOrd="0" destOrd="0" presId="urn:microsoft.com/office/officeart/2005/8/layout/vList3"/>
    <dgm:cxn modelId="{1D253E0D-C5A5-B240-8C81-95C6D6109745}" srcId="{D10CB696-FF05-6D4C-8B24-DCB075946CC9}" destId="{00D58FE5-11B2-0B4A-9284-CB022A7DE9FA}" srcOrd="2" destOrd="0" parTransId="{817E069D-FC79-ED40-A07A-FA54D3870666}" sibTransId="{0751BE80-0525-6047-B66C-10A721F8B726}"/>
    <dgm:cxn modelId="{9AEAA2A6-5FCA-9C42-A1BF-F9285B3D5A31}" type="presOf" srcId="{D10CB696-FF05-6D4C-8B24-DCB075946CC9}" destId="{1BE625DF-7FF1-024A-B2C6-8FAE9B022C6A}" srcOrd="0" destOrd="0" presId="urn:microsoft.com/office/officeart/2005/8/layout/vList3"/>
    <dgm:cxn modelId="{030F37C2-76B6-1C4F-8DA8-622D97A1EC80}" type="presParOf" srcId="{1BE625DF-7FF1-024A-B2C6-8FAE9B022C6A}" destId="{8ED3AE7C-A556-594A-B903-17E9E684B54F}" srcOrd="0" destOrd="0" presId="urn:microsoft.com/office/officeart/2005/8/layout/vList3"/>
    <dgm:cxn modelId="{C08F1775-1003-B946-9D5A-F91BB26F935B}" type="presParOf" srcId="{8ED3AE7C-A556-594A-B903-17E9E684B54F}" destId="{ECC9F67A-951E-FD46-989A-3E1119ED372E}" srcOrd="0" destOrd="0" presId="urn:microsoft.com/office/officeart/2005/8/layout/vList3"/>
    <dgm:cxn modelId="{70F30F8D-4A5C-654D-B0B5-537A480D7A82}" type="presParOf" srcId="{8ED3AE7C-A556-594A-B903-17E9E684B54F}" destId="{D14B0001-4CA3-B548-8052-6FCB54DF8727}" srcOrd="1" destOrd="0" presId="urn:microsoft.com/office/officeart/2005/8/layout/vList3"/>
    <dgm:cxn modelId="{4E4CD215-83F7-F14D-A17D-8B3A1340A60F}" type="presParOf" srcId="{1BE625DF-7FF1-024A-B2C6-8FAE9B022C6A}" destId="{04871C8A-12CD-734B-8992-4D369B15895D}" srcOrd="1" destOrd="0" presId="urn:microsoft.com/office/officeart/2005/8/layout/vList3"/>
    <dgm:cxn modelId="{CAE6EE11-A48D-6847-B06A-442B270FF770}" type="presParOf" srcId="{1BE625DF-7FF1-024A-B2C6-8FAE9B022C6A}" destId="{6B2415A6-1A5B-0741-BCEB-D4035983806B}" srcOrd="2" destOrd="0" presId="urn:microsoft.com/office/officeart/2005/8/layout/vList3"/>
    <dgm:cxn modelId="{6410A2E7-784B-4F43-8EB8-CD42A2B379EE}" type="presParOf" srcId="{6B2415A6-1A5B-0741-BCEB-D4035983806B}" destId="{BEC0411B-7EFD-5E40-88B6-805C2FDCD83E}" srcOrd="0" destOrd="0" presId="urn:microsoft.com/office/officeart/2005/8/layout/vList3"/>
    <dgm:cxn modelId="{083CACC8-BDFE-7542-9577-6E86D0E96447}" type="presParOf" srcId="{6B2415A6-1A5B-0741-BCEB-D4035983806B}" destId="{2314EB13-4A00-9647-A662-7A45C2E7020F}" srcOrd="1" destOrd="0" presId="urn:microsoft.com/office/officeart/2005/8/layout/vList3"/>
    <dgm:cxn modelId="{286D3A14-9621-6D4B-AC94-71AFCE0E58B3}" type="presParOf" srcId="{1BE625DF-7FF1-024A-B2C6-8FAE9B022C6A}" destId="{F2D08CA3-D5C0-8648-B1ED-2116E41ED78D}" srcOrd="3" destOrd="0" presId="urn:microsoft.com/office/officeart/2005/8/layout/vList3"/>
    <dgm:cxn modelId="{406339BB-C111-1F4B-BD8D-D51E423A2DDA}" type="presParOf" srcId="{1BE625DF-7FF1-024A-B2C6-8FAE9B022C6A}" destId="{5B24C10B-C3C5-1945-B750-A9B27827DC41}" srcOrd="4" destOrd="0" presId="urn:microsoft.com/office/officeart/2005/8/layout/vList3"/>
    <dgm:cxn modelId="{7420AD24-81AC-EE46-A3EB-24A8402478FB}" type="presParOf" srcId="{5B24C10B-C3C5-1945-B750-A9B27827DC41}" destId="{54E76FD7-CD39-D746-8C3B-DF56618D6289}" srcOrd="0" destOrd="0" presId="urn:microsoft.com/office/officeart/2005/8/layout/vList3"/>
    <dgm:cxn modelId="{D3DF015F-689A-AC41-BE73-44AB98E1401A}" type="presParOf" srcId="{5B24C10B-C3C5-1945-B750-A9B27827DC41}" destId="{E6DE975E-4DEB-674A-9061-3830911B407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C9409F-F23E-F84F-A810-EEC5D294D71B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4A8C48A-2C0E-9445-ABF4-A2E26811CE5C}">
      <dgm:prSet phldrT="[Text]"/>
      <dgm:spPr/>
      <dgm:t>
        <a:bodyPr/>
        <a:lstStyle/>
        <a:p>
          <a:r>
            <a:rPr lang="en-US" b="1" dirty="0" err="1" smtClean="0"/>
            <a:t>Diferenças</a:t>
          </a:r>
          <a:endParaRPr lang="en-US" b="1" dirty="0"/>
        </a:p>
      </dgm:t>
    </dgm:pt>
    <dgm:pt modelId="{05D1CA63-8100-CD41-BA3B-699CAABD6C57}" type="parTrans" cxnId="{57714BA3-58AF-B048-B5B4-D11F91A372B0}">
      <dgm:prSet/>
      <dgm:spPr/>
      <dgm:t>
        <a:bodyPr/>
        <a:lstStyle/>
        <a:p>
          <a:endParaRPr lang="en-US" b="1"/>
        </a:p>
      </dgm:t>
    </dgm:pt>
    <dgm:pt modelId="{4843764B-509C-A143-966A-8986B46FC6BB}" type="sibTrans" cxnId="{57714BA3-58AF-B048-B5B4-D11F91A372B0}">
      <dgm:prSet/>
      <dgm:spPr/>
      <dgm:t>
        <a:bodyPr/>
        <a:lstStyle/>
        <a:p>
          <a:endParaRPr lang="en-US" b="1"/>
        </a:p>
      </dgm:t>
    </dgm:pt>
    <dgm:pt modelId="{FA49AAC2-54F1-B342-A76D-0E24762B8A48}">
      <dgm:prSet phldrT="[Text]"/>
      <dgm:spPr/>
      <dgm:t>
        <a:bodyPr/>
        <a:lstStyle/>
        <a:p>
          <a:r>
            <a:rPr lang="en-US" b="1" dirty="0" err="1" smtClean="0"/>
            <a:t>Litispendência</a:t>
          </a:r>
          <a:endParaRPr lang="en-US" b="1" dirty="0"/>
        </a:p>
      </dgm:t>
    </dgm:pt>
    <dgm:pt modelId="{54E616AE-A4E4-2047-B94C-A0637FA99DBA}" type="parTrans" cxnId="{7880ED40-B8C0-9743-94AF-E618313EE8B9}">
      <dgm:prSet/>
      <dgm:spPr/>
      <dgm:t>
        <a:bodyPr/>
        <a:lstStyle/>
        <a:p>
          <a:endParaRPr lang="en-US" b="1"/>
        </a:p>
      </dgm:t>
    </dgm:pt>
    <dgm:pt modelId="{A19F68FB-2195-0F40-A725-D767A5E38ED8}" type="sibTrans" cxnId="{7880ED40-B8C0-9743-94AF-E618313EE8B9}">
      <dgm:prSet/>
      <dgm:spPr/>
      <dgm:t>
        <a:bodyPr/>
        <a:lstStyle/>
        <a:p>
          <a:endParaRPr lang="en-US" b="1"/>
        </a:p>
      </dgm:t>
    </dgm:pt>
    <dgm:pt modelId="{FBD04D5E-AAC9-C343-92EB-A3D8A0136E55}">
      <dgm:prSet phldrT="[Text]"/>
      <dgm:spPr/>
      <dgm:t>
        <a:bodyPr/>
        <a:lstStyle/>
        <a:p>
          <a:r>
            <a:rPr lang="en-US" b="1" dirty="0" err="1" smtClean="0"/>
            <a:t>Coisa</a:t>
          </a:r>
          <a:r>
            <a:rPr lang="en-US" b="1" dirty="0" smtClean="0"/>
            <a:t> </a:t>
          </a:r>
          <a:r>
            <a:rPr lang="en-US" b="1" dirty="0" err="1" smtClean="0"/>
            <a:t>Julgada</a:t>
          </a:r>
          <a:endParaRPr lang="en-US" b="1" dirty="0"/>
        </a:p>
      </dgm:t>
    </dgm:pt>
    <dgm:pt modelId="{3E026399-5BC1-0B45-A530-1D0772AEADE2}" type="parTrans" cxnId="{A42BDC33-E70D-BD4B-B4C7-8CAEA5323000}">
      <dgm:prSet/>
      <dgm:spPr/>
      <dgm:t>
        <a:bodyPr/>
        <a:lstStyle/>
        <a:p>
          <a:endParaRPr lang="en-US" b="1"/>
        </a:p>
      </dgm:t>
    </dgm:pt>
    <dgm:pt modelId="{CB9C84C4-6131-8241-AF25-E56596D0A264}" type="sibTrans" cxnId="{A42BDC33-E70D-BD4B-B4C7-8CAEA5323000}">
      <dgm:prSet/>
      <dgm:spPr/>
      <dgm:t>
        <a:bodyPr/>
        <a:lstStyle/>
        <a:p>
          <a:endParaRPr lang="en-US" b="1"/>
        </a:p>
      </dgm:t>
    </dgm:pt>
    <dgm:pt modelId="{E71F4B3A-17EF-6E4E-B922-9F3A78CA5B14}">
      <dgm:prSet phldrT="[Text]"/>
      <dgm:spPr/>
      <dgm:t>
        <a:bodyPr/>
        <a:lstStyle/>
        <a:p>
          <a:r>
            <a:rPr lang="en-US" b="1" dirty="0" err="1" smtClean="0"/>
            <a:t>Preclusão</a:t>
          </a:r>
          <a:endParaRPr lang="en-US" b="1" dirty="0"/>
        </a:p>
      </dgm:t>
    </dgm:pt>
    <dgm:pt modelId="{C4923C12-F54A-AD47-8C58-25325ED3DBCC}" type="parTrans" cxnId="{20AE1170-352A-7247-88C5-56C5C5052CDF}">
      <dgm:prSet/>
      <dgm:spPr/>
      <dgm:t>
        <a:bodyPr/>
        <a:lstStyle/>
        <a:p>
          <a:endParaRPr lang="en-US" b="1"/>
        </a:p>
      </dgm:t>
    </dgm:pt>
    <dgm:pt modelId="{697A3418-579A-6943-A51D-61685F73BFB4}" type="sibTrans" cxnId="{20AE1170-352A-7247-88C5-56C5C5052CDF}">
      <dgm:prSet/>
      <dgm:spPr/>
      <dgm:t>
        <a:bodyPr/>
        <a:lstStyle/>
        <a:p>
          <a:endParaRPr lang="en-US" b="1"/>
        </a:p>
      </dgm:t>
    </dgm:pt>
    <dgm:pt modelId="{98C84088-F7D2-9245-8DBB-18F39939EE8F}" type="pres">
      <dgm:prSet presAssocID="{11C9409F-F23E-F84F-A810-EEC5D294D71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A1CB45-409B-324D-924F-1BD48D15758A}" type="pres">
      <dgm:prSet presAssocID="{E4A8C48A-2C0E-9445-ABF4-A2E26811CE5C}" presName="roof" presStyleLbl="dkBgShp" presStyleIdx="0" presStyleCnt="2"/>
      <dgm:spPr/>
      <dgm:t>
        <a:bodyPr/>
        <a:lstStyle/>
        <a:p>
          <a:endParaRPr lang="en-US"/>
        </a:p>
      </dgm:t>
    </dgm:pt>
    <dgm:pt modelId="{09B33B9D-8697-324B-ABC1-C374A959D63F}" type="pres">
      <dgm:prSet presAssocID="{E4A8C48A-2C0E-9445-ABF4-A2E26811CE5C}" presName="pillars" presStyleCnt="0"/>
      <dgm:spPr/>
    </dgm:pt>
    <dgm:pt modelId="{4E2716BE-98F5-E546-A183-261291A2360A}" type="pres">
      <dgm:prSet presAssocID="{E4A8C48A-2C0E-9445-ABF4-A2E26811CE5C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F58E73-C593-5B46-9E36-DEA0D5C50757}" type="pres">
      <dgm:prSet presAssocID="{FBD04D5E-AAC9-C343-92EB-A3D8A0136E55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66EBAC-2F7B-DB41-8E96-67FEBBCD2819}" type="pres">
      <dgm:prSet presAssocID="{E71F4B3A-17EF-6E4E-B922-9F3A78CA5B14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DDE845-31EB-FC47-95E9-2DC573749D27}" type="pres">
      <dgm:prSet presAssocID="{E4A8C48A-2C0E-9445-ABF4-A2E26811CE5C}" presName="base" presStyleLbl="dkBgShp" presStyleIdx="1" presStyleCnt="2"/>
      <dgm:spPr/>
    </dgm:pt>
  </dgm:ptLst>
  <dgm:cxnLst>
    <dgm:cxn modelId="{20AE1170-352A-7247-88C5-56C5C5052CDF}" srcId="{E4A8C48A-2C0E-9445-ABF4-A2E26811CE5C}" destId="{E71F4B3A-17EF-6E4E-B922-9F3A78CA5B14}" srcOrd="2" destOrd="0" parTransId="{C4923C12-F54A-AD47-8C58-25325ED3DBCC}" sibTransId="{697A3418-579A-6943-A51D-61685F73BFB4}"/>
    <dgm:cxn modelId="{7880ED40-B8C0-9743-94AF-E618313EE8B9}" srcId="{E4A8C48A-2C0E-9445-ABF4-A2E26811CE5C}" destId="{FA49AAC2-54F1-B342-A76D-0E24762B8A48}" srcOrd="0" destOrd="0" parTransId="{54E616AE-A4E4-2047-B94C-A0637FA99DBA}" sibTransId="{A19F68FB-2195-0F40-A725-D767A5E38ED8}"/>
    <dgm:cxn modelId="{4DF2182F-BB05-B04A-A241-DE5022362E71}" type="presOf" srcId="{11C9409F-F23E-F84F-A810-EEC5D294D71B}" destId="{98C84088-F7D2-9245-8DBB-18F39939EE8F}" srcOrd="0" destOrd="0" presId="urn:microsoft.com/office/officeart/2005/8/layout/hList3"/>
    <dgm:cxn modelId="{127CFE27-D658-1B4E-9992-591CCC6E03A6}" type="presOf" srcId="{FA49AAC2-54F1-B342-A76D-0E24762B8A48}" destId="{4E2716BE-98F5-E546-A183-261291A2360A}" srcOrd="0" destOrd="0" presId="urn:microsoft.com/office/officeart/2005/8/layout/hList3"/>
    <dgm:cxn modelId="{A2343B90-DB54-8640-BB03-1E5885D7664E}" type="presOf" srcId="{FBD04D5E-AAC9-C343-92EB-A3D8A0136E55}" destId="{24F58E73-C593-5B46-9E36-DEA0D5C50757}" srcOrd="0" destOrd="0" presId="urn:microsoft.com/office/officeart/2005/8/layout/hList3"/>
    <dgm:cxn modelId="{F2EC3E8F-DF50-A645-86C0-EA95263765A3}" type="presOf" srcId="{E4A8C48A-2C0E-9445-ABF4-A2E26811CE5C}" destId="{77A1CB45-409B-324D-924F-1BD48D15758A}" srcOrd="0" destOrd="0" presId="urn:microsoft.com/office/officeart/2005/8/layout/hList3"/>
    <dgm:cxn modelId="{A42BDC33-E70D-BD4B-B4C7-8CAEA5323000}" srcId="{E4A8C48A-2C0E-9445-ABF4-A2E26811CE5C}" destId="{FBD04D5E-AAC9-C343-92EB-A3D8A0136E55}" srcOrd="1" destOrd="0" parTransId="{3E026399-5BC1-0B45-A530-1D0772AEADE2}" sibTransId="{CB9C84C4-6131-8241-AF25-E56596D0A264}"/>
    <dgm:cxn modelId="{FAC7044C-4F1E-A249-BDED-1AF90477521E}" type="presOf" srcId="{E71F4B3A-17EF-6E4E-B922-9F3A78CA5B14}" destId="{0D66EBAC-2F7B-DB41-8E96-67FEBBCD2819}" srcOrd="0" destOrd="0" presId="urn:microsoft.com/office/officeart/2005/8/layout/hList3"/>
    <dgm:cxn modelId="{57714BA3-58AF-B048-B5B4-D11F91A372B0}" srcId="{11C9409F-F23E-F84F-A810-EEC5D294D71B}" destId="{E4A8C48A-2C0E-9445-ABF4-A2E26811CE5C}" srcOrd="0" destOrd="0" parTransId="{05D1CA63-8100-CD41-BA3B-699CAABD6C57}" sibTransId="{4843764B-509C-A143-966A-8986B46FC6BB}"/>
    <dgm:cxn modelId="{B2C23E4B-500A-1241-96E9-EDA4D4DD2316}" type="presParOf" srcId="{98C84088-F7D2-9245-8DBB-18F39939EE8F}" destId="{77A1CB45-409B-324D-924F-1BD48D15758A}" srcOrd="0" destOrd="0" presId="urn:microsoft.com/office/officeart/2005/8/layout/hList3"/>
    <dgm:cxn modelId="{7729F257-FEAD-7D4B-A545-461E42940510}" type="presParOf" srcId="{98C84088-F7D2-9245-8DBB-18F39939EE8F}" destId="{09B33B9D-8697-324B-ABC1-C374A959D63F}" srcOrd="1" destOrd="0" presId="urn:microsoft.com/office/officeart/2005/8/layout/hList3"/>
    <dgm:cxn modelId="{548B8491-495F-5B4A-9002-0FF98E86130A}" type="presParOf" srcId="{09B33B9D-8697-324B-ABC1-C374A959D63F}" destId="{4E2716BE-98F5-E546-A183-261291A2360A}" srcOrd="0" destOrd="0" presId="urn:microsoft.com/office/officeart/2005/8/layout/hList3"/>
    <dgm:cxn modelId="{44CCDA86-E84D-FA4F-AA4A-6F032EC09060}" type="presParOf" srcId="{09B33B9D-8697-324B-ABC1-C374A959D63F}" destId="{24F58E73-C593-5B46-9E36-DEA0D5C50757}" srcOrd="1" destOrd="0" presId="urn:microsoft.com/office/officeart/2005/8/layout/hList3"/>
    <dgm:cxn modelId="{067CE371-D07F-9B46-A76E-FE706AA35C5F}" type="presParOf" srcId="{09B33B9D-8697-324B-ABC1-C374A959D63F}" destId="{0D66EBAC-2F7B-DB41-8E96-67FEBBCD2819}" srcOrd="2" destOrd="0" presId="urn:microsoft.com/office/officeart/2005/8/layout/hList3"/>
    <dgm:cxn modelId="{731DCE2A-7435-9A48-ACD6-89E294D365A9}" type="presParOf" srcId="{98C84088-F7D2-9245-8DBB-18F39939EE8F}" destId="{12DDE845-31EB-FC47-95E9-2DC573749D2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6C46D3A-2865-E244-95F1-2229C5E8856E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01F8DD8E-22AD-7544-9AEB-CA8939538E6C}">
      <dgm:prSet phldrT="[Text]"/>
      <dgm:spPr/>
      <dgm:t>
        <a:bodyPr/>
        <a:lstStyle/>
        <a:p>
          <a:r>
            <a:rPr lang="en-US" b="1" dirty="0" smtClean="0"/>
            <a:t>Como </a:t>
          </a:r>
          <a:r>
            <a:rPr lang="en-US" b="1" dirty="0" err="1" smtClean="0"/>
            <a:t>deve</a:t>
          </a:r>
          <a:r>
            <a:rPr lang="en-US" b="1" dirty="0" smtClean="0"/>
            <a:t> </a:t>
          </a:r>
          <a:r>
            <a:rPr lang="en-US" b="1" dirty="0" err="1" smtClean="0"/>
            <a:t>ser</a:t>
          </a:r>
          <a:r>
            <a:rPr lang="en-US" b="1" dirty="0" smtClean="0"/>
            <a:t> </a:t>
          </a:r>
          <a:r>
            <a:rPr lang="en-US" b="1" dirty="0" err="1" smtClean="0"/>
            <a:t>resolvido</a:t>
          </a:r>
          <a:r>
            <a:rPr lang="en-US" b="1" dirty="0" smtClean="0"/>
            <a:t> o </a:t>
          </a:r>
          <a:r>
            <a:rPr lang="en-US" b="1" dirty="0" err="1" smtClean="0"/>
            <a:t>conflito</a:t>
          </a:r>
          <a:r>
            <a:rPr lang="en-US" b="1" dirty="0" smtClean="0"/>
            <a:t> entre </a:t>
          </a:r>
          <a:r>
            <a:rPr lang="en-US" b="1" dirty="0" err="1" smtClean="0"/>
            <a:t>coisas</a:t>
          </a:r>
          <a:r>
            <a:rPr lang="en-US" b="1" dirty="0" smtClean="0"/>
            <a:t> </a:t>
          </a:r>
          <a:r>
            <a:rPr lang="en-US" b="1" dirty="0" err="1" smtClean="0"/>
            <a:t>julgadas</a:t>
          </a:r>
          <a:r>
            <a:rPr lang="en-US" b="1" dirty="0" smtClean="0"/>
            <a:t>?</a:t>
          </a:r>
          <a:endParaRPr lang="en-US" b="1" dirty="0"/>
        </a:p>
      </dgm:t>
    </dgm:pt>
    <dgm:pt modelId="{A31E6C8D-C5A7-3241-8A57-C020753E7728}" type="parTrans" cxnId="{009A68C7-90FA-F147-A871-41D71D0CE60B}">
      <dgm:prSet/>
      <dgm:spPr/>
    </dgm:pt>
    <dgm:pt modelId="{1E1496F3-12BC-8940-B4EB-FB9B18349C7C}" type="sibTrans" cxnId="{009A68C7-90FA-F147-A871-41D71D0CE60B}">
      <dgm:prSet/>
      <dgm:spPr/>
    </dgm:pt>
    <dgm:pt modelId="{B4F8FC50-4258-F34A-ABD5-F4A9E99EA155}">
      <dgm:prSet phldrT="[Text]"/>
      <dgm:spPr/>
      <dgm:t>
        <a:bodyPr/>
        <a:lstStyle/>
        <a:p>
          <a:r>
            <a:rPr lang="en-US" b="1" dirty="0" err="1" smtClean="0"/>
            <a:t>Há</a:t>
          </a:r>
          <a:r>
            <a:rPr lang="en-US" b="1" dirty="0" smtClean="0"/>
            <a:t> </a:t>
          </a:r>
          <a:r>
            <a:rPr lang="en-US" b="1" dirty="0" err="1" smtClean="0"/>
            <a:t>coisa</a:t>
          </a:r>
          <a:r>
            <a:rPr lang="en-US" b="1" dirty="0" smtClean="0"/>
            <a:t> </a:t>
          </a:r>
          <a:r>
            <a:rPr lang="en-US" b="1" dirty="0" err="1" smtClean="0"/>
            <a:t>julgada</a:t>
          </a:r>
          <a:r>
            <a:rPr lang="en-US" b="1" dirty="0" smtClean="0"/>
            <a:t> </a:t>
          </a:r>
          <a:r>
            <a:rPr lang="en-US" b="1" dirty="0" err="1" smtClean="0"/>
            <a:t>em</a:t>
          </a:r>
          <a:r>
            <a:rPr lang="en-US" b="1" dirty="0" smtClean="0"/>
            <a:t> </a:t>
          </a:r>
          <a:r>
            <a:rPr lang="en-US" b="1" dirty="0" err="1" smtClean="0"/>
            <a:t>incidente</a:t>
          </a:r>
          <a:r>
            <a:rPr lang="en-US" b="1" dirty="0" smtClean="0"/>
            <a:t> de </a:t>
          </a:r>
          <a:r>
            <a:rPr lang="en-US" b="1" dirty="0" err="1" smtClean="0"/>
            <a:t>desconsideração</a:t>
          </a:r>
          <a:r>
            <a:rPr lang="en-US" b="1" dirty="0" smtClean="0"/>
            <a:t> da </a:t>
          </a:r>
          <a:r>
            <a:rPr lang="en-US" b="1" dirty="0" err="1" smtClean="0"/>
            <a:t>personalidade</a:t>
          </a:r>
          <a:r>
            <a:rPr lang="en-US" b="1" dirty="0" smtClean="0"/>
            <a:t> </a:t>
          </a:r>
          <a:r>
            <a:rPr lang="en-US" b="1" dirty="0" err="1" smtClean="0"/>
            <a:t>juridica</a:t>
          </a:r>
          <a:r>
            <a:rPr lang="en-US" b="1" dirty="0" smtClean="0"/>
            <a:t>?</a:t>
          </a:r>
          <a:endParaRPr lang="en-US" b="1" dirty="0"/>
        </a:p>
      </dgm:t>
    </dgm:pt>
    <dgm:pt modelId="{73ACDC87-6503-2C41-9078-0D2C8C165C86}" type="parTrans" cxnId="{49CDC107-5B60-ED4C-84FA-453A5B2AF6B4}">
      <dgm:prSet/>
      <dgm:spPr/>
    </dgm:pt>
    <dgm:pt modelId="{A1C96AE2-7DCC-6248-B25D-0E361F2EB641}" type="sibTrans" cxnId="{49CDC107-5B60-ED4C-84FA-453A5B2AF6B4}">
      <dgm:prSet/>
      <dgm:spPr/>
    </dgm:pt>
    <dgm:pt modelId="{DF5DE04C-A56A-F74D-B9DF-99956BDB7433}" type="pres">
      <dgm:prSet presAssocID="{66C46D3A-2865-E244-95F1-2229C5E8856E}" presName="linearFlow" presStyleCnt="0">
        <dgm:presLayoutVars>
          <dgm:dir/>
          <dgm:resizeHandles val="exact"/>
        </dgm:presLayoutVars>
      </dgm:prSet>
      <dgm:spPr/>
    </dgm:pt>
    <dgm:pt modelId="{32918491-EDDF-EE49-8FE8-712D605ECCDC}" type="pres">
      <dgm:prSet presAssocID="{01F8DD8E-22AD-7544-9AEB-CA8939538E6C}" presName="composite" presStyleCnt="0"/>
      <dgm:spPr/>
    </dgm:pt>
    <dgm:pt modelId="{C2A01A2C-CC97-B94D-9DD1-CABF1BD17FA5}" type="pres">
      <dgm:prSet presAssocID="{01F8DD8E-22AD-7544-9AEB-CA8939538E6C}" presName="imgShp" presStyleLbl="fgImgPlace1" presStyleIdx="0" presStyleCnt="2"/>
      <dgm:spPr/>
    </dgm:pt>
    <dgm:pt modelId="{5A538883-A06F-D24B-9548-7CA05F8EC5E9}" type="pres">
      <dgm:prSet presAssocID="{01F8DD8E-22AD-7544-9AEB-CA8939538E6C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49C21E-D4BB-A949-BCFA-61530CFA0A2B}" type="pres">
      <dgm:prSet presAssocID="{1E1496F3-12BC-8940-B4EB-FB9B18349C7C}" presName="spacing" presStyleCnt="0"/>
      <dgm:spPr/>
    </dgm:pt>
    <dgm:pt modelId="{E262BD1C-22BF-D54B-B08C-FD00689D0F01}" type="pres">
      <dgm:prSet presAssocID="{B4F8FC50-4258-F34A-ABD5-F4A9E99EA155}" presName="composite" presStyleCnt="0"/>
      <dgm:spPr/>
    </dgm:pt>
    <dgm:pt modelId="{B5658997-0542-2040-AD64-2AB466BA4371}" type="pres">
      <dgm:prSet presAssocID="{B4F8FC50-4258-F34A-ABD5-F4A9E99EA155}" presName="imgShp" presStyleLbl="fgImgPlace1" presStyleIdx="1" presStyleCnt="2"/>
      <dgm:spPr/>
    </dgm:pt>
    <dgm:pt modelId="{5FBCE08D-F86D-6A4D-86B1-D474DF020737}" type="pres">
      <dgm:prSet presAssocID="{B4F8FC50-4258-F34A-ABD5-F4A9E99EA155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D7BE6F-C925-C84E-AC45-FBCA063D83ED}" type="presOf" srcId="{66C46D3A-2865-E244-95F1-2229C5E8856E}" destId="{DF5DE04C-A56A-F74D-B9DF-99956BDB7433}" srcOrd="0" destOrd="0" presId="urn:microsoft.com/office/officeart/2005/8/layout/vList3"/>
    <dgm:cxn modelId="{5FA7D9A7-C967-B643-9CF3-113587047109}" type="presOf" srcId="{01F8DD8E-22AD-7544-9AEB-CA8939538E6C}" destId="{5A538883-A06F-D24B-9548-7CA05F8EC5E9}" srcOrd="0" destOrd="0" presId="urn:microsoft.com/office/officeart/2005/8/layout/vList3"/>
    <dgm:cxn modelId="{49CDC107-5B60-ED4C-84FA-453A5B2AF6B4}" srcId="{66C46D3A-2865-E244-95F1-2229C5E8856E}" destId="{B4F8FC50-4258-F34A-ABD5-F4A9E99EA155}" srcOrd="1" destOrd="0" parTransId="{73ACDC87-6503-2C41-9078-0D2C8C165C86}" sibTransId="{A1C96AE2-7DCC-6248-B25D-0E361F2EB641}"/>
    <dgm:cxn modelId="{F8184D2A-CD10-D746-AB37-C7DE0D38FDB2}" type="presOf" srcId="{B4F8FC50-4258-F34A-ABD5-F4A9E99EA155}" destId="{5FBCE08D-F86D-6A4D-86B1-D474DF020737}" srcOrd="0" destOrd="0" presId="urn:microsoft.com/office/officeart/2005/8/layout/vList3"/>
    <dgm:cxn modelId="{009A68C7-90FA-F147-A871-41D71D0CE60B}" srcId="{66C46D3A-2865-E244-95F1-2229C5E8856E}" destId="{01F8DD8E-22AD-7544-9AEB-CA8939538E6C}" srcOrd="0" destOrd="0" parTransId="{A31E6C8D-C5A7-3241-8A57-C020753E7728}" sibTransId="{1E1496F3-12BC-8940-B4EB-FB9B18349C7C}"/>
    <dgm:cxn modelId="{45B30553-2DB4-1446-870A-D4873F12BA7F}" type="presParOf" srcId="{DF5DE04C-A56A-F74D-B9DF-99956BDB7433}" destId="{32918491-EDDF-EE49-8FE8-712D605ECCDC}" srcOrd="0" destOrd="0" presId="urn:microsoft.com/office/officeart/2005/8/layout/vList3"/>
    <dgm:cxn modelId="{1E2E2F21-3946-184C-8F6A-BA7585E0E78C}" type="presParOf" srcId="{32918491-EDDF-EE49-8FE8-712D605ECCDC}" destId="{C2A01A2C-CC97-B94D-9DD1-CABF1BD17FA5}" srcOrd="0" destOrd="0" presId="urn:microsoft.com/office/officeart/2005/8/layout/vList3"/>
    <dgm:cxn modelId="{9D3390B7-A474-834B-8EC1-43D2A9D90F1B}" type="presParOf" srcId="{32918491-EDDF-EE49-8FE8-712D605ECCDC}" destId="{5A538883-A06F-D24B-9548-7CA05F8EC5E9}" srcOrd="1" destOrd="0" presId="urn:microsoft.com/office/officeart/2005/8/layout/vList3"/>
    <dgm:cxn modelId="{61C9C422-1BBE-9F45-A666-37A6A3C237DC}" type="presParOf" srcId="{DF5DE04C-A56A-F74D-B9DF-99956BDB7433}" destId="{FA49C21E-D4BB-A949-BCFA-61530CFA0A2B}" srcOrd="1" destOrd="0" presId="urn:microsoft.com/office/officeart/2005/8/layout/vList3"/>
    <dgm:cxn modelId="{C0F6D93F-5DA9-AA46-A9BB-86E7338F585E}" type="presParOf" srcId="{DF5DE04C-A56A-F74D-B9DF-99956BDB7433}" destId="{E262BD1C-22BF-D54B-B08C-FD00689D0F01}" srcOrd="2" destOrd="0" presId="urn:microsoft.com/office/officeart/2005/8/layout/vList3"/>
    <dgm:cxn modelId="{57C5F5CC-20A4-8741-9AD3-28C954B70B76}" type="presParOf" srcId="{E262BD1C-22BF-D54B-B08C-FD00689D0F01}" destId="{B5658997-0542-2040-AD64-2AB466BA4371}" srcOrd="0" destOrd="0" presId="urn:microsoft.com/office/officeart/2005/8/layout/vList3"/>
    <dgm:cxn modelId="{8508F94D-A1F6-C44B-B570-A8D9C47F2219}" type="presParOf" srcId="{E262BD1C-22BF-D54B-B08C-FD00689D0F01}" destId="{5FBCE08D-F86D-6A4D-86B1-D474DF02073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774FD93-4181-C74B-8D81-B765A953B081}" type="doc">
      <dgm:prSet loTypeId="urn:microsoft.com/office/officeart/2005/8/layout/vList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39D14A3-18C2-1440-9C93-43969E08E45F}">
      <dgm:prSet phldrT="[Text]"/>
      <dgm:spPr/>
      <dgm:t>
        <a:bodyPr/>
        <a:lstStyle/>
        <a:p>
          <a:r>
            <a:rPr lang="en-US" dirty="0" err="1" smtClean="0"/>
            <a:t>Ação</a:t>
          </a:r>
          <a:r>
            <a:rPr lang="en-US" dirty="0" smtClean="0"/>
            <a:t> de </a:t>
          </a:r>
          <a:r>
            <a:rPr lang="en-US" dirty="0" err="1" smtClean="0"/>
            <a:t>Cobrança</a:t>
          </a:r>
          <a:endParaRPr lang="en-US" dirty="0"/>
        </a:p>
      </dgm:t>
    </dgm:pt>
    <dgm:pt modelId="{FEA0EA59-61D8-664C-8FC7-0FE7C57E27DB}" type="parTrans" cxnId="{C4E2681B-086E-F34D-98E5-978A7FF62200}">
      <dgm:prSet/>
      <dgm:spPr/>
      <dgm:t>
        <a:bodyPr/>
        <a:lstStyle/>
        <a:p>
          <a:endParaRPr lang="en-US"/>
        </a:p>
      </dgm:t>
    </dgm:pt>
    <dgm:pt modelId="{D3E92A7E-09D5-0B4A-B344-6720702863DB}" type="sibTrans" cxnId="{C4E2681B-086E-F34D-98E5-978A7FF62200}">
      <dgm:prSet/>
      <dgm:spPr/>
      <dgm:t>
        <a:bodyPr/>
        <a:lstStyle/>
        <a:p>
          <a:endParaRPr lang="en-US"/>
        </a:p>
      </dgm:t>
    </dgm:pt>
    <dgm:pt modelId="{05A50EC4-C713-3145-8740-EA76C025C5DC}">
      <dgm:prSet phldrT="[Text]"/>
      <dgm:spPr/>
      <dgm:t>
        <a:bodyPr/>
        <a:lstStyle/>
        <a:p>
          <a:r>
            <a:rPr lang="en-US" dirty="0" err="1" smtClean="0"/>
            <a:t>Pagamento</a:t>
          </a:r>
          <a:endParaRPr lang="en-US" dirty="0"/>
        </a:p>
      </dgm:t>
    </dgm:pt>
    <dgm:pt modelId="{B5993F70-768D-4F49-BCE5-4F674A72F2AA}" type="parTrans" cxnId="{ACDBD823-38E1-924F-89B0-02F987DEC9F5}">
      <dgm:prSet/>
      <dgm:spPr/>
      <dgm:t>
        <a:bodyPr/>
        <a:lstStyle/>
        <a:p>
          <a:endParaRPr lang="en-US"/>
        </a:p>
      </dgm:t>
    </dgm:pt>
    <dgm:pt modelId="{19045711-8E7C-DB46-9EF3-2737A4424EA4}" type="sibTrans" cxnId="{ACDBD823-38E1-924F-89B0-02F987DEC9F5}">
      <dgm:prSet/>
      <dgm:spPr/>
      <dgm:t>
        <a:bodyPr/>
        <a:lstStyle/>
        <a:p>
          <a:endParaRPr lang="en-US"/>
        </a:p>
      </dgm:t>
    </dgm:pt>
    <dgm:pt modelId="{9837C670-512C-AD44-8B4D-BE903E978802}">
      <dgm:prSet phldrT="[Text]"/>
      <dgm:spPr/>
      <dgm:t>
        <a:bodyPr/>
        <a:lstStyle/>
        <a:p>
          <a:r>
            <a:rPr lang="en-US" dirty="0" err="1" smtClean="0"/>
            <a:t>Ação</a:t>
          </a:r>
          <a:r>
            <a:rPr lang="en-US" dirty="0" smtClean="0"/>
            <a:t> </a:t>
          </a:r>
          <a:r>
            <a:rPr lang="en-US" dirty="0" err="1" smtClean="0"/>
            <a:t>Declaratória</a:t>
          </a:r>
          <a:endParaRPr lang="en-US" dirty="0"/>
        </a:p>
      </dgm:t>
    </dgm:pt>
    <dgm:pt modelId="{69E077F0-DE43-0049-94FF-369362937CA6}" type="parTrans" cxnId="{042B1DA9-3E42-9D41-88F2-52D4E520CCBF}">
      <dgm:prSet/>
      <dgm:spPr/>
      <dgm:t>
        <a:bodyPr/>
        <a:lstStyle/>
        <a:p>
          <a:endParaRPr lang="en-US"/>
        </a:p>
      </dgm:t>
    </dgm:pt>
    <dgm:pt modelId="{3BAA2D1D-F535-B044-AAA0-1767204AB05F}" type="sibTrans" cxnId="{042B1DA9-3E42-9D41-88F2-52D4E520CCBF}">
      <dgm:prSet/>
      <dgm:spPr/>
      <dgm:t>
        <a:bodyPr/>
        <a:lstStyle/>
        <a:p>
          <a:endParaRPr lang="en-US"/>
        </a:p>
      </dgm:t>
    </dgm:pt>
    <dgm:pt modelId="{C343D6AD-D971-384A-8889-2CD0D365E93D}">
      <dgm:prSet phldrT="[Text]"/>
      <dgm:spPr/>
      <dgm:t>
        <a:bodyPr/>
        <a:lstStyle/>
        <a:p>
          <a:r>
            <a:rPr lang="en-US" dirty="0" err="1" smtClean="0"/>
            <a:t>Compensação</a:t>
          </a:r>
          <a:endParaRPr lang="en-US" dirty="0"/>
        </a:p>
      </dgm:t>
    </dgm:pt>
    <dgm:pt modelId="{46A9F4D8-3C30-CA45-9DDA-7A8CC4BB2569}" type="parTrans" cxnId="{1F4CA625-6D85-2E44-8D24-F37884E2B6DF}">
      <dgm:prSet/>
      <dgm:spPr/>
      <dgm:t>
        <a:bodyPr/>
        <a:lstStyle/>
        <a:p>
          <a:endParaRPr lang="en-US"/>
        </a:p>
      </dgm:t>
    </dgm:pt>
    <dgm:pt modelId="{1BF7BC90-E65D-BC42-8135-BD477458EB10}" type="sibTrans" cxnId="{1F4CA625-6D85-2E44-8D24-F37884E2B6DF}">
      <dgm:prSet/>
      <dgm:spPr/>
      <dgm:t>
        <a:bodyPr/>
        <a:lstStyle/>
        <a:p>
          <a:endParaRPr lang="en-US"/>
        </a:p>
      </dgm:t>
    </dgm:pt>
    <dgm:pt modelId="{656E2B6B-DFE4-8845-B343-DCFBD6E877D1}" type="pres">
      <dgm:prSet presAssocID="{E774FD93-4181-C74B-8D81-B765A953B0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DBD9AD-7917-0845-8DB8-BC925E94818E}" type="pres">
      <dgm:prSet presAssocID="{139D14A3-18C2-1440-9C93-43969E08E45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C03490-06B2-1B48-9790-102A2EE85150}" type="pres">
      <dgm:prSet presAssocID="{139D14A3-18C2-1440-9C93-43969E08E45F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2E0C92-B7C8-E04A-8C45-390021951B4E}" type="pres">
      <dgm:prSet presAssocID="{9837C670-512C-AD44-8B4D-BE903E97880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9C906B-6350-7E4E-9009-56B8EF5C3F32}" type="pres">
      <dgm:prSet presAssocID="{9837C670-512C-AD44-8B4D-BE903E97880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E2681B-086E-F34D-98E5-978A7FF62200}" srcId="{E774FD93-4181-C74B-8D81-B765A953B081}" destId="{139D14A3-18C2-1440-9C93-43969E08E45F}" srcOrd="0" destOrd="0" parTransId="{FEA0EA59-61D8-664C-8FC7-0FE7C57E27DB}" sibTransId="{D3E92A7E-09D5-0B4A-B344-6720702863DB}"/>
    <dgm:cxn modelId="{01E05C0A-5265-F942-AA27-8D43EA74D917}" type="presOf" srcId="{9837C670-512C-AD44-8B4D-BE903E978802}" destId="{752E0C92-B7C8-E04A-8C45-390021951B4E}" srcOrd="0" destOrd="0" presId="urn:microsoft.com/office/officeart/2005/8/layout/vList2"/>
    <dgm:cxn modelId="{ACDBD823-38E1-924F-89B0-02F987DEC9F5}" srcId="{139D14A3-18C2-1440-9C93-43969E08E45F}" destId="{05A50EC4-C713-3145-8740-EA76C025C5DC}" srcOrd="0" destOrd="0" parTransId="{B5993F70-768D-4F49-BCE5-4F674A72F2AA}" sibTransId="{19045711-8E7C-DB46-9EF3-2737A4424EA4}"/>
    <dgm:cxn modelId="{1F4CA625-6D85-2E44-8D24-F37884E2B6DF}" srcId="{9837C670-512C-AD44-8B4D-BE903E978802}" destId="{C343D6AD-D971-384A-8889-2CD0D365E93D}" srcOrd="0" destOrd="0" parTransId="{46A9F4D8-3C30-CA45-9DDA-7A8CC4BB2569}" sibTransId="{1BF7BC90-E65D-BC42-8135-BD477458EB10}"/>
    <dgm:cxn modelId="{042B1DA9-3E42-9D41-88F2-52D4E520CCBF}" srcId="{E774FD93-4181-C74B-8D81-B765A953B081}" destId="{9837C670-512C-AD44-8B4D-BE903E978802}" srcOrd="1" destOrd="0" parTransId="{69E077F0-DE43-0049-94FF-369362937CA6}" sibTransId="{3BAA2D1D-F535-B044-AAA0-1767204AB05F}"/>
    <dgm:cxn modelId="{98D1C75A-FEB0-934D-838A-FCD38E80002B}" type="presOf" srcId="{E774FD93-4181-C74B-8D81-B765A953B081}" destId="{656E2B6B-DFE4-8845-B343-DCFBD6E877D1}" srcOrd="0" destOrd="0" presId="urn:microsoft.com/office/officeart/2005/8/layout/vList2"/>
    <dgm:cxn modelId="{1557D439-4B36-AC48-B65E-42DA507E5C12}" type="presOf" srcId="{C343D6AD-D971-384A-8889-2CD0D365E93D}" destId="{B99C906B-6350-7E4E-9009-56B8EF5C3F32}" srcOrd="0" destOrd="0" presId="urn:microsoft.com/office/officeart/2005/8/layout/vList2"/>
    <dgm:cxn modelId="{92C455AB-4FB9-BF4D-B6C1-F6020610532D}" type="presOf" srcId="{139D14A3-18C2-1440-9C93-43969E08E45F}" destId="{3FDBD9AD-7917-0845-8DB8-BC925E94818E}" srcOrd="0" destOrd="0" presId="urn:microsoft.com/office/officeart/2005/8/layout/vList2"/>
    <dgm:cxn modelId="{7A6DF03F-9903-E94F-BBE2-00D24C435A9E}" type="presOf" srcId="{05A50EC4-C713-3145-8740-EA76C025C5DC}" destId="{4FC03490-06B2-1B48-9790-102A2EE85150}" srcOrd="0" destOrd="0" presId="urn:microsoft.com/office/officeart/2005/8/layout/vList2"/>
    <dgm:cxn modelId="{5630FED7-D07F-1C46-BFCC-606435EE7536}" type="presParOf" srcId="{656E2B6B-DFE4-8845-B343-DCFBD6E877D1}" destId="{3FDBD9AD-7917-0845-8DB8-BC925E94818E}" srcOrd="0" destOrd="0" presId="urn:microsoft.com/office/officeart/2005/8/layout/vList2"/>
    <dgm:cxn modelId="{2504EF59-92F6-FD43-8CA7-086C3EDA95FD}" type="presParOf" srcId="{656E2B6B-DFE4-8845-B343-DCFBD6E877D1}" destId="{4FC03490-06B2-1B48-9790-102A2EE85150}" srcOrd="1" destOrd="0" presId="urn:microsoft.com/office/officeart/2005/8/layout/vList2"/>
    <dgm:cxn modelId="{5E9559FB-BD0B-B84D-B45F-F66F364F0687}" type="presParOf" srcId="{656E2B6B-DFE4-8845-B343-DCFBD6E877D1}" destId="{752E0C92-B7C8-E04A-8C45-390021951B4E}" srcOrd="2" destOrd="0" presId="urn:microsoft.com/office/officeart/2005/8/layout/vList2"/>
    <dgm:cxn modelId="{5D34C2C1-CFD0-C24C-B3EA-8015576F534F}" type="presParOf" srcId="{656E2B6B-DFE4-8845-B343-DCFBD6E877D1}" destId="{B99C906B-6350-7E4E-9009-56B8EF5C3F3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89A5220-B94C-D74E-BDE3-E021D62FB4F6}" type="doc">
      <dgm:prSet loTypeId="urn:microsoft.com/office/officeart/2005/8/layout/arrow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C887D90-D943-CA42-84BC-2797B94AD637}">
      <dgm:prSet phldrT="[Text]"/>
      <dgm:spPr/>
      <dgm:t>
        <a:bodyPr/>
        <a:lstStyle/>
        <a:p>
          <a:r>
            <a:rPr lang="en-US" dirty="0" err="1" smtClean="0"/>
            <a:t>Reivindicatória</a:t>
          </a:r>
          <a:endParaRPr lang="en-US" dirty="0"/>
        </a:p>
      </dgm:t>
    </dgm:pt>
    <dgm:pt modelId="{E4F5DB29-243A-304F-85C4-B4477B686EA7}" type="parTrans" cxnId="{45BA8FD5-4B7F-7641-92E6-68E3E6395E7F}">
      <dgm:prSet/>
      <dgm:spPr/>
      <dgm:t>
        <a:bodyPr/>
        <a:lstStyle/>
        <a:p>
          <a:endParaRPr lang="en-US"/>
        </a:p>
      </dgm:t>
    </dgm:pt>
    <dgm:pt modelId="{176399EE-56CA-6C41-8F45-A04E14072E42}" type="sibTrans" cxnId="{45BA8FD5-4B7F-7641-92E6-68E3E6395E7F}">
      <dgm:prSet/>
      <dgm:spPr/>
      <dgm:t>
        <a:bodyPr/>
        <a:lstStyle/>
        <a:p>
          <a:endParaRPr lang="en-US"/>
        </a:p>
      </dgm:t>
    </dgm:pt>
    <dgm:pt modelId="{A185CE35-B343-7A4C-876B-99F4068FD454}">
      <dgm:prSet phldrT="[Text]"/>
      <dgm:spPr/>
      <dgm:t>
        <a:bodyPr/>
        <a:lstStyle/>
        <a:p>
          <a:r>
            <a:rPr lang="en-US" dirty="0" err="1" smtClean="0"/>
            <a:t>Usucapião</a:t>
          </a:r>
          <a:endParaRPr lang="en-US" dirty="0"/>
        </a:p>
      </dgm:t>
    </dgm:pt>
    <dgm:pt modelId="{68820997-60E3-084F-AFB3-81583DAD52BD}" type="parTrans" cxnId="{CB7FBF25-5AF1-C443-A648-FEE6FCE4B847}">
      <dgm:prSet/>
      <dgm:spPr/>
      <dgm:t>
        <a:bodyPr/>
        <a:lstStyle/>
        <a:p>
          <a:endParaRPr lang="en-US"/>
        </a:p>
      </dgm:t>
    </dgm:pt>
    <dgm:pt modelId="{7F2ED9E8-6ECC-E24C-B461-D770C4C60D7B}" type="sibTrans" cxnId="{CB7FBF25-5AF1-C443-A648-FEE6FCE4B847}">
      <dgm:prSet/>
      <dgm:spPr/>
      <dgm:t>
        <a:bodyPr/>
        <a:lstStyle/>
        <a:p>
          <a:endParaRPr lang="en-US"/>
        </a:p>
      </dgm:t>
    </dgm:pt>
    <dgm:pt modelId="{091B62A0-9022-5940-8CB7-ADE114670980}" type="pres">
      <dgm:prSet presAssocID="{B89A5220-B94C-D74E-BDE3-E021D62FB4F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100EC9-08A1-FF40-82C4-5493F78227FA}" type="pres">
      <dgm:prSet presAssocID="{EC887D90-D943-CA42-84BC-2797B94AD637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73705E-A5BB-824D-8603-7E0525B47E3E}" type="pres">
      <dgm:prSet presAssocID="{A185CE35-B343-7A4C-876B-99F4068FD454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BA8FD5-4B7F-7641-92E6-68E3E6395E7F}" srcId="{B89A5220-B94C-D74E-BDE3-E021D62FB4F6}" destId="{EC887D90-D943-CA42-84BC-2797B94AD637}" srcOrd="0" destOrd="0" parTransId="{E4F5DB29-243A-304F-85C4-B4477B686EA7}" sibTransId="{176399EE-56CA-6C41-8F45-A04E14072E42}"/>
    <dgm:cxn modelId="{C7686F74-32F3-8043-A123-9FE1EB120A8B}" type="presOf" srcId="{EC887D90-D943-CA42-84BC-2797B94AD637}" destId="{25100EC9-08A1-FF40-82C4-5493F78227FA}" srcOrd="0" destOrd="0" presId="urn:microsoft.com/office/officeart/2005/8/layout/arrow5"/>
    <dgm:cxn modelId="{B8ABD77F-D1F2-D649-AE16-5DF9773802D2}" type="presOf" srcId="{B89A5220-B94C-D74E-BDE3-E021D62FB4F6}" destId="{091B62A0-9022-5940-8CB7-ADE114670980}" srcOrd="0" destOrd="0" presId="urn:microsoft.com/office/officeart/2005/8/layout/arrow5"/>
    <dgm:cxn modelId="{75AFDDCD-4729-4F40-A0FA-412BD1E02136}" type="presOf" srcId="{A185CE35-B343-7A4C-876B-99F4068FD454}" destId="{4A73705E-A5BB-824D-8603-7E0525B47E3E}" srcOrd="0" destOrd="0" presId="urn:microsoft.com/office/officeart/2005/8/layout/arrow5"/>
    <dgm:cxn modelId="{CB7FBF25-5AF1-C443-A648-FEE6FCE4B847}" srcId="{B89A5220-B94C-D74E-BDE3-E021D62FB4F6}" destId="{A185CE35-B343-7A4C-876B-99F4068FD454}" srcOrd="1" destOrd="0" parTransId="{68820997-60E3-084F-AFB3-81583DAD52BD}" sibTransId="{7F2ED9E8-6ECC-E24C-B461-D770C4C60D7B}"/>
    <dgm:cxn modelId="{05953CE0-64A3-EF4E-9BB5-26B8CEA2495B}" type="presParOf" srcId="{091B62A0-9022-5940-8CB7-ADE114670980}" destId="{25100EC9-08A1-FF40-82C4-5493F78227FA}" srcOrd="0" destOrd="0" presId="urn:microsoft.com/office/officeart/2005/8/layout/arrow5"/>
    <dgm:cxn modelId="{6D71F019-8C38-EB4A-8D77-169B953C8B2D}" type="presParOf" srcId="{091B62A0-9022-5940-8CB7-ADE114670980}" destId="{4A73705E-A5BB-824D-8603-7E0525B47E3E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34E5459-A32C-F94B-B609-A1FCCEBC4A18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EACE2BF-BE10-0C49-82A7-5D2E56D64885}">
      <dgm:prSet phldrT="[Text]"/>
      <dgm:spPr/>
      <dgm:t>
        <a:bodyPr/>
        <a:lstStyle/>
        <a:p>
          <a:r>
            <a:rPr lang="en-US" dirty="0" err="1" smtClean="0"/>
            <a:t>Limite</a:t>
          </a:r>
          <a:r>
            <a:rPr lang="en-US" dirty="0" smtClean="0"/>
            <a:t> </a:t>
          </a:r>
          <a:r>
            <a:rPr lang="en-US" dirty="0" err="1" smtClean="0"/>
            <a:t>Subjetivo</a:t>
          </a:r>
          <a:endParaRPr lang="en-US" dirty="0"/>
        </a:p>
      </dgm:t>
    </dgm:pt>
    <dgm:pt modelId="{B4CF6CD5-F374-6C4E-AFC0-BD439DD482FC}" type="parTrans" cxnId="{1C26CB37-2489-6C4B-AAF7-50AF982522DF}">
      <dgm:prSet/>
      <dgm:spPr/>
      <dgm:t>
        <a:bodyPr/>
        <a:lstStyle/>
        <a:p>
          <a:endParaRPr lang="en-US"/>
        </a:p>
      </dgm:t>
    </dgm:pt>
    <dgm:pt modelId="{87292BC0-DBDE-B94E-8BE9-05F0EC622BAA}" type="sibTrans" cxnId="{1C26CB37-2489-6C4B-AAF7-50AF982522DF}">
      <dgm:prSet/>
      <dgm:spPr/>
      <dgm:t>
        <a:bodyPr/>
        <a:lstStyle/>
        <a:p>
          <a:endParaRPr lang="en-US"/>
        </a:p>
      </dgm:t>
    </dgm:pt>
    <dgm:pt modelId="{015358DB-9437-814B-8DFC-A78A92C0DB21}">
      <dgm:prSet phldrT="[Text]" phldr="1"/>
      <dgm:spPr/>
      <dgm:t>
        <a:bodyPr/>
        <a:lstStyle/>
        <a:p>
          <a:endParaRPr lang="en-US" dirty="0"/>
        </a:p>
      </dgm:t>
    </dgm:pt>
    <dgm:pt modelId="{AE24FD73-3D0D-B54B-ACB3-55ED71ADE521}" type="parTrans" cxnId="{3B75EAB7-8DD5-5448-9FC4-2A5D0497EE01}">
      <dgm:prSet/>
      <dgm:spPr/>
      <dgm:t>
        <a:bodyPr/>
        <a:lstStyle/>
        <a:p>
          <a:endParaRPr lang="en-US"/>
        </a:p>
      </dgm:t>
    </dgm:pt>
    <dgm:pt modelId="{63C3F05A-C035-5442-B9BA-BEE6106583AA}" type="sibTrans" cxnId="{3B75EAB7-8DD5-5448-9FC4-2A5D0497EE01}">
      <dgm:prSet/>
      <dgm:spPr/>
      <dgm:t>
        <a:bodyPr/>
        <a:lstStyle/>
        <a:p>
          <a:endParaRPr lang="en-US"/>
        </a:p>
      </dgm:t>
    </dgm:pt>
    <dgm:pt modelId="{CEBBDD87-DEE3-1B4E-8338-1B25897971DE}" type="pres">
      <dgm:prSet presAssocID="{334E5459-A32C-F94B-B609-A1FCCEBC4A1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7243D9-0384-D447-8A26-8330C83BC359}" type="pres">
      <dgm:prSet presAssocID="{9EACE2BF-BE10-0C49-82A7-5D2E56D64885}" presName="roof" presStyleLbl="dkBgShp" presStyleIdx="0" presStyleCnt="2"/>
      <dgm:spPr/>
      <dgm:t>
        <a:bodyPr/>
        <a:lstStyle/>
        <a:p>
          <a:endParaRPr lang="en-US"/>
        </a:p>
      </dgm:t>
    </dgm:pt>
    <dgm:pt modelId="{30EE4AB7-1D0E-3C4E-B928-774FEBA3DB08}" type="pres">
      <dgm:prSet presAssocID="{9EACE2BF-BE10-0C49-82A7-5D2E56D64885}" presName="pillars" presStyleCnt="0"/>
      <dgm:spPr/>
    </dgm:pt>
    <dgm:pt modelId="{E9E98F8E-CB82-0A47-9444-C2D24A40F4FB}" type="pres">
      <dgm:prSet presAssocID="{9EACE2BF-BE10-0C49-82A7-5D2E56D64885}" presName="pillar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8887D5-6936-AA45-B594-E1CFFC5913C7}" type="pres">
      <dgm:prSet presAssocID="{9EACE2BF-BE10-0C49-82A7-5D2E56D64885}" presName="base" presStyleLbl="dkBgShp" presStyleIdx="1" presStyleCnt="2"/>
      <dgm:spPr/>
    </dgm:pt>
  </dgm:ptLst>
  <dgm:cxnLst>
    <dgm:cxn modelId="{AD17BADE-4BB6-824D-A440-E9360F1EB65E}" type="presOf" srcId="{9EACE2BF-BE10-0C49-82A7-5D2E56D64885}" destId="{DF7243D9-0384-D447-8A26-8330C83BC359}" srcOrd="0" destOrd="0" presId="urn:microsoft.com/office/officeart/2005/8/layout/hList3"/>
    <dgm:cxn modelId="{BED8A6C9-FA80-9F4A-BBE5-B94053C6A928}" type="presOf" srcId="{334E5459-A32C-F94B-B609-A1FCCEBC4A18}" destId="{CEBBDD87-DEE3-1B4E-8338-1B25897971DE}" srcOrd="0" destOrd="0" presId="urn:microsoft.com/office/officeart/2005/8/layout/hList3"/>
    <dgm:cxn modelId="{3B75EAB7-8DD5-5448-9FC4-2A5D0497EE01}" srcId="{9EACE2BF-BE10-0C49-82A7-5D2E56D64885}" destId="{015358DB-9437-814B-8DFC-A78A92C0DB21}" srcOrd="0" destOrd="0" parTransId="{AE24FD73-3D0D-B54B-ACB3-55ED71ADE521}" sibTransId="{63C3F05A-C035-5442-B9BA-BEE6106583AA}"/>
    <dgm:cxn modelId="{1C26CB37-2489-6C4B-AAF7-50AF982522DF}" srcId="{334E5459-A32C-F94B-B609-A1FCCEBC4A18}" destId="{9EACE2BF-BE10-0C49-82A7-5D2E56D64885}" srcOrd="0" destOrd="0" parTransId="{B4CF6CD5-F374-6C4E-AFC0-BD439DD482FC}" sibTransId="{87292BC0-DBDE-B94E-8BE9-05F0EC622BAA}"/>
    <dgm:cxn modelId="{1AD4E73C-BA55-D148-9D9B-6B321FB5CCE6}" type="presOf" srcId="{015358DB-9437-814B-8DFC-A78A92C0DB21}" destId="{E9E98F8E-CB82-0A47-9444-C2D24A40F4FB}" srcOrd="0" destOrd="0" presId="urn:microsoft.com/office/officeart/2005/8/layout/hList3"/>
    <dgm:cxn modelId="{47D42266-4847-9F46-86C6-9CF20EBF96F3}" type="presParOf" srcId="{CEBBDD87-DEE3-1B4E-8338-1B25897971DE}" destId="{DF7243D9-0384-D447-8A26-8330C83BC359}" srcOrd="0" destOrd="0" presId="urn:microsoft.com/office/officeart/2005/8/layout/hList3"/>
    <dgm:cxn modelId="{98B55731-1DCD-3F48-AEB9-FC7FF7377B65}" type="presParOf" srcId="{CEBBDD87-DEE3-1B4E-8338-1B25897971DE}" destId="{30EE4AB7-1D0E-3C4E-B928-774FEBA3DB08}" srcOrd="1" destOrd="0" presId="urn:microsoft.com/office/officeart/2005/8/layout/hList3"/>
    <dgm:cxn modelId="{1C423E4A-0EA7-BD46-A0C3-C581CABB804B}" type="presParOf" srcId="{30EE4AB7-1D0E-3C4E-B928-774FEBA3DB08}" destId="{E9E98F8E-CB82-0A47-9444-C2D24A40F4FB}" srcOrd="0" destOrd="0" presId="urn:microsoft.com/office/officeart/2005/8/layout/hList3"/>
    <dgm:cxn modelId="{6BC1D5E2-B4E9-9D4A-9FB5-D32071B45415}" type="presParOf" srcId="{CEBBDD87-DEE3-1B4E-8338-1B25897971DE}" destId="{CE8887D5-6936-AA45-B594-E1CFFC5913C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242C33A-1BCA-134D-878E-2F1786D39A68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ECF3F65-C8C6-C542-9AD2-F439D1E91E40}">
      <dgm:prSet phldrT="[Text]"/>
      <dgm:spPr/>
      <dgm:t>
        <a:bodyPr/>
        <a:lstStyle/>
        <a:p>
          <a:r>
            <a:rPr lang="en-US" dirty="0" smtClean="0"/>
            <a:t>Inter </a:t>
          </a:r>
          <a:r>
            <a:rPr lang="en-US" dirty="0" err="1" smtClean="0"/>
            <a:t>Partes</a:t>
          </a:r>
          <a:endParaRPr lang="en-US" dirty="0"/>
        </a:p>
      </dgm:t>
    </dgm:pt>
    <dgm:pt modelId="{17EF610F-C1C4-4B4F-B3FF-2E663CFBD64E}" type="parTrans" cxnId="{A89B6E58-415A-2147-B03F-24A49F79817D}">
      <dgm:prSet/>
      <dgm:spPr/>
      <dgm:t>
        <a:bodyPr/>
        <a:lstStyle/>
        <a:p>
          <a:endParaRPr lang="en-US"/>
        </a:p>
      </dgm:t>
    </dgm:pt>
    <dgm:pt modelId="{5E20B7D2-C86C-054D-8B9C-EB202A1EA683}" type="sibTrans" cxnId="{A89B6E58-415A-2147-B03F-24A49F79817D}">
      <dgm:prSet/>
      <dgm:spPr/>
      <dgm:t>
        <a:bodyPr/>
        <a:lstStyle/>
        <a:p>
          <a:endParaRPr lang="en-US"/>
        </a:p>
      </dgm:t>
    </dgm:pt>
    <dgm:pt modelId="{7D95C21C-343D-6248-9071-658122578A3F}">
      <dgm:prSet phldrT="[Text]"/>
      <dgm:spPr/>
      <dgm:t>
        <a:bodyPr/>
        <a:lstStyle/>
        <a:p>
          <a:r>
            <a:rPr lang="en-US" dirty="0" smtClean="0"/>
            <a:t>Art. 506, CPC</a:t>
          </a:r>
          <a:endParaRPr lang="en-US" dirty="0"/>
        </a:p>
      </dgm:t>
    </dgm:pt>
    <dgm:pt modelId="{CBF2E659-25A0-2149-9F7A-083AC260C1EF}" type="parTrans" cxnId="{7FE9CD61-6E0C-A94D-A292-D5BA5D652735}">
      <dgm:prSet/>
      <dgm:spPr/>
      <dgm:t>
        <a:bodyPr/>
        <a:lstStyle/>
        <a:p>
          <a:endParaRPr lang="en-US"/>
        </a:p>
      </dgm:t>
    </dgm:pt>
    <dgm:pt modelId="{0B3AD31A-AE2F-9F47-999F-BFE58132FCC1}" type="sibTrans" cxnId="{7FE9CD61-6E0C-A94D-A292-D5BA5D652735}">
      <dgm:prSet/>
      <dgm:spPr/>
      <dgm:t>
        <a:bodyPr/>
        <a:lstStyle/>
        <a:p>
          <a:endParaRPr lang="en-US"/>
        </a:p>
      </dgm:t>
    </dgm:pt>
    <dgm:pt modelId="{D2F894BE-849E-194F-9B49-69CE7507167D}">
      <dgm:prSet phldrT="[Text]"/>
      <dgm:spPr/>
      <dgm:t>
        <a:bodyPr/>
        <a:lstStyle/>
        <a:p>
          <a:r>
            <a:rPr lang="en-US" dirty="0" err="1" smtClean="0"/>
            <a:t>Sucessores</a:t>
          </a:r>
          <a:endParaRPr lang="en-US" dirty="0"/>
        </a:p>
      </dgm:t>
    </dgm:pt>
    <dgm:pt modelId="{AC66BB57-4FD6-1146-BFA5-0B75E4B7C5F4}" type="parTrans" cxnId="{6102CC51-3C82-DD4C-923D-555ADD3D0B98}">
      <dgm:prSet/>
      <dgm:spPr/>
      <dgm:t>
        <a:bodyPr/>
        <a:lstStyle/>
        <a:p>
          <a:endParaRPr lang="en-US"/>
        </a:p>
      </dgm:t>
    </dgm:pt>
    <dgm:pt modelId="{22B1E1EA-E7B0-464A-A237-AB8F3AFAF9AD}" type="sibTrans" cxnId="{6102CC51-3C82-DD4C-923D-555ADD3D0B98}">
      <dgm:prSet/>
      <dgm:spPr/>
      <dgm:t>
        <a:bodyPr/>
        <a:lstStyle/>
        <a:p>
          <a:endParaRPr lang="en-US"/>
        </a:p>
      </dgm:t>
    </dgm:pt>
    <dgm:pt modelId="{9A4FCA41-6E6F-3D44-AB8A-E9F7AB6803A1}">
      <dgm:prSet phldrT="[Text]"/>
      <dgm:spPr/>
      <dgm:t>
        <a:bodyPr/>
        <a:lstStyle/>
        <a:p>
          <a:r>
            <a:rPr lang="en-US" dirty="0" smtClean="0"/>
            <a:t>Ultra </a:t>
          </a:r>
          <a:r>
            <a:rPr lang="en-US" dirty="0" err="1" smtClean="0"/>
            <a:t>Partes</a:t>
          </a:r>
          <a:endParaRPr lang="en-US" dirty="0"/>
        </a:p>
      </dgm:t>
    </dgm:pt>
    <dgm:pt modelId="{F7733700-5245-E448-85BA-1E85CF05C941}" type="parTrans" cxnId="{F74B8FCB-0440-3A4B-8AAE-DC6159D45548}">
      <dgm:prSet/>
      <dgm:spPr/>
      <dgm:t>
        <a:bodyPr/>
        <a:lstStyle/>
        <a:p>
          <a:endParaRPr lang="en-US"/>
        </a:p>
      </dgm:t>
    </dgm:pt>
    <dgm:pt modelId="{5DFE1B1A-2E14-5A47-8387-DCFC640DC642}" type="sibTrans" cxnId="{F74B8FCB-0440-3A4B-8AAE-DC6159D45548}">
      <dgm:prSet/>
      <dgm:spPr/>
      <dgm:t>
        <a:bodyPr/>
        <a:lstStyle/>
        <a:p>
          <a:endParaRPr lang="en-US"/>
        </a:p>
      </dgm:t>
    </dgm:pt>
    <dgm:pt modelId="{D4FD084D-969C-E542-91AE-B6259AE724EC}">
      <dgm:prSet phldrT="[Text]"/>
      <dgm:spPr/>
      <dgm:t>
        <a:bodyPr/>
        <a:lstStyle/>
        <a:p>
          <a:r>
            <a:rPr lang="en-US" dirty="0" err="1" smtClean="0"/>
            <a:t>Legitimação</a:t>
          </a:r>
          <a:r>
            <a:rPr lang="en-US" dirty="0" smtClean="0"/>
            <a:t> </a:t>
          </a:r>
          <a:r>
            <a:rPr lang="en-US" dirty="0" err="1" smtClean="0"/>
            <a:t>Extraordinária</a:t>
          </a:r>
          <a:endParaRPr lang="en-US" dirty="0"/>
        </a:p>
      </dgm:t>
    </dgm:pt>
    <dgm:pt modelId="{1F31F964-B4C4-0348-8041-8A7E27C0BF53}" type="parTrans" cxnId="{101A88AE-7ED4-4841-AF10-8E31EA187395}">
      <dgm:prSet/>
      <dgm:spPr/>
      <dgm:t>
        <a:bodyPr/>
        <a:lstStyle/>
        <a:p>
          <a:endParaRPr lang="en-US"/>
        </a:p>
      </dgm:t>
    </dgm:pt>
    <dgm:pt modelId="{475C26CC-E65C-3B44-B82C-76A144228C0D}" type="sibTrans" cxnId="{101A88AE-7ED4-4841-AF10-8E31EA187395}">
      <dgm:prSet/>
      <dgm:spPr/>
      <dgm:t>
        <a:bodyPr/>
        <a:lstStyle/>
        <a:p>
          <a:endParaRPr lang="en-US"/>
        </a:p>
      </dgm:t>
    </dgm:pt>
    <dgm:pt modelId="{74338448-772D-4C47-BB77-5E06F5397E00}">
      <dgm:prSet phldrT="[Text]"/>
      <dgm:spPr/>
      <dgm:t>
        <a:bodyPr/>
        <a:lstStyle/>
        <a:p>
          <a:r>
            <a:rPr lang="en-US" dirty="0" err="1" smtClean="0"/>
            <a:t>Colegitimado</a:t>
          </a:r>
          <a:r>
            <a:rPr lang="en-US" dirty="0" smtClean="0"/>
            <a:t> </a:t>
          </a:r>
          <a:r>
            <a:rPr lang="en-US" dirty="0" err="1" smtClean="0"/>
            <a:t>ausente</a:t>
          </a:r>
          <a:endParaRPr lang="en-US" dirty="0"/>
        </a:p>
      </dgm:t>
    </dgm:pt>
    <dgm:pt modelId="{6D9C4479-1B54-2842-B65F-4189660E1C5B}" type="parTrans" cxnId="{854A45CA-D0F4-0C46-AF59-8511E89E2B89}">
      <dgm:prSet/>
      <dgm:spPr/>
      <dgm:t>
        <a:bodyPr/>
        <a:lstStyle/>
        <a:p>
          <a:endParaRPr lang="en-US"/>
        </a:p>
      </dgm:t>
    </dgm:pt>
    <dgm:pt modelId="{F92684B1-6C79-4F48-B5C8-C566B71DEAB7}" type="sibTrans" cxnId="{854A45CA-D0F4-0C46-AF59-8511E89E2B89}">
      <dgm:prSet/>
      <dgm:spPr/>
      <dgm:t>
        <a:bodyPr/>
        <a:lstStyle/>
        <a:p>
          <a:endParaRPr lang="en-US"/>
        </a:p>
      </dgm:t>
    </dgm:pt>
    <dgm:pt modelId="{7309A123-3DF9-B64C-A0EB-EA53BCEB782A}">
      <dgm:prSet phldrT="[Text]"/>
      <dgm:spPr/>
      <dgm:t>
        <a:bodyPr/>
        <a:lstStyle/>
        <a:p>
          <a:r>
            <a:rPr lang="en-US" dirty="0" err="1" smtClean="0"/>
            <a:t>Erga</a:t>
          </a:r>
          <a:r>
            <a:rPr lang="en-US" dirty="0" smtClean="0"/>
            <a:t> </a:t>
          </a:r>
          <a:r>
            <a:rPr lang="en-US" dirty="0" err="1" smtClean="0"/>
            <a:t>Omnes</a:t>
          </a:r>
          <a:endParaRPr lang="en-US" dirty="0"/>
        </a:p>
      </dgm:t>
    </dgm:pt>
    <dgm:pt modelId="{80D3459E-B917-034B-A1EE-E82D7ED13E31}" type="parTrans" cxnId="{75E660D6-EFFA-1348-B78E-3141AE1FF00E}">
      <dgm:prSet/>
      <dgm:spPr/>
      <dgm:t>
        <a:bodyPr/>
        <a:lstStyle/>
        <a:p>
          <a:endParaRPr lang="en-US"/>
        </a:p>
      </dgm:t>
    </dgm:pt>
    <dgm:pt modelId="{0B6D99AE-C6C4-4B40-B63A-98CC3C3E2483}" type="sibTrans" cxnId="{75E660D6-EFFA-1348-B78E-3141AE1FF00E}">
      <dgm:prSet/>
      <dgm:spPr/>
      <dgm:t>
        <a:bodyPr/>
        <a:lstStyle/>
        <a:p>
          <a:endParaRPr lang="en-US"/>
        </a:p>
      </dgm:t>
    </dgm:pt>
    <dgm:pt modelId="{8DB24A54-6D00-4B4C-B36D-6859F4D009CB}">
      <dgm:prSet phldrT="[Text]"/>
      <dgm:spPr/>
      <dgm:t>
        <a:bodyPr/>
        <a:lstStyle/>
        <a:p>
          <a:r>
            <a:rPr lang="en-US" dirty="0" err="1" smtClean="0"/>
            <a:t>Controle</a:t>
          </a:r>
          <a:r>
            <a:rPr lang="en-US" dirty="0" smtClean="0"/>
            <a:t> de </a:t>
          </a:r>
          <a:r>
            <a:rPr lang="en-US" dirty="0" err="1" smtClean="0"/>
            <a:t>Constitucionalidade</a:t>
          </a:r>
          <a:endParaRPr lang="en-US" dirty="0"/>
        </a:p>
      </dgm:t>
    </dgm:pt>
    <dgm:pt modelId="{1A3F4369-E07D-6240-94AF-B61438B2F33B}" type="parTrans" cxnId="{0F227457-095E-5E4F-B3F7-B18082A163B8}">
      <dgm:prSet/>
      <dgm:spPr/>
      <dgm:t>
        <a:bodyPr/>
        <a:lstStyle/>
        <a:p>
          <a:endParaRPr lang="en-US"/>
        </a:p>
      </dgm:t>
    </dgm:pt>
    <dgm:pt modelId="{E6E10B71-86F3-D749-9D2B-8EEB76E0F7A0}" type="sibTrans" cxnId="{0F227457-095E-5E4F-B3F7-B18082A163B8}">
      <dgm:prSet/>
      <dgm:spPr/>
      <dgm:t>
        <a:bodyPr/>
        <a:lstStyle/>
        <a:p>
          <a:endParaRPr lang="en-US"/>
        </a:p>
      </dgm:t>
    </dgm:pt>
    <dgm:pt modelId="{82D88180-93BD-F047-BC2D-9D9F6B27BABB}">
      <dgm:prSet phldrT="[Text]"/>
      <dgm:spPr/>
      <dgm:t>
        <a:bodyPr/>
        <a:lstStyle/>
        <a:p>
          <a:r>
            <a:rPr lang="en-US" dirty="0" err="1" smtClean="0"/>
            <a:t>Direitos</a:t>
          </a:r>
          <a:r>
            <a:rPr lang="en-US" dirty="0" smtClean="0"/>
            <a:t> </a:t>
          </a:r>
          <a:r>
            <a:rPr lang="en-US" dirty="0" err="1" smtClean="0"/>
            <a:t>difuos</a:t>
          </a:r>
          <a:r>
            <a:rPr lang="en-US" dirty="0" smtClean="0"/>
            <a:t> e </a:t>
          </a:r>
          <a:r>
            <a:rPr lang="en-US" dirty="0" err="1" smtClean="0"/>
            <a:t>individuais</a:t>
          </a:r>
          <a:r>
            <a:rPr lang="en-US" dirty="0" smtClean="0"/>
            <a:t> </a:t>
          </a:r>
          <a:r>
            <a:rPr lang="en-US" dirty="0" err="1" smtClean="0"/>
            <a:t>homogeneos</a:t>
          </a:r>
          <a:endParaRPr lang="en-US" dirty="0"/>
        </a:p>
      </dgm:t>
    </dgm:pt>
    <dgm:pt modelId="{11B1C4A6-AB98-D844-8319-CC6FC3A08CD5}" type="parTrans" cxnId="{DA8959F3-2268-A349-B935-9F70A46419A4}">
      <dgm:prSet/>
      <dgm:spPr/>
      <dgm:t>
        <a:bodyPr/>
        <a:lstStyle/>
        <a:p>
          <a:endParaRPr lang="en-US"/>
        </a:p>
      </dgm:t>
    </dgm:pt>
    <dgm:pt modelId="{2BCD9AB8-7CC0-184E-8EEE-8233E294F6C4}" type="sibTrans" cxnId="{DA8959F3-2268-A349-B935-9F70A46419A4}">
      <dgm:prSet/>
      <dgm:spPr/>
      <dgm:t>
        <a:bodyPr/>
        <a:lstStyle/>
        <a:p>
          <a:endParaRPr lang="en-US"/>
        </a:p>
      </dgm:t>
    </dgm:pt>
    <dgm:pt modelId="{72A2094C-9367-1547-A959-E0EB41551643}">
      <dgm:prSet phldrT="[Text]"/>
      <dgm:spPr/>
      <dgm:t>
        <a:bodyPr/>
        <a:lstStyle/>
        <a:p>
          <a:r>
            <a:rPr lang="en-US" dirty="0" err="1" smtClean="0"/>
            <a:t>Ministério</a:t>
          </a:r>
          <a:r>
            <a:rPr lang="en-US" dirty="0" smtClean="0"/>
            <a:t> </a:t>
          </a:r>
          <a:r>
            <a:rPr lang="en-US" dirty="0" err="1" smtClean="0"/>
            <a:t>Público</a:t>
          </a:r>
          <a:endParaRPr lang="en-US" dirty="0"/>
        </a:p>
      </dgm:t>
    </dgm:pt>
    <dgm:pt modelId="{724572C8-E6E8-6948-B8DD-D750C97688F8}" type="parTrans" cxnId="{832B6644-8F95-1741-AD5A-62D0782D761D}">
      <dgm:prSet/>
      <dgm:spPr/>
    </dgm:pt>
    <dgm:pt modelId="{68C3765B-D16C-BA49-A41B-7158F17B1CBA}" type="sibTrans" cxnId="{832B6644-8F95-1741-AD5A-62D0782D761D}">
      <dgm:prSet/>
      <dgm:spPr/>
    </dgm:pt>
    <dgm:pt modelId="{938B5725-4B85-1C45-A0AF-D1BEC864F6A4}">
      <dgm:prSet phldrT="[Text]"/>
      <dgm:spPr/>
      <dgm:t>
        <a:bodyPr/>
        <a:lstStyle/>
        <a:p>
          <a:r>
            <a:rPr lang="en-US" dirty="0" err="1" smtClean="0"/>
            <a:t>Credor</a:t>
          </a:r>
          <a:r>
            <a:rPr lang="en-US" dirty="0" smtClean="0"/>
            <a:t> </a:t>
          </a:r>
          <a:r>
            <a:rPr lang="en-US" dirty="0" err="1" smtClean="0"/>
            <a:t>Solidário</a:t>
          </a:r>
          <a:r>
            <a:rPr lang="en-US" dirty="0" smtClean="0"/>
            <a:t> (art. 274, CC/2002)</a:t>
          </a:r>
          <a:endParaRPr lang="en-US" dirty="0"/>
        </a:p>
      </dgm:t>
    </dgm:pt>
    <dgm:pt modelId="{D26FE913-74B2-064C-A588-32C887EFE58A}" type="parTrans" cxnId="{F4144E2B-3479-6644-B3B2-6F7F2C4BE9E1}">
      <dgm:prSet/>
      <dgm:spPr/>
    </dgm:pt>
    <dgm:pt modelId="{8DB2F2E0-6093-E743-8E58-D892F7B819E4}" type="sibTrans" cxnId="{F4144E2B-3479-6644-B3B2-6F7F2C4BE9E1}">
      <dgm:prSet/>
      <dgm:spPr/>
    </dgm:pt>
    <dgm:pt modelId="{FD481428-063A-CA40-9556-B2BD352D33C0}">
      <dgm:prSet phldrT="[Text]"/>
      <dgm:spPr/>
      <dgm:t>
        <a:bodyPr/>
        <a:lstStyle/>
        <a:p>
          <a:r>
            <a:rPr lang="en-US" dirty="0" smtClean="0"/>
            <a:t>Art. 103, II, CDC</a:t>
          </a:r>
          <a:endParaRPr lang="en-US" dirty="0"/>
        </a:p>
      </dgm:t>
    </dgm:pt>
    <dgm:pt modelId="{0CF5502E-760C-1B41-9E94-5DB4F0207271}" type="parTrans" cxnId="{8AE8C91C-F6EB-9D4E-8778-4D3F195B1918}">
      <dgm:prSet/>
      <dgm:spPr/>
    </dgm:pt>
    <dgm:pt modelId="{FE4D1010-31D4-0A4A-98D3-D36F7ACA75E2}" type="sibTrans" cxnId="{8AE8C91C-F6EB-9D4E-8778-4D3F195B1918}">
      <dgm:prSet/>
      <dgm:spPr/>
    </dgm:pt>
    <dgm:pt modelId="{7F31EEBB-1EBE-9743-B20A-AA7A1AC8EF4F}">
      <dgm:prSet phldrT="[Text]"/>
      <dgm:spPr/>
      <dgm:t>
        <a:bodyPr/>
        <a:lstStyle/>
        <a:p>
          <a:r>
            <a:rPr lang="en-US" dirty="0" smtClean="0"/>
            <a:t>Art. 103, I e III, do CDC</a:t>
          </a:r>
          <a:endParaRPr lang="en-US" dirty="0"/>
        </a:p>
      </dgm:t>
    </dgm:pt>
    <dgm:pt modelId="{76365929-EB37-A14D-826E-EDAB10F7BC55}" type="parTrans" cxnId="{4B45F522-F67C-A544-8DAB-6EA2621CADC8}">
      <dgm:prSet/>
      <dgm:spPr/>
    </dgm:pt>
    <dgm:pt modelId="{D3C99391-A22D-8E4B-925E-D647A544249D}" type="sibTrans" cxnId="{4B45F522-F67C-A544-8DAB-6EA2621CADC8}">
      <dgm:prSet/>
      <dgm:spPr/>
    </dgm:pt>
    <dgm:pt modelId="{CDAF5C8D-553C-814D-9EBD-CF2C707DD7A8}" type="pres">
      <dgm:prSet presAssocID="{8242C33A-1BCA-134D-878E-2F1786D39A6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F462E2-BF1B-354B-8BCF-56CE93EC98B0}" type="pres">
      <dgm:prSet presAssocID="{EECF3F65-C8C6-C542-9AD2-F439D1E91E40}" presName="linNode" presStyleCnt="0"/>
      <dgm:spPr/>
    </dgm:pt>
    <dgm:pt modelId="{C209CFE7-A145-B046-B3E8-3E7B1A25C194}" type="pres">
      <dgm:prSet presAssocID="{EECF3F65-C8C6-C542-9AD2-F439D1E91E40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560407-8F20-934E-809D-DDDB559764B8}" type="pres">
      <dgm:prSet presAssocID="{EECF3F65-C8C6-C542-9AD2-F439D1E91E4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8F1CC2-B478-F241-94BD-06B431654226}" type="pres">
      <dgm:prSet presAssocID="{5E20B7D2-C86C-054D-8B9C-EB202A1EA683}" presName="sp" presStyleCnt="0"/>
      <dgm:spPr/>
    </dgm:pt>
    <dgm:pt modelId="{29BBEA3F-E1BC-2449-B867-054409A32BF8}" type="pres">
      <dgm:prSet presAssocID="{9A4FCA41-6E6F-3D44-AB8A-E9F7AB6803A1}" presName="linNode" presStyleCnt="0"/>
      <dgm:spPr/>
    </dgm:pt>
    <dgm:pt modelId="{54BFE585-5EC0-CA4C-B0FF-179D7C4FDA44}" type="pres">
      <dgm:prSet presAssocID="{9A4FCA41-6E6F-3D44-AB8A-E9F7AB6803A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D5C62D-A05D-E146-9839-23B3FD922403}" type="pres">
      <dgm:prSet presAssocID="{9A4FCA41-6E6F-3D44-AB8A-E9F7AB6803A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1D52BE-E780-1F4A-A9C2-0F97B22C0170}" type="pres">
      <dgm:prSet presAssocID="{5DFE1B1A-2E14-5A47-8387-DCFC640DC642}" presName="sp" presStyleCnt="0"/>
      <dgm:spPr/>
    </dgm:pt>
    <dgm:pt modelId="{7E2B8EA3-A2B8-DF4F-AEA7-DA152E9ED854}" type="pres">
      <dgm:prSet presAssocID="{7309A123-3DF9-B64C-A0EB-EA53BCEB782A}" presName="linNode" presStyleCnt="0"/>
      <dgm:spPr/>
    </dgm:pt>
    <dgm:pt modelId="{3DD6CCB6-FCAC-5A4B-8E52-BA0E1D12A9E6}" type="pres">
      <dgm:prSet presAssocID="{7309A123-3DF9-B64C-A0EB-EA53BCEB782A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02EA3F-D06A-C340-A9CF-51E2A447D012}" type="pres">
      <dgm:prSet presAssocID="{7309A123-3DF9-B64C-A0EB-EA53BCEB782A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A94093-AAF7-8646-B419-DAD45346BC3B}" type="presOf" srcId="{72A2094C-9367-1547-A959-E0EB41551643}" destId="{97560407-8F20-934E-809D-DDDB559764B8}" srcOrd="0" destOrd="2" presId="urn:microsoft.com/office/officeart/2005/8/layout/vList5"/>
    <dgm:cxn modelId="{C53B4AC6-2A89-8B44-85AF-0F6383CE2AE8}" type="presOf" srcId="{938B5725-4B85-1C45-A0AF-D1BEC864F6A4}" destId="{F1D5C62D-A05D-E146-9839-23B3FD922403}" srcOrd="0" destOrd="2" presId="urn:microsoft.com/office/officeart/2005/8/layout/vList5"/>
    <dgm:cxn modelId="{0F227457-095E-5E4F-B3F7-B18082A163B8}" srcId="{7309A123-3DF9-B64C-A0EB-EA53BCEB782A}" destId="{8DB24A54-6D00-4B4C-B36D-6859F4D009CB}" srcOrd="0" destOrd="0" parTransId="{1A3F4369-E07D-6240-94AF-B61438B2F33B}" sibTransId="{E6E10B71-86F3-D749-9D2B-8EEB76E0F7A0}"/>
    <dgm:cxn modelId="{6B3CCAFA-A03E-024F-B0FC-A02692087030}" type="presOf" srcId="{8DB24A54-6D00-4B4C-B36D-6859F4D009CB}" destId="{AC02EA3F-D06A-C340-A9CF-51E2A447D012}" srcOrd="0" destOrd="0" presId="urn:microsoft.com/office/officeart/2005/8/layout/vList5"/>
    <dgm:cxn modelId="{A89B6E58-415A-2147-B03F-24A49F79817D}" srcId="{8242C33A-1BCA-134D-878E-2F1786D39A68}" destId="{EECF3F65-C8C6-C542-9AD2-F439D1E91E40}" srcOrd="0" destOrd="0" parTransId="{17EF610F-C1C4-4B4F-B3FF-2E663CFBD64E}" sibTransId="{5E20B7D2-C86C-054D-8B9C-EB202A1EA683}"/>
    <dgm:cxn modelId="{F74B8FCB-0440-3A4B-8AAE-DC6159D45548}" srcId="{8242C33A-1BCA-134D-878E-2F1786D39A68}" destId="{9A4FCA41-6E6F-3D44-AB8A-E9F7AB6803A1}" srcOrd="1" destOrd="0" parTransId="{F7733700-5245-E448-85BA-1E85CF05C941}" sibTransId="{5DFE1B1A-2E14-5A47-8387-DCFC640DC642}"/>
    <dgm:cxn modelId="{329EE591-1BAB-1747-873F-FFC0AD4865A7}" type="presOf" srcId="{D4FD084D-969C-E542-91AE-B6259AE724EC}" destId="{F1D5C62D-A05D-E146-9839-23B3FD922403}" srcOrd="0" destOrd="0" presId="urn:microsoft.com/office/officeart/2005/8/layout/vList5"/>
    <dgm:cxn modelId="{75E660D6-EFFA-1348-B78E-3141AE1FF00E}" srcId="{8242C33A-1BCA-134D-878E-2F1786D39A68}" destId="{7309A123-3DF9-B64C-A0EB-EA53BCEB782A}" srcOrd="2" destOrd="0" parTransId="{80D3459E-B917-034B-A1EE-E82D7ED13E31}" sibTransId="{0B6D99AE-C6C4-4B40-B63A-98CC3C3E2483}"/>
    <dgm:cxn modelId="{101A88AE-7ED4-4841-AF10-8E31EA187395}" srcId="{9A4FCA41-6E6F-3D44-AB8A-E9F7AB6803A1}" destId="{D4FD084D-969C-E542-91AE-B6259AE724EC}" srcOrd="0" destOrd="0" parTransId="{1F31F964-B4C4-0348-8041-8A7E27C0BF53}" sibTransId="{475C26CC-E65C-3B44-B82C-76A144228C0D}"/>
    <dgm:cxn modelId="{E7683177-22D8-6E4C-BDCC-A7CE4ED0D2B4}" type="presOf" srcId="{9A4FCA41-6E6F-3D44-AB8A-E9F7AB6803A1}" destId="{54BFE585-5EC0-CA4C-B0FF-179D7C4FDA44}" srcOrd="0" destOrd="0" presId="urn:microsoft.com/office/officeart/2005/8/layout/vList5"/>
    <dgm:cxn modelId="{8AE8C91C-F6EB-9D4E-8778-4D3F195B1918}" srcId="{9A4FCA41-6E6F-3D44-AB8A-E9F7AB6803A1}" destId="{FD481428-063A-CA40-9556-B2BD352D33C0}" srcOrd="3" destOrd="0" parTransId="{0CF5502E-760C-1B41-9E94-5DB4F0207271}" sibTransId="{FE4D1010-31D4-0A4A-98D3-D36F7ACA75E2}"/>
    <dgm:cxn modelId="{D077BECC-9920-4943-9885-E46504DD9D21}" type="presOf" srcId="{EECF3F65-C8C6-C542-9AD2-F439D1E91E40}" destId="{C209CFE7-A145-B046-B3E8-3E7B1A25C194}" srcOrd="0" destOrd="0" presId="urn:microsoft.com/office/officeart/2005/8/layout/vList5"/>
    <dgm:cxn modelId="{FAF24495-F913-C14E-8E12-E9F529238162}" type="presOf" srcId="{7309A123-3DF9-B64C-A0EB-EA53BCEB782A}" destId="{3DD6CCB6-FCAC-5A4B-8E52-BA0E1D12A9E6}" srcOrd="0" destOrd="0" presId="urn:microsoft.com/office/officeart/2005/8/layout/vList5"/>
    <dgm:cxn modelId="{832B6644-8F95-1741-AD5A-62D0782D761D}" srcId="{EECF3F65-C8C6-C542-9AD2-F439D1E91E40}" destId="{72A2094C-9367-1547-A959-E0EB41551643}" srcOrd="2" destOrd="0" parTransId="{724572C8-E6E8-6948-B8DD-D750C97688F8}" sibTransId="{68C3765B-D16C-BA49-A41B-7158F17B1CBA}"/>
    <dgm:cxn modelId="{D4752EB5-55D9-074F-9D62-FDED6C24A771}" type="presOf" srcId="{8242C33A-1BCA-134D-878E-2F1786D39A68}" destId="{CDAF5C8D-553C-814D-9EBD-CF2C707DD7A8}" srcOrd="0" destOrd="0" presId="urn:microsoft.com/office/officeart/2005/8/layout/vList5"/>
    <dgm:cxn modelId="{6102CC51-3C82-DD4C-923D-555ADD3D0B98}" srcId="{EECF3F65-C8C6-C542-9AD2-F439D1E91E40}" destId="{D2F894BE-849E-194F-9B49-69CE7507167D}" srcOrd="1" destOrd="0" parTransId="{AC66BB57-4FD6-1146-BFA5-0B75E4B7C5F4}" sibTransId="{22B1E1EA-E7B0-464A-A237-AB8F3AFAF9AD}"/>
    <dgm:cxn modelId="{481CE326-23F4-9540-95FA-BB90885737F7}" type="presOf" srcId="{FD481428-063A-CA40-9556-B2BD352D33C0}" destId="{F1D5C62D-A05D-E146-9839-23B3FD922403}" srcOrd="0" destOrd="3" presId="urn:microsoft.com/office/officeart/2005/8/layout/vList5"/>
    <dgm:cxn modelId="{89023669-6BF6-F649-A2EF-310C2896D665}" type="presOf" srcId="{74338448-772D-4C47-BB77-5E06F5397E00}" destId="{F1D5C62D-A05D-E146-9839-23B3FD922403}" srcOrd="0" destOrd="1" presId="urn:microsoft.com/office/officeart/2005/8/layout/vList5"/>
    <dgm:cxn modelId="{854A45CA-D0F4-0C46-AF59-8511E89E2B89}" srcId="{9A4FCA41-6E6F-3D44-AB8A-E9F7AB6803A1}" destId="{74338448-772D-4C47-BB77-5E06F5397E00}" srcOrd="1" destOrd="0" parTransId="{6D9C4479-1B54-2842-B65F-4189660E1C5B}" sibTransId="{F92684B1-6C79-4F48-B5C8-C566B71DEAB7}"/>
    <dgm:cxn modelId="{DA8959F3-2268-A349-B935-9F70A46419A4}" srcId="{7309A123-3DF9-B64C-A0EB-EA53BCEB782A}" destId="{82D88180-93BD-F047-BC2D-9D9F6B27BABB}" srcOrd="1" destOrd="0" parTransId="{11B1C4A6-AB98-D844-8319-CC6FC3A08CD5}" sibTransId="{2BCD9AB8-7CC0-184E-8EEE-8233E294F6C4}"/>
    <dgm:cxn modelId="{7FE9CD61-6E0C-A94D-A292-D5BA5D652735}" srcId="{EECF3F65-C8C6-C542-9AD2-F439D1E91E40}" destId="{7D95C21C-343D-6248-9071-658122578A3F}" srcOrd="0" destOrd="0" parTransId="{CBF2E659-25A0-2149-9F7A-083AC260C1EF}" sibTransId="{0B3AD31A-AE2F-9F47-999F-BFE58132FCC1}"/>
    <dgm:cxn modelId="{A6E03E4A-559C-0844-BA18-96CB5AC41A20}" type="presOf" srcId="{82D88180-93BD-F047-BC2D-9D9F6B27BABB}" destId="{AC02EA3F-D06A-C340-A9CF-51E2A447D012}" srcOrd="0" destOrd="1" presId="urn:microsoft.com/office/officeart/2005/8/layout/vList5"/>
    <dgm:cxn modelId="{2CF31F4F-F092-6E40-8AF5-C81FA6E0C03F}" type="presOf" srcId="{7D95C21C-343D-6248-9071-658122578A3F}" destId="{97560407-8F20-934E-809D-DDDB559764B8}" srcOrd="0" destOrd="0" presId="urn:microsoft.com/office/officeart/2005/8/layout/vList5"/>
    <dgm:cxn modelId="{F4144E2B-3479-6644-B3B2-6F7F2C4BE9E1}" srcId="{9A4FCA41-6E6F-3D44-AB8A-E9F7AB6803A1}" destId="{938B5725-4B85-1C45-A0AF-D1BEC864F6A4}" srcOrd="2" destOrd="0" parTransId="{D26FE913-74B2-064C-A588-32C887EFE58A}" sibTransId="{8DB2F2E0-6093-E743-8E58-D892F7B819E4}"/>
    <dgm:cxn modelId="{4B45F522-F67C-A544-8DAB-6EA2621CADC8}" srcId="{7309A123-3DF9-B64C-A0EB-EA53BCEB782A}" destId="{7F31EEBB-1EBE-9743-B20A-AA7A1AC8EF4F}" srcOrd="2" destOrd="0" parTransId="{76365929-EB37-A14D-826E-EDAB10F7BC55}" sibTransId="{D3C99391-A22D-8E4B-925E-D647A544249D}"/>
    <dgm:cxn modelId="{655330B8-2317-2B49-8426-286FA32DEFC1}" type="presOf" srcId="{7F31EEBB-1EBE-9743-B20A-AA7A1AC8EF4F}" destId="{AC02EA3F-D06A-C340-A9CF-51E2A447D012}" srcOrd="0" destOrd="2" presId="urn:microsoft.com/office/officeart/2005/8/layout/vList5"/>
    <dgm:cxn modelId="{DCF74A10-161F-B94E-9A66-320D817DABB8}" type="presOf" srcId="{D2F894BE-849E-194F-9B49-69CE7507167D}" destId="{97560407-8F20-934E-809D-DDDB559764B8}" srcOrd="0" destOrd="1" presId="urn:microsoft.com/office/officeart/2005/8/layout/vList5"/>
    <dgm:cxn modelId="{4C7E443C-542B-CB4C-9735-818350C0B934}" type="presParOf" srcId="{CDAF5C8D-553C-814D-9EBD-CF2C707DD7A8}" destId="{31F462E2-BF1B-354B-8BCF-56CE93EC98B0}" srcOrd="0" destOrd="0" presId="urn:microsoft.com/office/officeart/2005/8/layout/vList5"/>
    <dgm:cxn modelId="{F3FFE402-FA0E-E640-9630-5841C4F45809}" type="presParOf" srcId="{31F462E2-BF1B-354B-8BCF-56CE93EC98B0}" destId="{C209CFE7-A145-B046-B3E8-3E7B1A25C194}" srcOrd="0" destOrd="0" presId="urn:microsoft.com/office/officeart/2005/8/layout/vList5"/>
    <dgm:cxn modelId="{57280417-5C26-FC4F-846F-6F22DFE3E41D}" type="presParOf" srcId="{31F462E2-BF1B-354B-8BCF-56CE93EC98B0}" destId="{97560407-8F20-934E-809D-DDDB559764B8}" srcOrd="1" destOrd="0" presId="urn:microsoft.com/office/officeart/2005/8/layout/vList5"/>
    <dgm:cxn modelId="{184B38DA-9871-C04D-AA4B-502F17C0C20E}" type="presParOf" srcId="{CDAF5C8D-553C-814D-9EBD-CF2C707DD7A8}" destId="{CB8F1CC2-B478-F241-94BD-06B431654226}" srcOrd="1" destOrd="0" presId="urn:microsoft.com/office/officeart/2005/8/layout/vList5"/>
    <dgm:cxn modelId="{D87A4D54-E385-0447-99B5-7D68005A0985}" type="presParOf" srcId="{CDAF5C8D-553C-814D-9EBD-CF2C707DD7A8}" destId="{29BBEA3F-E1BC-2449-B867-054409A32BF8}" srcOrd="2" destOrd="0" presId="urn:microsoft.com/office/officeart/2005/8/layout/vList5"/>
    <dgm:cxn modelId="{447948BE-5702-9341-A263-9C65B525ACA3}" type="presParOf" srcId="{29BBEA3F-E1BC-2449-B867-054409A32BF8}" destId="{54BFE585-5EC0-CA4C-B0FF-179D7C4FDA44}" srcOrd="0" destOrd="0" presId="urn:microsoft.com/office/officeart/2005/8/layout/vList5"/>
    <dgm:cxn modelId="{B3E61222-592E-5047-AE7B-6A103A86740C}" type="presParOf" srcId="{29BBEA3F-E1BC-2449-B867-054409A32BF8}" destId="{F1D5C62D-A05D-E146-9839-23B3FD922403}" srcOrd="1" destOrd="0" presId="urn:microsoft.com/office/officeart/2005/8/layout/vList5"/>
    <dgm:cxn modelId="{AD101558-92D5-E349-96BE-E79915CF86F1}" type="presParOf" srcId="{CDAF5C8D-553C-814D-9EBD-CF2C707DD7A8}" destId="{2B1D52BE-E780-1F4A-A9C2-0F97B22C0170}" srcOrd="3" destOrd="0" presId="urn:microsoft.com/office/officeart/2005/8/layout/vList5"/>
    <dgm:cxn modelId="{621DD6AB-07C4-9944-8488-618CAFE5F0CB}" type="presParOf" srcId="{CDAF5C8D-553C-814D-9EBD-CF2C707DD7A8}" destId="{7E2B8EA3-A2B8-DF4F-AEA7-DA152E9ED854}" srcOrd="4" destOrd="0" presId="urn:microsoft.com/office/officeart/2005/8/layout/vList5"/>
    <dgm:cxn modelId="{E4257F2D-5997-F94E-8902-F511350C9C70}" type="presParOf" srcId="{7E2B8EA3-A2B8-DF4F-AEA7-DA152E9ED854}" destId="{3DD6CCB6-FCAC-5A4B-8E52-BA0E1D12A9E6}" srcOrd="0" destOrd="0" presId="urn:microsoft.com/office/officeart/2005/8/layout/vList5"/>
    <dgm:cxn modelId="{2BF30861-0060-7B44-B28C-2BD94AF4089E}" type="presParOf" srcId="{7E2B8EA3-A2B8-DF4F-AEA7-DA152E9ED854}" destId="{AC02EA3F-D06A-C340-A9CF-51E2A447D01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F5DE892-4EAB-8842-AA6E-4339B7150FB8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81AEBB6-7AF9-E74F-B0F8-5C3C3379E8C2}">
      <dgm:prSet phldrT="[Text]"/>
      <dgm:spPr/>
      <dgm:t>
        <a:bodyPr/>
        <a:lstStyle/>
        <a:p>
          <a:r>
            <a:rPr lang="en-US" dirty="0" err="1" smtClean="0"/>
            <a:t>Modo</a:t>
          </a:r>
          <a:endParaRPr lang="en-US" dirty="0"/>
        </a:p>
      </dgm:t>
    </dgm:pt>
    <dgm:pt modelId="{10E3FC1A-09C4-4044-9BED-17DD786D764E}" type="parTrans" cxnId="{672AFF27-0B31-394A-9CBB-C422D1DDD6E3}">
      <dgm:prSet/>
      <dgm:spPr/>
      <dgm:t>
        <a:bodyPr/>
        <a:lstStyle/>
        <a:p>
          <a:endParaRPr lang="en-US"/>
        </a:p>
      </dgm:t>
    </dgm:pt>
    <dgm:pt modelId="{FCADEE72-4E94-1C4E-87F9-AA03B9042F67}" type="sibTrans" cxnId="{672AFF27-0B31-394A-9CBB-C422D1DDD6E3}">
      <dgm:prSet/>
      <dgm:spPr/>
      <dgm:t>
        <a:bodyPr/>
        <a:lstStyle/>
        <a:p>
          <a:endParaRPr lang="en-US"/>
        </a:p>
      </dgm:t>
    </dgm:pt>
    <dgm:pt modelId="{3CC8244B-A6D6-3B41-9287-3532E2130548}">
      <dgm:prSet phldrT="[Text]"/>
      <dgm:spPr/>
      <dgm:t>
        <a:bodyPr/>
        <a:lstStyle/>
        <a:p>
          <a:r>
            <a:rPr lang="en-US" dirty="0" smtClean="0"/>
            <a:t>Pro et contra</a:t>
          </a:r>
          <a:endParaRPr lang="en-US" dirty="0"/>
        </a:p>
      </dgm:t>
    </dgm:pt>
    <dgm:pt modelId="{827867F2-087C-E341-B4BC-F14C3E3B2589}" type="parTrans" cxnId="{5AC12518-655F-3A42-8CF8-FFB3CD36F914}">
      <dgm:prSet/>
      <dgm:spPr/>
      <dgm:t>
        <a:bodyPr/>
        <a:lstStyle/>
        <a:p>
          <a:endParaRPr lang="en-US"/>
        </a:p>
      </dgm:t>
    </dgm:pt>
    <dgm:pt modelId="{F15DB633-2FA8-0247-AB91-937F5E10066F}" type="sibTrans" cxnId="{5AC12518-655F-3A42-8CF8-FFB3CD36F914}">
      <dgm:prSet/>
      <dgm:spPr/>
      <dgm:t>
        <a:bodyPr/>
        <a:lstStyle/>
        <a:p>
          <a:endParaRPr lang="en-US"/>
        </a:p>
      </dgm:t>
    </dgm:pt>
    <dgm:pt modelId="{F084F3AF-33D3-394B-9108-85F6FD28FD59}">
      <dgm:prSet phldrT="[Text]"/>
      <dgm:spPr/>
      <dgm:t>
        <a:bodyPr/>
        <a:lstStyle/>
        <a:p>
          <a:r>
            <a:rPr lang="en-US" dirty="0" smtClean="0"/>
            <a:t>Arts. 502-503, CPC</a:t>
          </a:r>
          <a:endParaRPr lang="en-US" dirty="0"/>
        </a:p>
      </dgm:t>
    </dgm:pt>
    <dgm:pt modelId="{DA949D1E-232A-E241-9B11-7310C02E223B}" type="parTrans" cxnId="{56D42F7A-8AA4-E949-8F23-312144B54948}">
      <dgm:prSet/>
      <dgm:spPr/>
      <dgm:t>
        <a:bodyPr/>
        <a:lstStyle/>
        <a:p>
          <a:endParaRPr lang="en-US"/>
        </a:p>
      </dgm:t>
    </dgm:pt>
    <dgm:pt modelId="{08094FD4-1742-014B-A4D2-5C8756704513}" type="sibTrans" cxnId="{56D42F7A-8AA4-E949-8F23-312144B54948}">
      <dgm:prSet/>
      <dgm:spPr/>
      <dgm:t>
        <a:bodyPr/>
        <a:lstStyle/>
        <a:p>
          <a:endParaRPr lang="en-US"/>
        </a:p>
      </dgm:t>
    </dgm:pt>
    <dgm:pt modelId="{5B41DC7B-C4B4-1D42-8BC8-E9FDCE5ACA4E}">
      <dgm:prSet phldrT="[Text]"/>
      <dgm:spPr/>
      <dgm:t>
        <a:bodyPr/>
        <a:lstStyle/>
        <a:p>
          <a:r>
            <a:rPr lang="en-US" dirty="0" err="1" smtClean="0"/>
            <a:t>Secundum</a:t>
          </a:r>
          <a:r>
            <a:rPr lang="en-US" dirty="0" smtClean="0"/>
            <a:t> </a:t>
          </a:r>
          <a:r>
            <a:rPr lang="en-US" dirty="0" err="1" smtClean="0"/>
            <a:t>eventum</a:t>
          </a:r>
          <a:r>
            <a:rPr lang="en-US" dirty="0" smtClean="0"/>
            <a:t> </a:t>
          </a:r>
          <a:r>
            <a:rPr lang="en-US" dirty="0" err="1" smtClean="0"/>
            <a:t>probationes</a:t>
          </a:r>
          <a:endParaRPr lang="en-US" dirty="0"/>
        </a:p>
      </dgm:t>
    </dgm:pt>
    <dgm:pt modelId="{F6E542C2-9713-0341-B6AF-6C28F0DA0884}" type="parTrans" cxnId="{BB5402AA-2479-5542-943D-095CB7EAB900}">
      <dgm:prSet/>
      <dgm:spPr/>
      <dgm:t>
        <a:bodyPr/>
        <a:lstStyle/>
        <a:p>
          <a:endParaRPr lang="en-US"/>
        </a:p>
      </dgm:t>
    </dgm:pt>
    <dgm:pt modelId="{1E54BF7B-53F6-FC47-BFDC-32F404FE4C21}" type="sibTrans" cxnId="{BB5402AA-2479-5542-943D-095CB7EAB900}">
      <dgm:prSet/>
      <dgm:spPr/>
      <dgm:t>
        <a:bodyPr/>
        <a:lstStyle/>
        <a:p>
          <a:endParaRPr lang="en-US"/>
        </a:p>
      </dgm:t>
    </dgm:pt>
    <dgm:pt modelId="{8542A897-71E1-DD4F-B46B-D2DBFE4718A2}">
      <dgm:prSet phldrT="[Text]"/>
      <dgm:spPr/>
      <dgm:t>
        <a:bodyPr/>
        <a:lstStyle/>
        <a:p>
          <a:r>
            <a:rPr lang="en-US" dirty="0" smtClean="0"/>
            <a:t>Art. 274, CC e Art. 103, CDC</a:t>
          </a:r>
          <a:endParaRPr lang="en-US" dirty="0"/>
        </a:p>
      </dgm:t>
    </dgm:pt>
    <dgm:pt modelId="{D0C9D897-F010-B84D-993F-E5BD9E05B8F8}" type="parTrans" cxnId="{80E71174-8264-1445-B624-5E09A4DEC832}">
      <dgm:prSet/>
      <dgm:spPr/>
      <dgm:t>
        <a:bodyPr/>
        <a:lstStyle/>
        <a:p>
          <a:endParaRPr lang="en-US"/>
        </a:p>
      </dgm:t>
    </dgm:pt>
    <dgm:pt modelId="{B0353406-14D9-254B-9577-B9D8B86EF782}" type="sibTrans" cxnId="{80E71174-8264-1445-B624-5E09A4DEC832}">
      <dgm:prSet/>
      <dgm:spPr/>
      <dgm:t>
        <a:bodyPr/>
        <a:lstStyle/>
        <a:p>
          <a:endParaRPr lang="en-US"/>
        </a:p>
      </dgm:t>
    </dgm:pt>
    <dgm:pt modelId="{07313250-A296-FB42-AE07-439255C5ACA1}">
      <dgm:prSet phldrT="[Text]"/>
      <dgm:spPr/>
      <dgm:t>
        <a:bodyPr/>
        <a:lstStyle/>
        <a:p>
          <a:r>
            <a:rPr lang="en-US" dirty="0" err="1" smtClean="0"/>
            <a:t>Secundum</a:t>
          </a:r>
          <a:r>
            <a:rPr lang="en-US" dirty="0" smtClean="0"/>
            <a:t> </a:t>
          </a:r>
          <a:r>
            <a:rPr lang="en-US" dirty="0" err="1" smtClean="0"/>
            <a:t>eventum</a:t>
          </a:r>
          <a:r>
            <a:rPr lang="en-US" dirty="0" smtClean="0"/>
            <a:t> </a:t>
          </a:r>
          <a:r>
            <a:rPr lang="en-US" dirty="0" err="1" smtClean="0"/>
            <a:t>litis</a:t>
          </a:r>
          <a:endParaRPr lang="en-US" dirty="0"/>
        </a:p>
      </dgm:t>
    </dgm:pt>
    <dgm:pt modelId="{408228CA-AB20-4149-8E9E-2362EB96793E}" type="parTrans" cxnId="{DF6389BC-2876-9847-9EAD-466F40D4AF03}">
      <dgm:prSet/>
      <dgm:spPr/>
      <dgm:t>
        <a:bodyPr/>
        <a:lstStyle/>
        <a:p>
          <a:endParaRPr lang="en-US"/>
        </a:p>
      </dgm:t>
    </dgm:pt>
    <dgm:pt modelId="{358B94AE-30E5-ED48-91B6-B74A1B1F1C15}" type="sibTrans" cxnId="{DF6389BC-2876-9847-9EAD-466F40D4AF03}">
      <dgm:prSet/>
      <dgm:spPr/>
      <dgm:t>
        <a:bodyPr/>
        <a:lstStyle/>
        <a:p>
          <a:endParaRPr lang="en-US"/>
        </a:p>
      </dgm:t>
    </dgm:pt>
    <dgm:pt modelId="{FB376048-DFAA-8A4D-9262-C598E3D48E49}">
      <dgm:prSet phldrT="[Text]"/>
      <dgm:spPr/>
      <dgm:t>
        <a:bodyPr/>
        <a:lstStyle/>
        <a:p>
          <a:r>
            <a:rPr lang="en-US" dirty="0" smtClean="0"/>
            <a:t>Art. 19, Lei do MS; Art. 18, da Lei de AP e Art. 103, CDC</a:t>
          </a:r>
          <a:endParaRPr lang="en-US" dirty="0"/>
        </a:p>
      </dgm:t>
    </dgm:pt>
    <dgm:pt modelId="{FA69B120-3FCB-2F49-A4D1-B491B0557A8A}" type="parTrans" cxnId="{CA10F190-8F68-F94F-97FA-29C790645ED4}">
      <dgm:prSet/>
      <dgm:spPr/>
      <dgm:t>
        <a:bodyPr/>
        <a:lstStyle/>
        <a:p>
          <a:endParaRPr lang="en-US"/>
        </a:p>
      </dgm:t>
    </dgm:pt>
    <dgm:pt modelId="{DC03CA9F-676D-BC4F-841C-C048656F0C5F}" type="sibTrans" cxnId="{CA10F190-8F68-F94F-97FA-29C790645ED4}">
      <dgm:prSet/>
      <dgm:spPr/>
      <dgm:t>
        <a:bodyPr/>
        <a:lstStyle/>
        <a:p>
          <a:endParaRPr lang="en-US"/>
        </a:p>
      </dgm:t>
    </dgm:pt>
    <dgm:pt modelId="{52C53D32-CC4E-3C41-A37E-7C9A019A22BE}" type="pres">
      <dgm:prSet presAssocID="{7F5DE892-4EAB-8842-AA6E-4339B7150FB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10DB1E3-C591-B441-9C15-398056504772}" type="pres">
      <dgm:prSet presAssocID="{181AEBB6-7AF9-E74F-B0F8-5C3C3379E8C2}" presName="hierRoot1" presStyleCnt="0"/>
      <dgm:spPr/>
    </dgm:pt>
    <dgm:pt modelId="{888B749C-16B1-2043-8C63-00F4B8B497BC}" type="pres">
      <dgm:prSet presAssocID="{181AEBB6-7AF9-E74F-B0F8-5C3C3379E8C2}" presName="composite" presStyleCnt="0"/>
      <dgm:spPr/>
    </dgm:pt>
    <dgm:pt modelId="{FC830A89-436A-2746-97B1-DEC330D7AB53}" type="pres">
      <dgm:prSet presAssocID="{181AEBB6-7AF9-E74F-B0F8-5C3C3379E8C2}" presName="background" presStyleLbl="node0" presStyleIdx="0" presStyleCnt="1"/>
      <dgm:spPr/>
    </dgm:pt>
    <dgm:pt modelId="{D66A2719-B498-C940-BB5D-A1C19714CFDF}" type="pres">
      <dgm:prSet presAssocID="{181AEBB6-7AF9-E74F-B0F8-5C3C3379E8C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CE9028-5F8C-784D-B457-D02B2F628A62}" type="pres">
      <dgm:prSet presAssocID="{181AEBB6-7AF9-E74F-B0F8-5C3C3379E8C2}" presName="hierChild2" presStyleCnt="0"/>
      <dgm:spPr/>
    </dgm:pt>
    <dgm:pt modelId="{155C946B-1D4B-CC4D-AE00-6A878D29BF23}" type="pres">
      <dgm:prSet presAssocID="{827867F2-087C-E341-B4BC-F14C3E3B2589}" presName="Name10" presStyleLbl="parChTrans1D2" presStyleIdx="0" presStyleCnt="3"/>
      <dgm:spPr/>
      <dgm:t>
        <a:bodyPr/>
        <a:lstStyle/>
        <a:p>
          <a:endParaRPr lang="en-US"/>
        </a:p>
      </dgm:t>
    </dgm:pt>
    <dgm:pt modelId="{980D25DC-ED5B-9D43-B29E-383249FF1D83}" type="pres">
      <dgm:prSet presAssocID="{3CC8244B-A6D6-3B41-9287-3532E2130548}" presName="hierRoot2" presStyleCnt="0"/>
      <dgm:spPr/>
    </dgm:pt>
    <dgm:pt modelId="{41D89E86-47B8-8C40-A411-2FB49B37C56F}" type="pres">
      <dgm:prSet presAssocID="{3CC8244B-A6D6-3B41-9287-3532E2130548}" presName="composite2" presStyleCnt="0"/>
      <dgm:spPr/>
    </dgm:pt>
    <dgm:pt modelId="{5F80816C-7E29-A84E-8171-DAF25237B555}" type="pres">
      <dgm:prSet presAssocID="{3CC8244B-A6D6-3B41-9287-3532E2130548}" presName="background2" presStyleLbl="node2" presStyleIdx="0" presStyleCnt="3"/>
      <dgm:spPr/>
    </dgm:pt>
    <dgm:pt modelId="{846BA0B9-9894-9E45-8525-595602F8D4AE}" type="pres">
      <dgm:prSet presAssocID="{3CC8244B-A6D6-3B41-9287-3532E2130548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687FEF-E434-EE40-8C62-3614075CD4F7}" type="pres">
      <dgm:prSet presAssocID="{3CC8244B-A6D6-3B41-9287-3532E2130548}" presName="hierChild3" presStyleCnt="0"/>
      <dgm:spPr/>
    </dgm:pt>
    <dgm:pt modelId="{F8A599E3-917A-6E47-840C-A4792E088450}" type="pres">
      <dgm:prSet presAssocID="{DA949D1E-232A-E241-9B11-7310C02E223B}" presName="Name17" presStyleLbl="parChTrans1D3" presStyleIdx="0" presStyleCnt="3"/>
      <dgm:spPr/>
      <dgm:t>
        <a:bodyPr/>
        <a:lstStyle/>
        <a:p>
          <a:endParaRPr lang="en-US"/>
        </a:p>
      </dgm:t>
    </dgm:pt>
    <dgm:pt modelId="{BC49A396-0982-4644-BF56-10D21B09A99D}" type="pres">
      <dgm:prSet presAssocID="{F084F3AF-33D3-394B-9108-85F6FD28FD59}" presName="hierRoot3" presStyleCnt="0"/>
      <dgm:spPr/>
    </dgm:pt>
    <dgm:pt modelId="{CBBFD625-112C-BD46-A827-08F3983FE0ED}" type="pres">
      <dgm:prSet presAssocID="{F084F3AF-33D3-394B-9108-85F6FD28FD59}" presName="composite3" presStyleCnt="0"/>
      <dgm:spPr/>
    </dgm:pt>
    <dgm:pt modelId="{B7295A26-C553-7543-A6E8-B170791CB26F}" type="pres">
      <dgm:prSet presAssocID="{F084F3AF-33D3-394B-9108-85F6FD28FD59}" presName="background3" presStyleLbl="node3" presStyleIdx="0" presStyleCnt="3"/>
      <dgm:spPr/>
    </dgm:pt>
    <dgm:pt modelId="{9BB30D94-D230-BA4C-93BA-E0243807DEE5}" type="pres">
      <dgm:prSet presAssocID="{F084F3AF-33D3-394B-9108-85F6FD28FD59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ABB638-6D96-734E-9D71-75A560B90A9B}" type="pres">
      <dgm:prSet presAssocID="{F084F3AF-33D3-394B-9108-85F6FD28FD59}" presName="hierChild4" presStyleCnt="0"/>
      <dgm:spPr/>
    </dgm:pt>
    <dgm:pt modelId="{FACEBF67-D051-7B44-A224-DEAFB1729E82}" type="pres">
      <dgm:prSet presAssocID="{F6E542C2-9713-0341-B6AF-6C28F0DA0884}" presName="Name10" presStyleLbl="parChTrans1D2" presStyleIdx="1" presStyleCnt="3"/>
      <dgm:spPr/>
      <dgm:t>
        <a:bodyPr/>
        <a:lstStyle/>
        <a:p>
          <a:endParaRPr lang="en-US"/>
        </a:p>
      </dgm:t>
    </dgm:pt>
    <dgm:pt modelId="{6EB0F259-01D8-7C4A-8E91-5C7AFF060346}" type="pres">
      <dgm:prSet presAssocID="{5B41DC7B-C4B4-1D42-8BC8-E9FDCE5ACA4E}" presName="hierRoot2" presStyleCnt="0"/>
      <dgm:spPr/>
    </dgm:pt>
    <dgm:pt modelId="{8C6E9FCA-B7DE-F142-8D9D-4FADBB8CA5E4}" type="pres">
      <dgm:prSet presAssocID="{5B41DC7B-C4B4-1D42-8BC8-E9FDCE5ACA4E}" presName="composite2" presStyleCnt="0"/>
      <dgm:spPr/>
    </dgm:pt>
    <dgm:pt modelId="{CB4DBA99-2C63-3340-8947-FF15D2FE21E6}" type="pres">
      <dgm:prSet presAssocID="{5B41DC7B-C4B4-1D42-8BC8-E9FDCE5ACA4E}" presName="background2" presStyleLbl="node2" presStyleIdx="1" presStyleCnt="3"/>
      <dgm:spPr/>
    </dgm:pt>
    <dgm:pt modelId="{A9E67206-0D87-0542-974E-B97A162561B3}" type="pres">
      <dgm:prSet presAssocID="{5B41DC7B-C4B4-1D42-8BC8-E9FDCE5ACA4E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34D841-2D6F-9C41-9305-3BE4B8A5468F}" type="pres">
      <dgm:prSet presAssocID="{5B41DC7B-C4B4-1D42-8BC8-E9FDCE5ACA4E}" presName="hierChild3" presStyleCnt="0"/>
      <dgm:spPr/>
    </dgm:pt>
    <dgm:pt modelId="{E1A9FE73-3CAA-0A4D-8AD6-E9C5AABADD27}" type="pres">
      <dgm:prSet presAssocID="{FA69B120-3FCB-2F49-A4D1-B491B0557A8A}" presName="Name17" presStyleLbl="parChTrans1D3" presStyleIdx="1" presStyleCnt="3"/>
      <dgm:spPr/>
      <dgm:t>
        <a:bodyPr/>
        <a:lstStyle/>
        <a:p>
          <a:endParaRPr lang="en-US"/>
        </a:p>
      </dgm:t>
    </dgm:pt>
    <dgm:pt modelId="{55FA41FE-1F4E-6B47-844D-938EA647C200}" type="pres">
      <dgm:prSet presAssocID="{FB376048-DFAA-8A4D-9262-C598E3D48E49}" presName="hierRoot3" presStyleCnt="0"/>
      <dgm:spPr/>
    </dgm:pt>
    <dgm:pt modelId="{7E7A909E-EE30-5C4B-B69F-735894FD43CE}" type="pres">
      <dgm:prSet presAssocID="{FB376048-DFAA-8A4D-9262-C598E3D48E49}" presName="composite3" presStyleCnt="0"/>
      <dgm:spPr/>
    </dgm:pt>
    <dgm:pt modelId="{3E4370A7-459F-5846-B947-6D1D28D28097}" type="pres">
      <dgm:prSet presAssocID="{FB376048-DFAA-8A4D-9262-C598E3D48E49}" presName="background3" presStyleLbl="node3" presStyleIdx="1" presStyleCnt="3"/>
      <dgm:spPr/>
    </dgm:pt>
    <dgm:pt modelId="{7789FA99-E135-D446-BB2C-13719A41B8FE}" type="pres">
      <dgm:prSet presAssocID="{FB376048-DFAA-8A4D-9262-C598E3D48E49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9DFEA4-C2C8-1740-B040-7706E7A2FFC8}" type="pres">
      <dgm:prSet presAssocID="{FB376048-DFAA-8A4D-9262-C598E3D48E49}" presName="hierChild4" presStyleCnt="0"/>
      <dgm:spPr/>
    </dgm:pt>
    <dgm:pt modelId="{9CE30A56-F7B6-0847-BFA6-97C614BF31A4}" type="pres">
      <dgm:prSet presAssocID="{408228CA-AB20-4149-8E9E-2362EB96793E}" presName="Name10" presStyleLbl="parChTrans1D2" presStyleIdx="2" presStyleCnt="3"/>
      <dgm:spPr/>
      <dgm:t>
        <a:bodyPr/>
        <a:lstStyle/>
        <a:p>
          <a:endParaRPr lang="en-US"/>
        </a:p>
      </dgm:t>
    </dgm:pt>
    <dgm:pt modelId="{61F23299-1455-8C43-8059-41C44A1AC356}" type="pres">
      <dgm:prSet presAssocID="{07313250-A296-FB42-AE07-439255C5ACA1}" presName="hierRoot2" presStyleCnt="0"/>
      <dgm:spPr/>
    </dgm:pt>
    <dgm:pt modelId="{0E2A4952-DBC4-5B43-9FDD-1195EA6C5E28}" type="pres">
      <dgm:prSet presAssocID="{07313250-A296-FB42-AE07-439255C5ACA1}" presName="composite2" presStyleCnt="0"/>
      <dgm:spPr/>
    </dgm:pt>
    <dgm:pt modelId="{32E01532-A7CC-9E41-A931-1C94180B0600}" type="pres">
      <dgm:prSet presAssocID="{07313250-A296-FB42-AE07-439255C5ACA1}" presName="background2" presStyleLbl="node2" presStyleIdx="2" presStyleCnt="3"/>
      <dgm:spPr/>
    </dgm:pt>
    <dgm:pt modelId="{70A50438-C1FF-3C43-9993-B7B3428B63B5}" type="pres">
      <dgm:prSet presAssocID="{07313250-A296-FB42-AE07-439255C5ACA1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7F188C-EA13-8048-8B74-091646C7F59B}" type="pres">
      <dgm:prSet presAssocID="{07313250-A296-FB42-AE07-439255C5ACA1}" presName="hierChild3" presStyleCnt="0"/>
      <dgm:spPr/>
    </dgm:pt>
    <dgm:pt modelId="{6222552A-297C-6349-9D49-6D3D98352C52}" type="pres">
      <dgm:prSet presAssocID="{D0C9D897-F010-B84D-993F-E5BD9E05B8F8}" presName="Name17" presStyleLbl="parChTrans1D3" presStyleIdx="2" presStyleCnt="3"/>
      <dgm:spPr/>
      <dgm:t>
        <a:bodyPr/>
        <a:lstStyle/>
        <a:p>
          <a:endParaRPr lang="en-US"/>
        </a:p>
      </dgm:t>
    </dgm:pt>
    <dgm:pt modelId="{7FA477F4-8076-064C-B79D-701656587514}" type="pres">
      <dgm:prSet presAssocID="{8542A897-71E1-DD4F-B46B-D2DBFE4718A2}" presName="hierRoot3" presStyleCnt="0"/>
      <dgm:spPr/>
    </dgm:pt>
    <dgm:pt modelId="{ACAE8E1E-E22B-3248-8EEB-854A0DC2D2F9}" type="pres">
      <dgm:prSet presAssocID="{8542A897-71E1-DD4F-B46B-D2DBFE4718A2}" presName="composite3" presStyleCnt="0"/>
      <dgm:spPr/>
    </dgm:pt>
    <dgm:pt modelId="{11A262EC-61B5-9E4D-AF20-39BC89C821B1}" type="pres">
      <dgm:prSet presAssocID="{8542A897-71E1-DD4F-B46B-D2DBFE4718A2}" presName="background3" presStyleLbl="node3" presStyleIdx="2" presStyleCnt="3"/>
      <dgm:spPr/>
    </dgm:pt>
    <dgm:pt modelId="{978F16BB-AEEA-7D4F-BA6F-FB676D47ADD8}" type="pres">
      <dgm:prSet presAssocID="{8542A897-71E1-DD4F-B46B-D2DBFE4718A2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C8EA56-CD81-E143-9FA2-A327D95E5404}" type="pres">
      <dgm:prSet presAssocID="{8542A897-71E1-DD4F-B46B-D2DBFE4718A2}" presName="hierChild4" presStyleCnt="0"/>
      <dgm:spPr/>
    </dgm:pt>
  </dgm:ptLst>
  <dgm:cxnLst>
    <dgm:cxn modelId="{22713FEA-4555-244F-9911-8A9C9FC053C2}" type="presOf" srcId="{F6E542C2-9713-0341-B6AF-6C28F0DA0884}" destId="{FACEBF67-D051-7B44-A224-DEAFB1729E82}" srcOrd="0" destOrd="0" presId="urn:microsoft.com/office/officeart/2005/8/layout/hierarchy1"/>
    <dgm:cxn modelId="{649ADB57-C04D-1142-B7FA-098EDBAA97B3}" type="presOf" srcId="{D0C9D897-F010-B84D-993F-E5BD9E05B8F8}" destId="{6222552A-297C-6349-9D49-6D3D98352C52}" srcOrd="0" destOrd="0" presId="urn:microsoft.com/office/officeart/2005/8/layout/hierarchy1"/>
    <dgm:cxn modelId="{1DD20CEE-CCF4-7B47-B9BA-D8A9B45C7D41}" type="presOf" srcId="{FA69B120-3FCB-2F49-A4D1-B491B0557A8A}" destId="{E1A9FE73-3CAA-0A4D-8AD6-E9C5AABADD27}" srcOrd="0" destOrd="0" presId="urn:microsoft.com/office/officeart/2005/8/layout/hierarchy1"/>
    <dgm:cxn modelId="{C574B2B6-6D96-E64A-A0A6-6B9E2D7F80F5}" type="presOf" srcId="{F084F3AF-33D3-394B-9108-85F6FD28FD59}" destId="{9BB30D94-D230-BA4C-93BA-E0243807DEE5}" srcOrd="0" destOrd="0" presId="urn:microsoft.com/office/officeart/2005/8/layout/hierarchy1"/>
    <dgm:cxn modelId="{80E71174-8264-1445-B624-5E09A4DEC832}" srcId="{07313250-A296-FB42-AE07-439255C5ACA1}" destId="{8542A897-71E1-DD4F-B46B-D2DBFE4718A2}" srcOrd="0" destOrd="0" parTransId="{D0C9D897-F010-B84D-993F-E5BD9E05B8F8}" sibTransId="{B0353406-14D9-254B-9577-B9D8B86EF782}"/>
    <dgm:cxn modelId="{56D42F7A-8AA4-E949-8F23-312144B54948}" srcId="{3CC8244B-A6D6-3B41-9287-3532E2130548}" destId="{F084F3AF-33D3-394B-9108-85F6FD28FD59}" srcOrd="0" destOrd="0" parTransId="{DA949D1E-232A-E241-9B11-7310C02E223B}" sibTransId="{08094FD4-1742-014B-A4D2-5C8756704513}"/>
    <dgm:cxn modelId="{D9FC2431-3B72-3F46-8C31-0F0785468536}" type="presOf" srcId="{181AEBB6-7AF9-E74F-B0F8-5C3C3379E8C2}" destId="{D66A2719-B498-C940-BB5D-A1C19714CFDF}" srcOrd="0" destOrd="0" presId="urn:microsoft.com/office/officeart/2005/8/layout/hierarchy1"/>
    <dgm:cxn modelId="{5AC12518-655F-3A42-8CF8-FFB3CD36F914}" srcId="{181AEBB6-7AF9-E74F-B0F8-5C3C3379E8C2}" destId="{3CC8244B-A6D6-3B41-9287-3532E2130548}" srcOrd="0" destOrd="0" parTransId="{827867F2-087C-E341-B4BC-F14C3E3B2589}" sibTransId="{F15DB633-2FA8-0247-AB91-937F5E10066F}"/>
    <dgm:cxn modelId="{3E5EF710-F69C-FD43-BBEC-58F91338B631}" type="presOf" srcId="{3CC8244B-A6D6-3B41-9287-3532E2130548}" destId="{846BA0B9-9894-9E45-8525-595602F8D4AE}" srcOrd="0" destOrd="0" presId="urn:microsoft.com/office/officeart/2005/8/layout/hierarchy1"/>
    <dgm:cxn modelId="{8CB693F9-A062-704D-A8BF-6B99F5EECA93}" type="presOf" srcId="{FB376048-DFAA-8A4D-9262-C598E3D48E49}" destId="{7789FA99-E135-D446-BB2C-13719A41B8FE}" srcOrd="0" destOrd="0" presId="urn:microsoft.com/office/officeart/2005/8/layout/hierarchy1"/>
    <dgm:cxn modelId="{A80EA34F-FAD4-0D41-B3D5-4073C7851DC8}" type="presOf" srcId="{07313250-A296-FB42-AE07-439255C5ACA1}" destId="{70A50438-C1FF-3C43-9993-B7B3428B63B5}" srcOrd="0" destOrd="0" presId="urn:microsoft.com/office/officeart/2005/8/layout/hierarchy1"/>
    <dgm:cxn modelId="{CA10F190-8F68-F94F-97FA-29C790645ED4}" srcId="{5B41DC7B-C4B4-1D42-8BC8-E9FDCE5ACA4E}" destId="{FB376048-DFAA-8A4D-9262-C598E3D48E49}" srcOrd="0" destOrd="0" parTransId="{FA69B120-3FCB-2F49-A4D1-B491B0557A8A}" sibTransId="{DC03CA9F-676D-BC4F-841C-C048656F0C5F}"/>
    <dgm:cxn modelId="{17114AEF-1AAE-4D45-AECB-0ED60003C9E7}" type="presOf" srcId="{408228CA-AB20-4149-8E9E-2362EB96793E}" destId="{9CE30A56-F7B6-0847-BFA6-97C614BF31A4}" srcOrd="0" destOrd="0" presId="urn:microsoft.com/office/officeart/2005/8/layout/hierarchy1"/>
    <dgm:cxn modelId="{3EE31F35-A38F-B346-8248-0B10A5FD0CA7}" type="presOf" srcId="{8542A897-71E1-DD4F-B46B-D2DBFE4718A2}" destId="{978F16BB-AEEA-7D4F-BA6F-FB676D47ADD8}" srcOrd="0" destOrd="0" presId="urn:microsoft.com/office/officeart/2005/8/layout/hierarchy1"/>
    <dgm:cxn modelId="{E4F92E9B-056A-F641-8A77-EF38E5D38B63}" type="presOf" srcId="{5B41DC7B-C4B4-1D42-8BC8-E9FDCE5ACA4E}" destId="{A9E67206-0D87-0542-974E-B97A162561B3}" srcOrd="0" destOrd="0" presId="urn:microsoft.com/office/officeart/2005/8/layout/hierarchy1"/>
    <dgm:cxn modelId="{AC96D927-514F-8F49-8B81-87815FAA215F}" type="presOf" srcId="{DA949D1E-232A-E241-9B11-7310C02E223B}" destId="{F8A599E3-917A-6E47-840C-A4792E088450}" srcOrd="0" destOrd="0" presId="urn:microsoft.com/office/officeart/2005/8/layout/hierarchy1"/>
    <dgm:cxn modelId="{ADE504F5-7491-7248-83C6-A0962EF355B6}" type="presOf" srcId="{7F5DE892-4EAB-8842-AA6E-4339B7150FB8}" destId="{52C53D32-CC4E-3C41-A37E-7C9A019A22BE}" srcOrd="0" destOrd="0" presId="urn:microsoft.com/office/officeart/2005/8/layout/hierarchy1"/>
    <dgm:cxn modelId="{F836F33C-2EA5-C548-AFB0-908132B0AD0E}" type="presOf" srcId="{827867F2-087C-E341-B4BC-F14C3E3B2589}" destId="{155C946B-1D4B-CC4D-AE00-6A878D29BF23}" srcOrd="0" destOrd="0" presId="urn:microsoft.com/office/officeart/2005/8/layout/hierarchy1"/>
    <dgm:cxn modelId="{672AFF27-0B31-394A-9CBB-C422D1DDD6E3}" srcId="{7F5DE892-4EAB-8842-AA6E-4339B7150FB8}" destId="{181AEBB6-7AF9-E74F-B0F8-5C3C3379E8C2}" srcOrd="0" destOrd="0" parTransId="{10E3FC1A-09C4-4044-9BED-17DD786D764E}" sibTransId="{FCADEE72-4E94-1C4E-87F9-AA03B9042F67}"/>
    <dgm:cxn modelId="{BB5402AA-2479-5542-943D-095CB7EAB900}" srcId="{181AEBB6-7AF9-E74F-B0F8-5C3C3379E8C2}" destId="{5B41DC7B-C4B4-1D42-8BC8-E9FDCE5ACA4E}" srcOrd="1" destOrd="0" parTransId="{F6E542C2-9713-0341-B6AF-6C28F0DA0884}" sibTransId="{1E54BF7B-53F6-FC47-BFDC-32F404FE4C21}"/>
    <dgm:cxn modelId="{DF6389BC-2876-9847-9EAD-466F40D4AF03}" srcId="{181AEBB6-7AF9-E74F-B0F8-5C3C3379E8C2}" destId="{07313250-A296-FB42-AE07-439255C5ACA1}" srcOrd="2" destOrd="0" parTransId="{408228CA-AB20-4149-8E9E-2362EB96793E}" sibTransId="{358B94AE-30E5-ED48-91B6-B74A1B1F1C15}"/>
    <dgm:cxn modelId="{B80B4A38-A1A0-F54C-8405-C194D8DEE765}" type="presParOf" srcId="{52C53D32-CC4E-3C41-A37E-7C9A019A22BE}" destId="{A10DB1E3-C591-B441-9C15-398056504772}" srcOrd="0" destOrd="0" presId="urn:microsoft.com/office/officeart/2005/8/layout/hierarchy1"/>
    <dgm:cxn modelId="{ACD57395-BB34-BF49-B04B-2A288BC29FC9}" type="presParOf" srcId="{A10DB1E3-C591-B441-9C15-398056504772}" destId="{888B749C-16B1-2043-8C63-00F4B8B497BC}" srcOrd="0" destOrd="0" presId="urn:microsoft.com/office/officeart/2005/8/layout/hierarchy1"/>
    <dgm:cxn modelId="{63E86EC8-E47A-EB4E-92EB-B5FCBFB6363D}" type="presParOf" srcId="{888B749C-16B1-2043-8C63-00F4B8B497BC}" destId="{FC830A89-436A-2746-97B1-DEC330D7AB53}" srcOrd="0" destOrd="0" presId="urn:microsoft.com/office/officeart/2005/8/layout/hierarchy1"/>
    <dgm:cxn modelId="{B07DF941-9267-864B-97BE-E4D80DAE13B5}" type="presParOf" srcId="{888B749C-16B1-2043-8C63-00F4B8B497BC}" destId="{D66A2719-B498-C940-BB5D-A1C19714CFDF}" srcOrd="1" destOrd="0" presId="urn:microsoft.com/office/officeart/2005/8/layout/hierarchy1"/>
    <dgm:cxn modelId="{C72C5252-E0DD-1049-9F5E-C5526DE2CB84}" type="presParOf" srcId="{A10DB1E3-C591-B441-9C15-398056504772}" destId="{7FCE9028-5F8C-784D-B457-D02B2F628A62}" srcOrd="1" destOrd="0" presId="urn:microsoft.com/office/officeart/2005/8/layout/hierarchy1"/>
    <dgm:cxn modelId="{E97E8E42-2F8A-2148-897D-E0637F8292C0}" type="presParOf" srcId="{7FCE9028-5F8C-784D-B457-D02B2F628A62}" destId="{155C946B-1D4B-CC4D-AE00-6A878D29BF23}" srcOrd="0" destOrd="0" presId="urn:microsoft.com/office/officeart/2005/8/layout/hierarchy1"/>
    <dgm:cxn modelId="{4355254C-BB8A-8A47-BE72-61256D8D3845}" type="presParOf" srcId="{7FCE9028-5F8C-784D-B457-D02B2F628A62}" destId="{980D25DC-ED5B-9D43-B29E-383249FF1D83}" srcOrd="1" destOrd="0" presId="urn:microsoft.com/office/officeart/2005/8/layout/hierarchy1"/>
    <dgm:cxn modelId="{44BE8840-4D3B-6248-86FB-C6E72AB8DF54}" type="presParOf" srcId="{980D25DC-ED5B-9D43-B29E-383249FF1D83}" destId="{41D89E86-47B8-8C40-A411-2FB49B37C56F}" srcOrd="0" destOrd="0" presId="urn:microsoft.com/office/officeart/2005/8/layout/hierarchy1"/>
    <dgm:cxn modelId="{8AED4893-D09F-204E-A819-92DEE5382535}" type="presParOf" srcId="{41D89E86-47B8-8C40-A411-2FB49B37C56F}" destId="{5F80816C-7E29-A84E-8171-DAF25237B555}" srcOrd="0" destOrd="0" presId="urn:microsoft.com/office/officeart/2005/8/layout/hierarchy1"/>
    <dgm:cxn modelId="{A895608C-5D14-5947-9EAE-0D6B65ADAE3D}" type="presParOf" srcId="{41D89E86-47B8-8C40-A411-2FB49B37C56F}" destId="{846BA0B9-9894-9E45-8525-595602F8D4AE}" srcOrd="1" destOrd="0" presId="urn:microsoft.com/office/officeart/2005/8/layout/hierarchy1"/>
    <dgm:cxn modelId="{E887F4A0-E12C-1E4A-93D7-C08A8C19E726}" type="presParOf" srcId="{980D25DC-ED5B-9D43-B29E-383249FF1D83}" destId="{A8687FEF-E434-EE40-8C62-3614075CD4F7}" srcOrd="1" destOrd="0" presId="urn:microsoft.com/office/officeart/2005/8/layout/hierarchy1"/>
    <dgm:cxn modelId="{B368E11C-BCEA-A84F-9B82-D057EE5D32F9}" type="presParOf" srcId="{A8687FEF-E434-EE40-8C62-3614075CD4F7}" destId="{F8A599E3-917A-6E47-840C-A4792E088450}" srcOrd="0" destOrd="0" presId="urn:microsoft.com/office/officeart/2005/8/layout/hierarchy1"/>
    <dgm:cxn modelId="{C32CCC7A-7D01-8845-824A-22D0632942B4}" type="presParOf" srcId="{A8687FEF-E434-EE40-8C62-3614075CD4F7}" destId="{BC49A396-0982-4644-BF56-10D21B09A99D}" srcOrd="1" destOrd="0" presId="urn:microsoft.com/office/officeart/2005/8/layout/hierarchy1"/>
    <dgm:cxn modelId="{62FFFA95-7633-1945-89A8-1A12BC7D04A9}" type="presParOf" srcId="{BC49A396-0982-4644-BF56-10D21B09A99D}" destId="{CBBFD625-112C-BD46-A827-08F3983FE0ED}" srcOrd="0" destOrd="0" presId="urn:microsoft.com/office/officeart/2005/8/layout/hierarchy1"/>
    <dgm:cxn modelId="{DAF16D90-9B99-D64B-BB01-77F08560EFA9}" type="presParOf" srcId="{CBBFD625-112C-BD46-A827-08F3983FE0ED}" destId="{B7295A26-C553-7543-A6E8-B170791CB26F}" srcOrd="0" destOrd="0" presId="urn:microsoft.com/office/officeart/2005/8/layout/hierarchy1"/>
    <dgm:cxn modelId="{E0AC7FF5-466F-5146-8A15-DD3DAD4AE2CF}" type="presParOf" srcId="{CBBFD625-112C-BD46-A827-08F3983FE0ED}" destId="{9BB30D94-D230-BA4C-93BA-E0243807DEE5}" srcOrd="1" destOrd="0" presId="urn:microsoft.com/office/officeart/2005/8/layout/hierarchy1"/>
    <dgm:cxn modelId="{FE3585B3-FDC9-594A-AE76-1A42E95A3FA8}" type="presParOf" srcId="{BC49A396-0982-4644-BF56-10D21B09A99D}" destId="{CDABB638-6D96-734E-9D71-75A560B90A9B}" srcOrd="1" destOrd="0" presId="urn:microsoft.com/office/officeart/2005/8/layout/hierarchy1"/>
    <dgm:cxn modelId="{CD9C6FFE-49FA-5D42-96EA-AB93ACFDC0D9}" type="presParOf" srcId="{7FCE9028-5F8C-784D-B457-D02B2F628A62}" destId="{FACEBF67-D051-7B44-A224-DEAFB1729E82}" srcOrd="2" destOrd="0" presId="urn:microsoft.com/office/officeart/2005/8/layout/hierarchy1"/>
    <dgm:cxn modelId="{1A32E18A-0053-6948-891C-A2FC6AB90F53}" type="presParOf" srcId="{7FCE9028-5F8C-784D-B457-D02B2F628A62}" destId="{6EB0F259-01D8-7C4A-8E91-5C7AFF060346}" srcOrd="3" destOrd="0" presId="urn:microsoft.com/office/officeart/2005/8/layout/hierarchy1"/>
    <dgm:cxn modelId="{34619B4E-82D7-7A47-90BA-7666AB07D7EE}" type="presParOf" srcId="{6EB0F259-01D8-7C4A-8E91-5C7AFF060346}" destId="{8C6E9FCA-B7DE-F142-8D9D-4FADBB8CA5E4}" srcOrd="0" destOrd="0" presId="urn:microsoft.com/office/officeart/2005/8/layout/hierarchy1"/>
    <dgm:cxn modelId="{09C7C48A-E175-1D4C-BAAA-C83285988336}" type="presParOf" srcId="{8C6E9FCA-B7DE-F142-8D9D-4FADBB8CA5E4}" destId="{CB4DBA99-2C63-3340-8947-FF15D2FE21E6}" srcOrd="0" destOrd="0" presId="urn:microsoft.com/office/officeart/2005/8/layout/hierarchy1"/>
    <dgm:cxn modelId="{9F4A20A1-5936-164E-A1C0-DC35F8856C7C}" type="presParOf" srcId="{8C6E9FCA-B7DE-F142-8D9D-4FADBB8CA5E4}" destId="{A9E67206-0D87-0542-974E-B97A162561B3}" srcOrd="1" destOrd="0" presId="urn:microsoft.com/office/officeart/2005/8/layout/hierarchy1"/>
    <dgm:cxn modelId="{D8A05F29-9AAE-FA48-BCF6-D0B295421DEA}" type="presParOf" srcId="{6EB0F259-01D8-7C4A-8E91-5C7AFF060346}" destId="{5434D841-2D6F-9C41-9305-3BE4B8A5468F}" srcOrd="1" destOrd="0" presId="urn:microsoft.com/office/officeart/2005/8/layout/hierarchy1"/>
    <dgm:cxn modelId="{CA441BE2-8EDA-9840-8A43-DCAEEFC0EA3C}" type="presParOf" srcId="{5434D841-2D6F-9C41-9305-3BE4B8A5468F}" destId="{E1A9FE73-3CAA-0A4D-8AD6-E9C5AABADD27}" srcOrd="0" destOrd="0" presId="urn:microsoft.com/office/officeart/2005/8/layout/hierarchy1"/>
    <dgm:cxn modelId="{3FF126E2-924D-2648-9C48-1D7F0CA66224}" type="presParOf" srcId="{5434D841-2D6F-9C41-9305-3BE4B8A5468F}" destId="{55FA41FE-1F4E-6B47-844D-938EA647C200}" srcOrd="1" destOrd="0" presId="urn:microsoft.com/office/officeart/2005/8/layout/hierarchy1"/>
    <dgm:cxn modelId="{019663E4-DA4D-B849-A5C8-6A3BC37B7FFD}" type="presParOf" srcId="{55FA41FE-1F4E-6B47-844D-938EA647C200}" destId="{7E7A909E-EE30-5C4B-B69F-735894FD43CE}" srcOrd="0" destOrd="0" presId="urn:microsoft.com/office/officeart/2005/8/layout/hierarchy1"/>
    <dgm:cxn modelId="{8FC22D2F-A652-AA4A-ABDD-2DC4305DA833}" type="presParOf" srcId="{7E7A909E-EE30-5C4B-B69F-735894FD43CE}" destId="{3E4370A7-459F-5846-B947-6D1D28D28097}" srcOrd="0" destOrd="0" presId="urn:microsoft.com/office/officeart/2005/8/layout/hierarchy1"/>
    <dgm:cxn modelId="{2C82DCA0-3C62-1245-8742-E1123A0D6B1C}" type="presParOf" srcId="{7E7A909E-EE30-5C4B-B69F-735894FD43CE}" destId="{7789FA99-E135-D446-BB2C-13719A41B8FE}" srcOrd="1" destOrd="0" presId="urn:microsoft.com/office/officeart/2005/8/layout/hierarchy1"/>
    <dgm:cxn modelId="{AAC94AF6-60F0-A94A-97BD-8D0D83CB7F69}" type="presParOf" srcId="{55FA41FE-1F4E-6B47-844D-938EA647C200}" destId="{209DFEA4-C2C8-1740-B040-7706E7A2FFC8}" srcOrd="1" destOrd="0" presId="urn:microsoft.com/office/officeart/2005/8/layout/hierarchy1"/>
    <dgm:cxn modelId="{63F30E70-0B06-6E44-8D2A-9A4EFD8576FF}" type="presParOf" srcId="{7FCE9028-5F8C-784D-B457-D02B2F628A62}" destId="{9CE30A56-F7B6-0847-BFA6-97C614BF31A4}" srcOrd="4" destOrd="0" presId="urn:microsoft.com/office/officeart/2005/8/layout/hierarchy1"/>
    <dgm:cxn modelId="{E616EA7E-9602-334C-B01D-298E155D5A18}" type="presParOf" srcId="{7FCE9028-5F8C-784D-B457-D02B2F628A62}" destId="{61F23299-1455-8C43-8059-41C44A1AC356}" srcOrd="5" destOrd="0" presId="urn:microsoft.com/office/officeart/2005/8/layout/hierarchy1"/>
    <dgm:cxn modelId="{857A7255-44AD-454C-85A4-58640C110254}" type="presParOf" srcId="{61F23299-1455-8C43-8059-41C44A1AC356}" destId="{0E2A4952-DBC4-5B43-9FDD-1195EA6C5E28}" srcOrd="0" destOrd="0" presId="urn:microsoft.com/office/officeart/2005/8/layout/hierarchy1"/>
    <dgm:cxn modelId="{88C857FC-A135-5145-AD28-A23A0A690A03}" type="presParOf" srcId="{0E2A4952-DBC4-5B43-9FDD-1195EA6C5E28}" destId="{32E01532-A7CC-9E41-A931-1C94180B0600}" srcOrd="0" destOrd="0" presId="urn:microsoft.com/office/officeart/2005/8/layout/hierarchy1"/>
    <dgm:cxn modelId="{643122D3-C116-0D45-A655-FE36CD24E486}" type="presParOf" srcId="{0E2A4952-DBC4-5B43-9FDD-1195EA6C5E28}" destId="{70A50438-C1FF-3C43-9993-B7B3428B63B5}" srcOrd="1" destOrd="0" presId="urn:microsoft.com/office/officeart/2005/8/layout/hierarchy1"/>
    <dgm:cxn modelId="{8FBDADFF-E35D-1C42-BC3E-E7E05155BF2B}" type="presParOf" srcId="{61F23299-1455-8C43-8059-41C44A1AC356}" destId="{9D7F188C-EA13-8048-8B74-091646C7F59B}" srcOrd="1" destOrd="0" presId="urn:microsoft.com/office/officeart/2005/8/layout/hierarchy1"/>
    <dgm:cxn modelId="{26328FE6-B0EF-3B4E-86C9-258B6DA24AF5}" type="presParOf" srcId="{9D7F188C-EA13-8048-8B74-091646C7F59B}" destId="{6222552A-297C-6349-9D49-6D3D98352C52}" srcOrd="0" destOrd="0" presId="urn:microsoft.com/office/officeart/2005/8/layout/hierarchy1"/>
    <dgm:cxn modelId="{A2B3ADF7-FA85-4042-A10A-AA83DA46D9B2}" type="presParOf" srcId="{9D7F188C-EA13-8048-8B74-091646C7F59B}" destId="{7FA477F4-8076-064C-B79D-701656587514}" srcOrd="1" destOrd="0" presId="urn:microsoft.com/office/officeart/2005/8/layout/hierarchy1"/>
    <dgm:cxn modelId="{A7F2E228-E55C-C14D-90BF-8E482743970A}" type="presParOf" srcId="{7FA477F4-8076-064C-B79D-701656587514}" destId="{ACAE8E1E-E22B-3248-8EEB-854A0DC2D2F9}" srcOrd="0" destOrd="0" presId="urn:microsoft.com/office/officeart/2005/8/layout/hierarchy1"/>
    <dgm:cxn modelId="{52C27751-70BB-1F42-B7A9-0E8A6ADC794B}" type="presParOf" srcId="{ACAE8E1E-E22B-3248-8EEB-854A0DC2D2F9}" destId="{11A262EC-61B5-9E4D-AF20-39BC89C821B1}" srcOrd="0" destOrd="0" presId="urn:microsoft.com/office/officeart/2005/8/layout/hierarchy1"/>
    <dgm:cxn modelId="{8189316C-D53A-1840-95DE-F75EF25A9FD7}" type="presParOf" srcId="{ACAE8E1E-E22B-3248-8EEB-854A0DC2D2F9}" destId="{978F16BB-AEEA-7D4F-BA6F-FB676D47ADD8}" srcOrd="1" destOrd="0" presId="urn:microsoft.com/office/officeart/2005/8/layout/hierarchy1"/>
    <dgm:cxn modelId="{17E544BC-1BE2-9F40-B379-BDB9917442B9}" type="presParOf" srcId="{7FA477F4-8076-064C-B79D-701656587514}" destId="{2FC8EA56-CD81-E143-9FA2-A327D95E540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E102E9F-3354-AB41-BDBC-CA9638078037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46DDF19-8518-A94E-B050-A925F74BF90A}">
      <dgm:prSet phldrT="[Text]"/>
      <dgm:spPr/>
      <dgm:t>
        <a:bodyPr/>
        <a:lstStyle/>
        <a:p>
          <a:r>
            <a:rPr lang="en-US" dirty="0" err="1" smtClean="0"/>
            <a:t>Ação</a:t>
          </a:r>
          <a:r>
            <a:rPr lang="en-US" dirty="0" smtClean="0"/>
            <a:t> </a:t>
          </a:r>
          <a:r>
            <a:rPr lang="en-US" dirty="0" err="1" smtClean="0"/>
            <a:t>Anulatória</a:t>
          </a:r>
          <a:endParaRPr lang="en-US" dirty="0"/>
        </a:p>
      </dgm:t>
    </dgm:pt>
    <dgm:pt modelId="{C5AA1207-AB08-5E46-8209-F7902CFD4955}" type="parTrans" cxnId="{4E31202F-D8E3-3541-A179-CCADDE85762C}">
      <dgm:prSet/>
      <dgm:spPr/>
      <dgm:t>
        <a:bodyPr/>
        <a:lstStyle/>
        <a:p>
          <a:endParaRPr lang="en-US"/>
        </a:p>
      </dgm:t>
    </dgm:pt>
    <dgm:pt modelId="{A7482D78-7E29-B54B-BE9E-75A3219C7C23}" type="sibTrans" cxnId="{4E31202F-D8E3-3541-A179-CCADDE85762C}">
      <dgm:prSet/>
      <dgm:spPr/>
      <dgm:t>
        <a:bodyPr/>
        <a:lstStyle/>
        <a:p>
          <a:endParaRPr lang="en-US"/>
        </a:p>
      </dgm:t>
    </dgm:pt>
    <dgm:pt modelId="{5D30257E-F88B-0047-B486-7DD126ACD986}">
      <dgm:prSet phldrT="[Text]"/>
      <dgm:spPr/>
      <dgm:t>
        <a:bodyPr/>
        <a:lstStyle/>
        <a:p>
          <a:r>
            <a:rPr lang="en-US" dirty="0" err="1" smtClean="0"/>
            <a:t>Ausência</a:t>
          </a:r>
          <a:r>
            <a:rPr lang="en-US" dirty="0" smtClean="0"/>
            <a:t> de </a:t>
          </a:r>
          <a:r>
            <a:rPr lang="en-US" dirty="0" err="1" smtClean="0"/>
            <a:t>citação</a:t>
          </a:r>
          <a:r>
            <a:rPr lang="en-US" dirty="0" smtClean="0"/>
            <a:t> </a:t>
          </a:r>
          <a:r>
            <a:rPr lang="en-US" dirty="0" err="1" smtClean="0"/>
            <a:t>válida</a:t>
          </a:r>
          <a:endParaRPr lang="en-US" dirty="0"/>
        </a:p>
      </dgm:t>
    </dgm:pt>
    <dgm:pt modelId="{A2FB8EC4-6CDA-174B-A6CF-CEEF07FE8949}" type="parTrans" cxnId="{C44DDFAB-A531-374F-B568-267846CBD686}">
      <dgm:prSet/>
      <dgm:spPr/>
      <dgm:t>
        <a:bodyPr/>
        <a:lstStyle/>
        <a:p>
          <a:endParaRPr lang="en-US"/>
        </a:p>
      </dgm:t>
    </dgm:pt>
    <dgm:pt modelId="{E31C46C8-0D5A-5A4B-9745-50EEC3314A12}" type="sibTrans" cxnId="{C44DDFAB-A531-374F-B568-267846CBD686}">
      <dgm:prSet/>
      <dgm:spPr/>
      <dgm:t>
        <a:bodyPr/>
        <a:lstStyle/>
        <a:p>
          <a:endParaRPr lang="en-US"/>
        </a:p>
      </dgm:t>
    </dgm:pt>
    <dgm:pt modelId="{10991A92-A533-CB40-B543-BBBA15901B30}">
      <dgm:prSet phldrT="[Text]"/>
      <dgm:spPr/>
      <dgm:t>
        <a:bodyPr/>
        <a:lstStyle/>
        <a:p>
          <a:r>
            <a:rPr lang="en-US" dirty="0" err="1" smtClean="0"/>
            <a:t>Sentenças</a:t>
          </a:r>
          <a:r>
            <a:rPr lang="en-US" dirty="0" smtClean="0"/>
            <a:t> </a:t>
          </a:r>
          <a:r>
            <a:rPr lang="en-US" dirty="0" err="1" smtClean="0"/>
            <a:t>homologatórias</a:t>
          </a:r>
          <a:endParaRPr lang="en-US" dirty="0"/>
        </a:p>
      </dgm:t>
    </dgm:pt>
    <dgm:pt modelId="{88020743-3218-AD4D-831F-2DBC243A243F}" type="parTrans" cxnId="{C0D048D7-ADB3-7643-8E3F-5EFFE1A980BA}">
      <dgm:prSet/>
      <dgm:spPr/>
      <dgm:t>
        <a:bodyPr/>
        <a:lstStyle/>
        <a:p>
          <a:endParaRPr lang="en-US"/>
        </a:p>
      </dgm:t>
    </dgm:pt>
    <dgm:pt modelId="{EA5E6A18-E346-F443-99A6-C423E29B3C3A}" type="sibTrans" cxnId="{C0D048D7-ADB3-7643-8E3F-5EFFE1A980BA}">
      <dgm:prSet/>
      <dgm:spPr/>
      <dgm:t>
        <a:bodyPr/>
        <a:lstStyle/>
        <a:p>
          <a:endParaRPr lang="en-US"/>
        </a:p>
      </dgm:t>
    </dgm:pt>
    <dgm:pt modelId="{41419269-A93C-F844-9DA0-DC5351419354}">
      <dgm:prSet phldrT="[Text]"/>
      <dgm:spPr/>
      <dgm:t>
        <a:bodyPr/>
        <a:lstStyle/>
        <a:p>
          <a:r>
            <a:rPr lang="en-US" dirty="0" err="1" smtClean="0"/>
            <a:t>Ação</a:t>
          </a:r>
          <a:r>
            <a:rPr lang="en-US" dirty="0" smtClean="0"/>
            <a:t> </a:t>
          </a:r>
          <a:r>
            <a:rPr lang="en-US" dirty="0" err="1" smtClean="0"/>
            <a:t>Rescisória</a:t>
          </a:r>
          <a:endParaRPr lang="en-US" dirty="0"/>
        </a:p>
      </dgm:t>
    </dgm:pt>
    <dgm:pt modelId="{A99B3DA8-6EEA-0F46-A55C-4741F5E79B4F}" type="parTrans" cxnId="{5354AEBC-31F6-7A43-9EF2-15996816104D}">
      <dgm:prSet/>
      <dgm:spPr/>
      <dgm:t>
        <a:bodyPr/>
        <a:lstStyle/>
        <a:p>
          <a:endParaRPr lang="en-US"/>
        </a:p>
      </dgm:t>
    </dgm:pt>
    <dgm:pt modelId="{E7DDBA7F-7944-424D-A3BE-77989552A9E9}" type="sibTrans" cxnId="{5354AEBC-31F6-7A43-9EF2-15996816104D}">
      <dgm:prSet/>
      <dgm:spPr/>
      <dgm:t>
        <a:bodyPr/>
        <a:lstStyle/>
        <a:p>
          <a:endParaRPr lang="en-US"/>
        </a:p>
      </dgm:t>
    </dgm:pt>
    <dgm:pt modelId="{5138393F-E75D-F348-ACB1-980527646068}">
      <dgm:prSet phldrT="[Text]"/>
      <dgm:spPr/>
      <dgm:t>
        <a:bodyPr/>
        <a:lstStyle/>
        <a:p>
          <a:r>
            <a:rPr lang="en-US" dirty="0" err="1" smtClean="0"/>
            <a:t>Desconstituição</a:t>
          </a:r>
          <a:endParaRPr lang="en-US" dirty="0"/>
        </a:p>
      </dgm:t>
    </dgm:pt>
    <dgm:pt modelId="{E7ABD266-60C3-5143-A510-8F5F9BB3F861}" type="parTrans" cxnId="{3E30B606-E392-9541-B64F-AEE2999FF27C}">
      <dgm:prSet/>
      <dgm:spPr/>
      <dgm:t>
        <a:bodyPr/>
        <a:lstStyle/>
        <a:p>
          <a:endParaRPr lang="en-US"/>
        </a:p>
      </dgm:t>
    </dgm:pt>
    <dgm:pt modelId="{D9D14022-E533-9940-9EC1-AA41877329B3}" type="sibTrans" cxnId="{3E30B606-E392-9541-B64F-AEE2999FF27C}">
      <dgm:prSet/>
      <dgm:spPr/>
      <dgm:t>
        <a:bodyPr/>
        <a:lstStyle/>
        <a:p>
          <a:endParaRPr lang="en-US"/>
        </a:p>
      </dgm:t>
    </dgm:pt>
    <dgm:pt modelId="{5019943A-E34A-CE47-9D86-2CE4AE5460CE}">
      <dgm:prSet phldrT="[Text]"/>
      <dgm:spPr/>
      <dgm:t>
        <a:bodyPr/>
        <a:lstStyle/>
        <a:p>
          <a:r>
            <a:rPr lang="en-US" dirty="0" smtClean="0"/>
            <a:t>2 </a:t>
          </a:r>
          <a:r>
            <a:rPr lang="en-US" dirty="0" err="1" smtClean="0"/>
            <a:t>anos</a:t>
          </a:r>
          <a:endParaRPr lang="en-US" dirty="0"/>
        </a:p>
      </dgm:t>
    </dgm:pt>
    <dgm:pt modelId="{74F2ABB7-A77B-974E-9458-2CCA67D79F0A}" type="parTrans" cxnId="{484BAE4C-B133-E14C-A9E6-271F53341EC5}">
      <dgm:prSet/>
      <dgm:spPr/>
      <dgm:t>
        <a:bodyPr/>
        <a:lstStyle/>
        <a:p>
          <a:endParaRPr lang="en-US"/>
        </a:p>
      </dgm:t>
    </dgm:pt>
    <dgm:pt modelId="{9AA83B9A-40E7-9C40-869D-7471E3732713}" type="sibTrans" cxnId="{484BAE4C-B133-E14C-A9E6-271F53341EC5}">
      <dgm:prSet/>
      <dgm:spPr/>
      <dgm:t>
        <a:bodyPr/>
        <a:lstStyle/>
        <a:p>
          <a:endParaRPr lang="en-US"/>
        </a:p>
      </dgm:t>
    </dgm:pt>
    <dgm:pt modelId="{328D75C9-CC11-9A41-8552-79F297B73B28}">
      <dgm:prSet phldrT="[Text]"/>
      <dgm:spPr/>
      <dgm:t>
        <a:bodyPr/>
        <a:lstStyle/>
        <a:p>
          <a:r>
            <a:rPr lang="en-US" dirty="0" err="1" smtClean="0"/>
            <a:t>Impugnação</a:t>
          </a:r>
          <a:r>
            <a:rPr lang="en-US" dirty="0" smtClean="0"/>
            <a:t> </a:t>
          </a:r>
          <a:r>
            <a:rPr lang="en-US" dirty="0" err="1" smtClean="0"/>
            <a:t>ao</a:t>
          </a:r>
          <a:r>
            <a:rPr lang="en-US" dirty="0" smtClean="0"/>
            <a:t> </a:t>
          </a:r>
          <a:r>
            <a:rPr lang="en-US" dirty="0" err="1" smtClean="0"/>
            <a:t>Cumprimento</a:t>
          </a:r>
          <a:r>
            <a:rPr lang="en-US" dirty="0" smtClean="0"/>
            <a:t> de </a:t>
          </a:r>
          <a:r>
            <a:rPr lang="en-US" dirty="0" err="1" smtClean="0"/>
            <a:t>Sentença</a:t>
          </a:r>
          <a:endParaRPr lang="en-US" dirty="0" smtClean="0"/>
        </a:p>
      </dgm:t>
    </dgm:pt>
    <dgm:pt modelId="{32AE701E-583E-364F-9E63-364C13FF733F}" type="parTrans" cxnId="{0A1B6A51-C365-0B43-AFC2-48297C6CDE21}">
      <dgm:prSet/>
      <dgm:spPr/>
      <dgm:t>
        <a:bodyPr/>
        <a:lstStyle/>
        <a:p>
          <a:endParaRPr lang="en-US"/>
        </a:p>
      </dgm:t>
    </dgm:pt>
    <dgm:pt modelId="{54AA58CC-E607-8846-881D-59077AA391CA}" type="sibTrans" cxnId="{0A1B6A51-C365-0B43-AFC2-48297C6CDE21}">
      <dgm:prSet/>
      <dgm:spPr/>
      <dgm:t>
        <a:bodyPr/>
        <a:lstStyle/>
        <a:p>
          <a:endParaRPr lang="en-US"/>
        </a:p>
      </dgm:t>
    </dgm:pt>
    <dgm:pt modelId="{BAA7F9F6-9E22-E943-9721-FD43D42B8CB1}">
      <dgm:prSet phldrT="[Text]"/>
      <dgm:spPr/>
      <dgm:t>
        <a:bodyPr/>
        <a:lstStyle/>
        <a:p>
          <a:r>
            <a:rPr lang="en-US" dirty="0" smtClean="0"/>
            <a:t>Art. 525, 1o, I, CPC</a:t>
          </a:r>
          <a:endParaRPr lang="en-US" dirty="0"/>
        </a:p>
      </dgm:t>
    </dgm:pt>
    <dgm:pt modelId="{03666668-EFBC-FC43-B4C1-D185FCCB8FFC}" type="parTrans" cxnId="{2A267A10-F50C-6D49-9553-F2ED75248895}">
      <dgm:prSet/>
      <dgm:spPr/>
      <dgm:t>
        <a:bodyPr/>
        <a:lstStyle/>
        <a:p>
          <a:endParaRPr lang="en-US"/>
        </a:p>
      </dgm:t>
    </dgm:pt>
    <dgm:pt modelId="{C9AB49A9-D97A-1047-BBAB-429D675F4C7D}" type="sibTrans" cxnId="{2A267A10-F50C-6D49-9553-F2ED75248895}">
      <dgm:prSet/>
      <dgm:spPr/>
      <dgm:t>
        <a:bodyPr/>
        <a:lstStyle/>
        <a:p>
          <a:endParaRPr lang="en-US"/>
        </a:p>
      </dgm:t>
    </dgm:pt>
    <dgm:pt modelId="{3B597E7E-2CD4-8942-8F6B-B70982689D1E}">
      <dgm:prSet phldrT="[Text]"/>
      <dgm:spPr/>
      <dgm:t>
        <a:bodyPr/>
        <a:lstStyle/>
        <a:p>
          <a:r>
            <a:rPr lang="en-US" dirty="0" err="1" smtClean="0"/>
            <a:t>Depósito</a:t>
          </a:r>
          <a:r>
            <a:rPr lang="en-US" dirty="0" smtClean="0"/>
            <a:t> </a:t>
          </a:r>
          <a:r>
            <a:rPr lang="en-US" dirty="0" err="1" smtClean="0"/>
            <a:t>Prévio</a:t>
          </a:r>
          <a:endParaRPr lang="en-US" dirty="0"/>
        </a:p>
      </dgm:t>
    </dgm:pt>
    <dgm:pt modelId="{E06807DA-92F5-F445-9761-2DC69FD6464D}" type="parTrans" cxnId="{DCA44F03-EF7A-8348-B7D8-C070C439C57A}">
      <dgm:prSet/>
      <dgm:spPr/>
    </dgm:pt>
    <dgm:pt modelId="{AD53AB5E-BFBF-E343-832D-5191161BE4B1}" type="sibTrans" cxnId="{DCA44F03-EF7A-8348-B7D8-C070C439C57A}">
      <dgm:prSet/>
      <dgm:spPr/>
    </dgm:pt>
    <dgm:pt modelId="{997C9E98-BBC0-AE45-A273-7696FFAE144D}">
      <dgm:prSet phldrT="[Text]"/>
      <dgm:spPr/>
      <dgm:t>
        <a:bodyPr/>
        <a:lstStyle/>
        <a:p>
          <a:r>
            <a:rPr lang="en-US" dirty="0" smtClean="0"/>
            <a:t>Art. 966, CPC</a:t>
          </a:r>
          <a:endParaRPr lang="en-US" dirty="0"/>
        </a:p>
      </dgm:t>
    </dgm:pt>
    <dgm:pt modelId="{398CC7A4-E88A-BE44-BED3-1988D5B560CA}" type="parTrans" cxnId="{213EB7B8-F165-404A-AB27-3D44F5748896}">
      <dgm:prSet/>
      <dgm:spPr/>
    </dgm:pt>
    <dgm:pt modelId="{56C961D8-1FF8-6041-8BA9-7A61F5D5E74F}" type="sibTrans" cxnId="{213EB7B8-F165-404A-AB27-3D44F5748896}">
      <dgm:prSet/>
      <dgm:spPr/>
    </dgm:pt>
    <dgm:pt modelId="{2366C36B-8DF3-C046-983C-D6E99B015CFD}">
      <dgm:prSet phldrT="[Text]"/>
      <dgm:spPr/>
      <dgm:t>
        <a:bodyPr/>
        <a:lstStyle/>
        <a:p>
          <a:r>
            <a:rPr lang="en-US" dirty="0" smtClean="0"/>
            <a:t>Art. 525, 1o, III, 12-13, CPC</a:t>
          </a:r>
          <a:endParaRPr lang="en-US" dirty="0"/>
        </a:p>
      </dgm:t>
    </dgm:pt>
    <dgm:pt modelId="{E725FACA-EAB9-2241-9346-DB74C3013439}" type="parTrans" cxnId="{66801AC8-047C-3940-9A16-0580F0655A56}">
      <dgm:prSet/>
      <dgm:spPr/>
    </dgm:pt>
    <dgm:pt modelId="{C2321C91-C13A-924F-86AF-85D04E488F22}" type="sibTrans" cxnId="{66801AC8-047C-3940-9A16-0580F0655A56}">
      <dgm:prSet/>
      <dgm:spPr/>
    </dgm:pt>
    <dgm:pt modelId="{AB410162-D84D-6E4E-9C59-C5EBB7874C38}" type="pres">
      <dgm:prSet presAssocID="{7E102E9F-3354-AB41-BDBC-CA963807803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C06A26C-8B88-0348-9924-63B88339F53E}" type="pres">
      <dgm:prSet presAssocID="{046DDF19-8518-A94E-B050-A925F74BF90A}" presName="linNode" presStyleCnt="0"/>
      <dgm:spPr/>
    </dgm:pt>
    <dgm:pt modelId="{25FC1B67-8314-C14B-A53D-247FF59CA169}" type="pres">
      <dgm:prSet presAssocID="{046DDF19-8518-A94E-B050-A925F74BF90A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C29B3A-838D-2B4F-979B-692D4D3D3E43}" type="pres">
      <dgm:prSet presAssocID="{046DDF19-8518-A94E-B050-A925F74BF90A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CFF543-6F0F-0E4C-A34A-7716E4354E03}" type="pres">
      <dgm:prSet presAssocID="{A7482D78-7E29-B54B-BE9E-75A3219C7C23}" presName="sp" presStyleCnt="0"/>
      <dgm:spPr/>
    </dgm:pt>
    <dgm:pt modelId="{7052DA30-0798-B240-AD5C-30DCE947416F}" type="pres">
      <dgm:prSet presAssocID="{41419269-A93C-F844-9DA0-DC5351419354}" presName="linNode" presStyleCnt="0"/>
      <dgm:spPr/>
    </dgm:pt>
    <dgm:pt modelId="{5238CC7E-B216-704C-B69F-957F6E302AA7}" type="pres">
      <dgm:prSet presAssocID="{41419269-A93C-F844-9DA0-DC5351419354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E5E06C-8241-A948-99CA-4DCFD90EF89D}" type="pres">
      <dgm:prSet presAssocID="{41419269-A93C-F844-9DA0-DC5351419354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0EFFDA-D96C-C448-9A15-1F90CCE14771}" type="pres">
      <dgm:prSet presAssocID="{E7DDBA7F-7944-424D-A3BE-77989552A9E9}" presName="sp" presStyleCnt="0"/>
      <dgm:spPr/>
    </dgm:pt>
    <dgm:pt modelId="{04EF4E77-6A3F-6840-96D1-AACEBEBA0F30}" type="pres">
      <dgm:prSet presAssocID="{328D75C9-CC11-9A41-8552-79F297B73B28}" presName="linNode" presStyleCnt="0"/>
      <dgm:spPr/>
    </dgm:pt>
    <dgm:pt modelId="{4DCC71A9-B5A5-7041-B8F2-B04CEE50EAA9}" type="pres">
      <dgm:prSet presAssocID="{328D75C9-CC11-9A41-8552-79F297B73B2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6B9075-D059-C74F-839A-A7BBAC9B3808}" type="pres">
      <dgm:prSet presAssocID="{328D75C9-CC11-9A41-8552-79F297B73B28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801AC8-047C-3940-9A16-0580F0655A56}" srcId="{328D75C9-CC11-9A41-8552-79F297B73B28}" destId="{2366C36B-8DF3-C046-983C-D6E99B015CFD}" srcOrd="1" destOrd="0" parTransId="{E725FACA-EAB9-2241-9346-DB74C3013439}" sibTransId="{C2321C91-C13A-924F-86AF-85D04E488F22}"/>
    <dgm:cxn modelId="{34A24A0D-E907-1741-8A8D-3D1242989F88}" type="presOf" srcId="{41419269-A93C-F844-9DA0-DC5351419354}" destId="{5238CC7E-B216-704C-B69F-957F6E302AA7}" srcOrd="0" destOrd="0" presId="urn:microsoft.com/office/officeart/2005/8/layout/vList5"/>
    <dgm:cxn modelId="{A41447E7-0098-B64F-80BA-216C20B144F5}" type="presOf" srcId="{328D75C9-CC11-9A41-8552-79F297B73B28}" destId="{4DCC71A9-B5A5-7041-B8F2-B04CEE50EAA9}" srcOrd="0" destOrd="0" presId="urn:microsoft.com/office/officeart/2005/8/layout/vList5"/>
    <dgm:cxn modelId="{C44DDFAB-A531-374F-B568-267846CBD686}" srcId="{046DDF19-8518-A94E-B050-A925F74BF90A}" destId="{5D30257E-F88B-0047-B486-7DD126ACD986}" srcOrd="0" destOrd="0" parTransId="{A2FB8EC4-6CDA-174B-A6CF-CEEF07FE8949}" sibTransId="{E31C46C8-0D5A-5A4B-9745-50EEC3314A12}"/>
    <dgm:cxn modelId="{05F9C69F-3D3F-CA4B-BFC1-B78AB044DF99}" type="presOf" srcId="{5138393F-E75D-F348-ACB1-980527646068}" destId="{EFE5E06C-8241-A948-99CA-4DCFD90EF89D}" srcOrd="0" destOrd="0" presId="urn:microsoft.com/office/officeart/2005/8/layout/vList5"/>
    <dgm:cxn modelId="{7646A153-3973-B043-A6B8-F43B01CD54EB}" type="presOf" srcId="{997C9E98-BBC0-AE45-A273-7696FFAE144D}" destId="{EFE5E06C-8241-A948-99CA-4DCFD90EF89D}" srcOrd="0" destOrd="3" presId="urn:microsoft.com/office/officeart/2005/8/layout/vList5"/>
    <dgm:cxn modelId="{484BAE4C-B133-E14C-A9E6-271F53341EC5}" srcId="{41419269-A93C-F844-9DA0-DC5351419354}" destId="{5019943A-E34A-CE47-9D86-2CE4AE5460CE}" srcOrd="1" destOrd="0" parTransId="{74F2ABB7-A77B-974E-9458-2CCA67D79F0A}" sibTransId="{9AA83B9A-40E7-9C40-869D-7471E3732713}"/>
    <dgm:cxn modelId="{3170126D-C1C8-3342-9183-FA5C82AA4D95}" type="presOf" srcId="{5019943A-E34A-CE47-9D86-2CE4AE5460CE}" destId="{EFE5E06C-8241-A948-99CA-4DCFD90EF89D}" srcOrd="0" destOrd="1" presId="urn:microsoft.com/office/officeart/2005/8/layout/vList5"/>
    <dgm:cxn modelId="{213EB7B8-F165-404A-AB27-3D44F5748896}" srcId="{41419269-A93C-F844-9DA0-DC5351419354}" destId="{997C9E98-BBC0-AE45-A273-7696FFAE144D}" srcOrd="3" destOrd="0" parTransId="{398CC7A4-E88A-BE44-BED3-1988D5B560CA}" sibTransId="{56C961D8-1FF8-6041-8BA9-7A61F5D5E74F}"/>
    <dgm:cxn modelId="{0A1B6A51-C365-0B43-AFC2-48297C6CDE21}" srcId="{7E102E9F-3354-AB41-BDBC-CA9638078037}" destId="{328D75C9-CC11-9A41-8552-79F297B73B28}" srcOrd="2" destOrd="0" parTransId="{32AE701E-583E-364F-9E63-364C13FF733F}" sibTransId="{54AA58CC-E607-8846-881D-59077AA391CA}"/>
    <dgm:cxn modelId="{DCA44F03-EF7A-8348-B7D8-C070C439C57A}" srcId="{41419269-A93C-F844-9DA0-DC5351419354}" destId="{3B597E7E-2CD4-8942-8F6B-B70982689D1E}" srcOrd="2" destOrd="0" parTransId="{E06807DA-92F5-F445-9761-2DC69FD6464D}" sibTransId="{AD53AB5E-BFBF-E343-832D-5191161BE4B1}"/>
    <dgm:cxn modelId="{61CDC4B9-66FF-814D-B684-601941C8E548}" type="presOf" srcId="{046DDF19-8518-A94E-B050-A925F74BF90A}" destId="{25FC1B67-8314-C14B-A53D-247FF59CA169}" srcOrd="0" destOrd="0" presId="urn:microsoft.com/office/officeart/2005/8/layout/vList5"/>
    <dgm:cxn modelId="{4E31202F-D8E3-3541-A179-CCADDE85762C}" srcId="{7E102E9F-3354-AB41-BDBC-CA9638078037}" destId="{046DDF19-8518-A94E-B050-A925F74BF90A}" srcOrd="0" destOrd="0" parTransId="{C5AA1207-AB08-5E46-8209-F7902CFD4955}" sibTransId="{A7482D78-7E29-B54B-BE9E-75A3219C7C23}"/>
    <dgm:cxn modelId="{9D95DF7B-B19F-BD43-98F8-A38F915C4AA9}" type="presOf" srcId="{BAA7F9F6-9E22-E943-9721-FD43D42B8CB1}" destId="{816B9075-D059-C74F-839A-A7BBAC9B3808}" srcOrd="0" destOrd="0" presId="urn:microsoft.com/office/officeart/2005/8/layout/vList5"/>
    <dgm:cxn modelId="{6A27374C-766E-8947-9A56-60435874DA62}" type="presOf" srcId="{10991A92-A533-CB40-B543-BBBA15901B30}" destId="{3EC29B3A-838D-2B4F-979B-692D4D3D3E43}" srcOrd="0" destOrd="1" presId="urn:microsoft.com/office/officeart/2005/8/layout/vList5"/>
    <dgm:cxn modelId="{5947E6B6-9251-5B49-868D-78C391F112F7}" type="presOf" srcId="{5D30257E-F88B-0047-B486-7DD126ACD986}" destId="{3EC29B3A-838D-2B4F-979B-692D4D3D3E43}" srcOrd="0" destOrd="0" presId="urn:microsoft.com/office/officeart/2005/8/layout/vList5"/>
    <dgm:cxn modelId="{5354AEBC-31F6-7A43-9EF2-15996816104D}" srcId="{7E102E9F-3354-AB41-BDBC-CA9638078037}" destId="{41419269-A93C-F844-9DA0-DC5351419354}" srcOrd="1" destOrd="0" parTransId="{A99B3DA8-6EEA-0F46-A55C-4741F5E79B4F}" sibTransId="{E7DDBA7F-7944-424D-A3BE-77989552A9E9}"/>
    <dgm:cxn modelId="{752F4C70-90F0-C848-9D24-95D7A15A5D51}" type="presOf" srcId="{2366C36B-8DF3-C046-983C-D6E99B015CFD}" destId="{816B9075-D059-C74F-839A-A7BBAC9B3808}" srcOrd="0" destOrd="1" presId="urn:microsoft.com/office/officeart/2005/8/layout/vList5"/>
    <dgm:cxn modelId="{3E30B606-E392-9541-B64F-AEE2999FF27C}" srcId="{41419269-A93C-F844-9DA0-DC5351419354}" destId="{5138393F-E75D-F348-ACB1-980527646068}" srcOrd="0" destOrd="0" parTransId="{E7ABD266-60C3-5143-A510-8F5F9BB3F861}" sibTransId="{D9D14022-E533-9940-9EC1-AA41877329B3}"/>
    <dgm:cxn modelId="{D6CDD750-7AC8-BF48-ABA0-CAE1B4CB8F95}" type="presOf" srcId="{3B597E7E-2CD4-8942-8F6B-B70982689D1E}" destId="{EFE5E06C-8241-A948-99CA-4DCFD90EF89D}" srcOrd="0" destOrd="2" presId="urn:microsoft.com/office/officeart/2005/8/layout/vList5"/>
    <dgm:cxn modelId="{C0D048D7-ADB3-7643-8E3F-5EFFE1A980BA}" srcId="{046DDF19-8518-A94E-B050-A925F74BF90A}" destId="{10991A92-A533-CB40-B543-BBBA15901B30}" srcOrd="1" destOrd="0" parTransId="{88020743-3218-AD4D-831F-2DBC243A243F}" sibTransId="{EA5E6A18-E346-F443-99A6-C423E29B3C3A}"/>
    <dgm:cxn modelId="{B91BB6DC-C077-AA46-B43E-2EC095DDE707}" type="presOf" srcId="{7E102E9F-3354-AB41-BDBC-CA9638078037}" destId="{AB410162-D84D-6E4E-9C59-C5EBB7874C38}" srcOrd="0" destOrd="0" presId="urn:microsoft.com/office/officeart/2005/8/layout/vList5"/>
    <dgm:cxn modelId="{2A267A10-F50C-6D49-9553-F2ED75248895}" srcId="{328D75C9-CC11-9A41-8552-79F297B73B28}" destId="{BAA7F9F6-9E22-E943-9721-FD43D42B8CB1}" srcOrd="0" destOrd="0" parTransId="{03666668-EFBC-FC43-B4C1-D185FCCB8FFC}" sibTransId="{C9AB49A9-D97A-1047-BBAB-429D675F4C7D}"/>
    <dgm:cxn modelId="{C6CD9179-95B6-DA4D-B50B-397AF5FB63E1}" type="presParOf" srcId="{AB410162-D84D-6E4E-9C59-C5EBB7874C38}" destId="{0C06A26C-8B88-0348-9924-63B88339F53E}" srcOrd="0" destOrd="0" presId="urn:microsoft.com/office/officeart/2005/8/layout/vList5"/>
    <dgm:cxn modelId="{8C679671-4EB0-A04C-8677-8B7544D22B31}" type="presParOf" srcId="{0C06A26C-8B88-0348-9924-63B88339F53E}" destId="{25FC1B67-8314-C14B-A53D-247FF59CA169}" srcOrd="0" destOrd="0" presId="urn:microsoft.com/office/officeart/2005/8/layout/vList5"/>
    <dgm:cxn modelId="{3DB16863-4650-AA40-9F3A-54E20466AD6F}" type="presParOf" srcId="{0C06A26C-8B88-0348-9924-63B88339F53E}" destId="{3EC29B3A-838D-2B4F-979B-692D4D3D3E43}" srcOrd="1" destOrd="0" presId="urn:microsoft.com/office/officeart/2005/8/layout/vList5"/>
    <dgm:cxn modelId="{D9350760-9FF1-954F-8A7A-C1C32B2480E3}" type="presParOf" srcId="{AB410162-D84D-6E4E-9C59-C5EBB7874C38}" destId="{A3CFF543-6F0F-0E4C-A34A-7716E4354E03}" srcOrd="1" destOrd="0" presId="urn:microsoft.com/office/officeart/2005/8/layout/vList5"/>
    <dgm:cxn modelId="{5D3D33C2-56A4-DD46-BE50-AE3649D4EB84}" type="presParOf" srcId="{AB410162-D84D-6E4E-9C59-C5EBB7874C38}" destId="{7052DA30-0798-B240-AD5C-30DCE947416F}" srcOrd="2" destOrd="0" presId="urn:microsoft.com/office/officeart/2005/8/layout/vList5"/>
    <dgm:cxn modelId="{F49B824F-7EBE-DD4F-B8DE-398B4053B023}" type="presParOf" srcId="{7052DA30-0798-B240-AD5C-30DCE947416F}" destId="{5238CC7E-B216-704C-B69F-957F6E302AA7}" srcOrd="0" destOrd="0" presId="urn:microsoft.com/office/officeart/2005/8/layout/vList5"/>
    <dgm:cxn modelId="{94CC3DFC-1CB7-DE4F-ACBE-B6644A191C9D}" type="presParOf" srcId="{7052DA30-0798-B240-AD5C-30DCE947416F}" destId="{EFE5E06C-8241-A948-99CA-4DCFD90EF89D}" srcOrd="1" destOrd="0" presId="urn:microsoft.com/office/officeart/2005/8/layout/vList5"/>
    <dgm:cxn modelId="{1421C14D-CA54-AD4F-BC07-D78693B8BEE3}" type="presParOf" srcId="{AB410162-D84D-6E4E-9C59-C5EBB7874C38}" destId="{5D0EFFDA-D96C-C448-9A15-1F90CCE14771}" srcOrd="3" destOrd="0" presId="urn:microsoft.com/office/officeart/2005/8/layout/vList5"/>
    <dgm:cxn modelId="{BB2E9541-EBE9-B843-AE39-A5EE1C0687CC}" type="presParOf" srcId="{AB410162-D84D-6E4E-9C59-C5EBB7874C38}" destId="{04EF4E77-6A3F-6840-96D1-AACEBEBA0F30}" srcOrd="4" destOrd="0" presId="urn:microsoft.com/office/officeart/2005/8/layout/vList5"/>
    <dgm:cxn modelId="{510BB243-6500-9E41-A8DF-14D8ECE30CA4}" type="presParOf" srcId="{04EF4E77-6A3F-6840-96D1-AACEBEBA0F30}" destId="{4DCC71A9-B5A5-7041-B8F2-B04CEE50EAA9}" srcOrd="0" destOrd="0" presId="urn:microsoft.com/office/officeart/2005/8/layout/vList5"/>
    <dgm:cxn modelId="{3BF98789-CBC6-274E-BE28-7AD311AEF0EA}" type="presParOf" srcId="{04EF4E77-6A3F-6840-96D1-AACEBEBA0F30}" destId="{816B9075-D059-C74F-839A-A7BBAC9B380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E102E9F-3354-AB41-BDBC-CA9638078037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46DDF19-8518-A94E-B050-A925F74BF90A}">
      <dgm:prSet phldrT="[Text]"/>
      <dgm:spPr/>
      <dgm:t>
        <a:bodyPr/>
        <a:lstStyle/>
        <a:p>
          <a:r>
            <a:rPr lang="en-US" dirty="0" err="1" smtClean="0"/>
            <a:t>Relativização</a:t>
          </a:r>
          <a:r>
            <a:rPr lang="en-US" dirty="0" smtClean="0"/>
            <a:t> de </a:t>
          </a:r>
          <a:r>
            <a:rPr lang="en-US" dirty="0" err="1" smtClean="0"/>
            <a:t>Coisas</a:t>
          </a:r>
          <a:r>
            <a:rPr lang="en-US" dirty="0" smtClean="0"/>
            <a:t> </a:t>
          </a:r>
          <a:r>
            <a:rPr lang="en-US" dirty="0" err="1" smtClean="0"/>
            <a:t>Julgadas</a:t>
          </a:r>
          <a:endParaRPr lang="en-US" dirty="0"/>
        </a:p>
      </dgm:t>
    </dgm:pt>
    <dgm:pt modelId="{C5AA1207-AB08-5E46-8209-F7902CFD4955}" type="parTrans" cxnId="{4E31202F-D8E3-3541-A179-CCADDE85762C}">
      <dgm:prSet/>
      <dgm:spPr/>
      <dgm:t>
        <a:bodyPr/>
        <a:lstStyle/>
        <a:p>
          <a:endParaRPr lang="en-US"/>
        </a:p>
      </dgm:t>
    </dgm:pt>
    <dgm:pt modelId="{A7482D78-7E29-B54B-BE9E-75A3219C7C23}" type="sibTrans" cxnId="{4E31202F-D8E3-3541-A179-CCADDE85762C}">
      <dgm:prSet/>
      <dgm:spPr/>
      <dgm:t>
        <a:bodyPr/>
        <a:lstStyle/>
        <a:p>
          <a:endParaRPr lang="en-US"/>
        </a:p>
      </dgm:t>
    </dgm:pt>
    <dgm:pt modelId="{5D30257E-F88B-0047-B486-7DD126ACD986}">
      <dgm:prSet phldrT="[Text]"/>
      <dgm:spPr/>
      <dgm:t>
        <a:bodyPr/>
        <a:lstStyle/>
        <a:p>
          <a:r>
            <a:rPr lang="en-US" dirty="0" err="1" smtClean="0"/>
            <a:t>Desapropriação</a:t>
          </a:r>
          <a:endParaRPr lang="en-US" dirty="0"/>
        </a:p>
      </dgm:t>
    </dgm:pt>
    <dgm:pt modelId="{A2FB8EC4-6CDA-174B-A6CF-CEEF07FE8949}" type="parTrans" cxnId="{C44DDFAB-A531-374F-B568-267846CBD686}">
      <dgm:prSet/>
      <dgm:spPr/>
      <dgm:t>
        <a:bodyPr/>
        <a:lstStyle/>
        <a:p>
          <a:endParaRPr lang="en-US"/>
        </a:p>
      </dgm:t>
    </dgm:pt>
    <dgm:pt modelId="{E31C46C8-0D5A-5A4B-9745-50EEC3314A12}" type="sibTrans" cxnId="{C44DDFAB-A531-374F-B568-267846CBD686}">
      <dgm:prSet/>
      <dgm:spPr/>
      <dgm:t>
        <a:bodyPr/>
        <a:lstStyle/>
        <a:p>
          <a:endParaRPr lang="en-US"/>
        </a:p>
      </dgm:t>
    </dgm:pt>
    <dgm:pt modelId="{1D46690C-99AA-324D-A297-2FA6ADD14C4B}">
      <dgm:prSet phldrT="[Text]"/>
      <dgm:spPr/>
      <dgm:t>
        <a:bodyPr/>
        <a:lstStyle/>
        <a:p>
          <a:r>
            <a:rPr lang="en-US" dirty="0" err="1" smtClean="0"/>
            <a:t>Paternidade</a:t>
          </a:r>
          <a:endParaRPr lang="en-US" dirty="0"/>
        </a:p>
      </dgm:t>
    </dgm:pt>
    <dgm:pt modelId="{C5A06F3B-10A0-8D40-9410-862494491C0F}" type="parTrans" cxnId="{9DDF832F-9ED9-FA41-A73C-8AC48D61B86B}">
      <dgm:prSet/>
      <dgm:spPr/>
      <dgm:t>
        <a:bodyPr/>
        <a:lstStyle/>
        <a:p>
          <a:endParaRPr lang="en-US"/>
        </a:p>
      </dgm:t>
    </dgm:pt>
    <dgm:pt modelId="{D8E04B54-DBB3-B642-8525-80B9AAC853A4}" type="sibTrans" cxnId="{9DDF832F-9ED9-FA41-A73C-8AC48D61B86B}">
      <dgm:prSet/>
      <dgm:spPr/>
      <dgm:t>
        <a:bodyPr/>
        <a:lstStyle/>
        <a:p>
          <a:endParaRPr lang="en-US"/>
        </a:p>
      </dgm:t>
    </dgm:pt>
    <dgm:pt modelId="{541D1419-7E14-564B-A94A-B804F976723D}">
      <dgm:prSet phldrT="[Text]"/>
      <dgm:spPr/>
      <dgm:t>
        <a:bodyPr/>
        <a:lstStyle/>
        <a:p>
          <a:r>
            <a:rPr lang="en-US" dirty="0" err="1" smtClean="0"/>
            <a:t>Convivência</a:t>
          </a:r>
          <a:r>
            <a:rPr lang="en-US" dirty="0" smtClean="0"/>
            <a:t> das </a:t>
          </a:r>
          <a:r>
            <a:rPr lang="en-US" dirty="0" err="1" smtClean="0"/>
            <a:t>Liberdades</a:t>
          </a:r>
          <a:r>
            <a:rPr lang="en-US" dirty="0" smtClean="0"/>
            <a:t> </a:t>
          </a:r>
          <a:r>
            <a:rPr lang="en-US" dirty="0" err="1" smtClean="0"/>
            <a:t>Públicas</a:t>
          </a:r>
          <a:endParaRPr lang="en-US" dirty="0"/>
        </a:p>
      </dgm:t>
    </dgm:pt>
    <dgm:pt modelId="{686FA86A-B1EF-D943-B639-7560F1446948}" type="parTrans" cxnId="{D429992B-4882-9C43-B009-3C1E87D03E4D}">
      <dgm:prSet/>
      <dgm:spPr/>
      <dgm:t>
        <a:bodyPr/>
        <a:lstStyle/>
        <a:p>
          <a:endParaRPr lang="en-US"/>
        </a:p>
      </dgm:t>
    </dgm:pt>
    <dgm:pt modelId="{52DF57D4-7272-4A4E-9943-AD54E3C4DD03}" type="sibTrans" cxnId="{D429992B-4882-9C43-B009-3C1E87D03E4D}">
      <dgm:prSet/>
      <dgm:spPr/>
      <dgm:t>
        <a:bodyPr/>
        <a:lstStyle/>
        <a:p>
          <a:endParaRPr lang="en-US"/>
        </a:p>
      </dgm:t>
    </dgm:pt>
    <dgm:pt modelId="{AB410162-D84D-6E4E-9C59-C5EBB7874C38}" type="pres">
      <dgm:prSet presAssocID="{7E102E9F-3354-AB41-BDBC-CA963807803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C06A26C-8B88-0348-9924-63B88339F53E}" type="pres">
      <dgm:prSet presAssocID="{046DDF19-8518-A94E-B050-A925F74BF90A}" presName="linNode" presStyleCnt="0"/>
      <dgm:spPr/>
    </dgm:pt>
    <dgm:pt modelId="{25FC1B67-8314-C14B-A53D-247FF59CA169}" type="pres">
      <dgm:prSet presAssocID="{046DDF19-8518-A94E-B050-A925F74BF90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C29B3A-838D-2B4F-979B-692D4D3D3E43}" type="pres">
      <dgm:prSet presAssocID="{046DDF19-8518-A94E-B050-A925F74BF90A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BA3994-79A7-F048-8527-2E0FD08BF0A7}" type="presOf" srcId="{541D1419-7E14-564B-A94A-B804F976723D}" destId="{3EC29B3A-838D-2B4F-979B-692D4D3D3E43}" srcOrd="0" destOrd="2" presId="urn:microsoft.com/office/officeart/2005/8/layout/vList5"/>
    <dgm:cxn modelId="{C44DDFAB-A531-374F-B568-267846CBD686}" srcId="{046DDF19-8518-A94E-B050-A925F74BF90A}" destId="{5D30257E-F88B-0047-B486-7DD126ACD986}" srcOrd="0" destOrd="0" parTransId="{A2FB8EC4-6CDA-174B-A6CF-CEEF07FE8949}" sibTransId="{E31C46C8-0D5A-5A4B-9745-50EEC3314A12}"/>
    <dgm:cxn modelId="{4E31202F-D8E3-3541-A179-CCADDE85762C}" srcId="{7E102E9F-3354-AB41-BDBC-CA9638078037}" destId="{046DDF19-8518-A94E-B050-A925F74BF90A}" srcOrd="0" destOrd="0" parTransId="{C5AA1207-AB08-5E46-8209-F7902CFD4955}" sibTransId="{A7482D78-7E29-B54B-BE9E-75A3219C7C23}"/>
    <dgm:cxn modelId="{DEC45349-A7D3-104F-807A-0F14B59D250D}" type="presOf" srcId="{046DDF19-8518-A94E-B050-A925F74BF90A}" destId="{25FC1B67-8314-C14B-A53D-247FF59CA169}" srcOrd="0" destOrd="0" presId="urn:microsoft.com/office/officeart/2005/8/layout/vList5"/>
    <dgm:cxn modelId="{9DDF832F-9ED9-FA41-A73C-8AC48D61B86B}" srcId="{046DDF19-8518-A94E-B050-A925F74BF90A}" destId="{1D46690C-99AA-324D-A297-2FA6ADD14C4B}" srcOrd="1" destOrd="0" parTransId="{C5A06F3B-10A0-8D40-9410-862494491C0F}" sibTransId="{D8E04B54-DBB3-B642-8525-80B9AAC853A4}"/>
    <dgm:cxn modelId="{D429992B-4882-9C43-B009-3C1E87D03E4D}" srcId="{046DDF19-8518-A94E-B050-A925F74BF90A}" destId="{541D1419-7E14-564B-A94A-B804F976723D}" srcOrd="2" destOrd="0" parTransId="{686FA86A-B1EF-D943-B639-7560F1446948}" sibTransId="{52DF57D4-7272-4A4E-9943-AD54E3C4DD03}"/>
    <dgm:cxn modelId="{33F83697-8AEE-E144-8461-2B84EB7B32AB}" type="presOf" srcId="{5D30257E-F88B-0047-B486-7DD126ACD986}" destId="{3EC29B3A-838D-2B4F-979B-692D4D3D3E43}" srcOrd="0" destOrd="0" presId="urn:microsoft.com/office/officeart/2005/8/layout/vList5"/>
    <dgm:cxn modelId="{08D9DB58-D58A-F54F-A0F1-D62BE489663C}" type="presOf" srcId="{1D46690C-99AA-324D-A297-2FA6ADD14C4B}" destId="{3EC29B3A-838D-2B4F-979B-692D4D3D3E43}" srcOrd="0" destOrd="1" presId="urn:microsoft.com/office/officeart/2005/8/layout/vList5"/>
    <dgm:cxn modelId="{834CECE0-AC18-5044-BDDB-F33FD83D71B0}" type="presOf" srcId="{7E102E9F-3354-AB41-BDBC-CA9638078037}" destId="{AB410162-D84D-6E4E-9C59-C5EBB7874C38}" srcOrd="0" destOrd="0" presId="urn:microsoft.com/office/officeart/2005/8/layout/vList5"/>
    <dgm:cxn modelId="{4485C23B-402E-B848-A3A7-F06B459467FF}" type="presParOf" srcId="{AB410162-D84D-6E4E-9C59-C5EBB7874C38}" destId="{0C06A26C-8B88-0348-9924-63B88339F53E}" srcOrd="0" destOrd="0" presId="urn:microsoft.com/office/officeart/2005/8/layout/vList5"/>
    <dgm:cxn modelId="{E064B40F-18EE-0148-9F69-70513B67506F}" type="presParOf" srcId="{0C06A26C-8B88-0348-9924-63B88339F53E}" destId="{25FC1B67-8314-C14B-A53D-247FF59CA169}" srcOrd="0" destOrd="0" presId="urn:microsoft.com/office/officeart/2005/8/layout/vList5"/>
    <dgm:cxn modelId="{EBAE4813-C870-4C45-8585-BF2FED2A37F9}" type="presParOf" srcId="{0C06A26C-8B88-0348-9924-63B88339F53E}" destId="{3EC29B3A-838D-2B4F-979B-692D4D3D3E4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41DAC3A-97F8-824A-A404-83C3E836F638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1635F868-4226-6E4D-BD32-1B74903BDB39}">
      <dgm:prSet phldrT="[Text]"/>
      <dgm:spPr/>
      <dgm:t>
        <a:bodyPr/>
        <a:lstStyle/>
        <a:p>
          <a:r>
            <a:rPr lang="en-US" dirty="0" err="1" smtClean="0"/>
            <a:t>Súmula</a:t>
          </a:r>
          <a:r>
            <a:rPr lang="en-US" dirty="0" smtClean="0"/>
            <a:t> 514/STF</a:t>
          </a:r>
          <a:endParaRPr lang="en-US" dirty="0"/>
        </a:p>
      </dgm:t>
    </dgm:pt>
    <dgm:pt modelId="{F5CE9938-A602-2B47-8011-312B16004485}" type="parTrans" cxnId="{45DE4EEB-BBA9-9D43-A4B8-C6FE2513301B}">
      <dgm:prSet/>
      <dgm:spPr/>
    </dgm:pt>
    <dgm:pt modelId="{EAD245DE-3DF8-E14E-ADE8-87D9037791A7}" type="sibTrans" cxnId="{45DE4EEB-BBA9-9D43-A4B8-C6FE2513301B}">
      <dgm:prSet/>
      <dgm:spPr/>
    </dgm:pt>
    <dgm:pt modelId="{B1ADCE6B-61CB-8B49-B65C-D4969D9C641C}">
      <dgm:prSet phldrT="[Text]"/>
      <dgm:spPr/>
      <dgm:t>
        <a:bodyPr/>
        <a:lstStyle/>
        <a:p>
          <a:r>
            <a:rPr lang="en-US" dirty="0" err="1" smtClean="0"/>
            <a:t>Súmula</a:t>
          </a:r>
          <a:r>
            <a:rPr lang="en-US" dirty="0" smtClean="0"/>
            <a:t> 239/STF</a:t>
          </a:r>
          <a:endParaRPr lang="en-US" dirty="0"/>
        </a:p>
      </dgm:t>
    </dgm:pt>
    <dgm:pt modelId="{53C8E64C-6ABD-2C4B-BB82-759872E47867}" type="parTrans" cxnId="{C66790EE-D231-9747-A7A9-49A64E8ABCEF}">
      <dgm:prSet/>
      <dgm:spPr/>
    </dgm:pt>
    <dgm:pt modelId="{87DF63A9-8488-894E-BE22-20868FF66C77}" type="sibTrans" cxnId="{C66790EE-D231-9747-A7A9-49A64E8ABCEF}">
      <dgm:prSet/>
      <dgm:spPr/>
    </dgm:pt>
    <dgm:pt modelId="{4E870D3D-AA49-9D43-883C-B898ED644B5B}" type="pres">
      <dgm:prSet presAssocID="{C41DAC3A-97F8-824A-A404-83C3E836F638}" presName="linearFlow" presStyleCnt="0">
        <dgm:presLayoutVars>
          <dgm:dir/>
          <dgm:resizeHandles val="exact"/>
        </dgm:presLayoutVars>
      </dgm:prSet>
      <dgm:spPr/>
    </dgm:pt>
    <dgm:pt modelId="{274C1375-7A18-8F46-A831-EF1CDA61260F}" type="pres">
      <dgm:prSet presAssocID="{1635F868-4226-6E4D-BD32-1B74903BDB39}" presName="composite" presStyleCnt="0"/>
      <dgm:spPr/>
    </dgm:pt>
    <dgm:pt modelId="{9571D689-2D8E-3342-B177-FCA8EC98AA7E}" type="pres">
      <dgm:prSet presAssocID="{1635F868-4226-6E4D-BD32-1B74903BDB39}" presName="imgShp" presStyleLbl="fgImgPlace1" presStyleIdx="0" presStyleCnt="2"/>
      <dgm:spPr/>
    </dgm:pt>
    <dgm:pt modelId="{40E57271-1274-D44B-87EE-641A451D803B}" type="pres">
      <dgm:prSet presAssocID="{1635F868-4226-6E4D-BD32-1B74903BDB39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A47CF0-D4C6-B849-AC7F-7D08EBB99D60}" type="pres">
      <dgm:prSet presAssocID="{EAD245DE-3DF8-E14E-ADE8-87D9037791A7}" presName="spacing" presStyleCnt="0"/>
      <dgm:spPr/>
    </dgm:pt>
    <dgm:pt modelId="{9AC8C43F-760F-9244-99D0-5F40EE78BF56}" type="pres">
      <dgm:prSet presAssocID="{B1ADCE6B-61CB-8B49-B65C-D4969D9C641C}" presName="composite" presStyleCnt="0"/>
      <dgm:spPr/>
    </dgm:pt>
    <dgm:pt modelId="{09E03EDE-F536-534B-A613-CEFACF6627AF}" type="pres">
      <dgm:prSet presAssocID="{B1ADCE6B-61CB-8B49-B65C-D4969D9C641C}" presName="imgShp" presStyleLbl="fgImgPlace1" presStyleIdx="1" presStyleCnt="2"/>
      <dgm:spPr/>
    </dgm:pt>
    <dgm:pt modelId="{4F0DD1C8-2FCA-024C-B74F-84C818385669}" type="pres">
      <dgm:prSet presAssocID="{B1ADCE6B-61CB-8B49-B65C-D4969D9C641C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E0290F-FD37-D64F-9F44-EA3BE160FE1D}" type="presOf" srcId="{C41DAC3A-97F8-824A-A404-83C3E836F638}" destId="{4E870D3D-AA49-9D43-883C-B898ED644B5B}" srcOrd="0" destOrd="0" presId="urn:microsoft.com/office/officeart/2005/8/layout/vList3"/>
    <dgm:cxn modelId="{48BD5FB4-4B1D-3840-9F0A-EAC1333CD8F9}" type="presOf" srcId="{1635F868-4226-6E4D-BD32-1B74903BDB39}" destId="{40E57271-1274-D44B-87EE-641A451D803B}" srcOrd="0" destOrd="0" presId="urn:microsoft.com/office/officeart/2005/8/layout/vList3"/>
    <dgm:cxn modelId="{45DE4EEB-BBA9-9D43-A4B8-C6FE2513301B}" srcId="{C41DAC3A-97F8-824A-A404-83C3E836F638}" destId="{1635F868-4226-6E4D-BD32-1B74903BDB39}" srcOrd="0" destOrd="0" parTransId="{F5CE9938-A602-2B47-8011-312B16004485}" sibTransId="{EAD245DE-3DF8-E14E-ADE8-87D9037791A7}"/>
    <dgm:cxn modelId="{5AAE3516-9D36-6443-A821-AF65F764AE65}" type="presOf" srcId="{B1ADCE6B-61CB-8B49-B65C-D4969D9C641C}" destId="{4F0DD1C8-2FCA-024C-B74F-84C818385669}" srcOrd="0" destOrd="0" presId="urn:microsoft.com/office/officeart/2005/8/layout/vList3"/>
    <dgm:cxn modelId="{C66790EE-D231-9747-A7A9-49A64E8ABCEF}" srcId="{C41DAC3A-97F8-824A-A404-83C3E836F638}" destId="{B1ADCE6B-61CB-8B49-B65C-D4969D9C641C}" srcOrd="1" destOrd="0" parTransId="{53C8E64C-6ABD-2C4B-BB82-759872E47867}" sibTransId="{87DF63A9-8488-894E-BE22-20868FF66C77}"/>
    <dgm:cxn modelId="{665AAAE2-60FE-F34C-8DDC-665035E00525}" type="presParOf" srcId="{4E870D3D-AA49-9D43-883C-B898ED644B5B}" destId="{274C1375-7A18-8F46-A831-EF1CDA61260F}" srcOrd="0" destOrd="0" presId="urn:microsoft.com/office/officeart/2005/8/layout/vList3"/>
    <dgm:cxn modelId="{EB5D878A-E0FF-EB4E-B18E-27E2A0C469A2}" type="presParOf" srcId="{274C1375-7A18-8F46-A831-EF1CDA61260F}" destId="{9571D689-2D8E-3342-B177-FCA8EC98AA7E}" srcOrd="0" destOrd="0" presId="urn:microsoft.com/office/officeart/2005/8/layout/vList3"/>
    <dgm:cxn modelId="{5CA3AAC8-8C1B-6540-9012-A3B80E22A673}" type="presParOf" srcId="{274C1375-7A18-8F46-A831-EF1CDA61260F}" destId="{40E57271-1274-D44B-87EE-641A451D803B}" srcOrd="1" destOrd="0" presId="urn:microsoft.com/office/officeart/2005/8/layout/vList3"/>
    <dgm:cxn modelId="{0E995D4C-CC00-3D4F-8F3A-3D681045E54E}" type="presParOf" srcId="{4E870D3D-AA49-9D43-883C-B898ED644B5B}" destId="{7DA47CF0-D4C6-B849-AC7F-7D08EBB99D60}" srcOrd="1" destOrd="0" presId="urn:microsoft.com/office/officeart/2005/8/layout/vList3"/>
    <dgm:cxn modelId="{5B3A2D25-5264-E040-B49A-FB5F3ABAB8E5}" type="presParOf" srcId="{4E870D3D-AA49-9D43-883C-B898ED644B5B}" destId="{9AC8C43F-760F-9244-99D0-5F40EE78BF56}" srcOrd="2" destOrd="0" presId="urn:microsoft.com/office/officeart/2005/8/layout/vList3"/>
    <dgm:cxn modelId="{9C458039-8737-BE4D-8523-8337DF737E5F}" type="presParOf" srcId="{9AC8C43F-760F-9244-99D0-5F40EE78BF56}" destId="{09E03EDE-F536-534B-A613-CEFACF6627AF}" srcOrd="0" destOrd="0" presId="urn:microsoft.com/office/officeart/2005/8/layout/vList3"/>
    <dgm:cxn modelId="{658B3D88-99B4-294E-A792-80974116F6F1}" type="presParOf" srcId="{9AC8C43F-760F-9244-99D0-5F40EE78BF56}" destId="{4F0DD1C8-2FCA-024C-B74F-84C81838566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1C644-1FF8-FD48-B077-1CC1E05A4EC3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Art. 5o, XXXVI, CF/88</a:t>
          </a:r>
          <a:endParaRPr lang="en-US" sz="3100" kern="1200" dirty="0"/>
        </a:p>
      </dsp:txBody>
      <dsp:txXfrm rot="10800000">
        <a:off x="1585466" y="1895"/>
        <a:ext cx="3771647" cy="1128772"/>
      </dsp:txXfrm>
    </dsp:sp>
    <dsp:sp modelId="{5A4ACA49-9540-6A4A-9444-9925A04C6B13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888CFD-5E49-5E4D-BCEE-B8730EE81C83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Garantia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Constitucional</a:t>
          </a:r>
          <a:endParaRPr lang="en-US" sz="3100" kern="1200" dirty="0"/>
        </a:p>
      </dsp:txBody>
      <dsp:txXfrm rot="10800000">
        <a:off x="1585466" y="1467613"/>
        <a:ext cx="3771647" cy="1128772"/>
      </dsp:txXfrm>
    </dsp:sp>
    <dsp:sp modelId="{A3A99501-3F8C-B74D-9AA4-ECA11BC2AC86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9DD6134-656D-2B46-B0E8-552ECE3F4FB4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Segurança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Jurídica</a:t>
          </a:r>
          <a:endParaRPr lang="en-US" sz="3100" kern="1200" dirty="0"/>
        </a:p>
      </dsp:txBody>
      <dsp:txXfrm rot="10800000">
        <a:off x="1585466" y="2933332"/>
        <a:ext cx="3771647" cy="1128772"/>
      </dsp:txXfrm>
    </dsp:sp>
    <dsp:sp modelId="{3CB46049-B681-EE46-83B9-DD10C9D20953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10C5B9-C859-3940-A843-C04777499E2B}">
      <dsp:nvSpPr>
        <dsp:cNvPr id="0" name=""/>
        <dsp:cNvSpPr/>
      </dsp:nvSpPr>
      <dsp:spPr>
        <a:xfrm>
          <a:off x="548640" y="935836"/>
          <a:ext cx="5303520" cy="2740826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82EB20B-8270-F240-914E-DAB66C9F4DF6}">
      <dsp:nvSpPr>
        <dsp:cNvPr id="0" name=""/>
        <dsp:cNvSpPr/>
      </dsp:nvSpPr>
      <dsp:spPr>
        <a:xfrm>
          <a:off x="707136" y="1256379"/>
          <a:ext cx="2462784" cy="234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95" tIns="74295" rIns="74295" bIns="74295" numCol="1" spcCol="1270" anchor="t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err="1" smtClean="0"/>
            <a:t>Efeito</a:t>
          </a:r>
          <a:r>
            <a:rPr lang="en-US" sz="3900" kern="1200" dirty="0" smtClean="0"/>
            <a:t> </a:t>
          </a:r>
          <a:r>
            <a:rPr lang="en-US" sz="3900" kern="1200" dirty="0" err="1" smtClean="0"/>
            <a:t>Positivo</a:t>
          </a:r>
          <a:r>
            <a:rPr lang="en-US" sz="3900" kern="1200" dirty="0" smtClean="0"/>
            <a:t> da </a:t>
          </a:r>
          <a:r>
            <a:rPr lang="en-US" sz="3900" kern="1200" dirty="0" err="1" smtClean="0"/>
            <a:t>Coisa</a:t>
          </a:r>
          <a:r>
            <a:rPr lang="en-US" sz="3900" kern="1200" dirty="0" smtClean="0"/>
            <a:t> </a:t>
          </a:r>
          <a:r>
            <a:rPr lang="en-US" sz="3900" kern="1200" dirty="0" err="1" smtClean="0"/>
            <a:t>Julgada</a:t>
          </a:r>
          <a:endParaRPr lang="en-US" sz="3900" kern="1200" dirty="0"/>
        </a:p>
      </dsp:txBody>
      <dsp:txXfrm>
        <a:off x="707136" y="1256379"/>
        <a:ext cx="2462784" cy="2344743"/>
      </dsp:txXfrm>
    </dsp:sp>
    <dsp:sp modelId="{C88A3B39-FAE1-E749-B028-882579A7B20F}">
      <dsp:nvSpPr>
        <dsp:cNvPr id="0" name=""/>
        <dsp:cNvSpPr/>
      </dsp:nvSpPr>
      <dsp:spPr>
        <a:xfrm>
          <a:off x="3224784" y="1256379"/>
          <a:ext cx="2462784" cy="234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95" tIns="74295" rIns="74295" bIns="74295" numCol="1" spcCol="1270" anchor="t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err="1" smtClean="0"/>
            <a:t>Efeito</a:t>
          </a:r>
          <a:r>
            <a:rPr lang="en-US" sz="3900" kern="1200" dirty="0" smtClean="0"/>
            <a:t> </a:t>
          </a:r>
          <a:r>
            <a:rPr lang="en-US" sz="3900" kern="1200" dirty="0" err="1" smtClean="0"/>
            <a:t>Negativo</a:t>
          </a:r>
          <a:r>
            <a:rPr lang="en-US" sz="3900" kern="1200" dirty="0" smtClean="0"/>
            <a:t> da </a:t>
          </a:r>
          <a:r>
            <a:rPr lang="en-US" sz="3900" kern="1200" dirty="0" err="1" smtClean="0"/>
            <a:t>Coisa</a:t>
          </a:r>
          <a:r>
            <a:rPr lang="en-US" sz="3900" kern="1200" dirty="0" smtClean="0"/>
            <a:t> </a:t>
          </a:r>
          <a:r>
            <a:rPr lang="en-US" sz="3900" kern="1200" dirty="0" err="1" smtClean="0"/>
            <a:t>Julgada</a:t>
          </a:r>
          <a:endParaRPr lang="en-US" sz="3900" kern="1200" dirty="0"/>
        </a:p>
      </dsp:txBody>
      <dsp:txXfrm>
        <a:off x="3224784" y="1256379"/>
        <a:ext cx="2462784" cy="2344743"/>
      </dsp:txXfrm>
    </dsp:sp>
    <dsp:sp modelId="{A8A4F0E0-C421-EF4F-B273-ECF55EA3AC98}">
      <dsp:nvSpPr>
        <dsp:cNvPr id="0" name=""/>
        <dsp:cNvSpPr/>
      </dsp:nvSpPr>
      <dsp:spPr>
        <a:xfrm>
          <a:off x="0" y="387336"/>
          <a:ext cx="1036320" cy="1036320"/>
        </a:xfrm>
        <a:prstGeom prst="plus">
          <a:avLst>
            <a:gd name="adj" fmla="val 328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DAD097-EA4F-B446-BA1C-3EDA90836635}">
      <dsp:nvSpPr>
        <dsp:cNvPr id="0" name=""/>
        <dsp:cNvSpPr/>
      </dsp:nvSpPr>
      <dsp:spPr>
        <a:xfrm>
          <a:off x="5120640" y="760022"/>
          <a:ext cx="975360" cy="33424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88044E-36EA-4543-AF28-2F2AD06A7CFD}">
      <dsp:nvSpPr>
        <dsp:cNvPr id="0" name=""/>
        <dsp:cNvSpPr/>
      </dsp:nvSpPr>
      <dsp:spPr>
        <a:xfrm>
          <a:off x="3200400" y="1261393"/>
          <a:ext cx="609" cy="2239456"/>
        </a:xfrm>
        <a:prstGeom prst="line">
          <a:avLst/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E0E7CF-E21C-1748-BB1B-9B7FE43169F7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b="1" kern="1200" dirty="0" err="1" smtClean="0"/>
            <a:t>Coisa</a:t>
          </a:r>
          <a:r>
            <a:rPr lang="en-US" sz="5600" b="1" kern="1200" dirty="0" smtClean="0"/>
            <a:t> </a:t>
          </a:r>
          <a:r>
            <a:rPr lang="en-US" sz="5600" b="1" kern="1200" dirty="0" err="1" smtClean="0"/>
            <a:t>Julgada</a:t>
          </a:r>
          <a:endParaRPr lang="en-US" sz="5600" b="1" kern="1200" dirty="0"/>
        </a:p>
      </dsp:txBody>
      <dsp:txXfrm>
        <a:off x="0" y="0"/>
        <a:ext cx="6096000" cy="1219200"/>
      </dsp:txXfrm>
    </dsp:sp>
    <dsp:sp modelId="{1ED3148D-A317-FE44-BCC1-ACC65F5E4E6E}">
      <dsp:nvSpPr>
        <dsp:cNvPr id="0" name=""/>
        <dsp:cNvSpPr/>
      </dsp:nvSpPr>
      <dsp:spPr>
        <a:xfrm>
          <a:off x="0" y="1219200"/>
          <a:ext cx="3047999" cy="2560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b="1" kern="1200" dirty="0" smtClean="0"/>
            <a:t>Formal</a:t>
          </a:r>
          <a:endParaRPr lang="en-US" sz="5900" b="1" kern="1200" dirty="0"/>
        </a:p>
      </dsp:txBody>
      <dsp:txXfrm>
        <a:off x="0" y="1219200"/>
        <a:ext cx="3047999" cy="2560320"/>
      </dsp:txXfrm>
    </dsp:sp>
    <dsp:sp modelId="{65B0F4A5-3FC6-ED43-B861-5F80B5366D72}">
      <dsp:nvSpPr>
        <dsp:cNvPr id="0" name=""/>
        <dsp:cNvSpPr/>
      </dsp:nvSpPr>
      <dsp:spPr>
        <a:xfrm>
          <a:off x="3048000" y="1219200"/>
          <a:ext cx="3047999" cy="2560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b="1" kern="1200" dirty="0" smtClean="0"/>
            <a:t>Material</a:t>
          </a:r>
          <a:endParaRPr lang="en-US" sz="5900" b="1" kern="1200" dirty="0"/>
        </a:p>
      </dsp:txBody>
      <dsp:txXfrm>
        <a:off x="3048000" y="1219200"/>
        <a:ext cx="3047999" cy="2560320"/>
      </dsp:txXfrm>
    </dsp:sp>
    <dsp:sp modelId="{80C4F5C9-C408-B142-9369-A179BB0C8FE9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E23F10-A7B3-CA40-A597-A19A1EB2FC73}">
      <dsp:nvSpPr>
        <dsp:cNvPr id="0" name=""/>
        <dsp:cNvSpPr/>
      </dsp:nvSpPr>
      <dsp:spPr>
        <a:xfrm>
          <a:off x="508000" y="1015999"/>
          <a:ext cx="3048000" cy="3048000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78B4D0-67DB-EA43-B44B-28D175F8464B}">
      <dsp:nvSpPr>
        <dsp:cNvPr id="0" name=""/>
        <dsp:cNvSpPr/>
      </dsp:nvSpPr>
      <dsp:spPr>
        <a:xfrm>
          <a:off x="1524000" y="2032000"/>
          <a:ext cx="1016000" cy="1016000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EB6782-4F08-CE49-8FD9-3F14085AE819}">
      <dsp:nvSpPr>
        <dsp:cNvPr id="0" name=""/>
        <dsp:cNvSpPr/>
      </dsp:nvSpPr>
      <dsp:spPr>
        <a:xfrm>
          <a:off x="4064000" y="0"/>
          <a:ext cx="1524000" cy="12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36830" rIns="36830" bIns="3683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Formal</a:t>
          </a:r>
          <a:endParaRPr lang="en-US" sz="2900" b="1" kern="1200" dirty="0"/>
        </a:p>
      </dsp:txBody>
      <dsp:txXfrm>
        <a:off x="4064000" y="0"/>
        <a:ext cx="1524000" cy="1270000"/>
      </dsp:txXfrm>
    </dsp:sp>
    <dsp:sp modelId="{DF8B5FC3-9F3E-5E4F-AB8B-1D8755C2C6EA}">
      <dsp:nvSpPr>
        <dsp:cNvPr id="0" name=""/>
        <dsp:cNvSpPr/>
      </dsp:nvSpPr>
      <dsp:spPr>
        <a:xfrm>
          <a:off x="3683000" y="634999"/>
          <a:ext cx="3810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B546A2-9BED-A24C-AE1C-2E63C19DE484}">
      <dsp:nvSpPr>
        <dsp:cNvPr id="0" name=""/>
        <dsp:cNvSpPr/>
      </dsp:nvSpPr>
      <dsp:spPr>
        <a:xfrm rot="5400000">
          <a:off x="1903857" y="762126"/>
          <a:ext cx="1906016" cy="164973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291E3A-3FEF-7743-A717-E8EF3CDA8C57}">
      <dsp:nvSpPr>
        <dsp:cNvPr id="0" name=""/>
        <dsp:cNvSpPr/>
      </dsp:nvSpPr>
      <dsp:spPr>
        <a:xfrm>
          <a:off x="4064000" y="1269999"/>
          <a:ext cx="1524000" cy="12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36830" rIns="36830" bIns="3683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Material</a:t>
          </a:r>
          <a:endParaRPr lang="en-US" sz="2900" b="1" kern="1200" dirty="0"/>
        </a:p>
      </dsp:txBody>
      <dsp:txXfrm>
        <a:off x="4064000" y="1269999"/>
        <a:ext cx="1524000" cy="1270000"/>
      </dsp:txXfrm>
    </dsp:sp>
    <dsp:sp modelId="{1A4CA0AC-0C4F-4542-9584-2FCF40F44B6B}">
      <dsp:nvSpPr>
        <dsp:cNvPr id="0" name=""/>
        <dsp:cNvSpPr/>
      </dsp:nvSpPr>
      <dsp:spPr>
        <a:xfrm>
          <a:off x="3683000" y="1905000"/>
          <a:ext cx="3810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F6D4B5-1EC1-1543-A56F-DE4C106AFD8F}">
      <dsp:nvSpPr>
        <dsp:cNvPr id="0" name=""/>
        <dsp:cNvSpPr/>
      </dsp:nvSpPr>
      <dsp:spPr>
        <a:xfrm rot="5400000">
          <a:off x="2553614" y="2112924"/>
          <a:ext cx="1334211" cy="92202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9A799-A6E2-1144-9EF2-2AB36BB9F338}">
      <dsp:nvSpPr>
        <dsp:cNvPr id="0" name=""/>
        <dsp:cNvSpPr/>
      </dsp:nvSpPr>
      <dsp:spPr>
        <a:xfrm>
          <a:off x="1125884" y="3100"/>
          <a:ext cx="1708546" cy="8542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Formal</a:t>
          </a:r>
          <a:endParaRPr lang="en-US" sz="3400" kern="1200" dirty="0"/>
        </a:p>
      </dsp:txBody>
      <dsp:txXfrm>
        <a:off x="1150905" y="28121"/>
        <a:ext cx="1658504" cy="804231"/>
      </dsp:txXfrm>
    </dsp:sp>
    <dsp:sp modelId="{34D004EF-B7B2-894C-BFB0-E2EA6FB0E2C7}">
      <dsp:nvSpPr>
        <dsp:cNvPr id="0" name=""/>
        <dsp:cNvSpPr/>
      </dsp:nvSpPr>
      <dsp:spPr>
        <a:xfrm>
          <a:off x="1296739" y="857374"/>
          <a:ext cx="170854" cy="6407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0705"/>
              </a:lnTo>
              <a:lnTo>
                <a:pt x="170854" y="64070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5BBE6-0CAA-E74A-B62F-F2ED13FDD4AF}">
      <dsp:nvSpPr>
        <dsp:cNvPr id="0" name=""/>
        <dsp:cNvSpPr/>
      </dsp:nvSpPr>
      <dsp:spPr>
        <a:xfrm>
          <a:off x="1467594" y="1070942"/>
          <a:ext cx="1366837" cy="85427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Imutabilidade</a:t>
          </a:r>
          <a:r>
            <a:rPr lang="en-US" sz="1200" kern="1200" dirty="0" smtClean="0"/>
            <a:t> no </a:t>
          </a:r>
          <a:r>
            <a:rPr lang="en-US" sz="1200" kern="1200" dirty="0" err="1" smtClean="0"/>
            <a:t>processo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em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que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foi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proferida</a:t>
          </a:r>
          <a:endParaRPr lang="en-US" sz="1200" kern="1200" dirty="0"/>
        </a:p>
      </dsp:txBody>
      <dsp:txXfrm>
        <a:off x="1492615" y="1095963"/>
        <a:ext cx="1316795" cy="804231"/>
      </dsp:txXfrm>
    </dsp:sp>
    <dsp:sp modelId="{581A6F41-E61C-A94F-AB73-AF073C77B301}">
      <dsp:nvSpPr>
        <dsp:cNvPr id="0" name=""/>
        <dsp:cNvSpPr/>
      </dsp:nvSpPr>
      <dsp:spPr>
        <a:xfrm>
          <a:off x="1296739" y="857374"/>
          <a:ext cx="170854" cy="1708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8546"/>
              </a:lnTo>
              <a:lnTo>
                <a:pt x="170854" y="1708546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F545EB-1A72-F842-9E81-5FB9673B2067}">
      <dsp:nvSpPr>
        <dsp:cNvPr id="0" name=""/>
        <dsp:cNvSpPr/>
      </dsp:nvSpPr>
      <dsp:spPr>
        <a:xfrm>
          <a:off x="1467594" y="2138784"/>
          <a:ext cx="1366837" cy="85427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Não</a:t>
          </a:r>
          <a:r>
            <a:rPr lang="en-US" sz="1200" kern="1200" dirty="0" smtClean="0"/>
            <a:t> impede a </a:t>
          </a:r>
          <a:r>
            <a:rPr lang="en-US" sz="1200" kern="1200" dirty="0" err="1" smtClean="0"/>
            <a:t>rediscussão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em</a:t>
          </a:r>
          <a:r>
            <a:rPr lang="en-US" sz="1200" kern="1200" dirty="0" smtClean="0"/>
            <a:t> outro </a:t>
          </a:r>
          <a:r>
            <a:rPr lang="en-US" sz="1200" kern="1200" dirty="0" err="1" smtClean="0"/>
            <a:t>processo</a:t>
          </a:r>
          <a:endParaRPr lang="en-US" sz="1200" kern="1200" dirty="0"/>
        </a:p>
      </dsp:txBody>
      <dsp:txXfrm>
        <a:off x="1492615" y="2163805"/>
        <a:ext cx="1316795" cy="804231"/>
      </dsp:txXfrm>
    </dsp:sp>
    <dsp:sp modelId="{DDACEEB8-449A-9A4C-A88C-85217F8A9347}">
      <dsp:nvSpPr>
        <dsp:cNvPr id="0" name=""/>
        <dsp:cNvSpPr/>
      </dsp:nvSpPr>
      <dsp:spPr>
        <a:xfrm>
          <a:off x="3261568" y="3100"/>
          <a:ext cx="1708546" cy="8542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Material</a:t>
          </a:r>
          <a:endParaRPr lang="en-US" sz="3400" kern="1200" dirty="0"/>
        </a:p>
      </dsp:txBody>
      <dsp:txXfrm>
        <a:off x="3286589" y="28121"/>
        <a:ext cx="1658504" cy="804231"/>
      </dsp:txXfrm>
    </dsp:sp>
    <dsp:sp modelId="{AB829544-9585-7C41-813E-7B799210868F}">
      <dsp:nvSpPr>
        <dsp:cNvPr id="0" name=""/>
        <dsp:cNvSpPr/>
      </dsp:nvSpPr>
      <dsp:spPr>
        <a:xfrm>
          <a:off x="3432423" y="857374"/>
          <a:ext cx="170854" cy="6407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0705"/>
              </a:lnTo>
              <a:lnTo>
                <a:pt x="170854" y="64070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AE274C-E12B-BB49-A4B2-7827E5351D3A}">
      <dsp:nvSpPr>
        <dsp:cNvPr id="0" name=""/>
        <dsp:cNvSpPr/>
      </dsp:nvSpPr>
      <dsp:spPr>
        <a:xfrm>
          <a:off x="3603277" y="1070942"/>
          <a:ext cx="1366837" cy="85427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Imutabilidade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em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qualquer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processo</a:t>
          </a:r>
          <a:endParaRPr lang="en-US" sz="1200" kern="1200" dirty="0"/>
        </a:p>
      </dsp:txBody>
      <dsp:txXfrm>
        <a:off x="3628298" y="1095963"/>
        <a:ext cx="1316795" cy="804231"/>
      </dsp:txXfrm>
    </dsp:sp>
    <dsp:sp modelId="{E4060170-6DFD-054E-91F5-B7295B7BDA8B}">
      <dsp:nvSpPr>
        <dsp:cNvPr id="0" name=""/>
        <dsp:cNvSpPr/>
      </dsp:nvSpPr>
      <dsp:spPr>
        <a:xfrm>
          <a:off x="3432423" y="857374"/>
          <a:ext cx="170854" cy="1708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8546"/>
              </a:lnTo>
              <a:lnTo>
                <a:pt x="170854" y="1708546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74251-008B-1742-9CE3-4C070D65E16E}">
      <dsp:nvSpPr>
        <dsp:cNvPr id="0" name=""/>
        <dsp:cNvSpPr/>
      </dsp:nvSpPr>
      <dsp:spPr>
        <a:xfrm>
          <a:off x="3603277" y="2138784"/>
          <a:ext cx="1366837" cy="85427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Impede a </a:t>
          </a:r>
          <a:r>
            <a:rPr lang="en-US" sz="1200" kern="1200" dirty="0" err="1" smtClean="0"/>
            <a:t>prolação</a:t>
          </a:r>
          <a:r>
            <a:rPr lang="en-US" sz="1200" kern="1200" dirty="0" smtClean="0"/>
            <a:t> de novo </a:t>
          </a:r>
          <a:r>
            <a:rPr lang="en-US" sz="1200" kern="1200" dirty="0" err="1" smtClean="0"/>
            <a:t>provimento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jurisdicional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em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qualquer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processo</a:t>
          </a:r>
          <a:endParaRPr lang="en-US" sz="1200" kern="1200" dirty="0"/>
        </a:p>
      </dsp:txBody>
      <dsp:txXfrm>
        <a:off x="3628298" y="2163805"/>
        <a:ext cx="1316795" cy="804231"/>
      </dsp:txXfrm>
    </dsp:sp>
    <dsp:sp modelId="{F808D2DD-7ECF-E648-B7EF-467EAE11AC64}">
      <dsp:nvSpPr>
        <dsp:cNvPr id="0" name=""/>
        <dsp:cNvSpPr/>
      </dsp:nvSpPr>
      <dsp:spPr>
        <a:xfrm>
          <a:off x="3432423" y="857374"/>
          <a:ext cx="170854" cy="2776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6388"/>
              </a:lnTo>
              <a:lnTo>
                <a:pt x="170854" y="277638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580CF3-236E-D74F-8930-80B5037A46D8}">
      <dsp:nvSpPr>
        <dsp:cNvPr id="0" name=""/>
        <dsp:cNvSpPr/>
      </dsp:nvSpPr>
      <dsp:spPr>
        <a:xfrm>
          <a:off x="3603277" y="3206625"/>
          <a:ext cx="1366837" cy="85427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Decisões</a:t>
          </a:r>
          <a:r>
            <a:rPr lang="en-US" sz="1200" kern="1200" dirty="0" smtClean="0"/>
            <a:t> de </a:t>
          </a:r>
          <a:r>
            <a:rPr lang="en-US" sz="1200" kern="1200" dirty="0" err="1" smtClean="0"/>
            <a:t>Mérito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em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Cognição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Exauriente</a:t>
          </a:r>
          <a:endParaRPr lang="en-US" sz="1200" kern="1200" dirty="0"/>
        </a:p>
      </dsp:txBody>
      <dsp:txXfrm>
        <a:off x="3628298" y="3231646"/>
        <a:ext cx="1316795" cy="8042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B0001-4CA3-B548-8052-6FCB54DF8727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Apenas</a:t>
          </a:r>
          <a:r>
            <a:rPr lang="en-US" sz="2300" kern="1200" dirty="0" smtClean="0"/>
            <a:t> no </a:t>
          </a:r>
          <a:r>
            <a:rPr lang="en-US" sz="2300" kern="1200" dirty="0" err="1" smtClean="0"/>
            <a:t>Módulo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Cognitivo</a:t>
          </a:r>
          <a:endParaRPr lang="en-US" sz="2300" kern="1200" dirty="0"/>
        </a:p>
      </dsp:txBody>
      <dsp:txXfrm rot="10800000">
        <a:off x="1585466" y="1895"/>
        <a:ext cx="3771647" cy="1128772"/>
      </dsp:txXfrm>
    </dsp:sp>
    <dsp:sp modelId="{ECC9F67A-951E-FD46-989A-3E1119ED372E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314EB13-4A00-9647-A662-7A45C2E7020F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Não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ocorre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nos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procedimentos</a:t>
          </a:r>
          <a:r>
            <a:rPr lang="en-US" sz="2300" kern="1200" dirty="0" smtClean="0"/>
            <a:t> de </a:t>
          </a:r>
          <a:r>
            <a:rPr lang="en-US" sz="2300" kern="1200" dirty="0" err="1" smtClean="0"/>
            <a:t>jurisdição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voluntária</a:t>
          </a:r>
          <a:endParaRPr lang="en-US" sz="2300" kern="1200" dirty="0"/>
        </a:p>
      </dsp:txBody>
      <dsp:txXfrm rot="10800000">
        <a:off x="1585466" y="1467613"/>
        <a:ext cx="3771647" cy="1128772"/>
      </dsp:txXfrm>
    </dsp:sp>
    <dsp:sp modelId="{BEC0411B-7EFD-5E40-88B6-805C2FDCD83E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DE975E-4DEB-674A-9061-3830911B4072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Relações</a:t>
          </a:r>
          <a:r>
            <a:rPr lang="en-US" sz="2300" kern="1200" dirty="0" smtClean="0"/>
            <a:t> de </a:t>
          </a:r>
          <a:r>
            <a:rPr lang="en-US" sz="2300" kern="1200" dirty="0" err="1" smtClean="0"/>
            <a:t>Trato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Continuado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ou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Sucessivo</a:t>
          </a:r>
          <a:r>
            <a:rPr lang="en-US" sz="2300" kern="1200" dirty="0" smtClean="0"/>
            <a:t> (art. 505, I, CPC)</a:t>
          </a:r>
          <a:endParaRPr lang="en-US" sz="2300" kern="1200" dirty="0"/>
        </a:p>
      </dsp:txBody>
      <dsp:txXfrm rot="10800000">
        <a:off x="1585466" y="2933332"/>
        <a:ext cx="3771647" cy="1128772"/>
      </dsp:txXfrm>
    </dsp:sp>
    <dsp:sp modelId="{54E76FD7-CD39-D746-8C3B-DF56618D6289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A1CB45-409B-324D-924F-1BD48D15758A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b="1" kern="1200" dirty="0" err="1" smtClean="0"/>
            <a:t>Diferenças</a:t>
          </a:r>
          <a:endParaRPr lang="en-US" sz="5600" b="1" kern="1200" dirty="0"/>
        </a:p>
      </dsp:txBody>
      <dsp:txXfrm>
        <a:off x="0" y="0"/>
        <a:ext cx="6096000" cy="1219200"/>
      </dsp:txXfrm>
    </dsp:sp>
    <dsp:sp modelId="{4E2716BE-98F5-E546-A183-261291A2360A}">
      <dsp:nvSpPr>
        <dsp:cNvPr id="0" name=""/>
        <dsp:cNvSpPr/>
      </dsp:nvSpPr>
      <dsp:spPr>
        <a:xfrm>
          <a:off x="2976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/>
            <a:t>Litispendência</a:t>
          </a:r>
          <a:endParaRPr lang="en-US" sz="2300" b="1" kern="1200" dirty="0"/>
        </a:p>
      </dsp:txBody>
      <dsp:txXfrm>
        <a:off x="2976" y="1219200"/>
        <a:ext cx="2030015" cy="2560320"/>
      </dsp:txXfrm>
    </dsp:sp>
    <dsp:sp modelId="{24F58E73-C593-5B46-9E36-DEA0D5C50757}">
      <dsp:nvSpPr>
        <dsp:cNvPr id="0" name=""/>
        <dsp:cNvSpPr/>
      </dsp:nvSpPr>
      <dsp:spPr>
        <a:xfrm>
          <a:off x="2032992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/>
            <a:t>Coisa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Julgada</a:t>
          </a:r>
          <a:endParaRPr lang="en-US" sz="2300" b="1" kern="1200" dirty="0"/>
        </a:p>
      </dsp:txBody>
      <dsp:txXfrm>
        <a:off x="2032992" y="1219200"/>
        <a:ext cx="2030015" cy="2560320"/>
      </dsp:txXfrm>
    </dsp:sp>
    <dsp:sp modelId="{0D66EBAC-2F7B-DB41-8E96-67FEBBCD2819}">
      <dsp:nvSpPr>
        <dsp:cNvPr id="0" name=""/>
        <dsp:cNvSpPr/>
      </dsp:nvSpPr>
      <dsp:spPr>
        <a:xfrm>
          <a:off x="4063007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/>
            <a:t>Preclusão</a:t>
          </a:r>
          <a:endParaRPr lang="en-US" sz="2300" b="1" kern="1200" dirty="0"/>
        </a:p>
      </dsp:txBody>
      <dsp:txXfrm>
        <a:off x="4063007" y="1219200"/>
        <a:ext cx="2030015" cy="2560320"/>
      </dsp:txXfrm>
    </dsp:sp>
    <dsp:sp modelId="{12DDE845-31EB-FC47-95E9-2DC573749D27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538883-A06F-D24B-9548-7CA05F8EC5E9}">
      <dsp:nvSpPr>
        <dsp:cNvPr id="0" name=""/>
        <dsp:cNvSpPr/>
      </dsp:nvSpPr>
      <dsp:spPr>
        <a:xfrm rot="10800000">
          <a:off x="1462816" y="1329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Como </a:t>
          </a:r>
          <a:r>
            <a:rPr lang="en-US" sz="2300" b="1" kern="1200" dirty="0" err="1" smtClean="0"/>
            <a:t>deve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ser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resolvido</a:t>
          </a:r>
          <a:r>
            <a:rPr lang="en-US" sz="2300" b="1" kern="1200" dirty="0" smtClean="0"/>
            <a:t> o </a:t>
          </a:r>
          <a:r>
            <a:rPr lang="en-US" sz="2300" b="1" kern="1200" dirty="0" err="1" smtClean="0"/>
            <a:t>conflito</a:t>
          </a:r>
          <a:r>
            <a:rPr lang="en-US" sz="2300" b="1" kern="1200" dirty="0" smtClean="0"/>
            <a:t> entre </a:t>
          </a:r>
          <a:r>
            <a:rPr lang="en-US" sz="2300" b="1" kern="1200" dirty="0" err="1" smtClean="0"/>
            <a:t>coisas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julgadas</a:t>
          </a:r>
          <a:r>
            <a:rPr lang="en-US" sz="2300" b="1" kern="1200" dirty="0" smtClean="0"/>
            <a:t>?</a:t>
          </a:r>
          <a:endParaRPr lang="en-US" sz="2300" b="1" kern="1200" dirty="0"/>
        </a:p>
      </dsp:txBody>
      <dsp:txXfrm rot="10800000">
        <a:off x="1904553" y="1329"/>
        <a:ext cx="3612103" cy="1766947"/>
      </dsp:txXfrm>
    </dsp:sp>
    <dsp:sp modelId="{C2A01A2C-CC97-B94D-9DD1-CABF1BD17FA5}">
      <dsp:nvSpPr>
        <dsp:cNvPr id="0" name=""/>
        <dsp:cNvSpPr/>
      </dsp:nvSpPr>
      <dsp:spPr>
        <a:xfrm>
          <a:off x="579343" y="1329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FBCE08D-F86D-6A4D-86B1-D474DF020737}">
      <dsp:nvSpPr>
        <dsp:cNvPr id="0" name=""/>
        <dsp:cNvSpPr/>
      </dsp:nvSpPr>
      <dsp:spPr>
        <a:xfrm rot="10800000">
          <a:off x="1462816" y="2295723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/>
            <a:t>Há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coisa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julgada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em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incidente</a:t>
          </a:r>
          <a:r>
            <a:rPr lang="en-US" sz="2300" b="1" kern="1200" dirty="0" smtClean="0"/>
            <a:t> de </a:t>
          </a:r>
          <a:r>
            <a:rPr lang="en-US" sz="2300" b="1" kern="1200" dirty="0" err="1" smtClean="0"/>
            <a:t>desconsideração</a:t>
          </a:r>
          <a:r>
            <a:rPr lang="en-US" sz="2300" b="1" kern="1200" dirty="0" smtClean="0"/>
            <a:t> da </a:t>
          </a:r>
          <a:r>
            <a:rPr lang="en-US" sz="2300" b="1" kern="1200" dirty="0" err="1" smtClean="0"/>
            <a:t>personalidade</a:t>
          </a:r>
          <a:r>
            <a:rPr lang="en-US" sz="2300" b="1" kern="1200" dirty="0" smtClean="0"/>
            <a:t> </a:t>
          </a:r>
          <a:r>
            <a:rPr lang="en-US" sz="2300" b="1" kern="1200" dirty="0" err="1" smtClean="0"/>
            <a:t>juridica</a:t>
          </a:r>
          <a:r>
            <a:rPr lang="en-US" sz="2300" b="1" kern="1200" dirty="0" smtClean="0"/>
            <a:t>?</a:t>
          </a:r>
          <a:endParaRPr lang="en-US" sz="2300" b="1" kern="1200" dirty="0"/>
        </a:p>
      </dsp:txBody>
      <dsp:txXfrm rot="10800000">
        <a:off x="1904553" y="2295723"/>
        <a:ext cx="3612103" cy="1766947"/>
      </dsp:txXfrm>
    </dsp:sp>
    <dsp:sp modelId="{B5658997-0542-2040-AD64-2AB466BA4371}">
      <dsp:nvSpPr>
        <dsp:cNvPr id="0" name=""/>
        <dsp:cNvSpPr/>
      </dsp:nvSpPr>
      <dsp:spPr>
        <a:xfrm>
          <a:off x="579343" y="2295723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BD9AD-7917-0845-8DB8-BC925E94818E}">
      <dsp:nvSpPr>
        <dsp:cNvPr id="0" name=""/>
        <dsp:cNvSpPr/>
      </dsp:nvSpPr>
      <dsp:spPr>
        <a:xfrm>
          <a:off x="0" y="4749"/>
          <a:ext cx="6096000" cy="119925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err="1" smtClean="0"/>
            <a:t>Ação</a:t>
          </a:r>
          <a:r>
            <a:rPr lang="en-US" sz="5000" kern="1200" dirty="0" smtClean="0"/>
            <a:t> de </a:t>
          </a:r>
          <a:r>
            <a:rPr lang="en-US" sz="5000" kern="1200" dirty="0" err="1" smtClean="0"/>
            <a:t>Cobrança</a:t>
          </a:r>
          <a:endParaRPr lang="en-US" sz="5000" kern="1200" dirty="0"/>
        </a:p>
      </dsp:txBody>
      <dsp:txXfrm>
        <a:off x="58543" y="63292"/>
        <a:ext cx="5978914" cy="1082164"/>
      </dsp:txXfrm>
    </dsp:sp>
    <dsp:sp modelId="{4FC03490-06B2-1B48-9790-102A2EE85150}">
      <dsp:nvSpPr>
        <dsp:cNvPr id="0" name=""/>
        <dsp:cNvSpPr/>
      </dsp:nvSpPr>
      <dsp:spPr>
        <a:xfrm>
          <a:off x="0" y="1204000"/>
          <a:ext cx="6096000" cy="82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63500" rIns="355600" bIns="6350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900" kern="1200" dirty="0" err="1" smtClean="0"/>
            <a:t>Pagamento</a:t>
          </a:r>
          <a:endParaRPr lang="en-US" sz="3900" kern="1200" dirty="0"/>
        </a:p>
      </dsp:txBody>
      <dsp:txXfrm>
        <a:off x="0" y="1204000"/>
        <a:ext cx="6096000" cy="828000"/>
      </dsp:txXfrm>
    </dsp:sp>
    <dsp:sp modelId="{752E0C92-B7C8-E04A-8C45-390021951B4E}">
      <dsp:nvSpPr>
        <dsp:cNvPr id="0" name=""/>
        <dsp:cNvSpPr/>
      </dsp:nvSpPr>
      <dsp:spPr>
        <a:xfrm>
          <a:off x="0" y="2032000"/>
          <a:ext cx="6096000" cy="119925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err="1" smtClean="0"/>
            <a:t>Ação</a:t>
          </a:r>
          <a:r>
            <a:rPr lang="en-US" sz="5000" kern="1200" dirty="0" smtClean="0"/>
            <a:t> </a:t>
          </a:r>
          <a:r>
            <a:rPr lang="en-US" sz="5000" kern="1200" dirty="0" err="1" smtClean="0"/>
            <a:t>Declaratória</a:t>
          </a:r>
          <a:endParaRPr lang="en-US" sz="5000" kern="1200" dirty="0"/>
        </a:p>
      </dsp:txBody>
      <dsp:txXfrm>
        <a:off x="58543" y="2090543"/>
        <a:ext cx="5978914" cy="1082164"/>
      </dsp:txXfrm>
    </dsp:sp>
    <dsp:sp modelId="{B99C906B-6350-7E4E-9009-56B8EF5C3F32}">
      <dsp:nvSpPr>
        <dsp:cNvPr id="0" name=""/>
        <dsp:cNvSpPr/>
      </dsp:nvSpPr>
      <dsp:spPr>
        <a:xfrm>
          <a:off x="0" y="3231250"/>
          <a:ext cx="6096000" cy="82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63500" rIns="355600" bIns="6350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900" kern="1200" dirty="0" err="1" smtClean="0"/>
            <a:t>Compensação</a:t>
          </a:r>
          <a:endParaRPr lang="en-US" sz="3900" kern="1200" dirty="0"/>
        </a:p>
      </dsp:txBody>
      <dsp:txXfrm>
        <a:off x="0" y="3231250"/>
        <a:ext cx="6096000" cy="8280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00EC9-08A1-FF40-82C4-5493F78227FA}">
      <dsp:nvSpPr>
        <dsp:cNvPr id="0" name=""/>
        <dsp:cNvSpPr/>
      </dsp:nvSpPr>
      <dsp:spPr>
        <a:xfrm rot="16200000">
          <a:off x="1322" y="558601"/>
          <a:ext cx="2946796" cy="2946796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Reivindicatória</a:t>
          </a:r>
          <a:endParaRPr lang="en-US" sz="2600" kern="1200" dirty="0"/>
        </a:p>
      </dsp:txBody>
      <dsp:txXfrm rot="5400000">
        <a:off x="1323" y="1295299"/>
        <a:ext cx="2431107" cy="1473398"/>
      </dsp:txXfrm>
    </dsp:sp>
    <dsp:sp modelId="{4A73705E-A5BB-824D-8603-7E0525B47E3E}">
      <dsp:nvSpPr>
        <dsp:cNvPr id="0" name=""/>
        <dsp:cNvSpPr/>
      </dsp:nvSpPr>
      <dsp:spPr>
        <a:xfrm rot="5400000">
          <a:off x="3147880" y="558601"/>
          <a:ext cx="2946796" cy="2946796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Usucapião</a:t>
          </a:r>
          <a:endParaRPr lang="en-US" sz="2600" kern="1200" dirty="0"/>
        </a:p>
      </dsp:txBody>
      <dsp:txXfrm rot="-5400000">
        <a:off x="3663570" y="1295300"/>
        <a:ext cx="2431107" cy="147339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243D9-0384-D447-8A26-8330C83BC359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err="1" smtClean="0"/>
            <a:t>Limite</a:t>
          </a:r>
          <a:r>
            <a:rPr lang="en-US" sz="5600" kern="1200" dirty="0" smtClean="0"/>
            <a:t> </a:t>
          </a:r>
          <a:r>
            <a:rPr lang="en-US" sz="5600" kern="1200" dirty="0" err="1" smtClean="0"/>
            <a:t>Subjetivo</a:t>
          </a:r>
          <a:endParaRPr lang="en-US" sz="5600" kern="1200" dirty="0"/>
        </a:p>
      </dsp:txBody>
      <dsp:txXfrm>
        <a:off x="0" y="0"/>
        <a:ext cx="6096000" cy="1219200"/>
      </dsp:txXfrm>
    </dsp:sp>
    <dsp:sp modelId="{E9E98F8E-CB82-0A47-9444-C2D24A40F4FB}">
      <dsp:nvSpPr>
        <dsp:cNvPr id="0" name=""/>
        <dsp:cNvSpPr/>
      </dsp:nvSpPr>
      <dsp:spPr>
        <a:xfrm>
          <a:off x="0" y="1219200"/>
          <a:ext cx="6096000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0" y="1219200"/>
        <a:ext cx="6096000" cy="2560320"/>
      </dsp:txXfrm>
    </dsp:sp>
    <dsp:sp modelId="{CE8887D5-6936-AA45-B594-E1CFFC5913C7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560407-8F20-934E-809D-DDDB559764B8}">
      <dsp:nvSpPr>
        <dsp:cNvPr id="0" name=""/>
        <dsp:cNvSpPr/>
      </dsp:nvSpPr>
      <dsp:spPr>
        <a:xfrm rot="5400000">
          <a:off x="3621405" y="-129389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Art. 506, CPC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Sucessores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Ministério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Público</a:t>
          </a:r>
          <a:endParaRPr lang="en-US" sz="1400" kern="1200" dirty="0"/>
        </a:p>
      </dsp:txBody>
      <dsp:txXfrm rot="-5400000">
        <a:off x="2194561" y="184100"/>
        <a:ext cx="3850293" cy="945456"/>
      </dsp:txXfrm>
    </dsp:sp>
    <dsp:sp modelId="{C209CFE7-A145-B046-B3E8-3E7B1A25C194}">
      <dsp:nvSpPr>
        <dsp:cNvPr id="0" name=""/>
        <dsp:cNvSpPr/>
      </dsp:nvSpPr>
      <dsp:spPr>
        <a:xfrm>
          <a:off x="0" y="1984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Inter </a:t>
          </a:r>
          <a:r>
            <a:rPr lang="en-US" sz="3700" kern="1200" dirty="0" err="1" smtClean="0"/>
            <a:t>Partes</a:t>
          </a:r>
          <a:endParaRPr lang="en-US" sz="3700" kern="1200" dirty="0"/>
        </a:p>
      </dsp:txBody>
      <dsp:txXfrm>
        <a:off x="63934" y="65918"/>
        <a:ext cx="2066692" cy="1181819"/>
      </dsp:txXfrm>
    </dsp:sp>
    <dsp:sp modelId="{F1D5C62D-A05D-E146-9839-23B3FD922403}">
      <dsp:nvSpPr>
        <dsp:cNvPr id="0" name=""/>
        <dsp:cNvSpPr/>
      </dsp:nvSpPr>
      <dsp:spPr>
        <a:xfrm rot="5400000">
          <a:off x="3621405" y="81279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Legitimação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Extraordinária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Colegitimado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ausente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Credor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Solidário</a:t>
          </a:r>
          <a:r>
            <a:rPr lang="en-US" sz="1400" kern="1200" dirty="0" smtClean="0"/>
            <a:t> (art. 274, CC/2002)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Art. 103, II, CDC</a:t>
          </a:r>
          <a:endParaRPr lang="en-US" sz="1400" kern="1200" dirty="0"/>
        </a:p>
      </dsp:txBody>
      <dsp:txXfrm rot="-5400000">
        <a:off x="2194561" y="1559271"/>
        <a:ext cx="3850293" cy="945456"/>
      </dsp:txXfrm>
    </dsp:sp>
    <dsp:sp modelId="{54BFE585-5EC0-CA4C-B0FF-179D7C4FDA44}">
      <dsp:nvSpPr>
        <dsp:cNvPr id="0" name=""/>
        <dsp:cNvSpPr/>
      </dsp:nvSpPr>
      <dsp:spPr>
        <a:xfrm>
          <a:off x="0" y="1377156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Ultra </a:t>
          </a:r>
          <a:r>
            <a:rPr lang="en-US" sz="3700" kern="1200" dirty="0" err="1" smtClean="0"/>
            <a:t>Partes</a:t>
          </a:r>
          <a:endParaRPr lang="en-US" sz="3700" kern="1200" dirty="0"/>
        </a:p>
      </dsp:txBody>
      <dsp:txXfrm>
        <a:off x="63934" y="1441090"/>
        <a:ext cx="2066692" cy="1181819"/>
      </dsp:txXfrm>
    </dsp:sp>
    <dsp:sp modelId="{AC02EA3F-D06A-C340-A9CF-51E2A447D012}">
      <dsp:nvSpPr>
        <dsp:cNvPr id="0" name=""/>
        <dsp:cNvSpPr/>
      </dsp:nvSpPr>
      <dsp:spPr>
        <a:xfrm rot="5400000">
          <a:off x="3621405" y="145645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Controle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Constitucionalidade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Direitos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difuos</a:t>
          </a:r>
          <a:r>
            <a:rPr lang="en-US" sz="1400" kern="1200" dirty="0" smtClean="0"/>
            <a:t> e </a:t>
          </a:r>
          <a:r>
            <a:rPr lang="en-US" sz="1400" kern="1200" dirty="0" err="1" smtClean="0"/>
            <a:t>individuais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homogeneos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Art. 103, I e III, do CDC</a:t>
          </a:r>
          <a:endParaRPr lang="en-US" sz="1400" kern="1200" dirty="0"/>
        </a:p>
      </dsp:txBody>
      <dsp:txXfrm rot="-5400000">
        <a:off x="2194561" y="2934443"/>
        <a:ext cx="3850293" cy="945456"/>
      </dsp:txXfrm>
    </dsp:sp>
    <dsp:sp modelId="{3DD6CCB6-FCAC-5A4B-8E52-BA0E1D12A9E6}">
      <dsp:nvSpPr>
        <dsp:cNvPr id="0" name=""/>
        <dsp:cNvSpPr/>
      </dsp:nvSpPr>
      <dsp:spPr>
        <a:xfrm>
          <a:off x="0" y="2752328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err="1" smtClean="0"/>
            <a:t>Erga</a:t>
          </a:r>
          <a:r>
            <a:rPr lang="en-US" sz="3700" kern="1200" dirty="0" smtClean="0"/>
            <a:t> </a:t>
          </a:r>
          <a:r>
            <a:rPr lang="en-US" sz="3700" kern="1200" dirty="0" err="1" smtClean="0"/>
            <a:t>Omnes</a:t>
          </a:r>
          <a:endParaRPr lang="en-US" sz="3700" kern="1200" dirty="0"/>
        </a:p>
      </dsp:txBody>
      <dsp:txXfrm>
        <a:off x="63934" y="2816262"/>
        <a:ext cx="2066692" cy="118181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22552A-297C-6349-9D49-6D3D98352C52}">
      <dsp:nvSpPr>
        <dsp:cNvPr id="0" name=""/>
        <dsp:cNvSpPr/>
      </dsp:nvSpPr>
      <dsp:spPr>
        <a:xfrm>
          <a:off x="5576538" y="2928924"/>
          <a:ext cx="91440" cy="54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5258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E30A56-F7B6-0847-BFA6-97C614BF31A4}">
      <dsp:nvSpPr>
        <dsp:cNvPr id="0" name=""/>
        <dsp:cNvSpPr/>
      </dsp:nvSpPr>
      <dsp:spPr>
        <a:xfrm>
          <a:off x="3330820" y="1193159"/>
          <a:ext cx="2291437" cy="54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577"/>
              </a:lnTo>
              <a:lnTo>
                <a:pt x="2291437" y="371577"/>
              </a:lnTo>
              <a:lnTo>
                <a:pt x="2291437" y="54525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A9FE73-3CAA-0A4D-8AD6-E9C5AABADD27}">
      <dsp:nvSpPr>
        <dsp:cNvPr id="0" name=""/>
        <dsp:cNvSpPr/>
      </dsp:nvSpPr>
      <dsp:spPr>
        <a:xfrm>
          <a:off x="3285100" y="2928924"/>
          <a:ext cx="91440" cy="54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5258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CEBF67-D051-7B44-A224-DEAFB1729E82}">
      <dsp:nvSpPr>
        <dsp:cNvPr id="0" name=""/>
        <dsp:cNvSpPr/>
      </dsp:nvSpPr>
      <dsp:spPr>
        <a:xfrm>
          <a:off x="3285100" y="1193159"/>
          <a:ext cx="91440" cy="54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525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A599E3-917A-6E47-840C-A4792E088450}">
      <dsp:nvSpPr>
        <dsp:cNvPr id="0" name=""/>
        <dsp:cNvSpPr/>
      </dsp:nvSpPr>
      <dsp:spPr>
        <a:xfrm>
          <a:off x="993662" y="2928924"/>
          <a:ext cx="91440" cy="54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5258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5C946B-1D4B-CC4D-AE00-6A878D29BF23}">
      <dsp:nvSpPr>
        <dsp:cNvPr id="0" name=""/>
        <dsp:cNvSpPr/>
      </dsp:nvSpPr>
      <dsp:spPr>
        <a:xfrm>
          <a:off x="1039382" y="1193159"/>
          <a:ext cx="2291437" cy="545258"/>
        </a:xfrm>
        <a:custGeom>
          <a:avLst/>
          <a:gdLst/>
          <a:ahLst/>
          <a:cxnLst/>
          <a:rect l="0" t="0" r="0" b="0"/>
          <a:pathLst>
            <a:path>
              <a:moveTo>
                <a:pt x="2291437" y="0"/>
              </a:moveTo>
              <a:lnTo>
                <a:pt x="2291437" y="371577"/>
              </a:lnTo>
              <a:lnTo>
                <a:pt x="0" y="371577"/>
              </a:lnTo>
              <a:lnTo>
                <a:pt x="0" y="54525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30A89-436A-2746-97B1-DEC330D7AB53}">
      <dsp:nvSpPr>
        <dsp:cNvPr id="0" name=""/>
        <dsp:cNvSpPr/>
      </dsp:nvSpPr>
      <dsp:spPr>
        <a:xfrm>
          <a:off x="2393413" y="2653"/>
          <a:ext cx="1874812" cy="1190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6A2719-B498-C940-BB5D-A1C19714CFDF}">
      <dsp:nvSpPr>
        <dsp:cNvPr id="0" name=""/>
        <dsp:cNvSpPr/>
      </dsp:nvSpPr>
      <dsp:spPr>
        <a:xfrm>
          <a:off x="2601726" y="200550"/>
          <a:ext cx="1874812" cy="119050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Modo</a:t>
          </a:r>
          <a:endParaRPr lang="en-US" sz="1700" kern="1200" dirty="0"/>
        </a:p>
      </dsp:txBody>
      <dsp:txXfrm>
        <a:off x="2636595" y="235419"/>
        <a:ext cx="1805074" cy="1120768"/>
      </dsp:txXfrm>
    </dsp:sp>
    <dsp:sp modelId="{5F80816C-7E29-A84E-8171-DAF25237B555}">
      <dsp:nvSpPr>
        <dsp:cNvPr id="0" name=""/>
        <dsp:cNvSpPr/>
      </dsp:nvSpPr>
      <dsp:spPr>
        <a:xfrm>
          <a:off x="101975" y="1738417"/>
          <a:ext cx="1874812" cy="1190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6BA0B9-9894-9E45-8525-595602F8D4AE}">
      <dsp:nvSpPr>
        <dsp:cNvPr id="0" name=""/>
        <dsp:cNvSpPr/>
      </dsp:nvSpPr>
      <dsp:spPr>
        <a:xfrm>
          <a:off x="310288" y="1936314"/>
          <a:ext cx="1874812" cy="119050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Pro et contra</a:t>
          </a:r>
          <a:endParaRPr lang="en-US" sz="1700" kern="1200" dirty="0"/>
        </a:p>
      </dsp:txBody>
      <dsp:txXfrm>
        <a:off x="345157" y="1971183"/>
        <a:ext cx="1805074" cy="1120768"/>
      </dsp:txXfrm>
    </dsp:sp>
    <dsp:sp modelId="{B7295A26-C553-7543-A6E8-B170791CB26F}">
      <dsp:nvSpPr>
        <dsp:cNvPr id="0" name=""/>
        <dsp:cNvSpPr/>
      </dsp:nvSpPr>
      <dsp:spPr>
        <a:xfrm>
          <a:off x="101975" y="3474182"/>
          <a:ext cx="1874812" cy="1190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B30D94-D230-BA4C-93BA-E0243807DEE5}">
      <dsp:nvSpPr>
        <dsp:cNvPr id="0" name=""/>
        <dsp:cNvSpPr/>
      </dsp:nvSpPr>
      <dsp:spPr>
        <a:xfrm>
          <a:off x="310288" y="3672079"/>
          <a:ext cx="1874812" cy="119050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Arts. 502-503, CPC</a:t>
          </a:r>
          <a:endParaRPr lang="en-US" sz="1700" kern="1200" dirty="0"/>
        </a:p>
      </dsp:txBody>
      <dsp:txXfrm>
        <a:off x="345157" y="3706948"/>
        <a:ext cx="1805074" cy="1120768"/>
      </dsp:txXfrm>
    </dsp:sp>
    <dsp:sp modelId="{CB4DBA99-2C63-3340-8947-FF15D2FE21E6}">
      <dsp:nvSpPr>
        <dsp:cNvPr id="0" name=""/>
        <dsp:cNvSpPr/>
      </dsp:nvSpPr>
      <dsp:spPr>
        <a:xfrm>
          <a:off x="2393413" y="1738417"/>
          <a:ext cx="1874812" cy="1190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E67206-0D87-0542-974E-B97A162561B3}">
      <dsp:nvSpPr>
        <dsp:cNvPr id="0" name=""/>
        <dsp:cNvSpPr/>
      </dsp:nvSpPr>
      <dsp:spPr>
        <a:xfrm>
          <a:off x="2601726" y="1936314"/>
          <a:ext cx="1874812" cy="119050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Secundum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eventum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probationes</a:t>
          </a:r>
          <a:endParaRPr lang="en-US" sz="1700" kern="1200" dirty="0"/>
        </a:p>
      </dsp:txBody>
      <dsp:txXfrm>
        <a:off x="2636595" y="1971183"/>
        <a:ext cx="1805074" cy="1120768"/>
      </dsp:txXfrm>
    </dsp:sp>
    <dsp:sp modelId="{3E4370A7-459F-5846-B947-6D1D28D28097}">
      <dsp:nvSpPr>
        <dsp:cNvPr id="0" name=""/>
        <dsp:cNvSpPr/>
      </dsp:nvSpPr>
      <dsp:spPr>
        <a:xfrm>
          <a:off x="2393413" y="3474182"/>
          <a:ext cx="1874812" cy="1190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89FA99-E135-D446-BB2C-13719A41B8FE}">
      <dsp:nvSpPr>
        <dsp:cNvPr id="0" name=""/>
        <dsp:cNvSpPr/>
      </dsp:nvSpPr>
      <dsp:spPr>
        <a:xfrm>
          <a:off x="2601726" y="3672079"/>
          <a:ext cx="1874812" cy="119050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Art. 19, Lei do MS; Art. 18, da Lei de AP e Art. 103, CDC</a:t>
          </a:r>
          <a:endParaRPr lang="en-US" sz="1700" kern="1200" dirty="0"/>
        </a:p>
      </dsp:txBody>
      <dsp:txXfrm>
        <a:off x="2636595" y="3706948"/>
        <a:ext cx="1805074" cy="1120768"/>
      </dsp:txXfrm>
    </dsp:sp>
    <dsp:sp modelId="{32E01532-A7CC-9E41-A931-1C94180B0600}">
      <dsp:nvSpPr>
        <dsp:cNvPr id="0" name=""/>
        <dsp:cNvSpPr/>
      </dsp:nvSpPr>
      <dsp:spPr>
        <a:xfrm>
          <a:off x="4684851" y="1738417"/>
          <a:ext cx="1874812" cy="1190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A50438-C1FF-3C43-9993-B7B3428B63B5}">
      <dsp:nvSpPr>
        <dsp:cNvPr id="0" name=""/>
        <dsp:cNvSpPr/>
      </dsp:nvSpPr>
      <dsp:spPr>
        <a:xfrm>
          <a:off x="4893164" y="1936314"/>
          <a:ext cx="1874812" cy="119050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Secundum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eventum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litis</a:t>
          </a:r>
          <a:endParaRPr lang="en-US" sz="1700" kern="1200" dirty="0"/>
        </a:p>
      </dsp:txBody>
      <dsp:txXfrm>
        <a:off x="4928033" y="1971183"/>
        <a:ext cx="1805074" cy="1120768"/>
      </dsp:txXfrm>
    </dsp:sp>
    <dsp:sp modelId="{11A262EC-61B5-9E4D-AF20-39BC89C821B1}">
      <dsp:nvSpPr>
        <dsp:cNvPr id="0" name=""/>
        <dsp:cNvSpPr/>
      </dsp:nvSpPr>
      <dsp:spPr>
        <a:xfrm>
          <a:off x="4684851" y="3474182"/>
          <a:ext cx="1874812" cy="1190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8F16BB-AEEA-7D4F-BA6F-FB676D47ADD8}">
      <dsp:nvSpPr>
        <dsp:cNvPr id="0" name=""/>
        <dsp:cNvSpPr/>
      </dsp:nvSpPr>
      <dsp:spPr>
        <a:xfrm>
          <a:off x="4893164" y="3672079"/>
          <a:ext cx="1874812" cy="119050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Art. 274, CC e Art. 103, CDC</a:t>
          </a:r>
          <a:endParaRPr lang="en-US" sz="1700" kern="1200" dirty="0"/>
        </a:p>
      </dsp:txBody>
      <dsp:txXfrm>
        <a:off x="4928033" y="3706948"/>
        <a:ext cx="1805074" cy="112076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29B3A-838D-2B4F-979B-692D4D3D3E43}">
      <dsp:nvSpPr>
        <dsp:cNvPr id="0" name=""/>
        <dsp:cNvSpPr/>
      </dsp:nvSpPr>
      <dsp:spPr>
        <a:xfrm rot="5400000">
          <a:off x="3621405" y="-129389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Ausência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citação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válida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Sentenças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homologatórias</a:t>
          </a:r>
          <a:endParaRPr lang="en-US" sz="1400" kern="1200" dirty="0"/>
        </a:p>
      </dsp:txBody>
      <dsp:txXfrm rot="-5400000">
        <a:off x="2194561" y="184100"/>
        <a:ext cx="3850293" cy="945456"/>
      </dsp:txXfrm>
    </dsp:sp>
    <dsp:sp modelId="{25FC1B67-8314-C14B-A53D-247FF59CA169}">
      <dsp:nvSpPr>
        <dsp:cNvPr id="0" name=""/>
        <dsp:cNvSpPr/>
      </dsp:nvSpPr>
      <dsp:spPr>
        <a:xfrm>
          <a:off x="0" y="1984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Ação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Anulatória</a:t>
          </a:r>
          <a:endParaRPr lang="en-US" sz="2200" kern="1200" dirty="0"/>
        </a:p>
      </dsp:txBody>
      <dsp:txXfrm>
        <a:off x="63934" y="65918"/>
        <a:ext cx="2066692" cy="1181819"/>
      </dsp:txXfrm>
    </dsp:sp>
    <dsp:sp modelId="{EFE5E06C-8241-A948-99CA-4DCFD90EF89D}">
      <dsp:nvSpPr>
        <dsp:cNvPr id="0" name=""/>
        <dsp:cNvSpPr/>
      </dsp:nvSpPr>
      <dsp:spPr>
        <a:xfrm rot="5400000">
          <a:off x="3621405" y="81279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Desconstituição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2 </a:t>
          </a:r>
          <a:r>
            <a:rPr lang="en-US" sz="1400" kern="1200" dirty="0" err="1" smtClean="0"/>
            <a:t>anos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Depósito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Prévio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Art. 966, CPC</a:t>
          </a:r>
          <a:endParaRPr lang="en-US" sz="1400" kern="1200" dirty="0"/>
        </a:p>
      </dsp:txBody>
      <dsp:txXfrm rot="-5400000">
        <a:off x="2194561" y="1559271"/>
        <a:ext cx="3850293" cy="945456"/>
      </dsp:txXfrm>
    </dsp:sp>
    <dsp:sp modelId="{5238CC7E-B216-704C-B69F-957F6E302AA7}">
      <dsp:nvSpPr>
        <dsp:cNvPr id="0" name=""/>
        <dsp:cNvSpPr/>
      </dsp:nvSpPr>
      <dsp:spPr>
        <a:xfrm>
          <a:off x="0" y="1377156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Ação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Rescisória</a:t>
          </a:r>
          <a:endParaRPr lang="en-US" sz="2200" kern="1200" dirty="0"/>
        </a:p>
      </dsp:txBody>
      <dsp:txXfrm>
        <a:off x="63934" y="1441090"/>
        <a:ext cx="2066692" cy="1181819"/>
      </dsp:txXfrm>
    </dsp:sp>
    <dsp:sp modelId="{816B9075-D059-C74F-839A-A7BBAC9B3808}">
      <dsp:nvSpPr>
        <dsp:cNvPr id="0" name=""/>
        <dsp:cNvSpPr/>
      </dsp:nvSpPr>
      <dsp:spPr>
        <a:xfrm rot="5400000">
          <a:off x="3621405" y="145645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Art. 525, 1o, I, CPC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Art. 525, 1o, III, 12-13, CPC</a:t>
          </a:r>
          <a:endParaRPr lang="en-US" sz="1400" kern="1200" dirty="0"/>
        </a:p>
      </dsp:txBody>
      <dsp:txXfrm rot="-5400000">
        <a:off x="2194561" y="2934443"/>
        <a:ext cx="3850293" cy="945456"/>
      </dsp:txXfrm>
    </dsp:sp>
    <dsp:sp modelId="{4DCC71A9-B5A5-7041-B8F2-B04CEE50EAA9}">
      <dsp:nvSpPr>
        <dsp:cNvPr id="0" name=""/>
        <dsp:cNvSpPr/>
      </dsp:nvSpPr>
      <dsp:spPr>
        <a:xfrm>
          <a:off x="0" y="2752328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Impugnação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ao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Cumprimento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Sentença</a:t>
          </a:r>
          <a:endParaRPr lang="en-US" sz="2200" kern="1200" dirty="0" smtClean="0"/>
        </a:p>
      </dsp:txBody>
      <dsp:txXfrm>
        <a:off x="63934" y="2816262"/>
        <a:ext cx="2066692" cy="118181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29B3A-838D-2B4F-979B-692D4D3D3E43}">
      <dsp:nvSpPr>
        <dsp:cNvPr id="0" name=""/>
        <dsp:cNvSpPr/>
      </dsp:nvSpPr>
      <dsp:spPr>
        <a:xfrm rot="5400000">
          <a:off x="2519680" y="81279"/>
          <a:ext cx="325120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700" kern="1200" dirty="0" err="1" smtClean="0"/>
            <a:t>Desapropriação</a:t>
          </a:r>
          <a:endParaRPr lang="en-US" sz="3700" kern="1200" dirty="0"/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700" kern="1200" dirty="0" err="1" smtClean="0"/>
            <a:t>Paternidade</a:t>
          </a:r>
          <a:endParaRPr lang="en-US" sz="3700" kern="1200" dirty="0"/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700" kern="1200" dirty="0" err="1" smtClean="0"/>
            <a:t>Convivência</a:t>
          </a:r>
          <a:r>
            <a:rPr lang="en-US" sz="3700" kern="1200" dirty="0" smtClean="0"/>
            <a:t> das </a:t>
          </a:r>
          <a:r>
            <a:rPr lang="en-US" sz="3700" kern="1200" dirty="0" err="1" smtClean="0"/>
            <a:t>Liberdades</a:t>
          </a:r>
          <a:r>
            <a:rPr lang="en-US" sz="3700" kern="1200" dirty="0" smtClean="0"/>
            <a:t> </a:t>
          </a:r>
          <a:r>
            <a:rPr lang="en-US" sz="3700" kern="1200" dirty="0" err="1" smtClean="0"/>
            <a:t>Públicas</a:t>
          </a:r>
          <a:endParaRPr lang="en-US" sz="3700" kern="1200" dirty="0"/>
        </a:p>
      </dsp:txBody>
      <dsp:txXfrm rot="-5400000">
        <a:off x="2194561" y="565110"/>
        <a:ext cx="3742729" cy="2933778"/>
      </dsp:txXfrm>
    </dsp:sp>
    <dsp:sp modelId="{25FC1B67-8314-C14B-A53D-247FF59CA169}">
      <dsp:nvSpPr>
        <dsp:cNvPr id="0" name=""/>
        <dsp:cNvSpPr/>
      </dsp:nvSpPr>
      <dsp:spPr>
        <a:xfrm>
          <a:off x="0" y="0"/>
          <a:ext cx="2194560" cy="4064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Relativização</a:t>
          </a:r>
          <a:r>
            <a:rPr lang="en-US" sz="2500" kern="1200" dirty="0" smtClean="0"/>
            <a:t> de </a:t>
          </a:r>
          <a:r>
            <a:rPr lang="en-US" sz="2500" kern="1200" dirty="0" err="1" smtClean="0"/>
            <a:t>Coisas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Julgadas</a:t>
          </a:r>
          <a:endParaRPr lang="en-US" sz="2500" kern="1200" dirty="0"/>
        </a:p>
      </dsp:txBody>
      <dsp:txXfrm>
        <a:off x="107130" y="107130"/>
        <a:ext cx="1980300" cy="384974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57271-1274-D44B-87EE-641A451D803B}">
      <dsp:nvSpPr>
        <dsp:cNvPr id="0" name=""/>
        <dsp:cNvSpPr/>
      </dsp:nvSpPr>
      <dsp:spPr>
        <a:xfrm rot="10800000">
          <a:off x="1462816" y="1329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182880" rIns="341376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err="1" smtClean="0"/>
            <a:t>Súmula</a:t>
          </a:r>
          <a:r>
            <a:rPr lang="en-US" sz="4800" kern="1200" dirty="0" smtClean="0"/>
            <a:t> 514/STF</a:t>
          </a:r>
          <a:endParaRPr lang="en-US" sz="4800" kern="1200" dirty="0"/>
        </a:p>
      </dsp:txBody>
      <dsp:txXfrm rot="10800000">
        <a:off x="1904553" y="1329"/>
        <a:ext cx="3612103" cy="1766947"/>
      </dsp:txXfrm>
    </dsp:sp>
    <dsp:sp modelId="{9571D689-2D8E-3342-B177-FCA8EC98AA7E}">
      <dsp:nvSpPr>
        <dsp:cNvPr id="0" name=""/>
        <dsp:cNvSpPr/>
      </dsp:nvSpPr>
      <dsp:spPr>
        <a:xfrm>
          <a:off x="579343" y="1329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F0DD1C8-2FCA-024C-B74F-84C818385669}">
      <dsp:nvSpPr>
        <dsp:cNvPr id="0" name=""/>
        <dsp:cNvSpPr/>
      </dsp:nvSpPr>
      <dsp:spPr>
        <a:xfrm rot="10800000">
          <a:off x="1462816" y="2295723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182880" rIns="341376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err="1" smtClean="0"/>
            <a:t>Súmula</a:t>
          </a:r>
          <a:r>
            <a:rPr lang="en-US" sz="4800" kern="1200" dirty="0" smtClean="0"/>
            <a:t> 239/STF</a:t>
          </a:r>
          <a:endParaRPr lang="en-US" sz="4800" kern="1200" dirty="0"/>
        </a:p>
      </dsp:txBody>
      <dsp:txXfrm rot="10800000">
        <a:off x="1904553" y="2295723"/>
        <a:ext cx="3612103" cy="1766947"/>
      </dsp:txXfrm>
    </dsp:sp>
    <dsp:sp modelId="{09E03EDE-F536-534B-A613-CEFACF6627AF}">
      <dsp:nvSpPr>
        <dsp:cNvPr id="0" name=""/>
        <dsp:cNvSpPr/>
      </dsp:nvSpPr>
      <dsp:spPr>
        <a:xfrm>
          <a:off x="579343" y="2295723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95CDFCD6-50DB-8D4B-A80B-8C3B601C417B}" type="datetimeFigureOut">
              <a:rPr lang="en-US" smtClean="0"/>
              <a:t>25/06/18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5F7211A1-AF35-9D48-BC3A-9EB738CAFB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DFCD6-50DB-8D4B-A80B-8C3B601C417B}" type="datetimeFigureOut">
              <a:rPr lang="en-US" smtClean="0"/>
              <a:t>25/06/18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11A1-AF35-9D48-BC3A-9EB738CAFB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DFCD6-50DB-8D4B-A80B-8C3B601C417B}" type="datetimeFigureOut">
              <a:rPr lang="en-US" smtClean="0"/>
              <a:t>25/06/18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11A1-AF35-9D48-BC3A-9EB738CAFB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DFCD6-50DB-8D4B-A80B-8C3B601C417B}" type="datetimeFigureOut">
              <a:rPr lang="en-US" smtClean="0"/>
              <a:t>25/06/18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11A1-AF35-9D48-BC3A-9EB738CAFB5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DFCD6-50DB-8D4B-A80B-8C3B601C417B}" type="datetimeFigureOut">
              <a:rPr lang="en-US" smtClean="0"/>
              <a:t>25/06/18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11A1-AF35-9D48-BC3A-9EB738CAFB5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DFCD6-50DB-8D4B-A80B-8C3B601C417B}" type="datetimeFigureOut">
              <a:rPr lang="en-US" smtClean="0"/>
              <a:t>25/06/18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11A1-AF35-9D48-BC3A-9EB738CAFB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DFCD6-50DB-8D4B-A80B-8C3B601C417B}" type="datetimeFigureOut">
              <a:rPr lang="en-US" smtClean="0"/>
              <a:t>25/06/18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11A1-AF35-9D48-BC3A-9EB738CAFB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95CDFCD6-50DB-8D4B-A80B-8C3B601C417B}" type="datetimeFigureOut">
              <a:rPr lang="en-US" smtClean="0"/>
              <a:t>25/06/18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5F7211A1-AF35-9D48-BC3A-9EB738CAFB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95CDFCD6-50DB-8D4B-A80B-8C3B601C417B}" type="datetimeFigureOut">
              <a:rPr lang="en-US" smtClean="0"/>
              <a:t>25/06/18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5F7211A1-AF35-9D48-BC3A-9EB738CAFB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DFCD6-50DB-8D4B-A80B-8C3B601C417B}" type="datetimeFigureOut">
              <a:rPr lang="en-US" smtClean="0"/>
              <a:t>25/06/18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11A1-AF35-9D48-BC3A-9EB738CAFB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DFCD6-50DB-8D4B-A80B-8C3B601C417B}" type="datetimeFigureOut">
              <a:rPr lang="en-US" smtClean="0"/>
              <a:t>25/06/18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11A1-AF35-9D48-BC3A-9EB738CAFB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5CDFCD6-50DB-8D4B-A80B-8C3B601C417B}" type="datetimeFigureOut">
              <a:rPr lang="en-US" smtClean="0"/>
              <a:t>25/06/18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F7211A1-AF35-9D48-BC3A-9EB738CAFB5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4" Type="http://schemas.openxmlformats.org/officeDocument/2006/relationships/diagramQuickStyle" Target="../diagrams/quickStyle14.xml"/><Relationship Id="rId5" Type="http://schemas.openxmlformats.org/officeDocument/2006/relationships/diagramColors" Target="../diagrams/colors14.xml"/><Relationship Id="rId6" Type="http://schemas.microsoft.com/office/2007/relationships/diagramDrawing" Target="../diagrams/drawing1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4" Type="http://schemas.openxmlformats.org/officeDocument/2006/relationships/diagramQuickStyle" Target="../diagrams/quickStyle15.xml"/><Relationship Id="rId5" Type="http://schemas.openxmlformats.org/officeDocument/2006/relationships/diagramColors" Target="../diagrams/colors15.xml"/><Relationship Id="rId6" Type="http://schemas.microsoft.com/office/2007/relationships/diagramDrawing" Target="../diagrams/drawing1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4" Type="http://schemas.openxmlformats.org/officeDocument/2006/relationships/diagramQuickStyle" Target="../diagrams/quickStyle16.xml"/><Relationship Id="rId5" Type="http://schemas.openxmlformats.org/officeDocument/2006/relationships/diagramColors" Target="../diagrams/colors16.xml"/><Relationship Id="rId6" Type="http://schemas.microsoft.com/office/2007/relationships/diagramDrawing" Target="../diagrams/drawing16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Coisa</a:t>
            </a:r>
            <a:r>
              <a:rPr lang="en-US" b="1" dirty="0" smtClean="0"/>
              <a:t> </a:t>
            </a:r>
            <a:r>
              <a:rPr lang="en-US" b="1" dirty="0" err="1" smtClean="0"/>
              <a:t>Julgada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Prof. Rafael Menezes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370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4866917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4643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5849" y="1866538"/>
            <a:ext cx="653334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Art. 502.  </a:t>
            </a:r>
            <a:r>
              <a:rPr lang="en-US" sz="3600" dirty="0" err="1"/>
              <a:t>Denomina</a:t>
            </a:r>
            <a:r>
              <a:rPr lang="en-US" sz="3600" dirty="0"/>
              <a:t>-se </a:t>
            </a:r>
            <a:r>
              <a:rPr lang="en-US" sz="3600" dirty="0" err="1"/>
              <a:t>coisa</a:t>
            </a:r>
            <a:r>
              <a:rPr lang="en-US" sz="3600" dirty="0"/>
              <a:t> </a:t>
            </a:r>
            <a:r>
              <a:rPr lang="en-US" sz="3600" dirty="0" err="1"/>
              <a:t>julgada</a:t>
            </a:r>
            <a:r>
              <a:rPr lang="en-US" sz="3600" dirty="0"/>
              <a:t> material a </a:t>
            </a:r>
            <a:r>
              <a:rPr lang="en-US" sz="3600" dirty="0" err="1"/>
              <a:t>autoridade</a:t>
            </a:r>
            <a:r>
              <a:rPr lang="en-US" sz="3600" dirty="0"/>
              <a:t> </a:t>
            </a:r>
            <a:r>
              <a:rPr lang="en-US" sz="3600" dirty="0" err="1"/>
              <a:t>que</a:t>
            </a:r>
            <a:r>
              <a:rPr lang="en-US" sz="3600" dirty="0"/>
              <a:t> </a:t>
            </a:r>
            <a:r>
              <a:rPr lang="en-US" sz="3600" dirty="0" err="1"/>
              <a:t>torna</a:t>
            </a:r>
            <a:r>
              <a:rPr lang="en-US" sz="3600" dirty="0"/>
              <a:t> </a:t>
            </a:r>
            <a:r>
              <a:rPr lang="en-US" sz="3600" b="1" u="sng" dirty="0" err="1"/>
              <a:t>imutável</a:t>
            </a:r>
            <a:r>
              <a:rPr lang="en-US" sz="3600" b="1" u="sng" dirty="0"/>
              <a:t> e </a:t>
            </a:r>
            <a:r>
              <a:rPr lang="en-US" sz="3600" b="1" u="sng" dirty="0" err="1"/>
              <a:t>indiscutível</a:t>
            </a:r>
            <a:r>
              <a:rPr lang="en-US" sz="3600" dirty="0"/>
              <a:t> a </a:t>
            </a:r>
            <a:r>
              <a:rPr lang="en-US" sz="3600" b="1" u="sng" dirty="0" err="1"/>
              <a:t>decisão</a:t>
            </a:r>
            <a:r>
              <a:rPr lang="en-US" sz="3600" b="1" u="sng" dirty="0"/>
              <a:t> de </a:t>
            </a:r>
            <a:r>
              <a:rPr lang="en-US" sz="3600" b="1" u="sng" dirty="0" err="1"/>
              <a:t>mérito</a:t>
            </a:r>
            <a:r>
              <a:rPr lang="en-US" sz="3600" dirty="0"/>
              <a:t> </a:t>
            </a:r>
            <a:r>
              <a:rPr lang="en-US" sz="3600" b="1" u="sng" dirty="0" err="1"/>
              <a:t>não</a:t>
            </a:r>
            <a:r>
              <a:rPr lang="en-US" sz="3600" dirty="0"/>
              <a:t> </a:t>
            </a:r>
            <a:r>
              <a:rPr lang="en-US" sz="3600" dirty="0" err="1"/>
              <a:t>mais</a:t>
            </a:r>
            <a:r>
              <a:rPr lang="en-US" sz="3600" dirty="0"/>
              <a:t> </a:t>
            </a:r>
            <a:r>
              <a:rPr lang="en-US" sz="3600" dirty="0" err="1"/>
              <a:t>sujeita</a:t>
            </a:r>
            <a:r>
              <a:rPr lang="en-US" sz="3600" dirty="0"/>
              <a:t> a </a:t>
            </a:r>
            <a:r>
              <a:rPr lang="en-US" sz="3600" b="1" u="sng" dirty="0" err="1"/>
              <a:t>recurso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3871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6363723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7161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2351" y="2224920"/>
            <a:ext cx="63650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485.  O </a:t>
            </a:r>
            <a:r>
              <a:rPr lang="en-US" sz="2400" dirty="0" err="1"/>
              <a:t>juiz</a:t>
            </a:r>
            <a:r>
              <a:rPr lang="en-US" sz="2400" dirty="0"/>
              <a:t> </a:t>
            </a:r>
            <a:r>
              <a:rPr lang="en-US" sz="2400" b="1" u="sng" dirty="0" err="1"/>
              <a:t>não</a:t>
            </a:r>
            <a:r>
              <a:rPr lang="en-US" sz="2400" b="1" u="sng" dirty="0"/>
              <a:t> </a:t>
            </a:r>
            <a:r>
              <a:rPr lang="en-US" sz="2400" b="1" u="sng" dirty="0" err="1"/>
              <a:t>resolverá</a:t>
            </a:r>
            <a:r>
              <a:rPr lang="en-US" sz="2400" b="1" u="sng" dirty="0"/>
              <a:t> o </a:t>
            </a:r>
            <a:r>
              <a:rPr lang="en-US" sz="2400" b="1" u="sng" dirty="0" err="1"/>
              <a:t>mérito</a:t>
            </a:r>
            <a:r>
              <a:rPr lang="en-US" sz="2400" b="1" u="sng" dirty="0"/>
              <a:t> </a:t>
            </a:r>
            <a:r>
              <a:rPr lang="en-US" sz="2400" dirty="0" err="1"/>
              <a:t>quando</a:t>
            </a:r>
            <a:r>
              <a:rPr lang="en-US" sz="2400" dirty="0" smtClean="0"/>
              <a:t>: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[...]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V </a:t>
            </a:r>
            <a:r>
              <a:rPr lang="en-US" sz="2400" dirty="0"/>
              <a:t>- </a:t>
            </a:r>
            <a:r>
              <a:rPr lang="en-US" sz="2400" b="1" u="sng" dirty="0" err="1"/>
              <a:t>reconhecer</a:t>
            </a:r>
            <a:r>
              <a:rPr lang="en-US" sz="2400" b="1" u="sng" dirty="0"/>
              <a:t> a </a:t>
            </a:r>
            <a:r>
              <a:rPr lang="en-US" sz="2400" b="1" u="sng" dirty="0" err="1"/>
              <a:t>existência</a:t>
            </a:r>
            <a:r>
              <a:rPr lang="en-US" sz="2400" b="1" dirty="0"/>
              <a:t> </a:t>
            </a:r>
            <a:r>
              <a:rPr lang="en-US" sz="2400" dirty="0"/>
              <a:t>de </a:t>
            </a:r>
            <a:r>
              <a:rPr lang="en-US" sz="2400" dirty="0" err="1"/>
              <a:t>perempção</a:t>
            </a:r>
            <a:r>
              <a:rPr lang="en-US" sz="2400" dirty="0"/>
              <a:t>, de </a:t>
            </a:r>
            <a:r>
              <a:rPr lang="en-US" sz="2400" dirty="0" err="1"/>
              <a:t>litispendência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de </a:t>
            </a:r>
            <a:r>
              <a:rPr lang="en-US" sz="2400" b="1" u="sng" dirty="0" err="1"/>
              <a:t>coisa</a:t>
            </a:r>
            <a:r>
              <a:rPr lang="en-US" sz="2400" b="1" u="sng" dirty="0"/>
              <a:t> </a:t>
            </a:r>
            <a:r>
              <a:rPr lang="en-US" sz="2400" b="1" u="sng" dirty="0" err="1"/>
              <a:t>julgada</a:t>
            </a:r>
            <a:r>
              <a:rPr lang="en-US" sz="24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774187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8903823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5541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6454305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8729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14997174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1929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3236233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6233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2170068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0259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8143" y="1239259"/>
            <a:ext cx="676285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Art. 337. </a:t>
            </a:r>
            <a:r>
              <a:rPr lang="en-US" sz="2000" dirty="0" err="1" smtClean="0"/>
              <a:t>Incumbe</a:t>
            </a:r>
            <a:r>
              <a:rPr lang="en-US" sz="2000" dirty="0" smtClean="0"/>
              <a:t> </a:t>
            </a:r>
            <a:r>
              <a:rPr lang="en-US" sz="2000" dirty="0" err="1" smtClean="0"/>
              <a:t>ao</a:t>
            </a:r>
            <a:r>
              <a:rPr lang="en-US" sz="2000" dirty="0" smtClean="0"/>
              <a:t> </a:t>
            </a:r>
            <a:r>
              <a:rPr lang="en-US" sz="2000" dirty="0" err="1" smtClean="0"/>
              <a:t>réu</a:t>
            </a:r>
            <a:r>
              <a:rPr lang="en-US" sz="2000" dirty="0" smtClean="0"/>
              <a:t>, antes de </a:t>
            </a:r>
            <a:r>
              <a:rPr lang="en-US" sz="2000" dirty="0" err="1" smtClean="0"/>
              <a:t>discutir</a:t>
            </a:r>
            <a:r>
              <a:rPr lang="en-US" sz="2000" dirty="0" smtClean="0"/>
              <a:t> o </a:t>
            </a:r>
            <a:r>
              <a:rPr lang="en-US" sz="2000" dirty="0" err="1" smtClean="0"/>
              <a:t>mérito</a:t>
            </a:r>
            <a:r>
              <a:rPr lang="en-US" sz="2000" dirty="0" smtClean="0"/>
              <a:t>, </a:t>
            </a:r>
            <a:r>
              <a:rPr lang="en-US" sz="2000" dirty="0" err="1" smtClean="0"/>
              <a:t>alegar</a:t>
            </a:r>
            <a:r>
              <a:rPr lang="en-US" sz="2000" dirty="0" smtClean="0"/>
              <a:t>:</a:t>
            </a:r>
          </a:p>
          <a:p>
            <a:pPr algn="just"/>
            <a:r>
              <a:rPr lang="en-US" sz="2000" dirty="0" smtClean="0"/>
              <a:t>[</a:t>
            </a:r>
            <a:r>
              <a:rPr lang="mr-IN" sz="2000" dirty="0" smtClean="0"/>
              <a:t>…</a:t>
            </a:r>
            <a:r>
              <a:rPr lang="en-US" sz="2000" dirty="0" smtClean="0"/>
              <a:t>]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§ </a:t>
            </a:r>
            <a:r>
              <a:rPr lang="en-US" sz="2000" dirty="0"/>
              <a:t>1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Verifica</a:t>
            </a:r>
            <a:r>
              <a:rPr lang="en-US" sz="2000" dirty="0"/>
              <a:t>-se a </a:t>
            </a:r>
            <a:r>
              <a:rPr lang="en-US" sz="2000" dirty="0" err="1"/>
              <a:t>litispendência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a </a:t>
            </a:r>
            <a:r>
              <a:rPr lang="en-US" sz="2000" dirty="0" err="1"/>
              <a:t>coisa</a:t>
            </a:r>
            <a:r>
              <a:rPr lang="en-US" sz="2000" dirty="0"/>
              <a:t> </a:t>
            </a:r>
            <a:r>
              <a:rPr lang="en-US" sz="2000" dirty="0" err="1"/>
              <a:t>julgada</a:t>
            </a:r>
            <a:r>
              <a:rPr lang="en-US" sz="2000" dirty="0"/>
              <a:t> </a:t>
            </a:r>
            <a:r>
              <a:rPr lang="en-US" sz="2000" dirty="0" err="1"/>
              <a:t>quando</a:t>
            </a:r>
            <a:r>
              <a:rPr lang="en-US" sz="2000" dirty="0"/>
              <a:t> se </a:t>
            </a:r>
            <a:r>
              <a:rPr lang="en-US" sz="2000" b="1" i="1" u="sng" dirty="0" err="1"/>
              <a:t>reproduz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anteriormente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ajuizada</a:t>
            </a:r>
            <a:r>
              <a:rPr lang="en-US" sz="2000" dirty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§ </a:t>
            </a:r>
            <a:r>
              <a:rPr lang="en-US" sz="2000" dirty="0"/>
              <a:t>2</a:t>
            </a:r>
            <a:r>
              <a:rPr lang="en-US" sz="2000" baseline="30000" dirty="0"/>
              <a:t>o</a:t>
            </a:r>
            <a:r>
              <a:rPr lang="en-US" sz="2000" dirty="0"/>
              <a:t> Uma </a:t>
            </a:r>
            <a:r>
              <a:rPr lang="en-US" sz="2000" dirty="0" err="1"/>
              <a:t>ação</a:t>
            </a:r>
            <a:r>
              <a:rPr lang="en-US" sz="2000" dirty="0"/>
              <a:t> </a:t>
            </a:r>
            <a:r>
              <a:rPr lang="en-US" sz="2000" dirty="0" err="1"/>
              <a:t>é</a:t>
            </a:r>
            <a:r>
              <a:rPr lang="en-US" sz="2000" dirty="0"/>
              <a:t> </a:t>
            </a:r>
            <a:r>
              <a:rPr lang="en-US" sz="2000" dirty="0" err="1"/>
              <a:t>idêntica</a:t>
            </a:r>
            <a:r>
              <a:rPr lang="en-US" sz="2000" dirty="0"/>
              <a:t> a </a:t>
            </a:r>
            <a:r>
              <a:rPr lang="en-US" sz="2000" dirty="0" err="1"/>
              <a:t>outra</a:t>
            </a:r>
            <a:r>
              <a:rPr lang="en-US" sz="2000" dirty="0"/>
              <a:t> </a:t>
            </a:r>
            <a:r>
              <a:rPr lang="en-US" sz="2000" dirty="0" err="1"/>
              <a:t>quando</a:t>
            </a:r>
            <a:r>
              <a:rPr lang="en-US" sz="2000" dirty="0"/>
              <a:t> </a:t>
            </a:r>
            <a:r>
              <a:rPr lang="en-US" sz="2000" b="1" i="1" u="sng" dirty="0" err="1"/>
              <a:t>possui</a:t>
            </a:r>
            <a:r>
              <a:rPr lang="en-US" sz="2000" b="1" i="1" u="sng" dirty="0"/>
              <a:t> as </a:t>
            </a:r>
            <a:r>
              <a:rPr lang="en-US" sz="2000" b="1" i="1" u="sng" dirty="0" err="1"/>
              <a:t>mesmas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partes</a:t>
            </a:r>
            <a:r>
              <a:rPr lang="en-US" sz="2000" b="1" i="1" u="sng" dirty="0"/>
              <a:t>, a </a:t>
            </a:r>
            <a:r>
              <a:rPr lang="en-US" sz="2000" b="1" i="1" u="sng" dirty="0" err="1"/>
              <a:t>mesma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causa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pedir</a:t>
            </a:r>
            <a:r>
              <a:rPr lang="en-US" sz="2000" b="1" i="1" u="sng" dirty="0"/>
              <a:t> e o </a:t>
            </a:r>
            <a:r>
              <a:rPr lang="en-US" sz="2000" b="1" i="1" u="sng" dirty="0" err="1"/>
              <a:t>mesmo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pedido</a:t>
            </a:r>
            <a:r>
              <a:rPr lang="en-US" sz="2000" dirty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§ </a:t>
            </a:r>
            <a:r>
              <a:rPr lang="en-US" sz="2000" dirty="0"/>
              <a:t>3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Há</a:t>
            </a:r>
            <a:r>
              <a:rPr lang="en-US" sz="2000" dirty="0"/>
              <a:t> </a:t>
            </a:r>
            <a:r>
              <a:rPr lang="en-US" sz="2000" b="1" u="sng" dirty="0" err="1"/>
              <a:t>litispendência</a:t>
            </a:r>
            <a:r>
              <a:rPr lang="en-US" sz="2000" dirty="0"/>
              <a:t> </a:t>
            </a:r>
            <a:r>
              <a:rPr lang="en-US" sz="2000" dirty="0" err="1"/>
              <a:t>quando</a:t>
            </a:r>
            <a:r>
              <a:rPr lang="en-US" sz="2000" dirty="0"/>
              <a:t> se </a:t>
            </a:r>
            <a:r>
              <a:rPr lang="en-US" sz="2000" dirty="0" err="1"/>
              <a:t>repete</a:t>
            </a:r>
            <a:r>
              <a:rPr lang="en-US" sz="2000" dirty="0"/>
              <a:t> </a:t>
            </a:r>
            <a:r>
              <a:rPr lang="en-US" sz="2000" dirty="0" err="1"/>
              <a:t>ação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b="1" u="sng" dirty="0" err="1"/>
              <a:t>está</a:t>
            </a:r>
            <a:r>
              <a:rPr lang="en-US" sz="2000" b="1" u="sng" dirty="0"/>
              <a:t> </a:t>
            </a:r>
            <a:r>
              <a:rPr lang="en-US" sz="2000" b="1" u="sng" dirty="0" err="1"/>
              <a:t>em</a:t>
            </a:r>
            <a:r>
              <a:rPr lang="en-US" sz="2000" b="1" u="sng" dirty="0"/>
              <a:t> </a:t>
            </a:r>
            <a:r>
              <a:rPr lang="en-US" sz="2000" b="1" u="sng" dirty="0" err="1"/>
              <a:t>curso</a:t>
            </a:r>
            <a:r>
              <a:rPr lang="en-US" sz="2000" b="1" u="sng" dirty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§ </a:t>
            </a:r>
            <a:r>
              <a:rPr lang="en-US" sz="2000" dirty="0"/>
              <a:t>4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Há</a:t>
            </a:r>
            <a:r>
              <a:rPr lang="en-US" sz="2000" dirty="0"/>
              <a:t> </a:t>
            </a:r>
            <a:r>
              <a:rPr lang="en-US" sz="2000" b="1" dirty="0" err="1"/>
              <a:t>coisa</a:t>
            </a:r>
            <a:r>
              <a:rPr lang="en-US" sz="2000" b="1" dirty="0"/>
              <a:t> </a:t>
            </a:r>
            <a:r>
              <a:rPr lang="en-US" sz="2000" b="1" dirty="0" err="1"/>
              <a:t>julgada</a:t>
            </a:r>
            <a:r>
              <a:rPr lang="en-US" sz="2000" b="1" dirty="0"/>
              <a:t> </a:t>
            </a:r>
            <a:r>
              <a:rPr lang="en-US" sz="2000" dirty="0" err="1"/>
              <a:t>quando</a:t>
            </a:r>
            <a:r>
              <a:rPr lang="en-US" sz="2000" dirty="0"/>
              <a:t> se </a:t>
            </a:r>
            <a:r>
              <a:rPr lang="en-US" sz="2000" dirty="0" err="1"/>
              <a:t>repete</a:t>
            </a:r>
            <a:r>
              <a:rPr lang="en-US" sz="2000" dirty="0"/>
              <a:t> </a:t>
            </a:r>
            <a:r>
              <a:rPr lang="en-US" sz="2000" b="1" u="sng" dirty="0" err="1"/>
              <a:t>ação</a:t>
            </a:r>
            <a:r>
              <a:rPr lang="en-US" sz="2000" b="1" u="sng" dirty="0"/>
              <a:t> </a:t>
            </a:r>
            <a:r>
              <a:rPr lang="en-US" sz="2000" b="1" u="sng" dirty="0" err="1"/>
              <a:t>que</a:t>
            </a:r>
            <a:r>
              <a:rPr lang="en-US" sz="2000" b="1" u="sng" dirty="0"/>
              <a:t> </a:t>
            </a:r>
            <a:r>
              <a:rPr lang="en-US" sz="2000" b="1" u="sng" dirty="0" err="1"/>
              <a:t>já</a:t>
            </a:r>
            <a:r>
              <a:rPr lang="en-US" sz="2000" b="1" u="sng" dirty="0"/>
              <a:t> </a:t>
            </a:r>
            <a:r>
              <a:rPr lang="en-US" sz="2000" b="1" u="sng" dirty="0" err="1"/>
              <a:t>foi</a:t>
            </a:r>
            <a:r>
              <a:rPr lang="en-US" sz="2000" b="1" u="sng" dirty="0"/>
              <a:t> </a:t>
            </a:r>
            <a:r>
              <a:rPr lang="en-US" sz="2000" b="1" u="sng" dirty="0" err="1"/>
              <a:t>decidida</a:t>
            </a:r>
            <a:r>
              <a:rPr lang="en-US" sz="2000" b="1" u="sng" dirty="0"/>
              <a:t> </a:t>
            </a:r>
            <a:r>
              <a:rPr lang="en-US" sz="2000" b="1" u="sng" dirty="0" err="1"/>
              <a:t>por</a:t>
            </a:r>
            <a:r>
              <a:rPr lang="en-US" sz="2000" b="1" u="sng" dirty="0"/>
              <a:t> </a:t>
            </a:r>
            <a:r>
              <a:rPr lang="en-US" sz="2000" b="1" u="sng" dirty="0" err="1"/>
              <a:t>decisão</a:t>
            </a:r>
            <a:r>
              <a:rPr lang="en-US" sz="2000" b="1" u="sng" dirty="0"/>
              <a:t> </a:t>
            </a:r>
            <a:r>
              <a:rPr lang="en-US" sz="2000" b="1" u="sng" dirty="0" err="1"/>
              <a:t>transitada</a:t>
            </a:r>
            <a:r>
              <a:rPr lang="en-US" sz="2000" b="1" u="sng" dirty="0"/>
              <a:t> </a:t>
            </a:r>
            <a:r>
              <a:rPr lang="en-US" sz="2000" b="1" u="sng" dirty="0" err="1"/>
              <a:t>em</a:t>
            </a:r>
            <a:r>
              <a:rPr lang="en-US" sz="2000" b="1" u="sng" dirty="0"/>
              <a:t> </a:t>
            </a:r>
            <a:r>
              <a:rPr lang="en-US" sz="2000" b="1" u="sng" dirty="0" err="1"/>
              <a:t>julgado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1786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0282503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5577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Limites</a:t>
            </a:r>
            <a:r>
              <a:rPr lang="en-US" b="1" dirty="0" smtClean="0"/>
              <a:t> </a:t>
            </a:r>
            <a:r>
              <a:rPr lang="en-US" b="1" dirty="0" err="1" smtClean="0"/>
              <a:t>Objetivos</a:t>
            </a:r>
            <a:r>
              <a:rPr lang="en-US" b="1" dirty="0" smtClean="0"/>
              <a:t> da </a:t>
            </a:r>
            <a:r>
              <a:rPr lang="en-US" b="1" dirty="0" err="1" smtClean="0"/>
              <a:t>Coisa</a:t>
            </a:r>
            <a:r>
              <a:rPr lang="en-US" b="1" dirty="0" smtClean="0"/>
              <a:t> </a:t>
            </a:r>
            <a:r>
              <a:rPr lang="en-US" b="1" dirty="0" err="1" smtClean="0"/>
              <a:t>Julgada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é</a:t>
            </a:r>
            <a:r>
              <a:rPr lang="en-US" dirty="0" smtClean="0"/>
              <a:t> </a:t>
            </a:r>
            <a:r>
              <a:rPr lang="en-US" dirty="0" err="1" smtClean="0"/>
              <a:t>alcançado</a:t>
            </a:r>
            <a:r>
              <a:rPr lang="en-US" dirty="0" smtClean="0"/>
              <a:t> </a:t>
            </a:r>
            <a:r>
              <a:rPr lang="en-US" dirty="0" err="1" smtClean="0"/>
              <a:t>pela</a:t>
            </a:r>
            <a:r>
              <a:rPr lang="en-US" dirty="0" smtClean="0"/>
              <a:t> </a:t>
            </a:r>
            <a:r>
              <a:rPr lang="en-US" dirty="0" err="1" smtClean="0"/>
              <a:t>imutabilidade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impede a </a:t>
            </a:r>
            <a:r>
              <a:rPr lang="en-US" dirty="0" err="1" smtClean="0"/>
              <a:t>rediscussão</a:t>
            </a:r>
            <a:r>
              <a:rPr lang="en-US" dirty="0" smtClean="0"/>
              <a:t>?</a:t>
            </a:r>
          </a:p>
          <a:p>
            <a:endParaRPr lang="en-US" i="1" dirty="0" smtClean="0"/>
          </a:p>
          <a:p>
            <a:r>
              <a:rPr lang="en-US" i="1" dirty="0" smtClean="0"/>
              <a:t>“Norma </a:t>
            </a:r>
            <a:r>
              <a:rPr lang="en-US" i="1" dirty="0" err="1" smtClean="0"/>
              <a:t>jurídica</a:t>
            </a:r>
            <a:r>
              <a:rPr lang="en-US" i="1" dirty="0" smtClean="0"/>
              <a:t> </a:t>
            </a:r>
            <a:r>
              <a:rPr lang="en-US" i="1" dirty="0" err="1" smtClean="0"/>
              <a:t>individualizada</a:t>
            </a:r>
            <a:r>
              <a:rPr lang="en-US" i="1" dirty="0" smtClean="0"/>
              <a:t>” Barbosa Moreira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98617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5023" y="2551837"/>
            <a:ext cx="69652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Art. 504.  </a:t>
            </a:r>
            <a:r>
              <a:rPr lang="en-US" sz="2000" b="1" dirty="0" err="1"/>
              <a:t>Não</a:t>
            </a:r>
            <a:r>
              <a:rPr lang="en-US" sz="2000" b="1" dirty="0"/>
              <a:t> </a:t>
            </a:r>
            <a:r>
              <a:rPr lang="en-US" sz="2000" b="1" dirty="0" err="1"/>
              <a:t>fazem</a:t>
            </a:r>
            <a:r>
              <a:rPr lang="en-US" sz="2000" b="1" dirty="0"/>
              <a:t> </a:t>
            </a:r>
            <a:r>
              <a:rPr lang="en-US" sz="2000" b="1" dirty="0" err="1"/>
              <a:t>coisa</a:t>
            </a:r>
            <a:r>
              <a:rPr lang="en-US" sz="2000" b="1" dirty="0"/>
              <a:t> </a:t>
            </a:r>
            <a:r>
              <a:rPr lang="en-US" sz="2000" b="1" dirty="0" err="1"/>
              <a:t>julgada</a:t>
            </a:r>
            <a:r>
              <a:rPr lang="en-US" sz="2000" b="1" dirty="0" smtClean="0"/>
              <a:t>:</a:t>
            </a:r>
          </a:p>
          <a:p>
            <a:pPr algn="just"/>
            <a:endParaRPr lang="en-US" sz="2000" b="1" dirty="0" smtClean="0"/>
          </a:p>
          <a:p>
            <a:pPr algn="just"/>
            <a:endParaRPr lang="en-US" sz="2000" b="1" dirty="0"/>
          </a:p>
          <a:p>
            <a:pPr algn="just"/>
            <a:r>
              <a:rPr lang="en-US" sz="2000" b="1" dirty="0"/>
              <a:t>I - </a:t>
            </a:r>
            <a:r>
              <a:rPr lang="en-US" sz="2000" b="1" dirty="0" err="1"/>
              <a:t>os</a:t>
            </a:r>
            <a:r>
              <a:rPr lang="en-US" sz="2000" b="1" dirty="0"/>
              <a:t> </a:t>
            </a:r>
            <a:r>
              <a:rPr lang="en-US" sz="2000" b="1" dirty="0" err="1"/>
              <a:t>motivos</a:t>
            </a:r>
            <a:r>
              <a:rPr lang="en-US" sz="2000" b="1" dirty="0"/>
              <a:t>, </a:t>
            </a:r>
            <a:r>
              <a:rPr lang="en-US" sz="2000" b="1" dirty="0" err="1"/>
              <a:t>ainda</a:t>
            </a:r>
            <a:r>
              <a:rPr lang="en-US" sz="2000" b="1" dirty="0"/>
              <a:t> </a:t>
            </a:r>
            <a:r>
              <a:rPr lang="en-US" sz="2000" b="1" dirty="0" err="1"/>
              <a:t>que</a:t>
            </a:r>
            <a:r>
              <a:rPr lang="en-US" sz="2000" b="1" dirty="0"/>
              <a:t> </a:t>
            </a:r>
            <a:r>
              <a:rPr lang="en-US" sz="2000" b="1" dirty="0" err="1"/>
              <a:t>importantes</a:t>
            </a:r>
            <a:r>
              <a:rPr lang="en-US" sz="2000" b="1" dirty="0"/>
              <a:t> </a:t>
            </a:r>
            <a:r>
              <a:rPr lang="en-US" sz="2000" b="1" dirty="0" err="1"/>
              <a:t>para</a:t>
            </a:r>
            <a:r>
              <a:rPr lang="en-US" sz="2000" b="1" dirty="0"/>
              <a:t> </a:t>
            </a:r>
            <a:r>
              <a:rPr lang="en-US" sz="2000" b="1" dirty="0" err="1"/>
              <a:t>determinar</a:t>
            </a:r>
            <a:r>
              <a:rPr lang="en-US" sz="2000" b="1" dirty="0"/>
              <a:t> o </a:t>
            </a:r>
            <a:r>
              <a:rPr lang="en-US" sz="2000" b="1" dirty="0" err="1"/>
              <a:t>alcance</a:t>
            </a:r>
            <a:r>
              <a:rPr lang="en-US" sz="2000" b="1" dirty="0"/>
              <a:t> da parte </a:t>
            </a:r>
            <a:r>
              <a:rPr lang="en-US" sz="2000" b="1" dirty="0" err="1"/>
              <a:t>dispositiva</a:t>
            </a:r>
            <a:r>
              <a:rPr lang="en-US" sz="2000" b="1" dirty="0"/>
              <a:t> da </a:t>
            </a:r>
            <a:r>
              <a:rPr lang="en-US" sz="2000" b="1" dirty="0" err="1"/>
              <a:t>sentença</a:t>
            </a:r>
            <a:r>
              <a:rPr lang="en-US" sz="2000" b="1" dirty="0" smtClean="0"/>
              <a:t>;</a:t>
            </a:r>
          </a:p>
          <a:p>
            <a:pPr algn="just"/>
            <a:endParaRPr lang="en-US" sz="2000" b="1" dirty="0" smtClean="0"/>
          </a:p>
          <a:p>
            <a:pPr algn="just"/>
            <a:endParaRPr lang="en-US" sz="2000" b="1" dirty="0"/>
          </a:p>
          <a:p>
            <a:pPr algn="just"/>
            <a:r>
              <a:rPr lang="en-US" sz="2000" b="1" dirty="0"/>
              <a:t>II - a </a:t>
            </a:r>
            <a:r>
              <a:rPr lang="en-US" sz="2000" b="1" dirty="0" err="1"/>
              <a:t>verdade</a:t>
            </a:r>
            <a:r>
              <a:rPr lang="en-US" sz="2000" b="1" dirty="0"/>
              <a:t> dos </a:t>
            </a:r>
            <a:r>
              <a:rPr lang="en-US" sz="2000" b="1" dirty="0" err="1"/>
              <a:t>fatos</a:t>
            </a:r>
            <a:r>
              <a:rPr lang="en-US" sz="2000" b="1" dirty="0"/>
              <a:t>, </a:t>
            </a:r>
            <a:r>
              <a:rPr lang="en-US" sz="2000" b="1" dirty="0" err="1"/>
              <a:t>estabelecida</a:t>
            </a:r>
            <a:r>
              <a:rPr lang="en-US" sz="2000" b="1" dirty="0"/>
              <a:t> </a:t>
            </a:r>
            <a:r>
              <a:rPr lang="en-US" sz="2000" b="1" dirty="0" err="1"/>
              <a:t>como</a:t>
            </a:r>
            <a:r>
              <a:rPr lang="en-US" sz="2000" b="1" dirty="0"/>
              <a:t> </a:t>
            </a:r>
            <a:r>
              <a:rPr lang="en-US" sz="2000" b="1" dirty="0" err="1"/>
              <a:t>fundamento</a:t>
            </a:r>
            <a:r>
              <a:rPr lang="en-US" sz="2000" b="1" dirty="0"/>
              <a:t> da </a:t>
            </a:r>
            <a:r>
              <a:rPr lang="en-US" sz="2000" b="1" dirty="0" err="1"/>
              <a:t>sentença</a:t>
            </a:r>
            <a:r>
              <a:rPr lang="en-US" sz="2000" b="1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Parte </a:t>
            </a:r>
            <a:r>
              <a:rPr lang="en-US" b="1" dirty="0" err="1" smtClean="0"/>
              <a:t>Dispositiva</a:t>
            </a:r>
            <a:r>
              <a:rPr lang="en-US" b="1" dirty="0" smtClean="0"/>
              <a:t> da </a:t>
            </a:r>
            <a:r>
              <a:rPr lang="en-US" b="1" dirty="0" err="1" smtClean="0"/>
              <a:t>Sentença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94936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2775917"/>
            <a:ext cx="6965245" cy="1202485"/>
          </a:xfrm>
        </p:spPr>
        <p:txBody>
          <a:bodyPr>
            <a:noAutofit/>
          </a:bodyPr>
          <a:lstStyle/>
          <a:p>
            <a:r>
              <a:rPr lang="en-US" sz="5400" b="1" dirty="0" err="1" smtClean="0"/>
              <a:t>Questão</a:t>
            </a:r>
            <a:r>
              <a:rPr lang="en-US" sz="5400" b="1" dirty="0" smtClean="0"/>
              <a:t> Principal X </a:t>
            </a:r>
            <a:r>
              <a:rPr lang="en-US" sz="5400" b="1" dirty="0" err="1" smtClean="0"/>
              <a:t>Questão</a:t>
            </a:r>
            <a:r>
              <a:rPr lang="en-US" sz="5400" b="1" dirty="0" smtClean="0"/>
              <a:t> Incidental e Prejudicial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653080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31149" y="1010300"/>
            <a:ext cx="6729119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503.  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julgar</a:t>
            </a:r>
            <a:r>
              <a:rPr lang="en-US" dirty="0"/>
              <a:t> total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parcialmente</a:t>
            </a:r>
            <a:r>
              <a:rPr lang="en-US" dirty="0"/>
              <a:t> o </a:t>
            </a:r>
            <a:r>
              <a:rPr lang="en-US" dirty="0" err="1"/>
              <a:t>mérito</a:t>
            </a:r>
            <a:r>
              <a:rPr lang="en-US" dirty="0"/>
              <a:t> tem </a:t>
            </a:r>
            <a:r>
              <a:rPr lang="en-US" dirty="0" err="1"/>
              <a:t>força</a:t>
            </a:r>
            <a:r>
              <a:rPr lang="en-US" dirty="0"/>
              <a:t> de lei </a:t>
            </a:r>
            <a:r>
              <a:rPr lang="en-US" i="1" u="sng" dirty="0" err="1"/>
              <a:t>nos</a:t>
            </a:r>
            <a:r>
              <a:rPr lang="en-US" i="1" u="sng" dirty="0"/>
              <a:t> </a:t>
            </a:r>
            <a:r>
              <a:rPr lang="en-US" i="1" u="sng" dirty="0" err="1"/>
              <a:t>limites</a:t>
            </a:r>
            <a:r>
              <a:rPr lang="en-US" i="1" u="sng" dirty="0"/>
              <a:t> da </a:t>
            </a:r>
            <a:r>
              <a:rPr lang="en-US" i="1" u="sng" dirty="0" err="1"/>
              <a:t>questão</a:t>
            </a:r>
            <a:r>
              <a:rPr lang="en-US" i="1" u="sng" dirty="0"/>
              <a:t> principal </a:t>
            </a:r>
            <a:r>
              <a:rPr lang="en-US" i="1" u="sng" dirty="0" err="1"/>
              <a:t>expressamente</a:t>
            </a:r>
            <a:r>
              <a:rPr lang="en-US" i="1" u="sng" dirty="0"/>
              <a:t> </a:t>
            </a:r>
            <a:r>
              <a:rPr lang="en-US" i="1" u="sng" dirty="0" err="1"/>
              <a:t>decidida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O </a:t>
            </a:r>
            <a:r>
              <a:rPr lang="en-US" dirty="0" err="1"/>
              <a:t>disposto</a:t>
            </a:r>
            <a:r>
              <a:rPr lang="en-US" dirty="0"/>
              <a:t> no caput </a:t>
            </a:r>
            <a:r>
              <a:rPr lang="en-US" dirty="0" err="1"/>
              <a:t>aplica</a:t>
            </a:r>
            <a:r>
              <a:rPr lang="en-US" dirty="0"/>
              <a:t>-se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resolução</a:t>
            </a:r>
            <a:r>
              <a:rPr lang="en-US" dirty="0"/>
              <a:t> de </a:t>
            </a:r>
            <a:r>
              <a:rPr lang="en-US" b="1" i="1" u="sng" dirty="0" err="1"/>
              <a:t>questão</a:t>
            </a:r>
            <a:r>
              <a:rPr lang="en-US" b="1" i="1" u="sng" dirty="0"/>
              <a:t> prejudicial</a:t>
            </a:r>
            <a:r>
              <a:rPr lang="en-US" dirty="0"/>
              <a:t>, </a:t>
            </a:r>
            <a:r>
              <a:rPr lang="en-US" dirty="0" err="1"/>
              <a:t>decidida</a:t>
            </a:r>
            <a:r>
              <a:rPr lang="en-US" dirty="0"/>
              <a:t> </a:t>
            </a:r>
            <a:r>
              <a:rPr lang="en-US" dirty="0" err="1"/>
              <a:t>expressa</a:t>
            </a:r>
            <a:r>
              <a:rPr lang="en-US" dirty="0"/>
              <a:t> e </a:t>
            </a:r>
            <a:r>
              <a:rPr lang="en-US" dirty="0" err="1"/>
              <a:t>incidentemente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, </a:t>
            </a:r>
            <a:r>
              <a:rPr lang="en-US" b="1" i="1" u="sng" dirty="0"/>
              <a:t>se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</a:t>
            </a:r>
            <a:r>
              <a:rPr lang="en-US" dirty="0" err="1"/>
              <a:t>dessa</a:t>
            </a:r>
            <a:r>
              <a:rPr lang="en-US" dirty="0"/>
              <a:t> </a:t>
            </a:r>
            <a:r>
              <a:rPr lang="en-US" dirty="0" err="1"/>
              <a:t>resolução</a:t>
            </a:r>
            <a:r>
              <a:rPr lang="en-US" dirty="0"/>
              <a:t> </a:t>
            </a:r>
            <a:r>
              <a:rPr lang="en-US" b="1" i="1" u="sng" dirty="0" err="1"/>
              <a:t>depender</a:t>
            </a:r>
            <a:r>
              <a:rPr lang="en-US" b="1" i="1" u="sng" dirty="0"/>
              <a:t> o </a:t>
            </a:r>
            <a:r>
              <a:rPr lang="en-US" b="1" i="1" u="sng" dirty="0" err="1"/>
              <a:t>julgamento</a:t>
            </a:r>
            <a:r>
              <a:rPr lang="en-US" b="1" i="1" u="sng" dirty="0"/>
              <a:t> do </a:t>
            </a:r>
            <a:r>
              <a:rPr lang="en-US" b="1" i="1" u="sng" dirty="0" err="1" smtClean="0"/>
              <a:t>mérito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II - a </a:t>
            </a:r>
            <a:r>
              <a:rPr lang="en-US" dirty="0" err="1"/>
              <a:t>seu</a:t>
            </a:r>
            <a:r>
              <a:rPr lang="en-US" dirty="0"/>
              <a:t> </a:t>
            </a:r>
            <a:r>
              <a:rPr lang="en-US" dirty="0" err="1"/>
              <a:t>respeito</a:t>
            </a:r>
            <a:r>
              <a:rPr lang="en-US" dirty="0"/>
              <a:t> </a:t>
            </a:r>
            <a:r>
              <a:rPr lang="en-US" dirty="0" err="1"/>
              <a:t>tiver</a:t>
            </a:r>
            <a:r>
              <a:rPr lang="en-US" dirty="0"/>
              <a:t> </a:t>
            </a:r>
            <a:r>
              <a:rPr lang="en-US" dirty="0" err="1"/>
              <a:t>havido</a:t>
            </a:r>
            <a:r>
              <a:rPr lang="en-US" dirty="0"/>
              <a:t> </a:t>
            </a:r>
            <a:r>
              <a:rPr lang="en-US" b="1" i="1" u="sng" dirty="0" err="1"/>
              <a:t>contraditório</a:t>
            </a:r>
            <a:r>
              <a:rPr lang="en-US" dirty="0"/>
              <a:t> </a:t>
            </a:r>
            <a:r>
              <a:rPr lang="en-US" dirty="0" err="1"/>
              <a:t>prévio</a:t>
            </a:r>
            <a:r>
              <a:rPr lang="en-US" dirty="0"/>
              <a:t> e </a:t>
            </a:r>
            <a:r>
              <a:rPr lang="en-US" dirty="0" err="1"/>
              <a:t>efetivo</a:t>
            </a:r>
            <a:r>
              <a:rPr lang="en-US" dirty="0"/>
              <a:t>,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aplicando</a:t>
            </a:r>
            <a:r>
              <a:rPr lang="en-US" dirty="0"/>
              <a:t> no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b="1" i="1" u="sng" dirty="0" err="1"/>
              <a:t>revelia</a:t>
            </a:r>
            <a:r>
              <a:rPr lang="en-US" dirty="0" smtClean="0"/>
              <a:t>; </a:t>
            </a:r>
            <a:r>
              <a:rPr lang="en-US" b="1" dirty="0" smtClean="0">
                <a:solidFill>
                  <a:srgbClr val="000090"/>
                </a:solidFill>
              </a:rPr>
              <a:t>(</a:t>
            </a:r>
            <a:r>
              <a:rPr lang="en-US" b="1" dirty="0" err="1" smtClean="0">
                <a:solidFill>
                  <a:srgbClr val="000090"/>
                </a:solidFill>
              </a:rPr>
              <a:t>Enunciado</a:t>
            </a:r>
            <a:r>
              <a:rPr lang="en-US" b="1" dirty="0" smtClean="0">
                <a:solidFill>
                  <a:srgbClr val="000090"/>
                </a:solidFill>
              </a:rPr>
              <a:t> 638 FPPC)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o </a:t>
            </a:r>
            <a:r>
              <a:rPr lang="en-US" dirty="0" err="1"/>
              <a:t>juízo</a:t>
            </a:r>
            <a:r>
              <a:rPr lang="en-US" dirty="0"/>
              <a:t> </a:t>
            </a:r>
            <a:r>
              <a:rPr lang="en-US" dirty="0" err="1"/>
              <a:t>tiver</a:t>
            </a:r>
            <a:r>
              <a:rPr lang="en-US" dirty="0"/>
              <a:t> </a:t>
            </a:r>
            <a:r>
              <a:rPr lang="en-US" b="1" i="1" u="sng" dirty="0" err="1"/>
              <a:t>competência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razão</a:t>
            </a:r>
            <a:r>
              <a:rPr lang="en-US" b="1" i="1" u="sng" dirty="0"/>
              <a:t> da </a:t>
            </a:r>
            <a:r>
              <a:rPr lang="en-US" b="1" i="1" u="sng" dirty="0" err="1"/>
              <a:t>matéria</a:t>
            </a:r>
            <a:r>
              <a:rPr lang="en-US" b="1" i="1" u="sng" dirty="0"/>
              <a:t> e da </a:t>
            </a:r>
            <a:r>
              <a:rPr lang="en-US" b="1" i="1" u="sng" dirty="0" err="1"/>
              <a:t>pessoa</a:t>
            </a:r>
            <a:r>
              <a:rPr lang="en-US" b="1" i="1" u="sng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resolvê</a:t>
            </a:r>
            <a:r>
              <a:rPr lang="en-US" dirty="0"/>
              <a:t>-la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questão</a:t>
            </a:r>
            <a:r>
              <a:rPr lang="en-US" dirty="0"/>
              <a:t> principal</a:t>
            </a:r>
            <a:r>
              <a:rPr lang="en-US" dirty="0" smtClean="0"/>
              <a:t>. </a:t>
            </a:r>
            <a:r>
              <a:rPr lang="en-US" b="1" dirty="0" smtClean="0">
                <a:solidFill>
                  <a:srgbClr val="000090"/>
                </a:solidFill>
              </a:rPr>
              <a:t>(Ex.: </a:t>
            </a:r>
            <a:r>
              <a:rPr lang="en-US" b="1" dirty="0" err="1" smtClean="0">
                <a:solidFill>
                  <a:srgbClr val="000090"/>
                </a:solidFill>
              </a:rPr>
              <a:t>questão</a:t>
            </a:r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dirty="0" err="1" smtClean="0">
                <a:solidFill>
                  <a:srgbClr val="000090"/>
                </a:solidFill>
              </a:rPr>
              <a:t>previdenciária</a:t>
            </a:r>
            <a:r>
              <a:rPr lang="en-US" b="1" dirty="0" smtClean="0">
                <a:solidFill>
                  <a:srgbClr val="000090"/>
                </a:solidFill>
              </a:rPr>
              <a:t>)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hipótese</a:t>
            </a:r>
            <a:r>
              <a:rPr lang="en-US" dirty="0"/>
              <a:t> do 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aplica</a:t>
            </a:r>
            <a:r>
              <a:rPr lang="en-US" dirty="0"/>
              <a:t> se no </a:t>
            </a:r>
            <a:r>
              <a:rPr lang="en-US" b="1" i="1" u="sng" dirty="0" err="1"/>
              <a:t>processo</a:t>
            </a:r>
            <a:r>
              <a:rPr lang="en-US" b="1" i="1" u="sng" dirty="0"/>
              <a:t> </a:t>
            </a:r>
            <a:r>
              <a:rPr lang="en-US" b="1" i="1" u="sng" dirty="0" err="1"/>
              <a:t>houver</a:t>
            </a:r>
            <a:r>
              <a:rPr lang="en-US" b="1" i="1" u="sng" dirty="0"/>
              <a:t> </a:t>
            </a:r>
            <a:r>
              <a:rPr lang="en-US" b="1" i="1" u="sng" dirty="0" err="1"/>
              <a:t>restrições</a:t>
            </a:r>
            <a:r>
              <a:rPr lang="en-US" b="1" i="1" u="sng" dirty="0"/>
              <a:t> </a:t>
            </a:r>
            <a:r>
              <a:rPr lang="en-US" b="1" i="1" u="sng" dirty="0" err="1"/>
              <a:t>probatórias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</a:t>
            </a:r>
            <a:r>
              <a:rPr lang="en-US" b="1" i="1" u="sng" dirty="0" err="1"/>
              <a:t>limitações</a:t>
            </a:r>
            <a:r>
              <a:rPr lang="en-US" b="1" i="1" u="sng" dirty="0"/>
              <a:t>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cognição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impeçam</a:t>
            </a:r>
            <a:r>
              <a:rPr lang="en-US" dirty="0"/>
              <a:t> o </a:t>
            </a:r>
            <a:r>
              <a:rPr lang="en-US" dirty="0" err="1"/>
              <a:t>aprofundamento</a:t>
            </a:r>
            <a:r>
              <a:rPr lang="en-US" dirty="0"/>
              <a:t> da </a:t>
            </a:r>
            <a:r>
              <a:rPr lang="en-US" dirty="0" err="1"/>
              <a:t>análise</a:t>
            </a:r>
            <a:r>
              <a:rPr lang="en-US" dirty="0"/>
              <a:t> da </a:t>
            </a:r>
            <a:r>
              <a:rPr lang="en-US" dirty="0" err="1"/>
              <a:t>questão</a:t>
            </a:r>
            <a:r>
              <a:rPr lang="en-US" dirty="0"/>
              <a:t> prejudicial.</a:t>
            </a:r>
          </a:p>
        </p:txBody>
      </p:sp>
    </p:spTree>
    <p:extLst>
      <p:ext uri="{BB962C8B-B14F-4D97-AF65-F5344CB8AC3E}">
        <p14:creationId xmlns:p14="http://schemas.microsoft.com/office/powerpoint/2010/main" val="703334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3347536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</a:t>
            </a:r>
            <a:r>
              <a:rPr lang="en-US" dirty="0" err="1" smtClean="0"/>
              <a:t>coisa</a:t>
            </a:r>
            <a:r>
              <a:rPr lang="en-US" dirty="0" smtClean="0"/>
              <a:t> </a:t>
            </a:r>
            <a:r>
              <a:rPr lang="en-US" dirty="0" err="1" smtClean="0"/>
              <a:t>julgada</a:t>
            </a:r>
            <a:r>
              <a:rPr lang="en-US" dirty="0" smtClean="0"/>
              <a:t> </a:t>
            </a:r>
            <a:r>
              <a:rPr lang="en-US" dirty="0" err="1" smtClean="0"/>
              <a:t>diferenciada</a:t>
            </a:r>
            <a:r>
              <a:rPr lang="en-US" dirty="0" smtClean="0"/>
              <a:t> </a:t>
            </a:r>
            <a:r>
              <a:rPr lang="en-US" dirty="0" err="1" smtClean="0"/>
              <a:t>depende</a:t>
            </a:r>
            <a:r>
              <a:rPr lang="en-US" dirty="0" smtClean="0"/>
              <a:t> de </a:t>
            </a:r>
            <a:r>
              <a:rPr lang="en-US" dirty="0" err="1" smtClean="0"/>
              <a:t>requerimento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err="1" smtClean="0"/>
              <a:t>Enunciado</a:t>
            </a:r>
            <a:r>
              <a:rPr lang="en-US" dirty="0" smtClean="0"/>
              <a:t> 165 FPPC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Art. 1.054, CPC/2015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448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Parcial</a:t>
            </a:r>
            <a:r>
              <a:rPr lang="en-US" b="1" dirty="0" smtClean="0"/>
              <a:t> </a:t>
            </a:r>
            <a:r>
              <a:rPr lang="en-US" b="1" dirty="0" err="1" smtClean="0"/>
              <a:t>ou</a:t>
            </a:r>
            <a:r>
              <a:rPr lang="en-US" b="1" dirty="0" smtClean="0"/>
              <a:t> Total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92221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Efeito</a:t>
            </a:r>
            <a:r>
              <a:rPr lang="en-US" b="1" dirty="0" smtClean="0"/>
              <a:t> </a:t>
            </a:r>
            <a:r>
              <a:rPr lang="en-US" b="1" dirty="0" err="1" smtClean="0"/>
              <a:t>Preclusivo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524951"/>
            <a:ext cx="69652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Art. 508.  </a:t>
            </a:r>
            <a:r>
              <a:rPr lang="en-US" sz="2800" dirty="0" err="1"/>
              <a:t>Transitada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julgado</a:t>
            </a:r>
            <a:r>
              <a:rPr lang="en-US" sz="2800" dirty="0"/>
              <a:t> a </a:t>
            </a:r>
            <a:r>
              <a:rPr lang="en-US" sz="2800" dirty="0" err="1"/>
              <a:t>decisão</a:t>
            </a:r>
            <a:r>
              <a:rPr lang="en-US" sz="2800" dirty="0"/>
              <a:t> de </a:t>
            </a:r>
            <a:r>
              <a:rPr lang="en-US" sz="2800" dirty="0" err="1"/>
              <a:t>mérito</a:t>
            </a:r>
            <a:r>
              <a:rPr lang="en-US" sz="2800" dirty="0"/>
              <a:t>, </a:t>
            </a:r>
            <a:r>
              <a:rPr lang="en-US" sz="2800" b="1" i="1" u="sng" dirty="0" err="1"/>
              <a:t>considerar</a:t>
            </a:r>
            <a:r>
              <a:rPr lang="en-US" sz="2800" b="1" i="1" u="sng" dirty="0"/>
              <a:t>-se-</a:t>
            </a:r>
            <a:r>
              <a:rPr lang="en-US" sz="2800" b="1" i="1" u="sng" dirty="0" err="1"/>
              <a:t>ão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deduzidas</a:t>
            </a:r>
            <a:r>
              <a:rPr lang="en-US" sz="2800" b="1" i="1" u="sng" dirty="0"/>
              <a:t> e </a:t>
            </a:r>
            <a:r>
              <a:rPr lang="en-US" sz="2800" b="1" i="1" u="sng" dirty="0" err="1"/>
              <a:t>repelidas</a:t>
            </a:r>
            <a:r>
              <a:rPr lang="en-US" sz="2800" dirty="0"/>
              <a:t> </a:t>
            </a:r>
            <a:r>
              <a:rPr lang="en-US" sz="2800" dirty="0" err="1"/>
              <a:t>todas</a:t>
            </a:r>
            <a:r>
              <a:rPr lang="en-US" sz="2800" dirty="0"/>
              <a:t> as </a:t>
            </a:r>
            <a:r>
              <a:rPr lang="en-US" sz="2800" b="1" i="1" u="sng" dirty="0" err="1"/>
              <a:t>alegações</a:t>
            </a:r>
            <a:r>
              <a:rPr lang="en-US" sz="2800" dirty="0"/>
              <a:t> e as </a:t>
            </a:r>
            <a:r>
              <a:rPr lang="en-US" sz="2800" b="1" i="1" u="sng" dirty="0" err="1"/>
              <a:t>defesas</a:t>
            </a:r>
            <a:r>
              <a:rPr lang="en-US" sz="2800" dirty="0"/>
              <a:t> </a:t>
            </a:r>
            <a:r>
              <a:rPr lang="en-US" sz="2800" dirty="0" err="1"/>
              <a:t>que</a:t>
            </a:r>
            <a:r>
              <a:rPr lang="en-US" sz="2800" dirty="0"/>
              <a:t> a parte </a:t>
            </a:r>
            <a:r>
              <a:rPr lang="en-US" sz="2800" dirty="0" err="1"/>
              <a:t>poderia</a:t>
            </a:r>
            <a:r>
              <a:rPr lang="en-US" sz="2800" dirty="0"/>
              <a:t> </a:t>
            </a:r>
            <a:r>
              <a:rPr lang="en-US" sz="2800" dirty="0" err="1"/>
              <a:t>opor</a:t>
            </a:r>
            <a:r>
              <a:rPr lang="en-US" sz="2800" dirty="0"/>
              <a:t> </a:t>
            </a:r>
            <a:r>
              <a:rPr lang="en-US" sz="2800" dirty="0" err="1"/>
              <a:t>tanto</a:t>
            </a:r>
            <a:r>
              <a:rPr lang="en-US" sz="2800" dirty="0"/>
              <a:t> </a:t>
            </a:r>
            <a:r>
              <a:rPr lang="en-US" sz="2800" dirty="0" err="1"/>
              <a:t>ao</a:t>
            </a:r>
            <a:r>
              <a:rPr lang="en-US" sz="2800" dirty="0"/>
              <a:t> </a:t>
            </a:r>
            <a:r>
              <a:rPr lang="en-US" sz="2800" b="1" i="1" u="sng" dirty="0" err="1"/>
              <a:t>acolhimento</a:t>
            </a:r>
            <a:r>
              <a:rPr lang="en-US" sz="2800" dirty="0"/>
              <a:t> </a:t>
            </a:r>
            <a:r>
              <a:rPr lang="en-US" sz="2800" dirty="0" err="1"/>
              <a:t>quanto</a:t>
            </a:r>
            <a:r>
              <a:rPr lang="en-US" sz="2800" dirty="0"/>
              <a:t> </a:t>
            </a:r>
            <a:r>
              <a:rPr lang="en-US" sz="2800" dirty="0" err="1"/>
              <a:t>à</a:t>
            </a:r>
            <a:r>
              <a:rPr lang="en-US" sz="2800" dirty="0"/>
              <a:t> </a:t>
            </a:r>
            <a:r>
              <a:rPr lang="en-US" sz="2800" b="1" i="1" u="sng" dirty="0" err="1"/>
              <a:t>rejeição</a:t>
            </a:r>
            <a:r>
              <a:rPr lang="en-US" sz="2800" dirty="0"/>
              <a:t> do </a:t>
            </a:r>
            <a:r>
              <a:rPr lang="en-US" sz="2800" dirty="0" err="1"/>
              <a:t>pedido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4821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91861092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063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7051" y="1637046"/>
            <a:ext cx="63497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494.  </a:t>
            </a:r>
            <a:r>
              <a:rPr lang="en-US" sz="2400" dirty="0" err="1"/>
              <a:t>Publicada</a:t>
            </a:r>
            <a:r>
              <a:rPr lang="en-US" sz="2400" dirty="0"/>
              <a:t> a </a:t>
            </a:r>
            <a:r>
              <a:rPr lang="en-US" sz="2400" dirty="0" err="1"/>
              <a:t>sentença</a:t>
            </a:r>
            <a:r>
              <a:rPr lang="en-US" sz="2400" dirty="0"/>
              <a:t>, o </a:t>
            </a:r>
            <a:r>
              <a:rPr lang="en-US" sz="2400" dirty="0" err="1"/>
              <a:t>juiz</a:t>
            </a:r>
            <a:r>
              <a:rPr lang="en-US" sz="2400" dirty="0"/>
              <a:t> </a:t>
            </a:r>
            <a:r>
              <a:rPr lang="en-US" sz="2400" dirty="0" err="1"/>
              <a:t>só</a:t>
            </a:r>
            <a:r>
              <a:rPr lang="en-US" sz="2400" dirty="0"/>
              <a:t> </a:t>
            </a:r>
            <a:r>
              <a:rPr lang="en-US" sz="2400" dirty="0" err="1"/>
              <a:t>poderá</a:t>
            </a:r>
            <a:r>
              <a:rPr lang="en-US" sz="2400" dirty="0"/>
              <a:t> </a:t>
            </a:r>
            <a:r>
              <a:rPr lang="en-US" sz="2400" dirty="0" err="1"/>
              <a:t>alterá</a:t>
            </a:r>
            <a:r>
              <a:rPr lang="en-US" sz="2400" dirty="0"/>
              <a:t>-la</a:t>
            </a:r>
            <a:r>
              <a:rPr lang="en-US" sz="2400" dirty="0" smtClean="0"/>
              <a:t>:</a:t>
            </a:r>
          </a:p>
          <a:p>
            <a:pPr algn="just"/>
            <a:endParaRPr lang="en-US" sz="2400" dirty="0"/>
          </a:p>
          <a:p>
            <a:pPr algn="just"/>
            <a:endParaRPr lang="en-US" sz="2400" b="1" dirty="0"/>
          </a:p>
          <a:p>
            <a:pPr algn="just"/>
            <a:r>
              <a:rPr lang="en-US" sz="2400" b="1" dirty="0"/>
              <a:t>I - </a:t>
            </a:r>
            <a:r>
              <a:rPr lang="en-US" sz="2400" b="1" dirty="0" err="1"/>
              <a:t>para</a:t>
            </a:r>
            <a:r>
              <a:rPr lang="en-US" sz="2400" b="1" dirty="0"/>
              <a:t> </a:t>
            </a:r>
            <a:r>
              <a:rPr lang="en-US" sz="2400" b="1" dirty="0" err="1"/>
              <a:t>corrigir-lhe</a:t>
            </a:r>
            <a:r>
              <a:rPr lang="en-US" sz="2400" b="1" dirty="0"/>
              <a:t>, de </a:t>
            </a:r>
            <a:r>
              <a:rPr lang="en-US" sz="2400" b="1" dirty="0" err="1"/>
              <a:t>ofício</a:t>
            </a:r>
            <a:r>
              <a:rPr lang="en-US" sz="2400" b="1" dirty="0"/>
              <a:t> </a:t>
            </a:r>
            <a:r>
              <a:rPr lang="en-US" sz="2400" b="1" dirty="0" err="1"/>
              <a:t>ou</a:t>
            </a:r>
            <a:r>
              <a:rPr lang="en-US" sz="2400" b="1" dirty="0"/>
              <a:t> a </a:t>
            </a:r>
            <a:r>
              <a:rPr lang="en-US" sz="2400" b="1" dirty="0" err="1"/>
              <a:t>requerimento</a:t>
            </a:r>
            <a:r>
              <a:rPr lang="en-US" sz="2400" b="1" dirty="0"/>
              <a:t> da parte, </a:t>
            </a:r>
            <a:r>
              <a:rPr lang="en-US" sz="2400" b="1" dirty="0" err="1"/>
              <a:t>inexatidões</a:t>
            </a:r>
            <a:r>
              <a:rPr lang="en-US" sz="2400" b="1" dirty="0"/>
              <a:t> </a:t>
            </a:r>
            <a:r>
              <a:rPr lang="en-US" sz="2400" b="1" dirty="0" err="1"/>
              <a:t>materiais</a:t>
            </a:r>
            <a:r>
              <a:rPr lang="en-US" sz="2400" b="1" dirty="0"/>
              <a:t>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erros</a:t>
            </a:r>
            <a:r>
              <a:rPr lang="en-US" sz="2400" b="1" dirty="0"/>
              <a:t> de </a:t>
            </a:r>
            <a:r>
              <a:rPr lang="en-US" sz="2400" b="1" dirty="0" err="1"/>
              <a:t>cálculo</a:t>
            </a:r>
            <a:r>
              <a:rPr lang="en-US" sz="2400" b="1" dirty="0" smtClean="0"/>
              <a:t>;</a:t>
            </a:r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II -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meio</a:t>
            </a:r>
            <a:r>
              <a:rPr lang="en-US" sz="2400" dirty="0"/>
              <a:t> de embargos de </a:t>
            </a:r>
            <a:r>
              <a:rPr lang="en-US" sz="2400" dirty="0" err="1"/>
              <a:t>declaração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7825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7374282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1118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Limites</a:t>
            </a:r>
            <a:r>
              <a:rPr lang="en-US" b="1" dirty="0" smtClean="0"/>
              <a:t> </a:t>
            </a:r>
            <a:r>
              <a:rPr lang="en-US" b="1" dirty="0" err="1" smtClean="0"/>
              <a:t>Subjetivos</a:t>
            </a:r>
            <a:r>
              <a:rPr lang="en-US" b="1" dirty="0" smtClean="0"/>
              <a:t> da </a:t>
            </a:r>
            <a:r>
              <a:rPr lang="en-US" b="1" dirty="0" err="1" smtClean="0"/>
              <a:t>Coisa</a:t>
            </a:r>
            <a:r>
              <a:rPr lang="en-US" b="1" dirty="0" smtClean="0"/>
              <a:t> </a:t>
            </a:r>
            <a:r>
              <a:rPr lang="en-US" b="1" dirty="0" err="1" smtClean="0"/>
              <a:t>Julgada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quem</a:t>
            </a:r>
            <a:r>
              <a:rPr lang="en-US" dirty="0" smtClean="0"/>
              <a:t> </a:t>
            </a:r>
            <a:r>
              <a:rPr lang="en-US" dirty="0" err="1" smtClean="0"/>
              <a:t>é</a:t>
            </a:r>
            <a:r>
              <a:rPr lang="en-US" dirty="0" smtClean="0"/>
              <a:t> </a:t>
            </a:r>
            <a:r>
              <a:rPr lang="en-US" dirty="0" err="1" smtClean="0"/>
              <a:t>oponível</a:t>
            </a:r>
            <a:r>
              <a:rPr lang="en-US" dirty="0" smtClean="0"/>
              <a:t> a </a:t>
            </a:r>
            <a:r>
              <a:rPr lang="en-US" dirty="0" err="1" smtClean="0"/>
              <a:t>imutabilidade</a:t>
            </a:r>
            <a:r>
              <a:rPr lang="en-US" dirty="0" smtClean="0"/>
              <a:t> e a </a:t>
            </a:r>
            <a:r>
              <a:rPr lang="en-US" dirty="0" err="1" smtClean="0"/>
              <a:t>indisuctibilidade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092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8701573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1524000" y="2967334"/>
            <a:ext cx="6096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Art. 506.  A </a:t>
            </a:r>
            <a:r>
              <a:rPr lang="en-US" sz="2800" dirty="0" err="1"/>
              <a:t>sentença</a:t>
            </a:r>
            <a:r>
              <a:rPr lang="en-US" sz="2800" dirty="0"/>
              <a:t> </a:t>
            </a:r>
            <a:r>
              <a:rPr lang="en-US" sz="2800" dirty="0" err="1"/>
              <a:t>faz</a:t>
            </a:r>
            <a:r>
              <a:rPr lang="en-US" sz="2800" dirty="0"/>
              <a:t> </a:t>
            </a:r>
            <a:r>
              <a:rPr lang="en-US" sz="2800" dirty="0" err="1"/>
              <a:t>coisa</a:t>
            </a:r>
            <a:r>
              <a:rPr lang="en-US" sz="2800" dirty="0"/>
              <a:t> </a:t>
            </a:r>
            <a:r>
              <a:rPr lang="en-US" sz="2800" dirty="0" err="1"/>
              <a:t>julgada</a:t>
            </a:r>
            <a:r>
              <a:rPr lang="en-US" sz="2800" dirty="0"/>
              <a:t> </a:t>
            </a:r>
            <a:r>
              <a:rPr lang="en-US" sz="2800" b="1" i="1" u="sng" dirty="0" err="1"/>
              <a:t>às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partes</a:t>
            </a:r>
            <a:r>
              <a:rPr lang="en-US" sz="2800" b="1" i="1" u="sng" dirty="0"/>
              <a:t> </a:t>
            </a:r>
            <a:r>
              <a:rPr lang="en-US" sz="2800" dirty="0"/>
              <a:t>entre as </a:t>
            </a:r>
            <a:r>
              <a:rPr lang="en-US" sz="2800" dirty="0" err="1"/>
              <a:t>quais</a:t>
            </a:r>
            <a:r>
              <a:rPr lang="en-US" sz="2800" dirty="0"/>
              <a:t> </a:t>
            </a:r>
            <a:r>
              <a:rPr lang="en-US" sz="2800" dirty="0" err="1"/>
              <a:t>é</a:t>
            </a:r>
            <a:r>
              <a:rPr lang="en-US" sz="2800" dirty="0"/>
              <a:t> dada, </a:t>
            </a:r>
            <a:r>
              <a:rPr lang="en-US" sz="2800" dirty="0" err="1"/>
              <a:t>não</a:t>
            </a:r>
            <a:r>
              <a:rPr lang="en-US" sz="2800" dirty="0"/>
              <a:t> </a:t>
            </a:r>
            <a:r>
              <a:rPr lang="en-US" sz="2800" dirty="0" err="1"/>
              <a:t>prejudicando</a:t>
            </a:r>
            <a:r>
              <a:rPr lang="en-US" sz="2800" dirty="0"/>
              <a:t> </a:t>
            </a:r>
            <a:r>
              <a:rPr lang="en-US" sz="2800" b="1" i="1" u="sng" dirty="0" err="1"/>
              <a:t>terceiros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5929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8029491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9534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2843" y="1361655"/>
            <a:ext cx="679345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Art. 123.  </a:t>
            </a:r>
            <a:r>
              <a:rPr lang="en-US" sz="2000" b="1" dirty="0" err="1"/>
              <a:t>Transitada</a:t>
            </a:r>
            <a:r>
              <a:rPr lang="en-US" sz="2000" b="1" dirty="0"/>
              <a:t> </a:t>
            </a:r>
            <a:r>
              <a:rPr lang="en-US" sz="2000" b="1" dirty="0" err="1"/>
              <a:t>em</a:t>
            </a:r>
            <a:r>
              <a:rPr lang="en-US" sz="2000" b="1" dirty="0"/>
              <a:t> </a:t>
            </a:r>
            <a:r>
              <a:rPr lang="en-US" sz="2000" b="1" dirty="0" err="1"/>
              <a:t>julgado</a:t>
            </a:r>
            <a:r>
              <a:rPr lang="en-US" sz="2000" b="1" dirty="0"/>
              <a:t> a </a:t>
            </a:r>
            <a:r>
              <a:rPr lang="en-US" sz="2000" b="1" dirty="0" err="1"/>
              <a:t>sentença</a:t>
            </a:r>
            <a:r>
              <a:rPr lang="en-US" sz="2000" b="1" dirty="0"/>
              <a:t> no </a:t>
            </a:r>
            <a:r>
              <a:rPr lang="en-US" sz="2000" b="1" dirty="0" err="1"/>
              <a:t>processo</a:t>
            </a:r>
            <a:r>
              <a:rPr lang="en-US" sz="2000" b="1" dirty="0"/>
              <a:t> </a:t>
            </a:r>
            <a:r>
              <a:rPr lang="en-US" sz="2000" b="1" dirty="0" err="1"/>
              <a:t>em</a:t>
            </a:r>
            <a:r>
              <a:rPr lang="en-US" sz="2000" b="1" dirty="0"/>
              <a:t> </a:t>
            </a:r>
            <a:r>
              <a:rPr lang="en-US" sz="2000" b="1" dirty="0" err="1"/>
              <a:t>que</a:t>
            </a:r>
            <a:r>
              <a:rPr lang="en-US" sz="2000" b="1" dirty="0"/>
              <a:t> </a:t>
            </a:r>
            <a:r>
              <a:rPr lang="en-US" sz="2000" b="1" dirty="0" err="1"/>
              <a:t>interveio</a:t>
            </a:r>
            <a:r>
              <a:rPr lang="en-US" sz="2000" b="1" dirty="0"/>
              <a:t> o </a:t>
            </a:r>
            <a:r>
              <a:rPr lang="en-US" sz="2000" b="1" dirty="0" err="1"/>
              <a:t>assistente</a:t>
            </a:r>
            <a:r>
              <a:rPr lang="en-US" sz="2000" b="1" dirty="0"/>
              <a:t>, </a:t>
            </a:r>
            <a:r>
              <a:rPr lang="en-US" sz="2000" b="1" dirty="0" err="1"/>
              <a:t>este</a:t>
            </a:r>
            <a:r>
              <a:rPr lang="en-US" sz="2000" b="1" dirty="0"/>
              <a:t> </a:t>
            </a:r>
            <a:r>
              <a:rPr lang="en-US" sz="2000" b="1" dirty="0" err="1"/>
              <a:t>não</a:t>
            </a:r>
            <a:r>
              <a:rPr lang="en-US" sz="2000" b="1" dirty="0"/>
              <a:t> </a:t>
            </a:r>
            <a:r>
              <a:rPr lang="en-US" sz="2000" b="1" dirty="0" err="1"/>
              <a:t>poderá</a:t>
            </a:r>
            <a:r>
              <a:rPr lang="en-US" sz="2000" b="1" dirty="0"/>
              <a:t>, </a:t>
            </a:r>
            <a:r>
              <a:rPr lang="en-US" sz="2000" b="1" dirty="0" err="1"/>
              <a:t>em</a:t>
            </a:r>
            <a:r>
              <a:rPr lang="en-US" sz="2000" b="1" dirty="0"/>
              <a:t> </a:t>
            </a:r>
            <a:r>
              <a:rPr lang="en-US" sz="2000" b="1" dirty="0" err="1"/>
              <a:t>processo</a:t>
            </a:r>
            <a:r>
              <a:rPr lang="en-US" sz="2000" b="1" dirty="0"/>
              <a:t> posterior, </a:t>
            </a:r>
            <a:r>
              <a:rPr lang="en-US" sz="2000" b="1" dirty="0" err="1"/>
              <a:t>discutir</a:t>
            </a:r>
            <a:r>
              <a:rPr lang="en-US" sz="2000" b="1" dirty="0"/>
              <a:t> a </a:t>
            </a:r>
            <a:r>
              <a:rPr lang="en-US" sz="2000" b="1" dirty="0" err="1"/>
              <a:t>justiça</a:t>
            </a:r>
            <a:r>
              <a:rPr lang="en-US" sz="2000" b="1" dirty="0"/>
              <a:t> da </a:t>
            </a:r>
            <a:r>
              <a:rPr lang="en-US" sz="2000" b="1" dirty="0" err="1"/>
              <a:t>decisão</a:t>
            </a:r>
            <a:r>
              <a:rPr lang="en-US" sz="2000" b="1" dirty="0"/>
              <a:t>, salvo se </a:t>
            </a:r>
            <a:r>
              <a:rPr lang="en-US" sz="2000" b="1" dirty="0" err="1"/>
              <a:t>alegar</a:t>
            </a:r>
            <a:r>
              <a:rPr lang="en-US" sz="2000" b="1" dirty="0"/>
              <a:t> e </a:t>
            </a:r>
            <a:r>
              <a:rPr lang="en-US" sz="2000" b="1" dirty="0" err="1"/>
              <a:t>provar</a:t>
            </a:r>
            <a:r>
              <a:rPr lang="en-US" sz="2000" b="1" dirty="0"/>
              <a:t> </a:t>
            </a:r>
            <a:r>
              <a:rPr lang="en-US" sz="2000" b="1" dirty="0" err="1"/>
              <a:t>que</a:t>
            </a:r>
            <a:r>
              <a:rPr lang="en-US" sz="2000" b="1" dirty="0" smtClean="0"/>
              <a:t>:</a:t>
            </a:r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r>
              <a:rPr lang="en-US" sz="2000" b="1" dirty="0"/>
              <a:t>I - </a:t>
            </a:r>
            <a:r>
              <a:rPr lang="en-US" sz="2000" b="1" dirty="0" err="1"/>
              <a:t>pelo</a:t>
            </a:r>
            <a:r>
              <a:rPr lang="en-US" sz="2000" b="1" dirty="0"/>
              <a:t> </a:t>
            </a:r>
            <a:r>
              <a:rPr lang="en-US" sz="2000" b="1" dirty="0" err="1"/>
              <a:t>estado</a:t>
            </a:r>
            <a:r>
              <a:rPr lang="en-US" sz="2000" b="1" dirty="0"/>
              <a:t> </a:t>
            </a:r>
            <a:r>
              <a:rPr lang="en-US" sz="2000" b="1" dirty="0" err="1"/>
              <a:t>em</a:t>
            </a:r>
            <a:r>
              <a:rPr lang="en-US" sz="2000" b="1" dirty="0"/>
              <a:t> </a:t>
            </a:r>
            <a:r>
              <a:rPr lang="en-US" sz="2000" b="1" dirty="0" err="1"/>
              <a:t>que</a:t>
            </a:r>
            <a:r>
              <a:rPr lang="en-US" sz="2000" b="1" dirty="0"/>
              <a:t> </a:t>
            </a:r>
            <a:r>
              <a:rPr lang="en-US" sz="2000" b="1" dirty="0" err="1"/>
              <a:t>recebeu</a:t>
            </a:r>
            <a:r>
              <a:rPr lang="en-US" sz="2000" b="1" dirty="0"/>
              <a:t> o </a:t>
            </a:r>
            <a:r>
              <a:rPr lang="en-US" sz="2000" b="1" dirty="0" err="1"/>
              <a:t>processo</a:t>
            </a:r>
            <a:r>
              <a:rPr lang="en-US" sz="2000" b="1" dirty="0"/>
              <a:t> </a:t>
            </a:r>
            <a:r>
              <a:rPr lang="en-US" sz="2000" b="1" dirty="0" err="1"/>
              <a:t>ou</a:t>
            </a:r>
            <a:r>
              <a:rPr lang="en-US" sz="2000" b="1" dirty="0"/>
              <a:t> </a:t>
            </a:r>
            <a:r>
              <a:rPr lang="en-US" sz="2000" b="1" dirty="0" err="1"/>
              <a:t>pelas</a:t>
            </a:r>
            <a:r>
              <a:rPr lang="en-US" sz="2000" b="1" dirty="0"/>
              <a:t> </a:t>
            </a:r>
            <a:r>
              <a:rPr lang="en-US" sz="2000" b="1" dirty="0" err="1"/>
              <a:t>declarações</a:t>
            </a:r>
            <a:r>
              <a:rPr lang="en-US" sz="2000" b="1" dirty="0"/>
              <a:t> e </a:t>
            </a:r>
            <a:r>
              <a:rPr lang="en-US" sz="2000" b="1" dirty="0" err="1"/>
              <a:t>pelos</a:t>
            </a:r>
            <a:r>
              <a:rPr lang="en-US" sz="2000" b="1" dirty="0"/>
              <a:t> </a:t>
            </a:r>
            <a:r>
              <a:rPr lang="en-US" sz="2000" b="1" dirty="0" err="1"/>
              <a:t>atos</a:t>
            </a:r>
            <a:r>
              <a:rPr lang="en-US" sz="2000" b="1" dirty="0"/>
              <a:t> do </a:t>
            </a:r>
            <a:r>
              <a:rPr lang="en-US" sz="2000" b="1" dirty="0" err="1"/>
              <a:t>assistido</a:t>
            </a:r>
            <a:r>
              <a:rPr lang="en-US" sz="2000" b="1" dirty="0"/>
              <a:t>, </a:t>
            </a:r>
            <a:r>
              <a:rPr lang="en-US" sz="2000" b="1" dirty="0" err="1"/>
              <a:t>foi</a:t>
            </a:r>
            <a:r>
              <a:rPr lang="en-US" sz="2000" b="1" dirty="0"/>
              <a:t> </a:t>
            </a:r>
            <a:r>
              <a:rPr lang="en-US" sz="2000" b="1" dirty="0" err="1"/>
              <a:t>impedido</a:t>
            </a:r>
            <a:r>
              <a:rPr lang="en-US" sz="2000" b="1" dirty="0"/>
              <a:t> de </a:t>
            </a:r>
            <a:r>
              <a:rPr lang="en-US" sz="2000" b="1" dirty="0" err="1"/>
              <a:t>produzir</a:t>
            </a:r>
            <a:r>
              <a:rPr lang="en-US" sz="2000" b="1" dirty="0"/>
              <a:t> </a:t>
            </a:r>
            <a:r>
              <a:rPr lang="en-US" sz="2000" b="1" dirty="0" err="1"/>
              <a:t>provas</a:t>
            </a:r>
            <a:r>
              <a:rPr lang="en-US" sz="2000" b="1" dirty="0"/>
              <a:t> </a:t>
            </a:r>
            <a:r>
              <a:rPr lang="en-US" sz="2000" b="1" dirty="0" err="1"/>
              <a:t>suscetíveis</a:t>
            </a:r>
            <a:r>
              <a:rPr lang="en-US" sz="2000" b="1" dirty="0"/>
              <a:t> de </a:t>
            </a:r>
            <a:r>
              <a:rPr lang="en-US" sz="2000" b="1" dirty="0" err="1"/>
              <a:t>influir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sentença</a:t>
            </a:r>
            <a:r>
              <a:rPr lang="en-US" sz="2000" b="1" dirty="0" smtClean="0"/>
              <a:t>;</a:t>
            </a:r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r>
              <a:rPr lang="en-US" sz="2000" b="1" dirty="0"/>
              <a:t>II - </a:t>
            </a:r>
            <a:r>
              <a:rPr lang="en-US" sz="2000" b="1" dirty="0" err="1"/>
              <a:t>desconhecia</a:t>
            </a:r>
            <a:r>
              <a:rPr lang="en-US" sz="2000" b="1" dirty="0"/>
              <a:t> a </a:t>
            </a:r>
            <a:r>
              <a:rPr lang="en-US" sz="2000" b="1" dirty="0" err="1"/>
              <a:t>existência</a:t>
            </a:r>
            <a:r>
              <a:rPr lang="en-US" sz="2000" b="1" dirty="0"/>
              <a:t> de </a:t>
            </a:r>
            <a:r>
              <a:rPr lang="en-US" sz="2000" b="1" dirty="0" err="1"/>
              <a:t>alegações</a:t>
            </a:r>
            <a:r>
              <a:rPr lang="en-US" sz="2000" b="1" dirty="0"/>
              <a:t> </a:t>
            </a:r>
            <a:r>
              <a:rPr lang="en-US" sz="2000" b="1" dirty="0" err="1"/>
              <a:t>ou</a:t>
            </a:r>
            <a:r>
              <a:rPr lang="en-US" sz="2000" b="1" dirty="0"/>
              <a:t> de </a:t>
            </a:r>
            <a:r>
              <a:rPr lang="en-US" sz="2000" b="1" dirty="0" err="1"/>
              <a:t>provas</a:t>
            </a:r>
            <a:r>
              <a:rPr lang="en-US" sz="2000" b="1" dirty="0"/>
              <a:t> das </a:t>
            </a:r>
            <a:r>
              <a:rPr lang="en-US" sz="2000" b="1" dirty="0" err="1"/>
              <a:t>quais</a:t>
            </a:r>
            <a:r>
              <a:rPr lang="en-US" sz="2000" b="1" dirty="0"/>
              <a:t> o </a:t>
            </a:r>
            <a:r>
              <a:rPr lang="en-US" sz="2000" b="1" dirty="0" err="1"/>
              <a:t>assistido</a:t>
            </a:r>
            <a:r>
              <a:rPr lang="en-US" sz="2000" b="1" dirty="0"/>
              <a:t>, </a:t>
            </a:r>
            <a:r>
              <a:rPr lang="en-US" sz="2000" b="1" dirty="0" err="1"/>
              <a:t>por</a:t>
            </a:r>
            <a:r>
              <a:rPr lang="en-US" sz="2000" b="1" dirty="0"/>
              <a:t> </a:t>
            </a:r>
            <a:r>
              <a:rPr lang="en-US" sz="2000" b="1" dirty="0" err="1"/>
              <a:t>dolo</a:t>
            </a:r>
            <a:r>
              <a:rPr lang="en-US" sz="2000" b="1" dirty="0"/>
              <a:t> </a:t>
            </a:r>
            <a:r>
              <a:rPr lang="en-US" sz="2000" b="1" dirty="0" err="1"/>
              <a:t>ou</a:t>
            </a:r>
            <a:r>
              <a:rPr lang="en-US" sz="2000" b="1" dirty="0"/>
              <a:t> culpa, </a:t>
            </a:r>
            <a:r>
              <a:rPr lang="en-US" sz="2000" b="1" dirty="0" err="1"/>
              <a:t>não</a:t>
            </a:r>
            <a:r>
              <a:rPr lang="en-US" sz="2000" b="1" dirty="0"/>
              <a:t> se </a:t>
            </a:r>
            <a:r>
              <a:rPr lang="en-US" sz="2000" b="1" dirty="0" err="1"/>
              <a:t>valeu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0076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Terceiros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se </a:t>
            </a:r>
            <a:r>
              <a:rPr lang="en-US" dirty="0" err="1" smtClean="0"/>
              <a:t>lhes</a:t>
            </a:r>
            <a:r>
              <a:rPr lang="en-US" dirty="0" smtClean="0"/>
              <a:t> </a:t>
            </a:r>
            <a:r>
              <a:rPr lang="en-US" dirty="0" err="1" smtClean="0"/>
              <a:t>opõe</a:t>
            </a:r>
            <a:r>
              <a:rPr lang="en-US" dirty="0" smtClean="0"/>
              <a:t> a </a:t>
            </a:r>
            <a:r>
              <a:rPr lang="en-US" dirty="0" err="1" smtClean="0"/>
              <a:t>imutabilidade</a:t>
            </a:r>
            <a:r>
              <a:rPr lang="en-US" dirty="0" smtClean="0"/>
              <a:t> e a </a:t>
            </a:r>
            <a:r>
              <a:rPr lang="en-US" dirty="0" err="1" smtClean="0"/>
              <a:t>indiscutuibilidade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Opõe</a:t>
            </a:r>
            <a:r>
              <a:rPr lang="en-US" dirty="0" smtClean="0"/>
              <a:t>-se a </a:t>
            </a:r>
            <a:r>
              <a:rPr lang="en-US" dirty="0" err="1" smtClean="0"/>
              <a:t>eficácia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Embargos de </a:t>
            </a:r>
            <a:r>
              <a:rPr lang="en-US" dirty="0" err="1" smtClean="0"/>
              <a:t>Terceiros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Mandado</a:t>
            </a:r>
            <a:r>
              <a:rPr lang="en-US" dirty="0" smtClean="0"/>
              <a:t> de </a:t>
            </a:r>
            <a:r>
              <a:rPr lang="en-US" dirty="0" err="1" smtClean="0"/>
              <a:t>Segurança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337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79827148"/>
              </p:ext>
            </p:extLst>
          </p:nvPr>
        </p:nvGraphicFramePr>
        <p:xfrm>
          <a:off x="1162843" y="1009767"/>
          <a:ext cx="6869953" cy="4865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38895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OBSERVAÇÕES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42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3218116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2561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6459391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103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4470566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03461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Coisa</a:t>
            </a:r>
            <a:r>
              <a:rPr lang="en-US" b="1" dirty="0" smtClean="0"/>
              <a:t> </a:t>
            </a:r>
            <a:r>
              <a:rPr lang="en-US" b="1" dirty="0" err="1" smtClean="0"/>
              <a:t>Julgada</a:t>
            </a:r>
            <a:r>
              <a:rPr lang="en-US" b="1" dirty="0" smtClean="0"/>
              <a:t> </a:t>
            </a:r>
            <a:r>
              <a:rPr lang="en-US" b="1" dirty="0" err="1" smtClean="0"/>
              <a:t>Coletiva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Questão</a:t>
            </a:r>
            <a:r>
              <a:rPr lang="en-US" dirty="0" smtClean="0"/>
              <a:t> Extra </a:t>
            </a:r>
            <a:r>
              <a:rPr lang="en-US" dirty="0" err="1" smtClean="0"/>
              <a:t>Prova</a:t>
            </a:r>
            <a:r>
              <a:rPr lang="en-US" dirty="0" smtClean="0"/>
              <a:t> Final</a:t>
            </a:r>
          </a:p>
          <a:p>
            <a:r>
              <a:rPr lang="en-US" dirty="0" smtClean="0"/>
              <a:t>Art. 103, 108 </a:t>
            </a:r>
            <a:r>
              <a:rPr lang="en-US" dirty="0" err="1" smtClean="0"/>
              <a:t>Código</a:t>
            </a:r>
            <a:r>
              <a:rPr lang="en-US" dirty="0" smtClean="0"/>
              <a:t> de </a:t>
            </a:r>
            <a:r>
              <a:rPr lang="en-US" dirty="0" err="1" smtClean="0"/>
              <a:t>Defesa</a:t>
            </a:r>
            <a:r>
              <a:rPr lang="en-US" dirty="0" smtClean="0"/>
              <a:t> do </a:t>
            </a:r>
            <a:r>
              <a:rPr lang="en-US" dirty="0" err="1" smtClean="0"/>
              <a:t>Consumidor</a:t>
            </a:r>
            <a:endParaRPr lang="en-US" dirty="0" smtClean="0"/>
          </a:p>
          <a:p>
            <a:r>
              <a:rPr lang="en-US" dirty="0" err="1" smtClean="0"/>
              <a:t>Coisa</a:t>
            </a:r>
            <a:r>
              <a:rPr lang="en-US" dirty="0" smtClean="0"/>
              <a:t> </a:t>
            </a:r>
            <a:r>
              <a:rPr lang="en-US" dirty="0" err="1" smtClean="0"/>
              <a:t>Julgada</a:t>
            </a:r>
            <a:r>
              <a:rPr lang="en-US" dirty="0" smtClean="0"/>
              <a:t> </a:t>
            </a:r>
            <a:r>
              <a:rPr lang="en-US" i="1" dirty="0" err="1" smtClean="0"/>
              <a:t>secundum</a:t>
            </a:r>
            <a:r>
              <a:rPr lang="en-US" i="1" dirty="0" smtClean="0"/>
              <a:t> </a:t>
            </a:r>
            <a:r>
              <a:rPr lang="en-US" i="1" dirty="0" err="1" smtClean="0"/>
              <a:t>eventum</a:t>
            </a:r>
            <a:r>
              <a:rPr lang="en-US" i="1" dirty="0" smtClean="0"/>
              <a:t> </a:t>
            </a:r>
            <a:r>
              <a:rPr lang="en-US" i="1" dirty="0" err="1" smtClean="0"/>
              <a:t>litis</a:t>
            </a:r>
            <a:endParaRPr lang="en-US" i="1" dirty="0" smtClean="0"/>
          </a:p>
          <a:p>
            <a:r>
              <a:rPr lang="en-US" dirty="0" err="1" smtClean="0"/>
              <a:t>CoisaJulgada</a:t>
            </a:r>
            <a:r>
              <a:rPr lang="en-US" dirty="0" smtClean="0"/>
              <a:t> </a:t>
            </a:r>
            <a:r>
              <a:rPr lang="en-US" i="1" dirty="0" err="1" smtClean="0"/>
              <a:t>seceundum</a:t>
            </a:r>
            <a:r>
              <a:rPr lang="en-US" dirty="0" smtClean="0"/>
              <a:t> </a:t>
            </a:r>
            <a:r>
              <a:rPr lang="en-US" i="1" dirty="0" err="1" smtClean="0"/>
              <a:t>eventum</a:t>
            </a:r>
            <a:r>
              <a:rPr lang="en-US" i="1" dirty="0" smtClean="0"/>
              <a:t> </a:t>
            </a:r>
            <a:r>
              <a:rPr lang="en-US" i="1" dirty="0" err="1" smtClean="0"/>
              <a:t>probationis</a:t>
            </a:r>
            <a:endParaRPr lang="en-US" i="1" dirty="0" smtClean="0"/>
          </a:p>
          <a:p>
            <a:r>
              <a:rPr lang="en-US" dirty="0" err="1" smtClean="0"/>
              <a:t>Coisa</a:t>
            </a:r>
            <a:r>
              <a:rPr lang="en-US" dirty="0" smtClean="0"/>
              <a:t> </a:t>
            </a:r>
            <a:r>
              <a:rPr lang="en-US" dirty="0" err="1" smtClean="0"/>
              <a:t>Julgada</a:t>
            </a:r>
            <a:r>
              <a:rPr lang="en-US" dirty="0" smtClean="0"/>
              <a:t> </a:t>
            </a:r>
            <a:r>
              <a:rPr lang="en-US" i="1" dirty="0" smtClean="0"/>
              <a:t>in </a:t>
            </a:r>
            <a:r>
              <a:rPr lang="en-US" i="1" dirty="0" err="1" smtClean="0"/>
              <a:t>utilibus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051387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11413</TotalTime>
  <Words>546</Words>
  <Application>Microsoft Macintosh PowerPoint</Application>
  <PresentationFormat>On-screen Show (4:3)</PresentationFormat>
  <Paragraphs>148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Pushpin</vt:lpstr>
      <vt:lpstr>Coisa Julgada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Limites Objetivos da Coisa Julgada</vt:lpstr>
      <vt:lpstr>Parte Dispositiva da Sentença</vt:lpstr>
      <vt:lpstr>Questão Principal X Questão Incidental e Prejudicial</vt:lpstr>
      <vt:lpstr>PowerPoint Presentation</vt:lpstr>
      <vt:lpstr>A coisa julgada diferenciada depende de requerimento? Enunciado 165 FPPC  Art. 1.054, CPC/2015</vt:lpstr>
      <vt:lpstr>Parcial ou Total</vt:lpstr>
      <vt:lpstr>Efeito Preclusivo</vt:lpstr>
      <vt:lpstr>PowerPoint Presentation</vt:lpstr>
      <vt:lpstr>PowerPoint Presentation</vt:lpstr>
      <vt:lpstr>PowerPoint Presentation</vt:lpstr>
      <vt:lpstr>Limites Subjetivos da Coisa Julgada</vt:lpstr>
      <vt:lpstr>PowerPoint Presentation</vt:lpstr>
      <vt:lpstr>PowerPoint Presentation</vt:lpstr>
      <vt:lpstr>PowerPoint Presentation</vt:lpstr>
      <vt:lpstr>Terceiros</vt:lpstr>
      <vt:lpstr>PowerPoint Presentation</vt:lpstr>
      <vt:lpstr>OBSERVAÇÕES</vt:lpstr>
      <vt:lpstr>PowerPoint Presentation</vt:lpstr>
      <vt:lpstr>PowerPoint Presentation</vt:lpstr>
      <vt:lpstr>PowerPoint Presentation</vt:lpstr>
      <vt:lpstr>Coisa Julgada Coletiva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Coisa Julgada</dc:title>
  <dc:creator>Rafael Menezes</dc:creator>
  <cp:lastModifiedBy>Rafael Menezes</cp:lastModifiedBy>
  <cp:revision>10</cp:revision>
  <dcterms:created xsi:type="dcterms:W3CDTF">2018-06-22T23:39:41Z</dcterms:created>
  <dcterms:modified xsi:type="dcterms:W3CDTF">2018-07-03T00:08:03Z</dcterms:modified>
</cp:coreProperties>
</file>