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81" r:id="rId8"/>
    <p:sldId id="286" r:id="rId9"/>
    <p:sldId id="284" r:id="rId10"/>
    <p:sldId id="263" r:id="rId11"/>
    <p:sldId id="264" r:id="rId12"/>
    <p:sldId id="282" r:id="rId13"/>
    <p:sldId id="265" r:id="rId14"/>
    <p:sldId id="266" r:id="rId15"/>
    <p:sldId id="267" r:id="rId16"/>
    <p:sldId id="287" r:id="rId17"/>
    <p:sldId id="268" r:id="rId18"/>
    <p:sldId id="280" r:id="rId19"/>
    <p:sldId id="269" r:id="rId20"/>
    <p:sldId id="271" r:id="rId21"/>
    <p:sldId id="272" r:id="rId22"/>
    <p:sldId id="273" r:id="rId23"/>
    <p:sldId id="274" r:id="rId24"/>
    <p:sldId id="276" r:id="rId25"/>
    <p:sldId id="283" r:id="rId26"/>
    <p:sldId id="275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08" y="-2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2FC500-D998-A64C-ADA1-AB8281A688FF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BE775EE-FD39-2E41-9498-B03781EF95F2}">
      <dgm:prSet phldrT="[Text]"/>
      <dgm:spPr/>
      <dgm:t>
        <a:bodyPr/>
        <a:lstStyle/>
        <a:p>
          <a:pPr algn="ctr"/>
          <a:r>
            <a:rPr lang="en-US" dirty="0" err="1" smtClean="0"/>
            <a:t>Certeza</a:t>
          </a:r>
          <a:endParaRPr lang="en-US" dirty="0"/>
        </a:p>
      </dgm:t>
    </dgm:pt>
    <dgm:pt modelId="{6C36C761-324D-3E4A-B980-92EC4DE8FFE6}" type="parTrans" cxnId="{D9D3DE55-F294-E14F-A368-4D8780687855}">
      <dgm:prSet/>
      <dgm:spPr/>
      <dgm:t>
        <a:bodyPr/>
        <a:lstStyle/>
        <a:p>
          <a:pPr algn="just"/>
          <a:endParaRPr lang="en-US"/>
        </a:p>
      </dgm:t>
    </dgm:pt>
    <dgm:pt modelId="{141CCFA5-B547-2042-8774-0C983BE69794}" type="sibTrans" cxnId="{D9D3DE55-F294-E14F-A368-4D8780687855}">
      <dgm:prSet/>
      <dgm:spPr/>
      <dgm:t>
        <a:bodyPr/>
        <a:lstStyle/>
        <a:p>
          <a:pPr algn="just"/>
          <a:endParaRPr lang="en-US"/>
        </a:p>
      </dgm:t>
    </dgm:pt>
    <dgm:pt modelId="{023A3E6D-E4C0-5947-889C-603F1E265C83}">
      <dgm:prSet phldrT="[Text]"/>
      <dgm:spPr/>
      <dgm:t>
        <a:bodyPr/>
        <a:lstStyle/>
        <a:p>
          <a:pPr algn="just"/>
          <a:r>
            <a:rPr lang="en-US" b="1" dirty="0" err="1" smtClean="0"/>
            <a:t>Tutela</a:t>
          </a:r>
          <a:r>
            <a:rPr lang="en-US" b="1" dirty="0" smtClean="0"/>
            <a:t> </a:t>
          </a:r>
          <a:r>
            <a:rPr lang="en-US" b="1" dirty="0" err="1" smtClean="0"/>
            <a:t>Cognitiva</a:t>
          </a:r>
          <a:endParaRPr lang="en-US" b="1" dirty="0"/>
        </a:p>
      </dgm:t>
    </dgm:pt>
    <dgm:pt modelId="{F59841EC-9940-F143-AB70-12923B150638}" type="parTrans" cxnId="{3FEBAD99-6F32-3E43-9E71-BC2552A8F57C}">
      <dgm:prSet/>
      <dgm:spPr/>
      <dgm:t>
        <a:bodyPr/>
        <a:lstStyle/>
        <a:p>
          <a:pPr algn="just"/>
          <a:endParaRPr lang="en-US"/>
        </a:p>
      </dgm:t>
    </dgm:pt>
    <dgm:pt modelId="{1AC444BD-3D5F-1747-AA22-8065B67C55D4}" type="sibTrans" cxnId="{3FEBAD99-6F32-3E43-9E71-BC2552A8F57C}">
      <dgm:prSet/>
      <dgm:spPr/>
      <dgm:t>
        <a:bodyPr/>
        <a:lstStyle/>
        <a:p>
          <a:pPr algn="just"/>
          <a:endParaRPr lang="en-US"/>
        </a:p>
      </dgm:t>
    </dgm:pt>
    <dgm:pt modelId="{14AD29A9-8C1D-104D-ABC2-AC9097591C44}">
      <dgm:prSet phldrT="[Text]"/>
      <dgm:spPr/>
      <dgm:t>
        <a:bodyPr/>
        <a:lstStyle/>
        <a:p>
          <a:pPr algn="just"/>
          <a:r>
            <a:rPr lang="en-US" dirty="0" err="1" smtClean="0"/>
            <a:t>Adimplemento</a:t>
          </a:r>
          <a:endParaRPr lang="en-US" dirty="0"/>
        </a:p>
      </dgm:t>
    </dgm:pt>
    <dgm:pt modelId="{73B23143-3DD6-C04F-964E-0E77A1B2C9FE}" type="parTrans" cxnId="{4BBC83F9-4CD3-8240-91DC-6F4C936DFE0D}">
      <dgm:prSet/>
      <dgm:spPr/>
      <dgm:t>
        <a:bodyPr/>
        <a:lstStyle/>
        <a:p>
          <a:pPr algn="just"/>
          <a:endParaRPr lang="en-US"/>
        </a:p>
      </dgm:t>
    </dgm:pt>
    <dgm:pt modelId="{6DAD2E97-0C02-E548-868F-33D5D0B1336F}" type="sibTrans" cxnId="{4BBC83F9-4CD3-8240-91DC-6F4C936DFE0D}">
      <dgm:prSet/>
      <dgm:spPr/>
      <dgm:t>
        <a:bodyPr/>
        <a:lstStyle/>
        <a:p>
          <a:pPr algn="just"/>
          <a:endParaRPr lang="en-US"/>
        </a:p>
      </dgm:t>
    </dgm:pt>
    <dgm:pt modelId="{3C42E1AB-80BE-E74D-871C-4EEB6F8800C9}">
      <dgm:prSet phldrT="[Text]"/>
      <dgm:spPr/>
      <dgm:t>
        <a:bodyPr/>
        <a:lstStyle/>
        <a:p>
          <a:pPr algn="just"/>
          <a:r>
            <a:rPr lang="en-US" dirty="0" err="1" smtClean="0"/>
            <a:t>Meramente</a:t>
          </a:r>
          <a:r>
            <a:rPr lang="en-US" dirty="0" smtClean="0"/>
            <a:t> </a:t>
          </a:r>
          <a:r>
            <a:rPr lang="en-US" dirty="0" err="1" smtClean="0"/>
            <a:t>Declaratória</a:t>
          </a:r>
          <a:endParaRPr lang="en-US" dirty="0"/>
        </a:p>
      </dgm:t>
    </dgm:pt>
    <dgm:pt modelId="{B3173D6C-07EF-B142-9367-6047C332CAD4}" type="parTrans" cxnId="{8D875505-253F-5A4F-B472-3A3CFA395497}">
      <dgm:prSet/>
      <dgm:spPr/>
      <dgm:t>
        <a:bodyPr/>
        <a:lstStyle/>
        <a:p>
          <a:pPr algn="just"/>
          <a:endParaRPr lang="en-US"/>
        </a:p>
      </dgm:t>
    </dgm:pt>
    <dgm:pt modelId="{F0D811C6-9492-4043-B618-116002486BCA}" type="sibTrans" cxnId="{8D875505-253F-5A4F-B472-3A3CFA395497}">
      <dgm:prSet/>
      <dgm:spPr/>
      <dgm:t>
        <a:bodyPr/>
        <a:lstStyle/>
        <a:p>
          <a:pPr algn="just"/>
          <a:endParaRPr lang="en-US"/>
        </a:p>
      </dgm:t>
    </dgm:pt>
    <dgm:pt modelId="{16AA0300-C199-D84B-8079-510AD31A1131}">
      <dgm:prSet phldrT="[Text]"/>
      <dgm:spPr/>
      <dgm:t>
        <a:bodyPr/>
        <a:lstStyle/>
        <a:p>
          <a:pPr algn="just"/>
          <a:r>
            <a:rPr lang="en-US" dirty="0" err="1" smtClean="0"/>
            <a:t>Constitutiva</a:t>
          </a:r>
          <a:endParaRPr lang="en-US" dirty="0"/>
        </a:p>
      </dgm:t>
    </dgm:pt>
    <dgm:pt modelId="{C22A32A1-2480-8746-B28A-59945D345141}" type="parTrans" cxnId="{F0B834B5-B088-4141-BEC4-E697675C32B3}">
      <dgm:prSet/>
      <dgm:spPr/>
      <dgm:t>
        <a:bodyPr/>
        <a:lstStyle/>
        <a:p>
          <a:pPr algn="just"/>
          <a:endParaRPr lang="en-US"/>
        </a:p>
      </dgm:t>
    </dgm:pt>
    <dgm:pt modelId="{51690047-943B-534A-A315-DA1C508AFDFD}" type="sibTrans" cxnId="{F0B834B5-B088-4141-BEC4-E697675C32B3}">
      <dgm:prSet/>
      <dgm:spPr/>
      <dgm:t>
        <a:bodyPr/>
        <a:lstStyle/>
        <a:p>
          <a:pPr algn="just"/>
          <a:endParaRPr lang="en-US"/>
        </a:p>
      </dgm:t>
    </dgm:pt>
    <dgm:pt modelId="{0DA35FB6-8FE4-314F-BAE1-E3375C5448F5}">
      <dgm:prSet phldrT="[Text]"/>
      <dgm:spPr/>
      <dgm:t>
        <a:bodyPr/>
        <a:lstStyle/>
        <a:p>
          <a:pPr algn="just"/>
          <a:r>
            <a:rPr lang="en-US" dirty="0" err="1" smtClean="0"/>
            <a:t>Condenatória</a:t>
          </a:r>
          <a:endParaRPr lang="en-US" dirty="0"/>
        </a:p>
      </dgm:t>
    </dgm:pt>
    <dgm:pt modelId="{AC703785-DFF6-554E-988A-3404CEEBD8C5}" type="parTrans" cxnId="{B1014696-D5DD-6843-A4D3-04B0A5DEAA38}">
      <dgm:prSet/>
      <dgm:spPr/>
      <dgm:t>
        <a:bodyPr/>
        <a:lstStyle/>
        <a:p>
          <a:pPr algn="just"/>
          <a:endParaRPr lang="en-US"/>
        </a:p>
      </dgm:t>
    </dgm:pt>
    <dgm:pt modelId="{AC7D98F1-54F5-F947-9181-A297D5FD4EF6}" type="sibTrans" cxnId="{B1014696-D5DD-6843-A4D3-04B0A5DEAA38}">
      <dgm:prSet/>
      <dgm:spPr/>
      <dgm:t>
        <a:bodyPr/>
        <a:lstStyle/>
        <a:p>
          <a:pPr algn="just"/>
          <a:endParaRPr lang="en-US"/>
        </a:p>
      </dgm:t>
    </dgm:pt>
    <dgm:pt modelId="{AB3DD107-E629-0A4C-84B7-67ECFC4CE356}">
      <dgm:prSet phldrT="[Text]"/>
      <dgm:spPr/>
      <dgm:t>
        <a:bodyPr/>
        <a:lstStyle/>
        <a:p>
          <a:pPr algn="just"/>
          <a:r>
            <a:rPr lang="en-US" b="1" dirty="0" err="1" smtClean="0"/>
            <a:t>Tutela</a:t>
          </a:r>
          <a:r>
            <a:rPr lang="en-US" b="1" dirty="0" smtClean="0"/>
            <a:t> </a:t>
          </a:r>
          <a:r>
            <a:rPr lang="en-US" b="1" dirty="0" err="1" smtClean="0"/>
            <a:t>Executiva</a:t>
          </a:r>
          <a:endParaRPr lang="en-US" dirty="0"/>
        </a:p>
      </dgm:t>
    </dgm:pt>
    <dgm:pt modelId="{012FC604-2751-2F4F-AE7B-1DDE593DDC41}" type="parTrans" cxnId="{5299695F-9A59-0C48-BBE5-6AF256F7F739}">
      <dgm:prSet/>
      <dgm:spPr/>
      <dgm:t>
        <a:bodyPr/>
        <a:lstStyle/>
        <a:p>
          <a:endParaRPr lang="en-US"/>
        </a:p>
      </dgm:t>
    </dgm:pt>
    <dgm:pt modelId="{A10433E1-9460-934E-9CDD-7CC65F01EE17}" type="sibTrans" cxnId="{5299695F-9A59-0C48-BBE5-6AF256F7F739}">
      <dgm:prSet/>
      <dgm:spPr/>
      <dgm:t>
        <a:bodyPr/>
        <a:lstStyle/>
        <a:p>
          <a:endParaRPr lang="en-US"/>
        </a:p>
      </dgm:t>
    </dgm:pt>
    <dgm:pt modelId="{7F95FAAD-A927-1A4F-B1CD-A00B4EE305A8}" type="pres">
      <dgm:prSet presAssocID="{CA2FC500-D998-A64C-ADA1-AB8281A688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B2F274A-75BB-594E-8F72-17B81F277F3E}" type="pres">
      <dgm:prSet presAssocID="{4BE775EE-FD39-2E41-9498-B03781EF95F2}" presName="linNode" presStyleCnt="0"/>
      <dgm:spPr/>
    </dgm:pt>
    <dgm:pt modelId="{7106664F-C34B-2644-9064-7E30CA609223}" type="pres">
      <dgm:prSet presAssocID="{4BE775EE-FD39-2E41-9498-B03781EF95F2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396C8D-D0C7-D744-B01C-8063EC569247}" type="pres">
      <dgm:prSet presAssocID="{4BE775EE-FD39-2E41-9498-B03781EF95F2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AB016B1-0F5E-D947-9308-7D8E3C604D13}" type="pres">
      <dgm:prSet presAssocID="{141CCFA5-B547-2042-8774-0C983BE69794}" presName="sp" presStyleCnt="0"/>
      <dgm:spPr/>
    </dgm:pt>
    <dgm:pt modelId="{68026815-0924-694F-A2DE-4B2D906A4B65}" type="pres">
      <dgm:prSet presAssocID="{14AD29A9-8C1D-104D-ABC2-AC9097591C44}" presName="linNode" presStyleCnt="0"/>
      <dgm:spPr/>
    </dgm:pt>
    <dgm:pt modelId="{E02E4ED0-469C-5A41-A5AE-7F662DEFBBEB}" type="pres">
      <dgm:prSet presAssocID="{14AD29A9-8C1D-104D-ABC2-AC9097591C44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FFF92B7-7628-874B-9EBE-22E68AD107A1}" type="pres">
      <dgm:prSet presAssocID="{14AD29A9-8C1D-104D-ABC2-AC9097591C44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AAB2E6-77B3-9F4B-8A10-5BFEF46C2FF5}" type="presOf" srcId="{0DA35FB6-8FE4-314F-BAE1-E3375C5448F5}" destId="{9B396C8D-D0C7-D744-B01C-8063EC569247}" srcOrd="0" destOrd="3" presId="urn:microsoft.com/office/officeart/2005/8/layout/vList5"/>
    <dgm:cxn modelId="{4BBC83F9-4CD3-8240-91DC-6F4C936DFE0D}" srcId="{CA2FC500-D998-A64C-ADA1-AB8281A688FF}" destId="{14AD29A9-8C1D-104D-ABC2-AC9097591C44}" srcOrd="1" destOrd="0" parTransId="{73B23143-3DD6-C04F-964E-0E77A1B2C9FE}" sibTransId="{6DAD2E97-0C02-E548-868F-33D5D0B1336F}"/>
    <dgm:cxn modelId="{F0B834B5-B088-4141-BEC4-E697675C32B3}" srcId="{023A3E6D-E4C0-5947-889C-603F1E265C83}" destId="{16AA0300-C199-D84B-8079-510AD31A1131}" srcOrd="1" destOrd="0" parTransId="{C22A32A1-2480-8746-B28A-59945D345141}" sibTransId="{51690047-943B-534A-A315-DA1C508AFDFD}"/>
    <dgm:cxn modelId="{F9C102CC-3224-4445-A33D-1A43CE464546}" type="presOf" srcId="{16AA0300-C199-D84B-8079-510AD31A1131}" destId="{9B396C8D-D0C7-D744-B01C-8063EC569247}" srcOrd="0" destOrd="2" presId="urn:microsoft.com/office/officeart/2005/8/layout/vList5"/>
    <dgm:cxn modelId="{5299695F-9A59-0C48-BBE5-6AF256F7F739}" srcId="{14AD29A9-8C1D-104D-ABC2-AC9097591C44}" destId="{AB3DD107-E629-0A4C-84B7-67ECFC4CE356}" srcOrd="0" destOrd="0" parTransId="{012FC604-2751-2F4F-AE7B-1DDE593DDC41}" sibTransId="{A10433E1-9460-934E-9CDD-7CC65F01EE17}"/>
    <dgm:cxn modelId="{67AA457D-7F35-284E-A494-776BB91B249C}" type="presOf" srcId="{CA2FC500-D998-A64C-ADA1-AB8281A688FF}" destId="{7F95FAAD-A927-1A4F-B1CD-A00B4EE305A8}" srcOrd="0" destOrd="0" presId="urn:microsoft.com/office/officeart/2005/8/layout/vList5"/>
    <dgm:cxn modelId="{B1014696-D5DD-6843-A4D3-04B0A5DEAA38}" srcId="{023A3E6D-E4C0-5947-889C-603F1E265C83}" destId="{0DA35FB6-8FE4-314F-BAE1-E3375C5448F5}" srcOrd="2" destOrd="0" parTransId="{AC703785-DFF6-554E-988A-3404CEEBD8C5}" sibTransId="{AC7D98F1-54F5-F947-9181-A297D5FD4EF6}"/>
    <dgm:cxn modelId="{8D875505-253F-5A4F-B472-3A3CFA395497}" srcId="{023A3E6D-E4C0-5947-889C-603F1E265C83}" destId="{3C42E1AB-80BE-E74D-871C-4EEB6F8800C9}" srcOrd="0" destOrd="0" parTransId="{B3173D6C-07EF-B142-9367-6047C332CAD4}" sibTransId="{F0D811C6-9492-4043-B618-116002486BCA}"/>
    <dgm:cxn modelId="{DBAE76C6-CF66-9243-8D06-D0E3A60A0C43}" type="presOf" srcId="{023A3E6D-E4C0-5947-889C-603F1E265C83}" destId="{9B396C8D-D0C7-D744-B01C-8063EC569247}" srcOrd="0" destOrd="0" presId="urn:microsoft.com/office/officeart/2005/8/layout/vList5"/>
    <dgm:cxn modelId="{231F3C00-7009-ED46-A854-40EFB83291B9}" type="presOf" srcId="{AB3DD107-E629-0A4C-84B7-67ECFC4CE356}" destId="{3FFF92B7-7628-874B-9EBE-22E68AD107A1}" srcOrd="0" destOrd="0" presId="urn:microsoft.com/office/officeart/2005/8/layout/vList5"/>
    <dgm:cxn modelId="{E19DC380-5614-F143-8091-13B954D550CF}" type="presOf" srcId="{14AD29A9-8C1D-104D-ABC2-AC9097591C44}" destId="{E02E4ED0-469C-5A41-A5AE-7F662DEFBBEB}" srcOrd="0" destOrd="0" presId="urn:microsoft.com/office/officeart/2005/8/layout/vList5"/>
    <dgm:cxn modelId="{3FEBAD99-6F32-3E43-9E71-BC2552A8F57C}" srcId="{4BE775EE-FD39-2E41-9498-B03781EF95F2}" destId="{023A3E6D-E4C0-5947-889C-603F1E265C83}" srcOrd="0" destOrd="0" parTransId="{F59841EC-9940-F143-AB70-12923B150638}" sibTransId="{1AC444BD-3D5F-1747-AA22-8065B67C55D4}"/>
    <dgm:cxn modelId="{D7C177BC-0D1E-E546-BDA6-F68C028EA413}" type="presOf" srcId="{3C42E1AB-80BE-E74D-871C-4EEB6F8800C9}" destId="{9B396C8D-D0C7-D744-B01C-8063EC569247}" srcOrd="0" destOrd="1" presId="urn:microsoft.com/office/officeart/2005/8/layout/vList5"/>
    <dgm:cxn modelId="{DCF160FB-FF82-0C4E-9A5F-C0965E90E7D8}" type="presOf" srcId="{4BE775EE-FD39-2E41-9498-B03781EF95F2}" destId="{7106664F-C34B-2644-9064-7E30CA609223}" srcOrd="0" destOrd="0" presId="urn:microsoft.com/office/officeart/2005/8/layout/vList5"/>
    <dgm:cxn modelId="{D9D3DE55-F294-E14F-A368-4D8780687855}" srcId="{CA2FC500-D998-A64C-ADA1-AB8281A688FF}" destId="{4BE775EE-FD39-2E41-9498-B03781EF95F2}" srcOrd="0" destOrd="0" parTransId="{6C36C761-324D-3E4A-B980-92EC4DE8FFE6}" sibTransId="{141CCFA5-B547-2042-8774-0C983BE69794}"/>
    <dgm:cxn modelId="{8A07CAFA-268C-8C44-9F61-08617C30BA13}" type="presParOf" srcId="{7F95FAAD-A927-1A4F-B1CD-A00B4EE305A8}" destId="{BB2F274A-75BB-594E-8F72-17B81F277F3E}" srcOrd="0" destOrd="0" presId="urn:microsoft.com/office/officeart/2005/8/layout/vList5"/>
    <dgm:cxn modelId="{C916435D-5E69-E14B-9982-2A57013638F1}" type="presParOf" srcId="{BB2F274A-75BB-594E-8F72-17B81F277F3E}" destId="{7106664F-C34B-2644-9064-7E30CA609223}" srcOrd="0" destOrd="0" presId="urn:microsoft.com/office/officeart/2005/8/layout/vList5"/>
    <dgm:cxn modelId="{AABBEF59-833C-F743-AB91-89CFA7BB9E14}" type="presParOf" srcId="{BB2F274A-75BB-594E-8F72-17B81F277F3E}" destId="{9B396C8D-D0C7-D744-B01C-8063EC569247}" srcOrd="1" destOrd="0" presId="urn:microsoft.com/office/officeart/2005/8/layout/vList5"/>
    <dgm:cxn modelId="{4F96D2C6-E6E6-244B-94C1-2CF4DFB3C386}" type="presParOf" srcId="{7F95FAAD-A927-1A4F-B1CD-A00B4EE305A8}" destId="{CAB016B1-0F5E-D947-9308-7D8E3C604D13}" srcOrd="1" destOrd="0" presId="urn:microsoft.com/office/officeart/2005/8/layout/vList5"/>
    <dgm:cxn modelId="{964F3BA5-A1A2-AE41-8B61-DFFB263FB817}" type="presParOf" srcId="{7F95FAAD-A927-1A4F-B1CD-A00B4EE305A8}" destId="{68026815-0924-694F-A2DE-4B2D906A4B65}" srcOrd="2" destOrd="0" presId="urn:microsoft.com/office/officeart/2005/8/layout/vList5"/>
    <dgm:cxn modelId="{CC230CF5-2BE7-3543-9EE0-AD417D216857}" type="presParOf" srcId="{68026815-0924-694F-A2DE-4B2D906A4B65}" destId="{E02E4ED0-469C-5A41-A5AE-7F662DEFBBEB}" srcOrd="0" destOrd="0" presId="urn:microsoft.com/office/officeart/2005/8/layout/vList5"/>
    <dgm:cxn modelId="{C83B1A93-9AEE-5B4F-9ED4-35C50B0D5C61}" type="presParOf" srcId="{68026815-0924-694F-A2DE-4B2D906A4B65}" destId="{3FFF92B7-7628-874B-9EBE-22E68AD107A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86158B-2847-944D-8F92-D5BBEBBFDA13}" type="doc">
      <dgm:prSet loTypeId="urn:microsoft.com/office/officeart/2005/8/layout/equation2" loCatId="" qsTypeId="urn:microsoft.com/office/officeart/2005/8/quickstyle/simple4" qsCatId="simple" csTypeId="urn:microsoft.com/office/officeart/2005/8/colors/accent0_3" csCatId="mainScheme" phldr="1"/>
      <dgm:spPr/>
    </dgm:pt>
    <dgm:pt modelId="{A8442723-4D70-6347-BD8E-9109A94C14B7}">
      <dgm:prSet phldrT="[Text]"/>
      <dgm:spPr/>
      <dgm:t>
        <a:bodyPr/>
        <a:lstStyle/>
        <a:p>
          <a:r>
            <a:rPr lang="en-US" dirty="0" err="1" smtClean="0"/>
            <a:t>Princípios</a:t>
          </a:r>
          <a:endParaRPr lang="en-US" dirty="0"/>
        </a:p>
      </dgm:t>
    </dgm:pt>
    <dgm:pt modelId="{B1656084-0D18-FB42-9C6A-F3114963A819}" type="parTrans" cxnId="{2A3A9FB5-54B2-A644-835E-477330309F8D}">
      <dgm:prSet/>
      <dgm:spPr/>
      <dgm:t>
        <a:bodyPr/>
        <a:lstStyle/>
        <a:p>
          <a:endParaRPr lang="en-US"/>
        </a:p>
      </dgm:t>
    </dgm:pt>
    <dgm:pt modelId="{3A6F2CD7-0DB0-4B42-92C2-1D565F18A348}" type="sibTrans" cxnId="{2A3A9FB5-54B2-A644-835E-477330309F8D}">
      <dgm:prSet/>
      <dgm:spPr/>
      <dgm:t>
        <a:bodyPr/>
        <a:lstStyle/>
        <a:p>
          <a:endParaRPr lang="en-US"/>
        </a:p>
      </dgm:t>
    </dgm:pt>
    <dgm:pt modelId="{711B9EDF-6879-C94E-BD54-A89EC6527E74}">
      <dgm:prSet phldrT="[Text]"/>
      <dgm:spPr/>
      <dgm:t>
        <a:bodyPr/>
        <a:lstStyle/>
        <a:p>
          <a:r>
            <a:rPr lang="en-US" dirty="0" err="1" smtClean="0"/>
            <a:t>Regras</a:t>
          </a:r>
          <a:endParaRPr lang="en-US" dirty="0"/>
        </a:p>
      </dgm:t>
    </dgm:pt>
    <dgm:pt modelId="{3CF50BC0-A223-2D4E-8DFA-A085CD5CDAAB}" type="parTrans" cxnId="{F67225D9-E955-B648-A39B-AEC51B8D725A}">
      <dgm:prSet/>
      <dgm:spPr/>
      <dgm:t>
        <a:bodyPr/>
        <a:lstStyle/>
        <a:p>
          <a:endParaRPr lang="en-US"/>
        </a:p>
      </dgm:t>
    </dgm:pt>
    <dgm:pt modelId="{E467C061-1FE2-F044-B4D2-23532D8AA05D}" type="sibTrans" cxnId="{F67225D9-E955-B648-A39B-AEC51B8D725A}">
      <dgm:prSet/>
      <dgm:spPr/>
      <dgm:t>
        <a:bodyPr/>
        <a:lstStyle/>
        <a:p>
          <a:endParaRPr lang="en-US"/>
        </a:p>
      </dgm:t>
    </dgm:pt>
    <dgm:pt modelId="{29A7FD56-A0C8-994E-B3E0-70B0FA114386}">
      <dgm:prSet phldrT="[Text]"/>
      <dgm:spPr/>
      <dgm:t>
        <a:bodyPr/>
        <a:lstStyle/>
        <a:p>
          <a:r>
            <a:rPr lang="en-US" dirty="0" err="1" smtClean="0"/>
            <a:t>Normas</a:t>
          </a:r>
          <a:endParaRPr lang="en-US" dirty="0"/>
        </a:p>
      </dgm:t>
    </dgm:pt>
    <dgm:pt modelId="{CDB85C18-6C16-0A41-A9D9-6B69206CD56C}" type="parTrans" cxnId="{6BD9920A-67F5-3048-B06C-EC5223DD08D5}">
      <dgm:prSet/>
      <dgm:spPr/>
      <dgm:t>
        <a:bodyPr/>
        <a:lstStyle/>
        <a:p>
          <a:endParaRPr lang="en-US"/>
        </a:p>
      </dgm:t>
    </dgm:pt>
    <dgm:pt modelId="{BF06876D-EA1B-9249-862B-3F9981A603E4}" type="sibTrans" cxnId="{6BD9920A-67F5-3048-B06C-EC5223DD08D5}">
      <dgm:prSet/>
      <dgm:spPr/>
      <dgm:t>
        <a:bodyPr/>
        <a:lstStyle/>
        <a:p>
          <a:endParaRPr lang="en-US"/>
        </a:p>
      </dgm:t>
    </dgm:pt>
    <dgm:pt modelId="{D7721304-E591-B746-A00E-9C4CB135D149}" type="pres">
      <dgm:prSet presAssocID="{D086158B-2847-944D-8F92-D5BBEBBFDA13}" presName="Name0" presStyleCnt="0">
        <dgm:presLayoutVars>
          <dgm:dir/>
          <dgm:resizeHandles val="exact"/>
        </dgm:presLayoutVars>
      </dgm:prSet>
      <dgm:spPr/>
    </dgm:pt>
    <dgm:pt modelId="{9AFB27C0-667F-8241-8447-3AF65F19EF89}" type="pres">
      <dgm:prSet presAssocID="{D086158B-2847-944D-8F92-D5BBEBBFDA13}" presName="vNodes" presStyleCnt="0"/>
      <dgm:spPr/>
    </dgm:pt>
    <dgm:pt modelId="{4140D57D-54D4-CE42-A4EB-7613A1EDB805}" type="pres">
      <dgm:prSet presAssocID="{A8442723-4D70-6347-BD8E-9109A94C14B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DDC64B-C789-4A4C-9825-999B186B20A0}" type="pres">
      <dgm:prSet presAssocID="{3A6F2CD7-0DB0-4B42-92C2-1D565F18A348}" presName="spacerT" presStyleCnt="0"/>
      <dgm:spPr/>
    </dgm:pt>
    <dgm:pt modelId="{0FCAE2F0-1690-D248-95E3-B441C5EB80F2}" type="pres">
      <dgm:prSet presAssocID="{3A6F2CD7-0DB0-4B42-92C2-1D565F18A348}" presName="sibTrans" presStyleLbl="sibTrans2D1" presStyleIdx="0" presStyleCnt="2"/>
      <dgm:spPr/>
      <dgm:t>
        <a:bodyPr/>
        <a:lstStyle/>
        <a:p>
          <a:endParaRPr lang="pt-BR"/>
        </a:p>
      </dgm:t>
    </dgm:pt>
    <dgm:pt modelId="{E830532B-730D-F047-8D63-9934923872F7}" type="pres">
      <dgm:prSet presAssocID="{3A6F2CD7-0DB0-4B42-92C2-1D565F18A348}" presName="spacerB" presStyleCnt="0"/>
      <dgm:spPr/>
    </dgm:pt>
    <dgm:pt modelId="{05CB4811-40FA-1049-A023-0590CDC3A167}" type="pres">
      <dgm:prSet presAssocID="{711B9EDF-6879-C94E-BD54-A89EC6527E7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7BD79B-5BA6-1B49-B72C-D4A4EC101A08}" type="pres">
      <dgm:prSet presAssocID="{D086158B-2847-944D-8F92-D5BBEBBFDA13}" presName="sibTransLast" presStyleLbl="sibTrans2D1" presStyleIdx="1" presStyleCnt="2"/>
      <dgm:spPr/>
      <dgm:t>
        <a:bodyPr/>
        <a:lstStyle/>
        <a:p>
          <a:endParaRPr lang="pt-BR"/>
        </a:p>
      </dgm:t>
    </dgm:pt>
    <dgm:pt modelId="{BEFFEF81-C293-E149-94DC-1DAC7974B75C}" type="pres">
      <dgm:prSet presAssocID="{D086158B-2847-944D-8F92-D5BBEBBFDA13}" presName="connectorText" presStyleLbl="sibTrans2D1" presStyleIdx="1" presStyleCnt="2"/>
      <dgm:spPr/>
      <dgm:t>
        <a:bodyPr/>
        <a:lstStyle/>
        <a:p>
          <a:endParaRPr lang="pt-BR"/>
        </a:p>
      </dgm:t>
    </dgm:pt>
    <dgm:pt modelId="{FA8414B1-0B36-D742-BC71-9D885A9248E6}" type="pres">
      <dgm:prSet presAssocID="{D086158B-2847-944D-8F92-D5BBEBBFDA13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347ABEC-114F-6F44-99E3-05721CD06361}" type="presOf" srcId="{711B9EDF-6879-C94E-BD54-A89EC6527E74}" destId="{05CB4811-40FA-1049-A023-0590CDC3A167}" srcOrd="0" destOrd="0" presId="urn:microsoft.com/office/officeart/2005/8/layout/equation2"/>
    <dgm:cxn modelId="{6BD9920A-67F5-3048-B06C-EC5223DD08D5}" srcId="{D086158B-2847-944D-8F92-D5BBEBBFDA13}" destId="{29A7FD56-A0C8-994E-B3E0-70B0FA114386}" srcOrd="2" destOrd="0" parTransId="{CDB85C18-6C16-0A41-A9D9-6B69206CD56C}" sibTransId="{BF06876D-EA1B-9249-862B-3F9981A603E4}"/>
    <dgm:cxn modelId="{F67225D9-E955-B648-A39B-AEC51B8D725A}" srcId="{D086158B-2847-944D-8F92-D5BBEBBFDA13}" destId="{711B9EDF-6879-C94E-BD54-A89EC6527E74}" srcOrd="1" destOrd="0" parTransId="{3CF50BC0-A223-2D4E-8DFA-A085CD5CDAAB}" sibTransId="{E467C061-1FE2-F044-B4D2-23532D8AA05D}"/>
    <dgm:cxn modelId="{A0FC0EC8-25E2-8E4D-89A7-E6D1944E9DCF}" type="presOf" srcId="{29A7FD56-A0C8-994E-B3E0-70B0FA114386}" destId="{FA8414B1-0B36-D742-BC71-9D885A9248E6}" srcOrd="0" destOrd="0" presId="urn:microsoft.com/office/officeart/2005/8/layout/equation2"/>
    <dgm:cxn modelId="{BF2E2BB4-E392-B946-92F3-21E7901DE94D}" type="presOf" srcId="{E467C061-1FE2-F044-B4D2-23532D8AA05D}" destId="{5C7BD79B-5BA6-1B49-B72C-D4A4EC101A08}" srcOrd="0" destOrd="0" presId="urn:microsoft.com/office/officeart/2005/8/layout/equation2"/>
    <dgm:cxn modelId="{22146D9C-47E2-D14E-923C-D4F328662200}" type="presOf" srcId="{D086158B-2847-944D-8F92-D5BBEBBFDA13}" destId="{D7721304-E591-B746-A00E-9C4CB135D149}" srcOrd="0" destOrd="0" presId="urn:microsoft.com/office/officeart/2005/8/layout/equation2"/>
    <dgm:cxn modelId="{1BCFBC69-2DC3-3F43-8C29-7BC96BAB5AE0}" type="presOf" srcId="{3A6F2CD7-0DB0-4B42-92C2-1D565F18A348}" destId="{0FCAE2F0-1690-D248-95E3-B441C5EB80F2}" srcOrd="0" destOrd="0" presId="urn:microsoft.com/office/officeart/2005/8/layout/equation2"/>
    <dgm:cxn modelId="{AD411203-129E-A942-A3F9-F0989B18C9F2}" type="presOf" srcId="{A8442723-4D70-6347-BD8E-9109A94C14B7}" destId="{4140D57D-54D4-CE42-A4EB-7613A1EDB805}" srcOrd="0" destOrd="0" presId="urn:microsoft.com/office/officeart/2005/8/layout/equation2"/>
    <dgm:cxn modelId="{5670CC74-D8C3-5C4B-92BE-EC5688D4C248}" type="presOf" srcId="{E467C061-1FE2-F044-B4D2-23532D8AA05D}" destId="{BEFFEF81-C293-E149-94DC-1DAC7974B75C}" srcOrd="1" destOrd="0" presId="urn:microsoft.com/office/officeart/2005/8/layout/equation2"/>
    <dgm:cxn modelId="{2A3A9FB5-54B2-A644-835E-477330309F8D}" srcId="{D086158B-2847-944D-8F92-D5BBEBBFDA13}" destId="{A8442723-4D70-6347-BD8E-9109A94C14B7}" srcOrd="0" destOrd="0" parTransId="{B1656084-0D18-FB42-9C6A-F3114963A819}" sibTransId="{3A6F2CD7-0DB0-4B42-92C2-1D565F18A348}"/>
    <dgm:cxn modelId="{7F3EA163-C5FE-2045-84B4-7E71A692A0F7}" type="presParOf" srcId="{D7721304-E591-B746-A00E-9C4CB135D149}" destId="{9AFB27C0-667F-8241-8447-3AF65F19EF89}" srcOrd="0" destOrd="0" presId="urn:microsoft.com/office/officeart/2005/8/layout/equation2"/>
    <dgm:cxn modelId="{EC85B987-81AD-ED4A-B7C7-DD6AB389CBB8}" type="presParOf" srcId="{9AFB27C0-667F-8241-8447-3AF65F19EF89}" destId="{4140D57D-54D4-CE42-A4EB-7613A1EDB805}" srcOrd="0" destOrd="0" presId="urn:microsoft.com/office/officeart/2005/8/layout/equation2"/>
    <dgm:cxn modelId="{B5D4EC19-D17B-9E44-A5A6-B546C4086A1E}" type="presParOf" srcId="{9AFB27C0-667F-8241-8447-3AF65F19EF89}" destId="{44DDC64B-C789-4A4C-9825-999B186B20A0}" srcOrd="1" destOrd="0" presId="urn:microsoft.com/office/officeart/2005/8/layout/equation2"/>
    <dgm:cxn modelId="{BAC9EDC7-283F-C543-9171-FD5D1236998B}" type="presParOf" srcId="{9AFB27C0-667F-8241-8447-3AF65F19EF89}" destId="{0FCAE2F0-1690-D248-95E3-B441C5EB80F2}" srcOrd="2" destOrd="0" presId="urn:microsoft.com/office/officeart/2005/8/layout/equation2"/>
    <dgm:cxn modelId="{601E6078-DE75-9A41-933D-B5C40C16F6B0}" type="presParOf" srcId="{9AFB27C0-667F-8241-8447-3AF65F19EF89}" destId="{E830532B-730D-F047-8D63-9934923872F7}" srcOrd="3" destOrd="0" presId="urn:microsoft.com/office/officeart/2005/8/layout/equation2"/>
    <dgm:cxn modelId="{833867E6-BBE3-0346-A3D2-086A8253B1BC}" type="presParOf" srcId="{9AFB27C0-667F-8241-8447-3AF65F19EF89}" destId="{05CB4811-40FA-1049-A023-0590CDC3A167}" srcOrd="4" destOrd="0" presId="urn:microsoft.com/office/officeart/2005/8/layout/equation2"/>
    <dgm:cxn modelId="{2F2570FC-4005-9642-B783-7CA57FC28BAF}" type="presParOf" srcId="{D7721304-E591-B746-A00E-9C4CB135D149}" destId="{5C7BD79B-5BA6-1B49-B72C-D4A4EC101A08}" srcOrd="1" destOrd="0" presId="urn:microsoft.com/office/officeart/2005/8/layout/equation2"/>
    <dgm:cxn modelId="{5D3CC754-AE8F-164B-BB93-8FDAE141D968}" type="presParOf" srcId="{5C7BD79B-5BA6-1B49-B72C-D4A4EC101A08}" destId="{BEFFEF81-C293-E149-94DC-1DAC7974B75C}" srcOrd="0" destOrd="0" presId="urn:microsoft.com/office/officeart/2005/8/layout/equation2"/>
    <dgm:cxn modelId="{53F54F8F-CA40-E144-A370-3792254D7EC9}" type="presParOf" srcId="{D7721304-E591-B746-A00E-9C4CB135D149}" destId="{FA8414B1-0B36-D742-BC71-9D885A9248E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AACBD0-2483-2248-AC38-ACF8D28741EB}" type="doc">
      <dgm:prSet loTypeId="urn:microsoft.com/office/officeart/2005/8/layout/radial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4CF5E78-FE20-9346-9371-8335D8FBC762}">
      <dgm:prSet phldrT="[Text]"/>
      <dgm:spPr/>
      <dgm:t>
        <a:bodyPr/>
        <a:lstStyle/>
        <a:p>
          <a:r>
            <a:rPr lang="en-US" dirty="0" err="1" smtClean="0"/>
            <a:t>Podem</a:t>
          </a:r>
          <a:r>
            <a:rPr lang="en-US" dirty="0" smtClean="0"/>
            <a:t> </a:t>
          </a:r>
          <a:r>
            <a:rPr lang="en-US" dirty="0" err="1" smtClean="0"/>
            <a:t>ser</a:t>
          </a:r>
          <a:r>
            <a:rPr lang="en-US" dirty="0" smtClean="0"/>
            <a:t> </a:t>
          </a:r>
          <a:r>
            <a:rPr lang="en-US" dirty="0" err="1" smtClean="0"/>
            <a:t>iniciadas</a:t>
          </a:r>
          <a:r>
            <a:rPr lang="en-US" dirty="0" smtClean="0"/>
            <a:t> </a:t>
          </a:r>
          <a:r>
            <a:rPr lang="en-US" i="1" dirty="0" smtClean="0"/>
            <a:t>ex officio</a:t>
          </a:r>
          <a:endParaRPr lang="en-US" i="1" dirty="0"/>
        </a:p>
      </dgm:t>
    </dgm:pt>
    <dgm:pt modelId="{2AC91D7B-C918-0D4D-ABB7-183C473017C7}" type="parTrans" cxnId="{0E481BDD-9E00-9C42-BCC0-B8C1FFEF0D3A}">
      <dgm:prSet/>
      <dgm:spPr/>
      <dgm:t>
        <a:bodyPr/>
        <a:lstStyle/>
        <a:p>
          <a:endParaRPr lang="en-US"/>
        </a:p>
      </dgm:t>
    </dgm:pt>
    <dgm:pt modelId="{32A03275-3413-9F48-9316-823787056D50}" type="sibTrans" cxnId="{0E481BDD-9E00-9C42-BCC0-B8C1FFEF0D3A}">
      <dgm:prSet/>
      <dgm:spPr/>
      <dgm:t>
        <a:bodyPr/>
        <a:lstStyle/>
        <a:p>
          <a:endParaRPr lang="en-US"/>
        </a:p>
      </dgm:t>
    </dgm:pt>
    <dgm:pt modelId="{664FD26C-60A4-4C44-885E-BC0BEA8FADCB}">
      <dgm:prSet phldrT="[Text]"/>
      <dgm:spPr/>
      <dgm:t>
        <a:bodyPr/>
        <a:lstStyle/>
        <a:p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Fazer</a:t>
          </a:r>
          <a:endParaRPr lang="en-US" dirty="0"/>
        </a:p>
      </dgm:t>
    </dgm:pt>
    <dgm:pt modelId="{9B902DED-4D42-AA4B-A2E6-E70230189CB2}" type="parTrans" cxnId="{33E5D5D9-A088-CF42-95F0-F7806FFE59FA}">
      <dgm:prSet/>
      <dgm:spPr/>
      <dgm:t>
        <a:bodyPr/>
        <a:lstStyle/>
        <a:p>
          <a:endParaRPr lang="en-US"/>
        </a:p>
      </dgm:t>
    </dgm:pt>
    <dgm:pt modelId="{2664D52A-9667-4045-A064-CE28A79F0C0C}" type="sibTrans" cxnId="{33E5D5D9-A088-CF42-95F0-F7806FFE59FA}">
      <dgm:prSet/>
      <dgm:spPr/>
      <dgm:t>
        <a:bodyPr/>
        <a:lstStyle/>
        <a:p>
          <a:endParaRPr lang="en-US"/>
        </a:p>
      </dgm:t>
    </dgm:pt>
    <dgm:pt modelId="{D712654D-CB1C-0B41-A9CA-4C0B39963868}">
      <dgm:prSet phldrT="[Text]"/>
      <dgm:spPr/>
      <dgm:t>
        <a:bodyPr/>
        <a:lstStyle/>
        <a:p>
          <a:r>
            <a:rPr lang="en-US" dirty="0" err="1" smtClean="0"/>
            <a:t>Fazer</a:t>
          </a:r>
          <a:endParaRPr lang="en-US" dirty="0"/>
        </a:p>
      </dgm:t>
    </dgm:pt>
    <dgm:pt modelId="{F044F007-E3E5-1E49-874B-B02649181D81}" type="parTrans" cxnId="{7A86C1C7-532A-0441-82E1-3F73D9618830}">
      <dgm:prSet/>
      <dgm:spPr/>
      <dgm:t>
        <a:bodyPr/>
        <a:lstStyle/>
        <a:p>
          <a:endParaRPr lang="en-US"/>
        </a:p>
      </dgm:t>
    </dgm:pt>
    <dgm:pt modelId="{CB8621E6-B6CF-DF49-9CDC-238DAE9201ED}" type="sibTrans" cxnId="{7A86C1C7-532A-0441-82E1-3F73D9618830}">
      <dgm:prSet/>
      <dgm:spPr/>
      <dgm:t>
        <a:bodyPr/>
        <a:lstStyle/>
        <a:p>
          <a:endParaRPr lang="en-US"/>
        </a:p>
      </dgm:t>
    </dgm:pt>
    <dgm:pt modelId="{0CB5BF5C-53B9-4C4C-942E-47397F72A905}">
      <dgm:prSet phldrT="[Text]"/>
      <dgm:spPr/>
      <dgm:t>
        <a:bodyPr/>
        <a:lstStyle/>
        <a:p>
          <a:r>
            <a:rPr lang="en-US" dirty="0" err="1" smtClean="0"/>
            <a:t>Entregar</a:t>
          </a:r>
          <a:r>
            <a:rPr lang="en-US" dirty="0" smtClean="0"/>
            <a:t> </a:t>
          </a:r>
          <a:r>
            <a:rPr lang="en-US" dirty="0" err="1" smtClean="0"/>
            <a:t>Coisa</a:t>
          </a:r>
          <a:endParaRPr lang="en-US" dirty="0"/>
        </a:p>
      </dgm:t>
    </dgm:pt>
    <dgm:pt modelId="{1A5A2124-B811-3547-BA12-98C7C8F967B8}" type="parTrans" cxnId="{C5F957A5-50E6-9C4F-B364-734DC6A7153D}">
      <dgm:prSet/>
      <dgm:spPr/>
      <dgm:t>
        <a:bodyPr/>
        <a:lstStyle/>
        <a:p>
          <a:endParaRPr lang="en-US"/>
        </a:p>
      </dgm:t>
    </dgm:pt>
    <dgm:pt modelId="{F221BCEB-2A19-E84B-BBA6-CCFBE3D4172C}" type="sibTrans" cxnId="{C5F957A5-50E6-9C4F-B364-734DC6A7153D}">
      <dgm:prSet/>
      <dgm:spPr/>
      <dgm:t>
        <a:bodyPr/>
        <a:lstStyle/>
        <a:p>
          <a:endParaRPr lang="en-US"/>
        </a:p>
      </dgm:t>
    </dgm:pt>
    <dgm:pt modelId="{5893B445-CE93-4E4A-9FBC-1BB8CA100579}" type="pres">
      <dgm:prSet presAssocID="{E2AACBD0-2483-2248-AC38-ACF8D28741E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C970A62-B18C-0241-A4E6-2B8E7AE2B329}" type="pres">
      <dgm:prSet presAssocID="{F4CF5E78-FE20-9346-9371-8335D8FBC762}" presName="centerShape" presStyleLbl="node0" presStyleIdx="0" presStyleCnt="1"/>
      <dgm:spPr/>
      <dgm:t>
        <a:bodyPr/>
        <a:lstStyle/>
        <a:p>
          <a:endParaRPr lang="pt-BR"/>
        </a:p>
      </dgm:t>
    </dgm:pt>
    <dgm:pt modelId="{4E2608F8-64AC-8748-B79F-80DA6F84F82A}" type="pres">
      <dgm:prSet presAssocID="{9B902DED-4D42-AA4B-A2E6-E70230189CB2}" presName="parTrans" presStyleLbl="bgSibTrans2D1" presStyleIdx="0" presStyleCnt="3"/>
      <dgm:spPr/>
      <dgm:t>
        <a:bodyPr/>
        <a:lstStyle/>
        <a:p>
          <a:endParaRPr lang="pt-BR"/>
        </a:p>
      </dgm:t>
    </dgm:pt>
    <dgm:pt modelId="{8FF352DC-0481-3C4D-8B2F-DA58380F57C1}" type="pres">
      <dgm:prSet presAssocID="{664FD26C-60A4-4C44-885E-BC0BEA8FADC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3FC7EE7-0905-054C-987D-FE940A67ACA5}" type="pres">
      <dgm:prSet presAssocID="{F044F007-E3E5-1E49-874B-B02649181D81}" presName="parTrans" presStyleLbl="bgSibTrans2D1" presStyleIdx="1" presStyleCnt="3"/>
      <dgm:spPr/>
      <dgm:t>
        <a:bodyPr/>
        <a:lstStyle/>
        <a:p>
          <a:endParaRPr lang="pt-BR"/>
        </a:p>
      </dgm:t>
    </dgm:pt>
    <dgm:pt modelId="{2C4F2B2B-75BF-5345-88DE-EB365EA4C0E4}" type="pres">
      <dgm:prSet presAssocID="{D712654D-CB1C-0B41-A9CA-4C0B3996386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B00E530-5B7A-924D-A25F-6247F06734C1}" type="pres">
      <dgm:prSet presAssocID="{1A5A2124-B811-3547-BA12-98C7C8F967B8}" presName="parTrans" presStyleLbl="bgSibTrans2D1" presStyleIdx="2" presStyleCnt="3"/>
      <dgm:spPr/>
      <dgm:t>
        <a:bodyPr/>
        <a:lstStyle/>
        <a:p>
          <a:endParaRPr lang="pt-BR"/>
        </a:p>
      </dgm:t>
    </dgm:pt>
    <dgm:pt modelId="{0BE4202E-5C07-7646-BFB9-C72335CE357D}" type="pres">
      <dgm:prSet presAssocID="{0CB5BF5C-53B9-4C4C-942E-47397F72A90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1D6DE97-6701-E64C-ABFA-AC9C0967CE53}" type="presOf" srcId="{9B902DED-4D42-AA4B-A2E6-E70230189CB2}" destId="{4E2608F8-64AC-8748-B79F-80DA6F84F82A}" srcOrd="0" destOrd="0" presId="urn:microsoft.com/office/officeart/2005/8/layout/radial4"/>
    <dgm:cxn modelId="{DD13E281-8114-6C4D-9E72-9340BE3EA886}" type="presOf" srcId="{1A5A2124-B811-3547-BA12-98C7C8F967B8}" destId="{DB00E530-5B7A-924D-A25F-6247F06734C1}" srcOrd="0" destOrd="0" presId="urn:microsoft.com/office/officeart/2005/8/layout/radial4"/>
    <dgm:cxn modelId="{C5F957A5-50E6-9C4F-B364-734DC6A7153D}" srcId="{F4CF5E78-FE20-9346-9371-8335D8FBC762}" destId="{0CB5BF5C-53B9-4C4C-942E-47397F72A905}" srcOrd="2" destOrd="0" parTransId="{1A5A2124-B811-3547-BA12-98C7C8F967B8}" sibTransId="{F221BCEB-2A19-E84B-BBA6-CCFBE3D4172C}"/>
    <dgm:cxn modelId="{D79A9C8F-E629-214C-87D9-5597007B8AE6}" type="presOf" srcId="{0CB5BF5C-53B9-4C4C-942E-47397F72A905}" destId="{0BE4202E-5C07-7646-BFB9-C72335CE357D}" srcOrd="0" destOrd="0" presId="urn:microsoft.com/office/officeart/2005/8/layout/radial4"/>
    <dgm:cxn modelId="{7A86C1C7-532A-0441-82E1-3F73D9618830}" srcId="{F4CF5E78-FE20-9346-9371-8335D8FBC762}" destId="{D712654D-CB1C-0B41-A9CA-4C0B39963868}" srcOrd="1" destOrd="0" parTransId="{F044F007-E3E5-1E49-874B-B02649181D81}" sibTransId="{CB8621E6-B6CF-DF49-9CDC-238DAE9201ED}"/>
    <dgm:cxn modelId="{F679D2F6-BD28-C941-BFDE-57DCC2E87F14}" type="presOf" srcId="{F4CF5E78-FE20-9346-9371-8335D8FBC762}" destId="{AC970A62-B18C-0241-A4E6-2B8E7AE2B329}" srcOrd="0" destOrd="0" presId="urn:microsoft.com/office/officeart/2005/8/layout/radial4"/>
    <dgm:cxn modelId="{97B20D22-E082-2D4F-AEF9-9C5045D7DE67}" type="presOf" srcId="{F044F007-E3E5-1E49-874B-B02649181D81}" destId="{13FC7EE7-0905-054C-987D-FE940A67ACA5}" srcOrd="0" destOrd="0" presId="urn:microsoft.com/office/officeart/2005/8/layout/radial4"/>
    <dgm:cxn modelId="{E15326A4-F40D-6645-90CA-598835204C7B}" type="presOf" srcId="{664FD26C-60A4-4C44-885E-BC0BEA8FADCB}" destId="{8FF352DC-0481-3C4D-8B2F-DA58380F57C1}" srcOrd="0" destOrd="0" presId="urn:microsoft.com/office/officeart/2005/8/layout/radial4"/>
    <dgm:cxn modelId="{2A8BF93C-E92E-9B4B-82F3-9B2354C33D53}" type="presOf" srcId="{D712654D-CB1C-0B41-A9CA-4C0B39963868}" destId="{2C4F2B2B-75BF-5345-88DE-EB365EA4C0E4}" srcOrd="0" destOrd="0" presId="urn:microsoft.com/office/officeart/2005/8/layout/radial4"/>
    <dgm:cxn modelId="{C7B7C505-44E7-3C48-94DC-063E040F2165}" type="presOf" srcId="{E2AACBD0-2483-2248-AC38-ACF8D28741EB}" destId="{5893B445-CE93-4E4A-9FBC-1BB8CA100579}" srcOrd="0" destOrd="0" presId="urn:microsoft.com/office/officeart/2005/8/layout/radial4"/>
    <dgm:cxn modelId="{33E5D5D9-A088-CF42-95F0-F7806FFE59FA}" srcId="{F4CF5E78-FE20-9346-9371-8335D8FBC762}" destId="{664FD26C-60A4-4C44-885E-BC0BEA8FADCB}" srcOrd="0" destOrd="0" parTransId="{9B902DED-4D42-AA4B-A2E6-E70230189CB2}" sibTransId="{2664D52A-9667-4045-A064-CE28A79F0C0C}"/>
    <dgm:cxn modelId="{0E481BDD-9E00-9C42-BCC0-B8C1FFEF0D3A}" srcId="{E2AACBD0-2483-2248-AC38-ACF8D28741EB}" destId="{F4CF5E78-FE20-9346-9371-8335D8FBC762}" srcOrd="0" destOrd="0" parTransId="{2AC91D7B-C918-0D4D-ABB7-183C473017C7}" sibTransId="{32A03275-3413-9F48-9316-823787056D50}"/>
    <dgm:cxn modelId="{5F520B0F-50E4-D445-8CA5-74CC36576788}" type="presParOf" srcId="{5893B445-CE93-4E4A-9FBC-1BB8CA100579}" destId="{AC970A62-B18C-0241-A4E6-2B8E7AE2B329}" srcOrd="0" destOrd="0" presId="urn:microsoft.com/office/officeart/2005/8/layout/radial4"/>
    <dgm:cxn modelId="{3DA6FFCB-A7E0-C643-8724-7CFFBE405B99}" type="presParOf" srcId="{5893B445-CE93-4E4A-9FBC-1BB8CA100579}" destId="{4E2608F8-64AC-8748-B79F-80DA6F84F82A}" srcOrd="1" destOrd="0" presId="urn:microsoft.com/office/officeart/2005/8/layout/radial4"/>
    <dgm:cxn modelId="{2E0BE03D-44FF-F346-A3F8-A6EF1B903540}" type="presParOf" srcId="{5893B445-CE93-4E4A-9FBC-1BB8CA100579}" destId="{8FF352DC-0481-3C4D-8B2F-DA58380F57C1}" srcOrd="2" destOrd="0" presId="urn:microsoft.com/office/officeart/2005/8/layout/radial4"/>
    <dgm:cxn modelId="{09E764F6-5814-9E4C-9083-2652F95936E2}" type="presParOf" srcId="{5893B445-CE93-4E4A-9FBC-1BB8CA100579}" destId="{13FC7EE7-0905-054C-987D-FE940A67ACA5}" srcOrd="3" destOrd="0" presId="urn:microsoft.com/office/officeart/2005/8/layout/radial4"/>
    <dgm:cxn modelId="{D3036DB0-1D54-6647-AE98-612A2B89B19C}" type="presParOf" srcId="{5893B445-CE93-4E4A-9FBC-1BB8CA100579}" destId="{2C4F2B2B-75BF-5345-88DE-EB365EA4C0E4}" srcOrd="4" destOrd="0" presId="urn:microsoft.com/office/officeart/2005/8/layout/radial4"/>
    <dgm:cxn modelId="{E2FBD486-52C5-DF47-83A0-516593D59144}" type="presParOf" srcId="{5893B445-CE93-4E4A-9FBC-1BB8CA100579}" destId="{DB00E530-5B7A-924D-A25F-6247F06734C1}" srcOrd="5" destOrd="0" presId="urn:microsoft.com/office/officeart/2005/8/layout/radial4"/>
    <dgm:cxn modelId="{ED6A4CD7-0D6B-9D44-83FA-6F9E8431D12D}" type="presParOf" srcId="{5893B445-CE93-4E4A-9FBC-1BB8CA100579}" destId="{0BE4202E-5C07-7646-BFB9-C72335CE357D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B5E812-0462-9E4D-A97A-FBC0E0AE332D}" type="doc">
      <dgm:prSet loTypeId="urn:microsoft.com/office/officeart/2008/layout/PictureStrips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3359C2C-857F-9A46-BC26-C18F832C6369}">
      <dgm:prSet phldrT="[Text]"/>
      <dgm:spPr/>
      <dgm:t>
        <a:bodyPr/>
        <a:lstStyle/>
        <a:p>
          <a:pPr algn="ctr"/>
          <a:r>
            <a:rPr lang="en-US" b="1" dirty="0" err="1" smtClean="0"/>
            <a:t>Em</a:t>
          </a:r>
          <a:r>
            <a:rPr lang="en-US" b="1" dirty="0" smtClean="0"/>
            <a:t> </a:t>
          </a:r>
          <a:r>
            <a:rPr lang="en-US" b="1" dirty="0" err="1" smtClean="0"/>
            <a:t>que</a:t>
          </a:r>
          <a:r>
            <a:rPr lang="en-US" b="1" dirty="0" smtClean="0"/>
            <a:t> </a:t>
          </a:r>
          <a:r>
            <a:rPr lang="en-US" b="1" dirty="0" err="1" smtClean="0"/>
            <a:t>consistem</a:t>
          </a:r>
          <a:r>
            <a:rPr lang="en-US" b="1" dirty="0" smtClean="0"/>
            <a:t> </a:t>
          </a:r>
          <a:r>
            <a:rPr lang="en-US" b="1" dirty="0" err="1" smtClean="0"/>
            <a:t>os</a:t>
          </a:r>
          <a:r>
            <a:rPr lang="en-US" b="1" dirty="0" smtClean="0"/>
            <a:t> </a:t>
          </a:r>
          <a:r>
            <a:rPr lang="en-US" b="1" dirty="0" err="1" smtClean="0"/>
            <a:t>chamados</a:t>
          </a:r>
          <a:r>
            <a:rPr lang="en-US" b="1" dirty="0" smtClean="0"/>
            <a:t> </a:t>
          </a:r>
          <a:r>
            <a:rPr lang="en-US" b="1" dirty="0" err="1" smtClean="0"/>
            <a:t>títulos</a:t>
          </a:r>
          <a:r>
            <a:rPr lang="en-US" b="1" dirty="0" smtClean="0"/>
            <a:t>  </a:t>
          </a:r>
          <a:r>
            <a:rPr lang="en-US" b="1" dirty="0" err="1" smtClean="0"/>
            <a:t>parajudiciais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mistos</a:t>
          </a:r>
          <a:r>
            <a:rPr lang="en-US" b="1" dirty="0" smtClean="0"/>
            <a:t>?</a:t>
          </a:r>
          <a:endParaRPr lang="en-US" b="1" dirty="0"/>
        </a:p>
      </dgm:t>
    </dgm:pt>
    <dgm:pt modelId="{4D89BF2A-61C8-0042-A774-C61E47C9C83A}" type="parTrans" cxnId="{2D43BEC7-5A7B-1243-95D1-99A391728753}">
      <dgm:prSet/>
      <dgm:spPr/>
      <dgm:t>
        <a:bodyPr/>
        <a:lstStyle/>
        <a:p>
          <a:pPr algn="ctr"/>
          <a:endParaRPr lang="en-US" b="1"/>
        </a:p>
      </dgm:t>
    </dgm:pt>
    <dgm:pt modelId="{6F43E13C-D6D6-E743-8C30-5E35B84FAAD9}" type="sibTrans" cxnId="{2D43BEC7-5A7B-1243-95D1-99A391728753}">
      <dgm:prSet/>
      <dgm:spPr/>
      <dgm:t>
        <a:bodyPr/>
        <a:lstStyle/>
        <a:p>
          <a:pPr algn="ctr"/>
          <a:endParaRPr lang="en-US" b="1"/>
        </a:p>
      </dgm:t>
    </dgm:pt>
    <dgm:pt modelId="{AF67A68F-FD61-A044-8CB6-86307AFD3A7C}">
      <dgm:prSet phldrT="[Text]"/>
      <dgm:spPr/>
      <dgm:t>
        <a:bodyPr/>
        <a:lstStyle/>
        <a:p>
          <a:pPr algn="ctr"/>
          <a:r>
            <a:rPr lang="en-US" b="1" dirty="0" err="1" smtClean="0"/>
            <a:t>Qual</a:t>
          </a:r>
          <a:r>
            <a:rPr lang="en-US" b="1" dirty="0" smtClean="0"/>
            <a:t> a </a:t>
          </a:r>
          <a:r>
            <a:rPr lang="en-US" b="1" dirty="0" err="1" smtClean="0"/>
            <a:t>consequência</a:t>
          </a:r>
          <a:r>
            <a:rPr lang="en-US" b="1" dirty="0" smtClean="0"/>
            <a:t> </a:t>
          </a:r>
          <a:r>
            <a:rPr lang="en-US" b="1" dirty="0" err="1" smtClean="0"/>
            <a:t>prática</a:t>
          </a:r>
          <a:r>
            <a:rPr lang="en-US" b="1" dirty="0" smtClean="0"/>
            <a:t> do </a:t>
          </a:r>
          <a:r>
            <a:rPr lang="en-US" b="1" dirty="0" err="1" smtClean="0"/>
            <a:t>reconhecimento</a:t>
          </a:r>
          <a:r>
            <a:rPr lang="en-US" b="1" dirty="0" smtClean="0"/>
            <a:t> da </a:t>
          </a:r>
          <a:r>
            <a:rPr lang="en-US" b="1" dirty="0" err="1" smtClean="0"/>
            <a:t>existência</a:t>
          </a:r>
          <a:r>
            <a:rPr lang="en-US" b="1" dirty="0" smtClean="0"/>
            <a:t> </a:t>
          </a:r>
          <a:r>
            <a:rPr lang="en-US" b="1" dirty="0" err="1" smtClean="0"/>
            <a:t>desta</a:t>
          </a:r>
          <a:r>
            <a:rPr lang="en-US" b="1" dirty="0" smtClean="0"/>
            <a:t> </a:t>
          </a:r>
          <a:r>
            <a:rPr lang="en-US" b="1" dirty="0" err="1" smtClean="0"/>
            <a:t>espécie</a:t>
          </a:r>
          <a:r>
            <a:rPr lang="en-US" b="1" dirty="0" smtClean="0"/>
            <a:t> de </a:t>
          </a:r>
          <a:r>
            <a:rPr lang="en-US" b="1" dirty="0" err="1" smtClean="0"/>
            <a:t>títulos</a:t>
          </a:r>
          <a:r>
            <a:rPr lang="en-US" b="1" dirty="0" smtClean="0"/>
            <a:t> </a:t>
          </a:r>
          <a:r>
            <a:rPr lang="en-US" b="1" dirty="0" err="1" smtClean="0"/>
            <a:t>executivos</a:t>
          </a:r>
          <a:r>
            <a:rPr lang="en-US" b="1" dirty="0" smtClean="0"/>
            <a:t>?</a:t>
          </a:r>
          <a:endParaRPr lang="en-US" b="1" dirty="0"/>
        </a:p>
      </dgm:t>
    </dgm:pt>
    <dgm:pt modelId="{6CAFF881-5894-564C-82B1-8FF6A776BBBB}" type="parTrans" cxnId="{D909A3B5-2C61-7B4C-AEB2-6213E4837696}">
      <dgm:prSet/>
      <dgm:spPr/>
      <dgm:t>
        <a:bodyPr/>
        <a:lstStyle/>
        <a:p>
          <a:pPr algn="ctr"/>
          <a:endParaRPr lang="en-US" b="1"/>
        </a:p>
      </dgm:t>
    </dgm:pt>
    <dgm:pt modelId="{33403591-11B1-B746-8D42-E042F54FAC8A}" type="sibTrans" cxnId="{D909A3B5-2C61-7B4C-AEB2-6213E4837696}">
      <dgm:prSet/>
      <dgm:spPr/>
      <dgm:t>
        <a:bodyPr/>
        <a:lstStyle/>
        <a:p>
          <a:pPr algn="ctr"/>
          <a:endParaRPr lang="en-US" b="1"/>
        </a:p>
      </dgm:t>
    </dgm:pt>
    <dgm:pt modelId="{E1CC3E9A-FE99-4F43-AB73-5C50C9F8C315}" type="pres">
      <dgm:prSet presAssocID="{7EB5E812-0462-9E4D-A97A-FBC0E0AE332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4164C3D-7542-F44E-A8C6-705B4DFCAA04}" type="pres">
      <dgm:prSet presAssocID="{B3359C2C-857F-9A46-BC26-C18F832C6369}" presName="composite" presStyleCnt="0"/>
      <dgm:spPr/>
    </dgm:pt>
    <dgm:pt modelId="{BBF4E4B4-03C2-EF4B-8554-D8980125F30F}" type="pres">
      <dgm:prSet presAssocID="{B3359C2C-857F-9A46-BC26-C18F832C6369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27B7F-B90B-2D41-8008-CE2475C9E771}" type="pres">
      <dgm:prSet presAssocID="{B3359C2C-857F-9A46-BC26-C18F832C6369}" presName="rect2" presStyleLbl="fgImgPlace1" presStyleIdx="0" presStyleCnt="2"/>
      <dgm:spPr/>
    </dgm:pt>
    <dgm:pt modelId="{AF9F0619-B66C-F140-B7D5-E6697495D1BB}" type="pres">
      <dgm:prSet presAssocID="{6F43E13C-D6D6-E743-8C30-5E35B84FAAD9}" presName="sibTrans" presStyleCnt="0"/>
      <dgm:spPr/>
    </dgm:pt>
    <dgm:pt modelId="{18C3A830-AE20-2349-BF33-D0CEAF82741F}" type="pres">
      <dgm:prSet presAssocID="{AF67A68F-FD61-A044-8CB6-86307AFD3A7C}" presName="composite" presStyleCnt="0"/>
      <dgm:spPr/>
    </dgm:pt>
    <dgm:pt modelId="{EFF0770F-C79B-B441-A2BD-7C015DB766E9}" type="pres">
      <dgm:prSet presAssocID="{AF67A68F-FD61-A044-8CB6-86307AFD3A7C}" presName="rect1" presStyleLbl="tr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E8953C-2778-6E47-A47A-21905DC63DD0}" type="pres">
      <dgm:prSet presAssocID="{AF67A68F-FD61-A044-8CB6-86307AFD3A7C}" presName="rect2" presStyleLbl="fgImgPlace1" presStyleIdx="1" presStyleCnt="2"/>
      <dgm:spPr/>
    </dgm:pt>
  </dgm:ptLst>
  <dgm:cxnLst>
    <dgm:cxn modelId="{35B65463-963E-9F41-82B9-F04FBEBDED5F}" type="presOf" srcId="{7EB5E812-0462-9E4D-A97A-FBC0E0AE332D}" destId="{E1CC3E9A-FE99-4F43-AB73-5C50C9F8C315}" srcOrd="0" destOrd="0" presId="urn:microsoft.com/office/officeart/2008/layout/PictureStrips"/>
    <dgm:cxn modelId="{D909A3B5-2C61-7B4C-AEB2-6213E4837696}" srcId="{7EB5E812-0462-9E4D-A97A-FBC0E0AE332D}" destId="{AF67A68F-FD61-A044-8CB6-86307AFD3A7C}" srcOrd="1" destOrd="0" parTransId="{6CAFF881-5894-564C-82B1-8FF6A776BBBB}" sibTransId="{33403591-11B1-B746-8D42-E042F54FAC8A}"/>
    <dgm:cxn modelId="{35223E9F-29C0-F64A-BD7A-A945418DBA7E}" type="presOf" srcId="{AF67A68F-FD61-A044-8CB6-86307AFD3A7C}" destId="{EFF0770F-C79B-B441-A2BD-7C015DB766E9}" srcOrd="0" destOrd="0" presId="urn:microsoft.com/office/officeart/2008/layout/PictureStrips"/>
    <dgm:cxn modelId="{2D43BEC7-5A7B-1243-95D1-99A391728753}" srcId="{7EB5E812-0462-9E4D-A97A-FBC0E0AE332D}" destId="{B3359C2C-857F-9A46-BC26-C18F832C6369}" srcOrd="0" destOrd="0" parTransId="{4D89BF2A-61C8-0042-A774-C61E47C9C83A}" sibTransId="{6F43E13C-D6D6-E743-8C30-5E35B84FAAD9}"/>
    <dgm:cxn modelId="{225C865F-E652-604A-B6CB-F950CD4EA09F}" type="presOf" srcId="{B3359C2C-857F-9A46-BC26-C18F832C6369}" destId="{BBF4E4B4-03C2-EF4B-8554-D8980125F30F}" srcOrd="0" destOrd="0" presId="urn:microsoft.com/office/officeart/2008/layout/PictureStrips"/>
    <dgm:cxn modelId="{A4B58C87-21A8-6C43-BA80-CE278F87CE65}" type="presParOf" srcId="{E1CC3E9A-FE99-4F43-AB73-5C50C9F8C315}" destId="{84164C3D-7542-F44E-A8C6-705B4DFCAA04}" srcOrd="0" destOrd="0" presId="urn:microsoft.com/office/officeart/2008/layout/PictureStrips"/>
    <dgm:cxn modelId="{22DC8A64-3400-784B-A5E3-4CBEDD2696DC}" type="presParOf" srcId="{84164C3D-7542-F44E-A8C6-705B4DFCAA04}" destId="{BBF4E4B4-03C2-EF4B-8554-D8980125F30F}" srcOrd="0" destOrd="0" presId="urn:microsoft.com/office/officeart/2008/layout/PictureStrips"/>
    <dgm:cxn modelId="{942BA334-2CA6-694B-BCC3-40E466232DF4}" type="presParOf" srcId="{84164C3D-7542-F44E-A8C6-705B4DFCAA04}" destId="{D7227B7F-B90B-2D41-8008-CE2475C9E771}" srcOrd="1" destOrd="0" presId="urn:microsoft.com/office/officeart/2008/layout/PictureStrips"/>
    <dgm:cxn modelId="{C22F8639-9856-4644-A4C0-52592E1254B8}" type="presParOf" srcId="{E1CC3E9A-FE99-4F43-AB73-5C50C9F8C315}" destId="{AF9F0619-B66C-F140-B7D5-E6697495D1BB}" srcOrd="1" destOrd="0" presId="urn:microsoft.com/office/officeart/2008/layout/PictureStrips"/>
    <dgm:cxn modelId="{02232FE6-30A1-B64C-9914-AB9F643777C5}" type="presParOf" srcId="{E1CC3E9A-FE99-4F43-AB73-5C50C9F8C315}" destId="{18C3A830-AE20-2349-BF33-D0CEAF82741F}" srcOrd="2" destOrd="0" presId="urn:microsoft.com/office/officeart/2008/layout/PictureStrips"/>
    <dgm:cxn modelId="{AFE07DAA-387F-AD4B-B862-5621AD437465}" type="presParOf" srcId="{18C3A830-AE20-2349-BF33-D0CEAF82741F}" destId="{EFF0770F-C79B-B441-A2BD-7C015DB766E9}" srcOrd="0" destOrd="0" presId="urn:microsoft.com/office/officeart/2008/layout/PictureStrips"/>
    <dgm:cxn modelId="{590C9ACE-C115-9F45-9C76-681BF7CB50F7}" type="presParOf" srcId="{18C3A830-AE20-2349-BF33-D0CEAF82741F}" destId="{DAE8953C-2778-6E47-A47A-21905DC63DD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50988B-2728-6A46-952B-B069A93B4E01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D794D5DC-BEBC-554B-9E00-663B33DC0BAA}">
      <dgm:prSet phldrT="[Text]" custT="1"/>
      <dgm:spPr/>
      <dgm:t>
        <a:bodyPr/>
        <a:lstStyle/>
        <a:p>
          <a:r>
            <a:rPr lang="en-US" sz="2500" dirty="0" err="1" smtClean="0"/>
            <a:t>É</a:t>
          </a:r>
          <a:r>
            <a:rPr lang="en-US" sz="2500" dirty="0" smtClean="0"/>
            <a:t> </a:t>
          </a:r>
          <a:r>
            <a:rPr lang="en-US" sz="2500" dirty="0" err="1" smtClean="0"/>
            <a:t>possível</a:t>
          </a:r>
          <a:r>
            <a:rPr lang="en-US" sz="2500" dirty="0" smtClean="0"/>
            <a:t>, com </a:t>
          </a:r>
          <a:r>
            <a:rPr lang="en-US" sz="2500" dirty="0" err="1" smtClean="0"/>
            <a:t>arrimo</a:t>
          </a:r>
          <a:r>
            <a:rPr lang="en-US" sz="2500" dirty="0" smtClean="0"/>
            <a:t> no art. 190, do CPC, a </a:t>
          </a:r>
          <a:r>
            <a:rPr lang="en-US" sz="2500" dirty="0" err="1" smtClean="0"/>
            <a:t>criação</a:t>
          </a:r>
          <a:r>
            <a:rPr lang="en-US" sz="2500" dirty="0" smtClean="0"/>
            <a:t> </a:t>
          </a:r>
          <a:r>
            <a:rPr lang="en-US" sz="2500" dirty="0" err="1" smtClean="0"/>
            <a:t>voluntária</a:t>
          </a:r>
          <a:r>
            <a:rPr lang="en-US" sz="2500" dirty="0" smtClean="0"/>
            <a:t> de </a:t>
          </a:r>
          <a:r>
            <a:rPr lang="en-US" sz="2500" dirty="0" err="1" smtClean="0"/>
            <a:t>títulos</a:t>
          </a:r>
          <a:r>
            <a:rPr lang="en-US" sz="2500" dirty="0" smtClean="0"/>
            <a:t> </a:t>
          </a:r>
          <a:r>
            <a:rPr lang="en-US" sz="2500" dirty="0" err="1" smtClean="0"/>
            <a:t>executivos</a:t>
          </a:r>
          <a:r>
            <a:rPr lang="en-US" sz="2500" dirty="0" smtClean="0"/>
            <a:t>?</a:t>
          </a:r>
          <a:endParaRPr lang="en-US" sz="2500" dirty="0"/>
        </a:p>
      </dgm:t>
    </dgm:pt>
    <dgm:pt modelId="{0360A669-1AA6-2D47-ADE3-405FD088F14A}" type="parTrans" cxnId="{37A89D76-8B5D-3041-961F-3DF60F34FC32}">
      <dgm:prSet/>
      <dgm:spPr/>
      <dgm:t>
        <a:bodyPr/>
        <a:lstStyle/>
        <a:p>
          <a:endParaRPr lang="en-US" sz="2500"/>
        </a:p>
      </dgm:t>
    </dgm:pt>
    <dgm:pt modelId="{C54ADD60-E409-474D-A6B0-2730F99299F4}" type="sibTrans" cxnId="{37A89D76-8B5D-3041-961F-3DF60F34FC32}">
      <dgm:prSet/>
      <dgm:spPr/>
      <dgm:t>
        <a:bodyPr/>
        <a:lstStyle/>
        <a:p>
          <a:endParaRPr lang="en-US" sz="2500"/>
        </a:p>
      </dgm:t>
    </dgm:pt>
    <dgm:pt modelId="{FAD54DFD-51E1-4E44-B0AD-F6A752D307A8}">
      <dgm:prSet phldrT="[Text]" custT="1"/>
      <dgm:spPr/>
      <dgm:t>
        <a:bodyPr/>
        <a:lstStyle/>
        <a:p>
          <a:r>
            <a:rPr lang="en-US" sz="2200" dirty="0" err="1" smtClean="0"/>
            <a:t>Execução</a:t>
          </a:r>
          <a:r>
            <a:rPr lang="en-US" sz="2200" dirty="0" smtClean="0"/>
            <a:t> </a:t>
          </a:r>
          <a:r>
            <a:rPr lang="en-US" sz="2200" dirty="0" err="1" smtClean="0"/>
            <a:t>sem</a:t>
          </a:r>
          <a:r>
            <a:rPr lang="en-US" sz="2200" dirty="0" smtClean="0"/>
            <a:t> </a:t>
          </a:r>
          <a:r>
            <a:rPr lang="en-US" sz="2200" dirty="0" err="1" smtClean="0"/>
            <a:t>título</a:t>
          </a:r>
          <a:r>
            <a:rPr lang="en-US" sz="2200" dirty="0" smtClean="0"/>
            <a:t> </a:t>
          </a:r>
          <a:r>
            <a:rPr lang="en-US" sz="2200" dirty="0" err="1" smtClean="0"/>
            <a:t>Permitida</a:t>
          </a:r>
          <a:r>
            <a:rPr lang="en-US" sz="2200" dirty="0" smtClean="0"/>
            <a:t>?</a:t>
          </a:r>
        </a:p>
        <a:p>
          <a:r>
            <a:rPr lang="en-US" sz="2200" dirty="0" err="1" smtClean="0"/>
            <a:t>Monitória</a:t>
          </a:r>
          <a:r>
            <a:rPr lang="en-US" sz="2200" dirty="0" smtClean="0"/>
            <a:t> (art. 700 e </a:t>
          </a:r>
          <a:r>
            <a:rPr lang="en-US" sz="2200" dirty="0" err="1" smtClean="0"/>
            <a:t>sgts</a:t>
          </a:r>
          <a:r>
            <a:rPr lang="en-US" sz="2200" dirty="0" smtClean="0"/>
            <a:t>, CPC)</a:t>
          </a:r>
        </a:p>
        <a:p>
          <a:r>
            <a:rPr lang="en-US" sz="2200" dirty="0" err="1" smtClean="0"/>
            <a:t>Tutelas</a:t>
          </a:r>
          <a:r>
            <a:rPr lang="en-US" sz="2200" dirty="0" smtClean="0"/>
            <a:t> </a:t>
          </a:r>
          <a:r>
            <a:rPr lang="en-US" sz="2200" dirty="0" err="1" smtClean="0"/>
            <a:t>Provisórias</a:t>
          </a:r>
          <a:r>
            <a:rPr lang="en-US" sz="2200" dirty="0" smtClean="0"/>
            <a:t> de </a:t>
          </a:r>
          <a:r>
            <a:rPr lang="en-US" sz="2200" dirty="0" err="1" smtClean="0"/>
            <a:t>Urgências</a:t>
          </a:r>
          <a:endParaRPr lang="en-US" sz="2200" dirty="0"/>
        </a:p>
      </dgm:t>
    </dgm:pt>
    <dgm:pt modelId="{2C9A7516-DF3A-6D42-B1BE-420F76444F01}" type="parTrans" cxnId="{334E43F3-32A0-724C-8424-3A1582373B49}">
      <dgm:prSet/>
      <dgm:spPr/>
      <dgm:t>
        <a:bodyPr/>
        <a:lstStyle/>
        <a:p>
          <a:endParaRPr lang="en-US" sz="2500"/>
        </a:p>
      </dgm:t>
    </dgm:pt>
    <dgm:pt modelId="{6357344E-1940-FD4B-AB99-498D9BE3C79D}" type="sibTrans" cxnId="{334E43F3-32A0-724C-8424-3A1582373B49}">
      <dgm:prSet/>
      <dgm:spPr/>
      <dgm:t>
        <a:bodyPr/>
        <a:lstStyle/>
        <a:p>
          <a:endParaRPr lang="en-US" sz="2500"/>
        </a:p>
      </dgm:t>
    </dgm:pt>
    <dgm:pt modelId="{73EC66C8-4337-514A-A83F-56D4678A9D89}" type="pres">
      <dgm:prSet presAssocID="{9F50988B-2728-6A46-952B-B069A93B4E01}" presName="linearFlow" presStyleCnt="0">
        <dgm:presLayoutVars>
          <dgm:dir/>
          <dgm:resizeHandles val="exact"/>
        </dgm:presLayoutVars>
      </dgm:prSet>
      <dgm:spPr/>
    </dgm:pt>
    <dgm:pt modelId="{0F0C5EDC-5059-EF42-92C4-C58C8537D618}" type="pres">
      <dgm:prSet presAssocID="{D794D5DC-BEBC-554B-9E00-663B33DC0BAA}" presName="composite" presStyleCnt="0"/>
      <dgm:spPr/>
    </dgm:pt>
    <dgm:pt modelId="{152D60D5-EB1C-C442-9C03-98A658438036}" type="pres">
      <dgm:prSet presAssocID="{D794D5DC-BEBC-554B-9E00-663B33DC0BAA}" presName="imgShp" presStyleLbl="fgImgPlace1" presStyleIdx="0" presStyleCnt="2"/>
      <dgm:spPr/>
    </dgm:pt>
    <dgm:pt modelId="{1243BDD3-ECCB-E045-9AE6-CE7A3FE280C3}" type="pres">
      <dgm:prSet presAssocID="{D794D5DC-BEBC-554B-9E00-663B33DC0BAA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2ABCD09-CC8A-9E41-98E8-AA86E80B3180}" type="pres">
      <dgm:prSet presAssocID="{C54ADD60-E409-474D-A6B0-2730F99299F4}" presName="spacing" presStyleCnt="0"/>
      <dgm:spPr/>
    </dgm:pt>
    <dgm:pt modelId="{9758C634-E15E-4D4D-9434-E5582CECECFD}" type="pres">
      <dgm:prSet presAssocID="{FAD54DFD-51E1-4E44-B0AD-F6A752D307A8}" presName="composite" presStyleCnt="0"/>
      <dgm:spPr/>
    </dgm:pt>
    <dgm:pt modelId="{D2D90F8E-6A15-014D-AD7B-B15671C308D7}" type="pres">
      <dgm:prSet presAssocID="{FAD54DFD-51E1-4E44-B0AD-F6A752D307A8}" presName="imgShp" presStyleLbl="fgImgPlace1" presStyleIdx="1" presStyleCnt="2"/>
      <dgm:spPr/>
    </dgm:pt>
    <dgm:pt modelId="{FB35AD24-E173-8B46-A4D9-DAEC255425CB}" type="pres">
      <dgm:prSet presAssocID="{FAD54DFD-51E1-4E44-B0AD-F6A752D307A8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31CD63-0942-0E45-967A-105ACFED6A0E}" type="presOf" srcId="{FAD54DFD-51E1-4E44-B0AD-F6A752D307A8}" destId="{FB35AD24-E173-8B46-A4D9-DAEC255425CB}" srcOrd="0" destOrd="0" presId="urn:microsoft.com/office/officeart/2005/8/layout/vList3"/>
    <dgm:cxn modelId="{CC593534-2A39-3043-A6C3-0225857703F5}" type="presOf" srcId="{D794D5DC-BEBC-554B-9E00-663B33DC0BAA}" destId="{1243BDD3-ECCB-E045-9AE6-CE7A3FE280C3}" srcOrd="0" destOrd="0" presId="urn:microsoft.com/office/officeart/2005/8/layout/vList3"/>
    <dgm:cxn modelId="{5C5102B4-2E6E-314D-9E24-F1B690E76BB9}" type="presOf" srcId="{9F50988B-2728-6A46-952B-B069A93B4E01}" destId="{73EC66C8-4337-514A-A83F-56D4678A9D89}" srcOrd="0" destOrd="0" presId="urn:microsoft.com/office/officeart/2005/8/layout/vList3"/>
    <dgm:cxn modelId="{334E43F3-32A0-724C-8424-3A1582373B49}" srcId="{9F50988B-2728-6A46-952B-B069A93B4E01}" destId="{FAD54DFD-51E1-4E44-B0AD-F6A752D307A8}" srcOrd="1" destOrd="0" parTransId="{2C9A7516-DF3A-6D42-B1BE-420F76444F01}" sibTransId="{6357344E-1940-FD4B-AB99-498D9BE3C79D}"/>
    <dgm:cxn modelId="{37A89D76-8B5D-3041-961F-3DF60F34FC32}" srcId="{9F50988B-2728-6A46-952B-B069A93B4E01}" destId="{D794D5DC-BEBC-554B-9E00-663B33DC0BAA}" srcOrd="0" destOrd="0" parTransId="{0360A669-1AA6-2D47-ADE3-405FD088F14A}" sibTransId="{C54ADD60-E409-474D-A6B0-2730F99299F4}"/>
    <dgm:cxn modelId="{C1C26DD2-D935-0744-9AE7-4EA4EA2D90DD}" type="presParOf" srcId="{73EC66C8-4337-514A-A83F-56D4678A9D89}" destId="{0F0C5EDC-5059-EF42-92C4-C58C8537D618}" srcOrd="0" destOrd="0" presId="urn:microsoft.com/office/officeart/2005/8/layout/vList3"/>
    <dgm:cxn modelId="{EEC3DD75-8944-BF46-98F1-92156B8DA0BF}" type="presParOf" srcId="{0F0C5EDC-5059-EF42-92C4-C58C8537D618}" destId="{152D60D5-EB1C-C442-9C03-98A658438036}" srcOrd="0" destOrd="0" presId="urn:microsoft.com/office/officeart/2005/8/layout/vList3"/>
    <dgm:cxn modelId="{0BFBFAF3-2469-3340-B21A-FE1E26AC9B1A}" type="presParOf" srcId="{0F0C5EDC-5059-EF42-92C4-C58C8537D618}" destId="{1243BDD3-ECCB-E045-9AE6-CE7A3FE280C3}" srcOrd="1" destOrd="0" presId="urn:microsoft.com/office/officeart/2005/8/layout/vList3"/>
    <dgm:cxn modelId="{DEC6B1BE-B9EC-FB41-B5BD-E134D0994354}" type="presParOf" srcId="{73EC66C8-4337-514A-A83F-56D4678A9D89}" destId="{82ABCD09-CC8A-9E41-98E8-AA86E80B3180}" srcOrd="1" destOrd="0" presId="urn:microsoft.com/office/officeart/2005/8/layout/vList3"/>
    <dgm:cxn modelId="{1E7F682D-B184-854B-997F-E51D68483984}" type="presParOf" srcId="{73EC66C8-4337-514A-A83F-56D4678A9D89}" destId="{9758C634-E15E-4D4D-9434-E5582CECECFD}" srcOrd="2" destOrd="0" presId="urn:microsoft.com/office/officeart/2005/8/layout/vList3"/>
    <dgm:cxn modelId="{29D88C3F-F104-2A4B-984B-45FFF3CD43AC}" type="presParOf" srcId="{9758C634-E15E-4D4D-9434-E5582CECECFD}" destId="{D2D90F8E-6A15-014D-AD7B-B15671C308D7}" srcOrd="0" destOrd="0" presId="urn:microsoft.com/office/officeart/2005/8/layout/vList3"/>
    <dgm:cxn modelId="{36DEF5B0-3B6A-9345-8668-627F24A2C095}" type="presParOf" srcId="{9758C634-E15E-4D4D-9434-E5582CECECFD}" destId="{FB35AD24-E173-8B46-A4D9-DAEC255425C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519B3E-797B-BF4E-AE39-09B3A6A4C566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FD5B59F-1CAF-B34F-B770-C391BE5030C1}">
      <dgm:prSet phldrT="[Text]"/>
      <dgm:spPr/>
      <dgm:t>
        <a:bodyPr/>
        <a:lstStyle/>
        <a:p>
          <a:r>
            <a:rPr lang="en-US" dirty="0" err="1" smtClean="0"/>
            <a:t>Desistência</a:t>
          </a:r>
          <a:r>
            <a:rPr lang="en-US" dirty="0" smtClean="0"/>
            <a:t> e </a:t>
          </a:r>
          <a:r>
            <a:rPr lang="en-US" dirty="0" err="1" smtClean="0"/>
            <a:t>Renúncia</a:t>
          </a:r>
          <a:endParaRPr lang="en-US" dirty="0"/>
        </a:p>
      </dgm:t>
    </dgm:pt>
    <dgm:pt modelId="{47F2A7F2-CDEA-7647-AB41-290C89F5AC26}" type="parTrans" cxnId="{BD29C536-428C-E044-8D50-81E7290310EA}">
      <dgm:prSet/>
      <dgm:spPr/>
      <dgm:t>
        <a:bodyPr/>
        <a:lstStyle/>
        <a:p>
          <a:endParaRPr lang="en-US"/>
        </a:p>
      </dgm:t>
    </dgm:pt>
    <dgm:pt modelId="{AEDF88C1-F430-1A4A-8D50-220A9F29F806}" type="sibTrans" cxnId="{BD29C536-428C-E044-8D50-81E7290310EA}">
      <dgm:prSet/>
      <dgm:spPr/>
      <dgm:t>
        <a:bodyPr/>
        <a:lstStyle/>
        <a:p>
          <a:endParaRPr lang="en-US"/>
        </a:p>
      </dgm:t>
    </dgm:pt>
    <dgm:pt modelId="{B29B847C-627A-FD4C-ADB2-8EF798A38A5D}">
      <dgm:prSet phldrT="[Text]"/>
      <dgm:spPr/>
      <dgm:t>
        <a:bodyPr/>
        <a:lstStyle/>
        <a:p>
          <a:r>
            <a:rPr lang="en-US" dirty="0" smtClean="0"/>
            <a:t>Art. 903, CPC</a:t>
          </a:r>
          <a:endParaRPr lang="en-US" dirty="0"/>
        </a:p>
      </dgm:t>
    </dgm:pt>
    <dgm:pt modelId="{0286F916-D446-B347-A325-1586A2D37E0C}" type="parTrans" cxnId="{17DD9484-37F6-5A43-A77E-E2F924D23E0A}">
      <dgm:prSet/>
      <dgm:spPr/>
      <dgm:t>
        <a:bodyPr/>
        <a:lstStyle/>
        <a:p>
          <a:endParaRPr lang="en-US"/>
        </a:p>
      </dgm:t>
    </dgm:pt>
    <dgm:pt modelId="{F6E85C0C-42B3-534F-B4A6-56CDBBFA57FE}" type="sibTrans" cxnId="{17DD9484-37F6-5A43-A77E-E2F924D23E0A}">
      <dgm:prSet/>
      <dgm:spPr/>
      <dgm:t>
        <a:bodyPr/>
        <a:lstStyle/>
        <a:p>
          <a:endParaRPr lang="en-US"/>
        </a:p>
      </dgm:t>
    </dgm:pt>
    <dgm:pt modelId="{03BF1176-50D2-6842-A5F0-7E782A4A68D3}" type="pres">
      <dgm:prSet presAssocID="{1C519B3E-797B-BF4E-AE39-09B3A6A4C56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96078C0-9FCC-5048-8C33-C378F7312259}" type="pres">
      <dgm:prSet presAssocID="{BFD5B59F-1CAF-B34F-B770-C391BE5030C1}" presName="parentLin" presStyleCnt="0"/>
      <dgm:spPr/>
    </dgm:pt>
    <dgm:pt modelId="{E3E92BF8-5E66-E54D-9A8E-44CB62AF0EE0}" type="pres">
      <dgm:prSet presAssocID="{BFD5B59F-1CAF-B34F-B770-C391BE5030C1}" presName="parentLeftMargin" presStyleLbl="node1" presStyleIdx="0" presStyleCnt="2"/>
      <dgm:spPr/>
      <dgm:t>
        <a:bodyPr/>
        <a:lstStyle/>
        <a:p>
          <a:endParaRPr lang="pt-BR"/>
        </a:p>
      </dgm:t>
    </dgm:pt>
    <dgm:pt modelId="{840D92B5-5EFF-214E-8E53-D2055F17DAC7}" type="pres">
      <dgm:prSet presAssocID="{BFD5B59F-1CAF-B34F-B770-C391BE5030C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A6E4CEE-AC2F-CD47-8420-BD707EC1F54D}" type="pres">
      <dgm:prSet presAssocID="{BFD5B59F-1CAF-B34F-B770-C391BE5030C1}" presName="negativeSpace" presStyleCnt="0"/>
      <dgm:spPr/>
    </dgm:pt>
    <dgm:pt modelId="{99FB8F65-F5D1-E540-B740-8D3BFAC13150}" type="pres">
      <dgm:prSet presAssocID="{BFD5B59F-1CAF-B34F-B770-C391BE5030C1}" presName="childText" presStyleLbl="conFgAcc1" presStyleIdx="0" presStyleCnt="2">
        <dgm:presLayoutVars>
          <dgm:bulletEnabled val="1"/>
        </dgm:presLayoutVars>
      </dgm:prSet>
      <dgm:spPr/>
    </dgm:pt>
    <dgm:pt modelId="{65FBAF55-D934-E640-976D-62755C7429C3}" type="pres">
      <dgm:prSet presAssocID="{AEDF88C1-F430-1A4A-8D50-220A9F29F806}" presName="spaceBetweenRectangles" presStyleCnt="0"/>
      <dgm:spPr/>
    </dgm:pt>
    <dgm:pt modelId="{9239D437-844C-8640-A119-74C44A0E689A}" type="pres">
      <dgm:prSet presAssocID="{B29B847C-627A-FD4C-ADB2-8EF798A38A5D}" presName="parentLin" presStyleCnt="0"/>
      <dgm:spPr/>
    </dgm:pt>
    <dgm:pt modelId="{60741C00-6BB1-4F40-95E7-0DB68A266773}" type="pres">
      <dgm:prSet presAssocID="{B29B847C-627A-FD4C-ADB2-8EF798A38A5D}" presName="parentLeftMargin" presStyleLbl="node1" presStyleIdx="0" presStyleCnt="2"/>
      <dgm:spPr/>
      <dgm:t>
        <a:bodyPr/>
        <a:lstStyle/>
        <a:p>
          <a:endParaRPr lang="pt-BR"/>
        </a:p>
      </dgm:t>
    </dgm:pt>
    <dgm:pt modelId="{C6DCF5C0-BDDE-F64E-8B35-F6572EC64690}" type="pres">
      <dgm:prSet presAssocID="{B29B847C-627A-FD4C-ADB2-8EF798A38A5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1124B16-44C8-E84C-879D-6C64E23723DD}" type="pres">
      <dgm:prSet presAssocID="{B29B847C-627A-FD4C-ADB2-8EF798A38A5D}" presName="negativeSpace" presStyleCnt="0"/>
      <dgm:spPr/>
    </dgm:pt>
    <dgm:pt modelId="{1065A4D3-3820-4B43-AAEB-D14F0074A1C5}" type="pres">
      <dgm:prSet presAssocID="{B29B847C-627A-FD4C-ADB2-8EF798A38A5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62BB776-7729-D349-A292-8B18BDEF920E}" type="presOf" srcId="{B29B847C-627A-FD4C-ADB2-8EF798A38A5D}" destId="{C6DCF5C0-BDDE-F64E-8B35-F6572EC64690}" srcOrd="1" destOrd="0" presId="urn:microsoft.com/office/officeart/2005/8/layout/list1"/>
    <dgm:cxn modelId="{F6B6568B-97E9-7740-AA62-71FCD0540538}" type="presOf" srcId="{1C519B3E-797B-BF4E-AE39-09B3A6A4C566}" destId="{03BF1176-50D2-6842-A5F0-7E782A4A68D3}" srcOrd="0" destOrd="0" presId="urn:microsoft.com/office/officeart/2005/8/layout/list1"/>
    <dgm:cxn modelId="{17DD9484-37F6-5A43-A77E-E2F924D23E0A}" srcId="{1C519B3E-797B-BF4E-AE39-09B3A6A4C566}" destId="{B29B847C-627A-FD4C-ADB2-8EF798A38A5D}" srcOrd="1" destOrd="0" parTransId="{0286F916-D446-B347-A325-1586A2D37E0C}" sibTransId="{F6E85C0C-42B3-534F-B4A6-56CDBBFA57FE}"/>
    <dgm:cxn modelId="{EA7948DD-FEF3-C94E-B6EC-BEA8B626E983}" type="presOf" srcId="{BFD5B59F-1CAF-B34F-B770-C391BE5030C1}" destId="{840D92B5-5EFF-214E-8E53-D2055F17DAC7}" srcOrd="1" destOrd="0" presId="urn:microsoft.com/office/officeart/2005/8/layout/list1"/>
    <dgm:cxn modelId="{57D87584-6330-D44B-B25A-101A775A63C9}" type="presOf" srcId="{BFD5B59F-1CAF-B34F-B770-C391BE5030C1}" destId="{E3E92BF8-5E66-E54D-9A8E-44CB62AF0EE0}" srcOrd="0" destOrd="0" presId="urn:microsoft.com/office/officeart/2005/8/layout/list1"/>
    <dgm:cxn modelId="{4087498D-C54A-BC45-8CEB-D8DB7977F14F}" type="presOf" srcId="{B29B847C-627A-FD4C-ADB2-8EF798A38A5D}" destId="{60741C00-6BB1-4F40-95E7-0DB68A266773}" srcOrd="0" destOrd="0" presId="urn:microsoft.com/office/officeart/2005/8/layout/list1"/>
    <dgm:cxn modelId="{BD29C536-428C-E044-8D50-81E7290310EA}" srcId="{1C519B3E-797B-BF4E-AE39-09B3A6A4C566}" destId="{BFD5B59F-1CAF-B34F-B770-C391BE5030C1}" srcOrd="0" destOrd="0" parTransId="{47F2A7F2-CDEA-7647-AB41-290C89F5AC26}" sibTransId="{AEDF88C1-F430-1A4A-8D50-220A9F29F806}"/>
    <dgm:cxn modelId="{229EC5BC-7C15-8E4E-A4B1-197B1FEA74D9}" type="presParOf" srcId="{03BF1176-50D2-6842-A5F0-7E782A4A68D3}" destId="{096078C0-9FCC-5048-8C33-C378F7312259}" srcOrd="0" destOrd="0" presId="urn:microsoft.com/office/officeart/2005/8/layout/list1"/>
    <dgm:cxn modelId="{B6E96BB6-CFCE-4642-A1D7-2B6D678D0854}" type="presParOf" srcId="{096078C0-9FCC-5048-8C33-C378F7312259}" destId="{E3E92BF8-5E66-E54D-9A8E-44CB62AF0EE0}" srcOrd="0" destOrd="0" presId="urn:microsoft.com/office/officeart/2005/8/layout/list1"/>
    <dgm:cxn modelId="{8616C462-3FBA-434B-80D6-A2D89F4940DA}" type="presParOf" srcId="{096078C0-9FCC-5048-8C33-C378F7312259}" destId="{840D92B5-5EFF-214E-8E53-D2055F17DAC7}" srcOrd="1" destOrd="0" presId="urn:microsoft.com/office/officeart/2005/8/layout/list1"/>
    <dgm:cxn modelId="{F1BE9E15-0818-9F45-94C3-E0F0EC9B6E22}" type="presParOf" srcId="{03BF1176-50D2-6842-A5F0-7E782A4A68D3}" destId="{1A6E4CEE-AC2F-CD47-8420-BD707EC1F54D}" srcOrd="1" destOrd="0" presId="urn:microsoft.com/office/officeart/2005/8/layout/list1"/>
    <dgm:cxn modelId="{B3EC66F8-1CF8-F140-8B6A-BC411608C985}" type="presParOf" srcId="{03BF1176-50D2-6842-A5F0-7E782A4A68D3}" destId="{99FB8F65-F5D1-E540-B740-8D3BFAC13150}" srcOrd="2" destOrd="0" presId="urn:microsoft.com/office/officeart/2005/8/layout/list1"/>
    <dgm:cxn modelId="{4F941854-0B7B-AA46-ACB3-A85255091683}" type="presParOf" srcId="{03BF1176-50D2-6842-A5F0-7E782A4A68D3}" destId="{65FBAF55-D934-E640-976D-62755C7429C3}" srcOrd="3" destOrd="0" presId="urn:microsoft.com/office/officeart/2005/8/layout/list1"/>
    <dgm:cxn modelId="{109D1520-1901-FD45-85B8-4893B9162BC5}" type="presParOf" srcId="{03BF1176-50D2-6842-A5F0-7E782A4A68D3}" destId="{9239D437-844C-8640-A119-74C44A0E689A}" srcOrd="4" destOrd="0" presId="urn:microsoft.com/office/officeart/2005/8/layout/list1"/>
    <dgm:cxn modelId="{DE957385-E9C5-7B4F-A053-EB9EE35CAF08}" type="presParOf" srcId="{9239D437-844C-8640-A119-74C44A0E689A}" destId="{60741C00-6BB1-4F40-95E7-0DB68A266773}" srcOrd="0" destOrd="0" presId="urn:microsoft.com/office/officeart/2005/8/layout/list1"/>
    <dgm:cxn modelId="{C1BF1A6D-010B-9145-99BE-6F0EDD2A9E11}" type="presParOf" srcId="{9239D437-844C-8640-A119-74C44A0E689A}" destId="{C6DCF5C0-BDDE-F64E-8B35-F6572EC64690}" srcOrd="1" destOrd="0" presId="urn:microsoft.com/office/officeart/2005/8/layout/list1"/>
    <dgm:cxn modelId="{3A350A95-91CC-CB4A-9723-05F3807ED0F4}" type="presParOf" srcId="{03BF1176-50D2-6842-A5F0-7E782A4A68D3}" destId="{41124B16-44C8-E84C-879D-6C64E23723DD}" srcOrd="5" destOrd="0" presId="urn:microsoft.com/office/officeart/2005/8/layout/list1"/>
    <dgm:cxn modelId="{8DE14341-D026-174D-81AE-F1C19F29613E}" type="presParOf" srcId="{03BF1176-50D2-6842-A5F0-7E782A4A68D3}" destId="{1065A4D3-3820-4B43-AAEB-D14F0074A1C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F7E46D1-F1D7-974A-A0A0-F6156C872614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AC39855B-7CAD-8847-A656-E072A8A09224}">
      <dgm:prSet phldrT="[Text]"/>
      <dgm:spPr/>
      <dgm:t>
        <a:bodyPr/>
        <a:lstStyle/>
        <a:p>
          <a:r>
            <a:rPr lang="en-US" dirty="0" err="1" smtClean="0"/>
            <a:t>Ônus</a:t>
          </a:r>
          <a:r>
            <a:rPr lang="en-US" dirty="0" smtClean="0"/>
            <a:t> </a:t>
          </a:r>
          <a:r>
            <a:rPr lang="en-US" dirty="0" err="1" smtClean="0"/>
            <a:t>Sucumbenciais</a:t>
          </a:r>
          <a:r>
            <a:rPr lang="en-US" dirty="0" smtClean="0"/>
            <a:t> e </a:t>
          </a:r>
          <a:r>
            <a:rPr lang="en-US" dirty="0" err="1" smtClean="0"/>
            <a:t>Desistência</a:t>
          </a:r>
          <a:r>
            <a:rPr lang="en-US" dirty="0" smtClean="0"/>
            <a:t> da </a:t>
          </a:r>
          <a:r>
            <a:rPr lang="en-US" dirty="0" err="1" smtClean="0"/>
            <a:t>Execução</a:t>
          </a:r>
          <a:r>
            <a:rPr lang="en-US" dirty="0" smtClean="0"/>
            <a:t>?</a:t>
          </a:r>
          <a:endParaRPr lang="en-US" dirty="0"/>
        </a:p>
      </dgm:t>
    </dgm:pt>
    <dgm:pt modelId="{53C0ABEC-E7F1-E949-A223-7B3934D71058}" type="parTrans" cxnId="{072928A2-CDD8-2E47-9708-A032CBD290DC}">
      <dgm:prSet/>
      <dgm:spPr/>
      <dgm:t>
        <a:bodyPr/>
        <a:lstStyle/>
        <a:p>
          <a:endParaRPr lang="en-US"/>
        </a:p>
      </dgm:t>
    </dgm:pt>
    <dgm:pt modelId="{15379DD6-5F92-B346-8E96-2616F4DB091C}" type="sibTrans" cxnId="{072928A2-CDD8-2E47-9708-A032CBD290DC}">
      <dgm:prSet/>
      <dgm:spPr/>
      <dgm:t>
        <a:bodyPr/>
        <a:lstStyle/>
        <a:p>
          <a:endParaRPr lang="en-US"/>
        </a:p>
      </dgm:t>
    </dgm:pt>
    <dgm:pt modelId="{1AB73E3F-AB1A-DC4D-B54B-703A7DADCA0D}" type="pres">
      <dgm:prSet presAssocID="{3F7E46D1-F1D7-974A-A0A0-F6156C872614}" presName="linearFlow" presStyleCnt="0">
        <dgm:presLayoutVars>
          <dgm:dir/>
          <dgm:resizeHandles val="exact"/>
        </dgm:presLayoutVars>
      </dgm:prSet>
      <dgm:spPr/>
    </dgm:pt>
    <dgm:pt modelId="{21552FC0-A588-7740-BA6A-E0445D6015C1}" type="pres">
      <dgm:prSet presAssocID="{AC39855B-7CAD-8847-A656-E072A8A09224}" presName="composite" presStyleCnt="0"/>
      <dgm:spPr/>
    </dgm:pt>
    <dgm:pt modelId="{F2E90020-558C-CB43-BA58-BBBD8CA49161}" type="pres">
      <dgm:prSet presAssocID="{AC39855B-7CAD-8847-A656-E072A8A09224}" presName="imgShp" presStyleLbl="fgImgPlace1" presStyleIdx="0" presStyleCnt="1"/>
      <dgm:spPr/>
    </dgm:pt>
    <dgm:pt modelId="{A07D42DC-6E5D-4A48-8772-9B87400D5842}" type="pres">
      <dgm:prSet presAssocID="{AC39855B-7CAD-8847-A656-E072A8A09224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7AD4D19-57A3-F248-9253-D5CAC387670C}" type="presOf" srcId="{3F7E46D1-F1D7-974A-A0A0-F6156C872614}" destId="{1AB73E3F-AB1A-DC4D-B54B-703A7DADCA0D}" srcOrd="0" destOrd="0" presId="urn:microsoft.com/office/officeart/2005/8/layout/vList3"/>
    <dgm:cxn modelId="{F0EBD4DE-5018-C542-B1BE-A04DC0B72CBA}" type="presOf" srcId="{AC39855B-7CAD-8847-A656-E072A8A09224}" destId="{A07D42DC-6E5D-4A48-8772-9B87400D5842}" srcOrd="0" destOrd="0" presId="urn:microsoft.com/office/officeart/2005/8/layout/vList3"/>
    <dgm:cxn modelId="{072928A2-CDD8-2E47-9708-A032CBD290DC}" srcId="{3F7E46D1-F1D7-974A-A0A0-F6156C872614}" destId="{AC39855B-7CAD-8847-A656-E072A8A09224}" srcOrd="0" destOrd="0" parTransId="{53C0ABEC-E7F1-E949-A223-7B3934D71058}" sibTransId="{15379DD6-5F92-B346-8E96-2616F4DB091C}"/>
    <dgm:cxn modelId="{AB5E58E7-5E0D-A44E-B500-FB1F1F0C61C6}" type="presParOf" srcId="{1AB73E3F-AB1A-DC4D-B54B-703A7DADCA0D}" destId="{21552FC0-A588-7740-BA6A-E0445D6015C1}" srcOrd="0" destOrd="0" presId="urn:microsoft.com/office/officeart/2005/8/layout/vList3"/>
    <dgm:cxn modelId="{9601175D-6A29-934F-9B4D-FC2E2164DDCB}" type="presParOf" srcId="{21552FC0-A588-7740-BA6A-E0445D6015C1}" destId="{F2E90020-558C-CB43-BA58-BBBD8CA49161}" srcOrd="0" destOrd="0" presId="urn:microsoft.com/office/officeart/2005/8/layout/vList3"/>
    <dgm:cxn modelId="{8CEB2A56-556D-E04D-B210-9A06617AF101}" type="presParOf" srcId="{21552FC0-A588-7740-BA6A-E0445D6015C1}" destId="{A07D42DC-6E5D-4A48-8772-9B87400D584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B92CB6-D66E-5B44-BC0B-B9E4B927B39A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3ECFD1B-AB7C-1547-9CBA-BA68DB471CE4}">
      <dgm:prSet phldrT="[Text]"/>
      <dgm:spPr/>
      <dgm:t>
        <a:bodyPr/>
        <a:lstStyle/>
        <a:p>
          <a:r>
            <a:rPr lang="en-US" dirty="0" smtClean="0"/>
            <a:t>CNH</a:t>
          </a:r>
          <a:endParaRPr lang="en-US" dirty="0"/>
        </a:p>
      </dgm:t>
    </dgm:pt>
    <dgm:pt modelId="{12EDD69C-84F8-E643-8ADB-D85A088FE397}" type="parTrans" cxnId="{5769E961-9E3D-9145-AF63-F2CB523EF4E7}">
      <dgm:prSet/>
      <dgm:spPr/>
      <dgm:t>
        <a:bodyPr/>
        <a:lstStyle/>
        <a:p>
          <a:endParaRPr lang="en-US"/>
        </a:p>
      </dgm:t>
    </dgm:pt>
    <dgm:pt modelId="{2F5ACBD2-FC9E-F248-B033-D7733BD55EBE}" type="sibTrans" cxnId="{5769E961-9E3D-9145-AF63-F2CB523EF4E7}">
      <dgm:prSet/>
      <dgm:spPr/>
      <dgm:t>
        <a:bodyPr/>
        <a:lstStyle/>
        <a:p>
          <a:endParaRPr lang="en-US"/>
        </a:p>
      </dgm:t>
    </dgm:pt>
    <dgm:pt modelId="{E5DF5483-2F1D-2D4A-AD65-70DC05897EAA}">
      <dgm:prSet phldrT="[Text]"/>
      <dgm:spPr/>
      <dgm:t>
        <a:bodyPr/>
        <a:lstStyle/>
        <a:p>
          <a:r>
            <a:rPr lang="en-US" dirty="0" err="1" smtClean="0"/>
            <a:t>Passaporte</a:t>
          </a:r>
          <a:endParaRPr lang="en-US" dirty="0"/>
        </a:p>
      </dgm:t>
    </dgm:pt>
    <dgm:pt modelId="{8972BCE6-6F2D-8348-8C0A-FAC201453850}" type="parTrans" cxnId="{106C247E-A9B1-3442-8EF1-2E8133DA8198}">
      <dgm:prSet/>
      <dgm:spPr/>
      <dgm:t>
        <a:bodyPr/>
        <a:lstStyle/>
        <a:p>
          <a:endParaRPr lang="en-US"/>
        </a:p>
      </dgm:t>
    </dgm:pt>
    <dgm:pt modelId="{FDC12295-19C4-234A-B087-C466C0D69283}" type="sibTrans" cxnId="{106C247E-A9B1-3442-8EF1-2E8133DA8198}">
      <dgm:prSet/>
      <dgm:spPr/>
      <dgm:t>
        <a:bodyPr/>
        <a:lstStyle/>
        <a:p>
          <a:endParaRPr lang="en-US"/>
        </a:p>
      </dgm:t>
    </dgm:pt>
    <dgm:pt modelId="{D0234B00-74BF-934A-A869-D73DF735A56F}">
      <dgm:prSet phldrT="[Text]"/>
      <dgm:spPr/>
      <dgm:t>
        <a:bodyPr/>
        <a:lstStyle/>
        <a:p>
          <a:r>
            <a:rPr lang="en-US" dirty="0" err="1" smtClean="0"/>
            <a:t>Bloqueio</a:t>
          </a:r>
          <a:r>
            <a:rPr lang="en-US" dirty="0" smtClean="0"/>
            <a:t> de </a:t>
          </a:r>
          <a:r>
            <a:rPr lang="en-US" dirty="0" err="1" smtClean="0"/>
            <a:t>Limite</a:t>
          </a:r>
          <a:r>
            <a:rPr lang="en-US" dirty="0" smtClean="0"/>
            <a:t> </a:t>
          </a:r>
          <a:r>
            <a:rPr lang="en-US" dirty="0" err="1" smtClean="0"/>
            <a:t>Bancário</a:t>
          </a:r>
          <a:endParaRPr lang="en-US" dirty="0"/>
        </a:p>
      </dgm:t>
    </dgm:pt>
    <dgm:pt modelId="{618F611C-0387-F241-BA90-1FE8FD322A27}" type="parTrans" cxnId="{418154C9-F619-FC41-A1C9-8233A16F5B39}">
      <dgm:prSet/>
      <dgm:spPr/>
      <dgm:t>
        <a:bodyPr/>
        <a:lstStyle/>
        <a:p>
          <a:endParaRPr lang="en-US"/>
        </a:p>
      </dgm:t>
    </dgm:pt>
    <dgm:pt modelId="{FC0CA4F2-27D6-E749-B15D-793F271F41E3}" type="sibTrans" cxnId="{418154C9-F619-FC41-A1C9-8233A16F5B39}">
      <dgm:prSet/>
      <dgm:spPr/>
      <dgm:t>
        <a:bodyPr/>
        <a:lstStyle/>
        <a:p>
          <a:endParaRPr lang="en-US"/>
        </a:p>
      </dgm:t>
    </dgm:pt>
    <dgm:pt modelId="{B175A62E-DFD8-6340-9D45-A9E83FCE4486}">
      <dgm:prSet phldrT="[Text]"/>
      <dgm:spPr/>
      <dgm:t>
        <a:bodyPr/>
        <a:lstStyle/>
        <a:p>
          <a:r>
            <a:rPr lang="en-US" dirty="0" err="1" smtClean="0"/>
            <a:t>Bloqueio</a:t>
          </a:r>
          <a:r>
            <a:rPr lang="en-US" dirty="0" smtClean="0"/>
            <a:t> de </a:t>
          </a:r>
          <a:r>
            <a:rPr lang="en-US" dirty="0" err="1" smtClean="0"/>
            <a:t>Cartão</a:t>
          </a:r>
          <a:r>
            <a:rPr lang="en-US" dirty="0" smtClean="0"/>
            <a:t> de </a:t>
          </a:r>
          <a:r>
            <a:rPr lang="en-US" dirty="0" err="1" smtClean="0"/>
            <a:t>Crédito</a:t>
          </a:r>
          <a:endParaRPr lang="en-US" dirty="0"/>
        </a:p>
      </dgm:t>
    </dgm:pt>
    <dgm:pt modelId="{A09B936D-ACAD-5646-963D-C78D23B8E1FF}" type="parTrans" cxnId="{76A05955-A3F9-E34A-8CC2-7946DBBAD95F}">
      <dgm:prSet/>
      <dgm:spPr/>
      <dgm:t>
        <a:bodyPr/>
        <a:lstStyle/>
        <a:p>
          <a:endParaRPr lang="en-US"/>
        </a:p>
      </dgm:t>
    </dgm:pt>
    <dgm:pt modelId="{C7559107-11AB-4C45-A788-D6FF4A0DDCEE}" type="sibTrans" cxnId="{76A05955-A3F9-E34A-8CC2-7946DBBAD95F}">
      <dgm:prSet/>
      <dgm:spPr/>
      <dgm:t>
        <a:bodyPr/>
        <a:lstStyle/>
        <a:p>
          <a:endParaRPr lang="en-US"/>
        </a:p>
      </dgm:t>
    </dgm:pt>
    <dgm:pt modelId="{79C3E65D-2E63-F049-851F-B3DAF9E7AABC}">
      <dgm:prSet phldrT="[Text]"/>
      <dgm:spPr/>
      <dgm:t>
        <a:bodyPr/>
        <a:lstStyle/>
        <a:p>
          <a:r>
            <a:rPr lang="en-US" dirty="0" smtClean="0"/>
            <a:t>RENAJUD</a:t>
          </a:r>
          <a:endParaRPr lang="en-US" dirty="0"/>
        </a:p>
      </dgm:t>
    </dgm:pt>
    <dgm:pt modelId="{A16395B8-CD37-B148-85FD-05539E291858}" type="parTrans" cxnId="{C1AEA389-719D-D04D-B00E-CBDE9F2FFECE}">
      <dgm:prSet/>
      <dgm:spPr/>
      <dgm:t>
        <a:bodyPr/>
        <a:lstStyle/>
        <a:p>
          <a:endParaRPr lang="en-US"/>
        </a:p>
      </dgm:t>
    </dgm:pt>
    <dgm:pt modelId="{384E55E7-F642-E34C-9214-014B7EF19CCB}" type="sibTrans" cxnId="{C1AEA389-719D-D04D-B00E-CBDE9F2FFECE}">
      <dgm:prSet/>
      <dgm:spPr/>
      <dgm:t>
        <a:bodyPr/>
        <a:lstStyle/>
        <a:p>
          <a:endParaRPr lang="en-US"/>
        </a:p>
      </dgm:t>
    </dgm:pt>
    <dgm:pt modelId="{32FD845D-E170-0947-B1FB-7F6D7E20373A}" type="pres">
      <dgm:prSet presAssocID="{60B92CB6-D66E-5B44-BC0B-B9E4B927B3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CAF6A10-BC8B-0C4E-BCA8-DD265B4C55F9}" type="pres">
      <dgm:prSet presAssocID="{63ECFD1B-AB7C-1547-9CBA-BA68DB471CE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ED2299D-FDFF-2242-B755-9B074BAF761E}" type="pres">
      <dgm:prSet presAssocID="{2F5ACBD2-FC9E-F248-B033-D7733BD55EBE}" presName="sibTrans" presStyleCnt="0"/>
      <dgm:spPr/>
    </dgm:pt>
    <dgm:pt modelId="{C6BBE853-C2B8-3847-8E1C-99AB07B83BF3}" type="pres">
      <dgm:prSet presAssocID="{E5DF5483-2F1D-2D4A-AD65-70DC05897EA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6AFA01A-3748-294F-AA1B-DB307283E15C}" type="pres">
      <dgm:prSet presAssocID="{FDC12295-19C4-234A-B087-C466C0D69283}" presName="sibTrans" presStyleCnt="0"/>
      <dgm:spPr/>
    </dgm:pt>
    <dgm:pt modelId="{8B0062D3-DEE1-2F47-9708-F1BD2028A7E9}" type="pres">
      <dgm:prSet presAssocID="{D0234B00-74BF-934A-A869-D73DF735A56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F46C4B-3379-0242-86F4-EF1DE4A71E43}" type="pres">
      <dgm:prSet presAssocID="{FC0CA4F2-27D6-E749-B15D-793F271F41E3}" presName="sibTrans" presStyleCnt="0"/>
      <dgm:spPr/>
    </dgm:pt>
    <dgm:pt modelId="{26EA81DE-D75E-274E-804E-203EA762D009}" type="pres">
      <dgm:prSet presAssocID="{B175A62E-DFD8-6340-9D45-A9E83FCE448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A59AD24-1051-FF47-9178-B88C76D2C248}" type="pres">
      <dgm:prSet presAssocID="{C7559107-11AB-4C45-A788-D6FF4A0DDCEE}" presName="sibTrans" presStyleCnt="0"/>
      <dgm:spPr/>
    </dgm:pt>
    <dgm:pt modelId="{E146D8B8-B110-1142-958F-A0D2D556FBAF}" type="pres">
      <dgm:prSet presAssocID="{79C3E65D-2E63-F049-851F-B3DAF9E7AAB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769E961-9E3D-9145-AF63-F2CB523EF4E7}" srcId="{60B92CB6-D66E-5B44-BC0B-B9E4B927B39A}" destId="{63ECFD1B-AB7C-1547-9CBA-BA68DB471CE4}" srcOrd="0" destOrd="0" parTransId="{12EDD69C-84F8-E643-8ADB-D85A088FE397}" sibTransId="{2F5ACBD2-FC9E-F248-B033-D7733BD55EBE}"/>
    <dgm:cxn modelId="{BECE60A3-D0BF-004A-9349-188AE9D8B27E}" type="presOf" srcId="{E5DF5483-2F1D-2D4A-AD65-70DC05897EAA}" destId="{C6BBE853-C2B8-3847-8E1C-99AB07B83BF3}" srcOrd="0" destOrd="0" presId="urn:microsoft.com/office/officeart/2005/8/layout/default"/>
    <dgm:cxn modelId="{106C247E-A9B1-3442-8EF1-2E8133DA8198}" srcId="{60B92CB6-D66E-5B44-BC0B-B9E4B927B39A}" destId="{E5DF5483-2F1D-2D4A-AD65-70DC05897EAA}" srcOrd="1" destOrd="0" parTransId="{8972BCE6-6F2D-8348-8C0A-FAC201453850}" sibTransId="{FDC12295-19C4-234A-B087-C466C0D69283}"/>
    <dgm:cxn modelId="{D40C569E-FE92-CF43-811F-5E382E4FDB61}" type="presOf" srcId="{60B92CB6-D66E-5B44-BC0B-B9E4B927B39A}" destId="{32FD845D-E170-0947-B1FB-7F6D7E20373A}" srcOrd="0" destOrd="0" presId="urn:microsoft.com/office/officeart/2005/8/layout/default"/>
    <dgm:cxn modelId="{A32978EF-39EE-E945-AFB3-F3712A7D1DF9}" type="presOf" srcId="{D0234B00-74BF-934A-A869-D73DF735A56F}" destId="{8B0062D3-DEE1-2F47-9708-F1BD2028A7E9}" srcOrd="0" destOrd="0" presId="urn:microsoft.com/office/officeart/2005/8/layout/default"/>
    <dgm:cxn modelId="{574630BC-3C9A-E84F-BFFD-5418C0245BB9}" type="presOf" srcId="{B175A62E-DFD8-6340-9D45-A9E83FCE4486}" destId="{26EA81DE-D75E-274E-804E-203EA762D009}" srcOrd="0" destOrd="0" presId="urn:microsoft.com/office/officeart/2005/8/layout/default"/>
    <dgm:cxn modelId="{1C96259B-8C4A-9146-B3C0-1CA37007FD79}" type="presOf" srcId="{63ECFD1B-AB7C-1547-9CBA-BA68DB471CE4}" destId="{3CAF6A10-BC8B-0C4E-BCA8-DD265B4C55F9}" srcOrd="0" destOrd="0" presId="urn:microsoft.com/office/officeart/2005/8/layout/default"/>
    <dgm:cxn modelId="{418154C9-F619-FC41-A1C9-8233A16F5B39}" srcId="{60B92CB6-D66E-5B44-BC0B-B9E4B927B39A}" destId="{D0234B00-74BF-934A-A869-D73DF735A56F}" srcOrd="2" destOrd="0" parTransId="{618F611C-0387-F241-BA90-1FE8FD322A27}" sibTransId="{FC0CA4F2-27D6-E749-B15D-793F271F41E3}"/>
    <dgm:cxn modelId="{76A05955-A3F9-E34A-8CC2-7946DBBAD95F}" srcId="{60B92CB6-D66E-5B44-BC0B-B9E4B927B39A}" destId="{B175A62E-DFD8-6340-9D45-A9E83FCE4486}" srcOrd="3" destOrd="0" parTransId="{A09B936D-ACAD-5646-963D-C78D23B8E1FF}" sibTransId="{C7559107-11AB-4C45-A788-D6FF4A0DDCEE}"/>
    <dgm:cxn modelId="{51883CAC-D389-E740-822A-6DFAB9C58C3D}" type="presOf" srcId="{79C3E65D-2E63-F049-851F-B3DAF9E7AABC}" destId="{E146D8B8-B110-1142-958F-A0D2D556FBAF}" srcOrd="0" destOrd="0" presId="urn:microsoft.com/office/officeart/2005/8/layout/default"/>
    <dgm:cxn modelId="{C1AEA389-719D-D04D-B00E-CBDE9F2FFECE}" srcId="{60B92CB6-D66E-5B44-BC0B-B9E4B927B39A}" destId="{79C3E65D-2E63-F049-851F-B3DAF9E7AABC}" srcOrd="4" destOrd="0" parTransId="{A16395B8-CD37-B148-85FD-05539E291858}" sibTransId="{384E55E7-F642-E34C-9214-014B7EF19CCB}"/>
    <dgm:cxn modelId="{3D026CC1-678B-454A-AA44-7B0B055A54B2}" type="presParOf" srcId="{32FD845D-E170-0947-B1FB-7F6D7E20373A}" destId="{3CAF6A10-BC8B-0C4E-BCA8-DD265B4C55F9}" srcOrd="0" destOrd="0" presId="urn:microsoft.com/office/officeart/2005/8/layout/default"/>
    <dgm:cxn modelId="{498BBD1E-D34F-104C-9482-6233896F180F}" type="presParOf" srcId="{32FD845D-E170-0947-B1FB-7F6D7E20373A}" destId="{5ED2299D-FDFF-2242-B755-9B074BAF761E}" srcOrd="1" destOrd="0" presId="urn:microsoft.com/office/officeart/2005/8/layout/default"/>
    <dgm:cxn modelId="{B795035C-0922-584F-96E0-91DBDAD90125}" type="presParOf" srcId="{32FD845D-E170-0947-B1FB-7F6D7E20373A}" destId="{C6BBE853-C2B8-3847-8E1C-99AB07B83BF3}" srcOrd="2" destOrd="0" presId="urn:microsoft.com/office/officeart/2005/8/layout/default"/>
    <dgm:cxn modelId="{2BB400DA-2954-D747-82EA-2DD9C3076F77}" type="presParOf" srcId="{32FD845D-E170-0947-B1FB-7F6D7E20373A}" destId="{F6AFA01A-3748-294F-AA1B-DB307283E15C}" srcOrd="3" destOrd="0" presId="urn:microsoft.com/office/officeart/2005/8/layout/default"/>
    <dgm:cxn modelId="{3828C44B-15EE-3846-B2C7-07493762288B}" type="presParOf" srcId="{32FD845D-E170-0947-B1FB-7F6D7E20373A}" destId="{8B0062D3-DEE1-2F47-9708-F1BD2028A7E9}" srcOrd="4" destOrd="0" presId="urn:microsoft.com/office/officeart/2005/8/layout/default"/>
    <dgm:cxn modelId="{B4AF3107-75D1-3744-B3E7-10EB15092281}" type="presParOf" srcId="{32FD845D-E170-0947-B1FB-7F6D7E20373A}" destId="{7DF46C4B-3379-0242-86F4-EF1DE4A71E43}" srcOrd="5" destOrd="0" presId="urn:microsoft.com/office/officeart/2005/8/layout/default"/>
    <dgm:cxn modelId="{08C6FCC6-8957-244C-8C07-F8A44C27B1B7}" type="presParOf" srcId="{32FD845D-E170-0947-B1FB-7F6D7E20373A}" destId="{26EA81DE-D75E-274E-804E-203EA762D009}" srcOrd="6" destOrd="0" presId="urn:microsoft.com/office/officeart/2005/8/layout/default"/>
    <dgm:cxn modelId="{3BE1F35B-BCA6-DA48-84C5-D6BFF56D3E1C}" type="presParOf" srcId="{32FD845D-E170-0947-B1FB-7F6D7E20373A}" destId="{1A59AD24-1051-FF47-9178-B88C76D2C248}" srcOrd="7" destOrd="0" presId="urn:microsoft.com/office/officeart/2005/8/layout/default"/>
    <dgm:cxn modelId="{0EF38666-6AFD-4E4A-9F82-C5D25300D237}" type="presParOf" srcId="{32FD845D-E170-0947-B1FB-7F6D7E20373A}" destId="{E146D8B8-B110-1142-958F-A0D2D556FBA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259646C-8C95-F540-8201-C77C4902DDBF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AADE10CA-DDBF-454C-84CA-668BA2401296}">
      <dgm:prSet phldrT="[Text]" custT="1"/>
      <dgm:spPr/>
      <dgm:t>
        <a:bodyPr/>
        <a:lstStyle/>
        <a:p>
          <a:r>
            <a:rPr lang="en-US" sz="2000" dirty="0" err="1" smtClean="0"/>
            <a:t>Após</a:t>
          </a:r>
          <a:r>
            <a:rPr lang="en-US" sz="2000" dirty="0" smtClean="0"/>
            <a:t> a </a:t>
          </a:r>
          <a:r>
            <a:rPr lang="en-US" sz="2000" dirty="0" err="1" smtClean="0"/>
            <a:t>vigência</a:t>
          </a:r>
          <a:r>
            <a:rPr lang="en-US" sz="2000" dirty="0" smtClean="0"/>
            <a:t> do Novo CPC, de </a:t>
          </a:r>
          <a:r>
            <a:rPr lang="en-US" sz="2000" dirty="0" err="1" smtClean="0"/>
            <a:t>que</a:t>
          </a:r>
          <a:r>
            <a:rPr lang="en-US" sz="2000" dirty="0" smtClean="0"/>
            <a:t> forma o Superior Tribunal de </a:t>
          </a:r>
          <a:r>
            <a:rPr lang="en-US" sz="2000" dirty="0" err="1" smtClean="0"/>
            <a:t>Justiça</a:t>
          </a:r>
          <a:r>
            <a:rPr lang="en-US" sz="2000" dirty="0" smtClean="0"/>
            <a:t> se </a:t>
          </a:r>
          <a:r>
            <a:rPr lang="en-US" sz="2000" dirty="0" err="1" smtClean="0"/>
            <a:t>posicionou</a:t>
          </a:r>
          <a:r>
            <a:rPr lang="en-US" sz="2000" dirty="0" smtClean="0"/>
            <a:t> </a:t>
          </a:r>
          <a:r>
            <a:rPr lang="en-US" sz="2000" dirty="0" err="1" smtClean="0"/>
            <a:t>acerca</a:t>
          </a:r>
          <a:r>
            <a:rPr lang="en-US" sz="2000" dirty="0" smtClean="0"/>
            <a:t> da </a:t>
          </a:r>
          <a:r>
            <a:rPr lang="en-US" sz="2000" dirty="0" err="1" smtClean="0"/>
            <a:t>possibilidade</a:t>
          </a:r>
          <a:r>
            <a:rPr lang="en-US" sz="2000" dirty="0" smtClean="0"/>
            <a:t> de </a:t>
          </a:r>
          <a:r>
            <a:rPr lang="en-US" sz="2000" dirty="0" err="1" smtClean="0"/>
            <a:t>retenção</a:t>
          </a:r>
          <a:r>
            <a:rPr lang="en-US" sz="2000" dirty="0" smtClean="0"/>
            <a:t> de </a:t>
          </a:r>
          <a:r>
            <a:rPr lang="en-US" sz="2000" dirty="0" err="1" smtClean="0"/>
            <a:t>passaporte</a:t>
          </a:r>
          <a:r>
            <a:rPr lang="en-US" sz="2000" dirty="0" smtClean="0"/>
            <a:t> e CNH </a:t>
          </a:r>
          <a:r>
            <a:rPr lang="en-US" sz="2000" dirty="0" err="1" smtClean="0"/>
            <a:t>como</a:t>
          </a:r>
          <a:r>
            <a:rPr lang="en-US" sz="2000" dirty="0" smtClean="0"/>
            <a:t> </a:t>
          </a:r>
          <a:r>
            <a:rPr lang="en-US" sz="2000" dirty="0" err="1" smtClean="0"/>
            <a:t>medidas</a:t>
          </a:r>
          <a:r>
            <a:rPr lang="en-US" sz="2000" dirty="0" smtClean="0"/>
            <a:t> </a:t>
          </a:r>
          <a:r>
            <a:rPr lang="en-US" sz="2000" dirty="0" err="1" smtClean="0"/>
            <a:t>coercitivas</a:t>
          </a:r>
          <a:r>
            <a:rPr lang="en-US" sz="2000" dirty="0" smtClean="0"/>
            <a:t> da </a:t>
          </a:r>
          <a:r>
            <a:rPr lang="en-US" sz="2000" dirty="0" err="1" smtClean="0"/>
            <a:t>execução</a:t>
          </a:r>
          <a:r>
            <a:rPr lang="en-US" sz="2000" dirty="0" smtClean="0"/>
            <a:t>?</a:t>
          </a:r>
        </a:p>
        <a:p>
          <a:endParaRPr lang="en-US" sz="2000" dirty="0" smtClean="0"/>
        </a:p>
        <a:p>
          <a:r>
            <a:rPr lang="en-US" sz="2000" dirty="0" smtClean="0"/>
            <a:t>RHC 97.876</a:t>
          </a:r>
        </a:p>
        <a:p>
          <a:r>
            <a:rPr lang="en-US" sz="2000" dirty="0" smtClean="0"/>
            <a:t>ADI 5.941</a:t>
          </a:r>
          <a:endParaRPr lang="en-US" sz="2000" dirty="0"/>
        </a:p>
      </dgm:t>
    </dgm:pt>
    <dgm:pt modelId="{48464314-C47D-D047-B3C0-40DC9D072D8C}" type="parTrans" cxnId="{37E2C95D-6970-7349-93C3-A327EB97FAA3}">
      <dgm:prSet/>
      <dgm:spPr/>
      <dgm:t>
        <a:bodyPr/>
        <a:lstStyle/>
        <a:p>
          <a:endParaRPr lang="en-US"/>
        </a:p>
      </dgm:t>
    </dgm:pt>
    <dgm:pt modelId="{6382F645-FAAA-5E48-BA59-6880494504A2}" type="sibTrans" cxnId="{37E2C95D-6970-7349-93C3-A327EB97FAA3}">
      <dgm:prSet/>
      <dgm:spPr/>
      <dgm:t>
        <a:bodyPr/>
        <a:lstStyle/>
        <a:p>
          <a:endParaRPr lang="en-US"/>
        </a:p>
      </dgm:t>
    </dgm:pt>
    <dgm:pt modelId="{14630446-78D9-5248-80D5-3ECED0A37F9B}" type="pres">
      <dgm:prSet presAssocID="{E259646C-8C95-F540-8201-C77C4902DDBF}" presName="linearFlow" presStyleCnt="0">
        <dgm:presLayoutVars>
          <dgm:dir/>
          <dgm:resizeHandles val="exact"/>
        </dgm:presLayoutVars>
      </dgm:prSet>
      <dgm:spPr/>
    </dgm:pt>
    <dgm:pt modelId="{D946E3CA-5E7D-E74C-86CC-48CA16DEDA98}" type="pres">
      <dgm:prSet presAssocID="{AADE10CA-DDBF-454C-84CA-668BA2401296}" presName="composite" presStyleCnt="0"/>
      <dgm:spPr/>
    </dgm:pt>
    <dgm:pt modelId="{51EAF2B6-E4AB-594F-90EC-82C4678609E2}" type="pres">
      <dgm:prSet presAssocID="{AADE10CA-DDBF-454C-84CA-668BA2401296}" presName="imgShp" presStyleLbl="fgImgPlace1" presStyleIdx="0" presStyleCnt="1"/>
      <dgm:spPr/>
    </dgm:pt>
    <dgm:pt modelId="{4F5C5E04-8C45-1D45-A4D8-06461CFCCA1E}" type="pres">
      <dgm:prSet presAssocID="{AADE10CA-DDBF-454C-84CA-668BA2401296}" presName="txShp" presStyleLbl="node1" presStyleIdx="0" presStyleCnt="1" custScaleY="1672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BD619E-4D9D-5746-82CE-5AD643D3FCED}" type="presOf" srcId="{AADE10CA-DDBF-454C-84CA-668BA2401296}" destId="{4F5C5E04-8C45-1D45-A4D8-06461CFCCA1E}" srcOrd="0" destOrd="0" presId="urn:microsoft.com/office/officeart/2005/8/layout/vList3"/>
    <dgm:cxn modelId="{37E2C95D-6970-7349-93C3-A327EB97FAA3}" srcId="{E259646C-8C95-F540-8201-C77C4902DDBF}" destId="{AADE10CA-DDBF-454C-84CA-668BA2401296}" srcOrd="0" destOrd="0" parTransId="{48464314-C47D-D047-B3C0-40DC9D072D8C}" sibTransId="{6382F645-FAAA-5E48-BA59-6880494504A2}"/>
    <dgm:cxn modelId="{54982B0B-5671-C54D-ACE5-1340A0BE7FB3}" type="presOf" srcId="{E259646C-8C95-F540-8201-C77C4902DDBF}" destId="{14630446-78D9-5248-80D5-3ECED0A37F9B}" srcOrd="0" destOrd="0" presId="urn:microsoft.com/office/officeart/2005/8/layout/vList3"/>
    <dgm:cxn modelId="{BD8C4661-7F72-7048-9B59-0FC4BE7C1631}" type="presParOf" srcId="{14630446-78D9-5248-80D5-3ECED0A37F9B}" destId="{D946E3CA-5E7D-E74C-86CC-48CA16DEDA98}" srcOrd="0" destOrd="0" presId="urn:microsoft.com/office/officeart/2005/8/layout/vList3"/>
    <dgm:cxn modelId="{751BCE68-0918-3542-A8A1-2B39D01618A7}" type="presParOf" srcId="{D946E3CA-5E7D-E74C-86CC-48CA16DEDA98}" destId="{51EAF2B6-E4AB-594F-90EC-82C4678609E2}" srcOrd="0" destOrd="0" presId="urn:microsoft.com/office/officeart/2005/8/layout/vList3"/>
    <dgm:cxn modelId="{4DD073D0-B863-4144-95CA-D875C05AD8DE}" type="presParOf" srcId="{D946E3CA-5E7D-E74C-86CC-48CA16DEDA98}" destId="{4F5C5E04-8C45-1D45-A4D8-06461CFCCA1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7E28185-62B5-E845-8198-3488298E4942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5D85253-2363-5C40-B5CE-E971AE4F6E94}">
      <dgm:prSet phldrT="[Text]"/>
      <dgm:spPr/>
      <dgm:t>
        <a:bodyPr/>
        <a:lstStyle/>
        <a:p>
          <a:r>
            <a:rPr lang="en-US" dirty="0" err="1" smtClean="0"/>
            <a:t>Impugnação</a:t>
          </a:r>
          <a:endParaRPr lang="en-US" dirty="0"/>
        </a:p>
      </dgm:t>
    </dgm:pt>
    <dgm:pt modelId="{62660826-E2A0-0947-B098-F25E7FDD112A}" type="parTrans" cxnId="{761CD233-BEAE-ED43-8C08-31C1F88DA9F7}">
      <dgm:prSet/>
      <dgm:spPr/>
      <dgm:t>
        <a:bodyPr/>
        <a:lstStyle/>
        <a:p>
          <a:endParaRPr lang="en-US"/>
        </a:p>
      </dgm:t>
    </dgm:pt>
    <dgm:pt modelId="{3883530A-5979-ED4A-BC83-4AE8754B031B}" type="sibTrans" cxnId="{761CD233-BEAE-ED43-8C08-31C1F88DA9F7}">
      <dgm:prSet/>
      <dgm:spPr/>
      <dgm:t>
        <a:bodyPr/>
        <a:lstStyle/>
        <a:p>
          <a:endParaRPr lang="en-US"/>
        </a:p>
      </dgm:t>
    </dgm:pt>
    <dgm:pt modelId="{C43E54F8-27EA-634E-875B-D47BF0A28368}">
      <dgm:prSet phldrT="[Text]"/>
      <dgm:spPr/>
      <dgm:t>
        <a:bodyPr/>
        <a:lstStyle/>
        <a:p>
          <a:r>
            <a:rPr lang="en-US" dirty="0" smtClean="0"/>
            <a:t>Embargos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Execução</a:t>
          </a:r>
          <a:endParaRPr lang="en-US" dirty="0"/>
        </a:p>
      </dgm:t>
    </dgm:pt>
    <dgm:pt modelId="{E38B589C-6990-1441-A156-9D56F1AE9013}" type="parTrans" cxnId="{5265580A-2F98-594C-9147-C152125B1845}">
      <dgm:prSet/>
      <dgm:spPr/>
      <dgm:t>
        <a:bodyPr/>
        <a:lstStyle/>
        <a:p>
          <a:endParaRPr lang="en-US"/>
        </a:p>
      </dgm:t>
    </dgm:pt>
    <dgm:pt modelId="{6D31C27F-F409-DF4B-A0B2-5C1703B600E1}" type="sibTrans" cxnId="{5265580A-2F98-594C-9147-C152125B1845}">
      <dgm:prSet/>
      <dgm:spPr/>
      <dgm:t>
        <a:bodyPr/>
        <a:lstStyle/>
        <a:p>
          <a:endParaRPr lang="en-US"/>
        </a:p>
      </dgm:t>
    </dgm:pt>
    <dgm:pt modelId="{5F210416-3D33-944F-89DF-7BF98CCE143C}">
      <dgm:prSet phldrT="[Text]"/>
      <dgm:spPr/>
      <dgm:t>
        <a:bodyPr/>
        <a:lstStyle/>
        <a:p>
          <a:r>
            <a:rPr lang="en-US" dirty="0" err="1" smtClean="0"/>
            <a:t>Exceção</a:t>
          </a:r>
          <a:r>
            <a:rPr lang="en-US" dirty="0" smtClean="0"/>
            <a:t> de Pré-</a:t>
          </a:r>
          <a:r>
            <a:rPr lang="en-US" dirty="0" err="1" smtClean="0"/>
            <a:t>Executividade</a:t>
          </a:r>
          <a:endParaRPr lang="en-US" dirty="0"/>
        </a:p>
      </dgm:t>
    </dgm:pt>
    <dgm:pt modelId="{94D721CB-B6D3-0347-842C-2C553870AFAD}" type="parTrans" cxnId="{81808842-6339-AE41-A240-B404D0BEF012}">
      <dgm:prSet/>
      <dgm:spPr/>
      <dgm:t>
        <a:bodyPr/>
        <a:lstStyle/>
        <a:p>
          <a:endParaRPr lang="en-US"/>
        </a:p>
      </dgm:t>
    </dgm:pt>
    <dgm:pt modelId="{B4733074-9C83-8244-84B5-3646DF0621ED}" type="sibTrans" cxnId="{81808842-6339-AE41-A240-B404D0BEF012}">
      <dgm:prSet/>
      <dgm:spPr/>
      <dgm:t>
        <a:bodyPr/>
        <a:lstStyle/>
        <a:p>
          <a:endParaRPr lang="en-US"/>
        </a:p>
      </dgm:t>
    </dgm:pt>
    <dgm:pt modelId="{C9DE3303-E6CD-184D-A0DA-46F1780D59C1}">
      <dgm:prSet phldrT="[Text]"/>
      <dgm:spPr/>
      <dgm:t>
        <a:bodyPr/>
        <a:lstStyle/>
        <a:p>
          <a:r>
            <a:rPr lang="en-US" dirty="0" err="1" smtClean="0"/>
            <a:t>Agravo</a:t>
          </a:r>
          <a:r>
            <a:rPr lang="en-US" dirty="0" smtClean="0"/>
            <a:t> de </a:t>
          </a:r>
          <a:r>
            <a:rPr lang="en-US" dirty="0" err="1" smtClean="0"/>
            <a:t>Instrumento</a:t>
          </a:r>
          <a:r>
            <a:rPr lang="en-US" dirty="0" smtClean="0"/>
            <a:t> </a:t>
          </a:r>
          <a:endParaRPr lang="en-US" dirty="0"/>
        </a:p>
      </dgm:t>
    </dgm:pt>
    <dgm:pt modelId="{687A125B-20BF-144B-9C44-E3E849F9CBCF}" type="parTrans" cxnId="{C191C6F4-7F4F-CF47-99A4-1B97E593B770}">
      <dgm:prSet/>
      <dgm:spPr/>
    </dgm:pt>
    <dgm:pt modelId="{B69CB4D8-A756-604F-9A72-0D5A8B4DA091}" type="sibTrans" cxnId="{C191C6F4-7F4F-CF47-99A4-1B97E593B770}">
      <dgm:prSet/>
      <dgm:spPr/>
    </dgm:pt>
    <dgm:pt modelId="{FA8F9454-078A-CE41-888D-EC13126CF4C0}" type="pres">
      <dgm:prSet presAssocID="{97E28185-62B5-E845-8198-3488298E494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9352FF5-D3C1-D94F-A8EB-746E41FD4731}" type="pres">
      <dgm:prSet presAssocID="{25D85253-2363-5C40-B5CE-E971AE4F6E94}" presName="parentLin" presStyleCnt="0"/>
      <dgm:spPr/>
    </dgm:pt>
    <dgm:pt modelId="{B3AEF299-CB40-DD47-AD58-680FDFBE604D}" type="pres">
      <dgm:prSet presAssocID="{25D85253-2363-5C40-B5CE-E971AE4F6E94}" presName="parentLeftMargin" presStyleLbl="node1" presStyleIdx="0" presStyleCnt="4"/>
      <dgm:spPr/>
      <dgm:t>
        <a:bodyPr/>
        <a:lstStyle/>
        <a:p>
          <a:endParaRPr lang="pt-BR"/>
        </a:p>
      </dgm:t>
    </dgm:pt>
    <dgm:pt modelId="{33980F8B-E75D-8D48-848E-5E3B6299A9F3}" type="pres">
      <dgm:prSet presAssocID="{25D85253-2363-5C40-B5CE-E971AE4F6E9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3835B5E-F965-D643-BBB3-278DC7A9C5F2}" type="pres">
      <dgm:prSet presAssocID="{25D85253-2363-5C40-B5CE-E971AE4F6E94}" presName="negativeSpace" presStyleCnt="0"/>
      <dgm:spPr/>
    </dgm:pt>
    <dgm:pt modelId="{D43A0F13-C181-E941-B039-DD692AEF499B}" type="pres">
      <dgm:prSet presAssocID="{25D85253-2363-5C40-B5CE-E971AE4F6E94}" presName="childText" presStyleLbl="conFgAcc1" presStyleIdx="0" presStyleCnt="4">
        <dgm:presLayoutVars>
          <dgm:bulletEnabled val="1"/>
        </dgm:presLayoutVars>
      </dgm:prSet>
      <dgm:spPr/>
    </dgm:pt>
    <dgm:pt modelId="{5B4AA613-F23F-C04B-AB46-CAD421F9AD1C}" type="pres">
      <dgm:prSet presAssocID="{3883530A-5979-ED4A-BC83-4AE8754B031B}" presName="spaceBetweenRectangles" presStyleCnt="0"/>
      <dgm:spPr/>
    </dgm:pt>
    <dgm:pt modelId="{8FCDA2D8-9396-744F-94C9-7E019E6A06E8}" type="pres">
      <dgm:prSet presAssocID="{C43E54F8-27EA-634E-875B-D47BF0A28368}" presName="parentLin" presStyleCnt="0"/>
      <dgm:spPr/>
    </dgm:pt>
    <dgm:pt modelId="{07CEBF93-89CB-174B-8F17-5E45F1DDA85A}" type="pres">
      <dgm:prSet presAssocID="{C43E54F8-27EA-634E-875B-D47BF0A28368}" presName="parentLeftMargin" presStyleLbl="node1" presStyleIdx="0" presStyleCnt="4"/>
      <dgm:spPr/>
      <dgm:t>
        <a:bodyPr/>
        <a:lstStyle/>
        <a:p>
          <a:endParaRPr lang="pt-BR"/>
        </a:p>
      </dgm:t>
    </dgm:pt>
    <dgm:pt modelId="{E26F8D5F-4587-634E-9B97-7075C043D9F0}" type="pres">
      <dgm:prSet presAssocID="{C43E54F8-27EA-634E-875B-D47BF0A2836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1F780FE-18C3-DC4C-8574-279B3C915C09}" type="pres">
      <dgm:prSet presAssocID="{C43E54F8-27EA-634E-875B-D47BF0A28368}" presName="negativeSpace" presStyleCnt="0"/>
      <dgm:spPr/>
    </dgm:pt>
    <dgm:pt modelId="{C92B2610-32FB-CC4F-ABAA-462D01955430}" type="pres">
      <dgm:prSet presAssocID="{C43E54F8-27EA-634E-875B-D47BF0A28368}" presName="childText" presStyleLbl="conFgAcc1" presStyleIdx="1" presStyleCnt="4">
        <dgm:presLayoutVars>
          <dgm:bulletEnabled val="1"/>
        </dgm:presLayoutVars>
      </dgm:prSet>
      <dgm:spPr/>
    </dgm:pt>
    <dgm:pt modelId="{D39C00C5-F06B-044C-A99B-3BC95262993B}" type="pres">
      <dgm:prSet presAssocID="{6D31C27F-F409-DF4B-A0B2-5C1703B600E1}" presName="spaceBetweenRectangles" presStyleCnt="0"/>
      <dgm:spPr/>
    </dgm:pt>
    <dgm:pt modelId="{6EC0DD3C-4CEB-4747-AF7E-8A865A3AEFDD}" type="pres">
      <dgm:prSet presAssocID="{5F210416-3D33-944F-89DF-7BF98CCE143C}" presName="parentLin" presStyleCnt="0"/>
      <dgm:spPr/>
    </dgm:pt>
    <dgm:pt modelId="{369A8057-E346-084B-AF9C-1132FA8C3441}" type="pres">
      <dgm:prSet presAssocID="{5F210416-3D33-944F-89DF-7BF98CCE143C}" presName="parentLeftMargin" presStyleLbl="node1" presStyleIdx="1" presStyleCnt="4"/>
      <dgm:spPr/>
      <dgm:t>
        <a:bodyPr/>
        <a:lstStyle/>
        <a:p>
          <a:endParaRPr lang="pt-BR"/>
        </a:p>
      </dgm:t>
    </dgm:pt>
    <dgm:pt modelId="{3BBF8F84-3A20-044B-BC75-19C749AD38E3}" type="pres">
      <dgm:prSet presAssocID="{5F210416-3D33-944F-89DF-7BF98CCE143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5761386-4DB0-8846-8124-FF196910D5EA}" type="pres">
      <dgm:prSet presAssocID="{5F210416-3D33-944F-89DF-7BF98CCE143C}" presName="negativeSpace" presStyleCnt="0"/>
      <dgm:spPr/>
    </dgm:pt>
    <dgm:pt modelId="{80198125-B75B-A046-A518-3E5601D27DB7}" type="pres">
      <dgm:prSet presAssocID="{5F210416-3D33-944F-89DF-7BF98CCE143C}" presName="childText" presStyleLbl="conFgAcc1" presStyleIdx="2" presStyleCnt="4">
        <dgm:presLayoutVars>
          <dgm:bulletEnabled val="1"/>
        </dgm:presLayoutVars>
      </dgm:prSet>
      <dgm:spPr/>
    </dgm:pt>
    <dgm:pt modelId="{0673E5A0-A9CE-9447-AB5E-8F0E5338A81F}" type="pres">
      <dgm:prSet presAssocID="{B4733074-9C83-8244-84B5-3646DF0621ED}" presName="spaceBetweenRectangles" presStyleCnt="0"/>
      <dgm:spPr/>
    </dgm:pt>
    <dgm:pt modelId="{DFF05AF2-BB28-174D-A8AD-F11BCF22C516}" type="pres">
      <dgm:prSet presAssocID="{C9DE3303-E6CD-184D-A0DA-46F1780D59C1}" presName="parentLin" presStyleCnt="0"/>
      <dgm:spPr/>
    </dgm:pt>
    <dgm:pt modelId="{1F3DE653-80E5-DA45-9E52-747B34E2E1E6}" type="pres">
      <dgm:prSet presAssocID="{C9DE3303-E6CD-184D-A0DA-46F1780D59C1}" presName="parentLeftMargin" presStyleLbl="node1" presStyleIdx="2" presStyleCnt="4"/>
      <dgm:spPr/>
      <dgm:t>
        <a:bodyPr/>
        <a:lstStyle/>
        <a:p>
          <a:endParaRPr lang="pt-BR"/>
        </a:p>
      </dgm:t>
    </dgm:pt>
    <dgm:pt modelId="{F715CC6F-058E-6D4C-BAAB-23BC8E2C9EBA}" type="pres">
      <dgm:prSet presAssocID="{C9DE3303-E6CD-184D-A0DA-46F1780D59C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B101AA-43A3-6F4A-B4DE-63E364815809}" type="pres">
      <dgm:prSet presAssocID="{C9DE3303-E6CD-184D-A0DA-46F1780D59C1}" presName="negativeSpace" presStyleCnt="0"/>
      <dgm:spPr/>
    </dgm:pt>
    <dgm:pt modelId="{3D57EAE0-D041-E142-8B7D-6E0F5CF630B8}" type="pres">
      <dgm:prSet presAssocID="{C9DE3303-E6CD-184D-A0DA-46F1780D59C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22696F5-BA75-744C-AD94-495A0B532E1D}" type="presOf" srcId="{5F210416-3D33-944F-89DF-7BF98CCE143C}" destId="{3BBF8F84-3A20-044B-BC75-19C749AD38E3}" srcOrd="1" destOrd="0" presId="urn:microsoft.com/office/officeart/2005/8/layout/list1"/>
    <dgm:cxn modelId="{C191C6F4-7F4F-CF47-99A4-1B97E593B770}" srcId="{97E28185-62B5-E845-8198-3488298E4942}" destId="{C9DE3303-E6CD-184D-A0DA-46F1780D59C1}" srcOrd="3" destOrd="0" parTransId="{687A125B-20BF-144B-9C44-E3E849F9CBCF}" sibTransId="{B69CB4D8-A756-604F-9A72-0D5A8B4DA091}"/>
    <dgm:cxn modelId="{761CD233-BEAE-ED43-8C08-31C1F88DA9F7}" srcId="{97E28185-62B5-E845-8198-3488298E4942}" destId="{25D85253-2363-5C40-B5CE-E971AE4F6E94}" srcOrd="0" destOrd="0" parTransId="{62660826-E2A0-0947-B098-F25E7FDD112A}" sibTransId="{3883530A-5979-ED4A-BC83-4AE8754B031B}"/>
    <dgm:cxn modelId="{A3216D3D-6C5B-9A40-8E75-63B1C49C181B}" type="presOf" srcId="{C9DE3303-E6CD-184D-A0DA-46F1780D59C1}" destId="{1F3DE653-80E5-DA45-9E52-747B34E2E1E6}" srcOrd="0" destOrd="0" presId="urn:microsoft.com/office/officeart/2005/8/layout/list1"/>
    <dgm:cxn modelId="{81808842-6339-AE41-A240-B404D0BEF012}" srcId="{97E28185-62B5-E845-8198-3488298E4942}" destId="{5F210416-3D33-944F-89DF-7BF98CCE143C}" srcOrd="2" destOrd="0" parTransId="{94D721CB-B6D3-0347-842C-2C553870AFAD}" sibTransId="{B4733074-9C83-8244-84B5-3646DF0621ED}"/>
    <dgm:cxn modelId="{1C6FE54A-A23C-F542-A654-1CCE58AD5B8A}" type="presOf" srcId="{25D85253-2363-5C40-B5CE-E971AE4F6E94}" destId="{33980F8B-E75D-8D48-848E-5E3B6299A9F3}" srcOrd="1" destOrd="0" presId="urn:microsoft.com/office/officeart/2005/8/layout/list1"/>
    <dgm:cxn modelId="{5265580A-2F98-594C-9147-C152125B1845}" srcId="{97E28185-62B5-E845-8198-3488298E4942}" destId="{C43E54F8-27EA-634E-875B-D47BF0A28368}" srcOrd="1" destOrd="0" parTransId="{E38B589C-6990-1441-A156-9D56F1AE9013}" sibTransId="{6D31C27F-F409-DF4B-A0B2-5C1703B600E1}"/>
    <dgm:cxn modelId="{1B5FFC35-26D8-6A47-97D3-C0B9E7970936}" type="presOf" srcId="{25D85253-2363-5C40-B5CE-E971AE4F6E94}" destId="{B3AEF299-CB40-DD47-AD58-680FDFBE604D}" srcOrd="0" destOrd="0" presId="urn:microsoft.com/office/officeart/2005/8/layout/list1"/>
    <dgm:cxn modelId="{7EE4375C-8731-C04A-905C-4C5AEC8A9CF1}" type="presOf" srcId="{C43E54F8-27EA-634E-875B-D47BF0A28368}" destId="{07CEBF93-89CB-174B-8F17-5E45F1DDA85A}" srcOrd="0" destOrd="0" presId="urn:microsoft.com/office/officeart/2005/8/layout/list1"/>
    <dgm:cxn modelId="{FC0C48C5-A09B-8D46-8442-B4C7361728CD}" type="presOf" srcId="{5F210416-3D33-944F-89DF-7BF98CCE143C}" destId="{369A8057-E346-084B-AF9C-1132FA8C3441}" srcOrd="0" destOrd="0" presId="urn:microsoft.com/office/officeart/2005/8/layout/list1"/>
    <dgm:cxn modelId="{CA33DCC7-B37C-E649-8190-88BCCA162BD5}" type="presOf" srcId="{97E28185-62B5-E845-8198-3488298E4942}" destId="{FA8F9454-078A-CE41-888D-EC13126CF4C0}" srcOrd="0" destOrd="0" presId="urn:microsoft.com/office/officeart/2005/8/layout/list1"/>
    <dgm:cxn modelId="{0485C55C-1411-A24E-946C-B66A96C199DA}" type="presOf" srcId="{C9DE3303-E6CD-184D-A0DA-46F1780D59C1}" destId="{F715CC6F-058E-6D4C-BAAB-23BC8E2C9EBA}" srcOrd="1" destOrd="0" presId="urn:microsoft.com/office/officeart/2005/8/layout/list1"/>
    <dgm:cxn modelId="{FDCDC531-0259-8447-A9FE-72072FB83FC5}" type="presOf" srcId="{C43E54F8-27EA-634E-875B-D47BF0A28368}" destId="{E26F8D5F-4587-634E-9B97-7075C043D9F0}" srcOrd="1" destOrd="0" presId="urn:microsoft.com/office/officeart/2005/8/layout/list1"/>
    <dgm:cxn modelId="{762B8715-E096-564A-A456-CA78A77D3840}" type="presParOf" srcId="{FA8F9454-078A-CE41-888D-EC13126CF4C0}" destId="{19352FF5-D3C1-D94F-A8EB-746E41FD4731}" srcOrd="0" destOrd="0" presId="urn:microsoft.com/office/officeart/2005/8/layout/list1"/>
    <dgm:cxn modelId="{82E5B352-9E7E-894F-B75D-CFEA522DB1D6}" type="presParOf" srcId="{19352FF5-D3C1-D94F-A8EB-746E41FD4731}" destId="{B3AEF299-CB40-DD47-AD58-680FDFBE604D}" srcOrd="0" destOrd="0" presId="urn:microsoft.com/office/officeart/2005/8/layout/list1"/>
    <dgm:cxn modelId="{8B5C4533-CC4B-314A-B2D9-CDE5732FDC67}" type="presParOf" srcId="{19352FF5-D3C1-D94F-A8EB-746E41FD4731}" destId="{33980F8B-E75D-8D48-848E-5E3B6299A9F3}" srcOrd="1" destOrd="0" presId="urn:microsoft.com/office/officeart/2005/8/layout/list1"/>
    <dgm:cxn modelId="{4C1F49F4-91E3-DF4E-83D9-5C34168833F7}" type="presParOf" srcId="{FA8F9454-078A-CE41-888D-EC13126CF4C0}" destId="{33835B5E-F965-D643-BBB3-278DC7A9C5F2}" srcOrd="1" destOrd="0" presId="urn:microsoft.com/office/officeart/2005/8/layout/list1"/>
    <dgm:cxn modelId="{5B86F19B-E8A8-8347-817C-254BA2068163}" type="presParOf" srcId="{FA8F9454-078A-CE41-888D-EC13126CF4C0}" destId="{D43A0F13-C181-E941-B039-DD692AEF499B}" srcOrd="2" destOrd="0" presId="urn:microsoft.com/office/officeart/2005/8/layout/list1"/>
    <dgm:cxn modelId="{2048CB99-369A-D64C-A248-3CBB7E35A519}" type="presParOf" srcId="{FA8F9454-078A-CE41-888D-EC13126CF4C0}" destId="{5B4AA613-F23F-C04B-AB46-CAD421F9AD1C}" srcOrd="3" destOrd="0" presId="urn:microsoft.com/office/officeart/2005/8/layout/list1"/>
    <dgm:cxn modelId="{28EAB304-5DC9-8F4E-8CEC-D3B768701399}" type="presParOf" srcId="{FA8F9454-078A-CE41-888D-EC13126CF4C0}" destId="{8FCDA2D8-9396-744F-94C9-7E019E6A06E8}" srcOrd="4" destOrd="0" presId="urn:microsoft.com/office/officeart/2005/8/layout/list1"/>
    <dgm:cxn modelId="{9CC12D42-913D-3A4E-A555-54BB25495B7B}" type="presParOf" srcId="{8FCDA2D8-9396-744F-94C9-7E019E6A06E8}" destId="{07CEBF93-89CB-174B-8F17-5E45F1DDA85A}" srcOrd="0" destOrd="0" presId="urn:microsoft.com/office/officeart/2005/8/layout/list1"/>
    <dgm:cxn modelId="{3DCBB5E5-D160-7543-816C-4A6ED33AA194}" type="presParOf" srcId="{8FCDA2D8-9396-744F-94C9-7E019E6A06E8}" destId="{E26F8D5F-4587-634E-9B97-7075C043D9F0}" srcOrd="1" destOrd="0" presId="urn:microsoft.com/office/officeart/2005/8/layout/list1"/>
    <dgm:cxn modelId="{9F3A5259-2263-AB41-BC20-319F2AC954DB}" type="presParOf" srcId="{FA8F9454-078A-CE41-888D-EC13126CF4C0}" destId="{C1F780FE-18C3-DC4C-8574-279B3C915C09}" srcOrd="5" destOrd="0" presId="urn:microsoft.com/office/officeart/2005/8/layout/list1"/>
    <dgm:cxn modelId="{6B6AF3BA-7CCB-BC4D-BDD2-A8FF60EAD84B}" type="presParOf" srcId="{FA8F9454-078A-CE41-888D-EC13126CF4C0}" destId="{C92B2610-32FB-CC4F-ABAA-462D01955430}" srcOrd="6" destOrd="0" presId="urn:microsoft.com/office/officeart/2005/8/layout/list1"/>
    <dgm:cxn modelId="{6B9B18C3-E9AF-084A-BEEC-A1643FEF586A}" type="presParOf" srcId="{FA8F9454-078A-CE41-888D-EC13126CF4C0}" destId="{D39C00C5-F06B-044C-A99B-3BC95262993B}" srcOrd="7" destOrd="0" presId="urn:microsoft.com/office/officeart/2005/8/layout/list1"/>
    <dgm:cxn modelId="{1711CEB8-CA74-CD4F-AA27-DE72D86C74AD}" type="presParOf" srcId="{FA8F9454-078A-CE41-888D-EC13126CF4C0}" destId="{6EC0DD3C-4CEB-4747-AF7E-8A865A3AEFDD}" srcOrd="8" destOrd="0" presId="urn:microsoft.com/office/officeart/2005/8/layout/list1"/>
    <dgm:cxn modelId="{662C95BD-10FC-7C43-BFEF-6E979F58C3A0}" type="presParOf" srcId="{6EC0DD3C-4CEB-4747-AF7E-8A865A3AEFDD}" destId="{369A8057-E346-084B-AF9C-1132FA8C3441}" srcOrd="0" destOrd="0" presId="urn:microsoft.com/office/officeart/2005/8/layout/list1"/>
    <dgm:cxn modelId="{A2E6DE78-4554-4541-8B94-1DA9A21AE1F4}" type="presParOf" srcId="{6EC0DD3C-4CEB-4747-AF7E-8A865A3AEFDD}" destId="{3BBF8F84-3A20-044B-BC75-19C749AD38E3}" srcOrd="1" destOrd="0" presId="urn:microsoft.com/office/officeart/2005/8/layout/list1"/>
    <dgm:cxn modelId="{CE5064C5-CEF5-1F48-BFB7-EA8C73747A7D}" type="presParOf" srcId="{FA8F9454-078A-CE41-888D-EC13126CF4C0}" destId="{25761386-4DB0-8846-8124-FF196910D5EA}" srcOrd="9" destOrd="0" presId="urn:microsoft.com/office/officeart/2005/8/layout/list1"/>
    <dgm:cxn modelId="{0D086D85-2D63-9B45-9302-5349FC368F17}" type="presParOf" srcId="{FA8F9454-078A-CE41-888D-EC13126CF4C0}" destId="{80198125-B75B-A046-A518-3E5601D27DB7}" srcOrd="10" destOrd="0" presId="urn:microsoft.com/office/officeart/2005/8/layout/list1"/>
    <dgm:cxn modelId="{2D5D11A0-B074-9A4B-8C88-BC482D7A7520}" type="presParOf" srcId="{FA8F9454-078A-CE41-888D-EC13126CF4C0}" destId="{0673E5A0-A9CE-9447-AB5E-8F0E5338A81F}" srcOrd="11" destOrd="0" presId="urn:microsoft.com/office/officeart/2005/8/layout/list1"/>
    <dgm:cxn modelId="{DDF7D890-0A07-9548-82DA-2AAA43DDEF61}" type="presParOf" srcId="{FA8F9454-078A-CE41-888D-EC13126CF4C0}" destId="{DFF05AF2-BB28-174D-A8AD-F11BCF22C516}" srcOrd="12" destOrd="0" presId="urn:microsoft.com/office/officeart/2005/8/layout/list1"/>
    <dgm:cxn modelId="{95905205-1943-BA41-9546-152CC8AB8E8C}" type="presParOf" srcId="{DFF05AF2-BB28-174D-A8AD-F11BCF22C516}" destId="{1F3DE653-80E5-DA45-9E52-747B34E2E1E6}" srcOrd="0" destOrd="0" presId="urn:microsoft.com/office/officeart/2005/8/layout/list1"/>
    <dgm:cxn modelId="{F13FBCEA-AC63-5944-88C0-DF807B73AD5C}" type="presParOf" srcId="{DFF05AF2-BB28-174D-A8AD-F11BCF22C516}" destId="{F715CC6F-058E-6D4C-BAAB-23BC8E2C9EBA}" srcOrd="1" destOrd="0" presId="urn:microsoft.com/office/officeart/2005/8/layout/list1"/>
    <dgm:cxn modelId="{D38BD665-31BB-B647-A894-6A59022B8E56}" type="presParOf" srcId="{FA8F9454-078A-CE41-888D-EC13126CF4C0}" destId="{49B101AA-43A3-6F4A-B4DE-63E364815809}" srcOrd="13" destOrd="0" presId="urn:microsoft.com/office/officeart/2005/8/layout/list1"/>
    <dgm:cxn modelId="{917A19B1-CDA2-5B44-B8FB-6655B613A83D}" type="presParOf" srcId="{FA8F9454-078A-CE41-888D-EC13126CF4C0}" destId="{3D57EAE0-D041-E142-8B7D-6E0F5CF630B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F7C90E3-5790-DD49-94C5-6A1A9B3EAF0C}" type="doc">
      <dgm:prSet loTypeId="urn:microsoft.com/office/officeart/2005/8/layout/process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C0451AE-63ED-BB4B-9C0E-6B056588D362}">
      <dgm:prSet phldrT="[Text]"/>
      <dgm:spPr/>
      <dgm:t>
        <a:bodyPr/>
        <a:lstStyle/>
        <a:p>
          <a:r>
            <a:rPr lang="en-US" b="1" dirty="0" err="1" smtClean="0"/>
            <a:t>Resp</a:t>
          </a:r>
          <a:r>
            <a:rPr lang="en-US" b="1" dirty="0" smtClean="0"/>
            <a:t> 1.231.981/RS</a:t>
          </a:r>
          <a:endParaRPr lang="en-US" b="1" dirty="0"/>
        </a:p>
      </dgm:t>
    </dgm:pt>
    <dgm:pt modelId="{53F560AC-AD98-2043-927E-5048BDA055F9}" type="parTrans" cxnId="{AA2446C5-D572-4C48-AAE7-4F1F659C3390}">
      <dgm:prSet/>
      <dgm:spPr/>
      <dgm:t>
        <a:bodyPr/>
        <a:lstStyle/>
        <a:p>
          <a:endParaRPr lang="en-US" b="1"/>
        </a:p>
      </dgm:t>
    </dgm:pt>
    <dgm:pt modelId="{5FE03B71-D14A-B14A-92BD-E6AFA56454F0}" type="sibTrans" cxnId="{AA2446C5-D572-4C48-AAE7-4F1F659C3390}">
      <dgm:prSet/>
      <dgm:spPr/>
      <dgm:t>
        <a:bodyPr/>
        <a:lstStyle/>
        <a:p>
          <a:endParaRPr lang="en-US" b="1"/>
        </a:p>
      </dgm:t>
    </dgm:pt>
    <dgm:pt modelId="{53128A5F-5A4C-7F44-ACE4-42090BC82475}">
      <dgm:prSet phldrT="[Text]"/>
      <dgm:spPr/>
      <dgm:t>
        <a:bodyPr/>
        <a:lstStyle/>
        <a:p>
          <a:r>
            <a:rPr lang="en-US" b="1" dirty="0" err="1" smtClean="0"/>
            <a:t>Resp</a:t>
          </a:r>
          <a:r>
            <a:rPr lang="en-US" b="1" dirty="0" smtClean="0"/>
            <a:t> 1.101.500/RJ</a:t>
          </a:r>
          <a:endParaRPr lang="en-US" b="1" dirty="0"/>
        </a:p>
      </dgm:t>
    </dgm:pt>
    <dgm:pt modelId="{89DE4D94-89C2-414B-9A2D-8E3CDFE8B17F}" type="parTrans" cxnId="{564F2DE9-035F-4E43-ABB7-32C45137490B}">
      <dgm:prSet/>
      <dgm:spPr/>
      <dgm:t>
        <a:bodyPr/>
        <a:lstStyle/>
        <a:p>
          <a:endParaRPr lang="en-US" b="1"/>
        </a:p>
      </dgm:t>
    </dgm:pt>
    <dgm:pt modelId="{B7DD9D22-92BB-6D44-A63A-4D3A7BC13C44}" type="sibTrans" cxnId="{564F2DE9-035F-4E43-ABB7-32C45137490B}">
      <dgm:prSet/>
      <dgm:spPr/>
      <dgm:t>
        <a:bodyPr/>
        <a:lstStyle/>
        <a:p>
          <a:endParaRPr lang="en-US" b="1"/>
        </a:p>
      </dgm:t>
    </dgm:pt>
    <dgm:pt modelId="{65E32007-8827-2242-8FED-8D55EA9A4C8E}">
      <dgm:prSet/>
      <dgm:spPr/>
      <dgm:t>
        <a:bodyPr/>
        <a:lstStyle/>
        <a:p>
          <a:r>
            <a:rPr lang="en-US" b="1" dirty="0" err="1" smtClean="0"/>
            <a:t>Diferenças</a:t>
          </a:r>
          <a:r>
            <a:rPr lang="en-US" b="1" dirty="0" smtClean="0"/>
            <a:t> entre </a:t>
          </a:r>
          <a:r>
            <a:rPr lang="en-US" b="1" dirty="0" err="1" smtClean="0"/>
            <a:t>Sanções</a:t>
          </a:r>
          <a:endParaRPr lang="en-US" b="1" dirty="0"/>
        </a:p>
      </dgm:t>
    </dgm:pt>
    <dgm:pt modelId="{C671D1BE-3F8D-2547-90F5-A3C22CC730EF}" type="parTrans" cxnId="{CA9BF4DC-9F34-6A4E-BB7F-6019D918F7FF}">
      <dgm:prSet/>
      <dgm:spPr/>
      <dgm:t>
        <a:bodyPr/>
        <a:lstStyle/>
        <a:p>
          <a:endParaRPr lang="en-US" b="1"/>
        </a:p>
      </dgm:t>
    </dgm:pt>
    <dgm:pt modelId="{B97BA3A1-084B-F940-BF14-78DBF885CBF4}" type="sibTrans" cxnId="{CA9BF4DC-9F34-6A4E-BB7F-6019D918F7FF}">
      <dgm:prSet/>
      <dgm:spPr/>
      <dgm:t>
        <a:bodyPr/>
        <a:lstStyle/>
        <a:p>
          <a:endParaRPr lang="en-US" b="1"/>
        </a:p>
      </dgm:t>
    </dgm:pt>
    <dgm:pt modelId="{CE98B712-A191-014B-BC60-5EAEE7E01BC7}">
      <dgm:prSet/>
      <dgm:spPr/>
      <dgm:t>
        <a:bodyPr/>
        <a:lstStyle/>
        <a:p>
          <a:r>
            <a:rPr lang="en-US" b="1" dirty="0" err="1" smtClean="0"/>
            <a:t>Possibilidade</a:t>
          </a:r>
          <a:r>
            <a:rPr lang="en-US" b="1" dirty="0" smtClean="0"/>
            <a:t> de </a:t>
          </a:r>
          <a:r>
            <a:rPr lang="en-US" b="1" dirty="0" err="1" smtClean="0"/>
            <a:t>Cumulação</a:t>
          </a:r>
          <a:r>
            <a:rPr lang="en-US" b="1" dirty="0" smtClean="0"/>
            <a:t> de </a:t>
          </a:r>
          <a:r>
            <a:rPr lang="en-US" b="1" dirty="0" err="1" smtClean="0"/>
            <a:t>Multas</a:t>
          </a:r>
          <a:endParaRPr lang="en-US" b="1" dirty="0"/>
        </a:p>
      </dgm:t>
    </dgm:pt>
    <dgm:pt modelId="{C25A85EF-E0BD-484F-9224-86610553AED0}" type="parTrans" cxnId="{C5DCE7D0-EECE-384B-B0C4-9AA9B5B13BBE}">
      <dgm:prSet/>
      <dgm:spPr/>
      <dgm:t>
        <a:bodyPr/>
        <a:lstStyle/>
        <a:p>
          <a:endParaRPr lang="en-US" b="1"/>
        </a:p>
      </dgm:t>
    </dgm:pt>
    <dgm:pt modelId="{A11289DD-D0C7-D24B-A0B3-F871E72B29BF}" type="sibTrans" cxnId="{C5DCE7D0-EECE-384B-B0C4-9AA9B5B13BBE}">
      <dgm:prSet/>
      <dgm:spPr/>
      <dgm:t>
        <a:bodyPr/>
        <a:lstStyle/>
        <a:p>
          <a:endParaRPr lang="en-US" b="1"/>
        </a:p>
      </dgm:t>
    </dgm:pt>
    <dgm:pt modelId="{28A1818D-618B-BA4F-A567-FD7711113CCA}" type="pres">
      <dgm:prSet presAssocID="{8F7C90E3-5790-DD49-94C5-6A1A9B3EAF0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1ADB24B-1D45-FA42-8B1F-4D51D4D2E85F}" type="pres">
      <dgm:prSet presAssocID="{5C0451AE-63ED-BB4B-9C0E-6B056588D362}" presName="composite" presStyleCnt="0"/>
      <dgm:spPr/>
    </dgm:pt>
    <dgm:pt modelId="{D54597C5-D926-9148-9B7E-87E3F89E32A0}" type="pres">
      <dgm:prSet presAssocID="{5C0451AE-63ED-BB4B-9C0E-6B056588D362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4CBB2D-3C4B-314C-90A8-25790B5E4F5F}" type="pres">
      <dgm:prSet presAssocID="{5C0451AE-63ED-BB4B-9C0E-6B056588D362}" presName="parSh" presStyleLbl="node1" presStyleIdx="0" presStyleCnt="2"/>
      <dgm:spPr/>
      <dgm:t>
        <a:bodyPr/>
        <a:lstStyle/>
        <a:p>
          <a:endParaRPr lang="pt-BR"/>
        </a:p>
      </dgm:t>
    </dgm:pt>
    <dgm:pt modelId="{CC4E25F7-14EE-4642-AD9C-CA99B5FAB636}" type="pres">
      <dgm:prSet presAssocID="{5C0451AE-63ED-BB4B-9C0E-6B056588D362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2B267-3D4A-6B4A-8B66-1F842710956B}" type="pres">
      <dgm:prSet presAssocID="{5FE03B71-D14A-B14A-92BD-E6AFA56454F0}" presName="sibTrans" presStyleLbl="sibTrans2D1" presStyleIdx="0" presStyleCnt="1"/>
      <dgm:spPr/>
      <dgm:t>
        <a:bodyPr/>
        <a:lstStyle/>
        <a:p>
          <a:endParaRPr lang="pt-BR"/>
        </a:p>
      </dgm:t>
    </dgm:pt>
    <dgm:pt modelId="{EA4A50E2-1F96-EE4B-9237-49D13B80EA60}" type="pres">
      <dgm:prSet presAssocID="{5FE03B71-D14A-B14A-92BD-E6AFA56454F0}" presName="connTx" presStyleLbl="sibTrans2D1" presStyleIdx="0" presStyleCnt="1"/>
      <dgm:spPr/>
      <dgm:t>
        <a:bodyPr/>
        <a:lstStyle/>
        <a:p>
          <a:endParaRPr lang="pt-BR"/>
        </a:p>
      </dgm:t>
    </dgm:pt>
    <dgm:pt modelId="{5807DBDB-EE8A-BF46-8C9E-198353679B7C}" type="pres">
      <dgm:prSet presAssocID="{53128A5F-5A4C-7F44-ACE4-42090BC82475}" presName="composite" presStyleCnt="0"/>
      <dgm:spPr/>
    </dgm:pt>
    <dgm:pt modelId="{DA9B00F9-6EAF-DA42-8CF6-B9C1436203A3}" type="pres">
      <dgm:prSet presAssocID="{53128A5F-5A4C-7F44-ACE4-42090BC82475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7681290-39AB-214A-9A6F-BC69B51A486E}" type="pres">
      <dgm:prSet presAssocID="{53128A5F-5A4C-7F44-ACE4-42090BC82475}" presName="parSh" presStyleLbl="node1" presStyleIdx="1" presStyleCnt="2"/>
      <dgm:spPr/>
      <dgm:t>
        <a:bodyPr/>
        <a:lstStyle/>
        <a:p>
          <a:endParaRPr lang="pt-BR"/>
        </a:p>
      </dgm:t>
    </dgm:pt>
    <dgm:pt modelId="{13E8B6A4-D49E-484A-835B-C90DC030165F}" type="pres">
      <dgm:prSet presAssocID="{53128A5F-5A4C-7F44-ACE4-42090BC82475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2446C5-D572-4C48-AAE7-4F1F659C3390}" srcId="{8F7C90E3-5790-DD49-94C5-6A1A9B3EAF0C}" destId="{5C0451AE-63ED-BB4B-9C0E-6B056588D362}" srcOrd="0" destOrd="0" parTransId="{53F560AC-AD98-2043-927E-5048BDA055F9}" sibTransId="{5FE03B71-D14A-B14A-92BD-E6AFA56454F0}"/>
    <dgm:cxn modelId="{BBD42E0B-418C-A24A-A9F8-21D998376987}" type="presOf" srcId="{53128A5F-5A4C-7F44-ACE4-42090BC82475}" destId="{87681290-39AB-214A-9A6F-BC69B51A486E}" srcOrd="1" destOrd="0" presId="urn:microsoft.com/office/officeart/2005/8/layout/process3"/>
    <dgm:cxn modelId="{9F690E1A-9F73-CE48-93C2-B109C607C27A}" type="presOf" srcId="{5FE03B71-D14A-B14A-92BD-E6AFA56454F0}" destId="{9522B267-3D4A-6B4A-8B66-1F842710956B}" srcOrd="0" destOrd="0" presId="urn:microsoft.com/office/officeart/2005/8/layout/process3"/>
    <dgm:cxn modelId="{36DEDAD4-6940-3143-864E-2111245D52C1}" type="presOf" srcId="{8F7C90E3-5790-DD49-94C5-6A1A9B3EAF0C}" destId="{28A1818D-618B-BA4F-A567-FD7711113CCA}" srcOrd="0" destOrd="0" presId="urn:microsoft.com/office/officeart/2005/8/layout/process3"/>
    <dgm:cxn modelId="{B706AE56-5D80-4849-8C7A-92D809809B91}" type="presOf" srcId="{5FE03B71-D14A-B14A-92BD-E6AFA56454F0}" destId="{EA4A50E2-1F96-EE4B-9237-49D13B80EA60}" srcOrd="1" destOrd="0" presId="urn:microsoft.com/office/officeart/2005/8/layout/process3"/>
    <dgm:cxn modelId="{CA9BF4DC-9F34-6A4E-BB7F-6019D918F7FF}" srcId="{5C0451AE-63ED-BB4B-9C0E-6B056588D362}" destId="{65E32007-8827-2242-8FED-8D55EA9A4C8E}" srcOrd="0" destOrd="0" parTransId="{C671D1BE-3F8D-2547-90F5-A3C22CC730EF}" sibTransId="{B97BA3A1-084B-F940-BF14-78DBF885CBF4}"/>
    <dgm:cxn modelId="{564F2DE9-035F-4E43-ABB7-32C45137490B}" srcId="{8F7C90E3-5790-DD49-94C5-6A1A9B3EAF0C}" destId="{53128A5F-5A4C-7F44-ACE4-42090BC82475}" srcOrd="1" destOrd="0" parTransId="{89DE4D94-89C2-414B-9A2D-8E3CDFE8B17F}" sibTransId="{B7DD9D22-92BB-6D44-A63A-4D3A7BC13C44}"/>
    <dgm:cxn modelId="{8EEC7FE1-C499-D940-9B10-9AE5F9DCD067}" type="presOf" srcId="{5C0451AE-63ED-BB4B-9C0E-6B056588D362}" destId="{D54597C5-D926-9148-9B7E-87E3F89E32A0}" srcOrd="0" destOrd="0" presId="urn:microsoft.com/office/officeart/2005/8/layout/process3"/>
    <dgm:cxn modelId="{AA3A65CE-93DB-E14A-BFC0-86B8F6A16987}" type="presOf" srcId="{65E32007-8827-2242-8FED-8D55EA9A4C8E}" destId="{CC4E25F7-14EE-4642-AD9C-CA99B5FAB636}" srcOrd="0" destOrd="0" presId="urn:microsoft.com/office/officeart/2005/8/layout/process3"/>
    <dgm:cxn modelId="{C5DCE7D0-EECE-384B-B0C4-9AA9B5B13BBE}" srcId="{53128A5F-5A4C-7F44-ACE4-42090BC82475}" destId="{CE98B712-A191-014B-BC60-5EAEE7E01BC7}" srcOrd="0" destOrd="0" parTransId="{C25A85EF-E0BD-484F-9224-86610553AED0}" sibTransId="{A11289DD-D0C7-D24B-A0B3-F871E72B29BF}"/>
    <dgm:cxn modelId="{3F084DC1-B8B3-7547-9E0F-E63013AACB17}" type="presOf" srcId="{5C0451AE-63ED-BB4B-9C0E-6B056588D362}" destId="{444CBB2D-3C4B-314C-90A8-25790B5E4F5F}" srcOrd="1" destOrd="0" presId="urn:microsoft.com/office/officeart/2005/8/layout/process3"/>
    <dgm:cxn modelId="{4938EE3C-5EF4-D440-A709-939D0E19D140}" type="presOf" srcId="{CE98B712-A191-014B-BC60-5EAEE7E01BC7}" destId="{13E8B6A4-D49E-484A-835B-C90DC030165F}" srcOrd="0" destOrd="0" presId="urn:microsoft.com/office/officeart/2005/8/layout/process3"/>
    <dgm:cxn modelId="{4939D65E-59E4-804A-960A-0407A7EB14E5}" type="presOf" srcId="{53128A5F-5A4C-7F44-ACE4-42090BC82475}" destId="{DA9B00F9-6EAF-DA42-8CF6-B9C1436203A3}" srcOrd="0" destOrd="0" presId="urn:microsoft.com/office/officeart/2005/8/layout/process3"/>
    <dgm:cxn modelId="{EA7EE03E-454E-1B4D-8634-1576565E3799}" type="presParOf" srcId="{28A1818D-618B-BA4F-A567-FD7711113CCA}" destId="{C1ADB24B-1D45-FA42-8B1F-4D51D4D2E85F}" srcOrd="0" destOrd="0" presId="urn:microsoft.com/office/officeart/2005/8/layout/process3"/>
    <dgm:cxn modelId="{DFE687ED-C93E-B649-8748-3D2E9ABAF656}" type="presParOf" srcId="{C1ADB24B-1D45-FA42-8B1F-4D51D4D2E85F}" destId="{D54597C5-D926-9148-9B7E-87E3F89E32A0}" srcOrd="0" destOrd="0" presId="urn:microsoft.com/office/officeart/2005/8/layout/process3"/>
    <dgm:cxn modelId="{5FF4138C-300C-F246-B517-D82AFB273A06}" type="presParOf" srcId="{C1ADB24B-1D45-FA42-8B1F-4D51D4D2E85F}" destId="{444CBB2D-3C4B-314C-90A8-25790B5E4F5F}" srcOrd="1" destOrd="0" presId="urn:microsoft.com/office/officeart/2005/8/layout/process3"/>
    <dgm:cxn modelId="{3E670A8A-C6B6-AF49-B022-5DFACE0045A0}" type="presParOf" srcId="{C1ADB24B-1D45-FA42-8B1F-4D51D4D2E85F}" destId="{CC4E25F7-14EE-4642-AD9C-CA99B5FAB636}" srcOrd="2" destOrd="0" presId="urn:microsoft.com/office/officeart/2005/8/layout/process3"/>
    <dgm:cxn modelId="{44943C78-7389-B949-89CA-0C950EA313F9}" type="presParOf" srcId="{28A1818D-618B-BA4F-A567-FD7711113CCA}" destId="{9522B267-3D4A-6B4A-8B66-1F842710956B}" srcOrd="1" destOrd="0" presId="urn:microsoft.com/office/officeart/2005/8/layout/process3"/>
    <dgm:cxn modelId="{3C6A3C0E-59B4-F540-83CA-B9AB72906075}" type="presParOf" srcId="{9522B267-3D4A-6B4A-8B66-1F842710956B}" destId="{EA4A50E2-1F96-EE4B-9237-49D13B80EA60}" srcOrd="0" destOrd="0" presId="urn:microsoft.com/office/officeart/2005/8/layout/process3"/>
    <dgm:cxn modelId="{BFE013B9-7FD7-4F47-8625-242CFB4F863B}" type="presParOf" srcId="{28A1818D-618B-BA4F-A567-FD7711113CCA}" destId="{5807DBDB-EE8A-BF46-8C9E-198353679B7C}" srcOrd="2" destOrd="0" presId="urn:microsoft.com/office/officeart/2005/8/layout/process3"/>
    <dgm:cxn modelId="{8FC41514-7B90-DB42-8F33-46ED43CE0B81}" type="presParOf" srcId="{5807DBDB-EE8A-BF46-8C9E-198353679B7C}" destId="{DA9B00F9-6EAF-DA42-8CF6-B9C1436203A3}" srcOrd="0" destOrd="0" presId="urn:microsoft.com/office/officeart/2005/8/layout/process3"/>
    <dgm:cxn modelId="{2AFF45AA-8ED0-BC46-8AF2-E504584D80BB}" type="presParOf" srcId="{5807DBDB-EE8A-BF46-8C9E-198353679B7C}" destId="{87681290-39AB-214A-9A6F-BC69B51A486E}" srcOrd="1" destOrd="0" presId="urn:microsoft.com/office/officeart/2005/8/layout/process3"/>
    <dgm:cxn modelId="{DC9B8A37-805C-D741-A1E3-94028FE916A5}" type="presParOf" srcId="{5807DBDB-EE8A-BF46-8C9E-198353679B7C}" destId="{13E8B6A4-D49E-484A-835B-C90DC030165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396C8D-D0C7-D744-B01C-8063EC569247}">
      <dsp:nvSpPr>
        <dsp:cNvPr id="0" name=""/>
        <dsp:cNvSpPr/>
      </dsp:nvSpPr>
      <dsp:spPr>
        <a:xfrm rot="5400000">
          <a:off x="3352323" y="-959475"/>
          <a:ext cx="1585912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err="1" smtClean="0"/>
            <a:t>Tutela</a:t>
          </a:r>
          <a:r>
            <a:rPr lang="en-US" sz="2200" b="1" kern="1200" dirty="0" smtClean="0"/>
            <a:t> </a:t>
          </a:r>
          <a:r>
            <a:rPr lang="en-US" sz="2200" b="1" kern="1200" dirty="0" err="1" smtClean="0"/>
            <a:t>Cognitiva</a:t>
          </a:r>
          <a:endParaRPr lang="en-US" sz="2200" b="1" kern="1200" dirty="0"/>
        </a:p>
        <a:p>
          <a:pPr marL="457200" lvl="2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Meramente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Declaratória</a:t>
          </a:r>
          <a:endParaRPr lang="en-US" sz="2200" kern="1200" dirty="0"/>
        </a:p>
        <a:p>
          <a:pPr marL="457200" lvl="2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Constitutiva</a:t>
          </a:r>
          <a:endParaRPr lang="en-US" sz="2200" kern="1200" dirty="0"/>
        </a:p>
        <a:p>
          <a:pPr marL="457200" lvl="2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Condenatória</a:t>
          </a:r>
          <a:endParaRPr lang="en-US" sz="2200" kern="1200" dirty="0"/>
        </a:p>
      </dsp:txBody>
      <dsp:txXfrm rot="-5400000">
        <a:off x="2194559" y="275707"/>
        <a:ext cx="3824022" cy="1431076"/>
      </dsp:txXfrm>
    </dsp:sp>
    <dsp:sp modelId="{7106664F-C34B-2644-9064-7E30CA609223}">
      <dsp:nvSpPr>
        <dsp:cNvPr id="0" name=""/>
        <dsp:cNvSpPr/>
      </dsp:nvSpPr>
      <dsp:spPr>
        <a:xfrm>
          <a:off x="0" y="49"/>
          <a:ext cx="2194560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Certeza</a:t>
          </a:r>
          <a:endParaRPr lang="en-US" sz="2200" kern="1200" dirty="0"/>
        </a:p>
      </dsp:txBody>
      <dsp:txXfrm>
        <a:off x="96772" y="96821"/>
        <a:ext cx="2001016" cy="1788846"/>
      </dsp:txXfrm>
    </dsp:sp>
    <dsp:sp modelId="{3FFF92B7-7628-874B-9EBE-22E68AD107A1}">
      <dsp:nvSpPr>
        <dsp:cNvPr id="0" name=""/>
        <dsp:cNvSpPr/>
      </dsp:nvSpPr>
      <dsp:spPr>
        <a:xfrm rot="5400000">
          <a:off x="3352323" y="1122035"/>
          <a:ext cx="1585912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err="1" smtClean="0"/>
            <a:t>Tutela</a:t>
          </a:r>
          <a:r>
            <a:rPr lang="en-US" sz="2200" b="1" kern="1200" dirty="0" smtClean="0"/>
            <a:t> </a:t>
          </a:r>
          <a:r>
            <a:rPr lang="en-US" sz="2200" b="1" kern="1200" dirty="0" err="1" smtClean="0"/>
            <a:t>Executiva</a:t>
          </a:r>
          <a:endParaRPr lang="en-US" sz="2200" kern="1200" dirty="0"/>
        </a:p>
      </dsp:txBody>
      <dsp:txXfrm rot="-5400000">
        <a:off x="2194559" y="2357217"/>
        <a:ext cx="3824022" cy="1431076"/>
      </dsp:txXfrm>
    </dsp:sp>
    <dsp:sp modelId="{E02E4ED0-469C-5A41-A5AE-7F662DEFBBEB}">
      <dsp:nvSpPr>
        <dsp:cNvPr id="0" name=""/>
        <dsp:cNvSpPr/>
      </dsp:nvSpPr>
      <dsp:spPr>
        <a:xfrm>
          <a:off x="0" y="2081559"/>
          <a:ext cx="2194560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Adimplemento</a:t>
          </a:r>
          <a:endParaRPr lang="en-US" sz="2200" kern="1200" dirty="0"/>
        </a:p>
      </dsp:txBody>
      <dsp:txXfrm>
        <a:off x="96772" y="2178331"/>
        <a:ext cx="2001016" cy="1788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40D57D-54D4-CE42-A4EB-7613A1EDB805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Princípios</a:t>
          </a:r>
          <a:endParaRPr lang="en-US" sz="1700" kern="1200" dirty="0"/>
        </a:p>
      </dsp:txBody>
      <dsp:txXfrm>
        <a:off x="599352" y="218336"/>
        <a:ext cx="1047111" cy="1047111"/>
      </dsp:txXfrm>
    </dsp:sp>
    <dsp:sp modelId="{0FCAE2F0-1690-D248-95E3-B441C5EB80F2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807309" y="1930994"/>
        <a:ext cx="631197" cy="202011"/>
      </dsp:txXfrm>
    </dsp:sp>
    <dsp:sp modelId="{05CB4811-40FA-1049-A023-0590CDC3A167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Regras</a:t>
          </a:r>
          <a:endParaRPr lang="en-US" sz="1700" kern="1200" dirty="0"/>
        </a:p>
      </dsp:txBody>
      <dsp:txXfrm>
        <a:off x="599352" y="2798551"/>
        <a:ext cx="1047111" cy="1047111"/>
      </dsp:txXfrm>
    </dsp:sp>
    <dsp:sp modelId="{5C7BD79B-5BA6-1B49-B72C-D4A4EC101A08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2085454" y="1866737"/>
        <a:ext cx="329635" cy="330524"/>
      </dsp:txXfrm>
    </dsp:sp>
    <dsp:sp modelId="{FA8414B1-0B36-D742-BC71-9D885A9248E6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/>
            <a:t>Normas</a:t>
          </a:r>
          <a:endParaRPr lang="en-US" sz="4400" kern="1200" dirty="0"/>
        </a:p>
      </dsp:txBody>
      <dsp:txXfrm>
        <a:off x="3185560" y="984888"/>
        <a:ext cx="2094223" cy="20942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70A62-B18C-0241-A4E6-2B8E7AE2B329}">
      <dsp:nvSpPr>
        <dsp:cNvPr id="0" name=""/>
        <dsp:cNvSpPr/>
      </dsp:nvSpPr>
      <dsp:spPr>
        <a:xfrm>
          <a:off x="2155507" y="2277603"/>
          <a:ext cx="1784985" cy="178498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Podem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ser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iniciadas</a:t>
          </a:r>
          <a:r>
            <a:rPr lang="en-US" sz="2300" kern="1200" dirty="0" smtClean="0"/>
            <a:t> </a:t>
          </a:r>
          <a:r>
            <a:rPr lang="en-US" sz="2300" i="1" kern="1200" dirty="0" smtClean="0"/>
            <a:t>ex officio</a:t>
          </a:r>
          <a:endParaRPr lang="en-US" sz="2300" i="1" kern="1200" dirty="0"/>
        </a:p>
      </dsp:txBody>
      <dsp:txXfrm>
        <a:off x="2416912" y="2539008"/>
        <a:ext cx="1262175" cy="1262175"/>
      </dsp:txXfrm>
    </dsp:sp>
    <dsp:sp modelId="{4E2608F8-64AC-8748-B79F-80DA6F84F82A}">
      <dsp:nvSpPr>
        <dsp:cNvPr id="0" name=""/>
        <dsp:cNvSpPr/>
      </dsp:nvSpPr>
      <dsp:spPr>
        <a:xfrm rot="12900000">
          <a:off x="871449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F352DC-0481-3C4D-8B2F-DA58380F57C1}">
      <dsp:nvSpPr>
        <dsp:cNvPr id="0" name=""/>
        <dsp:cNvSpPr/>
      </dsp:nvSpPr>
      <dsp:spPr>
        <a:xfrm>
          <a:off x="160123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Não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Fazer</a:t>
          </a:r>
          <a:endParaRPr lang="en-US" sz="3000" kern="1200" dirty="0"/>
        </a:p>
      </dsp:txBody>
      <dsp:txXfrm>
        <a:off x="199856" y="1103105"/>
        <a:ext cx="1616269" cy="1277122"/>
      </dsp:txXfrm>
    </dsp:sp>
    <dsp:sp modelId="{13FC7EE7-0905-054C-987D-FE940A67ACA5}">
      <dsp:nvSpPr>
        <dsp:cNvPr id="0" name=""/>
        <dsp:cNvSpPr/>
      </dsp:nvSpPr>
      <dsp:spPr>
        <a:xfrm rot="16200000">
          <a:off x="2292993" y="1180352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4F2B2B-75BF-5345-88DE-EB365EA4C0E4}">
      <dsp:nvSpPr>
        <dsp:cNvPr id="0" name=""/>
        <dsp:cNvSpPr/>
      </dsp:nvSpPr>
      <dsp:spPr>
        <a:xfrm>
          <a:off x="2200132" y="1411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Fazer</a:t>
          </a:r>
          <a:endParaRPr lang="en-US" sz="3000" kern="1200" dirty="0"/>
        </a:p>
      </dsp:txBody>
      <dsp:txXfrm>
        <a:off x="2239865" y="41144"/>
        <a:ext cx="1616269" cy="1277122"/>
      </dsp:txXfrm>
    </dsp:sp>
    <dsp:sp modelId="{DB00E530-5B7A-924D-A25F-6247F06734C1}">
      <dsp:nvSpPr>
        <dsp:cNvPr id="0" name=""/>
        <dsp:cNvSpPr/>
      </dsp:nvSpPr>
      <dsp:spPr>
        <a:xfrm rot="19500000">
          <a:off x="3714536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E4202E-5C07-7646-BFB9-C72335CE357D}">
      <dsp:nvSpPr>
        <dsp:cNvPr id="0" name=""/>
        <dsp:cNvSpPr/>
      </dsp:nvSpPr>
      <dsp:spPr>
        <a:xfrm>
          <a:off x="4240140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Entregar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Coisa</a:t>
          </a:r>
          <a:endParaRPr lang="en-US" sz="3000" kern="1200" dirty="0"/>
        </a:p>
      </dsp:txBody>
      <dsp:txXfrm>
        <a:off x="4279873" y="1103105"/>
        <a:ext cx="1616269" cy="12771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4E4B4-03C2-EF4B-8554-D8980125F30F}">
      <dsp:nvSpPr>
        <dsp:cNvPr id="0" name=""/>
        <dsp:cNvSpPr/>
      </dsp:nvSpPr>
      <dsp:spPr>
        <a:xfrm>
          <a:off x="566975" y="321351"/>
          <a:ext cx="5177790" cy="1618059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5966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Em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que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consistem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os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chamados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títulos</a:t>
          </a:r>
          <a:r>
            <a:rPr lang="en-US" sz="2300" b="1" kern="1200" dirty="0" smtClean="0"/>
            <a:t>  </a:t>
          </a:r>
          <a:r>
            <a:rPr lang="en-US" sz="2300" b="1" kern="1200" dirty="0" err="1" smtClean="0"/>
            <a:t>parajudiciais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ou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mistos</a:t>
          </a:r>
          <a:r>
            <a:rPr lang="en-US" sz="2300" b="1" kern="1200" dirty="0" smtClean="0"/>
            <a:t>?</a:t>
          </a:r>
          <a:endParaRPr lang="en-US" sz="2300" b="1" kern="1200" dirty="0"/>
        </a:p>
      </dsp:txBody>
      <dsp:txXfrm>
        <a:off x="566975" y="321351"/>
        <a:ext cx="5177790" cy="1618059"/>
      </dsp:txXfrm>
    </dsp:sp>
    <dsp:sp modelId="{D7227B7F-B90B-2D41-8008-CE2475C9E771}">
      <dsp:nvSpPr>
        <dsp:cNvPr id="0" name=""/>
        <dsp:cNvSpPr/>
      </dsp:nvSpPr>
      <dsp:spPr>
        <a:xfrm>
          <a:off x="351234" y="87631"/>
          <a:ext cx="1132641" cy="1698962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F0770F-C79B-B441-A2BD-7C015DB766E9}">
      <dsp:nvSpPr>
        <dsp:cNvPr id="0" name=""/>
        <dsp:cNvSpPr/>
      </dsp:nvSpPr>
      <dsp:spPr>
        <a:xfrm>
          <a:off x="566975" y="2358308"/>
          <a:ext cx="5177790" cy="1618059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5966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Qual</a:t>
          </a:r>
          <a:r>
            <a:rPr lang="en-US" sz="2300" b="1" kern="1200" dirty="0" smtClean="0"/>
            <a:t> a </a:t>
          </a:r>
          <a:r>
            <a:rPr lang="en-US" sz="2300" b="1" kern="1200" dirty="0" err="1" smtClean="0"/>
            <a:t>consequência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prática</a:t>
          </a:r>
          <a:r>
            <a:rPr lang="en-US" sz="2300" b="1" kern="1200" dirty="0" smtClean="0"/>
            <a:t> do </a:t>
          </a:r>
          <a:r>
            <a:rPr lang="en-US" sz="2300" b="1" kern="1200" dirty="0" err="1" smtClean="0"/>
            <a:t>reconhecimento</a:t>
          </a:r>
          <a:r>
            <a:rPr lang="en-US" sz="2300" b="1" kern="1200" dirty="0" smtClean="0"/>
            <a:t> da </a:t>
          </a:r>
          <a:r>
            <a:rPr lang="en-US" sz="2300" b="1" kern="1200" dirty="0" err="1" smtClean="0"/>
            <a:t>existência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desta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espécie</a:t>
          </a:r>
          <a:r>
            <a:rPr lang="en-US" sz="2300" b="1" kern="1200" dirty="0" smtClean="0"/>
            <a:t> de </a:t>
          </a:r>
          <a:r>
            <a:rPr lang="en-US" sz="2300" b="1" kern="1200" dirty="0" err="1" smtClean="0"/>
            <a:t>títulos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executivos</a:t>
          </a:r>
          <a:r>
            <a:rPr lang="en-US" sz="2300" b="1" kern="1200" dirty="0" smtClean="0"/>
            <a:t>?</a:t>
          </a:r>
          <a:endParaRPr lang="en-US" sz="2300" b="1" kern="1200" dirty="0"/>
        </a:p>
      </dsp:txBody>
      <dsp:txXfrm>
        <a:off x="566975" y="2358308"/>
        <a:ext cx="5177790" cy="1618059"/>
      </dsp:txXfrm>
    </dsp:sp>
    <dsp:sp modelId="{DAE8953C-2778-6E47-A47A-21905DC63DD0}">
      <dsp:nvSpPr>
        <dsp:cNvPr id="0" name=""/>
        <dsp:cNvSpPr/>
      </dsp:nvSpPr>
      <dsp:spPr>
        <a:xfrm>
          <a:off x="351234" y="2124588"/>
          <a:ext cx="1132641" cy="1698962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3BDD3-ECCB-E045-9AE6-CE7A3FE280C3}">
      <dsp:nvSpPr>
        <dsp:cNvPr id="0" name=""/>
        <dsp:cNvSpPr/>
      </dsp:nvSpPr>
      <dsp:spPr>
        <a:xfrm rot="10800000">
          <a:off x="1687347" y="1678"/>
          <a:ext cx="4619393" cy="209526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3954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É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possível</a:t>
          </a:r>
          <a:r>
            <a:rPr lang="en-US" sz="2500" kern="1200" dirty="0" smtClean="0"/>
            <a:t>, com </a:t>
          </a:r>
          <a:r>
            <a:rPr lang="en-US" sz="2500" kern="1200" dirty="0" err="1" smtClean="0"/>
            <a:t>arrimo</a:t>
          </a:r>
          <a:r>
            <a:rPr lang="en-US" sz="2500" kern="1200" dirty="0" smtClean="0"/>
            <a:t> no art. 190, do CPC, a </a:t>
          </a:r>
          <a:r>
            <a:rPr lang="en-US" sz="2500" kern="1200" dirty="0" err="1" smtClean="0"/>
            <a:t>criação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voluntária</a:t>
          </a:r>
          <a:r>
            <a:rPr lang="en-US" sz="2500" kern="1200" dirty="0" smtClean="0"/>
            <a:t> de </a:t>
          </a:r>
          <a:r>
            <a:rPr lang="en-US" sz="2500" kern="1200" dirty="0" err="1" smtClean="0"/>
            <a:t>títulos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executivos</a:t>
          </a:r>
          <a:r>
            <a:rPr lang="en-US" sz="2500" kern="1200" dirty="0" smtClean="0"/>
            <a:t>?</a:t>
          </a:r>
          <a:endParaRPr lang="en-US" sz="2500" kern="1200" dirty="0"/>
        </a:p>
      </dsp:txBody>
      <dsp:txXfrm rot="10800000">
        <a:off x="2211163" y="1678"/>
        <a:ext cx="4095577" cy="2095265"/>
      </dsp:txXfrm>
    </dsp:sp>
    <dsp:sp modelId="{152D60D5-EB1C-C442-9C03-98A658438036}">
      <dsp:nvSpPr>
        <dsp:cNvPr id="0" name=""/>
        <dsp:cNvSpPr/>
      </dsp:nvSpPr>
      <dsp:spPr>
        <a:xfrm>
          <a:off x="639715" y="1678"/>
          <a:ext cx="2095265" cy="209526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B35AD24-E173-8B46-A4D9-DAEC255425CB}">
      <dsp:nvSpPr>
        <dsp:cNvPr id="0" name=""/>
        <dsp:cNvSpPr/>
      </dsp:nvSpPr>
      <dsp:spPr>
        <a:xfrm rot="10800000">
          <a:off x="1687347" y="2722397"/>
          <a:ext cx="4619393" cy="209526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3954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Execução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sem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título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Permitida</a:t>
          </a:r>
          <a:r>
            <a:rPr lang="en-US" sz="2200" kern="1200" dirty="0" smtClean="0"/>
            <a:t>?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Monitória</a:t>
          </a:r>
          <a:r>
            <a:rPr lang="en-US" sz="2200" kern="1200" dirty="0" smtClean="0"/>
            <a:t> (art. 700 e </a:t>
          </a:r>
          <a:r>
            <a:rPr lang="en-US" sz="2200" kern="1200" dirty="0" err="1" smtClean="0"/>
            <a:t>sgts</a:t>
          </a:r>
          <a:r>
            <a:rPr lang="en-US" sz="2200" kern="1200" dirty="0" smtClean="0"/>
            <a:t>, CPC)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Tutelas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Provisórias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Urgências</a:t>
          </a:r>
          <a:endParaRPr lang="en-US" sz="2200" kern="1200" dirty="0"/>
        </a:p>
      </dsp:txBody>
      <dsp:txXfrm rot="10800000">
        <a:off x="2211163" y="2722397"/>
        <a:ext cx="4095577" cy="2095265"/>
      </dsp:txXfrm>
    </dsp:sp>
    <dsp:sp modelId="{D2D90F8E-6A15-014D-AD7B-B15671C308D7}">
      <dsp:nvSpPr>
        <dsp:cNvPr id="0" name=""/>
        <dsp:cNvSpPr/>
      </dsp:nvSpPr>
      <dsp:spPr>
        <a:xfrm>
          <a:off x="639715" y="2722397"/>
          <a:ext cx="2095265" cy="209526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B8F65-F5D1-E540-B740-8D3BFAC13150}">
      <dsp:nvSpPr>
        <dsp:cNvPr id="0" name=""/>
        <dsp:cNvSpPr/>
      </dsp:nvSpPr>
      <dsp:spPr>
        <a:xfrm>
          <a:off x="0" y="720699"/>
          <a:ext cx="6096000" cy="118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D92B5-5EFF-214E-8E53-D2055F17DAC7}">
      <dsp:nvSpPr>
        <dsp:cNvPr id="0" name=""/>
        <dsp:cNvSpPr/>
      </dsp:nvSpPr>
      <dsp:spPr>
        <a:xfrm>
          <a:off x="304800" y="26979"/>
          <a:ext cx="4267200" cy="13874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err="1" smtClean="0"/>
            <a:t>Desistência</a:t>
          </a:r>
          <a:r>
            <a:rPr lang="en-US" sz="4700" kern="1200" dirty="0" smtClean="0"/>
            <a:t> e </a:t>
          </a:r>
          <a:r>
            <a:rPr lang="en-US" sz="4700" kern="1200" dirty="0" err="1" smtClean="0"/>
            <a:t>Renúncia</a:t>
          </a:r>
          <a:endParaRPr lang="en-US" sz="4700" kern="1200" dirty="0"/>
        </a:p>
      </dsp:txBody>
      <dsp:txXfrm>
        <a:off x="372529" y="94708"/>
        <a:ext cx="4131742" cy="1251982"/>
      </dsp:txXfrm>
    </dsp:sp>
    <dsp:sp modelId="{1065A4D3-3820-4B43-AAEB-D14F0074A1C5}">
      <dsp:nvSpPr>
        <dsp:cNvPr id="0" name=""/>
        <dsp:cNvSpPr/>
      </dsp:nvSpPr>
      <dsp:spPr>
        <a:xfrm>
          <a:off x="0" y="2852620"/>
          <a:ext cx="6096000" cy="118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CF5C0-BDDE-F64E-8B35-F6572EC64690}">
      <dsp:nvSpPr>
        <dsp:cNvPr id="0" name=""/>
        <dsp:cNvSpPr/>
      </dsp:nvSpPr>
      <dsp:spPr>
        <a:xfrm>
          <a:off x="304800" y="2158900"/>
          <a:ext cx="4267200" cy="13874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Art. 903, CPC</a:t>
          </a:r>
          <a:endParaRPr lang="en-US" sz="4700" kern="1200" dirty="0"/>
        </a:p>
      </dsp:txBody>
      <dsp:txXfrm>
        <a:off x="372529" y="2226629"/>
        <a:ext cx="4131742" cy="12519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D42DC-6E5D-4A48-8772-9B87400D5842}">
      <dsp:nvSpPr>
        <dsp:cNvPr id="0" name=""/>
        <dsp:cNvSpPr/>
      </dsp:nvSpPr>
      <dsp:spPr>
        <a:xfrm rot="10800000">
          <a:off x="1531620" y="1010919"/>
          <a:ext cx="4053840" cy="2042160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00536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Ônus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Sucumbenciais</a:t>
          </a:r>
          <a:r>
            <a:rPr lang="en-US" sz="2800" kern="1200" dirty="0" smtClean="0"/>
            <a:t> e </a:t>
          </a:r>
          <a:r>
            <a:rPr lang="en-US" sz="2800" kern="1200" dirty="0" err="1" smtClean="0"/>
            <a:t>Desistência</a:t>
          </a:r>
          <a:r>
            <a:rPr lang="en-US" sz="2800" kern="1200" dirty="0" smtClean="0"/>
            <a:t> da </a:t>
          </a:r>
          <a:r>
            <a:rPr lang="en-US" sz="2800" kern="1200" dirty="0" err="1" smtClean="0"/>
            <a:t>Execução</a:t>
          </a:r>
          <a:r>
            <a:rPr lang="en-US" sz="2800" kern="1200" dirty="0" smtClean="0"/>
            <a:t>?</a:t>
          </a:r>
          <a:endParaRPr lang="en-US" sz="2800" kern="1200" dirty="0"/>
        </a:p>
      </dsp:txBody>
      <dsp:txXfrm rot="10800000">
        <a:off x="2042160" y="1010919"/>
        <a:ext cx="3543300" cy="2042160"/>
      </dsp:txXfrm>
    </dsp:sp>
    <dsp:sp modelId="{F2E90020-558C-CB43-BA58-BBBD8CA49161}">
      <dsp:nvSpPr>
        <dsp:cNvPr id="0" name=""/>
        <dsp:cNvSpPr/>
      </dsp:nvSpPr>
      <dsp:spPr>
        <a:xfrm>
          <a:off x="510539" y="1010919"/>
          <a:ext cx="2042160" cy="2042160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F6A10-BC8B-0C4E-BCA8-DD265B4C55F9}">
      <dsp:nvSpPr>
        <dsp:cNvPr id="0" name=""/>
        <dsp:cNvSpPr/>
      </dsp:nvSpPr>
      <dsp:spPr>
        <a:xfrm>
          <a:off x="916483" y="1984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CNH</a:t>
          </a:r>
          <a:endParaRPr lang="en-US" sz="2500" kern="1200" dirty="0"/>
        </a:p>
      </dsp:txBody>
      <dsp:txXfrm>
        <a:off x="916483" y="1984"/>
        <a:ext cx="2030015" cy="1218009"/>
      </dsp:txXfrm>
    </dsp:sp>
    <dsp:sp modelId="{C6BBE853-C2B8-3847-8E1C-99AB07B83BF3}">
      <dsp:nvSpPr>
        <dsp:cNvPr id="0" name=""/>
        <dsp:cNvSpPr/>
      </dsp:nvSpPr>
      <dsp:spPr>
        <a:xfrm>
          <a:off x="3149500" y="1984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Passaporte</a:t>
          </a:r>
          <a:endParaRPr lang="en-US" sz="2500" kern="1200" dirty="0"/>
        </a:p>
      </dsp:txBody>
      <dsp:txXfrm>
        <a:off x="3149500" y="1984"/>
        <a:ext cx="2030015" cy="1218009"/>
      </dsp:txXfrm>
    </dsp:sp>
    <dsp:sp modelId="{8B0062D3-DEE1-2F47-9708-F1BD2028A7E9}">
      <dsp:nvSpPr>
        <dsp:cNvPr id="0" name=""/>
        <dsp:cNvSpPr/>
      </dsp:nvSpPr>
      <dsp:spPr>
        <a:xfrm>
          <a:off x="916483" y="1422995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Bloqueio</a:t>
          </a:r>
          <a:r>
            <a:rPr lang="en-US" sz="2500" kern="1200" dirty="0" smtClean="0"/>
            <a:t> de </a:t>
          </a:r>
          <a:r>
            <a:rPr lang="en-US" sz="2500" kern="1200" dirty="0" err="1" smtClean="0"/>
            <a:t>Limite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Bancário</a:t>
          </a:r>
          <a:endParaRPr lang="en-US" sz="2500" kern="1200" dirty="0"/>
        </a:p>
      </dsp:txBody>
      <dsp:txXfrm>
        <a:off x="916483" y="1422995"/>
        <a:ext cx="2030015" cy="1218009"/>
      </dsp:txXfrm>
    </dsp:sp>
    <dsp:sp modelId="{26EA81DE-D75E-274E-804E-203EA762D009}">
      <dsp:nvSpPr>
        <dsp:cNvPr id="0" name=""/>
        <dsp:cNvSpPr/>
      </dsp:nvSpPr>
      <dsp:spPr>
        <a:xfrm>
          <a:off x="3149500" y="1422995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Bloqueio</a:t>
          </a:r>
          <a:r>
            <a:rPr lang="en-US" sz="2500" kern="1200" dirty="0" smtClean="0"/>
            <a:t> de </a:t>
          </a:r>
          <a:r>
            <a:rPr lang="en-US" sz="2500" kern="1200" dirty="0" err="1" smtClean="0"/>
            <a:t>Cartão</a:t>
          </a:r>
          <a:r>
            <a:rPr lang="en-US" sz="2500" kern="1200" dirty="0" smtClean="0"/>
            <a:t> de </a:t>
          </a:r>
          <a:r>
            <a:rPr lang="en-US" sz="2500" kern="1200" dirty="0" err="1" smtClean="0"/>
            <a:t>Crédito</a:t>
          </a:r>
          <a:endParaRPr lang="en-US" sz="2500" kern="1200" dirty="0"/>
        </a:p>
      </dsp:txBody>
      <dsp:txXfrm>
        <a:off x="3149500" y="1422995"/>
        <a:ext cx="2030015" cy="1218009"/>
      </dsp:txXfrm>
    </dsp:sp>
    <dsp:sp modelId="{E146D8B8-B110-1142-958F-A0D2D556FBAF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RENAJUD</a:t>
          </a:r>
          <a:endParaRPr lang="en-US" sz="2500" kern="1200" dirty="0"/>
        </a:p>
      </dsp:txBody>
      <dsp:txXfrm>
        <a:off x="2032992" y="2844006"/>
        <a:ext cx="2030015" cy="12180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C5E04-8C45-1D45-A4D8-06461CFCCA1E}">
      <dsp:nvSpPr>
        <dsp:cNvPr id="0" name=""/>
        <dsp:cNvSpPr/>
      </dsp:nvSpPr>
      <dsp:spPr>
        <a:xfrm rot="10800000">
          <a:off x="1788888" y="610851"/>
          <a:ext cx="4736310" cy="398659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51115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Após</a:t>
          </a:r>
          <a:r>
            <a:rPr lang="en-US" sz="2000" kern="1200" dirty="0" smtClean="0"/>
            <a:t> a </a:t>
          </a:r>
          <a:r>
            <a:rPr lang="en-US" sz="2000" kern="1200" dirty="0" err="1" smtClean="0"/>
            <a:t>vigência</a:t>
          </a:r>
          <a:r>
            <a:rPr lang="en-US" sz="2000" kern="1200" dirty="0" smtClean="0"/>
            <a:t> do Novo CPC, de </a:t>
          </a:r>
          <a:r>
            <a:rPr lang="en-US" sz="2000" kern="1200" dirty="0" err="1" smtClean="0"/>
            <a:t>que</a:t>
          </a:r>
          <a:r>
            <a:rPr lang="en-US" sz="2000" kern="1200" dirty="0" smtClean="0"/>
            <a:t> forma o Superior Tribunal de </a:t>
          </a:r>
          <a:r>
            <a:rPr lang="en-US" sz="2000" kern="1200" dirty="0" err="1" smtClean="0"/>
            <a:t>Justiça</a:t>
          </a:r>
          <a:r>
            <a:rPr lang="en-US" sz="2000" kern="1200" dirty="0" smtClean="0"/>
            <a:t> se </a:t>
          </a:r>
          <a:r>
            <a:rPr lang="en-US" sz="2000" kern="1200" dirty="0" err="1" smtClean="0"/>
            <a:t>posicionou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acerca</a:t>
          </a:r>
          <a:r>
            <a:rPr lang="en-US" sz="2000" kern="1200" dirty="0" smtClean="0"/>
            <a:t> da </a:t>
          </a:r>
          <a:r>
            <a:rPr lang="en-US" sz="2000" kern="1200" dirty="0" err="1" smtClean="0"/>
            <a:t>possibilidade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retenção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passaporte</a:t>
          </a:r>
          <a:r>
            <a:rPr lang="en-US" sz="2000" kern="1200" dirty="0" smtClean="0"/>
            <a:t> e CNH </a:t>
          </a:r>
          <a:r>
            <a:rPr lang="en-US" sz="2000" kern="1200" dirty="0" err="1" smtClean="0"/>
            <a:t>como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medidas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coercitivas</a:t>
          </a:r>
          <a:r>
            <a:rPr lang="en-US" sz="2000" kern="1200" dirty="0" smtClean="0"/>
            <a:t> da </a:t>
          </a:r>
          <a:r>
            <a:rPr lang="en-US" sz="2000" kern="1200" dirty="0" err="1" smtClean="0"/>
            <a:t>execução</a:t>
          </a:r>
          <a:r>
            <a:rPr lang="en-US" sz="2000" kern="1200" dirty="0" smtClean="0"/>
            <a:t>?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RHC 97.876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ADI 5.941</a:t>
          </a:r>
          <a:endParaRPr lang="en-US" sz="2000" kern="1200" dirty="0"/>
        </a:p>
      </dsp:txBody>
      <dsp:txXfrm rot="10800000">
        <a:off x="2785538" y="610851"/>
        <a:ext cx="3739660" cy="3986599"/>
      </dsp:txXfrm>
    </dsp:sp>
    <dsp:sp modelId="{51EAF2B6-E4AB-594F-90EC-82C4678609E2}">
      <dsp:nvSpPr>
        <dsp:cNvPr id="0" name=""/>
        <dsp:cNvSpPr/>
      </dsp:nvSpPr>
      <dsp:spPr>
        <a:xfrm>
          <a:off x="597072" y="1412335"/>
          <a:ext cx="2383631" cy="2383631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A0F13-C181-E941-B039-DD692AEF499B}">
      <dsp:nvSpPr>
        <dsp:cNvPr id="0" name=""/>
        <dsp:cNvSpPr/>
      </dsp:nvSpPr>
      <dsp:spPr>
        <a:xfrm>
          <a:off x="0" y="347020"/>
          <a:ext cx="6096000" cy="579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980F8B-E75D-8D48-848E-5E3B6299A9F3}">
      <dsp:nvSpPr>
        <dsp:cNvPr id="0" name=""/>
        <dsp:cNvSpPr/>
      </dsp:nvSpPr>
      <dsp:spPr>
        <a:xfrm>
          <a:off x="304800" y="7539"/>
          <a:ext cx="4267200" cy="67896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Impugnação</a:t>
          </a:r>
          <a:endParaRPr lang="en-US" sz="2300" kern="1200" dirty="0"/>
        </a:p>
      </dsp:txBody>
      <dsp:txXfrm>
        <a:off x="337944" y="40683"/>
        <a:ext cx="4200912" cy="612672"/>
      </dsp:txXfrm>
    </dsp:sp>
    <dsp:sp modelId="{C92B2610-32FB-CC4F-ABAA-462D01955430}">
      <dsp:nvSpPr>
        <dsp:cNvPr id="0" name=""/>
        <dsp:cNvSpPr/>
      </dsp:nvSpPr>
      <dsp:spPr>
        <a:xfrm>
          <a:off x="0" y="1390300"/>
          <a:ext cx="6096000" cy="579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F8D5F-4587-634E-9B97-7075C043D9F0}">
      <dsp:nvSpPr>
        <dsp:cNvPr id="0" name=""/>
        <dsp:cNvSpPr/>
      </dsp:nvSpPr>
      <dsp:spPr>
        <a:xfrm>
          <a:off x="304800" y="1050819"/>
          <a:ext cx="4267200" cy="67896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Embargos </a:t>
          </a:r>
          <a:r>
            <a:rPr lang="en-US" sz="2300" kern="1200" dirty="0" err="1" smtClean="0"/>
            <a:t>à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Execução</a:t>
          </a:r>
          <a:endParaRPr lang="en-US" sz="2300" kern="1200" dirty="0"/>
        </a:p>
      </dsp:txBody>
      <dsp:txXfrm>
        <a:off x="337944" y="1083963"/>
        <a:ext cx="4200912" cy="612672"/>
      </dsp:txXfrm>
    </dsp:sp>
    <dsp:sp modelId="{80198125-B75B-A046-A518-3E5601D27DB7}">
      <dsp:nvSpPr>
        <dsp:cNvPr id="0" name=""/>
        <dsp:cNvSpPr/>
      </dsp:nvSpPr>
      <dsp:spPr>
        <a:xfrm>
          <a:off x="0" y="2433580"/>
          <a:ext cx="6096000" cy="579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BF8F84-3A20-044B-BC75-19C749AD38E3}">
      <dsp:nvSpPr>
        <dsp:cNvPr id="0" name=""/>
        <dsp:cNvSpPr/>
      </dsp:nvSpPr>
      <dsp:spPr>
        <a:xfrm>
          <a:off x="304800" y="2094100"/>
          <a:ext cx="4267200" cy="67896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Exceção</a:t>
          </a:r>
          <a:r>
            <a:rPr lang="en-US" sz="2300" kern="1200" dirty="0" smtClean="0"/>
            <a:t> de Pré-</a:t>
          </a:r>
          <a:r>
            <a:rPr lang="en-US" sz="2300" kern="1200" dirty="0" err="1" smtClean="0"/>
            <a:t>Executividade</a:t>
          </a:r>
          <a:endParaRPr lang="en-US" sz="2300" kern="1200" dirty="0"/>
        </a:p>
      </dsp:txBody>
      <dsp:txXfrm>
        <a:off x="337944" y="2127244"/>
        <a:ext cx="4200912" cy="612672"/>
      </dsp:txXfrm>
    </dsp:sp>
    <dsp:sp modelId="{3D57EAE0-D041-E142-8B7D-6E0F5CF630B8}">
      <dsp:nvSpPr>
        <dsp:cNvPr id="0" name=""/>
        <dsp:cNvSpPr/>
      </dsp:nvSpPr>
      <dsp:spPr>
        <a:xfrm>
          <a:off x="0" y="3476860"/>
          <a:ext cx="6096000" cy="579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5CC6F-058E-6D4C-BAAB-23BC8E2C9EBA}">
      <dsp:nvSpPr>
        <dsp:cNvPr id="0" name=""/>
        <dsp:cNvSpPr/>
      </dsp:nvSpPr>
      <dsp:spPr>
        <a:xfrm>
          <a:off x="304800" y="3137380"/>
          <a:ext cx="4267200" cy="67896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Agravo</a:t>
          </a:r>
          <a:r>
            <a:rPr lang="en-US" sz="2300" kern="1200" dirty="0" smtClean="0"/>
            <a:t> de </a:t>
          </a:r>
          <a:r>
            <a:rPr lang="en-US" sz="2300" kern="1200" dirty="0" err="1" smtClean="0"/>
            <a:t>Instrumento</a:t>
          </a:r>
          <a:r>
            <a:rPr lang="en-US" sz="2300" kern="1200" dirty="0" smtClean="0"/>
            <a:t> </a:t>
          </a:r>
          <a:endParaRPr lang="en-US" sz="2300" kern="1200" dirty="0"/>
        </a:p>
      </dsp:txBody>
      <dsp:txXfrm>
        <a:off x="337944" y="3170524"/>
        <a:ext cx="4200912" cy="61267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CBB2D-3C4B-314C-90A8-25790B5E4F5F}">
      <dsp:nvSpPr>
        <dsp:cNvPr id="0" name=""/>
        <dsp:cNvSpPr/>
      </dsp:nvSpPr>
      <dsp:spPr>
        <a:xfrm>
          <a:off x="2523" y="1131333"/>
          <a:ext cx="2166669" cy="10604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Resp</a:t>
          </a:r>
          <a:r>
            <a:rPr lang="en-US" sz="1900" b="1" kern="1200" dirty="0" smtClean="0"/>
            <a:t> 1.231.981/RS</a:t>
          </a:r>
          <a:endParaRPr lang="en-US" sz="1900" b="1" kern="1200" dirty="0"/>
        </a:p>
      </dsp:txBody>
      <dsp:txXfrm>
        <a:off x="2523" y="1131333"/>
        <a:ext cx="2166669" cy="706933"/>
      </dsp:txXfrm>
    </dsp:sp>
    <dsp:sp modelId="{CC4E25F7-14EE-4642-AD9C-CA99B5FAB636}">
      <dsp:nvSpPr>
        <dsp:cNvPr id="0" name=""/>
        <dsp:cNvSpPr/>
      </dsp:nvSpPr>
      <dsp:spPr>
        <a:xfrm>
          <a:off x="446299" y="1838266"/>
          <a:ext cx="2166669" cy="10944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err="1" smtClean="0"/>
            <a:t>Diferenças</a:t>
          </a:r>
          <a:r>
            <a:rPr lang="en-US" sz="1900" b="1" kern="1200" dirty="0" smtClean="0"/>
            <a:t> entre </a:t>
          </a:r>
          <a:r>
            <a:rPr lang="en-US" sz="1900" b="1" kern="1200" dirty="0" err="1" smtClean="0"/>
            <a:t>Sanções</a:t>
          </a:r>
          <a:endParaRPr lang="en-US" sz="1900" b="1" kern="1200" dirty="0"/>
        </a:p>
      </dsp:txBody>
      <dsp:txXfrm>
        <a:off x="478353" y="1870320"/>
        <a:ext cx="2102561" cy="1030292"/>
      </dsp:txXfrm>
    </dsp:sp>
    <dsp:sp modelId="{9522B267-3D4A-6B4A-8B66-1F842710956B}">
      <dsp:nvSpPr>
        <dsp:cNvPr id="0" name=""/>
        <dsp:cNvSpPr/>
      </dsp:nvSpPr>
      <dsp:spPr>
        <a:xfrm>
          <a:off x="2497652" y="1215080"/>
          <a:ext cx="696333" cy="5394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/>
        </a:p>
      </dsp:txBody>
      <dsp:txXfrm>
        <a:off x="2497652" y="1322968"/>
        <a:ext cx="534502" cy="323662"/>
      </dsp:txXfrm>
    </dsp:sp>
    <dsp:sp modelId="{87681290-39AB-214A-9A6F-BC69B51A486E}">
      <dsp:nvSpPr>
        <dsp:cNvPr id="0" name=""/>
        <dsp:cNvSpPr/>
      </dsp:nvSpPr>
      <dsp:spPr>
        <a:xfrm>
          <a:off x="3483030" y="1131333"/>
          <a:ext cx="2166669" cy="10604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Resp</a:t>
          </a:r>
          <a:r>
            <a:rPr lang="en-US" sz="1900" b="1" kern="1200" dirty="0" smtClean="0"/>
            <a:t> 1.101.500/RJ</a:t>
          </a:r>
          <a:endParaRPr lang="en-US" sz="1900" b="1" kern="1200" dirty="0"/>
        </a:p>
      </dsp:txBody>
      <dsp:txXfrm>
        <a:off x="3483030" y="1131333"/>
        <a:ext cx="2166669" cy="706933"/>
      </dsp:txXfrm>
    </dsp:sp>
    <dsp:sp modelId="{13E8B6A4-D49E-484A-835B-C90DC030165F}">
      <dsp:nvSpPr>
        <dsp:cNvPr id="0" name=""/>
        <dsp:cNvSpPr/>
      </dsp:nvSpPr>
      <dsp:spPr>
        <a:xfrm>
          <a:off x="3926806" y="1838266"/>
          <a:ext cx="2166669" cy="10944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err="1" smtClean="0"/>
            <a:t>Possibilidade</a:t>
          </a:r>
          <a:r>
            <a:rPr lang="en-US" sz="1900" b="1" kern="1200" dirty="0" smtClean="0"/>
            <a:t> de </a:t>
          </a:r>
          <a:r>
            <a:rPr lang="en-US" sz="1900" b="1" kern="1200" dirty="0" err="1" smtClean="0"/>
            <a:t>Cumulação</a:t>
          </a:r>
          <a:r>
            <a:rPr lang="en-US" sz="1900" b="1" kern="1200" dirty="0" smtClean="0"/>
            <a:t> de </a:t>
          </a:r>
          <a:r>
            <a:rPr lang="en-US" sz="1900" b="1" kern="1200" dirty="0" err="1" smtClean="0"/>
            <a:t>Multas</a:t>
          </a:r>
          <a:endParaRPr lang="en-US" sz="1900" b="1" kern="1200" dirty="0"/>
        </a:p>
      </dsp:txBody>
      <dsp:txXfrm>
        <a:off x="3958860" y="1870320"/>
        <a:ext cx="2102561" cy="1030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8/20/2018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Tutela</a:t>
            </a:r>
            <a:r>
              <a:rPr lang="en-US" b="1" dirty="0" smtClean="0"/>
              <a:t> </a:t>
            </a:r>
            <a:r>
              <a:rPr lang="en-US" b="1" dirty="0" err="1" smtClean="0"/>
              <a:t>Executiva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err="1" smtClean="0"/>
              <a:t>Normas</a:t>
            </a:r>
            <a:r>
              <a:rPr lang="en-US" b="1" dirty="0" smtClean="0"/>
              <a:t> </a:t>
            </a:r>
            <a:r>
              <a:rPr lang="en-US" b="1" dirty="0" err="1" smtClean="0"/>
              <a:t>Preponderantes</a:t>
            </a:r>
            <a:endParaRPr lang="en-US" b="1" dirty="0" smtClean="0"/>
          </a:p>
          <a:p>
            <a:r>
              <a:rPr lang="en-US" dirty="0" smtClean="0"/>
              <a:t>Prof.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78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137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smtClean="0"/>
              <a:t>Crises </a:t>
            </a:r>
            <a:r>
              <a:rPr lang="en-US" b="1" dirty="0" err="1" smtClean="0"/>
              <a:t>Jurídicas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57826089"/>
              </p:ext>
            </p:extLst>
          </p:nvPr>
        </p:nvGraphicFramePr>
        <p:xfrm>
          <a:off x="1524000" y="167027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786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7041332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60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Inércia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1843657"/>
            <a:ext cx="68223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Títulos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Executivos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Extrajudiciais</a:t>
            </a:r>
            <a:endParaRPr lang="en-US" sz="2000" b="1" dirty="0" smtClean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Início</a:t>
            </a:r>
            <a:r>
              <a:rPr lang="en-US" sz="2000" dirty="0" smtClean="0"/>
              <a:t> do </a:t>
            </a:r>
            <a:r>
              <a:rPr lang="en-US" sz="2000" dirty="0" err="1" smtClean="0"/>
              <a:t>Processo</a:t>
            </a:r>
            <a:r>
              <a:rPr lang="en-US" sz="2000" dirty="0" smtClean="0"/>
              <a:t> </a:t>
            </a:r>
            <a:r>
              <a:rPr lang="en-US" sz="2000" dirty="0" err="1" smtClean="0"/>
              <a:t>Autônomo</a:t>
            </a:r>
            <a:r>
              <a:rPr lang="en-US" sz="2000" dirty="0" smtClean="0"/>
              <a:t>: art. 778, CPC</a:t>
            </a:r>
          </a:p>
          <a:p>
            <a:endParaRPr lang="en-US" sz="2000" b="1" dirty="0" smtClean="0">
              <a:latin typeface="Franklin Gothic Book"/>
              <a:cs typeface="Franklin Gothic Book"/>
            </a:endParaRPr>
          </a:p>
          <a:p>
            <a:endParaRPr lang="en-US" sz="2000" b="1" dirty="0">
              <a:latin typeface="Franklin Gothic Book"/>
              <a:cs typeface="Franklin Gothic Book"/>
            </a:endParaRPr>
          </a:p>
          <a:p>
            <a:r>
              <a:rPr lang="en-US" sz="2000" b="1" dirty="0" err="1" smtClean="0">
                <a:latin typeface="Franklin Gothic Book"/>
                <a:cs typeface="Franklin Gothic Book"/>
              </a:rPr>
              <a:t>Títulos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Executivos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Judiciais</a:t>
            </a:r>
            <a:endParaRPr lang="en-US" sz="2000" b="1" dirty="0" smtClean="0">
              <a:latin typeface="Franklin Gothic Book"/>
              <a:cs typeface="Franklin Gothic Book"/>
            </a:endParaRPr>
          </a:p>
          <a:p>
            <a:r>
              <a:rPr lang="en-US" sz="2000" dirty="0" smtClean="0">
                <a:latin typeface="Franklin Gothic Book"/>
                <a:cs typeface="Franklin Gothic Book"/>
              </a:rPr>
              <a:t>- </a:t>
            </a:r>
            <a:r>
              <a:rPr lang="en-US" sz="2000" dirty="0" err="1" smtClean="0">
                <a:latin typeface="Franklin Gothic Book"/>
                <a:cs typeface="Franklin Gothic Book"/>
              </a:rPr>
              <a:t>Início</a:t>
            </a:r>
            <a:r>
              <a:rPr lang="en-US" sz="2000" dirty="0" smtClean="0">
                <a:latin typeface="Franklin Gothic Book"/>
                <a:cs typeface="Franklin Gothic Book"/>
              </a:rPr>
              <a:t> do </a:t>
            </a:r>
            <a:r>
              <a:rPr lang="en-US" sz="2000" dirty="0" err="1" smtClean="0">
                <a:latin typeface="Franklin Gothic Book"/>
                <a:cs typeface="Franklin Gothic Book"/>
              </a:rPr>
              <a:t>Procedimento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ou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Módulo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endParaRPr lang="en-US" sz="2000" b="1" dirty="0" smtClean="0">
              <a:latin typeface="Franklin Gothic Book"/>
              <a:cs typeface="Franklin Gothic Book"/>
            </a:endParaRPr>
          </a:p>
          <a:p>
            <a:r>
              <a:rPr lang="en-US" sz="2000" dirty="0" smtClean="0">
                <a:latin typeface="Franklin Gothic Book"/>
                <a:cs typeface="Franklin Gothic Book"/>
              </a:rPr>
              <a:t>- </a:t>
            </a:r>
            <a:r>
              <a:rPr lang="en-US" sz="2000" dirty="0" err="1" smtClean="0">
                <a:latin typeface="Franklin Gothic Book"/>
                <a:cs typeface="Franklin Gothic Book"/>
              </a:rPr>
              <a:t>Obrigação</a:t>
            </a:r>
            <a:r>
              <a:rPr lang="en-US" sz="2000" dirty="0" smtClean="0"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latin typeface="Franklin Gothic Book"/>
                <a:cs typeface="Franklin Gothic Book"/>
              </a:rPr>
              <a:t>Pagar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Quantia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Certa</a:t>
            </a:r>
            <a:r>
              <a:rPr lang="en-US" sz="2000" dirty="0" smtClean="0">
                <a:latin typeface="Franklin Gothic Book"/>
                <a:cs typeface="Franklin Gothic Book"/>
              </a:rPr>
              <a:t>: art. 523, CPC</a:t>
            </a:r>
          </a:p>
          <a:p>
            <a:endParaRPr lang="en-US" sz="2000" dirty="0" smtClean="0">
              <a:latin typeface="Franklin Gothic Book"/>
              <a:cs typeface="Franklin Gothic Book"/>
            </a:endParaRPr>
          </a:p>
          <a:p>
            <a:r>
              <a:rPr lang="en-US" sz="2000" dirty="0" smtClean="0">
                <a:latin typeface="Franklin Gothic Book"/>
                <a:cs typeface="Franklin Gothic Book"/>
              </a:rPr>
              <a:t>- </a:t>
            </a:r>
            <a:r>
              <a:rPr lang="en-US" sz="2000" dirty="0" err="1" smtClean="0">
                <a:latin typeface="Franklin Gothic Book"/>
                <a:cs typeface="Franklin Gothic Book"/>
              </a:rPr>
              <a:t>Obrigação</a:t>
            </a:r>
            <a:r>
              <a:rPr lang="en-US" sz="2000" dirty="0" smtClean="0"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latin typeface="Franklin Gothic Book"/>
                <a:cs typeface="Franklin Gothic Book"/>
              </a:rPr>
              <a:t>Prestar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Alimentos</a:t>
            </a:r>
            <a:r>
              <a:rPr lang="en-US" sz="2000" dirty="0" smtClean="0">
                <a:latin typeface="Franklin Gothic Book"/>
                <a:cs typeface="Franklin Gothic Book"/>
              </a:rPr>
              <a:t>: art. 528, CPC</a:t>
            </a:r>
          </a:p>
          <a:p>
            <a:endParaRPr lang="en-US" sz="2000" dirty="0" smtClean="0">
              <a:latin typeface="Franklin Gothic Book"/>
              <a:cs typeface="Franklin Gothic Book"/>
            </a:endParaRPr>
          </a:p>
          <a:p>
            <a:r>
              <a:rPr lang="en-US" sz="2000" dirty="0" smtClean="0">
                <a:latin typeface="Franklin Gothic Book"/>
                <a:cs typeface="Franklin Gothic Book"/>
              </a:rPr>
              <a:t>- </a:t>
            </a:r>
            <a:r>
              <a:rPr lang="en-US" sz="2000" dirty="0" err="1" smtClean="0">
                <a:latin typeface="Franklin Gothic Book"/>
                <a:cs typeface="Franklin Gothic Book"/>
              </a:rPr>
              <a:t>Obrigação</a:t>
            </a:r>
            <a:r>
              <a:rPr lang="en-US" sz="2000" dirty="0" smtClean="0"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latin typeface="Franklin Gothic Book"/>
                <a:cs typeface="Franklin Gothic Book"/>
              </a:rPr>
              <a:t>Pagar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Quantia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Certa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pela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Fazenda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Pública</a:t>
            </a:r>
            <a:r>
              <a:rPr lang="en-US" sz="2000" dirty="0" smtClean="0">
                <a:latin typeface="Franklin Gothic Book"/>
                <a:cs typeface="Franklin Gothic Book"/>
              </a:rPr>
              <a:t>: art. 534, CPC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0403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3721725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91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Art. 2</a:t>
            </a:r>
            <a:r>
              <a:rPr lang="en-US" sz="2400" b="1" baseline="30000" dirty="0">
                <a:solidFill>
                  <a:prstClr val="black"/>
                </a:solidFill>
                <a:latin typeface="Constantia"/>
                <a:cs typeface="Constantia"/>
              </a:rPr>
              <a:t>o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O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processo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começa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por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iniciativa</a:t>
            </a:r>
            <a:r>
              <a:rPr lang="en-US" sz="2400" b="1" i="1" u="sng" dirty="0">
                <a:solidFill>
                  <a:prstClr val="black"/>
                </a:solidFill>
                <a:latin typeface="Constantia"/>
                <a:cs typeface="Constantia"/>
              </a:rPr>
              <a:t> da parte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e se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desenvolve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por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impulso</a:t>
            </a:r>
            <a:r>
              <a:rPr lang="en-US" sz="2400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oficial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, salvo as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exceções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previstas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em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lei.</a:t>
            </a:r>
            <a:endParaRPr lang="en-US" sz="2400" b="1" dirty="0">
              <a:latin typeface="Constantia"/>
              <a:cs typeface="Constant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5023" y="2234426"/>
            <a:ext cx="69652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Expedição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Mandado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Penhora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Avaliação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obrigações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pecuniárias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</a:t>
            </a:r>
            <a:r>
              <a:rPr lang="en-US" sz="2000" dirty="0">
                <a:cs typeface="Franklin Gothic Book"/>
              </a:rPr>
              <a:t>Art. 523, </a:t>
            </a:r>
            <a:r>
              <a:rPr lang="en-US" sz="2000" dirty="0">
                <a:solidFill>
                  <a:prstClr val="black"/>
                </a:solidFill>
                <a:cs typeface="Franklin Gothic Book"/>
              </a:rPr>
              <a:t>§ 3</a:t>
            </a:r>
            <a:r>
              <a:rPr lang="en-US" sz="2000" baseline="30000" dirty="0">
                <a:solidFill>
                  <a:prstClr val="black"/>
                </a:solidFill>
                <a:cs typeface="Franklin Gothic Book"/>
              </a:rPr>
              <a:t>o</a:t>
            </a:r>
            <a:r>
              <a:rPr lang="en-US" sz="2000" dirty="0">
                <a:solidFill>
                  <a:prstClr val="black"/>
                </a:solidFill>
                <a:cs typeface="Franklin Gothic Book"/>
              </a:rPr>
              <a:t>, 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CPC)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 smtClean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Protesto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Ordem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prisão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obrigações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alimentícias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(Art. 528, </a:t>
            </a:r>
            <a:r>
              <a:rPr lang="en-US" sz="2000" dirty="0">
                <a:solidFill>
                  <a:prstClr val="black"/>
                </a:solidFill>
                <a:cs typeface="Franklin Gothic Book"/>
              </a:rPr>
              <a:t>§ 3</a:t>
            </a:r>
            <a:r>
              <a:rPr lang="en-US" sz="2000" baseline="30000" dirty="0">
                <a:solidFill>
                  <a:prstClr val="black"/>
                </a:solidFill>
                <a:cs typeface="Franklin Gothic Book"/>
              </a:rPr>
              <a:t>o</a:t>
            </a:r>
            <a:r>
              <a:rPr lang="en-US" sz="2000" dirty="0">
                <a:solidFill>
                  <a:prstClr val="black"/>
                </a:solidFill>
                <a:cs typeface="Franklin Gothic Book"/>
              </a:rPr>
              <a:t>, CPC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Fixação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Astreintes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obrigações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fazer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,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fazer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entregar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coisa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(Art. 537 e 806, CPC)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Reconhecimento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nulidade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da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execução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(art. 803, CPC)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Instrução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(Art. 772 e 773, CPC)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endParaRPr lang="en-US" sz="2000" dirty="0" smtClean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88844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i="1" dirty="0" err="1" smtClean="0"/>
              <a:t>Nulla</a:t>
            </a:r>
            <a:r>
              <a:rPr lang="en-US" b="1" i="1" dirty="0" smtClean="0"/>
              <a:t> </a:t>
            </a:r>
            <a:r>
              <a:rPr lang="en-US" b="1" i="1" dirty="0" err="1" smtClean="0"/>
              <a:t>Executio</a:t>
            </a:r>
            <a:r>
              <a:rPr lang="en-US" b="1" i="1" dirty="0" smtClean="0"/>
              <a:t> sine </a:t>
            </a:r>
            <a:r>
              <a:rPr lang="en-US" b="1" i="1" dirty="0" err="1" smtClean="0"/>
              <a:t>Titulo</a:t>
            </a:r>
            <a:endParaRPr lang="en-US" b="1" i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1843657"/>
            <a:ext cx="682231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x-none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Não há execução sem o respectivo título executivo</a:t>
            </a:r>
          </a:p>
          <a:p>
            <a:pPr algn="just"/>
            <a:r>
              <a:rPr lang="x-none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  </a:t>
            </a:r>
            <a:r>
              <a:rPr lang="x-none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Causa de pedir remota (Leonardo Greco)</a:t>
            </a:r>
          </a:p>
          <a:p>
            <a:pPr algn="just"/>
            <a:r>
              <a:rPr lang="x-none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x-none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 Documento Substancial      </a:t>
            </a:r>
            <a:br>
              <a:rPr lang="x-none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</a:br>
            <a:r>
              <a:rPr lang="x-none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  Art. 783, CPC</a:t>
            </a:r>
          </a:p>
          <a:p>
            <a:pPr algn="just"/>
            <a:endParaRPr lang="x-none" sz="2000" b="1" dirty="0"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x-none" sz="2000" b="1" dirty="0" smtClean="0">
                <a:latin typeface="Franklin Gothic Book"/>
                <a:cs typeface="Franklin Gothic Book"/>
              </a:rPr>
              <a:t>Tipicidade dos Títulos Executivos</a:t>
            </a:r>
          </a:p>
          <a:p>
            <a:pPr algn="just"/>
            <a:endParaRPr lang="x-none" sz="2000" b="1" dirty="0" smtClean="0">
              <a:solidFill>
                <a:srgbClr val="FF0000"/>
              </a:solidFill>
              <a:latin typeface="Franklin Gothic Book"/>
              <a:cs typeface="Franklin Gothic Book"/>
            </a:endParaRPr>
          </a:p>
          <a:p>
            <a:pPr algn="just"/>
            <a:endParaRPr lang="x-none" sz="2000" b="1" dirty="0">
              <a:solidFill>
                <a:srgbClr val="FF0000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x-none" sz="2000" b="1" dirty="0" smtClean="0">
                <a:latin typeface="Franklin Gothic Book"/>
                <a:cs typeface="Franklin Gothic Book"/>
              </a:rPr>
              <a:t>Título Judicial </a:t>
            </a:r>
          </a:p>
          <a:p>
            <a:pPr algn="just"/>
            <a:r>
              <a:rPr lang="x-none" sz="2000" dirty="0">
                <a:latin typeface="Franklin Gothic Book"/>
                <a:cs typeface="Franklin Gothic Book"/>
              </a:rPr>
              <a:t> </a:t>
            </a:r>
            <a:r>
              <a:rPr lang="x-none" sz="2000" dirty="0" smtClean="0">
                <a:latin typeface="Franklin Gothic Book"/>
                <a:cs typeface="Franklin Gothic Book"/>
              </a:rPr>
              <a:t>     Art. 515, CPC</a:t>
            </a:r>
          </a:p>
          <a:p>
            <a:pPr marL="342900" indent="-342900" algn="just">
              <a:buFont typeface="Wingdings" charset="2"/>
              <a:buChar char="Ø"/>
            </a:pPr>
            <a:endParaRPr lang="x-none" sz="2000" dirty="0" smtClean="0"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x-none" sz="2000" dirty="0"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x-none" sz="2000" b="1" dirty="0" smtClean="0">
                <a:latin typeface="Franklin Gothic Book"/>
                <a:cs typeface="Franklin Gothic Book"/>
              </a:rPr>
              <a:t>Título Extrajudicial </a:t>
            </a:r>
          </a:p>
          <a:p>
            <a:pPr algn="just"/>
            <a:r>
              <a:rPr lang="x-none" sz="2000" dirty="0">
                <a:latin typeface="Franklin Gothic Book"/>
                <a:cs typeface="Franklin Gothic Book"/>
              </a:rPr>
              <a:t> </a:t>
            </a:r>
            <a:r>
              <a:rPr lang="x-none" sz="2000" dirty="0" smtClean="0">
                <a:latin typeface="Franklin Gothic Book"/>
                <a:cs typeface="Franklin Gothic Book"/>
              </a:rPr>
              <a:t>     Art. 784, CPC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39995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253329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813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66952628"/>
              </p:ext>
            </p:extLst>
          </p:nvPr>
        </p:nvGraphicFramePr>
        <p:xfrm>
          <a:off x="1116941" y="1055665"/>
          <a:ext cx="6946457" cy="4819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69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Disponibilidade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1843657"/>
            <a:ext cx="68223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>
                <a:latin typeface="Franklin Gothic Book"/>
                <a:cs typeface="Franklin Gothic Book"/>
              </a:rPr>
              <a:t>Possibilidade</a:t>
            </a:r>
            <a:r>
              <a:rPr lang="en-US" sz="2000" b="1" dirty="0" smtClean="0">
                <a:latin typeface="Franklin Gothic Book"/>
                <a:cs typeface="Franklin Gothic Book"/>
              </a:rPr>
              <a:t> de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Desistência</a:t>
            </a:r>
            <a:r>
              <a:rPr lang="en-US" sz="2000" b="1" dirty="0" smtClean="0">
                <a:latin typeface="Franklin Gothic Book"/>
                <a:cs typeface="Franklin Gothic Book"/>
              </a:rPr>
              <a:t> da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Execução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ou</a:t>
            </a:r>
            <a:r>
              <a:rPr lang="en-US" sz="2000" b="1" dirty="0" smtClean="0">
                <a:latin typeface="Franklin Gothic Book"/>
                <a:cs typeface="Franklin Gothic Book"/>
              </a:rPr>
              <a:t> de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Medidas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Executivas</a:t>
            </a:r>
            <a:endParaRPr lang="en-US" sz="2000" b="1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b="1" dirty="0"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Art. 775.  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exequente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tem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desistir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toda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apenas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alguma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executiva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200. [</a:t>
            </a:r>
            <a:r>
              <a:rPr lang="mr-IN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desistência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só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produzirá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efeitos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após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homologação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judicial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Poderes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específicos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(art. 105, CPC)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Desistência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Substituição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?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0678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Disponibilidade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1843657"/>
            <a:ext cx="68223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>
                <a:latin typeface="Franklin Gothic Book"/>
                <a:cs typeface="Franklin Gothic Book"/>
              </a:rPr>
              <a:t>Efeitos</a:t>
            </a:r>
            <a:r>
              <a:rPr lang="en-US" sz="2000" b="1" dirty="0" smtClean="0">
                <a:latin typeface="Franklin Gothic Book"/>
                <a:cs typeface="Franklin Gothic Book"/>
              </a:rPr>
              <a:t> da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Desistência</a:t>
            </a:r>
            <a:endParaRPr lang="en-US" sz="2000" b="1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b="1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775. [</a:t>
            </a:r>
            <a:r>
              <a:rPr lang="mr-IN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  Na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desistência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observar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-se-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seguinte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I -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extintos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impugnação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embargos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versarem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apenas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sobre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questões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processuais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pagando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exequente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custas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processuais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honorários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advocatícios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II -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demais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extinção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dependerá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concordância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impugnante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embargante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77383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1218875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893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1242733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433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Atipicidade</a:t>
            </a:r>
            <a:r>
              <a:rPr lang="en-US" b="1" dirty="0" smtClean="0"/>
              <a:t> dos </a:t>
            </a:r>
            <a:r>
              <a:rPr lang="en-US" b="1" dirty="0" err="1" smtClean="0"/>
              <a:t>Meios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2229457"/>
            <a:ext cx="68223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139. [</a:t>
            </a:r>
            <a:r>
              <a:rPr lang="mr-IN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 IV 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-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determinar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todas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indutivas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coercitivas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mandamentais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sub-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rogatórias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necessárias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assegurar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cumprimento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ordem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judicial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inclusive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ações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tenham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objeto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prestação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pecuniária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Art. 297.  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juiz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determinar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considerar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adequadas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efetivação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tutela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provisória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Cumulação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meios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típicos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meios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atípicos</a:t>
            </a: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47603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Atipicidade</a:t>
            </a:r>
            <a:r>
              <a:rPr lang="en-US" b="1" dirty="0" smtClean="0"/>
              <a:t> dos </a:t>
            </a:r>
            <a:r>
              <a:rPr lang="en-US" b="1" dirty="0" err="1" smtClean="0"/>
              <a:t>Meios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2133007"/>
            <a:ext cx="682231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 536.  No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cumprimento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sentença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reconheça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exigibilidade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obrigação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fazer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fazer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juiz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ofício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requerimento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efetivação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tutela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específica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obtenção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tutela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resultado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prático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equivalente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determinar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necessárias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satisfação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exequente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Quantia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Certa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: </a:t>
            </a: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Tipicidade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Preponderante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 ?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59181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9763331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530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Menor</a:t>
            </a:r>
            <a:r>
              <a:rPr lang="en-US" b="1" dirty="0" smtClean="0"/>
              <a:t> </a:t>
            </a:r>
            <a:r>
              <a:rPr lang="en-US" b="1" dirty="0" err="1" smtClean="0"/>
              <a:t>Onerosidade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2100857"/>
            <a:ext cx="68223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Art. 805.  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vários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meios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exequente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puder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promover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juiz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mandará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faça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modo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menos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gravoso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executado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  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executado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alegar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executiva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mais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gravosa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incumbe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indicar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outros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meios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mais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eficazes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menos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onerosos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sob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pena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manutenção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executivos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determinados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1878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02854142"/>
              </p:ext>
            </p:extLst>
          </p:nvPr>
        </p:nvGraphicFramePr>
        <p:xfrm>
          <a:off x="980719" y="835899"/>
          <a:ext cx="7122272" cy="520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736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2890198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Especificidade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791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94167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Responsabilidade</a:t>
            </a:r>
            <a:r>
              <a:rPr lang="en-US" b="1" dirty="0" smtClean="0"/>
              <a:t> </a:t>
            </a:r>
            <a:r>
              <a:rPr lang="en-US" b="1" dirty="0" err="1" smtClean="0"/>
              <a:t>pela</a:t>
            </a:r>
            <a:r>
              <a:rPr lang="en-US" b="1" dirty="0" smtClean="0"/>
              <a:t> </a:t>
            </a:r>
            <a:r>
              <a:rPr lang="en-US" b="1" dirty="0" err="1" smtClean="0"/>
              <a:t>Execução</a:t>
            </a:r>
            <a:r>
              <a:rPr lang="en-US" b="1" dirty="0" smtClean="0"/>
              <a:t> </a:t>
            </a:r>
            <a:r>
              <a:rPr lang="en-US" b="1" dirty="0" err="1" smtClean="0"/>
              <a:t>Indevida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221880" y="2319129"/>
            <a:ext cx="68383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776.  O </a:t>
            </a:r>
            <a:r>
              <a:rPr lang="en-US" sz="2000" dirty="0" err="1"/>
              <a:t>exequente</a:t>
            </a:r>
            <a:r>
              <a:rPr lang="en-US" sz="2000" dirty="0"/>
              <a:t> </a:t>
            </a:r>
            <a:r>
              <a:rPr lang="en-US" sz="2000" dirty="0" err="1"/>
              <a:t>ressarcirá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executado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danos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sofreu</a:t>
            </a:r>
            <a:r>
              <a:rPr lang="en-US" sz="2000" dirty="0"/>
              <a:t>, </a:t>
            </a:r>
            <a:r>
              <a:rPr lang="en-US" sz="2000" dirty="0" err="1"/>
              <a:t>quando</a:t>
            </a:r>
            <a:r>
              <a:rPr lang="en-US" sz="2000" dirty="0"/>
              <a:t> a </a:t>
            </a:r>
            <a:r>
              <a:rPr lang="en-US" sz="2000" dirty="0" err="1"/>
              <a:t>sentença</a:t>
            </a:r>
            <a:r>
              <a:rPr lang="en-US" sz="2000" dirty="0"/>
              <a:t>, </a:t>
            </a:r>
            <a:r>
              <a:rPr lang="en-US" sz="2000" b="1" dirty="0" err="1"/>
              <a:t>transitada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</a:t>
            </a:r>
            <a:r>
              <a:rPr lang="en-US" sz="2000" b="1" dirty="0" err="1"/>
              <a:t>julgado</a:t>
            </a:r>
            <a:r>
              <a:rPr lang="en-US" sz="2000" b="1" dirty="0"/>
              <a:t>, </a:t>
            </a:r>
            <a:r>
              <a:rPr lang="en-US" sz="2000" b="1" dirty="0" err="1"/>
              <a:t>declarar</a:t>
            </a:r>
            <a:r>
              <a:rPr lang="en-US" sz="2000" b="1" dirty="0"/>
              <a:t> </a:t>
            </a:r>
            <a:r>
              <a:rPr lang="en-US" sz="2000" b="1" dirty="0" err="1"/>
              <a:t>inexistente</a:t>
            </a:r>
            <a:r>
              <a:rPr lang="en-US" sz="2000" b="1" dirty="0"/>
              <a:t>, no </a:t>
            </a:r>
            <a:r>
              <a:rPr lang="en-US" sz="2000" b="1" dirty="0" err="1"/>
              <a:t>todo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parte, a </a:t>
            </a:r>
            <a:r>
              <a:rPr lang="en-US" sz="2000" b="1" dirty="0" err="1"/>
              <a:t>obrigação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</a:t>
            </a:r>
            <a:r>
              <a:rPr lang="en-US" sz="2000" b="1" dirty="0" err="1"/>
              <a:t>ensejou</a:t>
            </a:r>
            <a:r>
              <a:rPr lang="en-US" sz="2000" b="1" dirty="0"/>
              <a:t> a </a:t>
            </a:r>
            <a:r>
              <a:rPr lang="en-US" sz="2000" b="1" dirty="0" err="1"/>
              <a:t>execução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Art. 777.  A </a:t>
            </a:r>
            <a:r>
              <a:rPr lang="en-US" sz="2000" dirty="0" err="1"/>
              <a:t>cobrança</a:t>
            </a:r>
            <a:r>
              <a:rPr lang="en-US" sz="2000" dirty="0"/>
              <a:t> de </a:t>
            </a:r>
            <a:r>
              <a:rPr lang="en-US" sz="2000" dirty="0" err="1"/>
              <a:t>multas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de </a:t>
            </a:r>
            <a:r>
              <a:rPr lang="en-US" sz="2000" dirty="0" err="1"/>
              <a:t>indenizações</a:t>
            </a:r>
            <a:r>
              <a:rPr lang="en-US" sz="2000" dirty="0"/>
              <a:t> </a:t>
            </a:r>
            <a:r>
              <a:rPr lang="en-US" sz="2000" dirty="0" err="1"/>
              <a:t>decorrentes</a:t>
            </a:r>
            <a:r>
              <a:rPr lang="en-US" sz="2000" dirty="0"/>
              <a:t> de </a:t>
            </a:r>
            <a:r>
              <a:rPr lang="en-US" sz="2000" dirty="0" err="1"/>
              <a:t>litigância</a:t>
            </a:r>
            <a:r>
              <a:rPr lang="en-US" sz="2000" dirty="0"/>
              <a:t> de </a:t>
            </a:r>
            <a:r>
              <a:rPr lang="en-US" sz="2000" dirty="0" err="1"/>
              <a:t>má-fé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de </a:t>
            </a:r>
            <a:r>
              <a:rPr lang="en-US" sz="2000" dirty="0" err="1"/>
              <a:t>prática</a:t>
            </a:r>
            <a:r>
              <a:rPr lang="en-US" sz="2000" dirty="0"/>
              <a:t> de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atentatório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dignidade</a:t>
            </a:r>
            <a:r>
              <a:rPr lang="en-US" sz="2000" dirty="0"/>
              <a:t> da </a:t>
            </a:r>
            <a:r>
              <a:rPr lang="en-US" sz="2000" dirty="0" err="1"/>
              <a:t>justiça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promovida</a:t>
            </a:r>
            <a:r>
              <a:rPr lang="en-US" sz="2000" dirty="0"/>
              <a:t> </a:t>
            </a:r>
            <a:r>
              <a:rPr lang="en-US" sz="2000" b="1" dirty="0" err="1"/>
              <a:t>nos</a:t>
            </a:r>
            <a:r>
              <a:rPr lang="en-US" sz="2000" b="1" dirty="0"/>
              <a:t> </a:t>
            </a:r>
            <a:r>
              <a:rPr lang="en-US" sz="2000" b="1" dirty="0" err="1"/>
              <a:t>próprios</a:t>
            </a:r>
            <a:r>
              <a:rPr lang="en-US" sz="2000" b="1" dirty="0"/>
              <a:t> autos do </a:t>
            </a:r>
            <a:r>
              <a:rPr lang="en-US" sz="2000" b="1" dirty="0" err="1"/>
              <a:t>processo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223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5801" y="1138416"/>
            <a:ext cx="673641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/>
              <a:t>Cumprimento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Provisório</a:t>
            </a:r>
            <a:endParaRPr lang="en-US" sz="2400" b="1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Art</a:t>
            </a:r>
            <a:r>
              <a:rPr lang="en-US" sz="2000" dirty="0"/>
              <a:t>. 520.  O </a:t>
            </a:r>
            <a:r>
              <a:rPr lang="en-US" sz="2000" b="1" dirty="0" err="1"/>
              <a:t>cumprimento</a:t>
            </a:r>
            <a:r>
              <a:rPr lang="en-US" sz="2000" b="1" dirty="0"/>
              <a:t> </a:t>
            </a:r>
            <a:r>
              <a:rPr lang="en-US" sz="2000" b="1" dirty="0" err="1"/>
              <a:t>provisório</a:t>
            </a:r>
            <a:r>
              <a:rPr lang="en-US" sz="2000" b="1" dirty="0"/>
              <a:t> </a:t>
            </a:r>
            <a:r>
              <a:rPr lang="en-US" sz="2000" dirty="0"/>
              <a:t>da </a:t>
            </a:r>
            <a:r>
              <a:rPr lang="en-US" sz="2000" dirty="0" err="1"/>
              <a:t>sentença</a:t>
            </a:r>
            <a:r>
              <a:rPr lang="en-US" sz="2000" dirty="0"/>
              <a:t> </a:t>
            </a:r>
            <a:r>
              <a:rPr lang="en-US" sz="2000" dirty="0" err="1"/>
              <a:t>impugnada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recurso</a:t>
            </a:r>
            <a:r>
              <a:rPr lang="en-US" sz="2000" dirty="0"/>
              <a:t> </a:t>
            </a:r>
            <a:r>
              <a:rPr lang="en-US" sz="2000" dirty="0" err="1"/>
              <a:t>desprovido</a:t>
            </a:r>
            <a:r>
              <a:rPr lang="en-US" sz="2000" dirty="0"/>
              <a:t> de </a:t>
            </a:r>
            <a:r>
              <a:rPr lang="en-US" sz="2000" dirty="0" err="1"/>
              <a:t>efeito</a:t>
            </a:r>
            <a:r>
              <a:rPr lang="en-US" sz="2000" dirty="0"/>
              <a:t> </a:t>
            </a:r>
            <a:r>
              <a:rPr lang="en-US" sz="2000" dirty="0" err="1"/>
              <a:t>suspensivo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realizado</a:t>
            </a:r>
            <a:r>
              <a:rPr lang="en-US" sz="2000" dirty="0"/>
              <a:t> da </a:t>
            </a:r>
            <a:r>
              <a:rPr lang="en-US" sz="2000" dirty="0" err="1"/>
              <a:t>mesma</a:t>
            </a:r>
            <a:r>
              <a:rPr lang="en-US" sz="2000" dirty="0"/>
              <a:t> forma </a:t>
            </a:r>
            <a:r>
              <a:rPr lang="en-US" sz="2000" dirty="0" err="1"/>
              <a:t>que</a:t>
            </a:r>
            <a:r>
              <a:rPr lang="en-US" sz="2000" dirty="0"/>
              <a:t> o </a:t>
            </a:r>
            <a:r>
              <a:rPr lang="en-US" sz="2000" dirty="0" err="1"/>
              <a:t>cumprimento</a:t>
            </a:r>
            <a:r>
              <a:rPr lang="en-US" sz="2000" dirty="0"/>
              <a:t> </a:t>
            </a:r>
            <a:r>
              <a:rPr lang="en-US" sz="2000" dirty="0" err="1"/>
              <a:t>definitivo</a:t>
            </a:r>
            <a:r>
              <a:rPr lang="en-US" sz="2000" dirty="0"/>
              <a:t>, </a:t>
            </a:r>
            <a:r>
              <a:rPr lang="en-US" sz="2000" dirty="0" err="1"/>
              <a:t>sujeitando</a:t>
            </a:r>
            <a:r>
              <a:rPr lang="en-US" sz="2000" dirty="0"/>
              <a:t>-se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seguinte</a:t>
            </a:r>
            <a:r>
              <a:rPr lang="en-US" sz="2000" dirty="0"/>
              <a:t> regime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 - </a:t>
            </a:r>
            <a:r>
              <a:rPr lang="en-US" sz="2000" dirty="0" err="1"/>
              <a:t>corre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iniciativa</a:t>
            </a:r>
            <a:r>
              <a:rPr lang="en-US" sz="2000" dirty="0"/>
              <a:t> e </a:t>
            </a:r>
            <a:r>
              <a:rPr lang="en-US" sz="2000" dirty="0" err="1"/>
              <a:t>responsabilidade</a:t>
            </a:r>
            <a:r>
              <a:rPr lang="en-US" sz="2000" dirty="0"/>
              <a:t> do </a:t>
            </a:r>
            <a:r>
              <a:rPr lang="en-US" sz="2000" dirty="0" err="1"/>
              <a:t>exequente</a:t>
            </a:r>
            <a:r>
              <a:rPr lang="en-US" sz="2000" dirty="0"/>
              <a:t>, </a:t>
            </a:r>
            <a:r>
              <a:rPr lang="en-US" sz="2000" b="1" dirty="0" err="1"/>
              <a:t>que</a:t>
            </a:r>
            <a:r>
              <a:rPr lang="en-US" sz="2000" b="1" dirty="0"/>
              <a:t> se </a:t>
            </a:r>
            <a:r>
              <a:rPr lang="en-US" sz="2000" b="1" dirty="0" err="1"/>
              <a:t>obriga</a:t>
            </a:r>
            <a:r>
              <a:rPr lang="en-US" sz="2000" b="1" dirty="0"/>
              <a:t>, se a </a:t>
            </a:r>
            <a:r>
              <a:rPr lang="en-US" sz="2000" b="1" dirty="0" err="1"/>
              <a:t>sentença</a:t>
            </a:r>
            <a:r>
              <a:rPr lang="en-US" sz="2000" b="1" dirty="0"/>
              <a:t> for </a:t>
            </a:r>
            <a:r>
              <a:rPr lang="en-US" sz="2000" b="1" dirty="0" err="1"/>
              <a:t>reformada</a:t>
            </a:r>
            <a:r>
              <a:rPr lang="en-US" sz="2000" b="1" dirty="0"/>
              <a:t>, a </a:t>
            </a:r>
            <a:r>
              <a:rPr lang="en-US" sz="2000" b="1" dirty="0" err="1"/>
              <a:t>reparar</a:t>
            </a:r>
            <a:r>
              <a:rPr lang="en-US" sz="2000" b="1" dirty="0"/>
              <a:t> </a:t>
            </a:r>
            <a:r>
              <a:rPr lang="en-US" sz="2000" b="1" dirty="0" err="1"/>
              <a:t>os</a:t>
            </a:r>
            <a:r>
              <a:rPr lang="en-US" sz="2000" b="1" dirty="0"/>
              <a:t> </a:t>
            </a:r>
            <a:r>
              <a:rPr lang="en-US" sz="2000" b="1" dirty="0" err="1"/>
              <a:t>danos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o </a:t>
            </a:r>
            <a:r>
              <a:rPr lang="en-US" sz="2000" b="1" dirty="0" err="1"/>
              <a:t>executado</a:t>
            </a:r>
            <a:r>
              <a:rPr lang="en-US" sz="2000" b="1" dirty="0"/>
              <a:t> </a:t>
            </a:r>
            <a:r>
              <a:rPr lang="en-US" sz="2000" b="1" dirty="0" err="1"/>
              <a:t>haja</a:t>
            </a:r>
            <a:r>
              <a:rPr lang="en-US" sz="2000" b="1" dirty="0"/>
              <a:t> </a:t>
            </a:r>
            <a:r>
              <a:rPr lang="en-US" sz="2000" b="1" dirty="0" err="1"/>
              <a:t>sofrido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 - </a:t>
            </a:r>
            <a:r>
              <a:rPr lang="en-US" sz="2000" dirty="0" err="1"/>
              <a:t>fica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efeito</a:t>
            </a:r>
            <a:r>
              <a:rPr lang="en-US" sz="2000" dirty="0"/>
              <a:t>, </a:t>
            </a:r>
            <a:r>
              <a:rPr lang="en-US" sz="2000" dirty="0" err="1"/>
              <a:t>sobrevindo</a:t>
            </a:r>
            <a:r>
              <a:rPr lang="en-US" sz="2000" dirty="0"/>
              <a:t> </a:t>
            </a:r>
            <a:r>
              <a:rPr lang="en-US" sz="2000" dirty="0" err="1"/>
              <a:t>decisão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modifique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anule</a:t>
            </a:r>
            <a:r>
              <a:rPr lang="en-US" sz="2000" dirty="0"/>
              <a:t> a </a:t>
            </a:r>
            <a:r>
              <a:rPr lang="en-US" sz="2000" dirty="0" err="1"/>
              <a:t>sentença</a:t>
            </a:r>
            <a:r>
              <a:rPr lang="en-US" sz="2000" dirty="0"/>
              <a:t> </a:t>
            </a:r>
            <a:r>
              <a:rPr lang="en-US" sz="2000" dirty="0" err="1"/>
              <a:t>objeto</a:t>
            </a:r>
            <a:r>
              <a:rPr lang="en-US" sz="2000" dirty="0"/>
              <a:t> da </a:t>
            </a:r>
            <a:r>
              <a:rPr lang="en-US" sz="2000" dirty="0" err="1"/>
              <a:t>execução</a:t>
            </a:r>
            <a:r>
              <a:rPr lang="en-US" sz="2000" dirty="0"/>
              <a:t>, </a:t>
            </a:r>
            <a:r>
              <a:rPr lang="en-US" sz="2000" b="1" dirty="0" err="1"/>
              <a:t>restituindo</a:t>
            </a:r>
            <a:r>
              <a:rPr lang="en-US" sz="2000" b="1" dirty="0"/>
              <a:t>-se as </a:t>
            </a:r>
            <a:r>
              <a:rPr lang="en-US" sz="2000" b="1" dirty="0" err="1"/>
              <a:t>partes</a:t>
            </a:r>
            <a:r>
              <a:rPr lang="en-US" sz="2000" b="1" dirty="0"/>
              <a:t> </a:t>
            </a:r>
            <a:r>
              <a:rPr lang="en-US" sz="2000" b="1" dirty="0" err="1"/>
              <a:t>ao</a:t>
            </a:r>
            <a:r>
              <a:rPr lang="en-US" sz="2000" b="1" dirty="0"/>
              <a:t> </a:t>
            </a:r>
            <a:r>
              <a:rPr lang="en-US" sz="2000" b="1" dirty="0" err="1"/>
              <a:t>estado</a:t>
            </a:r>
            <a:r>
              <a:rPr lang="en-US" sz="2000" b="1" dirty="0"/>
              <a:t> anterior e </a:t>
            </a:r>
            <a:r>
              <a:rPr lang="en-US" sz="2000" b="1" dirty="0" err="1"/>
              <a:t>liquidando</a:t>
            </a:r>
            <a:r>
              <a:rPr lang="en-US" sz="2000" b="1" dirty="0"/>
              <a:t>-se </a:t>
            </a:r>
            <a:r>
              <a:rPr lang="en-US" sz="2000" b="1" dirty="0" err="1"/>
              <a:t>eventuais</a:t>
            </a:r>
            <a:r>
              <a:rPr lang="en-US" sz="2000" b="1" dirty="0"/>
              <a:t> </a:t>
            </a:r>
            <a:r>
              <a:rPr lang="en-US" sz="2000" b="1" dirty="0" err="1"/>
              <a:t>prejuízos</a:t>
            </a:r>
            <a:r>
              <a:rPr lang="en-US" sz="2000" b="1" dirty="0"/>
              <a:t> </a:t>
            </a:r>
            <a:r>
              <a:rPr lang="en-US" sz="2000" b="1" dirty="0" err="1"/>
              <a:t>nos</a:t>
            </a:r>
            <a:r>
              <a:rPr lang="en-US" sz="2000" b="1" dirty="0"/>
              <a:t> </a:t>
            </a:r>
            <a:r>
              <a:rPr lang="en-US" sz="2000" b="1" dirty="0" err="1"/>
              <a:t>mesmos</a:t>
            </a:r>
            <a:r>
              <a:rPr lang="en-US" sz="2000" b="1" dirty="0"/>
              <a:t> autos</a:t>
            </a:r>
            <a:r>
              <a:rPr lang="en-US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25071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Devido</a:t>
            </a:r>
            <a:r>
              <a:rPr lang="en-US" b="1" dirty="0" smtClean="0"/>
              <a:t> </a:t>
            </a:r>
            <a:r>
              <a:rPr lang="en-US" b="1" dirty="0" err="1" smtClean="0"/>
              <a:t>Processo</a:t>
            </a:r>
            <a:r>
              <a:rPr lang="en-US" b="1" dirty="0" smtClean="0"/>
              <a:t> Legal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09858044"/>
              </p:ext>
            </p:extLst>
          </p:nvPr>
        </p:nvGraphicFramePr>
        <p:xfrm>
          <a:off x="1524000" y="170242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077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smtClean="0"/>
              <a:t>Boa </a:t>
            </a:r>
            <a:r>
              <a:rPr lang="en-US" b="1" dirty="0" err="1" smtClean="0"/>
              <a:t>Fé</a:t>
            </a:r>
            <a:r>
              <a:rPr lang="en-US" b="1" dirty="0" smtClean="0"/>
              <a:t> </a:t>
            </a:r>
            <a:r>
              <a:rPr lang="en-US" b="1" dirty="0" err="1" smtClean="0"/>
              <a:t>Processual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843657"/>
            <a:ext cx="696524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b="1" dirty="0"/>
              <a:t>Art. 5.º </a:t>
            </a:r>
            <a:r>
              <a:rPr lang="en-US" sz="2000" b="1" dirty="0" err="1"/>
              <a:t>Aquele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de </a:t>
            </a:r>
            <a:r>
              <a:rPr lang="en-US" sz="2000" b="1" dirty="0" err="1"/>
              <a:t>qualquer</a:t>
            </a:r>
            <a:r>
              <a:rPr lang="en-US" sz="2000" b="1" dirty="0"/>
              <a:t> forma </a:t>
            </a:r>
            <a:r>
              <a:rPr lang="en-US" sz="2000" b="1" dirty="0" err="1"/>
              <a:t>participa</a:t>
            </a:r>
            <a:r>
              <a:rPr lang="en-US" sz="2000" b="1" dirty="0"/>
              <a:t> do </a:t>
            </a:r>
            <a:r>
              <a:rPr lang="en-US" sz="2000" b="1" dirty="0" err="1"/>
              <a:t>processo</a:t>
            </a:r>
            <a:r>
              <a:rPr lang="en-US" sz="2000" b="1" dirty="0"/>
              <a:t> </a:t>
            </a:r>
            <a:r>
              <a:rPr lang="en-US" sz="2000" b="1" dirty="0" err="1"/>
              <a:t>deve</a:t>
            </a:r>
            <a:r>
              <a:rPr lang="en-US" sz="2000" b="1" dirty="0"/>
              <a:t> </a:t>
            </a:r>
            <a:r>
              <a:rPr lang="en-US" sz="2000" b="1" dirty="0" err="1"/>
              <a:t>comportar</a:t>
            </a:r>
            <a:r>
              <a:rPr lang="en-US" sz="2000" b="1" dirty="0"/>
              <a:t>-se de </a:t>
            </a:r>
            <a:r>
              <a:rPr lang="en-US" sz="2000" b="1" dirty="0" err="1"/>
              <a:t>acordo</a:t>
            </a:r>
            <a:r>
              <a:rPr lang="en-US" sz="2000" b="1" dirty="0"/>
              <a:t> com a boa-</a:t>
            </a:r>
            <a:r>
              <a:rPr lang="en-US" sz="2000" b="1" dirty="0" err="1"/>
              <a:t>fé</a:t>
            </a:r>
            <a:r>
              <a:rPr lang="en-US" sz="2000" b="1" dirty="0" smtClean="0"/>
              <a:t>.</a:t>
            </a:r>
          </a:p>
          <a:p>
            <a:pPr marL="342900" indent="-342900">
              <a:buFont typeface="Wingdings" charset="2"/>
              <a:buChar char="Ø"/>
            </a:pPr>
            <a:endParaRPr lang="en-US" sz="2000" dirty="0" smtClean="0"/>
          </a:p>
          <a:p>
            <a:pPr marL="342900" indent="-342900">
              <a:buFont typeface="Wingdings" charset="2"/>
              <a:buChar char="Ø"/>
            </a:pPr>
            <a:endParaRPr lang="en-US" sz="2000" dirty="0"/>
          </a:p>
          <a:p>
            <a:pPr marL="342900" indent="-342900">
              <a:buFont typeface="Wingdings" charset="2"/>
              <a:buChar char="Ø"/>
            </a:pPr>
            <a:r>
              <a:rPr lang="en-US" sz="2000" b="1" dirty="0" smtClean="0"/>
              <a:t>Art. 77, IV, VI, 2o e 5o, CPC </a:t>
            </a:r>
            <a:r>
              <a:rPr lang="en-US" sz="2000" dirty="0" smtClean="0"/>
              <a:t>(</a:t>
            </a:r>
            <a:r>
              <a:rPr lang="en-US" sz="2000" dirty="0" err="1" smtClean="0"/>
              <a:t>Deveres</a:t>
            </a:r>
            <a:r>
              <a:rPr lang="en-US" sz="2000" dirty="0" smtClean="0"/>
              <a:t> e </a:t>
            </a:r>
            <a:r>
              <a:rPr lang="en-US" sz="2000" dirty="0" err="1" smtClean="0"/>
              <a:t>Ato</a:t>
            </a:r>
            <a:r>
              <a:rPr lang="en-US" sz="2000" dirty="0" smtClean="0"/>
              <a:t> </a:t>
            </a:r>
            <a:r>
              <a:rPr lang="en-US" sz="2000" dirty="0" err="1" smtClean="0"/>
              <a:t>Atentatório</a:t>
            </a:r>
            <a:r>
              <a:rPr lang="en-US" sz="2000" dirty="0" smtClean="0"/>
              <a:t>)</a:t>
            </a:r>
          </a:p>
          <a:p>
            <a:pPr marL="342900" indent="-342900">
              <a:buFont typeface="Wingdings" charset="2"/>
              <a:buChar char="Ø"/>
            </a:pPr>
            <a:endParaRPr lang="en-US" sz="2000" dirty="0" smtClean="0"/>
          </a:p>
          <a:p>
            <a:pPr marL="342900" indent="-342900">
              <a:buFont typeface="Wingdings" charset="2"/>
              <a:buChar char="Ø"/>
            </a:pPr>
            <a:endParaRPr lang="en-US" sz="2000" dirty="0"/>
          </a:p>
          <a:p>
            <a:pPr marL="342900" indent="-342900">
              <a:buFont typeface="Wingdings" charset="2"/>
              <a:buChar char="Ø"/>
            </a:pPr>
            <a:r>
              <a:rPr lang="en-US" sz="2000" b="1" dirty="0" smtClean="0"/>
              <a:t>Art. 80 e 81 c/c 96 CPC </a:t>
            </a:r>
            <a:r>
              <a:rPr lang="en-US" sz="2000" dirty="0" smtClean="0"/>
              <a:t>(</a:t>
            </a:r>
            <a:r>
              <a:rPr lang="en-US" sz="2000" dirty="0" err="1" smtClean="0"/>
              <a:t>Litigância</a:t>
            </a:r>
            <a:r>
              <a:rPr lang="en-US" sz="2000" dirty="0" smtClean="0"/>
              <a:t> de </a:t>
            </a:r>
            <a:r>
              <a:rPr lang="en-US" sz="2000" dirty="0" err="1" smtClean="0"/>
              <a:t>Má</a:t>
            </a:r>
            <a:r>
              <a:rPr lang="en-US" sz="2000" dirty="0" smtClean="0"/>
              <a:t> </a:t>
            </a:r>
            <a:r>
              <a:rPr lang="en-US" sz="2000" dirty="0" err="1" smtClean="0"/>
              <a:t>Fé</a:t>
            </a:r>
            <a:r>
              <a:rPr lang="en-US" sz="2000" dirty="0" smtClean="0"/>
              <a:t>)</a:t>
            </a:r>
          </a:p>
          <a:p>
            <a:pPr marL="342900" indent="-342900">
              <a:buFont typeface="Wingdings" charset="2"/>
              <a:buChar char="Ø"/>
            </a:pPr>
            <a:endParaRPr lang="en-US" sz="2000" dirty="0" smtClean="0"/>
          </a:p>
          <a:p>
            <a:pPr marL="342900" indent="-342900">
              <a:buFont typeface="Wingdings" charset="2"/>
              <a:buChar char="Ø"/>
            </a:pPr>
            <a:endParaRPr lang="en-US" sz="2000" dirty="0"/>
          </a:p>
          <a:p>
            <a:pPr marL="342900" indent="-342900">
              <a:buFont typeface="Wingdings" charset="2"/>
              <a:buChar char="Ø"/>
            </a:pPr>
            <a:r>
              <a:rPr lang="en-US" sz="2000" b="1" dirty="0" smtClean="0"/>
              <a:t>Art. 774, CPC </a:t>
            </a:r>
            <a:r>
              <a:rPr lang="en-US" sz="2000" dirty="0" smtClean="0"/>
              <a:t>(</a:t>
            </a:r>
            <a:r>
              <a:rPr lang="en-US" sz="2000" dirty="0" err="1" smtClean="0"/>
              <a:t>Ato</a:t>
            </a:r>
            <a:r>
              <a:rPr lang="en-US" sz="2000" dirty="0" smtClean="0"/>
              <a:t> </a:t>
            </a:r>
            <a:r>
              <a:rPr lang="en-US" sz="2000" dirty="0" err="1" smtClean="0"/>
              <a:t>Atentatório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Execução</a:t>
            </a:r>
            <a:r>
              <a:rPr lang="en-US" sz="2000" dirty="0" smtClean="0"/>
              <a:t>)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390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8951" y="1049321"/>
            <a:ext cx="7041885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774.  </a:t>
            </a:r>
            <a:r>
              <a:rPr lang="en-US" b="1" i="1" u="sng" dirty="0" err="1"/>
              <a:t>Considera</a:t>
            </a:r>
            <a:r>
              <a:rPr lang="en-US" b="1" i="1" u="sng" dirty="0"/>
              <a:t>-se </a:t>
            </a:r>
            <a:r>
              <a:rPr lang="en-US" b="1" i="1" u="sng" dirty="0" err="1"/>
              <a:t>atentatória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dignidade</a:t>
            </a:r>
            <a:r>
              <a:rPr lang="en-US" b="1" i="1" u="sng" dirty="0"/>
              <a:t> da </a:t>
            </a:r>
            <a:r>
              <a:rPr lang="en-US" b="1" i="1" u="sng" dirty="0" err="1"/>
              <a:t>justiça</a:t>
            </a:r>
            <a:r>
              <a:rPr lang="en-US" b="1" i="1" u="sng" dirty="0"/>
              <a:t> a </a:t>
            </a:r>
            <a:r>
              <a:rPr lang="en-US" b="1" i="1" u="sng" dirty="0" err="1"/>
              <a:t>conduta</a:t>
            </a:r>
            <a:r>
              <a:rPr lang="en-US" b="1" i="1" u="sng" dirty="0"/>
              <a:t> </a:t>
            </a:r>
            <a:r>
              <a:rPr lang="en-US" b="1" i="1" u="sng" dirty="0" err="1"/>
              <a:t>comissiva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omissiva</a:t>
            </a:r>
            <a:r>
              <a:rPr lang="en-US" b="1" i="1" u="sng" dirty="0"/>
              <a:t> do </a:t>
            </a:r>
            <a:r>
              <a:rPr lang="en-US" b="1" i="1" u="sng" dirty="0" err="1"/>
              <a:t>executado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:</a:t>
            </a:r>
          </a:p>
          <a:p>
            <a:pPr algn="just"/>
            <a:r>
              <a:rPr lang="en-US" dirty="0"/>
              <a:t>I - </a:t>
            </a:r>
            <a:r>
              <a:rPr lang="en-US" dirty="0" err="1"/>
              <a:t>frauda</a:t>
            </a:r>
            <a:r>
              <a:rPr lang="en-US" dirty="0"/>
              <a:t> a </a:t>
            </a:r>
            <a:r>
              <a:rPr lang="en-US" dirty="0" err="1"/>
              <a:t>execução</a:t>
            </a:r>
            <a:r>
              <a:rPr lang="en-US" dirty="0" smtClean="0"/>
              <a:t>; (art. 792, CPC)</a:t>
            </a:r>
            <a:endParaRPr lang="en-US" dirty="0"/>
          </a:p>
          <a:p>
            <a:pPr algn="just"/>
            <a:r>
              <a:rPr lang="en-US" dirty="0"/>
              <a:t>II - se </a:t>
            </a:r>
            <a:r>
              <a:rPr lang="en-US" dirty="0" err="1"/>
              <a:t>opõe</a:t>
            </a:r>
            <a:r>
              <a:rPr lang="en-US" dirty="0"/>
              <a:t> </a:t>
            </a:r>
            <a:r>
              <a:rPr lang="en-US" dirty="0" err="1"/>
              <a:t>maliciosamente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execução</a:t>
            </a:r>
            <a:r>
              <a:rPr lang="en-US" dirty="0"/>
              <a:t>, </a:t>
            </a:r>
            <a:r>
              <a:rPr lang="en-US" dirty="0" err="1"/>
              <a:t>empregando</a:t>
            </a:r>
            <a:r>
              <a:rPr lang="en-US" dirty="0"/>
              <a:t> </a:t>
            </a:r>
            <a:r>
              <a:rPr lang="en-US" dirty="0" err="1"/>
              <a:t>ardis</a:t>
            </a:r>
            <a:r>
              <a:rPr lang="en-US" dirty="0"/>
              <a:t> e </a:t>
            </a:r>
            <a:r>
              <a:rPr lang="en-US" dirty="0" err="1"/>
              <a:t>meios</a:t>
            </a:r>
            <a:r>
              <a:rPr lang="en-US" dirty="0"/>
              <a:t> </a:t>
            </a:r>
            <a:r>
              <a:rPr lang="en-US" dirty="0" err="1"/>
              <a:t>artificiosos</a:t>
            </a:r>
            <a:r>
              <a:rPr lang="en-US" dirty="0"/>
              <a:t>;</a:t>
            </a:r>
          </a:p>
          <a:p>
            <a:pPr algn="just"/>
            <a:r>
              <a:rPr lang="en-US" dirty="0"/>
              <a:t>III - </a:t>
            </a:r>
            <a:r>
              <a:rPr lang="en-US" dirty="0" err="1"/>
              <a:t>dificulta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embaraça</a:t>
            </a:r>
            <a:r>
              <a:rPr lang="en-US" dirty="0"/>
              <a:t> a </a:t>
            </a:r>
            <a:r>
              <a:rPr lang="en-US" dirty="0" err="1"/>
              <a:t>realização</a:t>
            </a:r>
            <a:r>
              <a:rPr lang="en-US" dirty="0"/>
              <a:t> da </a:t>
            </a:r>
            <a:r>
              <a:rPr lang="en-US" dirty="0" err="1"/>
              <a:t>penhora</a:t>
            </a:r>
            <a:r>
              <a:rPr lang="en-US" dirty="0"/>
              <a:t>;</a:t>
            </a:r>
          </a:p>
          <a:p>
            <a:pPr algn="just"/>
            <a:r>
              <a:rPr lang="en-US" dirty="0"/>
              <a:t>IV - </a:t>
            </a:r>
            <a:r>
              <a:rPr lang="en-US" dirty="0" err="1"/>
              <a:t>resiste</a:t>
            </a:r>
            <a:r>
              <a:rPr lang="en-US" dirty="0"/>
              <a:t> </a:t>
            </a:r>
            <a:r>
              <a:rPr lang="en-US" dirty="0" err="1"/>
              <a:t>injustificadamente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ordens</a:t>
            </a:r>
            <a:r>
              <a:rPr lang="en-US" dirty="0"/>
              <a:t> </a:t>
            </a:r>
            <a:r>
              <a:rPr lang="en-US" dirty="0" err="1"/>
              <a:t>judiciais</a:t>
            </a:r>
            <a:r>
              <a:rPr lang="en-US" dirty="0"/>
              <a:t>;</a:t>
            </a:r>
          </a:p>
          <a:p>
            <a:pPr algn="just"/>
            <a:r>
              <a:rPr lang="en-US" dirty="0"/>
              <a:t>V - </a:t>
            </a:r>
            <a:r>
              <a:rPr lang="en-US" dirty="0" err="1"/>
              <a:t>intimado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indica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quais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e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estão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bens </a:t>
            </a:r>
            <a:r>
              <a:rPr lang="en-US" dirty="0" err="1"/>
              <a:t>sujeitos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penhora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respectivos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, </a:t>
            </a:r>
            <a:r>
              <a:rPr lang="en-US" dirty="0" err="1"/>
              <a:t>nem</a:t>
            </a:r>
            <a:r>
              <a:rPr lang="en-US" dirty="0"/>
              <a:t> </a:t>
            </a:r>
            <a:r>
              <a:rPr lang="en-US" dirty="0" err="1"/>
              <a:t>exibe</a:t>
            </a:r>
            <a:r>
              <a:rPr lang="en-US" dirty="0"/>
              <a:t> </a:t>
            </a:r>
            <a:r>
              <a:rPr lang="en-US" dirty="0" err="1"/>
              <a:t>prova</a:t>
            </a:r>
            <a:r>
              <a:rPr lang="en-US" dirty="0"/>
              <a:t> de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propriedade</a:t>
            </a:r>
            <a:r>
              <a:rPr lang="en-US" dirty="0"/>
              <a:t> e, se for o </a:t>
            </a:r>
            <a:r>
              <a:rPr lang="en-US" dirty="0" err="1"/>
              <a:t>caso</a:t>
            </a:r>
            <a:r>
              <a:rPr lang="en-US" dirty="0"/>
              <a:t>, </a:t>
            </a:r>
            <a:r>
              <a:rPr lang="en-US" dirty="0" err="1"/>
              <a:t>certidão</a:t>
            </a:r>
            <a:r>
              <a:rPr lang="en-US" dirty="0"/>
              <a:t> </a:t>
            </a:r>
            <a:r>
              <a:rPr lang="en-US" dirty="0" err="1"/>
              <a:t>negativa</a:t>
            </a:r>
            <a:r>
              <a:rPr lang="en-US" dirty="0"/>
              <a:t> de </a:t>
            </a:r>
            <a:r>
              <a:rPr lang="en-US" dirty="0" err="1"/>
              <a:t>ônus</a:t>
            </a:r>
            <a:r>
              <a:rPr lang="en-US" dirty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i="1" u="sng" dirty="0" err="1" smtClean="0"/>
              <a:t>Parágrafo</a:t>
            </a:r>
            <a:r>
              <a:rPr lang="en-US" b="1" i="1" u="sng" dirty="0" smtClean="0"/>
              <a:t> </a:t>
            </a:r>
            <a:r>
              <a:rPr lang="en-US" b="1" i="1" u="sng" dirty="0" err="1"/>
              <a:t>único</a:t>
            </a:r>
            <a:r>
              <a:rPr lang="en-US" b="1" i="1" u="sng" dirty="0"/>
              <a:t>.  </a:t>
            </a:r>
            <a:r>
              <a:rPr lang="en-US" b="1" i="1" u="sng" dirty="0" err="1"/>
              <a:t>Nos</a:t>
            </a:r>
            <a:r>
              <a:rPr lang="en-US" b="1" i="1" u="sng" dirty="0"/>
              <a:t> </a:t>
            </a:r>
            <a:r>
              <a:rPr lang="en-US" b="1" i="1" u="sng" dirty="0" err="1"/>
              <a:t>casos</a:t>
            </a:r>
            <a:r>
              <a:rPr lang="en-US" b="1" i="1" u="sng" dirty="0"/>
              <a:t> </a:t>
            </a:r>
            <a:r>
              <a:rPr lang="en-US" b="1" i="1" u="sng" dirty="0" err="1"/>
              <a:t>previstos</a:t>
            </a:r>
            <a:r>
              <a:rPr lang="en-US" b="1" i="1" u="sng" dirty="0"/>
              <a:t> </a:t>
            </a:r>
            <a:r>
              <a:rPr lang="en-US" b="1" i="1" u="sng" dirty="0" err="1"/>
              <a:t>neste</a:t>
            </a:r>
            <a:r>
              <a:rPr lang="en-US" b="1" i="1" u="sng" dirty="0"/>
              <a:t> </a:t>
            </a:r>
            <a:r>
              <a:rPr lang="en-US" b="1" i="1" u="sng" dirty="0" err="1"/>
              <a:t>artigo</a:t>
            </a:r>
            <a:r>
              <a:rPr lang="en-US" b="1" i="1" u="sng" dirty="0"/>
              <a:t>, o </a:t>
            </a:r>
            <a:r>
              <a:rPr lang="en-US" b="1" i="1" u="sng" dirty="0" err="1"/>
              <a:t>juiz</a:t>
            </a:r>
            <a:r>
              <a:rPr lang="en-US" b="1" i="1" u="sng" dirty="0"/>
              <a:t> </a:t>
            </a:r>
            <a:r>
              <a:rPr lang="en-US" b="1" i="1" u="sng" dirty="0" err="1"/>
              <a:t>fixará</a:t>
            </a:r>
            <a:r>
              <a:rPr lang="en-US" b="1" i="1" u="sng" dirty="0"/>
              <a:t> </a:t>
            </a:r>
            <a:r>
              <a:rPr lang="en-US" b="1" i="1" u="sng" dirty="0" err="1"/>
              <a:t>multa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montante</a:t>
            </a:r>
            <a:r>
              <a:rPr lang="en-US" b="1" i="1" u="sng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superior a </a:t>
            </a:r>
            <a:r>
              <a:rPr lang="en-US" b="1" i="1" u="sng" dirty="0" err="1"/>
              <a:t>vinte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cento do valor </a:t>
            </a:r>
            <a:r>
              <a:rPr lang="en-US" b="1" i="1" u="sng" dirty="0" err="1"/>
              <a:t>atualizado</a:t>
            </a:r>
            <a:r>
              <a:rPr lang="en-US" b="1" i="1" u="sng" dirty="0"/>
              <a:t> do </a:t>
            </a:r>
            <a:r>
              <a:rPr lang="en-US" b="1" i="1" u="sng" dirty="0" err="1"/>
              <a:t>débito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execução</a:t>
            </a:r>
            <a:r>
              <a:rPr lang="en-US" b="1" i="1" u="sng" dirty="0"/>
              <a:t>, a </a:t>
            </a:r>
            <a:r>
              <a:rPr lang="en-US" b="1" i="1" u="sng" dirty="0" err="1"/>
              <a:t>qual</a:t>
            </a:r>
            <a:r>
              <a:rPr lang="en-US" b="1" i="1" u="sng" dirty="0"/>
              <a:t> </a:t>
            </a:r>
            <a:r>
              <a:rPr lang="en-US" b="1" i="1" u="sng" dirty="0" err="1"/>
              <a:t>será</a:t>
            </a:r>
            <a:r>
              <a:rPr lang="en-US" b="1" i="1" u="sng" dirty="0"/>
              <a:t> </a:t>
            </a:r>
            <a:r>
              <a:rPr lang="en-US" b="1" i="1" u="sng" dirty="0" err="1"/>
              <a:t>revertida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proveito</a:t>
            </a:r>
            <a:r>
              <a:rPr lang="en-US" b="1" i="1" u="sng" dirty="0"/>
              <a:t> do </a:t>
            </a:r>
            <a:r>
              <a:rPr lang="en-US" b="1" i="1" u="sng" dirty="0" err="1"/>
              <a:t>exequente</a:t>
            </a:r>
            <a:r>
              <a:rPr lang="en-US" dirty="0"/>
              <a:t>, </a:t>
            </a:r>
            <a:r>
              <a:rPr lang="en-US" dirty="0" err="1"/>
              <a:t>exigível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próprios</a:t>
            </a:r>
            <a:r>
              <a:rPr lang="en-US" dirty="0"/>
              <a:t> autos do </a:t>
            </a:r>
            <a:r>
              <a:rPr lang="en-US" dirty="0" err="1"/>
              <a:t>processo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prejuízo</a:t>
            </a:r>
            <a:r>
              <a:rPr lang="en-US" dirty="0"/>
              <a:t> de </a:t>
            </a: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sanções</a:t>
            </a:r>
            <a:r>
              <a:rPr lang="en-US" dirty="0"/>
              <a:t> de </a:t>
            </a:r>
            <a:r>
              <a:rPr lang="en-US" dirty="0" err="1"/>
              <a:t>natureza</a:t>
            </a:r>
            <a:r>
              <a:rPr lang="en-US" dirty="0"/>
              <a:t> </a:t>
            </a:r>
            <a:r>
              <a:rPr lang="en-US" dirty="0" err="1"/>
              <a:t>processual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material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9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7387974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82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Diálogo</a:t>
            </a:r>
            <a:r>
              <a:rPr lang="en-US" b="1" dirty="0" smtClean="0"/>
              <a:t> e </a:t>
            </a:r>
            <a:r>
              <a:rPr lang="en-US" b="1" dirty="0" err="1" smtClean="0"/>
              <a:t>Subsidiariedade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988332"/>
            <a:ext cx="69652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Art. 771.</a:t>
            </a:r>
            <a:r>
              <a:rPr lang="en-US" sz="2000" dirty="0"/>
              <a:t> Este </a:t>
            </a:r>
            <a:r>
              <a:rPr lang="en-US" sz="2000" dirty="0" err="1"/>
              <a:t>Livro</a:t>
            </a:r>
            <a:r>
              <a:rPr lang="en-US" sz="2000" dirty="0"/>
              <a:t> </a:t>
            </a:r>
            <a:r>
              <a:rPr lang="en-US" sz="2000" dirty="0" err="1"/>
              <a:t>regula</a:t>
            </a:r>
            <a:r>
              <a:rPr lang="en-US" sz="2000" dirty="0"/>
              <a:t> o </a:t>
            </a:r>
            <a:r>
              <a:rPr lang="en-US" sz="2000" dirty="0" err="1"/>
              <a:t>procedimento</a:t>
            </a:r>
            <a:r>
              <a:rPr lang="en-US" sz="2000" dirty="0"/>
              <a:t> da </a:t>
            </a:r>
            <a:r>
              <a:rPr lang="en-US" sz="2000" dirty="0" err="1"/>
              <a:t>execução</a:t>
            </a:r>
            <a:r>
              <a:rPr lang="en-US" sz="2000" dirty="0"/>
              <a:t> </a:t>
            </a:r>
            <a:r>
              <a:rPr lang="en-US" sz="2000" dirty="0" err="1"/>
              <a:t>fundada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título</a:t>
            </a:r>
            <a:r>
              <a:rPr lang="en-US" sz="2000" dirty="0"/>
              <a:t> extrajudicial.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disposições</a:t>
            </a:r>
            <a:r>
              <a:rPr lang="en-US" sz="2000" dirty="0"/>
              <a:t> </a:t>
            </a:r>
            <a:r>
              <a:rPr lang="en-US" sz="2000" dirty="0" err="1"/>
              <a:t>aplicam</a:t>
            </a:r>
            <a:r>
              <a:rPr lang="en-US" sz="2000" dirty="0"/>
              <a:t>-se, </a:t>
            </a:r>
            <a:r>
              <a:rPr lang="en-US" sz="2000" dirty="0" err="1"/>
              <a:t>também</a:t>
            </a:r>
            <a:r>
              <a:rPr lang="en-US" sz="2000" dirty="0"/>
              <a:t>, no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couber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procedimentos</a:t>
            </a:r>
            <a:r>
              <a:rPr lang="en-US" sz="2000" dirty="0"/>
              <a:t> </a:t>
            </a:r>
            <a:r>
              <a:rPr lang="en-US" sz="2000" dirty="0" err="1"/>
              <a:t>especiais</a:t>
            </a:r>
            <a:r>
              <a:rPr lang="en-US" sz="2000" dirty="0"/>
              <a:t> de </a:t>
            </a:r>
            <a:r>
              <a:rPr lang="en-US" sz="2000" dirty="0" err="1"/>
              <a:t>execução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executivos</a:t>
            </a:r>
            <a:r>
              <a:rPr lang="en-US" sz="2000" dirty="0"/>
              <a:t> </a:t>
            </a:r>
            <a:r>
              <a:rPr lang="en-US" sz="2000" dirty="0" err="1"/>
              <a:t>realizados</a:t>
            </a:r>
            <a:r>
              <a:rPr lang="en-US" sz="2000" dirty="0"/>
              <a:t> no </a:t>
            </a:r>
            <a:r>
              <a:rPr lang="en-US" sz="2000" dirty="0" err="1"/>
              <a:t>procedimento</a:t>
            </a:r>
            <a:r>
              <a:rPr lang="en-US" sz="2000" dirty="0"/>
              <a:t> de </a:t>
            </a:r>
            <a:r>
              <a:rPr lang="en-US" sz="2000" dirty="0" err="1"/>
              <a:t>cumprimento</a:t>
            </a:r>
            <a:r>
              <a:rPr lang="en-US" sz="2000" dirty="0"/>
              <a:t> de </a:t>
            </a:r>
            <a:r>
              <a:rPr lang="en-US" sz="2000" dirty="0" err="1"/>
              <a:t>sentença</a:t>
            </a:r>
            <a:r>
              <a:rPr lang="en-US" sz="2000" dirty="0"/>
              <a:t>, </a:t>
            </a:r>
            <a:r>
              <a:rPr lang="en-US" sz="2000" dirty="0" err="1"/>
              <a:t>bem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efeitos</a:t>
            </a:r>
            <a:r>
              <a:rPr lang="en-US" sz="2000" dirty="0"/>
              <a:t> de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fatos</a:t>
            </a:r>
            <a:r>
              <a:rPr lang="en-US" sz="2000" dirty="0"/>
              <a:t> </a:t>
            </a:r>
            <a:r>
              <a:rPr lang="en-US" sz="2000" dirty="0" err="1"/>
              <a:t>processuais</a:t>
            </a:r>
            <a:r>
              <a:rPr lang="en-US" sz="2000" dirty="0"/>
              <a:t> a </a:t>
            </a:r>
            <a:r>
              <a:rPr lang="en-US" sz="2000" dirty="0" err="1"/>
              <a:t>que</a:t>
            </a:r>
            <a:r>
              <a:rPr lang="en-US" sz="2000" dirty="0"/>
              <a:t> a lei </a:t>
            </a:r>
            <a:r>
              <a:rPr lang="en-US" sz="2000" dirty="0" err="1"/>
              <a:t>atribuir</a:t>
            </a:r>
            <a:r>
              <a:rPr lang="en-US" sz="2000" dirty="0"/>
              <a:t> </a:t>
            </a:r>
            <a:r>
              <a:rPr lang="en-US" sz="2000" dirty="0" err="1"/>
              <a:t>força</a:t>
            </a:r>
            <a:r>
              <a:rPr lang="en-US" sz="2000" dirty="0"/>
              <a:t> </a:t>
            </a:r>
            <a:r>
              <a:rPr lang="en-US" sz="2000" dirty="0" err="1"/>
              <a:t>executiva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err="1" smtClean="0"/>
              <a:t>Parágrafo</a:t>
            </a:r>
            <a:r>
              <a:rPr lang="en-US" sz="2000" dirty="0" smtClean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</a:t>
            </a:r>
            <a:r>
              <a:rPr lang="en-US" sz="2000" dirty="0" err="1"/>
              <a:t>Aplicam</a:t>
            </a:r>
            <a:r>
              <a:rPr lang="en-US" sz="2000" dirty="0"/>
              <a:t>-se </a:t>
            </a:r>
            <a:r>
              <a:rPr lang="en-US" sz="2000" dirty="0" err="1"/>
              <a:t>subsidiariamente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execução</a:t>
            </a:r>
            <a:r>
              <a:rPr lang="en-US" sz="2000" dirty="0"/>
              <a:t> as </a:t>
            </a:r>
            <a:r>
              <a:rPr lang="en-US" sz="2000" dirty="0" err="1"/>
              <a:t>disposições</a:t>
            </a:r>
            <a:r>
              <a:rPr lang="en-US" sz="2000" dirty="0"/>
              <a:t> do </a:t>
            </a:r>
            <a:r>
              <a:rPr lang="en-US" sz="2000" dirty="0" err="1"/>
              <a:t>Livro</a:t>
            </a:r>
            <a:r>
              <a:rPr lang="en-US" sz="2000" dirty="0"/>
              <a:t> I da Parte Especial.</a:t>
            </a:r>
          </a:p>
        </p:txBody>
      </p:sp>
    </p:spTree>
    <p:extLst>
      <p:ext uri="{BB962C8B-B14F-4D97-AF65-F5344CB8AC3E}">
        <p14:creationId xmlns:p14="http://schemas.microsoft.com/office/powerpoint/2010/main" val="17566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Diálogo</a:t>
            </a:r>
            <a:r>
              <a:rPr lang="en-US" b="1" dirty="0" smtClean="0"/>
              <a:t> e </a:t>
            </a:r>
            <a:r>
              <a:rPr lang="en-US" b="1" dirty="0" err="1" smtClean="0"/>
              <a:t>Subsidiariedade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634682"/>
            <a:ext cx="69652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Art. 771.</a:t>
            </a:r>
            <a:r>
              <a:rPr lang="en-US" sz="2000" dirty="0"/>
              <a:t> Este </a:t>
            </a:r>
            <a:r>
              <a:rPr lang="en-US" sz="2000" dirty="0" err="1"/>
              <a:t>Livro</a:t>
            </a:r>
            <a:r>
              <a:rPr lang="en-US" sz="2000" dirty="0"/>
              <a:t> </a:t>
            </a:r>
            <a:r>
              <a:rPr lang="en-US" sz="2000" dirty="0" err="1"/>
              <a:t>regula</a:t>
            </a:r>
            <a:r>
              <a:rPr lang="en-US" sz="2000" dirty="0"/>
              <a:t> o </a:t>
            </a:r>
            <a:r>
              <a:rPr lang="en-US" sz="2000" dirty="0" err="1"/>
              <a:t>procedimento</a:t>
            </a:r>
            <a:r>
              <a:rPr lang="en-US" sz="2000" dirty="0"/>
              <a:t> da </a:t>
            </a:r>
            <a:r>
              <a:rPr lang="en-US" sz="2000" dirty="0" err="1"/>
              <a:t>execução</a:t>
            </a:r>
            <a:r>
              <a:rPr lang="en-US" sz="2000" dirty="0"/>
              <a:t> </a:t>
            </a:r>
            <a:r>
              <a:rPr lang="en-US" sz="2000" dirty="0" err="1"/>
              <a:t>fundada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título</a:t>
            </a:r>
            <a:r>
              <a:rPr lang="en-US" sz="2000" dirty="0"/>
              <a:t> extrajudicial.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disposições</a:t>
            </a:r>
            <a:r>
              <a:rPr lang="en-US" sz="2000" dirty="0"/>
              <a:t> </a:t>
            </a:r>
            <a:r>
              <a:rPr lang="en-US" sz="2000" dirty="0" err="1"/>
              <a:t>aplicam</a:t>
            </a:r>
            <a:r>
              <a:rPr lang="en-US" sz="2000" dirty="0"/>
              <a:t>-se, </a:t>
            </a:r>
            <a:r>
              <a:rPr lang="en-US" sz="2000" dirty="0" err="1"/>
              <a:t>também</a:t>
            </a:r>
            <a:r>
              <a:rPr lang="en-US" sz="2000" dirty="0"/>
              <a:t>, no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couber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procedimentos</a:t>
            </a:r>
            <a:r>
              <a:rPr lang="en-US" sz="2000" dirty="0"/>
              <a:t> </a:t>
            </a:r>
            <a:r>
              <a:rPr lang="en-US" sz="2000" dirty="0" err="1"/>
              <a:t>especiais</a:t>
            </a:r>
            <a:r>
              <a:rPr lang="en-US" sz="2000" dirty="0"/>
              <a:t> de </a:t>
            </a:r>
            <a:r>
              <a:rPr lang="en-US" sz="2000" dirty="0" err="1"/>
              <a:t>execução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executivos</a:t>
            </a:r>
            <a:r>
              <a:rPr lang="en-US" sz="2000" dirty="0"/>
              <a:t> </a:t>
            </a:r>
            <a:r>
              <a:rPr lang="en-US" sz="2000" dirty="0" err="1"/>
              <a:t>realizados</a:t>
            </a:r>
            <a:r>
              <a:rPr lang="en-US" sz="2000" dirty="0"/>
              <a:t> no </a:t>
            </a:r>
            <a:r>
              <a:rPr lang="en-US" sz="2000" dirty="0" err="1"/>
              <a:t>procedimento</a:t>
            </a:r>
            <a:r>
              <a:rPr lang="en-US" sz="2000" dirty="0"/>
              <a:t> de </a:t>
            </a:r>
            <a:r>
              <a:rPr lang="en-US" sz="2000" dirty="0" err="1"/>
              <a:t>cumprimento</a:t>
            </a:r>
            <a:r>
              <a:rPr lang="en-US" sz="2000" dirty="0"/>
              <a:t> de </a:t>
            </a:r>
            <a:r>
              <a:rPr lang="en-US" sz="2000" dirty="0" err="1"/>
              <a:t>sentença</a:t>
            </a:r>
            <a:r>
              <a:rPr lang="en-US" sz="2000" dirty="0"/>
              <a:t>, </a:t>
            </a:r>
            <a:r>
              <a:rPr lang="en-US" sz="2000" dirty="0" err="1"/>
              <a:t>bem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efeitos</a:t>
            </a:r>
            <a:r>
              <a:rPr lang="en-US" sz="2000" dirty="0"/>
              <a:t> de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fatos</a:t>
            </a:r>
            <a:r>
              <a:rPr lang="en-US" sz="2000" dirty="0"/>
              <a:t> </a:t>
            </a:r>
            <a:r>
              <a:rPr lang="en-US" sz="2000" dirty="0" err="1"/>
              <a:t>processuais</a:t>
            </a:r>
            <a:r>
              <a:rPr lang="en-US" sz="2000" dirty="0"/>
              <a:t> a </a:t>
            </a:r>
            <a:r>
              <a:rPr lang="en-US" sz="2000" dirty="0" err="1"/>
              <a:t>que</a:t>
            </a:r>
            <a:r>
              <a:rPr lang="en-US" sz="2000" dirty="0"/>
              <a:t> a lei </a:t>
            </a:r>
            <a:r>
              <a:rPr lang="en-US" sz="2000" dirty="0" err="1"/>
              <a:t>atribuir</a:t>
            </a:r>
            <a:r>
              <a:rPr lang="en-US" sz="2000" dirty="0"/>
              <a:t> </a:t>
            </a:r>
            <a:r>
              <a:rPr lang="en-US" sz="2000" dirty="0" err="1"/>
              <a:t>força</a:t>
            </a:r>
            <a:r>
              <a:rPr lang="en-US" sz="2000" dirty="0"/>
              <a:t> </a:t>
            </a:r>
            <a:r>
              <a:rPr lang="en-US" sz="2000" dirty="0" err="1"/>
              <a:t>executiva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err="1" smtClean="0"/>
              <a:t>Parágrafo</a:t>
            </a:r>
            <a:r>
              <a:rPr lang="en-US" sz="2000" dirty="0" smtClean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</a:t>
            </a:r>
            <a:r>
              <a:rPr lang="en-US" sz="2000" dirty="0" err="1"/>
              <a:t>Aplicam</a:t>
            </a:r>
            <a:r>
              <a:rPr lang="en-US" sz="2000" dirty="0"/>
              <a:t>-se </a:t>
            </a:r>
            <a:r>
              <a:rPr lang="en-US" sz="2000" dirty="0" err="1"/>
              <a:t>subsidiariamente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execução</a:t>
            </a:r>
            <a:r>
              <a:rPr lang="en-US" sz="2000" dirty="0"/>
              <a:t> as </a:t>
            </a:r>
            <a:r>
              <a:rPr lang="en-US" sz="2000" dirty="0" err="1"/>
              <a:t>disposições</a:t>
            </a:r>
            <a:r>
              <a:rPr lang="en-US" sz="2000" dirty="0"/>
              <a:t> do </a:t>
            </a:r>
            <a:r>
              <a:rPr lang="en-US" sz="2000" dirty="0" err="1"/>
              <a:t>Livro</a:t>
            </a:r>
            <a:r>
              <a:rPr lang="en-US" sz="2000" dirty="0"/>
              <a:t> I da Parte Especial.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5023" y="4844387"/>
            <a:ext cx="69652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Art. 513.</a:t>
            </a:r>
            <a:r>
              <a:rPr lang="en-US" dirty="0"/>
              <a:t> O </a:t>
            </a:r>
            <a:r>
              <a:rPr lang="en-US" dirty="0" err="1"/>
              <a:t>cumprimento</a:t>
            </a:r>
            <a:r>
              <a:rPr lang="en-US" dirty="0"/>
              <a:t> da </a:t>
            </a:r>
            <a:r>
              <a:rPr lang="en-US" dirty="0" err="1"/>
              <a:t>sentença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feito</a:t>
            </a:r>
            <a:r>
              <a:rPr lang="en-US" dirty="0"/>
              <a:t> </a:t>
            </a:r>
            <a:r>
              <a:rPr lang="en-US" dirty="0" err="1"/>
              <a:t>segundo</a:t>
            </a:r>
            <a:r>
              <a:rPr lang="en-US" dirty="0"/>
              <a:t> as </a:t>
            </a:r>
            <a:r>
              <a:rPr lang="en-US" dirty="0" err="1"/>
              <a:t>regras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Título</a:t>
            </a:r>
            <a:r>
              <a:rPr lang="en-US" dirty="0"/>
              <a:t>, </a:t>
            </a:r>
            <a:r>
              <a:rPr lang="en-US" dirty="0" err="1"/>
              <a:t>observando</a:t>
            </a:r>
            <a:r>
              <a:rPr lang="en-US" dirty="0"/>
              <a:t>-se, no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couber</a:t>
            </a:r>
            <a:r>
              <a:rPr lang="en-US" dirty="0"/>
              <a:t> e </a:t>
            </a:r>
            <a:r>
              <a:rPr lang="en-US" dirty="0" err="1"/>
              <a:t>conforme</a:t>
            </a:r>
            <a:r>
              <a:rPr lang="en-US" dirty="0"/>
              <a:t> a </a:t>
            </a:r>
            <a:r>
              <a:rPr lang="en-US" dirty="0" err="1"/>
              <a:t>natureza</a:t>
            </a:r>
            <a:r>
              <a:rPr lang="en-US" dirty="0"/>
              <a:t> da </a:t>
            </a:r>
            <a:r>
              <a:rPr lang="en-US" dirty="0" err="1"/>
              <a:t>obrigação</a:t>
            </a:r>
            <a:r>
              <a:rPr lang="en-US" dirty="0"/>
              <a:t>, o </a:t>
            </a:r>
            <a:r>
              <a:rPr lang="en-US" dirty="0" err="1"/>
              <a:t>disposto</a:t>
            </a:r>
            <a:r>
              <a:rPr lang="en-US" dirty="0"/>
              <a:t> no </a:t>
            </a:r>
            <a:r>
              <a:rPr lang="en-US" dirty="0" err="1"/>
              <a:t>Livro</a:t>
            </a:r>
            <a:r>
              <a:rPr lang="en-US" dirty="0"/>
              <a:t> II da Parte Especial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Código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488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1013</TotalTime>
  <Words>747</Words>
  <Application>Microsoft Office PowerPoint</Application>
  <PresentationFormat>Apresentação na tela (4:3)</PresentationFormat>
  <Paragraphs>165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Pushpin</vt:lpstr>
      <vt:lpstr>Tutela Executiva</vt:lpstr>
      <vt:lpstr>Crises Jurídicas</vt:lpstr>
      <vt:lpstr>Apresentação do PowerPoint</vt:lpstr>
      <vt:lpstr>Inércia</vt:lpstr>
      <vt:lpstr>Apresentação do PowerPoint</vt:lpstr>
      <vt:lpstr>Art. 2o O processo começa por iniciativa da parte e se desenvolve por impulso oficial, salvo as exceções previstas em lei.</vt:lpstr>
      <vt:lpstr>Nulla Executio sine Titulo</vt:lpstr>
      <vt:lpstr>Apresentação do PowerPoint</vt:lpstr>
      <vt:lpstr>Apresentação do PowerPoint</vt:lpstr>
      <vt:lpstr>Disponibilidade</vt:lpstr>
      <vt:lpstr>Disponibilidade</vt:lpstr>
      <vt:lpstr>Apresentação do PowerPoint</vt:lpstr>
      <vt:lpstr>Apresentação do PowerPoint</vt:lpstr>
      <vt:lpstr>Atipicidade dos Meios Executivos</vt:lpstr>
      <vt:lpstr>Atipicidade dos Meios Executivos</vt:lpstr>
      <vt:lpstr>Apresentação do PowerPoint</vt:lpstr>
      <vt:lpstr>Menor Onerosidade</vt:lpstr>
      <vt:lpstr>Apresentação do PowerPoint</vt:lpstr>
      <vt:lpstr>Especificidade</vt:lpstr>
      <vt:lpstr>Responsabilidade pela Execução Indevida</vt:lpstr>
      <vt:lpstr>Apresentação do PowerPoint</vt:lpstr>
      <vt:lpstr>Devido Processo Legal</vt:lpstr>
      <vt:lpstr>Boa Fé Processual</vt:lpstr>
      <vt:lpstr>Apresentação do PowerPoint</vt:lpstr>
      <vt:lpstr>Apresentação do PowerPoint</vt:lpstr>
      <vt:lpstr>Diálogo e Subsidiariedade</vt:lpstr>
      <vt:lpstr>Diálogo e Subsidiariedade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Tutela Executiva</dc:title>
  <dc:creator>Rafael Menezes</dc:creator>
  <cp:lastModifiedBy>Rafael da Silva Menezes</cp:lastModifiedBy>
  <cp:revision>28</cp:revision>
  <dcterms:created xsi:type="dcterms:W3CDTF">2018-08-19T23:48:20Z</dcterms:created>
  <dcterms:modified xsi:type="dcterms:W3CDTF">2018-08-20T16:47:59Z</dcterms:modified>
</cp:coreProperties>
</file>