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9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6" r:id="rId33"/>
    <p:sldId id="288" r:id="rId34"/>
    <p:sldId id="289" r:id="rId35"/>
    <p:sldId id="290" r:id="rId36"/>
    <p:sldId id="293" r:id="rId37"/>
    <p:sldId id="291" r:id="rId38"/>
    <p:sldId id="292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3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D16AB0-1FE3-E34D-923A-698FE7B50DFA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83B7175-DFE6-7947-BA30-604092E91233}">
      <dgm:prSet phldrT="[Text]"/>
      <dgm:spPr/>
      <dgm:t>
        <a:bodyPr/>
        <a:lstStyle/>
        <a:p>
          <a:r>
            <a:rPr lang="en-US" b="1" dirty="0" err="1" smtClean="0"/>
            <a:t>Eficácia</a:t>
          </a:r>
          <a:r>
            <a:rPr lang="en-US" b="1" dirty="0" smtClean="0"/>
            <a:t> da </a:t>
          </a:r>
          <a:r>
            <a:rPr lang="en-US" b="1" dirty="0" err="1" smtClean="0"/>
            <a:t>Execução</a:t>
          </a:r>
          <a:endParaRPr lang="en-US" b="1" dirty="0"/>
        </a:p>
      </dgm:t>
    </dgm:pt>
    <dgm:pt modelId="{DDFF9AF3-961D-F64C-95EB-1DD36A698121}" type="parTrans" cxnId="{B12A6748-CC43-0D45-84E1-CCDEDA8BBD75}">
      <dgm:prSet/>
      <dgm:spPr/>
      <dgm:t>
        <a:bodyPr/>
        <a:lstStyle/>
        <a:p>
          <a:endParaRPr lang="en-US" b="1"/>
        </a:p>
      </dgm:t>
    </dgm:pt>
    <dgm:pt modelId="{DF9B4FDF-AE34-274C-B159-7EC07C2599A2}" type="sibTrans" cxnId="{B12A6748-CC43-0D45-84E1-CCDEDA8BBD75}">
      <dgm:prSet/>
      <dgm:spPr/>
      <dgm:t>
        <a:bodyPr/>
        <a:lstStyle/>
        <a:p>
          <a:endParaRPr lang="en-US" b="1"/>
        </a:p>
      </dgm:t>
    </dgm:pt>
    <dgm:pt modelId="{DEF72243-65F6-6441-B15C-E2EE4B2B9792}">
      <dgm:prSet phldrT="[Text]"/>
      <dgm:spPr/>
      <dgm:t>
        <a:bodyPr/>
        <a:lstStyle/>
        <a:p>
          <a:r>
            <a:rPr lang="en-US" b="1" dirty="0" err="1" smtClean="0"/>
            <a:t>Sucessor</a:t>
          </a:r>
          <a:endParaRPr lang="en-US" b="1" dirty="0"/>
        </a:p>
      </dgm:t>
    </dgm:pt>
    <dgm:pt modelId="{24D72D73-C07E-BF43-B77B-84ED85F74EC8}" type="parTrans" cxnId="{E251F3C9-E0D6-8A4B-8D68-E98C7FB1E103}">
      <dgm:prSet/>
      <dgm:spPr/>
      <dgm:t>
        <a:bodyPr/>
        <a:lstStyle/>
        <a:p>
          <a:endParaRPr lang="en-US" b="1"/>
        </a:p>
      </dgm:t>
    </dgm:pt>
    <dgm:pt modelId="{897F85F3-CFB5-7E43-864D-1C74A7CCD81C}" type="sibTrans" cxnId="{E251F3C9-E0D6-8A4B-8D68-E98C7FB1E103}">
      <dgm:prSet/>
      <dgm:spPr/>
      <dgm:t>
        <a:bodyPr/>
        <a:lstStyle/>
        <a:p>
          <a:endParaRPr lang="en-US" b="1"/>
        </a:p>
      </dgm:t>
    </dgm:pt>
    <dgm:pt modelId="{8043E30D-75DA-1345-916F-14F1CD882191}">
      <dgm:prSet phldrT="[Text]"/>
      <dgm:spPr/>
      <dgm:t>
        <a:bodyPr/>
        <a:lstStyle/>
        <a:p>
          <a:r>
            <a:rPr lang="en-US" b="1" dirty="0" err="1" smtClean="0"/>
            <a:t>Terceiros</a:t>
          </a:r>
          <a:endParaRPr lang="en-US" b="1" dirty="0"/>
        </a:p>
      </dgm:t>
    </dgm:pt>
    <dgm:pt modelId="{3C7261FE-613C-7F46-9A91-8E2CB8DA3DB2}" type="parTrans" cxnId="{9623FC5A-F598-DF49-BA94-E59358F39D9B}">
      <dgm:prSet/>
      <dgm:spPr/>
      <dgm:t>
        <a:bodyPr/>
        <a:lstStyle/>
        <a:p>
          <a:endParaRPr lang="en-US" b="1"/>
        </a:p>
      </dgm:t>
    </dgm:pt>
    <dgm:pt modelId="{A71AE704-A479-9A4B-9EF2-70953B78D46B}" type="sibTrans" cxnId="{9623FC5A-F598-DF49-BA94-E59358F39D9B}">
      <dgm:prSet/>
      <dgm:spPr/>
      <dgm:t>
        <a:bodyPr/>
        <a:lstStyle/>
        <a:p>
          <a:endParaRPr lang="en-US" b="1"/>
        </a:p>
      </dgm:t>
    </dgm:pt>
    <dgm:pt modelId="{5BBE6C71-F345-A84D-BED8-E1A788A7EBEC}">
      <dgm:prSet phldrT="[Text]"/>
      <dgm:spPr/>
      <dgm:t>
        <a:bodyPr/>
        <a:lstStyle/>
        <a:p>
          <a:r>
            <a:rPr lang="en-US" b="1" dirty="0" err="1" smtClean="0"/>
            <a:t>Sócios</a:t>
          </a:r>
          <a:endParaRPr lang="en-US" b="1" dirty="0"/>
        </a:p>
      </dgm:t>
    </dgm:pt>
    <dgm:pt modelId="{164493D5-F475-3F43-8221-B9BD7F893AA6}" type="parTrans" cxnId="{8B6D8AF8-DCF7-2441-81A3-90D6A84FB723}">
      <dgm:prSet/>
      <dgm:spPr/>
      <dgm:t>
        <a:bodyPr/>
        <a:lstStyle/>
        <a:p>
          <a:endParaRPr lang="en-US" b="1"/>
        </a:p>
      </dgm:t>
    </dgm:pt>
    <dgm:pt modelId="{8E1BE8D1-AAB4-5B49-AD45-30678CBBFBDC}" type="sibTrans" cxnId="{8B6D8AF8-DCF7-2441-81A3-90D6A84FB723}">
      <dgm:prSet/>
      <dgm:spPr/>
      <dgm:t>
        <a:bodyPr/>
        <a:lstStyle/>
        <a:p>
          <a:endParaRPr lang="en-US" b="1"/>
        </a:p>
      </dgm:t>
    </dgm:pt>
    <dgm:pt modelId="{BB13339B-FE27-CA4E-BEAF-A1C93BC00760}">
      <dgm:prSet/>
      <dgm:spPr/>
      <dgm:t>
        <a:bodyPr/>
        <a:lstStyle/>
        <a:p>
          <a:r>
            <a:rPr lang="en-US" b="1" dirty="0" err="1" smtClean="0"/>
            <a:t>Cônjuges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</a:t>
          </a:r>
          <a:r>
            <a:rPr lang="en-US" b="1" dirty="0" err="1" smtClean="0"/>
            <a:t>Companheiros</a:t>
          </a:r>
          <a:endParaRPr lang="en-US" b="1" dirty="0"/>
        </a:p>
      </dgm:t>
    </dgm:pt>
    <dgm:pt modelId="{2E34E0DB-8FE2-4345-A681-ED91EAA669D5}" type="parTrans" cxnId="{7A78519F-05C3-9E47-A651-85B7436F2C57}">
      <dgm:prSet/>
      <dgm:spPr/>
      <dgm:t>
        <a:bodyPr/>
        <a:lstStyle/>
        <a:p>
          <a:endParaRPr lang="en-US" b="1"/>
        </a:p>
      </dgm:t>
    </dgm:pt>
    <dgm:pt modelId="{4FC80C10-21F6-D143-A0A4-D8E1D0F2A154}" type="sibTrans" cxnId="{7A78519F-05C3-9E47-A651-85B7436F2C57}">
      <dgm:prSet/>
      <dgm:spPr/>
      <dgm:t>
        <a:bodyPr/>
        <a:lstStyle/>
        <a:p>
          <a:endParaRPr lang="en-US" b="1"/>
        </a:p>
      </dgm:t>
    </dgm:pt>
    <dgm:pt modelId="{CD21E978-F891-234A-A41C-B08C9D06B28A}">
      <dgm:prSet phldrT="[Text]"/>
      <dgm:spPr/>
      <dgm:t>
        <a:bodyPr/>
        <a:lstStyle/>
        <a:p>
          <a:r>
            <a:rPr lang="en-US" b="1" dirty="0" err="1" smtClean="0"/>
            <a:t>Devedor</a:t>
          </a:r>
          <a:endParaRPr lang="en-US" b="1" dirty="0"/>
        </a:p>
      </dgm:t>
    </dgm:pt>
    <dgm:pt modelId="{0AB0549B-D216-584B-BC1E-FF05DB033113}" type="parTrans" cxnId="{3CA65B92-25EA-9A44-96B2-3064FF060AFB}">
      <dgm:prSet/>
      <dgm:spPr/>
      <dgm:t>
        <a:bodyPr/>
        <a:lstStyle/>
        <a:p>
          <a:endParaRPr lang="en-US" b="1"/>
        </a:p>
      </dgm:t>
    </dgm:pt>
    <dgm:pt modelId="{6FA4D574-D7B9-3040-8C1C-80505CF57532}" type="sibTrans" cxnId="{3CA65B92-25EA-9A44-96B2-3064FF060AFB}">
      <dgm:prSet/>
      <dgm:spPr/>
      <dgm:t>
        <a:bodyPr/>
        <a:lstStyle/>
        <a:p>
          <a:endParaRPr lang="en-US" b="1"/>
        </a:p>
      </dgm:t>
    </dgm:pt>
    <dgm:pt modelId="{D1727322-22B1-B244-90EA-22132197F00F}" type="pres">
      <dgm:prSet presAssocID="{2AD16AB0-1FE3-E34D-923A-698FE7B50DF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43A43A-A112-D748-A36D-8B4A497D5685}" type="pres">
      <dgm:prSet presAssocID="{B83B7175-DFE6-7947-BA30-604092E91233}" presName="roof" presStyleLbl="dkBgShp" presStyleIdx="0" presStyleCnt="2"/>
      <dgm:spPr/>
      <dgm:t>
        <a:bodyPr/>
        <a:lstStyle/>
        <a:p>
          <a:endParaRPr lang="en-US"/>
        </a:p>
      </dgm:t>
    </dgm:pt>
    <dgm:pt modelId="{4EF7CAD3-96A6-5E47-B8E1-8F497B0CF1FC}" type="pres">
      <dgm:prSet presAssocID="{B83B7175-DFE6-7947-BA30-604092E91233}" presName="pillars" presStyleCnt="0"/>
      <dgm:spPr/>
    </dgm:pt>
    <dgm:pt modelId="{CEA188A7-9D3D-2B41-97E5-269CB12F2E1B}" type="pres">
      <dgm:prSet presAssocID="{B83B7175-DFE6-7947-BA30-604092E91233}" presName="pillar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8F490F-E263-A743-A252-9E73B8EF3E7D}" type="pres">
      <dgm:prSet presAssocID="{DEF72243-65F6-6441-B15C-E2EE4B2B9792}" presName="pillar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0F33FC-E2F0-EB47-8D40-3A1392A0F3BF}" type="pres">
      <dgm:prSet presAssocID="{8043E30D-75DA-1345-916F-14F1CD882191}" presName="pillar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29C11A-B8FB-DC46-8D68-29A56711B5B2}" type="pres">
      <dgm:prSet presAssocID="{5BBE6C71-F345-A84D-BED8-E1A788A7EBEC}" presName="pillar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3EC037-18F6-B246-AD84-DD99877D29C6}" type="pres">
      <dgm:prSet presAssocID="{BB13339B-FE27-CA4E-BEAF-A1C93BC00760}" presName="pillar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9314B-45E9-9443-9967-8F849AB1A6BC}" type="pres">
      <dgm:prSet presAssocID="{B83B7175-DFE6-7947-BA30-604092E91233}" presName="base" presStyleLbl="dkBgShp" presStyleIdx="1" presStyleCnt="2"/>
      <dgm:spPr/>
    </dgm:pt>
  </dgm:ptLst>
  <dgm:cxnLst>
    <dgm:cxn modelId="{84EE5439-952D-D649-83BB-C51E45967EDE}" type="presOf" srcId="{2AD16AB0-1FE3-E34D-923A-698FE7B50DFA}" destId="{D1727322-22B1-B244-90EA-22132197F00F}" srcOrd="0" destOrd="0" presId="urn:microsoft.com/office/officeart/2005/8/layout/hList3"/>
    <dgm:cxn modelId="{7A78519F-05C3-9E47-A651-85B7436F2C57}" srcId="{B83B7175-DFE6-7947-BA30-604092E91233}" destId="{BB13339B-FE27-CA4E-BEAF-A1C93BC00760}" srcOrd="4" destOrd="0" parTransId="{2E34E0DB-8FE2-4345-A681-ED91EAA669D5}" sibTransId="{4FC80C10-21F6-D143-A0A4-D8E1D0F2A154}"/>
    <dgm:cxn modelId="{3CA65B92-25EA-9A44-96B2-3064FF060AFB}" srcId="{B83B7175-DFE6-7947-BA30-604092E91233}" destId="{CD21E978-F891-234A-A41C-B08C9D06B28A}" srcOrd="0" destOrd="0" parTransId="{0AB0549B-D216-584B-BC1E-FF05DB033113}" sibTransId="{6FA4D574-D7B9-3040-8C1C-80505CF57532}"/>
    <dgm:cxn modelId="{55BBF766-CB9D-E345-9FE6-15E2BC9136EF}" type="presOf" srcId="{CD21E978-F891-234A-A41C-B08C9D06B28A}" destId="{CEA188A7-9D3D-2B41-97E5-269CB12F2E1B}" srcOrd="0" destOrd="0" presId="urn:microsoft.com/office/officeart/2005/8/layout/hList3"/>
    <dgm:cxn modelId="{E9471FCA-7B4B-A443-89CF-3AF8FC6B8C48}" type="presOf" srcId="{BB13339B-FE27-CA4E-BEAF-A1C93BC00760}" destId="{C13EC037-18F6-B246-AD84-DD99877D29C6}" srcOrd="0" destOrd="0" presId="urn:microsoft.com/office/officeart/2005/8/layout/hList3"/>
    <dgm:cxn modelId="{FF7B612C-363B-4F43-A6AA-2CFFC4DB707D}" type="presOf" srcId="{5BBE6C71-F345-A84D-BED8-E1A788A7EBEC}" destId="{5129C11A-B8FB-DC46-8D68-29A56711B5B2}" srcOrd="0" destOrd="0" presId="urn:microsoft.com/office/officeart/2005/8/layout/hList3"/>
    <dgm:cxn modelId="{8B6D8AF8-DCF7-2441-81A3-90D6A84FB723}" srcId="{B83B7175-DFE6-7947-BA30-604092E91233}" destId="{5BBE6C71-F345-A84D-BED8-E1A788A7EBEC}" srcOrd="3" destOrd="0" parTransId="{164493D5-F475-3F43-8221-B9BD7F893AA6}" sibTransId="{8E1BE8D1-AAB4-5B49-AD45-30678CBBFBDC}"/>
    <dgm:cxn modelId="{CD369A27-9599-364E-96E0-AF8175DB51C2}" type="presOf" srcId="{B83B7175-DFE6-7947-BA30-604092E91233}" destId="{A143A43A-A112-D748-A36D-8B4A497D5685}" srcOrd="0" destOrd="0" presId="urn:microsoft.com/office/officeart/2005/8/layout/hList3"/>
    <dgm:cxn modelId="{E89FA06D-AD7F-FA4E-B69C-60568E7231DC}" type="presOf" srcId="{DEF72243-65F6-6441-B15C-E2EE4B2B9792}" destId="{DD8F490F-E263-A743-A252-9E73B8EF3E7D}" srcOrd="0" destOrd="0" presId="urn:microsoft.com/office/officeart/2005/8/layout/hList3"/>
    <dgm:cxn modelId="{9623FC5A-F598-DF49-BA94-E59358F39D9B}" srcId="{B83B7175-DFE6-7947-BA30-604092E91233}" destId="{8043E30D-75DA-1345-916F-14F1CD882191}" srcOrd="2" destOrd="0" parTransId="{3C7261FE-613C-7F46-9A91-8E2CB8DA3DB2}" sibTransId="{A71AE704-A479-9A4B-9EF2-70953B78D46B}"/>
    <dgm:cxn modelId="{2D204971-8982-A74C-9C25-D9A51E6AD099}" type="presOf" srcId="{8043E30D-75DA-1345-916F-14F1CD882191}" destId="{000F33FC-E2F0-EB47-8D40-3A1392A0F3BF}" srcOrd="0" destOrd="0" presId="urn:microsoft.com/office/officeart/2005/8/layout/hList3"/>
    <dgm:cxn modelId="{B12A6748-CC43-0D45-84E1-CCDEDA8BBD75}" srcId="{2AD16AB0-1FE3-E34D-923A-698FE7B50DFA}" destId="{B83B7175-DFE6-7947-BA30-604092E91233}" srcOrd="0" destOrd="0" parTransId="{DDFF9AF3-961D-F64C-95EB-1DD36A698121}" sibTransId="{DF9B4FDF-AE34-274C-B159-7EC07C2599A2}"/>
    <dgm:cxn modelId="{E251F3C9-E0D6-8A4B-8D68-E98C7FB1E103}" srcId="{B83B7175-DFE6-7947-BA30-604092E91233}" destId="{DEF72243-65F6-6441-B15C-E2EE4B2B9792}" srcOrd="1" destOrd="0" parTransId="{24D72D73-C07E-BF43-B77B-84ED85F74EC8}" sibTransId="{897F85F3-CFB5-7E43-864D-1C74A7CCD81C}"/>
    <dgm:cxn modelId="{0EFFB329-34E3-EA4D-83BC-478964EC9317}" type="presParOf" srcId="{D1727322-22B1-B244-90EA-22132197F00F}" destId="{A143A43A-A112-D748-A36D-8B4A497D5685}" srcOrd="0" destOrd="0" presId="urn:microsoft.com/office/officeart/2005/8/layout/hList3"/>
    <dgm:cxn modelId="{2B333C3F-139B-E648-AA2C-27BDEEBF2136}" type="presParOf" srcId="{D1727322-22B1-B244-90EA-22132197F00F}" destId="{4EF7CAD3-96A6-5E47-B8E1-8F497B0CF1FC}" srcOrd="1" destOrd="0" presId="urn:microsoft.com/office/officeart/2005/8/layout/hList3"/>
    <dgm:cxn modelId="{B70C25D4-A6A0-1042-A3D6-C3EFC2E267CF}" type="presParOf" srcId="{4EF7CAD3-96A6-5E47-B8E1-8F497B0CF1FC}" destId="{CEA188A7-9D3D-2B41-97E5-269CB12F2E1B}" srcOrd="0" destOrd="0" presId="urn:microsoft.com/office/officeart/2005/8/layout/hList3"/>
    <dgm:cxn modelId="{F8EA592A-FAD9-B742-B15B-F1CF66E66D7C}" type="presParOf" srcId="{4EF7CAD3-96A6-5E47-B8E1-8F497B0CF1FC}" destId="{DD8F490F-E263-A743-A252-9E73B8EF3E7D}" srcOrd="1" destOrd="0" presId="urn:microsoft.com/office/officeart/2005/8/layout/hList3"/>
    <dgm:cxn modelId="{F8A61DD2-79D8-0B4B-B54A-1FD1F4D5AC15}" type="presParOf" srcId="{4EF7CAD3-96A6-5E47-B8E1-8F497B0CF1FC}" destId="{000F33FC-E2F0-EB47-8D40-3A1392A0F3BF}" srcOrd="2" destOrd="0" presId="urn:microsoft.com/office/officeart/2005/8/layout/hList3"/>
    <dgm:cxn modelId="{2CB3E9C0-6F78-7A46-B5F9-0DD8D0DBC50F}" type="presParOf" srcId="{4EF7CAD3-96A6-5E47-B8E1-8F497B0CF1FC}" destId="{5129C11A-B8FB-DC46-8D68-29A56711B5B2}" srcOrd="3" destOrd="0" presId="urn:microsoft.com/office/officeart/2005/8/layout/hList3"/>
    <dgm:cxn modelId="{6EE32873-AD81-1643-A20A-2A99378C6124}" type="presParOf" srcId="{4EF7CAD3-96A6-5E47-B8E1-8F497B0CF1FC}" destId="{C13EC037-18F6-B246-AD84-DD99877D29C6}" srcOrd="4" destOrd="0" presId="urn:microsoft.com/office/officeart/2005/8/layout/hList3"/>
    <dgm:cxn modelId="{6F0D8B4B-1051-5F4A-B43F-F78B745E1767}" type="presParOf" srcId="{D1727322-22B1-B244-90EA-22132197F00F}" destId="{8E09314B-45E9-9443-9967-8F849AB1A6B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E45EF2-72D3-F249-B133-1D06C021CEB6}" type="doc">
      <dgm:prSet loTypeId="urn:microsoft.com/office/officeart/2005/8/layout/hierarchy1" loCatId="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C8CDEAA-A97E-A845-9886-87F7336EEA00}">
      <dgm:prSet phldrT="[Text]" custT="1"/>
      <dgm:spPr/>
      <dgm:t>
        <a:bodyPr/>
        <a:lstStyle/>
        <a:p>
          <a:r>
            <a:rPr lang="en-US" sz="1200" b="1" dirty="0" err="1" smtClean="0"/>
            <a:t>Responsabilidade</a:t>
          </a:r>
          <a:endParaRPr lang="en-US" sz="1200" b="1" dirty="0"/>
        </a:p>
      </dgm:t>
    </dgm:pt>
    <dgm:pt modelId="{92EA9440-31E3-974C-9C5F-F8EDD2BE51D4}" type="parTrans" cxnId="{9F47B1E1-FAF8-484F-93B8-B3AF750A97C8}">
      <dgm:prSet/>
      <dgm:spPr/>
      <dgm:t>
        <a:bodyPr/>
        <a:lstStyle/>
        <a:p>
          <a:endParaRPr lang="en-US" sz="2000" b="1"/>
        </a:p>
      </dgm:t>
    </dgm:pt>
    <dgm:pt modelId="{00EE4C98-E59C-E644-8DEE-00E698891578}" type="sibTrans" cxnId="{9F47B1E1-FAF8-484F-93B8-B3AF750A97C8}">
      <dgm:prSet/>
      <dgm:spPr/>
      <dgm:t>
        <a:bodyPr/>
        <a:lstStyle/>
        <a:p>
          <a:endParaRPr lang="en-US" sz="2000" b="1"/>
        </a:p>
      </dgm:t>
    </dgm:pt>
    <dgm:pt modelId="{0D268717-5B91-D843-95C5-F79CA6E9E83C}">
      <dgm:prSet phldrT="[Text]" custT="1"/>
      <dgm:spPr/>
      <dgm:t>
        <a:bodyPr/>
        <a:lstStyle/>
        <a:p>
          <a:r>
            <a:rPr lang="en-US" sz="1200" b="1" dirty="0" err="1" smtClean="0"/>
            <a:t>Prim</a:t>
          </a:r>
          <a:r>
            <a:rPr lang="en-US" sz="1200" b="1" dirty="0" err="1" smtClean="0"/>
            <a:t>ária</a:t>
          </a:r>
          <a:endParaRPr lang="en-US" sz="1200" b="1" dirty="0" smtClean="0"/>
        </a:p>
      </dgm:t>
    </dgm:pt>
    <dgm:pt modelId="{23968F61-57F2-1547-8E62-5AAC1AD55B14}" type="parTrans" cxnId="{57910B2E-EA11-FE45-947C-466C1BC037F6}">
      <dgm:prSet/>
      <dgm:spPr/>
      <dgm:t>
        <a:bodyPr/>
        <a:lstStyle/>
        <a:p>
          <a:endParaRPr lang="en-US" sz="2000" b="1"/>
        </a:p>
      </dgm:t>
    </dgm:pt>
    <dgm:pt modelId="{B886ED6D-485D-514B-AE79-92657AA4C6F1}" type="sibTrans" cxnId="{57910B2E-EA11-FE45-947C-466C1BC037F6}">
      <dgm:prSet/>
      <dgm:spPr/>
      <dgm:t>
        <a:bodyPr/>
        <a:lstStyle/>
        <a:p>
          <a:endParaRPr lang="en-US" sz="2000" b="1"/>
        </a:p>
      </dgm:t>
    </dgm:pt>
    <dgm:pt modelId="{6B40A164-33EB-2D4A-A678-AA38891B0465}">
      <dgm:prSet phldrT="[Text]" custT="1"/>
      <dgm:spPr/>
      <dgm:t>
        <a:bodyPr/>
        <a:lstStyle/>
        <a:p>
          <a:r>
            <a:rPr lang="en-US" sz="1200" b="1" dirty="0" smtClean="0"/>
            <a:t>Art. 790, I, III, V, VI e VII, CPC</a:t>
          </a:r>
          <a:endParaRPr lang="en-US" sz="1200" b="1" dirty="0"/>
        </a:p>
      </dgm:t>
    </dgm:pt>
    <dgm:pt modelId="{CEEC3DE4-AADC-9546-868D-CF125FCD5324}" type="parTrans" cxnId="{4566B5AA-DAAD-FD45-A2BC-396E669D34E0}">
      <dgm:prSet/>
      <dgm:spPr/>
      <dgm:t>
        <a:bodyPr/>
        <a:lstStyle/>
        <a:p>
          <a:endParaRPr lang="en-US" sz="2000" b="1"/>
        </a:p>
      </dgm:t>
    </dgm:pt>
    <dgm:pt modelId="{34F62ED1-42C6-6E4F-A1D9-8C335A9895AB}" type="sibTrans" cxnId="{4566B5AA-DAAD-FD45-A2BC-396E669D34E0}">
      <dgm:prSet/>
      <dgm:spPr/>
      <dgm:t>
        <a:bodyPr/>
        <a:lstStyle/>
        <a:p>
          <a:endParaRPr lang="en-US" sz="2000" b="1"/>
        </a:p>
      </dgm:t>
    </dgm:pt>
    <dgm:pt modelId="{45A37C25-D9C2-BA4C-A16E-9838F4143B31}">
      <dgm:prSet phldrT="[Text]" custT="1"/>
      <dgm:spPr/>
      <dgm:t>
        <a:bodyPr/>
        <a:lstStyle/>
        <a:p>
          <a:r>
            <a:rPr lang="en-US" sz="1200" b="1" dirty="0" err="1" smtClean="0"/>
            <a:t>Devedor</a:t>
          </a:r>
          <a:r>
            <a:rPr lang="en-US" sz="1200" b="1" dirty="0" smtClean="0"/>
            <a:t> obrigado</a:t>
          </a:r>
          <a:endParaRPr lang="en-US" sz="1200" b="1" dirty="0"/>
        </a:p>
      </dgm:t>
    </dgm:pt>
    <dgm:pt modelId="{25D5F99C-5FE9-1F41-926C-ECF50A30364C}" type="parTrans" cxnId="{335E336A-D33E-6C45-BD9B-3DAD0150ECAD}">
      <dgm:prSet/>
      <dgm:spPr/>
      <dgm:t>
        <a:bodyPr/>
        <a:lstStyle/>
        <a:p>
          <a:endParaRPr lang="en-US" sz="2000" b="1"/>
        </a:p>
      </dgm:t>
    </dgm:pt>
    <dgm:pt modelId="{2EBD259F-C9AD-3544-AF61-CFBCBE5F22BE}" type="sibTrans" cxnId="{335E336A-D33E-6C45-BD9B-3DAD0150ECAD}">
      <dgm:prSet/>
      <dgm:spPr/>
      <dgm:t>
        <a:bodyPr/>
        <a:lstStyle/>
        <a:p>
          <a:endParaRPr lang="en-US" sz="2000" b="1"/>
        </a:p>
      </dgm:t>
    </dgm:pt>
    <dgm:pt modelId="{44E04E30-A41D-C044-8C59-02BC5F87C52E}">
      <dgm:prSet phldrT="[Text]" custT="1"/>
      <dgm:spPr/>
      <dgm:t>
        <a:bodyPr/>
        <a:lstStyle/>
        <a:p>
          <a:r>
            <a:rPr lang="en-US" sz="1200" b="1" dirty="0" err="1" smtClean="0"/>
            <a:t>Secund</a:t>
          </a:r>
          <a:r>
            <a:rPr lang="en-US" sz="1200" b="1" dirty="0" err="1" smtClean="0"/>
            <a:t>ária</a:t>
          </a:r>
          <a:endParaRPr lang="en-US" sz="1200" b="1" dirty="0"/>
        </a:p>
      </dgm:t>
    </dgm:pt>
    <dgm:pt modelId="{E13445F9-3020-AF4E-AF41-CC55B254DD38}" type="parTrans" cxnId="{340CF9C8-84D4-E348-9EC8-F03891F5B5E1}">
      <dgm:prSet/>
      <dgm:spPr/>
      <dgm:t>
        <a:bodyPr/>
        <a:lstStyle/>
        <a:p>
          <a:endParaRPr lang="en-US" sz="2000" b="1"/>
        </a:p>
      </dgm:t>
    </dgm:pt>
    <dgm:pt modelId="{A45A3A27-D1D7-124D-BA6E-048610C23583}" type="sibTrans" cxnId="{340CF9C8-84D4-E348-9EC8-F03891F5B5E1}">
      <dgm:prSet/>
      <dgm:spPr/>
      <dgm:t>
        <a:bodyPr/>
        <a:lstStyle/>
        <a:p>
          <a:endParaRPr lang="en-US" sz="2000" b="1"/>
        </a:p>
      </dgm:t>
    </dgm:pt>
    <dgm:pt modelId="{29404B33-A689-0A4C-8DA1-1B3C75B13CAC}">
      <dgm:prSet phldrT="[Text]" custT="1"/>
      <dgm:spPr/>
      <dgm:t>
        <a:bodyPr/>
        <a:lstStyle/>
        <a:p>
          <a:r>
            <a:rPr lang="en-US" sz="1200" b="1" dirty="0" smtClean="0"/>
            <a:t>Art. 790, II e IV, CPC</a:t>
          </a:r>
          <a:endParaRPr lang="en-US" sz="1200" b="1" dirty="0"/>
        </a:p>
      </dgm:t>
    </dgm:pt>
    <dgm:pt modelId="{DD353193-856C-BC4E-A8A3-601ED46AB6A0}" type="parTrans" cxnId="{C6F611A6-C8F3-C945-89C3-ED35A5983332}">
      <dgm:prSet/>
      <dgm:spPr/>
      <dgm:t>
        <a:bodyPr/>
        <a:lstStyle/>
        <a:p>
          <a:endParaRPr lang="en-US" sz="2000" b="1"/>
        </a:p>
      </dgm:t>
    </dgm:pt>
    <dgm:pt modelId="{588A7CBC-5103-1E4C-B937-668FDD18C073}" type="sibTrans" cxnId="{C6F611A6-C8F3-C945-89C3-ED35A5983332}">
      <dgm:prSet/>
      <dgm:spPr/>
      <dgm:t>
        <a:bodyPr/>
        <a:lstStyle/>
        <a:p>
          <a:endParaRPr lang="en-US" sz="2000" b="1"/>
        </a:p>
      </dgm:t>
    </dgm:pt>
    <dgm:pt modelId="{27B906A7-54C0-3F42-B0D0-0E23E2FF5AFA}">
      <dgm:prSet phldrT="[Text]" custT="1"/>
      <dgm:spPr/>
      <dgm:t>
        <a:bodyPr/>
        <a:lstStyle/>
        <a:p>
          <a:r>
            <a:rPr lang="en-US" sz="1200" b="1" dirty="0" err="1" smtClean="0"/>
            <a:t>Terceiro</a:t>
          </a:r>
          <a:r>
            <a:rPr lang="en-US" sz="1200" b="1" dirty="0" smtClean="0"/>
            <a:t> </a:t>
          </a:r>
          <a:r>
            <a:rPr lang="en-US" sz="1200" b="1" dirty="0" err="1" smtClean="0"/>
            <a:t>n</a:t>
          </a:r>
          <a:r>
            <a:rPr lang="en-US" sz="1200" b="1" dirty="0" err="1" smtClean="0"/>
            <a:t>ão</a:t>
          </a:r>
          <a:r>
            <a:rPr lang="en-US" sz="1200" b="1" dirty="0" smtClean="0"/>
            <a:t> Obrigado</a:t>
          </a:r>
          <a:endParaRPr lang="en-US" sz="1200" b="1" dirty="0"/>
        </a:p>
      </dgm:t>
    </dgm:pt>
    <dgm:pt modelId="{64D770BD-78B4-2C47-92CE-5C8DF3B7DF89}" type="parTrans" cxnId="{113EA317-BD04-4344-9FCD-4622E36FF51D}">
      <dgm:prSet/>
      <dgm:spPr/>
      <dgm:t>
        <a:bodyPr/>
        <a:lstStyle/>
        <a:p>
          <a:endParaRPr lang="en-US" sz="2000" b="1"/>
        </a:p>
      </dgm:t>
    </dgm:pt>
    <dgm:pt modelId="{55579700-024B-0943-AE11-02EAE1B98CE8}" type="sibTrans" cxnId="{113EA317-BD04-4344-9FCD-4622E36FF51D}">
      <dgm:prSet/>
      <dgm:spPr/>
      <dgm:t>
        <a:bodyPr/>
        <a:lstStyle/>
        <a:p>
          <a:endParaRPr lang="en-US" sz="2000" b="1"/>
        </a:p>
      </dgm:t>
    </dgm:pt>
    <dgm:pt modelId="{36FFFB1A-9DCC-C242-A1E0-341BBF74D59F}" type="pres">
      <dgm:prSet presAssocID="{DBE45EF2-72D3-F249-B133-1D06C021CEB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419E0A0-33B4-ED45-9CE5-48598E0BAB31}" type="pres">
      <dgm:prSet presAssocID="{2C8CDEAA-A97E-A845-9886-87F7336EEA00}" presName="hierRoot1" presStyleCnt="0"/>
      <dgm:spPr/>
    </dgm:pt>
    <dgm:pt modelId="{A1EBD4C9-4BDB-1C46-960F-0F9BC43B01EF}" type="pres">
      <dgm:prSet presAssocID="{2C8CDEAA-A97E-A845-9886-87F7336EEA00}" presName="composite" presStyleCnt="0"/>
      <dgm:spPr/>
    </dgm:pt>
    <dgm:pt modelId="{B9179AC3-2DF4-5141-B43F-AFB9EBB331A1}" type="pres">
      <dgm:prSet presAssocID="{2C8CDEAA-A97E-A845-9886-87F7336EEA00}" presName="background" presStyleLbl="node0" presStyleIdx="0" presStyleCnt="1"/>
      <dgm:spPr/>
    </dgm:pt>
    <dgm:pt modelId="{56D7E85C-D62B-9944-A595-B9EEA8C0DC29}" type="pres">
      <dgm:prSet presAssocID="{2C8CDEAA-A97E-A845-9886-87F7336EEA00}" presName="text" presStyleLbl="fgAcc0" presStyleIdx="0" presStyleCnt="1">
        <dgm:presLayoutVars>
          <dgm:chPref val="3"/>
        </dgm:presLayoutVars>
      </dgm:prSet>
      <dgm:spPr/>
    </dgm:pt>
    <dgm:pt modelId="{F32F4D67-BD0E-914E-964A-DD84E5695D58}" type="pres">
      <dgm:prSet presAssocID="{2C8CDEAA-A97E-A845-9886-87F7336EEA00}" presName="hierChild2" presStyleCnt="0"/>
      <dgm:spPr/>
    </dgm:pt>
    <dgm:pt modelId="{6D089FAE-9170-2C4C-83F8-1C18A846D221}" type="pres">
      <dgm:prSet presAssocID="{23968F61-57F2-1547-8E62-5AAC1AD55B14}" presName="Name10" presStyleLbl="parChTrans1D2" presStyleIdx="0" presStyleCnt="2"/>
      <dgm:spPr/>
    </dgm:pt>
    <dgm:pt modelId="{38532E66-FDDB-9947-BBB3-4674BFA38843}" type="pres">
      <dgm:prSet presAssocID="{0D268717-5B91-D843-95C5-F79CA6E9E83C}" presName="hierRoot2" presStyleCnt="0"/>
      <dgm:spPr/>
    </dgm:pt>
    <dgm:pt modelId="{0BF013E1-32B4-3348-8F40-6CECF3C1D1FC}" type="pres">
      <dgm:prSet presAssocID="{0D268717-5B91-D843-95C5-F79CA6E9E83C}" presName="composite2" presStyleCnt="0"/>
      <dgm:spPr/>
    </dgm:pt>
    <dgm:pt modelId="{D52EBDE8-3ABA-0543-86A2-14E25DF6C0BF}" type="pres">
      <dgm:prSet presAssocID="{0D268717-5B91-D843-95C5-F79CA6E9E83C}" presName="background2" presStyleLbl="node2" presStyleIdx="0" presStyleCnt="2"/>
      <dgm:spPr/>
    </dgm:pt>
    <dgm:pt modelId="{9E4DDEBD-87A0-9841-A6C3-3E10582BFEB1}" type="pres">
      <dgm:prSet presAssocID="{0D268717-5B91-D843-95C5-F79CA6E9E83C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6EC475-2023-BF45-AD61-434DD69A463B}" type="pres">
      <dgm:prSet presAssocID="{0D268717-5B91-D843-95C5-F79CA6E9E83C}" presName="hierChild3" presStyleCnt="0"/>
      <dgm:spPr/>
    </dgm:pt>
    <dgm:pt modelId="{0D392D1D-9B78-7042-AEE3-8497A355CE0D}" type="pres">
      <dgm:prSet presAssocID="{CEEC3DE4-AADC-9546-868D-CF125FCD5324}" presName="Name17" presStyleLbl="parChTrans1D3" presStyleIdx="0" presStyleCnt="4"/>
      <dgm:spPr/>
    </dgm:pt>
    <dgm:pt modelId="{B09436A8-A8DD-CF49-8D73-D00F5F6239AE}" type="pres">
      <dgm:prSet presAssocID="{6B40A164-33EB-2D4A-A678-AA38891B0465}" presName="hierRoot3" presStyleCnt="0"/>
      <dgm:spPr/>
    </dgm:pt>
    <dgm:pt modelId="{ED1E90B4-935F-6E40-A98D-AFA0473A4F94}" type="pres">
      <dgm:prSet presAssocID="{6B40A164-33EB-2D4A-A678-AA38891B0465}" presName="composite3" presStyleCnt="0"/>
      <dgm:spPr/>
    </dgm:pt>
    <dgm:pt modelId="{B38B6D9B-3030-BD4E-93B9-067A8EA64B74}" type="pres">
      <dgm:prSet presAssocID="{6B40A164-33EB-2D4A-A678-AA38891B0465}" presName="background3" presStyleLbl="node3" presStyleIdx="0" presStyleCnt="4"/>
      <dgm:spPr/>
    </dgm:pt>
    <dgm:pt modelId="{0FD385BE-B381-234B-B511-74DB2DC3E9B2}" type="pres">
      <dgm:prSet presAssocID="{6B40A164-33EB-2D4A-A678-AA38891B0465}" presName="text3" presStyleLbl="fgAcc3" presStyleIdx="0" presStyleCnt="4">
        <dgm:presLayoutVars>
          <dgm:chPref val="3"/>
        </dgm:presLayoutVars>
      </dgm:prSet>
      <dgm:spPr/>
    </dgm:pt>
    <dgm:pt modelId="{315178DE-0D18-8C4E-8DFE-DA857728A550}" type="pres">
      <dgm:prSet presAssocID="{6B40A164-33EB-2D4A-A678-AA38891B0465}" presName="hierChild4" presStyleCnt="0"/>
      <dgm:spPr/>
    </dgm:pt>
    <dgm:pt modelId="{C8DCD72B-3BC9-C648-910B-CD58248AEF40}" type="pres">
      <dgm:prSet presAssocID="{25D5F99C-5FE9-1F41-926C-ECF50A30364C}" presName="Name17" presStyleLbl="parChTrans1D3" presStyleIdx="1" presStyleCnt="4"/>
      <dgm:spPr/>
    </dgm:pt>
    <dgm:pt modelId="{03278FC7-FCCA-2E4D-93FC-14934ADA3B18}" type="pres">
      <dgm:prSet presAssocID="{45A37C25-D9C2-BA4C-A16E-9838F4143B31}" presName="hierRoot3" presStyleCnt="0"/>
      <dgm:spPr/>
    </dgm:pt>
    <dgm:pt modelId="{DB865EB4-3E21-C64C-A4B4-428E29EAFD44}" type="pres">
      <dgm:prSet presAssocID="{45A37C25-D9C2-BA4C-A16E-9838F4143B31}" presName="composite3" presStyleCnt="0"/>
      <dgm:spPr/>
    </dgm:pt>
    <dgm:pt modelId="{50A9185E-5CCD-2F40-A5EA-B2CBEA755B99}" type="pres">
      <dgm:prSet presAssocID="{45A37C25-D9C2-BA4C-A16E-9838F4143B31}" presName="background3" presStyleLbl="node3" presStyleIdx="1" presStyleCnt="4"/>
      <dgm:spPr/>
    </dgm:pt>
    <dgm:pt modelId="{9690AB7D-A7BE-7E43-95FF-22A0536759AD}" type="pres">
      <dgm:prSet presAssocID="{45A37C25-D9C2-BA4C-A16E-9838F4143B31}" presName="text3" presStyleLbl="fgAcc3" presStyleIdx="1" presStyleCnt="4">
        <dgm:presLayoutVars>
          <dgm:chPref val="3"/>
        </dgm:presLayoutVars>
      </dgm:prSet>
      <dgm:spPr/>
    </dgm:pt>
    <dgm:pt modelId="{8801B928-C754-5646-A2D9-63991A42591C}" type="pres">
      <dgm:prSet presAssocID="{45A37C25-D9C2-BA4C-A16E-9838F4143B31}" presName="hierChild4" presStyleCnt="0"/>
      <dgm:spPr/>
    </dgm:pt>
    <dgm:pt modelId="{6BCAB089-31F0-EC4B-B497-B9FA6C82ADC7}" type="pres">
      <dgm:prSet presAssocID="{E13445F9-3020-AF4E-AF41-CC55B254DD38}" presName="Name10" presStyleLbl="parChTrans1D2" presStyleIdx="1" presStyleCnt="2"/>
      <dgm:spPr/>
    </dgm:pt>
    <dgm:pt modelId="{E534B93B-B4B9-FD40-B4D7-5F03CBFCD01C}" type="pres">
      <dgm:prSet presAssocID="{44E04E30-A41D-C044-8C59-02BC5F87C52E}" presName="hierRoot2" presStyleCnt="0"/>
      <dgm:spPr/>
    </dgm:pt>
    <dgm:pt modelId="{F3AB8A21-C883-4B46-A49E-8286FA9343C1}" type="pres">
      <dgm:prSet presAssocID="{44E04E30-A41D-C044-8C59-02BC5F87C52E}" presName="composite2" presStyleCnt="0"/>
      <dgm:spPr/>
    </dgm:pt>
    <dgm:pt modelId="{088EEE79-9910-5649-925E-D88D909C3A78}" type="pres">
      <dgm:prSet presAssocID="{44E04E30-A41D-C044-8C59-02BC5F87C52E}" presName="background2" presStyleLbl="node2" presStyleIdx="1" presStyleCnt="2"/>
      <dgm:spPr/>
    </dgm:pt>
    <dgm:pt modelId="{73BD102F-9CB1-C341-AAF7-C578F2B72D33}" type="pres">
      <dgm:prSet presAssocID="{44E04E30-A41D-C044-8C59-02BC5F87C52E}" presName="text2" presStyleLbl="fgAcc2" presStyleIdx="1" presStyleCnt="2">
        <dgm:presLayoutVars>
          <dgm:chPref val="3"/>
        </dgm:presLayoutVars>
      </dgm:prSet>
      <dgm:spPr/>
    </dgm:pt>
    <dgm:pt modelId="{9C0869B6-B83E-1D4E-9B3E-9AFCACEB1B88}" type="pres">
      <dgm:prSet presAssocID="{44E04E30-A41D-C044-8C59-02BC5F87C52E}" presName="hierChild3" presStyleCnt="0"/>
      <dgm:spPr/>
    </dgm:pt>
    <dgm:pt modelId="{454A6014-139B-8048-BC0B-7C93C10B18BA}" type="pres">
      <dgm:prSet presAssocID="{DD353193-856C-BC4E-A8A3-601ED46AB6A0}" presName="Name17" presStyleLbl="parChTrans1D3" presStyleIdx="2" presStyleCnt="4"/>
      <dgm:spPr/>
    </dgm:pt>
    <dgm:pt modelId="{31EF95CE-4C9A-794F-97BB-4B8DCC10189B}" type="pres">
      <dgm:prSet presAssocID="{29404B33-A689-0A4C-8DA1-1B3C75B13CAC}" presName="hierRoot3" presStyleCnt="0"/>
      <dgm:spPr/>
    </dgm:pt>
    <dgm:pt modelId="{F8EBA546-67AC-FB46-BA38-AEF2846D8FBA}" type="pres">
      <dgm:prSet presAssocID="{29404B33-A689-0A4C-8DA1-1B3C75B13CAC}" presName="composite3" presStyleCnt="0"/>
      <dgm:spPr/>
    </dgm:pt>
    <dgm:pt modelId="{C274739F-C171-204C-A3F9-A2C38680DA80}" type="pres">
      <dgm:prSet presAssocID="{29404B33-A689-0A4C-8DA1-1B3C75B13CAC}" presName="background3" presStyleLbl="node3" presStyleIdx="2" presStyleCnt="4"/>
      <dgm:spPr/>
    </dgm:pt>
    <dgm:pt modelId="{53E58184-D83D-7244-A8E7-A572F16714EB}" type="pres">
      <dgm:prSet presAssocID="{29404B33-A689-0A4C-8DA1-1B3C75B13CAC}" presName="text3" presStyleLbl="fgAcc3" presStyleIdx="2" presStyleCnt="4">
        <dgm:presLayoutVars>
          <dgm:chPref val="3"/>
        </dgm:presLayoutVars>
      </dgm:prSet>
      <dgm:spPr/>
    </dgm:pt>
    <dgm:pt modelId="{78166964-3AAF-214C-9DA4-80F7FD0A2810}" type="pres">
      <dgm:prSet presAssocID="{29404B33-A689-0A4C-8DA1-1B3C75B13CAC}" presName="hierChild4" presStyleCnt="0"/>
      <dgm:spPr/>
    </dgm:pt>
    <dgm:pt modelId="{AFC93C5B-449C-AF46-A03B-C45D41E9AC2E}" type="pres">
      <dgm:prSet presAssocID="{64D770BD-78B4-2C47-92CE-5C8DF3B7DF89}" presName="Name17" presStyleLbl="parChTrans1D3" presStyleIdx="3" presStyleCnt="4"/>
      <dgm:spPr/>
    </dgm:pt>
    <dgm:pt modelId="{53E091B0-05B3-454E-8936-7F65F18A8371}" type="pres">
      <dgm:prSet presAssocID="{27B906A7-54C0-3F42-B0D0-0E23E2FF5AFA}" presName="hierRoot3" presStyleCnt="0"/>
      <dgm:spPr/>
    </dgm:pt>
    <dgm:pt modelId="{EEBCF280-2F99-E143-9DE4-5998BEAF2C2A}" type="pres">
      <dgm:prSet presAssocID="{27B906A7-54C0-3F42-B0D0-0E23E2FF5AFA}" presName="composite3" presStyleCnt="0"/>
      <dgm:spPr/>
    </dgm:pt>
    <dgm:pt modelId="{105FCC91-28FA-584C-A5C1-9A147F4EDB63}" type="pres">
      <dgm:prSet presAssocID="{27B906A7-54C0-3F42-B0D0-0E23E2FF5AFA}" presName="background3" presStyleLbl="node3" presStyleIdx="3" presStyleCnt="4"/>
      <dgm:spPr/>
    </dgm:pt>
    <dgm:pt modelId="{AEB765A8-E55C-8F40-B833-2A70EA85A658}" type="pres">
      <dgm:prSet presAssocID="{27B906A7-54C0-3F42-B0D0-0E23E2FF5AFA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2BC812-7F0D-3F4A-9229-2F8A13934A96}" type="pres">
      <dgm:prSet presAssocID="{27B906A7-54C0-3F42-B0D0-0E23E2FF5AFA}" presName="hierChild4" presStyleCnt="0"/>
      <dgm:spPr/>
    </dgm:pt>
  </dgm:ptLst>
  <dgm:cxnLst>
    <dgm:cxn modelId="{335E336A-D33E-6C45-BD9B-3DAD0150ECAD}" srcId="{0D268717-5B91-D843-95C5-F79CA6E9E83C}" destId="{45A37C25-D9C2-BA4C-A16E-9838F4143B31}" srcOrd="1" destOrd="0" parTransId="{25D5F99C-5FE9-1F41-926C-ECF50A30364C}" sibTransId="{2EBD259F-C9AD-3544-AF61-CFBCBE5F22BE}"/>
    <dgm:cxn modelId="{94DBB755-BBFD-F341-A612-A247A848A37C}" type="presOf" srcId="{64D770BD-78B4-2C47-92CE-5C8DF3B7DF89}" destId="{AFC93C5B-449C-AF46-A03B-C45D41E9AC2E}" srcOrd="0" destOrd="0" presId="urn:microsoft.com/office/officeart/2005/8/layout/hierarchy1"/>
    <dgm:cxn modelId="{3316A693-3E43-AA42-B6AE-48E7B92C6D14}" type="presOf" srcId="{E13445F9-3020-AF4E-AF41-CC55B254DD38}" destId="{6BCAB089-31F0-EC4B-B497-B9FA6C82ADC7}" srcOrd="0" destOrd="0" presId="urn:microsoft.com/office/officeart/2005/8/layout/hierarchy1"/>
    <dgm:cxn modelId="{9F47B1E1-FAF8-484F-93B8-B3AF750A97C8}" srcId="{DBE45EF2-72D3-F249-B133-1D06C021CEB6}" destId="{2C8CDEAA-A97E-A845-9886-87F7336EEA00}" srcOrd="0" destOrd="0" parTransId="{92EA9440-31E3-974C-9C5F-F8EDD2BE51D4}" sibTransId="{00EE4C98-E59C-E644-8DEE-00E698891578}"/>
    <dgm:cxn modelId="{16D73819-F41A-2646-9790-EDF8AFD4A06A}" type="presOf" srcId="{27B906A7-54C0-3F42-B0D0-0E23E2FF5AFA}" destId="{AEB765A8-E55C-8F40-B833-2A70EA85A658}" srcOrd="0" destOrd="0" presId="urn:microsoft.com/office/officeart/2005/8/layout/hierarchy1"/>
    <dgm:cxn modelId="{57910B2E-EA11-FE45-947C-466C1BC037F6}" srcId="{2C8CDEAA-A97E-A845-9886-87F7336EEA00}" destId="{0D268717-5B91-D843-95C5-F79CA6E9E83C}" srcOrd="0" destOrd="0" parTransId="{23968F61-57F2-1547-8E62-5AAC1AD55B14}" sibTransId="{B886ED6D-485D-514B-AE79-92657AA4C6F1}"/>
    <dgm:cxn modelId="{113EA317-BD04-4344-9FCD-4622E36FF51D}" srcId="{44E04E30-A41D-C044-8C59-02BC5F87C52E}" destId="{27B906A7-54C0-3F42-B0D0-0E23E2FF5AFA}" srcOrd="1" destOrd="0" parTransId="{64D770BD-78B4-2C47-92CE-5C8DF3B7DF89}" sibTransId="{55579700-024B-0943-AE11-02EAE1B98CE8}"/>
    <dgm:cxn modelId="{82DCA789-956D-8F4F-9295-B0D6B8617034}" type="presOf" srcId="{CEEC3DE4-AADC-9546-868D-CF125FCD5324}" destId="{0D392D1D-9B78-7042-AEE3-8497A355CE0D}" srcOrd="0" destOrd="0" presId="urn:microsoft.com/office/officeart/2005/8/layout/hierarchy1"/>
    <dgm:cxn modelId="{2A00DFE6-78EE-A24D-92EC-96C24F251702}" type="presOf" srcId="{45A37C25-D9C2-BA4C-A16E-9838F4143B31}" destId="{9690AB7D-A7BE-7E43-95FF-22A0536759AD}" srcOrd="0" destOrd="0" presId="urn:microsoft.com/office/officeart/2005/8/layout/hierarchy1"/>
    <dgm:cxn modelId="{340CF9C8-84D4-E348-9EC8-F03891F5B5E1}" srcId="{2C8CDEAA-A97E-A845-9886-87F7336EEA00}" destId="{44E04E30-A41D-C044-8C59-02BC5F87C52E}" srcOrd="1" destOrd="0" parTransId="{E13445F9-3020-AF4E-AF41-CC55B254DD38}" sibTransId="{A45A3A27-D1D7-124D-BA6E-048610C23583}"/>
    <dgm:cxn modelId="{168C3956-02C0-2140-A023-B608F13BE99F}" type="presOf" srcId="{6B40A164-33EB-2D4A-A678-AA38891B0465}" destId="{0FD385BE-B381-234B-B511-74DB2DC3E9B2}" srcOrd="0" destOrd="0" presId="urn:microsoft.com/office/officeart/2005/8/layout/hierarchy1"/>
    <dgm:cxn modelId="{47D4769E-8E51-3D4F-84D3-8AAA84CF15A1}" type="presOf" srcId="{DD353193-856C-BC4E-A8A3-601ED46AB6A0}" destId="{454A6014-139B-8048-BC0B-7C93C10B18BA}" srcOrd="0" destOrd="0" presId="urn:microsoft.com/office/officeart/2005/8/layout/hierarchy1"/>
    <dgm:cxn modelId="{3B5EB9AF-3041-394A-8460-3A181B1277C2}" type="presOf" srcId="{29404B33-A689-0A4C-8DA1-1B3C75B13CAC}" destId="{53E58184-D83D-7244-A8E7-A572F16714EB}" srcOrd="0" destOrd="0" presId="urn:microsoft.com/office/officeart/2005/8/layout/hierarchy1"/>
    <dgm:cxn modelId="{4566B5AA-DAAD-FD45-A2BC-396E669D34E0}" srcId="{0D268717-5B91-D843-95C5-F79CA6E9E83C}" destId="{6B40A164-33EB-2D4A-A678-AA38891B0465}" srcOrd="0" destOrd="0" parTransId="{CEEC3DE4-AADC-9546-868D-CF125FCD5324}" sibTransId="{34F62ED1-42C6-6E4F-A1D9-8C335A9895AB}"/>
    <dgm:cxn modelId="{3A78CEB0-709B-6144-A412-410C49CBADCA}" type="presOf" srcId="{44E04E30-A41D-C044-8C59-02BC5F87C52E}" destId="{73BD102F-9CB1-C341-AAF7-C578F2B72D33}" srcOrd="0" destOrd="0" presId="urn:microsoft.com/office/officeart/2005/8/layout/hierarchy1"/>
    <dgm:cxn modelId="{7BBAE9A0-5D5D-DE46-AEAD-90495B4624C9}" type="presOf" srcId="{23968F61-57F2-1547-8E62-5AAC1AD55B14}" destId="{6D089FAE-9170-2C4C-83F8-1C18A846D221}" srcOrd="0" destOrd="0" presId="urn:microsoft.com/office/officeart/2005/8/layout/hierarchy1"/>
    <dgm:cxn modelId="{B0EFE8F0-7908-5D42-9C8F-1310C9629EA1}" type="presOf" srcId="{0D268717-5B91-D843-95C5-F79CA6E9E83C}" destId="{9E4DDEBD-87A0-9841-A6C3-3E10582BFEB1}" srcOrd="0" destOrd="0" presId="urn:microsoft.com/office/officeart/2005/8/layout/hierarchy1"/>
    <dgm:cxn modelId="{B8D0ED97-FEBE-6942-B5D1-79F7E22B6861}" type="presOf" srcId="{25D5F99C-5FE9-1F41-926C-ECF50A30364C}" destId="{C8DCD72B-3BC9-C648-910B-CD58248AEF40}" srcOrd="0" destOrd="0" presId="urn:microsoft.com/office/officeart/2005/8/layout/hierarchy1"/>
    <dgm:cxn modelId="{C6F611A6-C8F3-C945-89C3-ED35A5983332}" srcId="{44E04E30-A41D-C044-8C59-02BC5F87C52E}" destId="{29404B33-A689-0A4C-8DA1-1B3C75B13CAC}" srcOrd="0" destOrd="0" parTransId="{DD353193-856C-BC4E-A8A3-601ED46AB6A0}" sibTransId="{588A7CBC-5103-1E4C-B937-668FDD18C073}"/>
    <dgm:cxn modelId="{3F574544-57AB-424B-9C6C-917442A82839}" type="presOf" srcId="{2C8CDEAA-A97E-A845-9886-87F7336EEA00}" destId="{56D7E85C-D62B-9944-A595-B9EEA8C0DC29}" srcOrd="0" destOrd="0" presId="urn:microsoft.com/office/officeart/2005/8/layout/hierarchy1"/>
    <dgm:cxn modelId="{9440B460-4659-E84C-94CE-E0925A483E73}" type="presOf" srcId="{DBE45EF2-72D3-F249-B133-1D06C021CEB6}" destId="{36FFFB1A-9DCC-C242-A1E0-341BBF74D59F}" srcOrd="0" destOrd="0" presId="urn:microsoft.com/office/officeart/2005/8/layout/hierarchy1"/>
    <dgm:cxn modelId="{1B68C116-C3E9-FA4B-A512-D35A01B5B67D}" type="presParOf" srcId="{36FFFB1A-9DCC-C242-A1E0-341BBF74D59F}" destId="{8419E0A0-33B4-ED45-9CE5-48598E0BAB31}" srcOrd="0" destOrd="0" presId="urn:microsoft.com/office/officeart/2005/8/layout/hierarchy1"/>
    <dgm:cxn modelId="{B9FD8ADC-C68A-3941-894F-77654A622300}" type="presParOf" srcId="{8419E0A0-33B4-ED45-9CE5-48598E0BAB31}" destId="{A1EBD4C9-4BDB-1C46-960F-0F9BC43B01EF}" srcOrd="0" destOrd="0" presId="urn:microsoft.com/office/officeart/2005/8/layout/hierarchy1"/>
    <dgm:cxn modelId="{2A5680AE-7E71-4F4F-BDAA-07F37DEDDB06}" type="presParOf" srcId="{A1EBD4C9-4BDB-1C46-960F-0F9BC43B01EF}" destId="{B9179AC3-2DF4-5141-B43F-AFB9EBB331A1}" srcOrd="0" destOrd="0" presId="urn:microsoft.com/office/officeart/2005/8/layout/hierarchy1"/>
    <dgm:cxn modelId="{8B8EC042-A804-1F49-AE89-03904696EDE8}" type="presParOf" srcId="{A1EBD4C9-4BDB-1C46-960F-0F9BC43B01EF}" destId="{56D7E85C-D62B-9944-A595-B9EEA8C0DC29}" srcOrd="1" destOrd="0" presId="urn:microsoft.com/office/officeart/2005/8/layout/hierarchy1"/>
    <dgm:cxn modelId="{8779AA00-7DC5-5646-A79A-D63CEC0A3521}" type="presParOf" srcId="{8419E0A0-33B4-ED45-9CE5-48598E0BAB31}" destId="{F32F4D67-BD0E-914E-964A-DD84E5695D58}" srcOrd="1" destOrd="0" presId="urn:microsoft.com/office/officeart/2005/8/layout/hierarchy1"/>
    <dgm:cxn modelId="{B04E6617-FEE6-3345-92EA-6A070F00945A}" type="presParOf" srcId="{F32F4D67-BD0E-914E-964A-DD84E5695D58}" destId="{6D089FAE-9170-2C4C-83F8-1C18A846D221}" srcOrd="0" destOrd="0" presId="urn:microsoft.com/office/officeart/2005/8/layout/hierarchy1"/>
    <dgm:cxn modelId="{30B10EE5-F247-7943-A93C-D3151C24866B}" type="presParOf" srcId="{F32F4D67-BD0E-914E-964A-DD84E5695D58}" destId="{38532E66-FDDB-9947-BBB3-4674BFA38843}" srcOrd="1" destOrd="0" presId="urn:microsoft.com/office/officeart/2005/8/layout/hierarchy1"/>
    <dgm:cxn modelId="{65727617-1174-FA44-B126-436E6153F20A}" type="presParOf" srcId="{38532E66-FDDB-9947-BBB3-4674BFA38843}" destId="{0BF013E1-32B4-3348-8F40-6CECF3C1D1FC}" srcOrd="0" destOrd="0" presId="urn:microsoft.com/office/officeart/2005/8/layout/hierarchy1"/>
    <dgm:cxn modelId="{444E8D83-8C76-F34D-85D6-D76F6A5B7F69}" type="presParOf" srcId="{0BF013E1-32B4-3348-8F40-6CECF3C1D1FC}" destId="{D52EBDE8-3ABA-0543-86A2-14E25DF6C0BF}" srcOrd="0" destOrd="0" presId="urn:microsoft.com/office/officeart/2005/8/layout/hierarchy1"/>
    <dgm:cxn modelId="{32417963-CBBA-3A4D-88B8-4B854199B8B2}" type="presParOf" srcId="{0BF013E1-32B4-3348-8F40-6CECF3C1D1FC}" destId="{9E4DDEBD-87A0-9841-A6C3-3E10582BFEB1}" srcOrd="1" destOrd="0" presId="urn:microsoft.com/office/officeart/2005/8/layout/hierarchy1"/>
    <dgm:cxn modelId="{0FAD7E56-6C04-0A42-B73F-DBF05E488B33}" type="presParOf" srcId="{38532E66-FDDB-9947-BBB3-4674BFA38843}" destId="{E06EC475-2023-BF45-AD61-434DD69A463B}" srcOrd="1" destOrd="0" presId="urn:microsoft.com/office/officeart/2005/8/layout/hierarchy1"/>
    <dgm:cxn modelId="{CDF58039-D16D-0543-A32D-D5693946AB72}" type="presParOf" srcId="{E06EC475-2023-BF45-AD61-434DD69A463B}" destId="{0D392D1D-9B78-7042-AEE3-8497A355CE0D}" srcOrd="0" destOrd="0" presId="urn:microsoft.com/office/officeart/2005/8/layout/hierarchy1"/>
    <dgm:cxn modelId="{1C1C3D86-9D8B-BC49-AE24-014DB506385A}" type="presParOf" srcId="{E06EC475-2023-BF45-AD61-434DD69A463B}" destId="{B09436A8-A8DD-CF49-8D73-D00F5F6239AE}" srcOrd="1" destOrd="0" presId="urn:microsoft.com/office/officeart/2005/8/layout/hierarchy1"/>
    <dgm:cxn modelId="{36F3D973-4F03-0341-866E-15BEBB07E0C1}" type="presParOf" srcId="{B09436A8-A8DD-CF49-8D73-D00F5F6239AE}" destId="{ED1E90B4-935F-6E40-A98D-AFA0473A4F94}" srcOrd="0" destOrd="0" presId="urn:microsoft.com/office/officeart/2005/8/layout/hierarchy1"/>
    <dgm:cxn modelId="{772F85B4-1F41-D642-9769-FA911CF77686}" type="presParOf" srcId="{ED1E90B4-935F-6E40-A98D-AFA0473A4F94}" destId="{B38B6D9B-3030-BD4E-93B9-067A8EA64B74}" srcOrd="0" destOrd="0" presId="urn:microsoft.com/office/officeart/2005/8/layout/hierarchy1"/>
    <dgm:cxn modelId="{5EAE74F3-5E7A-EB42-A8A7-82FBFC9C73E4}" type="presParOf" srcId="{ED1E90B4-935F-6E40-A98D-AFA0473A4F94}" destId="{0FD385BE-B381-234B-B511-74DB2DC3E9B2}" srcOrd="1" destOrd="0" presId="urn:microsoft.com/office/officeart/2005/8/layout/hierarchy1"/>
    <dgm:cxn modelId="{053DBB00-FF7D-B449-9AAA-339B527CF068}" type="presParOf" srcId="{B09436A8-A8DD-CF49-8D73-D00F5F6239AE}" destId="{315178DE-0D18-8C4E-8DFE-DA857728A550}" srcOrd="1" destOrd="0" presId="urn:microsoft.com/office/officeart/2005/8/layout/hierarchy1"/>
    <dgm:cxn modelId="{398CB1B0-DA18-004B-9598-C829A057B52A}" type="presParOf" srcId="{E06EC475-2023-BF45-AD61-434DD69A463B}" destId="{C8DCD72B-3BC9-C648-910B-CD58248AEF40}" srcOrd="2" destOrd="0" presId="urn:microsoft.com/office/officeart/2005/8/layout/hierarchy1"/>
    <dgm:cxn modelId="{76CE8644-CE44-D34C-83C5-DC5D30776427}" type="presParOf" srcId="{E06EC475-2023-BF45-AD61-434DD69A463B}" destId="{03278FC7-FCCA-2E4D-93FC-14934ADA3B18}" srcOrd="3" destOrd="0" presId="urn:microsoft.com/office/officeart/2005/8/layout/hierarchy1"/>
    <dgm:cxn modelId="{43E0D327-EC78-684C-A48A-6CED62EBA489}" type="presParOf" srcId="{03278FC7-FCCA-2E4D-93FC-14934ADA3B18}" destId="{DB865EB4-3E21-C64C-A4B4-428E29EAFD44}" srcOrd="0" destOrd="0" presId="urn:microsoft.com/office/officeart/2005/8/layout/hierarchy1"/>
    <dgm:cxn modelId="{BAEC6BF6-5F4D-8142-AE72-48875EB716B4}" type="presParOf" srcId="{DB865EB4-3E21-C64C-A4B4-428E29EAFD44}" destId="{50A9185E-5CCD-2F40-A5EA-B2CBEA755B99}" srcOrd="0" destOrd="0" presId="urn:microsoft.com/office/officeart/2005/8/layout/hierarchy1"/>
    <dgm:cxn modelId="{DF46FA7F-82AF-294C-8B02-796B6195AEF2}" type="presParOf" srcId="{DB865EB4-3E21-C64C-A4B4-428E29EAFD44}" destId="{9690AB7D-A7BE-7E43-95FF-22A0536759AD}" srcOrd="1" destOrd="0" presId="urn:microsoft.com/office/officeart/2005/8/layout/hierarchy1"/>
    <dgm:cxn modelId="{179E23EE-9B7E-8243-9C20-DCBD09B876FF}" type="presParOf" srcId="{03278FC7-FCCA-2E4D-93FC-14934ADA3B18}" destId="{8801B928-C754-5646-A2D9-63991A42591C}" srcOrd="1" destOrd="0" presId="urn:microsoft.com/office/officeart/2005/8/layout/hierarchy1"/>
    <dgm:cxn modelId="{64915510-04F1-1E43-8F97-8D100D8AC33F}" type="presParOf" srcId="{F32F4D67-BD0E-914E-964A-DD84E5695D58}" destId="{6BCAB089-31F0-EC4B-B497-B9FA6C82ADC7}" srcOrd="2" destOrd="0" presId="urn:microsoft.com/office/officeart/2005/8/layout/hierarchy1"/>
    <dgm:cxn modelId="{BDEF61B5-8A44-8E4F-A251-1269B7A2FC0E}" type="presParOf" srcId="{F32F4D67-BD0E-914E-964A-DD84E5695D58}" destId="{E534B93B-B4B9-FD40-B4D7-5F03CBFCD01C}" srcOrd="3" destOrd="0" presId="urn:microsoft.com/office/officeart/2005/8/layout/hierarchy1"/>
    <dgm:cxn modelId="{A26E183F-6B69-C846-8E0F-2C119F18B9A1}" type="presParOf" srcId="{E534B93B-B4B9-FD40-B4D7-5F03CBFCD01C}" destId="{F3AB8A21-C883-4B46-A49E-8286FA9343C1}" srcOrd="0" destOrd="0" presId="urn:microsoft.com/office/officeart/2005/8/layout/hierarchy1"/>
    <dgm:cxn modelId="{0850C349-4DAB-4E47-AB79-D76E7BA319E6}" type="presParOf" srcId="{F3AB8A21-C883-4B46-A49E-8286FA9343C1}" destId="{088EEE79-9910-5649-925E-D88D909C3A78}" srcOrd="0" destOrd="0" presId="urn:microsoft.com/office/officeart/2005/8/layout/hierarchy1"/>
    <dgm:cxn modelId="{73C94FBD-54D7-6E4A-97EB-07A040237626}" type="presParOf" srcId="{F3AB8A21-C883-4B46-A49E-8286FA9343C1}" destId="{73BD102F-9CB1-C341-AAF7-C578F2B72D33}" srcOrd="1" destOrd="0" presId="urn:microsoft.com/office/officeart/2005/8/layout/hierarchy1"/>
    <dgm:cxn modelId="{028E3D70-F12B-EC4D-9FD3-31CD82EF28EB}" type="presParOf" srcId="{E534B93B-B4B9-FD40-B4D7-5F03CBFCD01C}" destId="{9C0869B6-B83E-1D4E-9B3E-9AFCACEB1B88}" srcOrd="1" destOrd="0" presId="urn:microsoft.com/office/officeart/2005/8/layout/hierarchy1"/>
    <dgm:cxn modelId="{A97827FA-C1A0-354C-A5C1-6613720227A0}" type="presParOf" srcId="{9C0869B6-B83E-1D4E-9B3E-9AFCACEB1B88}" destId="{454A6014-139B-8048-BC0B-7C93C10B18BA}" srcOrd="0" destOrd="0" presId="urn:microsoft.com/office/officeart/2005/8/layout/hierarchy1"/>
    <dgm:cxn modelId="{2E414F94-D666-5C4E-8D3F-B8E8B393D399}" type="presParOf" srcId="{9C0869B6-B83E-1D4E-9B3E-9AFCACEB1B88}" destId="{31EF95CE-4C9A-794F-97BB-4B8DCC10189B}" srcOrd="1" destOrd="0" presId="urn:microsoft.com/office/officeart/2005/8/layout/hierarchy1"/>
    <dgm:cxn modelId="{423CF0C8-CEDF-ED4E-A735-E779869687C4}" type="presParOf" srcId="{31EF95CE-4C9A-794F-97BB-4B8DCC10189B}" destId="{F8EBA546-67AC-FB46-BA38-AEF2846D8FBA}" srcOrd="0" destOrd="0" presId="urn:microsoft.com/office/officeart/2005/8/layout/hierarchy1"/>
    <dgm:cxn modelId="{F0B2D6D1-56D9-1044-9159-5FE0F6E1057E}" type="presParOf" srcId="{F8EBA546-67AC-FB46-BA38-AEF2846D8FBA}" destId="{C274739F-C171-204C-A3F9-A2C38680DA80}" srcOrd="0" destOrd="0" presId="urn:microsoft.com/office/officeart/2005/8/layout/hierarchy1"/>
    <dgm:cxn modelId="{6580A1CD-DA75-2549-BB1D-91A241AE7DA2}" type="presParOf" srcId="{F8EBA546-67AC-FB46-BA38-AEF2846D8FBA}" destId="{53E58184-D83D-7244-A8E7-A572F16714EB}" srcOrd="1" destOrd="0" presId="urn:microsoft.com/office/officeart/2005/8/layout/hierarchy1"/>
    <dgm:cxn modelId="{74FE0991-051B-8047-97C4-684D6C4C6DD1}" type="presParOf" srcId="{31EF95CE-4C9A-794F-97BB-4B8DCC10189B}" destId="{78166964-3AAF-214C-9DA4-80F7FD0A2810}" srcOrd="1" destOrd="0" presId="urn:microsoft.com/office/officeart/2005/8/layout/hierarchy1"/>
    <dgm:cxn modelId="{ABFE80AB-1137-2E49-8223-28B4EBAC79FC}" type="presParOf" srcId="{9C0869B6-B83E-1D4E-9B3E-9AFCACEB1B88}" destId="{AFC93C5B-449C-AF46-A03B-C45D41E9AC2E}" srcOrd="2" destOrd="0" presId="urn:microsoft.com/office/officeart/2005/8/layout/hierarchy1"/>
    <dgm:cxn modelId="{268B38CC-A48C-1C4D-A4D9-137C5AFE74F8}" type="presParOf" srcId="{9C0869B6-B83E-1D4E-9B3E-9AFCACEB1B88}" destId="{53E091B0-05B3-454E-8936-7F65F18A8371}" srcOrd="3" destOrd="0" presId="urn:microsoft.com/office/officeart/2005/8/layout/hierarchy1"/>
    <dgm:cxn modelId="{DB60AEE5-78E7-F746-975B-DA05BD99B827}" type="presParOf" srcId="{53E091B0-05B3-454E-8936-7F65F18A8371}" destId="{EEBCF280-2F99-E143-9DE4-5998BEAF2C2A}" srcOrd="0" destOrd="0" presId="urn:microsoft.com/office/officeart/2005/8/layout/hierarchy1"/>
    <dgm:cxn modelId="{C994D99D-1D36-AD4C-8553-6220003A9DE9}" type="presParOf" srcId="{EEBCF280-2F99-E143-9DE4-5998BEAF2C2A}" destId="{105FCC91-28FA-584C-A5C1-9A147F4EDB63}" srcOrd="0" destOrd="0" presId="urn:microsoft.com/office/officeart/2005/8/layout/hierarchy1"/>
    <dgm:cxn modelId="{0FF25A5F-467C-C346-ABB7-2313FEE1C0F4}" type="presParOf" srcId="{EEBCF280-2F99-E143-9DE4-5998BEAF2C2A}" destId="{AEB765A8-E55C-8F40-B833-2A70EA85A658}" srcOrd="1" destOrd="0" presId="urn:microsoft.com/office/officeart/2005/8/layout/hierarchy1"/>
    <dgm:cxn modelId="{6BC82642-60BC-BF42-81CC-9511EC475C48}" type="presParOf" srcId="{53E091B0-05B3-454E-8936-7F65F18A8371}" destId="{FD2BC812-7F0D-3F4A-9229-2F8A13934A9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4D0239-66F6-6344-BFD7-FC21D0D3A11E}" type="doc">
      <dgm:prSet loTypeId="urn:microsoft.com/office/officeart/2008/layout/VerticalCurvedLis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E6517C7-4E09-F047-9720-35A7AC4096E3}">
      <dgm:prSet phldrT="[Text]"/>
      <dgm:spPr/>
      <dgm:t>
        <a:bodyPr/>
        <a:lstStyle/>
        <a:p>
          <a:r>
            <a:rPr lang="en-US" dirty="0" err="1" smtClean="0"/>
            <a:t>Comunh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Parcial</a:t>
          </a:r>
          <a:endParaRPr lang="en-US" dirty="0"/>
        </a:p>
      </dgm:t>
    </dgm:pt>
    <dgm:pt modelId="{B059E632-ED1D-524C-B19D-C2C6747EF734}" type="parTrans" cxnId="{65E2896A-DA9E-1A4F-BF2E-242D8F767A15}">
      <dgm:prSet/>
      <dgm:spPr/>
      <dgm:t>
        <a:bodyPr/>
        <a:lstStyle/>
        <a:p>
          <a:endParaRPr lang="en-US"/>
        </a:p>
      </dgm:t>
    </dgm:pt>
    <dgm:pt modelId="{E0BEB08F-A98B-C14B-9AC4-14C0DA3915DC}" type="sibTrans" cxnId="{65E2896A-DA9E-1A4F-BF2E-242D8F767A15}">
      <dgm:prSet/>
      <dgm:spPr/>
      <dgm:t>
        <a:bodyPr/>
        <a:lstStyle/>
        <a:p>
          <a:endParaRPr lang="en-US"/>
        </a:p>
      </dgm:t>
    </dgm:pt>
    <dgm:pt modelId="{79F0A3FD-F41A-DE4F-9CDB-FD294DDBF5B5}">
      <dgm:prSet phldrT="[Text]"/>
      <dgm:spPr/>
      <dgm:t>
        <a:bodyPr/>
        <a:lstStyle/>
        <a:p>
          <a:r>
            <a:rPr lang="en-US" dirty="0" err="1" smtClean="0"/>
            <a:t>Comunh</a:t>
          </a:r>
          <a:r>
            <a:rPr lang="en-US" dirty="0" err="1" smtClean="0"/>
            <a:t>ão</a:t>
          </a:r>
          <a:r>
            <a:rPr lang="en-US" dirty="0" smtClean="0"/>
            <a:t> Universal</a:t>
          </a:r>
          <a:endParaRPr lang="en-US" dirty="0"/>
        </a:p>
      </dgm:t>
    </dgm:pt>
    <dgm:pt modelId="{B8962E67-AACB-9D4D-833B-95B6C04F7DF2}" type="parTrans" cxnId="{AF392639-7C64-0A46-8161-5D2B7C131BA7}">
      <dgm:prSet/>
      <dgm:spPr/>
      <dgm:t>
        <a:bodyPr/>
        <a:lstStyle/>
        <a:p>
          <a:endParaRPr lang="en-US"/>
        </a:p>
      </dgm:t>
    </dgm:pt>
    <dgm:pt modelId="{3983FE5B-2FAD-A744-B6A0-CEB0ECFD7195}" type="sibTrans" cxnId="{AF392639-7C64-0A46-8161-5D2B7C131BA7}">
      <dgm:prSet/>
      <dgm:spPr/>
      <dgm:t>
        <a:bodyPr/>
        <a:lstStyle/>
        <a:p>
          <a:endParaRPr lang="en-US"/>
        </a:p>
      </dgm:t>
    </dgm:pt>
    <dgm:pt modelId="{ED789D52-2BF9-4D49-A709-1148B2592964}">
      <dgm:prSet phldrT="[Text]"/>
      <dgm:spPr/>
      <dgm:t>
        <a:bodyPr/>
        <a:lstStyle/>
        <a:p>
          <a:r>
            <a:rPr lang="en-US" dirty="0" err="1" smtClean="0"/>
            <a:t>Separa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Obrigatória</a:t>
          </a:r>
          <a:endParaRPr lang="en-US" dirty="0"/>
        </a:p>
      </dgm:t>
    </dgm:pt>
    <dgm:pt modelId="{B36DE8BE-50E3-3E4F-8C34-58905494AB7A}" type="parTrans" cxnId="{F5BDC3A3-D983-DD4F-A762-162B3A749A22}">
      <dgm:prSet/>
      <dgm:spPr/>
      <dgm:t>
        <a:bodyPr/>
        <a:lstStyle/>
        <a:p>
          <a:endParaRPr lang="en-US"/>
        </a:p>
      </dgm:t>
    </dgm:pt>
    <dgm:pt modelId="{0BC0C8D5-971A-6244-A11C-414443AA9B29}" type="sibTrans" cxnId="{F5BDC3A3-D983-DD4F-A762-162B3A749A22}">
      <dgm:prSet/>
      <dgm:spPr/>
      <dgm:t>
        <a:bodyPr/>
        <a:lstStyle/>
        <a:p>
          <a:endParaRPr lang="en-US"/>
        </a:p>
      </dgm:t>
    </dgm:pt>
    <dgm:pt modelId="{387AF8F4-DD47-B74C-AF96-9B6F016C038A}">
      <dgm:prSet phldrT="[Text]"/>
      <dgm:spPr/>
      <dgm:t>
        <a:bodyPr/>
        <a:lstStyle/>
        <a:p>
          <a:r>
            <a:rPr lang="en-US" dirty="0" err="1" smtClean="0"/>
            <a:t>Participa</a:t>
          </a:r>
          <a:r>
            <a:rPr lang="en-US" dirty="0" err="1" smtClean="0"/>
            <a:t>ção</a:t>
          </a:r>
          <a:r>
            <a:rPr lang="en-US" dirty="0" smtClean="0"/>
            <a:t> Final </a:t>
          </a:r>
          <a:r>
            <a:rPr lang="en-US" dirty="0" err="1" smtClean="0"/>
            <a:t>nos</a:t>
          </a:r>
          <a:r>
            <a:rPr lang="en-US" dirty="0" smtClean="0"/>
            <a:t> </a:t>
          </a:r>
          <a:r>
            <a:rPr lang="en-US" dirty="0" err="1" smtClean="0"/>
            <a:t>Aquestos</a:t>
          </a:r>
          <a:endParaRPr lang="en-US" dirty="0"/>
        </a:p>
      </dgm:t>
    </dgm:pt>
    <dgm:pt modelId="{7A28FAD6-9B57-5F4D-BF87-45B4EE62EEE7}" type="parTrans" cxnId="{84640395-8E7B-C944-9CF5-378D430A7176}">
      <dgm:prSet/>
      <dgm:spPr/>
      <dgm:t>
        <a:bodyPr/>
        <a:lstStyle/>
        <a:p>
          <a:endParaRPr lang="en-US"/>
        </a:p>
      </dgm:t>
    </dgm:pt>
    <dgm:pt modelId="{0C2D5B88-64C8-7E42-B654-F0C6F87867E5}" type="sibTrans" cxnId="{84640395-8E7B-C944-9CF5-378D430A7176}">
      <dgm:prSet/>
      <dgm:spPr/>
      <dgm:t>
        <a:bodyPr/>
        <a:lstStyle/>
        <a:p>
          <a:endParaRPr lang="en-US"/>
        </a:p>
      </dgm:t>
    </dgm:pt>
    <dgm:pt modelId="{F4DBA160-3C8E-1245-B179-9B3D8974DC75}" type="pres">
      <dgm:prSet presAssocID="{754D0239-66F6-6344-BFD7-FC21D0D3A11E}" presName="Name0" presStyleCnt="0">
        <dgm:presLayoutVars>
          <dgm:chMax val="7"/>
          <dgm:chPref val="7"/>
          <dgm:dir/>
        </dgm:presLayoutVars>
      </dgm:prSet>
      <dgm:spPr/>
    </dgm:pt>
    <dgm:pt modelId="{343BAEDB-5531-8446-BEF0-4D5A1DB3BC0A}" type="pres">
      <dgm:prSet presAssocID="{754D0239-66F6-6344-BFD7-FC21D0D3A11E}" presName="Name1" presStyleCnt="0"/>
      <dgm:spPr/>
    </dgm:pt>
    <dgm:pt modelId="{AB3BFE2E-FEFC-EC41-AE75-DB1FAEB53BCB}" type="pres">
      <dgm:prSet presAssocID="{754D0239-66F6-6344-BFD7-FC21D0D3A11E}" presName="cycle" presStyleCnt="0"/>
      <dgm:spPr/>
    </dgm:pt>
    <dgm:pt modelId="{81C36467-B9DB-AD4A-A9D6-65993142814F}" type="pres">
      <dgm:prSet presAssocID="{754D0239-66F6-6344-BFD7-FC21D0D3A11E}" presName="srcNode" presStyleLbl="node1" presStyleIdx="0" presStyleCnt="4"/>
      <dgm:spPr/>
    </dgm:pt>
    <dgm:pt modelId="{29C1AFE6-6E80-3145-A910-758E68F6464A}" type="pres">
      <dgm:prSet presAssocID="{754D0239-66F6-6344-BFD7-FC21D0D3A11E}" presName="conn" presStyleLbl="parChTrans1D2" presStyleIdx="0" presStyleCnt="1"/>
      <dgm:spPr/>
    </dgm:pt>
    <dgm:pt modelId="{E77172C4-712F-EA4D-A265-3ED9D5140808}" type="pres">
      <dgm:prSet presAssocID="{754D0239-66F6-6344-BFD7-FC21D0D3A11E}" presName="extraNode" presStyleLbl="node1" presStyleIdx="0" presStyleCnt="4"/>
      <dgm:spPr/>
    </dgm:pt>
    <dgm:pt modelId="{18CA4F38-4E71-D043-8BB2-0E6D3A625D17}" type="pres">
      <dgm:prSet presAssocID="{754D0239-66F6-6344-BFD7-FC21D0D3A11E}" presName="dstNode" presStyleLbl="node1" presStyleIdx="0" presStyleCnt="4"/>
      <dgm:spPr/>
    </dgm:pt>
    <dgm:pt modelId="{F10B0F70-F790-4944-A3A4-FADA2A5A798C}" type="pres">
      <dgm:prSet presAssocID="{FE6517C7-4E09-F047-9720-35A7AC4096E3}" presName="text_1" presStyleLbl="node1" presStyleIdx="0" presStyleCnt="4">
        <dgm:presLayoutVars>
          <dgm:bulletEnabled val="1"/>
        </dgm:presLayoutVars>
      </dgm:prSet>
      <dgm:spPr/>
    </dgm:pt>
    <dgm:pt modelId="{9A4E01EC-48DB-C640-93AB-546310EFA5E1}" type="pres">
      <dgm:prSet presAssocID="{FE6517C7-4E09-F047-9720-35A7AC4096E3}" presName="accent_1" presStyleCnt="0"/>
      <dgm:spPr/>
    </dgm:pt>
    <dgm:pt modelId="{3C31BFDB-0D75-974C-AAD2-433F29767ABD}" type="pres">
      <dgm:prSet presAssocID="{FE6517C7-4E09-F047-9720-35A7AC4096E3}" presName="accentRepeatNode" presStyleLbl="solidFgAcc1" presStyleIdx="0" presStyleCnt="4"/>
      <dgm:spPr/>
    </dgm:pt>
    <dgm:pt modelId="{460CFFFF-EC64-B245-ABFB-C90AE4034D0C}" type="pres">
      <dgm:prSet presAssocID="{79F0A3FD-F41A-DE4F-9CDB-FD294DDBF5B5}" presName="text_2" presStyleLbl="node1" presStyleIdx="1" presStyleCnt="4">
        <dgm:presLayoutVars>
          <dgm:bulletEnabled val="1"/>
        </dgm:presLayoutVars>
      </dgm:prSet>
      <dgm:spPr/>
    </dgm:pt>
    <dgm:pt modelId="{08CC776B-7EFC-4D44-8B36-C54EDB82DBA5}" type="pres">
      <dgm:prSet presAssocID="{79F0A3FD-F41A-DE4F-9CDB-FD294DDBF5B5}" presName="accent_2" presStyleCnt="0"/>
      <dgm:spPr/>
    </dgm:pt>
    <dgm:pt modelId="{B1D34A0B-9BE1-5640-A345-C62590C32FED}" type="pres">
      <dgm:prSet presAssocID="{79F0A3FD-F41A-DE4F-9CDB-FD294DDBF5B5}" presName="accentRepeatNode" presStyleLbl="solidFgAcc1" presStyleIdx="1" presStyleCnt="4"/>
      <dgm:spPr/>
    </dgm:pt>
    <dgm:pt modelId="{B7A3869F-C7CA-7440-928A-9C80328E9A43}" type="pres">
      <dgm:prSet presAssocID="{ED789D52-2BF9-4D49-A709-1148B2592964}" presName="text_3" presStyleLbl="node1" presStyleIdx="2" presStyleCnt="4">
        <dgm:presLayoutVars>
          <dgm:bulletEnabled val="1"/>
        </dgm:presLayoutVars>
      </dgm:prSet>
      <dgm:spPr/>
    </dgm:pt>
    <dgm:pt modelId="{E161A483-D466-BD47-B7E7-2D50FC8916B7}" type="pres">
      <dgm:prSet presAssocID="{ED789D52-2BF9-4D49-A709-1148B2592964}" presName="accent_3" presStyleCnt="0"/>
      <dgm:spPr/>
    </dgm:pt>
    <dgm:pt modelId="{9E80F379-80F7-704F-8CCE-23E060B8537E}" type="pres">
      <dgm:prSet presAssocID="{ED789D52-2BF9-4D49-A709-1148B2592964}" presName="accentRepeatNode" presStyleLbl="solidFgAcc1" presStyleIdx="2" presStyleCnt="4"/>
      <dgm:spPr/>
    </dgm:pt>
    <dgm:pt modelId="{61CA00E2-87FB-2F4A-9438-BE48F7BD0939}" type="pres">
      <dgm:prSet presAssocID="{387AF8F4-DD47-B74C-AF96-9B6F016C038A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305D3F-9E44-CF48-BF35-7F68FC79A818}" type="pres">
      <dgm:prSet presAssocID="{387AF8F4-DD47-B74C-AF96-9B6F016C038A}" presName="accent_4" presStyleCnt="0"/>
      <dgm:spPr/>
    </dgm:pt>
    <dgm:pt modelId="{ECEC71EF-53D3-9042-BF99-6F49CA690CAD}" type="pres">
      <dgm:prSet presAssocID="{387AF8F4-DD47-B74C-AF96-9B6F016C038A}" presName="accentRepeatNode" presStyleLbl="solidFgAcc1" presStyleIdx="3" presStyleCnt="4"/>
      <dgm:spPr/>
    </dgm:pt>
  </dgm:ptLst>
  <dgm:cxnLst>
    <dgm:cxn modelId="{84640395-8E7B-C944-9CF5-378D430A7176}" srcId="{754D0239-66F6-6344-BFD7-FC21D0D3A11E}" destId="{387AF8F4-DD47-B74C-AF96-9B6F016C038A}" srcOrd="3" destOrd="0" parTransId="{7A28FAD6-9B57-5F4D-BF87-45B4EE62EEE7}" sibTransId="{0C2D5B88-64C8-7E42-B654-F0C6F87867E5}"/>
    <dgm:cxn modelId="{9BECD5AB-17AB-D240-B80A-E1AFEFD5CA54}" type="presOf" srcId="{E0BEB08F-A98B-C14B-9AC4-14C0DA3915DC}" destId="{29C1AFE6-6E80-3145-A910-758E68F6464A}" srcOrd="0" destOrd="0" presId="urn:microsoft.com/office/officeart/2008/layout/VerticalCurvedList"/>
    <dgm:cxn modelId="{BE984241-E906-8B49-857E-46A15C1B1470}" type="presOf" srcId="{79F0A3FD-F41A-DE4F-9CDB-FD294DDBF5B5}" destId="{460CFFFF-EC64-B245-ABFB-C90AE4034D0C}" srcOrd="0" destOrd="0" presId="urn:microsoft.com/office/officeart/2008/layout/VerticalCurvedList"/>
    <dgm:cxn modelId="{510DDE13-EA38-A04B-941D-41E3F8F8B7A4}" type="presOf" srcId="{754D0239-66F6-6344-BFD7-FC21D0D3A11E}" destId="{F4DBA160-3C8E-1245-B179-9B3D8974DC75}" srcOrd="0" destOrd="0" presId="urn:microsoft.com/office/officeart/2008/layout/VerticalCurvedList"/>
    <dgm:cxn modelId="{AF392639-7C64-0A46-8161-5D2B7C131BA7}" srcId="{754D0239-66F6-6344-BFD7-FC21D0D3A11E}" destId="{79F0A3FD-F41A-DE4F-9CDB-FD294DDBF5B5}" srcOrd="1" destOrd="0" parTransId="{B8962E67-AACB-9D4D-833B-95B6C04F7DF2}" sibTransId="{3983FE5B-2FAD-A744-B6A0-CEB0ECFD7195}"/>
    <dgm:cxn modelId="{65E2896A-DA9E-1A4F-BF2E-242D8F767A15}" srcId="{754D0239-66F6-6344-BFD7-FC21D0D3A11E}" destId="{FE6517C7-4E09-F047-9720-35A7AC4096E3}" srcOrd="0" destOrd="0" parTransId="{B059E632-ED1D-524C-B19D-C2C6747EF734}" sibTransId="{E0BEB08F-A98B-C14B-9AC4-14C0DA3915DC}"/>
    <dgm:cxn modelId="{04F4ABE5-5116-2341-A3DE-7846797991B7}" type="presOf" srcId="{FE6517C7-4E09-F047-9720-35A7AC4096E3}" destId="{F10B0F70-F790-4944-A3A4-FADA2A5A798C}" srcOrd="0" destOrd="0" presId="urn:microsoft.com/office/officeart/2008/layout/VerticalCurvedList"/>
    <dgm:cxn modelId="{31227C5C-7E61-3B4B-929A-D0E6E3D40C86}" type="presOf" srcId="{ED789D52-2BF9-4D49-A709-1148B2592964}" destId="{B7A3869F-C7CA-7440-928A-9C80328E9A43}" srcOrd="0" destOrd="0" presId="urn:microsoft.com/office/officeart/2008/layout/VerticalCurvedList"/>
    <dgm:cxn modelId="{AF83F057-6217-B14E-9609-A331B6123D86}" type="presOf" srcId="{387AF8F4-DD47-B74C-AF96-9B6F016C038A}" destId="{61CA00E2-87FB-2F4A-9438-BE48F7BD0939}" srcOrd="0" destOrd="0" presId="urn:microsoft.com/office/officeart/2008/layout/VerticalCurvedList"/>
    <dgm:cxn modelId="{F5BDC3A3-D983-DD4F-A762-162B3A749A22}" srcId="{754D0239-66F6-6344-BFD7-FC21D0D3A11E}" destId="{ED789D52-2BF9-4D49-A709-1148B2592964}" srcOrd="2" destOrd="0" parTransId="{B36DE8BE-50E3-3E4F-8C34-58905494AB7A}" sibTransId="{0BC0C8D5-971A-6244-A11C-414443AA9B29}"/>
    <dgm:cxn modelId="{783371C4-ACD9-B44D-B580-43F5AF31B976}" type="presParOf" srcId="{F4DBA160-3C8E-1245-B179-9B3D8974DC75}" destId="{343BAEDB-5531-8446-BEF0-4D5A1DB3BC0A}" srcOrd="0" destOrd="0" presId="urn:microsoft.com/office/officeart/2008/layout/VerticalCurvedList"/>
    <dgm:cxn modelId="{1B4F8528-F6CE-594E-94CD-268EABC255D8}" type="presParOf" srcId="{343BAEDB-5531-8446-BEF0-4D5A1DB3BC0A}" destId="{AB3BFE2E-FEFC-EC41-AE75-DB1FAEB53BCB}" srcOrd="0" destOrd="0" presId="urn:microsoft.com/office/officeart/2008/layout/VerticalCurvedList"/>
    <dgm:cxn modelId="{97752AB8-4AC4-9D45-A0FB-24698823C287}" type="presParOf" srcId="{AB3BFE2E-FEFC-EC41-AE75-DB1FAEB53BCB}" destId="{81C36467-B9DB-AD4A-A9D6-65993142814F}" srcOrd="0" destOrd="0" presId="urn:microsoft.com/office/officeart/2008/layout/VerticalCurvedList"/>
    <dgm:cxn modelId="{76C7E2CF-E09A-EB48-9B0C-7130559B8E49}" type="presParOf" srcId="{AB3BFE2E-FEFC-EC41-AE75-DB1FAEB53BCB}" destId="{29C1AFE6-6E80-3145-A910-758E68F6464A}" srcOrd="1" destOrd="0" presId="urn:microsoft.com/office/officeart/2008/layout/VerticalCurvedList"/>
    <dgm:cxn modelId="{D958DF00-3D58-F944-B552-B9FC60C0784C}" type="presParOf" srcId="{AB3BFE2E-FEFC-EC41-AE75-DB1FAEB53BCB}" destId="{E77172C4-712F-EA4D-A265-3ED9D5140808}" srcOrd="2" destOrd="0" presId="urn:microsoft.com/office/officeart/2008/layout/VerticalCurvedList"/>
    <dgm:cxn modelId="{43D20538-7B0A-5242-B277-CD8A1EFD826E}" type="presParOf" srcId="{AB3BFE2E-FEFC-EC41-AE75-DB1FAEB53BCB}" destId="{18CA4F38-4E71-D043-8BB2-0E6D3A625D17}" srcOrd="3" destOrd="0" presId="urn:microsoft.com/office/officeart/2008/layout/VerticalCurvedList"/>
    <dgm:cxn modelId="{164B8DA8-F1F2-204D-98C2-421E4A425B2D}" type="presParOf" srcId="{343BAEDB-5531-8446-BEF0-4D5A1DB3BC0A}" destId="{F10B0F70-F790-4944-A3A4-FADA2A5A798C}" srcOrd="1" destOrd="0" presId="urn:microsoft.com/office/officeart/2008/layout/VerticalCurvedList"/>
    <dgm:cxn modelId="{01B05C90-A986-9344-925B-2C492EBFC65D}" type="presParOf" srcId="{343BAEDB-5531-8446-BEF0-4D5A1DB3BC0A}" destId="{9A4E01EC-48DB-C640-93AB-546310EFA5E1}" srcOrd="2" destOrd="0" presId="urn:microsoft.com/office/officeart/2008/layout/VerticalCurvedList"/>
    <dgm:cxn modelId="{26F679B2-BA58-714A-9E08-54B618C9B554}" type="presParOf" srcId="{9A4E01EC-48DB-C640-93AB-546310EFA5E1}" destId="{3C31BFDB-0D75-974C-AAD2-433F29767ABD}" srcOrd="0" destOrd="0" presId="urn:microsoft.com/office/officeart/2008/layout/VerticalCurvedList"/>
    <dgm:cxn modelId="{3AF57034-1C78-7C44-A207-28693B16B103}" type="presParOf" srcId="{343BAEDB-5531-8446-BEF0-4D5A1DB3BC0A}" destId="{460CFFFF-EC64-B245-ABFB-C90AE4034D0C}" srcOrd="3" destOrd="0" presId="urn:microsoft.com/office/officeart/2008/layout/VerticalCurvedList"/>
    <dgm:cxn modelId="{DDC032AE-8BAF-AE49-AD67-F6E0ED2F67CB}" type="presParOf" srcId="{343BAEDB-5531-8446-BEF0-4D5A1DB3BC0A}" destId="{08CC776B-7EFC-4D44-8B36-C54EDB82DBA5}" srcOrd="4" destOrd="0" presId="urn:microsoft.com/office/officeart/2008/layout/VerticalCurvedList"/>
    <dgm:cxn modelId="{803B7569-7FF3-0B48-A26D-17013F88D58B}" type="presParOf" srcId="{08CC776B-7EFC-4D44-8B36-C54EDB82DBA5}" destId="{B1D34A0B-9BE1-5640-A345-C62590C32FED}" srcOrd="0" destOrd="0" presId="urn:microsoft.com/office/officeart/2008/layout/VerticalCurvedList"/>
    <dgm:cxn modelId="{C02475F4-68EF-FB43-B4E3-F63CE179EAB7}" type="presParOf" srcId="{343BAEDB-5531-8446-BEF0-4D5A1DB3BC0A}" destId="{B7A3869F-C7CA-7440-928A-9C80328E9A43}" srcOrd="5" destOrd="0" presId="urn:microsoft.com/office/officeart/2008/layout/VerticalCurvedList"/>
    <dgm:cxn modelId="{BE402679-661F-144C-8D29-69B8B745242F}" type="presParOf" srcId="{343BAEDB-5531-8446-BEF0-4D5A1DB3BC0A}" destId="{E161A483-D466-BD47-B7E7-2D50FC8916B7}" srcOrd="6" destOrd="0" presId="urn:microsoft.com/office/officeart/2008/layout/VerticalCurvedList"/>
    <dgm:cxn modelId="{8889219F-1520-734A-ADBC-9BD01BE59AB8}" type="presParOf" srcId="{E161A483-D466-BD47-B7E7-2D50FC8916B7}" destId="{9E80F379-80F7-704F-8CCE-23E060B8537E}" srcOrd="0" destOrd="0" presId="urn:microsoft.com/office/officeart/2008/layout/VerticalCurvedList"/>
    <dgm:cxn modelId="{884B7D5C-D31A-324D-ACAD-3EAAB0AF1722}" type="presParOf" srcId="{343BAEDB-5531-8446-BEF0-4D5A1DB3BC0A}" destId="{61CA00E2-87FB-2F4A-9438-BE48F7BD0939}" srcOrd="7" destOrd="0" presId="urn:microsoft.com/office/officeart/2008/layout/VerticalCurvedList"/>
    <dgm:cxn modelId="{3F817FD0-6FE0-C040-9B4F-F4E3B62E6E53}" type="presParOf" srcId="{343BAEDB-5531-8446-BEF0-4D5A1DB3BC0A}" destId="{CC305D3F-9E44-CF48-BF35-7F68FC79A818}" srcOrd="8" destOrd="0" presId="urn:microsoft.com/office/officeart/2008/layout/VerticalCurvedList"/>
    <dgm:cxn modelId="{0A807CF2-9D6F-3940-BFAD-9A34BF1321D7}" type="presParOf" srcId="{CC305D3F-9E44-CF48-BF35-7F68FC79A818}" destId="{ECEC71EF-53D3-9042-BF99-6F49CA690CA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AD16AB0-1FE3-E34D-923A-698FE7B50DFA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83B7175-DFE6-7947-BA30-604092E91233}">
      <dgm:prSet phldrT="[Text]"/>
      <dgm:spPr/>
      <dgm:t>
        <a:bodyPr/>
        <a:lstStyle/>
        <a:p>
          <a:r>
            <a:rPr lang="en-US" b="1" dirty="0" err="1" smtClean="0"/>
            <a:t>Eficácia</a:t>
          </a:r>
          <a:r>
            <a:rPr lang="en-US" b="1" dirty="0" smtClean="0"/>
            <a:t> da </a:t>
          </a:r>
          <a:r>
            <a:rPr lang="en-US" b="1" dirty="0" err="1" smtClean="0"/>
            <a:t>Execução</a:t>
          </a:r>
          <a:endParaRPr lang="en-US" b="1" dirty="0"/>
        </a:p>
      </dgm:t>
    </dgm:pt>
    <dgm:pt modelId="{DDFF9AF3-961D-F64C-95EB-1DD36A698121}" type="parTrans" cxnId="{B12A6748-CC43-0D45-84E1-CCDEDA8BBD75}">
      <dgm:prSet/>
      <dgm:spPr/>
      <dgm:t>
        <a:bodyPr/>
        <a:lstStyle/>
        <a:p>
          <a:endParaRPr lang="en-US" b="1"/>
        </a:p>
      </dgm:t>
    </dgm:pt>
    <dgm:pt modelId="{DF9B4FDF-AE34-274C-B159-7EC07C2599A2}" type="sibTrans" cxnId="{B12A6748-CC43-0D45-84E1-CCDEDA8BBD75}">
      <dgm:prSet/>
      <dgm:spPr/>
      <dgm:t>
        <a:bodyPr/>
        <a:lstStyle/>
        <a:p>
          <a:endParaRPr lang="en-US" b="1"/>
        </a:p>
      </dgm:t>
    </dgm:pt>
    <dgm:pt modelId="{DEF72243-65F6-6441-B15C-E2EE4B2B9792}">
      <dgm:prSet phldrT="[Text]" custT="1"/>
      <dgm:spPr/>
      <dgm:t>
        <a:bodyPr/>
        <a:lstStyle/>
        <a:p>
          <a:r>
            <a:rPr lang="en-US" sz="4000" b="1" dirty="0" err="1" smtClean="0"/>
            <a:t>Fraude</a:t>
          </a:r>
          <a:r>
            <a:rPr lang="en-US" sz="4000" b="1" dirty="0" smtClean="0"/>
            <a:t> </a:t>
          </a:r>
          <a:r>
            <a:rPr lang="en-US" sz="4000" b="1" dirty="0" err="1" smtClean="0"/>
            <a:t>à</a:t>
          </a:r>
          <a:r>
            <a:rPr lang="en-US" sz="4000" b="1" dirty="0" smtClean="0"/>
            <a:t> </a:t>
          </a:r>
          <a:r>
            <a:rPr lang="en-US" sz="4000" b="1" dirty="0" err="1" smtClean="0"/>
            <a:t>Execução</a:t>
          </a:r>
          <a:endParaRPr lang="en-US" sz="4000" b="1" dirty="0"/>
        </a:p>
      </dgm:t>
    </dgm:pt>
    <dgm:pt modelId="{24D72D73-C07E-BF43-B77B-84ED85F74EC8}" type="parTrans" cxnId="{E251F3C9-E0D6-8A4B-8D68-E98C7FB1E103}">
      <dgm:prSet/>
      <dgm:spPr/>
      <dgm:t>
        <a:bodyPr/>
        <a:lstStyle/>
        <a:p>
          <a:endParaRPr lang="en-US" b="1"/>
        </a:p>
      </dgm:t>
    </dgm:pt>
    <dgm:pt modelId="{897F85F3-CFB5-7E43-864D-1C74A7CCD81C}" type="sibTrans" cxnId="{E251F3C9-E0D6-8A4B-8D68-E98C7FB1E103}">
      <dgm:prSet/>
      <dgm:spPr/>
      <dgm:t>
        <a:bodyPr/>
        <a:lstStyle/>
        <a:p>
          <a:endParaRPr lang="en-US" b="1"/>
        </a:p>
      </dgm:t>
    </dgm:pt>
    <dgm:pt modelId="{BB13339B-FE27-CA4E-BEAF-A1C93BC00760}">
      <dgm:prSet custT="1"/>
      <dgm:spPr/>
      <dgm:t>
        <a:bodyPr/>
        <a:lstStyle/>
        <a:p>
          <a:r>
            <a:rPr lang="en-US" sz="4000" b="1" dirty="0" err="1" smtClean="0"/>
            <a:t>Fraude</a:t>
          </a:r>
          <a:r>
            <a:rPr lang="en-US" sz="4000" b="1" dirty="0" smtClean="0"/>
            <a:t> contra </a:t>
          </a:r>
          <a:r>
            <a:rPr lang="en-US" sz="4000" b="1" dirty="0" err="1" smtClean="0"/>
            <a:t>Credores</a:t>
          </a:r>
          <a:endParaRPr lang="en-US" sz="4000" b="1" dirty="0"/>
        </a:p>
      </dgm:t>
    </dgm:pt>
    <dgm:pt modelId="{2E34E0DB-8FE2-4345-A681-ED91EAA669D5}" type="parTrans" cxnId="{7A78519F-05C3-9E47-A651-85B7436F2C57}">
      <dgm:prSet/>
      <dgm:spPr/>
      <dgm:t>
        <a:bodyPr/>
        <a:lstStyle/>
        <a:p>
          <a:endParaRPr lang="en-US" b="1"/>
        </a:p>
      </dgm:t>
    </dgm:pt>
    <dgm:pt modelId="{4FC80C10-21F6-D143-A0A4-D8E1D0F2A154}" type="sibTrans" cxnId="{7A78519F-05C3-9E47-A651-85B7436F2C57}">
      <dgm:prSet/>
      <dgm:spPr/>
      <dgm:t>
        <a:bodyPr/>
        <a:lstStyle/>
        <a:p>
          <a:endParaRPr lang="en-US" b="1"/>
        </a:p>
      </dgm:t>
    </dgm:pt>
    <dgm:pt modelId="{D1727322-22B1-B244-90EA-22132197F00F}" type="pres">
      <dgm:prSet presAssocID="{2AD16AB0-1FE3-E34D-923A-698FE7B50DF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43A43A-A112-D748-A36D-8B4A497D5685}" type="pres">
      <dgm:prSet presAssocID="{B83B7175-DFE6-7947-BA30-604092E91233}" presName="roof" presStyleLbl="dkBgShp" presStyleIdx="0" presStyleCnt="2"/>
      <dgm:spPr/>
      <dgm:t>
        <a:bodyPr/>
        <a:lstStyle/>
        <a:p>
          <a:endParaRPr lang="en-US"/>
        </a:p>
      </dgm:t>
    </dgm:pt>
    <dgm:pt modelId="{4EF7CAD3-96A6-5E47-B8E1-8F497B0CF1FC}" type="pres">
      <dgm:prSet presAssocID="{B83B7175-DFE6-7947-BA30-604092E91233}" presName="pillars" presStyleCnt="0"/>
      <dgm:spPr/>
    </dgm:pt>
    <dgm:pt modelId="{CEA188A7-9D3D-2B41-97E5-269CB12F2E1B}" type="pres">
      <dgm:prSet presAssocID="{B83B7175-DFE6-7947-BA30-604092E91233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194A3F-96BF-3C4F-8C70-B074F986093A}" type="pres">
      <dgm:prSet presAssocID="{DEF72243-65F6-6441-B15C-E2EE4B2B9792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9314B-45E9-9443-9967-8F849AB1A6BC}" type="pres">
      <dgm:prSet presAssocID="{B83B7175-DFE6-7947-BA30-604092E91233}" presName="base" presStyleLbl="dkBgShp" presStyleIdx="1" presStyleCnt="2"/>
      <dgm:spPr/>
    </dgm:pt>
  </dgm:ptLst>
  <dgm:cxnLst>
    <dgm:cxn modelId="{B12A6748-CC43-0D45-84E1-CCDEDA8BBD75}" srcId="{2AD16AB0-1FE3-E34D-923A-698FE7B50DFA}" destId="{B83B7175-DFE6-7947-BA30-604092E91233}" srcOrd="0" destOrd="0" parTransId="{DDFF9AF3-961D-F64C-95EB-1DD36A698121}" sibTransId="{DF9B4FDF-AE34-274C-B159-7EC07C2599A2}"/>
    <dgm:cxn modelId="{7A78519F-05C3-9E47-A651-85B7436F2C57}" srcId="{B83B7175-DFE6-7947-BA30-604092E91233}" destId="{BB13339B-FE27-CA4E-BEAF-A1C93BC00760}" srcOrd="0" destOrd="0" parTransId="{2E34E0DB-8FE2-4345-A681-ED91EAA669D5}" sibTransId="{4FC80C10-21F6-D143-A0A4-D8E1D0F2A154}"/>
    <dgm:cxn modelId="{CFE55F27-272D-CE44-AAA2-4EB47B5BCAE9}" type="presOf" srcId="{2AD16AB0-1FE3-E34D-923A-698FE7B50DFA}" destId="{D1727322-22B1-B244-90EA-22132197F00F}" srcOrd="0" destOrd="0" presId="urn:microsoft.com/office/officeart/2005/8/layout/hList3"/>
    <dgm:cxn modelId="{7C09FBD0-89D9-BE4F-8591-66CE3D48BC5C}" type="presOf" srcId="{B83B7175-DFE6-7947-BA30-604092E91233}" destId="{A143A43A-A112-D748-A36D-8B4A497D5685}" srcOrd="0" destOrd="0" presId="urn:microsoft.com/office/officeart/2005/8/layout/hList3"/>
    <dgm:cxn modelId="{AD56336B-A999-7448-B3DA-E3C77D06F9B4}" type="presOf" srcId="{BB13339B-FE27-CA4E-BEAF-A1C93BC00760}" destId="{CEA188A7-9D3D-2B41-97E5-269CB12F2E1B}" srcOrd="0" destOrd="0" presId="urn:microsoft.com/office/officeart/2005/8/layout/hList3"/>
    <dgm:cxn modelId="{6BCC87EA-5DD1-EF48-B5DB-B8D315676341}" type="presOf" srcId="{DEF72243-65F6-6441-B15C-E2EE4B2B9792}" destId="{94194A3F-96BF-3C4F-8C70-B074F986093A}" srcOrd="0" destOrd="0" presId="urn:microsoft.com/office/officeart/2005/8/layout/hList3"/>
    <dgm:cxn modelId="{E251F3C9-E0D6-8A4B-8D68-E98C7FB1E103}" srcId="{B83B7175-DFE6-7947-BA30-604092E91233}" destId="{DEF72243-65F6-6441-B15C-E2EE4B2B9792}" srcOrd="1" destOrd="0" parTransId="{24D72D73-C07E-BF43-B77B-84ED85F74EC8}" sibTransId="{897F85F3-CFB5-7E43-864D-1C74A7CCD81C}"/>
    <dgm:cxn modelId="{4B0D8F7B-8BED-F843-9D91-49F4F42627D1}" type="presParOf" srcId="{D1727322-22B1-B244-90EA-22132197F00F}" destId="{A143A43A-A112-D748-A36D-8B4A497D5685}" srcOrd="0" destOrd="0" presId="urn:microsoft.com/office/officeart/2005/8/layout/hList3"/>
    <dgm:cxn modelId="{96EE814D-512A-D344-8E83-B3AFAC4063A0}" type="presParOf" srcId="{D1727322-22B1-B244-90EA-22132197F00F}" destId="{4EF7CAD3-96A6-5E47-B8E1-8F497B0CF1FC}" srcOrd="1" destOrd="0" presId="urn:microsoft.com/office/officeart/2005/8/layout/hList3"/>
    <dgm:cxn modelId="{ACA2A2FD-9ECC-664B-9F45-51374E72DCED}" type="presParOf" srcId="{4EF7CAD3-96A6-5E47-B8E1-8F497B0CF1FC}" destId="{CEA188A7-9D3D-2B41-97E5-269CB12F2E1B}" srcOrd="0" destOrd="0" presId="urn:microsoft.com/office/officeart/2005/8/layout/hList3"/>
    <dgm:cxn modelId="{AEBE1CD1-BB78-5D49-B227-1BA6FB8918C2}" type="presParOf" srcId="{4EF7CAD3-96A6-5E47-B8E1-8F497B0CF1FC}" destId="{94194A3F-96BF-3C4F-8C70-B074F986093A}" srcOrd="1" destOrd="0" presId="urn:microsoft.com/office/officeart/2005/8/layout/hList3"/>
    <dgm:cxn modelId="{50D251BE-25B6-4344-9D18-D5FF57A488B7}" type="presParOf" srcId="{D1727322-22B1-B244-90EA-22132197F00F}" destId="{8E09314B-45E9-9443-9967-8F849AB1A6B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E09A61-5CBF-F64C-B187-AB455C365BD2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1CE0ED93-E1E6-DE42-BF15-3C6B06885E16}">
      <dgm:prSet phldrT="[Text]"/>
      <dgm:spPr/>
      <dgm:t>
        <a:bodyPr/>
        <a:lstStyle/>
        <a:p>
          <a:r>
            <a:rPr lang="en-US" dirty="0" err="1" smtClean="0"/>
            <a:t>Doa</a:t>
          </a:r>
          <a:r>
            <a:rPr lang="en-US" dirty="0" err="1" smtClean="0"/>
            <a:t>ção</a:t>
          </a:r>
          <a:endParaRPr lang="en-US" dirty="0" smtClean="0"/>
        </a:p>
      </dgm:t>
    </dgm:pt>
    <dgm:pt modelId="{9562771A-2B1F-2B46-A4F8-F95B371B48B1}" type="parTrans" cxnId="{921D8585-3D56-E843-8581-B995604E22A9}">
      <dgm:prSet/>
      <dgm:spPr/>
      <dgm:t>
        <a:bodyPr/>
        <a:lstStyle/>
        <a:p>
          <a:endParaRPr lang="en-US"/>
        </a:p>
      </dgm:t>
    </dgm:pt>
    <dgm:pt modelId="{5ACBAD18-72FE-BA4B-9B3B-97665CF4AF60}" type="sibTrans" cxnId="{921D8585-3D56-E843-8581-B995604E22A9}">
      <dgm:prSet/>
      <dgm:spPr/>
      <dgm:t>
        <a:bodyPr/>
        <a:lstStyle/>
        <a:p>
          <a:endParaRPr lang="en-US"/>
        </a:p>
      </dgm:t>
    </dgm:pt>
    <dgm:pt modelId="{8CD4DC38-1D4A-7945-B024-5F4D8BC115BD}">
      <dgm:prSet phldrT="[Text]"/>
      <dgm:spPr/>
      <dgm:t>
        <a:bodyPr/>
        <a:lstStyle/>
        <a:p>
          <a:r>
            <a:rPr lang="en-US" dirty="0" smtClean="0"/>
            <a:t>Venda a valor </a:t>
          </a:r>
          <a:r>
            <a:rPr lang="en-US" dirty="0" err="1" smtClean="0"/>
            <a:t>irris</a:t>
          </a:r>
          <a:r>
            <a:rPr lang="en-US" dirty="0" err="1" smtClean="0"/>
            <a:t>ório</a:t>
          </a:r>
          <a:endParaRPr lang="en-US" dirty="0"/>
        </a:p>
      </dgm:t>
    </dgm:pt>
    <dgm:pt modelId="{30E354A8-4A6E-EC4B-B771-BB5B5FDA7290}" type="parTrans" cxnId="{48FE54CD-31E5-2A41-BD30-A697B3067C4F}">
      <dgm:prSet/>
      <dgm:spPr/>
      <dgm:t>
        <a:bodyPr/>
        <a:lstStyle/>
        <a:p>
          <a:endParaRPr lang="en-US"/>
        </a:p>
      </dgm:t>
    </dgm:pt>
    <dgm:pt modelId="{CDFFF34F-1341-8549-B3A7-302726F41784}" type="sibTrans" cxnId="{48FE54CD-31E5-2A41-BD30-A697B3067C4F}">
      <dgm:prSet/>
      <dgm:spPr/>
      <dgm:t>
        <a:bodyPr/>
        <a:lstStyle/>
        <a:p>
          <a:endParaRPr lang="en-US"/>
        </a:p>
      </dgm:t>
    </dgm:pt>
    <dgm:pt modelId="{FEA97C08-8CB1-334B-BFB2-913DE4945736}">
      <dgm:prSet phldrT="[Text]"/>
      <dgm:spPr/>
      <dgm:t>
        <a:bodyPr/>
        <a:lstStyle/>
        <a:p>
          <a:r>
            <a:rPr lang="en-US" dirty="0" err="1" smtClean="0"/>
            <a:t>D</a:t>
          </a:r>
          <a:r>
            <a:rPr lang="en-US" dirty="0" err="1" smtClean="0"/>
            <a:t>ívida</a:t>
          </a:r>
          <a:r>
            <a:rPr lang="en-US" dirty="0" smtClean="0"/>
            <a:t> </a:t>
          </a:r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vencida</a:t>
          </a:r>
          <a:endParaRPr lang="en-US" dirty="0" smtClean="0"/>
        </a:p>
      </dgm:t>
    </dgm:pt>
    <dgm:pt modelId="{18903EB9-EF78-C644-9721-13B8F2B46BCA}" type="parTrans" cxnId="{44F9FC4F-EA43-A048-BB27-3EA8F305BB06}">
      <dgm:prSet/>
      <dgm:spPr/>
      <dgm:t>
        <a:bodyPr/>
        <a:lstStyle/>
        <a:p>
          <a:endParaRPr lang="en-US"/>
        </a:p>
      </dgm:t>
    </dgm:pt>
    <dgm:pt modelId="{B13728E5-7716-A948-B737-403AC0DCD849}" type="sibTrans" cxnId="{44F9FC4F-EA43-A048-BB27-3EA8F305BB06}">
      <dgm:prSet/>
      <dgm:spPr/>
      <dgm:t>
        <a:bodyPr/>
        <a:lstStyle/>
        <a:p>
          <a:endParaRPr lang="en-US"/>
        </a:p>
      </dgm:t>
    </dgm:pt>
    <dgm:pt modelId="{16B32962-B234-ED4E-B77F-488EF9ED8C8C}">
      <dgm:prSet phldrT="[Text]"/>
      <dgm:spPr/>
      <dgm:t>
        <a:bodyPr/>
        <a:lstStyle/>
        <a:p>
          <a:r>
            <a:rPr lang="en-US" dirty="0" err="1" smtClean="0"/>
            <a:t>Concessão</a:t>
          </a:r>
          <a:r>
            <a:rPr lang="en-US" dirty="0" smtClean="0"/>
            <a:t> </a:t>
          </a:r>
          <a:r>
            <a:rPr lang="en-US" dirty="0" err="1" smtClean="0"/>
            <a:t>graciosa</a:t>
          </a:r>
          <a:r>
            <a:rPr lang="en-US" dirty="0" smtClean="0"/>
            <a:t> de </a:t>
          </a:r>
          <a:r>
            <a:rPr lang="en-US" dirty="0" err="1" smtClean="0"/>
            <a:t>garantia</a:t>
          </a:r>
          <a:endParaRPr lang="en-US" dirty="0" smtClean="0"/>
        </a:p>
      </dgm:t>
    </dgm:pt>
    <dgm:pt modelId="{CA4C3207-229A-314A-91BE-1796B9A2E63D}" type="parTrans" cxnId="{2AC08B90-9547-A447-B212-0BCC10E7EE0B}">
      <dgm:prSet/>
      <dgm:spPr/>
      <dgm:t>
        <a:bodyPr/>
        <a:lstStyle/>
        <a:p>
          <a:endParaRPr lang="en-US"/>
        </a:p>
      </dgm:t>
    </dgm:pt>
    <dgm:pt modelId="{4C0F74B2-69DA-6049-B6EB-E45D63F08ECF}" type="sibTrans" cxnId="{2AC08B90-9547-A447-B212-0BCC10E7EE0B}">
      <dgm:prSet/>
      <dgm:spPr/>
      <dgm:t>
        <a:bodyPr/>
        <a:lstStyle/>
        <a:p>
          <a:endParaRPr lang="en-US"/>
        </a:p>
      </dgm:t>
    </dgm:pt>
    <dgm:pt modelId="{B6941F3D-5B6F-D045-8CE8-EBE2BBDE4A06}">
      <dgm:prSet phldrT="[Text]"/>
      <dgm:spPr/>
      <dgm:t>
        <a:bodyPr/>
        <a:lstStyle/>
        <a:p>
          <a:r>
            <a:rPr lang="en-US" dirty="0" err="1" smtClean="0"/>
            <a:t>Renúncia</a:t>
          </a:r>
          <a:endParaRPr lang="en-US" dirty="0" smtClean="0"/>
        </a:p>
      </dgm:t>
    </dgm:pt>
    <dgm:pt modelId="{DAE86D54-81E8-8A4C-A353-B584FF2C659F}" type="parTrans" cxnId="{995D8A66-4FED-694F-8C61-8AC257617428}">
      <dgm:prSet/>
      <dgm:spPr/>
      <dgm:t>
        <a:bodyPr/>
        <a:lstStyle/>
        <a:p>
          <a:endParaRPr lang="en-US"/>
        </a:p>
      </dgm:t>
    </dgm:pt>
    <dgm:pt modelId="{3A42B5C1-DD23-054C-821E-F83D58B9EB6D}" type="sibTrans" cxnId="{995D8A66-4FED-694F-8C61-8AC257617428}">
      <dgm:prSet/>
      <dgm:spPr/>
      <dgm:t>
        <a:bodyPr/>
        <a:lstStyle/>
        <a:p>
          <a:endParaRPr lang="en-US"/>
        </a:p>
      </dgm:t>
    </dgm:pt>
    <dgm:pt modelId="{D9D526A4-80CB-8042-965E-3D815F204408}" type="pres">
      <dgm:prSet presAssocID="{87E09A61-5CBF-F64C-B187-AB455C365BD2}" presName="linearFlow" presStyleCnt="0">
        <dgm:presLayoutVars>
          <dgm:dir/>
          <dgm:resizeHandles val="exact"/>
        </dgm:presLayoutVars>
      </dgm:prSet>
      <dgm:spPr/>
    </dgm:pt>
    <dgm:pt modelId="{76F9AA9B-517C-D644-9AF5-19DCFC59451C}" type="pres">
      <dgm:prSet presAssocID="{1CE0ED93-E1E6-DE42-BF15-3C6B06885E16}" presName="composite" presStyleCnt="0"/>
      <dgm:spPr/>
    </dgm:pt>
    <dgm:pt modelId="{D619F6A4-087E-3446-A9E0-01E412D95172}" type="pres">
      <dgm:prSet presAssocID="{1CE0ED93-E1E6-DE42-BF15-3C6B06885E16}" presName="imgShp" presStyleLbl="fgImgPlace1" presStyleIdx="0" presStyleCnt="5"/>
      <dgm:spPr/>
    </dgm:pt>
    <dgm:pt modelId="{6D12BE4F-7552-944A-9B74-B65645B6EA50}" type="pres">
      <dgm:prSet presAssocID="{1CE0ED93-E1E6-DE42-BF15-3C6B06885E16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9540F6-EC51-4E4B-A300-C90D21B044D0}" type="pres">
      <dgm:prSet presAssocID="{5ACBAD18-72FE-BA4B-9B3B-97665CF4AF60}" presName="spacing" presStyleCnt="0"/>
      <dgm:spPr/>
    </dgm:pt>
    <dgm:pt modelId="{91F4D24A-8A9F-A84A-B72D-C9211B871910}" type="pres">
      <dgm:prSet presAssocID="{8CD4DC38-1D4A-7945-B024-5F4D8BC115BD}" presName="composite" presStyleCnt="0"/>
      <dgm:spPr/>
    </dgm:pt>
    <dgm:pt modelId="{857A79D4-C975-8B4C-818D-BD162426562B}" type="pres">
      <dgm:prSet presAssocID="{8CD4DC38-1D4A-7945-B024-5F4D8BC115BD}" presName="imgShp" presStyleLbl="fgImgPlace1" presStyleIdx="1" presStyleCnt="5"/>
      <dgm:spPr/>
    </dgm:pt>
    <dgm:pt modelId="{0FC3172F-0CAD-4C48-9279-8EBAE6FACCBD}" type="pres">
      <dgm:prSet presAssocID="{8CD4DC38-1D4A-7945-B024-5F4D8BC115BD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AC3FFE-15F4-A749-817D-B89BAEC1A880}" type="pres">
      <dgm:prSet presAssocID="{CDFFF34F-1341-8549-B3A7-302726F41784}" presName="spacing" presStyleCnt="0"/>
      <dgm:spPr/>
    </dgm:pt>
    <dgm:pt modelId="{3182C381-8D3D-E14F-8848-7C6935D40F78}" type="pres">
      <dgm:prSet presAssocID="{FEA97C08-8CB1-334B-BFB2-913DE4945736}" presName="composite" presStyleCnt="0"/>
      <dgm:spPr/>
    </dgm:pt>
    <dgm:pt modelId="{D7994AC0-0746-F147-8E93-50B2076F25C8}" type="pres">
      <dgm:prSet presAssocID="{FEA97C08-8CB1-334B-BFB2-913DE4945736}" presName="imgShp" presStyleLbl="fgImgPlace1" presStyleIdx="2" presStyleCnt="5"/>
      <dgm:spPr/>
    </dgm:pt>
    <dgm:pt modelId="{D250D612-0757-2342-8268-6A62CD05B3FA}" type="pres">
      <dgm:prSet presAssocID="{FEA97C08-8CB1-334B-BFB2-913DE4945736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76A429-C8C3-564F-93CE-8EA670028B3D}" type="pres">
      <dgm:prSet presAssocID="{B13728E5-7716-A948-B737-403AC0DCD849}" presName="spacing" presStyleCnt="0"/>
      <dgm:spPr/>
    </dgm:pt>
    <dgm:pt modelId="{DADAA288-D71C-2742-BD62-56CFCA49FCAD}" type="pres">
      <dgm:prSet presAssocID="{16B32962-B234-ED4E-B77F-488EF9ED8C8C}" presName="composite" presStyleCnt="0"/>
      <dgm:spPr/>
    </dgm:pt>
    <dgm:pt modelId="{4FC7505B-3FE5-554D-B679-310724FA6671}" type="pres">
      <dgm:prSet presAssocID="{16B32962-B234-ED4E-B77F-488EF9ED8C8C}" presName="imgShp" presStyleLbl="fgImgPlace1" presStyleIdx="3" presStyleCnt="5"/>
      <dgm:spPr/>
    </dgm:pt>
    <dgm:pt modelId="{CCCA526B-CF8A-D449-B767-FA35F9D5B539}" type="pres">
      <dgm:prSet presAssocID="{16B32962-B234-ED4E-B77F-488EF9ED8C8C}" presName="txShp" presStyleLbl="node1" presStyleIdx="3" presStyleCnt="5">
        <dgm:presLayoutVars>
          <dgm:bulletEnabled val="1"/>
        </dgm:presLayoutVars>
      </dgm:prSet>
      <dgm:spPr/>
    </dgm:pt>
    <dgm:pt modelId="{F6F2A6D9-3B72-3F42-B614-9454622C0516}" type="pres">
      <dgm:prSet presAssocID="{4C0F74B2-69DA-6049-B6EB-E45D63F08ECF}" presName="spacing" presStyleCnt="0"/>
      <dgm:spPr/>
    </dgm:pt>
    <dgm:pt modelId="{A64019A2-3E1B-5E4F-9532-B2F440E11F92}" type="pres">
      <dgm:prSet presAssocID="{B6941F3D-5B6F-D045-8CE8-EBE2BBDE4A06}" presName="composite" presStyleCnt="0"/>
      <dgm:spPr/>
    </dgm:pt>
    <dgm:pt modelId="{1ACEE42A-9336-694C-B63B-58CA77AC48BA}" type="pres">
      <dgm:prSet presAssocID="{B6941F3D-5B6F-D045-8CE8-EBE2BBDE4A06}" presName="imgShp" presStyleLbl="fgImgPlace1" presStyleIdx="4" presStyleCnt="5"/>
      <dgm:spPr/>
    </dgm:pt>
    <dgm:pt modelId="{1644BB5D-8FAA-FB4A-A438-F243AF5142E8}" type="pres">
      <dgm:prSet presAssocID="{B6941F3D-5B6F-D045-8CE8-EBE2BBDE4A06}" presName="txShp" presStyleLbl="node1" presStyleIdx="4" presStyleCnt="5">
        <dgm:presLayoutVars>
          <dgm:bulletEnabled val="1"/>
        </dgm:presLayoutVars>
      </dgm:prSet>
      <dgm:spPr/>
    </dgm:pt>
  </dgm:ptLst>
  <dgm:cxnLst>
    <dgm:cxn modelId="{54D2802F-E394-254D-89C3-069990AEDE8E}" type="presOf" srcId="{16B32962-B234-ED4E-B77F-488EF9ED8C8C}" destId="{CCCA526B-CF8A-D449-B767-FA35F9D5B539}" srcOrd="0" destOrd="0" presId="urn:microsoft.com/office/officeart/2005/8/layout/vList3"/>
    <dgm:cxn modelId="{48FE54CD-31E5-2A41-BD30-A697B3067C4F}" srcId="{87E09A61-5CBF-F64C-B187-AB455C365BD2}" destId="{8CD4DC38-1D4A-7945-B024-5F4D8BC115BD}" srcOrd="1" destOrd="0" parTransId="{30E354A8-4A6E-EC4B-B771-BB5B5FDA7290}" sibTransId="{CDFFF34F-1341-8549-B3A7-302726F41784}"/>
    <dgm:cxn modelId="{EB8B2E2D-3BD8-B844-B7B4-521822EC7A7F}" type="presOf" srcId="{87E09A61-5CBF-F64C-B187-AB455C365BD2}" destId="{D9D526A4-80CB-8042-965E-3D815F204408}" srcOrd="0" destOrd="0" presId="urn:microsoft.com/office/officeart/2005/8/layout/vList3"/>
    <dgm:cxn modelId="{995D8A66-4FED-694F-8C61-8AC257617428}" srcId="{87E09A61-5CBF-F64C-B187-AB455C365BD2}" destId="{B6941F3D-5B6F-D045-8CE8-EBE2BBDE4A06}" srcOrd="4" destOrd="0" parTransId="{DAE86D54-81E8-8A4C-A353-B584FF2C659F}" sibTransId="{3A42B5C1-DD23-054C-821E-F83D58B9EB6D}"/>
    <dgm:cxn modelId="{921D8585-3D56-E843-8581-B995604E22A9}" srcId="{87E09A61-5CBF-F64C-B187-AB455C365BD2}" destId="{1CE0ED93-E1E6-DE42-BF15-3C6B06885E16}" srcOrd="0" destOrd="0" parTransId="{9562771A-2B1F-2B46-A4F8-F95B371B48B1}" sibTransId="{5ACBAD18-72FE-BA4B-9B3B-97665CF4AF60}"/>
    <dgm:cxn modelId="{C0649A85-FFB1-4949-80D3-5EAAF5C7B137}" type="presOf" srcId="{B6941F3D-5B6F-D045-8CE8-EBE2BBDE4A06}" destId="{1644BB5D-8FAA-FB4A-A438-F243AF5142E8}" srcOrd="0" destOrd="0" presId="urn:microsoft.com/office/officeart/2005/8/layout/vList3"/>
    <dgm:cxn modelId="{C1AB17F1-9B53-7F48-A65A-E3E61CAFFAC1}" type="presOf" srcId="{1CE0ED93-E1E6-DE42-BF15-3C6B06885E16}" destId="{6D12BE4F-7552-944A-9B74-B65645B6EA50}" srcOrd="0" destOrd="0" presId="urn:microsoft.com/office/officeart/2005/8/layout/vList3"/>
    <dgm:cxn modelId="{44F9FC4F-EA43-A048-BB27-3EA8F305BB06}" srcId="{87E09A61-5CBF-F64C-B187-AB455C365BD2}" destId="{FEA97C08-8CB1-334B-BFB2-913DE4945736}" srcOrd="2" destOrd="0" parTransId="{18903EB9-EF78-C644-9721-13B8F2B46BCA}" sibTransId="{B13728E5-7716-A948-B737-403AC0DCD849}"/>
    <dgm:cxn modelId="{9AC3996B-4D26-914E-96E9-BABFC5833731}" type="presOf" srcId="{8CD4DC38-1D4A-7945-B024-5F4D8BC115BD}" destId="{0FC3172F-0CAD-4C48-9279-8EBAE6FACCBD}" srcOrd="0" destOrd="0" presId="urn:microsoft.com/office/officeart/2005/8/layout/vList3"/>
    <dgm:cxn modelId="{2AD3D500-370A-CB4F-9790-48A16E105348}" type="presOf" srcId="{FEA97C08-8CB1-334B-BFB2-913DE4945736}" destId="{D250D612-0757-2342-8268-6A62CD05B3FA}" srcOrd="0" destOrd="0" presId="urn:microsoft.com/office/officeart/2005/8/layout/vList3"/>
    <dgm:cxn modelId="{2AC08B90-9547-A447-B212-0BCC10E7EE0B}" srcId="{87E09A61-5CBF-F64C-B187-AB455C365BD2}" destId="{16B32962-B234-ED4E-B77F-488EF9ED8C8C}" srcOrd="3" destOrd="0" parTransId="{CA4C3207-229A-314A-91BE-1796B9A2E63D}" sibTransId="{4C0F74B2-69DA-6049-B6EB-E45D63F08ECF}"/>
    <dgm:cxn modelId="{8022013B-CFD6-9C4F-889E-459A29611A01}" type="presParOf" srcId="{D9D526A4-80CB-8042-965E-3D815F204408}" destId="{76F9AA9B-517C-D644-9AF5-19DCFC59451C}" srcOrd="0" destOrd="0" presId="urn:microsoft.com/office/officeart/2005/8/layout/vList3"/>
    <dgm:cxn modelId="{9C878CD1-B6B4-6F4A-B70E-1C2A1CE01A28}" type="presParOf" srcId="{76F9AA9B-517C-D644-9AF5-19DCFC59451C}" destId="{D619F6A4-087E-3446-A9E0-01E412D95172}" srcOrd="0" destOrd="0" presId="urn:microsoft.com/office/officeart/2005/8/layout/vList3"/>
    <dgm:cxn modelId="{25B9DC7C-C7F0-DD47-B218-7E0F66B1F9FC}" type="presParOf" srcId="{76F9AA9B-517C-D644-9AF5-19DCFC59451C}" destId="{6D12BE4F-7552-944A-9B74-B65645B6EA50}" srcOrd="1" destOrd="0" presId="urn:microsoft.com/office/officeart/2005/8/layout/vList3"/>
    <dgm:cxn modelId="{AF46AEDC-3D97-F048-94E3-413BF73B24B5}" type="presParOf" srcId="{D9D526A4-80CB-8042-965E-3D815F204408}" destId="{FD9540F6-EC51-4E4B-A300-C90D21B044D0}" srcOrd="1" destOrd="0" presId="urn:microsoft.com/office/officeart/2005/8/layout/vList3"/>
    <dgm:cxn modelId="{F80EEA27-3818-DD44-B668-676BC09EB283}" type="presParOf" srcId="{D9D526A4-80CB-8042-965E-3D815F204408}" destId="{91F4D24A-8A9F-A84A-B72D-C9211B871910}" srcOrd="2" destOrd="0" presId="urn:microsoft.com/office/officeart/2005/8/layout/vList3"/>
    <dgm:cxn modelId="{468C82C6-21E5-1D4F-A50C-95F8BD3B0B10}" type="presParOf" srcId="{91F4D24A-8A9F-A84A-B72D-C9211B871910}" destId="{857A79D4-C975-8B4C-818D-BD162426562B}" srcOrd="0" destOrd="0" presId="urn:microsoft.com/office/officeart/2005/8/layout/vList3"/>
    <dgm:cxn modelId="{20457059-EC87-9948-8FD5-E40721ADD6F2}" type="presParOf" srcId="{91F4D24A-8A9F-A84A-B72D-C9211B871910}" destId="{0FC3172F-0CAD-4C48-9279-8EBAE6FACCBD}" srcOrd="1" destOrd="0" presId="urn:microsoft.com/office/officeart/2005/8/layout/vList3"/>
    <dgm:cxn modelId="{EE295E71-D402-904A-A5E4-191613994BB8}" type="presParOf" srcId="{D9D526A4-80CB-8042-965E-3D815F204408}" destId="{3AAC3FFE-15F4-A749-817D-B89BAEC1A880}" srcOrd="3" destOrd="0" presId="urn:microsoft.com/office/officeart/2005/8/layout/vList3"/>
    <dgm:cxn modelId="{9BA25E15-8F9A-EC48-98CB-D88EEDA1ABC4}" type="presParOf" srcId="{D9D526A4-80CB-8042-965E-3D815F204408}" destId="{3182C381-8D3D-E14F-8848-7C6935D40F78}" srcOrd="4" destOrd="0" presId="urn:microsoft.com/office/officeart/2005/8/layout/vList3"/>
    <dgm:cxn modelId="{83D2A728-0274-B741-9332-E83D54EF3944}" type="presParOf" srcId="{3182C381-8D3D-E14F-8848-7C6935D40F78}" destId="{D7994AC0-0746-F147-8E93-50B2076F25C8}" srcOrd="0" destOrd="0" presId="urn:microsoft.com/office/officeart/2005/8/layout/vList3"/>
    <dgm:cxn modelId="{705C989C-062F-6E4A-BCB3-62FF2ACFD684}" type="presParOf" srcId="{3182C381-8D3D-E14F-8848-7C6935D40F78}" destId="{D250D612-0757-2342-8268-6A62CD05B3FA}" srcOrd="1" destOrd="0" presId="urn:microsoft.com/office/officeart/2005/8/layout/vList3"/>
    <dgm:cxn modelId="{21F44B75-1432-EE4E-85D7-FC3F0AB58327}" type="presParOf" srcId="{D9D526A4-80CB-8042-965E-3D815F204408}" destId="{5B76A429-C8C3-564F-93CE-8EA670028B3D}" srcOrd="5" destOrd="0" presId="urn:microsoft.com/office/officeart/2005/8/layout/vList3"/>
    <dgm:cxn modelId="{D2943665-2490-7648-8D38-07BA8345BB60}" type="presParOf" srcId="{D9D526A4-80CB-8042-965E-3D815F204408}" destId="{DADAA288-D71C-2742-BD62-56CFCA49FCAD}" srcOrd="6" destOrd="0" presId="urn:microsoft.com/office/officeart/2005/8/layout/vList3"/>
    <dgm:cxn modelId="{09C5BC6F-28E8-0A44-AB46-4EB4643CEC9A}" type="presParOf" srcId="{DADAA288-D71C-2742-BD62-56CFCA49FCAD}" destId="{4FC7505B-3FE5-554D-B679-310724FA6671}" srcOrd="0" destOrd="0" presId="urn:microsoft.com/office/officeart/2005/8/layout/vList3"/>
    <dgm:cxn modelId="{8819EBB1-79B5-A243-9C96-2D01C1AF7DAD}" type="presParOf" srcId="{DADAA288-D71C-2742-BD62-56CFCA49FCAD}" destId="{CCCA526B-CF8A-D449-B767-FA35F9D5B539}" srcOrd="1" destOrd="0" presId="urn:microsoft.com/office/officeart/2005/8/layout/vList3"/>
    <dgm:cxn modelId="{2762FDA5-001C-E343-931D-18E93E9A839E}" type="presParOf" srcId="{D9D526A4-80CB-8042-965E-3D815F204408}" destId="{F6F2A6D9-3B72-3F42-B614-9454622C0516}" srcOrd="7" destOrd="0" presId="urn:microsoft.com/office/officeart/2005/8/layout/vList3"/>
    <dgm:cxn modelId="{617A7929-3BA1-0E42-A701-3CDC7D57936D}" type="presParOf" srcId="{D9D526A4-80CB-8042-965E-3D815F204408}" destId="{A64019A2-3E1B-5E4F-9532-B2F440E11F92}" srcOrd="8" destOrd="0" presId="urn:microsoft.com/office/officeart/2005/8/layout/vList3"/>
    <dgm:cxn modelId="{3E6C0182-B2BD-8C47-9B07-24E8D47FBF93}" type="presParOf" srcId="{A64019A2-3E1B-5E4F-9532-B2F440E11F92}" destId="{1ACEE42A-9336-694C-B63B-58CA77AC48BA}" srcOrd="0" destOrd="0" presId="urn:microsoft.com/office/officeart/2005/8/layout/vList3"/>
    <dgm:cxn modelId="{9B194739-51FC-E74E-AEF0-134301AC3D50}" type="presParOf" srcId="{A64019A2-3E1B-5E4F-9532-B2F440E11F92}" destId="{1644BB5D-8FAA-FB4A-A438-F243AF5142E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C542476-9235-CF47-B46B-A9087DF61859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26626A5-0C8C-4047-9FC0-AD2ACB9DACEC}">
      <dgm:prSet phldrT="[Text]" custT="1"/>
      <dgm:spPr/>
      <dgm:t>
        <a:bodyPr/>
        <a:lstStyle/>
        <a:p>
          <a:r>
            <a:rPr lang="en-US" sz="4000" dirty="0" err="1" smtClean="0"/>
            <a:t>Dano</a:t>
          </a:r>
          <a:endParaRPr lang="en-US" sz="4000" dirty="0"/>
        </a:p>
      </dgm:t>
    </dgm:pt>
    <dgm:pt modelId="{98CC04E2-A9B7-A44C-A4A1-628F2483401E}" type="parTrans" cxnId="{4D1BE1B0-9145-7343-9AC3-B192559BC0A3}">
      <dgm:prSet/>
      <dgm:spPr/>
      <dgm:t>
        <a:bodyPr/>
        <a:lstStyle/>
        <a:p>
          <a:endParaRPr lang="en-US"/>
        </a:p>
      </dgm:t>
    </dgm:pt>
    <dgm:pt modelId="{137B089F-1291-F54D-9EE5-A53E41805451}" type="sibTrans" cxnId="{4D1BE1B0-9145-7343-9AC3-B192559BC0A3}">
      <dgm:prSet/>
      <dgm:spPr/>
      <dgm:t>
        <a:bodyPr/>
        <a:lstStyle/>
        <a:p>
          <a:endParaRPr lang="en-US"/>
        </a:p>
      </dgm:t>
    </dgm:pt>
    <dgm:pt modelId="{44010347-23FB-0A48-91A7-F6285D605300}">
      <dgm:prSet phldrT="[Text]"/>
      <dgm:spPr/>
      <dgm:t>
        <a:bodyPr/>
        <a:lstStyle/>
        <a:p>
          <a:r>
            <a:rPr lang="en-US" b="1" dirty="0" err="1" smtClean="0"/>
            <a:t>Critério</a:t>
          </a:r>
          <a:r>
            <a:rPr lang="en-US" b="1" dirty="0" smtClean="0"/>
            <a:t> </a:t>
          </a:r>
          <a:r>
            <a:rPr lang="en-US" b="1" dirty="0" err="1" smtClean="0"/>
            <a:t>Objetivo</a:t>
          </a:r>
          <a:r>
            <a:rPr lang="en-US" b="1" dirty="0" smtClean="0"/>
            <a:t> </a:t>
          </a:r>
          <a:r>
            <a:rPr lang="en-US" b="1" i="1" dirty="0" smtClean="0"/>
            <a:t>(</a:t>
          </a:r>
          <a:r>
            <a:rPr lang="en-US" b="1" i="1" dirty="0" err="1" smtClean="0"/>
            <a:t>eventus</a:t>
          </a:r>
          <a:r>
            <a:rPr lang="en-US" b="1" i="1" dirty="0" smtClean="0"/>
            <a:t> </a:t>
          </a:r>
          <a:r>
            <a:rPr lang="en-US" b="1" i="1" dirty="0" err="1" smtClean="0"/>
            <a:t>damni</a:t>
          </a:r>
          <a:r>
            <a:rPr lang="en-US" b="1" i="1" dirty="0" smtClean="0"/>
            <a:t>)</a:t>
          </a:r>
          <a:endParaRPr lang="en-US" b="1" i="1" dirty="0"/>
        </a:p>
      </dgm:t>
    </dgm:pt>
    <dgm:pt modelId="{D4E2E9DC-CEF2-E64E-A292-587BB10BFF03}" type="parTrans" cxnId="{B8916ECE-6D5B-734A-98C5-AA56417DB6A5}">
      <dgm:prSet/>
      <dgm:spPr/>
      <dgm:t>
        <a:bodyPr/>
        <a:lstStyle/>
        <a:p>
          <a:endParaRPr lang="en-US"/>
        </a:p>
      </dgm:t>
    </dgm:pt>
    <dgm:pt modelId="{2CAA9170-1766-4F43-9E65-ECF14D5CABFA}" type="sibTrans" cxnId="{B8916ECE-6D5B-734A-98C5-AA56417DB6A5}">
      <dgm:prSet/>
      <dgm:spPr/>
      <dgm:t>
        <a:bodyPr/>
        <a:lstStyle/>
        <a:p>
          <a:endParaRPr lang="en-US"/>
        </a:p>
      </dgm:t>
    </dgm:pt>
    <dgm:pt modelId="{89F5B262-E866-FB44-92FD-5BBD8231313D}">
      <dgm:prSet phldrT="[Text]"/>
      <dgm:spPr/>
      <dgm:t>
        <a:bodyPr/>
        <a:lstStyle/>
        <a:p>
          <a:r>
            <a:rPr lang="en-US" dirty="0" err="1" smtClean="0"/>
            <a:t>Piora</a:t>
          </a:r>
          <a:r>
            <a:rPr lang="en-US" dirty="0" smtClean="0"/>
            <a:t> </a:t>
          </a:r>
          <a:r>
            <a:rPr lang="en-US" dirty="0" err="1" smtClean="0"/>
            <a:t>na</a:t>
          </a:r>
          <a:r>
            <a:rPr lang="en-US" dirty="0" smtClean="0"/>
            <a:t> </a:t>
          </a:r>
          <a:r>
            <a:rPr lang="en-US" dirty="0" err="1" smtClean="0"/>
            <a:t>situação</a:t>
          </a:r>
          <a:r>
            <a:rPr lang="en-US" dirty="0" smtClean="0"/>
            <a:t> da </a:t>
          </a:r>
          <a:r>
            <a:rPr lang="en-US" dirty="0" err="1" smtClean="0"/>
            <a:t>insolvência</a:t>
          </a:r>
          <a:endParaRPr lang="en-US" dirty="0"/>
        </a:p>
      </dgm:t>
    </dgm:pt>
    <dgm:pt modelId="{B89AD361-FF5D-4B4E-AE47-3EBBD2672F2D}" type="parTrans" cxnId="{AE6B7F62-0458-6349-8429-7659B3B846B7}">
      <dgm:prSet/>
      <dgm:spPr/>
      <dgm:t>
        <a:bodyPr/>
        <a:lstStyle/>
        <a:p>
          <a:endParaRPr lang="en-US"/>
        </a:p>
      </dgm:t>
    </dgm:pt>
    <dgm:pt modelId="{F7DAAA18-CC7E-CF45-861A-96F2ABCB5005}" type="sibTrans" cxnId="{AE6B7F62-0458-6349-8429-7659B3B846B7}">
      <dgm:prSet/>
      <dgm:spPr/>
      <dgm:t>
        <a:bodyPr/>
        <a:lstStyle/>
        <a:p>
          <a:endParaRPr lang="en-US"/>
        </a:p>
      </dgm:t>
    </dgm:pt>
    <dgm:pt modelId="{BF84A1E6-7DFB-B443-B8A7-240E7B57E478}">
      <dgm:prSet phldrT="[Text]" custT="1"/>
      <dgm:spPr/>
      <dgm:t>
        <a:bodyPr/>
        <a:lstStyle/>
        <a:p>
          <a:r>
            <a:rPr lang="en-US" sz="4000" dirty="0" err="1" smtClean="0"/>
            <a:t>Fraude</a:t>
          </a:r>
          <a:endParaRPr lang="en-US" sz="4000" dirty="0"/>
        </a:p>
      </dgm:t>
    </dgm:pt>
    <dgm:pt modelId="{D1D2849A-A23D-0549-BEA7-9A23A8CE94FE}" type="parTrans" cxnId="{93689C60-04CE-5448-81E6-A99FCC5EE12B}">
      <dgm:prSet/>
      <dgm:spPr/>
      <dgm:t>
        <a:bodyPr/>
        <a:lstStyle/>
        <a:p>
          <a:endParaRPr lang="en-US"/>
        </a:p>
      </dgm:t>
    </dgm:pt>
    <dgm:pt modelId="{E0D297EA-ABA0-2B47-8469-D6C434444D61}" type="sibTrans" cxnId="{93689C60-04CE-5448-81E6-A99FCC5EE12B}">
      <dgm:prSet/>
      <dgm:spPr/>
      <dgm:t>
        <a:bodyPr/>
        <a:lstStyle/>
        <a:p>
          <a:endParaRPr lang="en-US"/>
        </a:p>
      </dgm:t>
    </dgm:pt>
    <dgm:pt modelId="{5291540C-DE6E-0D4D-A79D-0733DAC9FAFE}">
      <dgm:prSet phldrT="[Text]"/>
      <dgm:spPr/>
      <dgm:t>
        <a:bodyPr/>
        <a:lstStyle/>
        <a:p>
          <a:r>
            <a:rPr lang="en-US" b="1" dirty="0" err="1" smtClean="0"/>
            <a:t>Critério</a:t>
          </a:r>
          <a:r>
            <a:rPr lang="en-US" b="1" dirty="0" smtClean="0"/>
            <a:t> </a:t>
          </a:r>
          <a:r>
            <a:rPr lang="en-US" b="1" dirty="0" err="1" smtClean="0"/>
            <a:t>Subjetivo</a:t>
          </a:r>
          <a:r>
            <a:rPr lang="en-US" b="1" dirty="0" smtClean="0"/>
            <a:t> </a:t>
          </a:r>
          <a:r>
            <a:rPr lang="en-US" b="1" i="1" dirty="0" smtClean="0"/>
            <a:t>(</a:t>
          </a:r>
          <a:r>
            <a:rPr lang="en-US" b="1" i="1" dirty="0" err="1" smtClean="0"/>
            <a:t>consilium</a:t>
          </a:r>
          <a:r>
            <a:rPr lang="en-US" b="1" i="1" dirty="0" smtClean="0"/>
            <a:t> </a:t>
          </a:r>
          <a:r>
            <a:rPr lang="en-US" b="1" i="1" dirty="0" err="1" smtClean="0"/>
            <a:t>fraudis</a:t>
          </a:r>
          <a:r>
            <a:rPr lang="en-US" b="1" i="1" dirty="0" smtClean="0"/>
            <a:t>)</a:t>
          </a:r>
          <a:endParaRPr lang="en-US" b="1" i="1" dirty="0"/>
        </a:p>
      </dgm:t>
    </dgm:pt>
    <dgm:pt modelId="{6DF5911F-8938-174D-9647-F6206D3750C9}" type="parTrans" cxnId="{35C9D610-5935-4948-89F8-9C8CBEF76A11}">
      <dgm:prSet/>
      <dgm:spPr/>
      <dgm:t>
        <a:bodyPr/>
        <a:lstStyle/>
        <a:p>
          <a:endParaRPr lang="en-US"/>
        </a:p>
      </dgm:t>
    </dgm:pt>
    <dgm:pt modelId="{7C7369D2-7114-5048-A659-B7B1E13DD6FF}" type="sibTrans" cxnId="{35C9D610-5935-4948-89F8-9C8CBEF76A11}">
      <dgm:prSet/>
      <dgm:spPr/>
      <dgm:t>
        <a:bodyPr/>
        <a:lstStyle/>
        <a:p>
          <a:endParaRPr lang="en-US"/>
        </a:p>
      </dgm:t>
    </dgm:pt>
    <dgm:pt modelId="{B3BF3442-4582-A54C-AEC7-80003127F4ED}">
      <dgm:prSet phldrT="[Text]"/>
      <dgm:spPr/>
      <dgm:t>
        <a:bodyPr/>
        <a:lstStyle/>
        <a:p>
          <a:r>
            <a:rPr lang="en-US" dirty="0" err="1" smtClean="0"/>
            <a:t>Redução</a:t>
          </a:r>
          <a:r>
            <a:rPr lang="en-US" dirty="0" smtClean="0"/>
            <a:t> do </a:t>
          </a:r>
          <a:r>
            <a:rPr lang="en-US" dirty="0" err="1" smtClean="0"/>
            <a:t>devedor</a:t>
          </a:r>
          <a:r>
            <a:rPr lang="en-US" dirty="0" smtClean="0"/>
            <a:t> </a:t>
          </a:r>
          <a:r>
            <a:rPr lang="en-US" dirty="0" err="1" smtClean="0"/>
            <a:t>à</a:t>
          </a:r>
          <a:r>
            <a:rPr lang="en-US" dirty="0" smtClean="0"/>
            <a:t> </a:t>
          </a:r>
          <a:r>
            <a:rPr lang="en-US" dirty="0" err="1" smtClean="0"/>
            <a:t>insolvência</a:t>
          </a:r>
          <a:endParaRPr lang="en-US" dirty="0"/>
        </a:p>
      </dgm:t>
    </dgm:pt>
    <dgm:pt modelId="{DB612FE0-210F-6146-BE8E-B7485CA39F2E}" type="parTrans" cxnId="{0BBE3AFE-1299-DF48-A107-69BF6B592528}">
      <dgm:prSet/>
      <dgm:spPr/>
    </dgm:pt>
    <dgm:pt modelId="{8F7312FC-E479-024B-A2BE-4C8E7A034CED}" type="sibTrans" cxnId="{0BBE3AFE-1299-DF48-A107-69BF6B592528}">
      <dgm:prSet/>
      <dgm:spPr/>
    </dgm:pt>
    <dgm:pt modelId="{35E8F840-44BD-2541-AEC9-BF003C2B76FC}">
      <dgm:prSet phldrT="[Text]"/>
      <dgm:spPr/>
      <dgm:t>
        <a:bodyPr/>
        <a:lstStyle/>
        <a:p>
          <a:r>
            <a:rPr lang="en-US" dirty="0" err="1" smtClean="0"/>
            <a:t>Ci</a:t>
          </a:r>
          <a:r>
            <a:rPr lang="en-US" dirty="0" err="1" smtClean="0"/>
            <a:t>ência</a:t>
          </a:r>
          <a:r>
            <a:rPr lang="en-US" dirty="0" smtClean="0"/>
            <a:t> do </a:t>
          </a:r>
          <a:r>
            <a:rPr lang="en-US" dirty="0" err="1" smtClean="0"/>
            <a:t>devedor</a:t>
          </a:r>
          <a:r>
            <a:rPr lang="en-US" dirty="0" smtClean="0"/>
            <a:t> de </a:t>
          </a:r>
          <a:r>
            <a:rPr lang="en-US" dirty="0" err="1" smtClean="0"/>
            <a:t>causar</a:t>
          </a:r>
          <a:r>
            <a:rPr lang="en-US" dirty="0" smtClean="0"/>
            <a:t> </a:t>
          </a:r>
          <a:r>
            <a:rPr lang="en-US" dirty="0" err="1" smtClean="0"/>
            <a:t>dano</a:t>
          </a:r>
          <a:endParaRPr lang="en-US" dirty="0"/>
        </a:p>
      </dgm:t>
    </dgm:pt>
    <dgm:pt modelId="{551A3D5A-213D-3844-ADF3-9FD0D9FF2400}" type="parTrans" cxnId="{6FA000A4-2F68-4F46-A49F-CBB6E6E9F6EA}">
      <dgm:prSet/>
      <dgm:spPr/>
    </dgm:pt>
    <dgm:pt modelId="{49236BD2-8C38-7642-BA89-F3132E7590F6}" type="sibTrans" cxnId="{6FA000A4-2F68-4F46-A49F-CBB6E6E9F6EA}">
      <dgm:prSet/>
      <dgm:spPr/>
    </dgm:pt>
    <dgm:pt modelId="{60586B57-E28F-C24F-AE06-8CD74CF7FF52}">
      <dgm:prSet phldrT="[Text]"/>
      <dgm:spPr/>
      <dgm:t>
        <a:bodyPr/>
        <a:lstStyle/>
        <a:p>
          <a:r>
            <a:rPr lang="en-US" dirty="0" smtClean="0"/>
            <a:t>“</a:t>
          </a:r>
          <a:r>
            <a:rPr lang="en-US" dirty="0" err="1" smtClean="0"/>
            <a:t>Potencial</a:t>
          </a:r>
          <a:r>
            <a:rPr lang="en-US" dirty="0" smtClean="0"/>
            <a:t> </a:t>
          </a:r>
          <a:r>
            <a:rPr lang="en-US" dirty="0" err="1" smtClean="0"/>
            <a:t>consciência</a:t>
          </a:r>
          <a:r>
            <a:rPr lang="en-US" dirty="0" smtClean="0"/>
            <a:t> da </a:t>
          </a:r>
          <a:r>
            <a:rPr lang="en-US" dirty="0" err="1" smtClean="0"/>
            <a:t>insolvibilidade</a:t>
          </a:r>
          <a:r>
            <a:rPr lang="en-US" dirty="0" smtClean="0"/>
            <a:t>”</a:t>
          </a:r>
          <a:endParaRPr lang="en-US" dirty="0"/>
        </a:p>
      </dgm:t>
    </dgm:pt>
    <dgm:pt modelId="{BDC907A6-788C-D443-BA9D-00045DAEDA0F}" type="parTrans" cxnId="{57E740EA-F7A4-CC4C-A651-0B24311FCCED}">
      <dgm:prSet/>
      <dgm:spPr/>
    </dgm:pt>
    <dgm:pt modelId="{267F7292-56BD-024E-AC5A-880402F92774}" type="sibTrans" cxnId="{57E740EA-F7A4-CC4C-A651-0B24311FCCED}">
      <dgm:prSet/>
      <dgm:spPr/>
    </dgm:pt>
    <dgm:pt modelId="{C77368CF-109B-4F4C-BADE-31C1C113733A}" type="pres">
      <dgm:prSet presAssocID="{FC542476-9235-CF47-B46B-A9087DF618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BE7778-998F-E34D-8AC4-DBA2AF35F67F}" type="pres">
      <dgm:prSet presAssocID="{226626A5-0C8C-4047-9FC0-AD2ACB9DACEC}" presName="linNode" presStyleCnt="0"/>
      <dgm:spPr/>
    </dgm:pt>
    <dgm:pt modelId="{94E69520-D82A-B148-8C81-213E77AB5FBF}" type="pres">
      <dgm:prSet presAssocID="{226626A5-0C8C-4047-9FC0-AD2ACB9DACEC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692150-8144-A446-B7D8-20EE90D76458}" type="pres">
      <dgm:prSet presAssocID="{226626A5-0C8C-4047-9FC0-AD2ACB9DACEC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516D23-B456-2945-98E2-EA513C5F84A6}" type="pres">
      <dgm:prSet presAssocID="{137B089F-1291-F54D-9EE5-A53E41805451}" presName="sp" presStyleCnt="0"/>
      <dgm:spPr/>
    </dgm:pt>
    <dgm:pt modelId="{F1C02EAD-5E53-7A46-88F0-E745A8CEA21C}" type="pres">
      <dgm:prSet presAssocID="{BF84A1E6-7DFB-B443-B8A7-240E7B57E478}" presName="linNode" presStyleCnt="0"/>
      <dgm:spPr/>
    </dgm:pt>
    <dgm:pt modelId="{75A39071-3B8E-6E49-A22A-8EBF7307B7E6}" type="pres">
      <dgm:prSet presAssocID="{BF84A1E6-7DFB-B443-B8A7-240E7B57E478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6D4BCB-AB74-E144-8339-C73B5E69E67F}" type="pres">
      <dgm:prSet presAssocID="{BF84A1E6-7DFB-B443-B8A7-240E7B57E478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FA000A4-2F68-4F46-A49F-CBB6E6E9F6EA}" srcId="{BF84A1E6-7DFB-B443-B8A7-240E7B57E478}" destId="{35E8F840-44BD-2541-AEC9-BF003C2B76FC}" srcOrd="1" destOrd="0" parTransId="{551A3D5A-213D-3844-ADF3-9FD0D9FF2400}" sibTransId="{49236BD2-8C38-7642-BA89-F3132E7590F6}"/>
    <dgm:cxn modelId="{4E2B660D-B693-EA41-B6B3-460B6CB4270A}" type="presOf" srcId="{35E8F840-44BD-2541-AEC9-BF003C2B76FC}" destId="{426D4BCB-AB74-E144-8339-C73B5E69E67F}" srcOrd="0" destOrd="1" presId="urn:microsoft.com/office/officeart/2005/8/layout/vList5"/>
    <dgm:cxn modelId="{F63494D2-2F9C-B14C-85B4-D59A99C42BF3}" type="presOf" srcId="{226626A5-0C8C-4047-9FC0-AD2ACB9DACEC}" destId="{94E69520-D82A-B148-8C81-213E77AB5FBF}" srcOrd="0" destOrd="0" presId="urn:microsoft.com/office/officeart/2005/8/layout/vList5"/>
    <dgm:cxn modelId="{D4AF20A1-712A-004F-889B-5DA9CA4E0598}" type="presOf" srcId="{B3BF3442-4582-A54C-AEC7-80003127F4ED}" destId="{43692150-8144-A446-B7D8-20EE90D76458}" srcOrd="0" destOrd="1" presId="urn:microsoft.com/office/officeart/2005/8/layout/vList5"/>
    <dgm:cxn modelId="{35C9D610-5935-4948-89F8-9C8CBEF76A11}" srcId="{BF84A1E6-7DFB-B443-B8A7-240E7B57E478}" destId="{5291540C-DE6E-0D4D-A79D-0733DAC9FAFE}" srcOrd="0" destOrd="0" parTransId="{6DF5911F-8938-174D-9647-F6206D3750C9}" sibTransId="{7C7369D2-7114-5048-A659-B7B1E13DD6FF}"/>
    <dgm:cxn modelId="{93689C60-04CE-5448-81E6-A99FCC5EE12B}" srcId="{FC542476-9235-CF47-B46B-A9087DF61859}" destId="{BF84A1E6-7DFB-B443-B8A7-240E7B57E478}" srcOrd="1" destOrd="0" parTransId="{D1D2849A-A23D-0549-BEA7-9A23A8CE94FE}" sibTransId="{E0D297EA-ABA0-2B47-8469-D6C434444D61}"/>
    <dgm:cxn modelId="{DED99C23-83D3-C94A-8FCD-3394BDCC6C67}" type="presOf" srcId="{89F5B262-E866-FB44-92FD-5BBD8231313D}" destId="{43692150-8144-A446-B7D8-20EE90D76458}" srcOrd="0" destOrd="2" presId="urn:microsoft.com/office/officeart/2005/8/layout/vList5"/>
    <dgm:cxn modelId="{CA0D017F-3894-9546-A6E5-72B403281B6A}" type="presOf" srcId="{60586B57-E28F-C24F-AE06-8CD74CF7FF52}" destId="{426D4BCB-AB74-E144-8339-C73B5E69E67F}" srcOrd="0" destOrd="2" presId="urn:microsoft.com/office/officeart/2005/8/layout/vList5"/>
    <dgm:cxn modelId="{148C886F-345E-FE43-BF5F-2A50CC5EC84C}" type="presOf" srcId="{44010347-23FB-0A48-91A7-F6285D605300}" destId="{43692150-8144-A446-B7D8-20EE90D76458}" srcOrd="0" destOrd="0" presId="urn:microsoft.com/office/officeart/2005/8/layout/vList5"/>
    <dgm:cxn modelId="{52BD8BFB-1A49-2E4C-81A6-73696C794ED0}" type="presOf" srcId="{5291540C-DE6E-0D4D-A79D-0733DAC9FAFE}" destId="{426D4BCB-AB74-E144-8339-C73B5E69E67F}" srcOrd="0" destOrd="0" presId="urn:microsoft.com/office/officeart/2005/8/layout/vList5"/>
    <dgm:cxn modelId="{57E740EA-F7A4-CC4C-A651-0B24311FCCED}" srcId="{BF84A1E6-7DFB-B443-B8A7-240E7B57E478}" destId="{60586B57-E28F-C24F-AE06-8CD74CF7FF52}" srcOrd="2" destOrd="0" parTransId="{BDC907A6-788C-D443-BA9D-00045DAEDA0F}" sibTransId="{267F7292-56BD-024E-AC5A-880402F92774}"/>
    <dgm:cxn modelId="{4D1BE1B0-9145-7343-9AC3-B192559BC0A3}" srcId="{FC542476-9235-CF47-B46B-A9087DF61859}" destId="{226626A5-0C8C-4047-9FC0-AD2ACB9DACEC}" srcOrd="0" destOrd="0" parTransId="{98CC04E2-A9B7-A44C-A4A1-628F2483401E}" sibTransId="{137B089F-1291-F54D-9EE5-A53E41805451}"/>
    <dgm:cxn modelId="{0BBE3AFE-1299-DF48-A107-69BF6B592528}" srcId="{226626A5-0C8C-4047-9FC0-AD2ACB9DACEC}" destId="{B3BF3442-4582-A54C-AEC7-80003127F4ED}" srcOrd="1" destOrd="0" parTransId="{DB612FE0-210F-6146-BE8E-B7485CA39F2E}" sibTransId="{8F7312FC-E479-024B-A2BE-4C8E7A034CED}"/>
    <dgm:cxn modelId="{FD2C462F-18DA-B44A-A48D-073B6EBA6F5E}" type="presOf" srcId="{FC542476-9235-CF47-B46B-A9087DF61859}" destId="{C77368CF-109B-4F4C-BADE-31C1C113733A}" srcOrd="0" destOrd="0" presId="urn:microsoft.com/office/officeart/2005/8/layout/vList5"/>
    <dgm:cxn modelId="{B8916ECE-6D5B-734A-98C5-AA56417DB6A5}" srcId="{226626A5-0C8C-4047-9FC0-AD2ACB9DACEC}" destId="{44010347-23FB-0A48-91A7-F6285D605300}" srcOrd="0" destOrd="0" parTransId="{D4E2E9DC-CEF2-E64E-A292-587BB10BFF03}" sibTransId="{2CAA9170-1766-4F43-9E65-ECF14D5CABFA}"/>
    <dgm:cxn modelId="{AE6B7F62-0458-6349-8429-7659B3B846B7}" srcId="{226626A5-0C8C-4047-9FC0-AD2ACB9DACEC}" destId="{89F5B262-E866-FB44-92FD-5BBD8231313D}" srcOrd="2" destOrd="0" parTransId="{B89AD361-FF5D-4B4E-AE47-3EBBD2672F2D}" sibTransId="{F7DAAA18-CC7E-CF45-861A-96F2ABCB5005}"/>
    <dgm:cxn modelId="{8FAFDBC0-85E0-DD40-9C4D-7DD53B03FD6D}" type="presOf" srcId="{BF84A1E6-7DFB-B443-B8A7-240E7B57E478}" destId="{75A39071-3B8E-6E49-A22A-8EBF7307B7E6}" srcOrd="0" destOrd="0" presId="urn:microsoft.com/office/officeart/2005/8/layout/vList5"/>
    <dgm:cxn modelId="{8EC726B2-C15A-CA4F-8A8D-FFEF0A94F109}" type="presParOf" srcId="{C77368CF-109B-4F4C-BADE-31C1C113733A}" destId="{82BE7778-998F-E34D-8AC4-DBA2AF35F67F}" srcOrd="0" destOrd="0" presId="urn:microsoft.com/office/officeart/2005/8/layout/vList5"/>
    <dgm:cxn modelId="{F0908C3F-CC69-8941-9AFF-2387A9ECD3DB}" type="presParOf" srcId="{82BE7778-998F-E34D-8AC4-DBA2AF35F67F}" destId="{94E69520-D82A-B148-8C81-213E77AB5FBF}" srcOrd="0" destOrd="0" presId="urn:microsoft.com/office/officeart/2005/8/layout/vList5"/>
    <dgm:cxn modelId="{991FED8C-6113-8545-80A4-58D11C1C0642}" type="presParOf" srcId="{82BE7778-998F-E34D-8AC4-DBA2AF35F67F}" destId="{43692150-8144-A446-B7D8-20EE90D76458}" srcOrd="1" destOrd="0" presId="urn:microsoft.com/office/officeart/2005/8/layout/vList5"/>
    <dgm:cxn modelId="{AEC12AAA-6065-E145-9A32-AED26FF02E57}" type="presParOf" srcId="{C77368CF-109B-4F4C-BADE-31C1C113733A}" destId="{77516D23-B456-2945-98E2-EA513C5F84A6}" srcOrd="1" destOrd="0" presId="urn:microsoft.com/office/officeart/2005/8/layout/vList5"/>
    <dgm:cxn modelId="{34298D3E-5F86-CB4F-B343-284F71A1374A}" type="presParOf" srcId="{C77368CF-109B-4F4C-BADE-31C1C113733A}" destId="{F1C02EAD-5E53-7A46-88F0-E745A8CEA21C}" srcOrd="2" destOrd="0" presId="urn:microsoft.com/office/officeart/2005/8/layout/vList5"/>
    <dgm:cxn modelId="{90EB4F3F-F677-BF42-81A1-C4D67A6688DA}" type="presParOf" srcId="{F1C02EAD-5E53-7A46-88F0-E745A8CEA21C}" destId="{75A39071-3B8E-6E49-A22A-8EBF7307B7E6}" srcOrd="0" destOrd="0" presId="urn:microsoft.com/office/officeart/2005/8/layout/vList5"/>
    <dgm:cxn modelId="{618E2A22-2F91-7742-B592-752BB040C8A8}" type="presParOf" srcId="{F1C02EAD-5E53-7A46-88F0-E745A8CEA21C}" destId="{426D4BCB-AB74-E144-8339-C73B5E69E67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44450E9-D27E-C740-9A29-9EB728121E26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12E230E-618C-3D4D-BC90-394FB6845E89}">
      <dgm:prSet phldrT="[Text]"/>
      <dgm:spPr/>
      <dgm:t>
        <a:bodyPr/>
        <a:lstStyle/>
        <a:p>
          <a:r>
            <a:rPr lang="en-US" dirty="0" err="1" smtClean="0"/>
            <a:t>Fraude</a:t>
          </a:r>
          <a:endParaRPr lang="en-US" dirty="0"/>
        </a:p>
      </dgm:t>
    </dgm:pt>
    <dgm:pt modelId="{4001BF77-C42D-5244-8991-88370C5175F1}" type="parTrans" cxnId="{A240D66C-7811-C14D-9FB6-7E94BC475825}">
      <dgm:prSet/>
      <dgm:spPr/>
      <dgm:t>
        <a:bodyPr/>
        <a:lstStyle/>
        <a:p>
          <a:endParaRPr lang="en-US"/>
        </a:p>
      </dgm:t>
    </dgm:pt>
    <dgm:pt modelId="{A17CE4A1-0E48-EB47-ABF3-9FE83BC1E3A2}" type="sibTrans" cxnId="{A240D66C-7811-C14D-9FB6-7E94BC475825}">
      <dgm:prSet/>
      <dgm:spPr/>
      <dgm:t>
        <a:bodyPr/>
        <a:lstStyle/>
        <a:p>
          <a:endParaRPr lang="en-US"/>
        </a:p>
      </dgm:t>
    </dgm:pt>
    <dgm:pt modelId="{A5D330C1-03AD-5E42-A2B5-86DE091D0D25}">
      <dgm:prSet phldrT="[Text]"/>
      <dgm:spPr/>
      <dgm:t>
        <a:bodyPr/>
        <a:lstStyle/>
        <a:p>
          <a:r>
            <a:rPr lang="en-US" dirty="0" err="1" smtClean="0"/>
            <a:t>Oneroso</a:t>
          </a:r>
          <a:endParaRPr lang="en-US" dirty="0"/>
        </a:p>
      </dgm:t>
    </dgm:pt>
    <dgm:pt modelId="{EDC865F1-7585-564B-BDC6-024A2DA49ED3}" type="parTrans" cxnId="{C58C23D9-59DF-CB4D-BB95-C58479975E94}">
      <dgm:prSet/>
      <dgm:spPr/>
      <dgm:t>
        <a:bodyPr/>
        <a:lstStyle/>
        <a:p>
          <a:endParaRPr lang="en-US"/>
        </a:p>
      </dgm:t>
    </dgm:pt>
    <dgm:pt modelId="{16D107A8-0DB5-C540-880A-BC687B622C79}" type="sibTrans" cxnId="{C58C23D9-59DF-CB4D-BB95-C58479975E94}">
      <dgm:prSet/>
      <dgm:spPr/>
      <dgm:t>
        <a:bodyPr/>
        <a:lstStyle/>
        <a:p>
          <a:endParaRPr lang="en-US"/>
        </a:p>
      </dgm:t>
    </dgm:pt>
    <dgm:pt modelId="{3E6F3463-2751-FA45-8192-DCCA061BAF8B}">
      <dgm:prSet phldrT="[Text]"/>
      <dgm:spPr/>
      <dgm:t>
        <a:bodyPr/>
        <a:lstStyle/>
        <a:p>
          <a:r>
            <a:rPr lang="en-US" i="1" dirty="0" err="1" smtClean="0"/>
            <a:t>Consilium</a:t>
          </a:r>
          <a:r>
            <a:rPr lang="en-US" i="1" dirty="0" smtClean="0"/>
            <a:t> </a:t>
          </a:r>
          <a:r>
            <a:rPr lang="en-US" i="1" dirty="0" err="1" smtClean="0"/>
            <a:t>fraudis</a:t>
          </a:r>
          <a:endParaRPr lang="en-US" i="1" dirty="0"/>
        </a:p>
      </dgm:t>
    </dgm:pt>
    <dgm:pt modelId="{87B21932-D2F5-2442-9B9C-77DBF2B9613A}" type="parTrans" cxnId="{2246DEF2-B6CF-0A42-8B8A-687097BF0C92}">
      <dgm:prSet/>
      <dgm:spPr/>
      <dgm:t>
        <a:bodyPr/>
        <a:lstStyle/>
        <a:p>
          <a:endParaRPr lang="en-US"/>
        </a:p>
      </dgm:t>
    </dgm:pt>
    <dgm:pt modelId="{04CB74A2-59BF-D344-BAB6-295DDBF9FDE7}" type="sibTrans" cxnId="{2246DEF2-B6CF-0A42-8B8A-687097BF0C92}">
      <dgm:prSet/>
      <dgm:spPr/>
      <dgm:t>
        <a:bodyPr/>
        <a:lstStyle/>
        <a:p>
          <a:endParaRPr lang="en-US"/>
        </a:p>
      </dgm:t>
    </dgm:pt>
    <dgm:pt modelId="{49FD8A85-B9FF-954D-AD79-47B52C5387CB}">
      <dgm:prSet phldrT="[Text]"/>
      <dgm:spPr/>
      <dgm:t>
        <a:bodyPr/>
        <a:lstStyle/>
        <a:p>
          <a:r>
            <a:rPr lang="en-US" i="1" dirty="0" err="1" smtClean="0"/>
            <a:t>Scientia</a:t>
          </a:r>
          <a:r>
            <a:rPr lang="en-US" i="1" dirty="0" smtClean="0"/>
            <a:t> </a:t>
          </a:r>
          <a:r>
            <a:rPr lang="en-US" i="1" dirty="0" err="1" smtClean="0"/>
            <a:t>fraudis</a:t>
          </a:r>
          <a:endParaRPr lang="en-US" i="1" dirty="0"/>
        </a:p>
      </dgm:t>
    </dgm:pt>
    <dgm:pt modelId="{6A9F1973-37CD-BE4B-B59D-D5A00D688D43}" type="parTrans" cxnId="{C6594E91-C8E6-B74D-B5B3-08F4ACF1B2B9}">
      <dgm:prSet/>
      <dgm:spPr/>
      <dgm:t>
        <a:bodyPr/>
        <a:lstStyle/>
        <a:p>
          <a:endParaRPr lang="en-US"/>
        </a:p>
      </dgm:t>
    </dgm:pt>
    <dgm:pt modelId="{C7749064-19DB-7542-9478-2231D5DB70C6}" type="sibTrans" cxnId="{C6594E91-C8E6-B74D-B5B3-08F4ACF1B2B9}">
      <dgm:prSet/>
      <dgm:spPr/>
      <dgm:t>
        <a:bodyPr/>
        <a:lstStyle/>
        <a:p>
          <a:endParaRPr lang="en-US"/>
        </a:p>
      </dgm:t>
    </dgm:pt>
    <dgm:pt modelId="{DC3D2A54-599A-F54C-998A-4529E58BC523}">
      <dgm:prSet phldrT="[Text]"/>
      <dgm:spPr/>
      <dgm:t>
        <a:bodyPr/>
        <a:lstStyle/>
        <a:p>
          <a:r>
            <a:rPr lang="en-US" dirty="0" err="1" smtClean="0"/>
            <a:t>Gratuito</a:t>
          </a:r>
          <a:endParaRPr lang="en-US" dirty="0"/>
        </a:p>
      </dgm:t>
    </dgm:pt>
    <dgm:pt modelId="{3E8E133B-9D87-844A-9E3A-C7362D5F7698}" type="parTrans" cxnId="{0A88C078-466C-784D-913A-ABD621960589}">
      <dgm:prSet/>
      <dgm:spPr/>
      <dgm:t>
        <a:bodyPr/>
        <a:lstStyle/>
        <a:p>
          <a:endParaRPr lang="en-US"/>
        </a:p>
      </dgm:t>
    </dgm:pt>
    <dgm:pt modelId="{47100334-7482-BD40-A6DC-0BBE437CDAD4}" type="sibTrans" cxnId="{0A88C078-466C-784D-913A-ABD621960589}">
      <dgm:prSet/>
      <dgm:spPr/>
      <dgm:t>
        <a:bodyPr/>
        <a:lstStyle/>
        <a:p>
          <a:endParaRPr lang="en-US"/>
        </a:p>
      </dgm:t>
    </dgm:pt>
    <dgm:pt modelId="{3BAF3FC0-5B91-7249-81AC-E20383851155}">
      <dgm:prSet phldrT="[Text]"/>
      <dgm:spPr/>
      <dgm:t>
        <a:bodyPr/>
        <a:lstStyle/>
        <a:p>
          <a:r>
            <a:rPr lang="en-US" dirty="0" err="1" smtClean="0"/>
            <a:t>Consilium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presun</a:t>
          </a:r>
          <a:r>
            <a:rPr lang="en-US" dirty="0" err="1" smtClean="0"/>
            <a:t>ção</a:t>
          </a:r>
          <a:r>
            <a:rPr lang="en-US" dirty="0" smtClean="0"/>
            <a:t>)</a:t>
          </a:r>
          <a:endParaRPr lang="en-US" dirty="0"/>
        </a:p>
      </dgm:t>
    </dgm:pt>
    <dgm:pt modelId="{EEB6718D-57B0-FC4A-A5CC-C00E21C1204A}" type="parTrans" cxnId="{E582A2C9-FC62-884E-9E23-BB8D804576F8}">
      <dgm:prSet/>
      <dgm:spPr/>
      <dgm:t>
        <a:bodyPr/>
        <a:lstStyle/>
        <a:p>
          <a:endParaRPr lang="en-US"/>
        </a:p>
      </dgm:t>
    </dgm:pt>
    <dgm:pt modelId="{A2BB8B1C-1D5C-4C41-802C-02B470932876}" type="sibTrans" cxnId="{E582A2C9-FC62-884E-9E23-BB8D804576F8}">
      <dgm:prSet/>
      <dgm:spPr/>
      <dgm:t>
        <a:bodyPr/>
        <a:lstStyle/>
        <a:p>
          <a:endParaRPr lang="en-US"/>
        </a:p>
      </dgm:t>
    </dgm:pt>
    <dgm:pt modelId="{6513AED8-225F-DE4E-9B91-CBF59EEB0F9E}" type="pres">
      <dgm:prSet presAssocID="{944450E9-D27E-C740-9A29-9EB728121E2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80D541E-5D66-C94E-B5C7-B17B2A186BCF}" type="pres">
      <dgm:prSet presAssocID="{B12E230E-618C-3D4D-BC90-394FB6845E89}" presName="root1" presStyleCnt="0"/>
      <dgm:spPr/>
    </dgm:pt>
    <dgm:pt modelId="{A748E5D6-E0F6-9643-8AEC-AFE826072382}" type="pres">
      <dgm:prSet presAssocID="{B12E230E-618C-3D4D-BC90-394FB6845E89}" presName="LevelOneTextNode" presStyleLbl="node0" presStyleIdx="0" presStyleCnt="1">
        <dgm:presLayoutVars>
          <dgm:chPref val="3"/>
        </dgm:presLayoutVars>
      </dgm:prSet>
      <dgm:spPr/>
    </dgm:pt>
    <dgm:pt modelId="{35F4551A-0323-0146-A259-A0B5F64F455A}" type="pres">
      <dgm:prSet presAssocID="{B12E230E-618C-3D4D-BC90-394FB6845E89}" presName="level2hierChild" presStyleCnt="0"/>
      <dgm:spPr/>
    </dgm:pt>
    <dgm:pt modelId="{748CE747-3D52-224B-B0F6-126B7A7D30F5}" type="pres">
      <dgm:prSet presAssocID="{EDC865F1-7585-564B-BDC6-024A2DA49ED3}" presName="conn2-1" presStyleLbl="parChTrans1D2" presStyleIdx="0" presStyleCnt="2"/>
      <dgm:spPr/>
    </dgm:pt>
    <dgm:pt modelId="{5302E4F5-03AF-174B-86D2-5482C2454C9A}" type="pres">
      <dgm:prSet presAssocID="{EDC865F1-7585-564B-BDC6-024A2DA49ED3}" presName="connTx" presStyleLbl="parChTrans1D2" presStyleIdx="0" presStyleCnt="2"/>
      <dgm:spPr/>
    </dgm:pt>
    <dgm:pt modelId="{E43DBF79-139B-5942-895F-953589FB32A5}" type="pres">
      <dgm:prSet presAssocID="{A5D330C1-03AD-5E42-A2B5-86DE091D0D25}" presName="root2" presStyleCnt="0"/>
      <dgm:spPr/>
    </dgm:pt>
    <dgm:pt modelId="{88DDAA04-F718-C34C-AB10-099D3D9594B5}" type="pres">
      <dgm:prSet presAssocID="{A5D330C1-03AD-5E42-A2B5-86DE091D0D25}" presName="LevelTwoTextNode" presStyleLbl="node2" presStyleIdx="0" presStyleCnt="2">
        <dgm:presLayoutVars>
          <dgm:chPref val="3"/>
        </dgm:presLayoutVars>
      </dgm:prSet>
      <dgm:spPr/>
    </dgm:pt>
    <dgm:pt modelId="{874F5EFA-6553-B84E-B376-8D32BE10D048}" type="pres">
      <dgm:prSet presAssocID="{A5D330C1-03AD-5E42-A2B5-86DE091D0D25}" presName="level3hierChild" presStyleCnt="0"/>
      <dgm:spPr/>
    </dgm:pt>
    <dgm:pt modelId="{9F462D5C-2CF5-9E40-B83F-CF256A469CCD}" type="pres">
      <dgm:prSet presAssocID="{87B21932-D2F5-2442-9B9C-77DBF2B9613A}" presName="conn2-1" presStyleLbl="parChTrans1D3" presStyleIdx="0" presStyleCnt="3"/>
      <dgm:spPr/>
    </dgm:pt>
    <dgm:pt modelId="{EEE5E4BF-63CC-AD44-ADA4-0BAD5C84F997}" type="pres">
      <dgm:prSet presAssocID="{87B21932-D2F5-2442-9B9C-77DBF2B9613A}" presName="connTx" presStyleLbl="parChTrans1D3" presStyleIdx="0" presStyleCnt="3"/>
      <dgm:spPr/>
    </dgm:pt>
    <dgm:pt modelId="{420D00DB-BAF0-2B40-9537-D4D00A3A96A2}" type="pres">
      <dgm:prSet presAssocID="{3E6F3463-2751-FA45-8192-DCCA061BAF8B}" presName="root2" presStyleCnt="0"/>
      <dgm:spPr/>
    </dgm:pt>
    <dgm:pt modelId="{90445D7E-9DC2-E340-94DB-DFDEAB993F30}" type="pres">
      <dgm:prSet presAssocID="{3E6F3463-2751-FA45-8192-DCCA061BAF8B}" presName="LevelTwoTextNode" presStyleLbl="node3" presStyleIdx="0" presStyleCnt="3">
        <dgm:presLayoutVars>
          <dgm:chPref val="3"/>
        </dgm:presLayoutVars>
      </dgm:prSet>
      <dgm:spPr/>
    </dgm:pt>
    <dgm:pt modelId="{0E26C7D8-97E5-AD45-83D4-6BBB0FEC7CCF}" type="pres">
      <dgm:prSet presAssocID="{3E6F3463-2751-FA45-8192-DCCA061BAF8B}" presName="level3hierChild" presStyleCnt="0"/>
      <dgm:spPr/>
    </dgm:pt>
    <dgm:pt modelId="{D8768603-9DBA-4648-9C08-A77EF2466DE0}" type="pres">
      <dgm:prSet presAssocID="{6A9F1973-37CD-BE4B-B59D-D5A00D688D43}" presName="conn2-1" presStyleLbl="parChTrans1D3" presStyleIdx="1" presStyleCnt="3"/>
      <dgm:spPr/>
    </dgm:pt>
    <dgm:pt modelId="{F30A500E-BD35-CD41-8641-6E3A5C1F0A74}" type="pres">
      <dgm:prSet presAssocID="{6A9F1973-37CD-BE4B-B59D-D5A00D688D43}" presName="connTx" presStyleLbl="parChTrans1D3" presStyleIdx="1" presStyleCnt="3"/>
      <dgm:spPr/>
    </dgm:pt>
    <dgm:pt modelId="{55145336-EB20-BD4D-AAAB-5A598AE642BF}" type="pres">
      <dgm:prSet presAssocID="{49FD8A85-B9FF-954D-AD79-47B52C5387CB}" presName="root2" presStyleCnt="0"/>
      <dgm:spPr/>
    </dgm:pt>
    <dgm:pt modelId="{37B2D850-45BC-264D-9277-46E03ECA7900}" type="pres">
      <dgm:prSet presAssocID="{49FD8A85-B9FF-954D-AD79-47B52C5387CB}" presName="LevelTwoTextNode" presStyleLbl="node3" presStyleIdx="1" presStyleCnt="3">
        <dgm:presLayoutVars>
          <dgm:chPref val="3"/>
        </dgm:presLayoutVars>
      </dgm:prSet>
      <dgm:spPr/>
    </dgm:pt>
    <dgm:pt modelId="{4C8C0B33-2DAA-EC47-9CCB-1CC63E8F9A9F}" type="pres">
      <dgm:prSet presAssocID="{49FD8A85-B9FF-954D-AD79-47B52C5387CB}" presName="level3hierChild" presStyleCnt="0"/>
      <dgm:spPr/>
    </dgm:pt>
    <dgm:pt modelId="{994A3F4D-F943-6343-AC45-2E1C52BD7B4F}" type="pres">
      <dgm:prSet presAssocID="{3E8E133B-9D87-844A-9E3A-C7362D5F7698}" presName="conn2-1" presStyleLbl="parChTrans1D2" presStyleIdx="1" presStyleCnt="2"/>
      <dgm:spPr/>
    </dgm:pt>
    <dgm:pt modelId="{0648A975-AFA9-9F49-B91B-FB8E4984B706}" type="pres">
      <dgm:prSet presAssocID="{3E8E133B-9D87-844A-9E3A-C7362D5F7698}" presName="connTx" presStyleLbl="parChTrans1D2" presStyleIdx="1" presStyleCnt="2"/>
      <dgm:spPr/>
    </dgm:pt>
    <dgm:pt modelId="{BE775B9E-8E11-AF45-9BC0-535C5C211D1E}" type="pres">
      <dgm:prSet presAssocID="{DC3D2A54-599A-F54C-998A-4529E58BC523}" presName="root2" presStyleCnt="0"/>
      <dgm:spPr/>
    </dgm:pt>
    <dgm:pt modelId="{412061C9-DA3F-FA41-87EE-C5FB5BD8948F}" type="pres">
      <dgm:prSet presAssocID="{DC3D2A54-599A-F54C-998A-4529E58BC523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12CB1E-3402-0349-B2CB-042A496E9055}" type="pres">
      <dgm:prSet presAssocID="{DC3D2A54-599A-F54C-998A-4529E58BC523}" presName="level3hierChild" presStyleCnt="0"/>
      <dgm:spPr/>
    </dgm:pt>
    <dgm:pt modelId="{A474D75C-DEFE-D446-ABCE-F684B8F5E8D7}" type="pres">
      <dgm:prSet presAssocID="{EEB6718D-57B0-FC4A-A5CC-C00E21C1204A}" presName="conn2-1" presStyleLbl="parChTrans1D3" presStyleIdx="2" presStyleCnt="3"/>
      <dgm:spPr/>
    </dgm:pt>
    <dgm:pt modelId="{35791D90-2AF6-9641-BE3B-1A4BFCE8D8BB}" type="pres">
      <dgm:prSet presAssocID="{EEB6718D-57B0-FC4A-A5CC-C00E21C1204A}" presName="connTx" presStyleLbl="parChTrans1D3" presStyleIdx="2" presStyleCnt="3"/>
      <dgm:spPr/>
    </dgm:pt>
    <dgm:pt modelId="{06432ED3-C075-C04C-A2E1-5A0D4C7A9D5E}" type="pres">
      <dgm:prSet presAssocID="{3BAF3FC0-5B91-7249-81AC-E20383851155}" presName="root2" presStyleCnt="0"/>
      <dgm:spPr/>
    </dgm:pt>
    <dgm:pt modelId="{14A5DD74-58F8-D841-BE27-57627891AFDE}" type="pres">
      <dgm:prSet presAssocID="{3BAF3FC0-5B91-7249-81AC-E20383851155}" presName="LevelTwoTextNode" presStyleLbl="node3" presStyleIdx="2" presStyleCnt="3">
        <dgm:presLayoutVars>
          <dgm:chPref val="3"/>
        </dgm:presLayoutVars>
      </dgm:prSet>
      <dgm:spPr/>
    </dgm:pt>
    <dgm:pt modelId="{71F8CCDE-6E6D-0047-BB57-E3CAE0308D57}" type="pres">
      <dgm:prSet presAssocID="{3BAF3FC0-5B91-7249-81AC-E20383851155}" presName="level3hierChild" presStyleCnt="0"/>
      <dgm:spPr/>
    </dgm:pt>
  </dgm:ptLst>
  <dgm:cxnLst>
    <dgm:cxn modelId="{C58C23D9-59DF-CB4D-BB95-C58479975E94}" srcId="{B12E230E-618C-3D4D-BC90-394FB6845E89}" destId="{A5D330C1-03AD-5E42-A2B5-86DE091D0D25}" srcOrd="0" destOrd="0" parTransId="{EDC865F1-7585-564B-BDC6-024A2DA49ED3}" sibTransId="{16D107A8-0DB5-C540-880A-BC687B622C79}"/>
    <dgm:cxn modelId="{6E06F29D-0E6D-8448-871A-BD4CD5607E64}" type="presOf" srcId="{EDC865F1-7585-564B-BDC6-024A2DA49ED3}" destId="{748CE747-3D52-224B-B0F6-126B7A7D30F5}" srcOrd="0" destOrd="0" presId="urn:microsoft.com/office/officeart/2005/8/layout/hierarchy2"/>
    <dgm:cxn modelId="{A0782C2C-5FDA-974E-B326-11D8F6336FD7}" type="presOf" srcId="{87B21932-D2F5-2442-9B9C-77DBF2B9613A}" destId="{EEE5E4BF-63CC-AD44-ADA4-0BAD5C84F997}" srcOrd="1" destOrd="0" presId="urn:microsoft.com/office/officeart/2005/8/layout/hierarchy2"/>
    <dgm:cxn modelId="{C6594E91-C8E6-B74D-B5B3-08F4ACF1B2B9}" srcId="{A5D330C1-03AD-5E42-A2B5-86DE091D0D25}" destId="{49FD8A85-B9FF-954D-AD79-47B52C5387CB}" srcOrd="1" destOrd="0" parTransId="{6A9F1973-37CD-BE4B-B59D-D5A00D688D43}" sibTransId="{C7749064-19DB-7542-9478-2231D5DB70C6}"/>
    <dgm:cxn modelId="{AE7AE977-56C4-0748-B67D-AC1C2A79E7BD}" type="presOf" srcId="{3BAF3FC0-5B91-7249-81AC-E20383851155}" destId="{14A5DD74-58F8-D841-BE27-57627891AFDE}" srcOrd="0" destOrd="0" presId="urn:microsoft.com/office/officeart/2005/8/layout/hierarchy2"/>
    <dgm:cxn modelId="{7FDB6F66-6582-7649-A7EE-7F1789F98980}" type="presOf" srcId="{EDC865F1-7585-564B-BDC6-024A2DA49ED3}" destId="{5302E4F5-03AF-174B-86D2-5482C2454C9A}" srcOrd="1" destOrd="0" presId="urn:microsoft.com/office/officeart/2005/8/layout/hierarchy2"/>
    <dgm:cxn modelId="{6DF58ADD-6DE8-434F-8E13-35F1DFF48EE5}" type="presOf" srcId="{B12E230E-618C-3D4D-BC90-394FB6845E89}" destId="{A748E5D6-E0F6-9643-8AEC-AFE826072382}" srcOrd="0" destOrd="0" presId="urn:microsoft.com/office/officeart/2005/8/layout/hierarchy2"/>
    <dgm:cxn modelId="{05959485-3241-1F45-AF14-CD2BA6EA6878}" type="presOf" srcId="{3E8E133B-9D87-844A-9E3A-C7362D5F7698}" destId="{994A3F4D-F943-6343-AC45-2E1C52BD7B4F}" srcOrd="0" destOrd="0" presId="urn:microsoft.com/office/officeart/2005/8/layout/hierarchy2"/>
    <dgm:cxn modelId="{2246DEF2-B6CF-0A42-8B8A-687097BF0C92}" srcId="{A5D330C1-03AD-5E42-A2B5-86DE091D0D25}" destId="{3E6F3463-2751-FA45-8192-DCCA061BAF8B}" srcOrd="0" destOrd="0" parTransId="{87B21932-D2F5-2442-9B9C-77DBF2B9613A}" sibTransId="{04CB74A2-59BF-D344-BAB6-295DDBF9FDE7}"/>
    <dgm:cxn modelId="{2A0A80B4-070C-9741-8355-229C45BCAD54}" type="presOf" srcId="{3E6F3463-2751-FA45-8192-DCCA061BAF8B}" destId="{90445D7E-9DC2-E340-94DB-DFDEAB993F30}" srcOrd="0" destOrd="0" presId="urn:microsoft.com/office/officeart/2005/8/layout/hierarchy2"/>
    <dgm:cxn modelId="{4B50246D-7C96-B642-B182-D1FEB4296062}" type="presOf" srcId="{EEB6718D-57B0-FC4A-A5CC-C00E21C1204A}" destId="{A474D75C-DEFE-D446-ABCE-F684B8F5E8D7}" srcOrd="0" destOrd="0" presId="urn:microsoft.com/office/officeart/2005/8/layout/hierarchy2"/>
    <dgm:cxn modelId="{1C6E4905-D741-734B-AA24-E8C2A418C493}" type="presOf" srcId="{3E8E133B-9D87-844A-9E3A-C7362D5F7698}" destId="{0648A975-AFA9-9F49-B91B-FB8E4984B706}" srcOrd="1" destOrd="0" presId="urn:microsoft.com/office/officeart/2005/8/layout/hierarchy2"/>
    <dgm:cxn modelId="{E4939E9E-948B-9442-B93B-0A9B6A08FA17}" type="presOf" srcId="{EEB6718D-57B0-FC4A-A5CC-C00E21C1204A}" destId="{35791D90-2AF6-9641-BE3B-1A4BFCE8D8BB}" srcOrd="1" destOrd="0" presId="urn:microsoft.com/office/officeart/2005/8/layout/hierarchy2"/>
    <dgm:cxn modelId="{65108A4E-7A96-DA41-80E8-14BD2B56094E}" type="presOf" srcId="{49FD8A85-B9FF-954D-AD79-47B52C5387CB}" destId="{37B2D850-45BC-264D-9277-46E03ECA7900}" srcOrd="0" destOrd="0" presId="urn:microsoft.com/office/officeart/2005/8/layout/hierarchy2"/>
    <dgm:cxn modelId="{0A88C078-466C-784D-913A-ABD621960589}" srcId="{B12E230E-618C-3D4D-BC90-394FB6845E89}" destId="{DC3D2A54-599A-F54C-998A-4529E58BC523}" srcOrd="1" destOrd="0" parTransId="{3E8E133B-9D87-844A-9E3A-C7362D5F7698}" sibTransId="{47100334-7482-BD40-A6DC-0BBE437CDAD4}"/>
    <dgm:cxn modelId="{3C78EC4C-17DE-0844-B5E5-69487C4EAA1B}" type="presOf" srcId="{87B21932-D2F5-2442-9B9C-77DBF2B9613A}" destId="{9F462D5C-2CF5-9E40-B83F-CF256A469CCD}" srcOrd="0" destOrd="0" presId="urn:microsoft.com/office/officeart/2005/8/layout/hierarchy2"/>
    <dgm:cxn modelId="{85FB21B0-D148-5E40-B70C-62E8BD44EEF2}" type="presOf" srcId="{6A9F1973-37CD-BE4B-B59D-D5A00D688D43}" destId="{D8768603-9DBA-4648-9C08-A77EF2466DE0}" srcOrd="0" destOrd="0" presId="urn:microsoft.com/office/officeart/2005/8/layout/hierarchy2"/>
    <dgm:cxn modelId="{A240D66C-7811-C14D-9FB6-7E94BC475825}" srcId="{944450E9-D27E-C740-9A29-9EB728121E26}" destId="{B12E230E-618C-3D4D-BC90-394FB6845E89}" srcOrd="0" destOrd="0" parTransId="{4001BF77-C42D-5244-8991-88370C5175F1}" sibTransId="{A17CE4A1-0E48-EB47-ABF3-9FE83BC1E3A2}"/>
    <dgm:cxn modelId="{606E215A-CCEA-2E4E-AA0C-C498B3D46B9B}" type="presOf" srcId="{DC3D2A54-599A-F54C-998A-4529E58BC523}" destId="{412061C9-DA3F-FA41-87EE-C5FB5BD8948F}" srcOrd="0" destOrd="0" presId="urn:microsoft.com/office/officeart/2005/8/layout/hierarchy2"/>
    <dgm:cxn modelId="{FE49A1C1-28A0-FE4D-9E3A-C5EB1B3A9B5A}" type="presOf" srcId="{A5D330C1-03AD-5E42-A2B5-86DE091D0D25}" destId="{88DDAA04-F718-C34C-AB10-099D3D9594B5}" srcOrd="0" destOrd="0" presId="urn:microsoft.com/office/officeart/2005/8/layout/hierarchy2"/>
    <dgm:cxn modelId="{560194E5-6F81-A24B-90C2-2321116BDC9B}" type="presOf" srcId="{6A9F1973-37CD-BE4B-B59D-D5A00D688D43}" destId="{F30A500E-BD35-CD41-8641-6E3A5C1F0A74}" srcOrd="1" destOrd="0" presId="urn:microsoft.com/office/officeart/2005/8/layout/hierarchy2"/>
    <dgm:cxn modelId="{D7E76908-68D5-1643-B310-5F6EB6F621EA}" type="presOf" srcId="{944450E9-D27E-C740-9A29-9EB728121E26}" destId="{6513AED8-225F-DE4E-9B91-CBF59EEB0F9E}" srcOrd="0" destOrd="0" presId="urn:microsoft.com/office/officeart/2005/8/layout/hierarchy2"/>
    <dgm:cxn modelId="{E582A2C9-FC62-884E-9E23-BB8D804576F8}" srcId="{DC3D2A54-599A-F54C-998A-4529E58BC523}" destId="{3BAF3FC0-5B91-7249-81AC-E20383851155}" srcOrd="0" destOrd="0" parTransId="{EEB6718D-57B0-FC4A-A5CC-C00E21C1204A}" sibTransId="{A2BB8B1C-1D5C-4C41-802C-02B470932876}"/>
    <dgm:cxn modelId="{5B79991B-E1B3-9645-9B3A-29EF1A0F7CAF}" type="presParOf" srcId="{6513AED8-225F-DE4E-9B91-CBF59EEB0F9E}" destId="{080D541E-5D66-C94E-B5C7-B17B2A186BCF}" srcOrd="0" destOrd="0" presId="urn:microsoft.com/office/officeart/2005/8/layout/hierarchy2"/>
    <dgm:cxn modelId="{0F8248FE-D58A-FC4E-85DD-6EAC921DC985}" type="presParOf" srcId="{080D541E-5D66-C94E-B5C7-B17B2A186BCF}" destId="{A748E5D6-E0F6-9643-8AEC-AFE826072382}" srcOrd="0" destOrd="0" presId="urn:microsoft.com/office/officeart/2005/8/layout/hierarchy2"/>
    <dgm:cxn modelId="{CA4949A1-B700-6B45-8101-E09D25826003}" type="presParOf" srcId="{080D541E-5D66-C94E-B5C7-B17B2A186BCF}" destId="{35F4551A-0323-0146-A259-A0B5F64F455A}" srcOrd="1" destOrd="0" presId="urn:microsoft.com/office/officeart/2005/8/layout/hierarchy2"/>
    <dgm:cxn modelId="{AB28AA27-84E7-AD4C-B583-CDC1EF56AF44}" type="presParOf" srcId="{35F4551A-0323-0146-A259-A0B5F64F455A}" destId="{748CE747-3D52-224B-B0F6-126B7A7D30F5}" srcOrd="0" destOrd="0" presId="urn:microsoft.com/office/officeart/2005/8/layout/hierarchy2"/>
    <dgm:cxn modelId="{A2155539-69B7-6346-B075-50A8DCA98C8A}" type="presParOf" srcId="{748CE747-3D52-224B-B0F6-126B7A7D30F5}" destId="{5302E4F5-03AF-174B-86D2-5482C2454C9A}" srcOrd="0" destOrd="0" presId="urn:microsoft.com/office/officeart/2005/8/layout/hierarchy2"/>
    <dgm:cxn modelId="{DFF64F8D-BA6D-9244-B357-6B52B78EC0A5}" type="presParOf" srcId="{35F4551A-0323-0146-A259-A0B5F64F455A}" destId="{E43DBF79-139B-5942-895F-953589FB32A5}" srcOrd="1" destOrd="0" presId="urn:microsoft.com/office/officeart/2005/8/layout/hierarchy2"/>
    <dgm:cxn modelId="{9BC319E0-5DFE-BF44-8027-FA864366E0EF}" type="presParOf" srcId="{E43DBF79-139B-5942-895F-953589FB32A5}" destId="{88DDAA04-F718-C34C-AB10-099D3D9594B5}" srcOrd="0" destOrd="0" presId="urn:microsoft.com/office/officeart/2005/8/layout/hierarchy2"/>
    <dgm:cxn modelId="{A5D48ABE-1190-1F44-8C35-3DD16BCBE34F}" type="presParOf" srcId="{E43DBF79-139B-5942-895F-953589FB32A5}" destId="{874F5EFA-6553-B84E-B376-8D32BE10D048}" srcOrd="1" destOrd="0" presId="urn:microsoft.com/office/officeart/2005/8/layout/hierarchy2"/>
    <dgm:cxn modelId="{27B4DEA2-5F55-0B46-B6DD-77678A9C4164}" type="presParOf" srcId="{874F5EFA-6553-B84E-B376-8D32BE10D048}" destId="{9F462D5C-2CF5-9E40-B83F-CF256A469CCD}" srcOrd="0" destOrd="0" presId="urn:microsoft.com/office/officeart/2005/8/layout/hierarchy2"/>
    <dgm:cxn modelId="{7EB35D11-B5AA-C343-BFF5-0DA513D60A8C}" type="presParOf" srcId="{9F462D5C-2CF5-9E40-B83F-CF256A469CCD}" destId="{EEE5E4BF-63CC-AD44-ADA4-0BAD5C84F997}" srcOrd="0" destOrd="0" presId="urn:microsoft.com/office/officeart/2005/8/layout/hierarchy2"/>
    <dgm:cxn modelId="{FB3DAB45-54A1-4443-AB9F-2238AEBDC161}" type="presParOf" srcId="{874F5EFA-6553-B84E-B376-8D32BE10D048}" destId="{420D00DB-BAF0-2B40-9537-D4D00A3A96A2}" srcOrd="1" destOrd="0" presId="urn:microsoft.com/office/officeart/2005/8/layout/hierarchy2"/>
    <dgm:cxn modelId="{F656FB74-9538-4544-BB8D-D7E8FA606698}" type="presParOf" srcId="{420D00DB-BAF0-2B40-9537-D4D00A3A96A2}" destId="{90445D7E-9DC2-E340-94DB-DFDEAB993F30}" srcOrd="0" destOrd="0" presId="urn:microsoft.com/office/officeart/2005/8/layout/hierarchy2"/>
    <dgm:cxn modelId="{40840BE9-5C45-0849-8671-75CFD306DF1A}" type="presParOf" srcId="{420D00DB-BAF0-2B40-9537-D4D00A3A96A2}" destId="{0E26C7D8-97E5-AD45-83D4-6BBB0FEC7CCF}" srcOrd="1" destOrd="0" presId="urn:microsoft.com/office/officeart/2005/8/layout/hierarchy2"/>
    <dgm:cxn modelId="{585CC373-D226-3A49-B57C-CC47471E3798}" type="presParOf" srcId="{874F5EFA-6553-B84E-B376-8D32BE10D048}" destId="{D8768603-9DBA-4648-9C08-A77EF2466DE0}" srcOrd="2" destOrd="0" presId="urn:microsoft.com/office/officeart/2005/8/layout/hierarchy2"/>
    <dgm:cxn modelId="{341F9028-4D32-094D-8157-3C43D61EF934}" type="presParOf" srcId="{D8768603-9DBA-4648-9C08-A77EF2466DE0}" destId="{F30A500E-BD35-CD41-8641-6E3A5C1F0A74}" srcOrd="0" destOrd="0" presId="urn:microsoft.com/office/officeart/2005/8/layout/hierarchy2"/>
    <dgm:cxn modelId="{25E2CC58-0700-7D4D-8F28-7036FAC15436}" type="presParOf" srcId="{874F5EFA-6553-B84E-B376-8D32BE10D048}" destId="{55145336-EB20-BD4D-AAAB-5A598AE642BF}" srcOrd="3" destOrd="0" presId="urn:microsoft.com/office/officeart/2005/8/layout/hierarchy2"/>
    <dgm:cxn modelId="{62F06EDF-62E9-2F47-AEDC-E2B0F8EEC73D}" type="presParOf" srcId="{55145336-EB20-BD4D-AAAB-5A598AE642BF}" destId="{37B2D850-45BC-264D-9277-46E03ECA7900}" srcOrd="0" destOrd="0" presId="urn:microsoft.com/office/officeart/2005/8/layout/hierarchy2"/>
    <dgm:cxn modelId="{5FB127ED-AA4F-6142-B636-69979396EE26}" type="presParOf" srcId="{55145336-EB20-BD4D-AAAB-5A598AE642BF}" destId="{4C8C0B33-2DAA-EC47-9CCB-1CC63E8F9A9F}" srcOrd="1" destOrd="0" presId="urn:microsoft.com/office/officeart/2005/8/layout/hierarchy2"/>
    <dgm:cxn modelId="{0099138A-E9F6-7746-A4AB-ACBE8A71B889}" type="presParOf" srcId="{35F4551A-0323-0146-A259-A0B5F64F455A}" destId="{994A3F4D-F943-6343-AC45-2E1C52BD7B4F}" srcOrd="2" destOrd="0" presId="urn:microsoft.com/office/officeart/2005/8/layout/hierarchy2"/>
    <dgm:cxn modelId="{FD1D6C21-98F6-1A46-B060-88D6BF2D3EA8}" type="presParOf" srcId="{994A3F4D-F943-6343-AC45-2E1C52BD7B4F}" destId="{0648A975-AFA9-9F49-B91B-FB8E4984B706}" srcOrd="0" destOrd="0" presId="urn:microsoft.com/office/officeart/2005/8/layout/hierarchy2"/>
    <dgm:cxn modelId="{09495D46-65E0-4A44-9DD5-CD662E37F8BC}" type="presParOf" srcId="{35F4551A-0323-0146-A259-A0B5F64F455A}" destId="{BE775B9E-8E11-AF45-9BC0-535C5C211D1E}" srcOrd="3" destOrd="0" presId="urn:microsoft.com/office/officeart/2005/8/layout/hierarchy2"/>
    <dgm:cxn modelId="{676593A0-CBA3-EF4F-A26D-8BC9962F1958}" type="presParOf" srcId="{BE775B9E-8E11-AF45-9BC0-535C5C211D1E}" destId="{412061C9-DA3F-FA41-87EE-C5FB5BD8948F}" srcOrd="0" destOrd="0" presId="urn:microsoft.com/office/officeart/2005/8/layout/hierarchy2"/>
    <dgm:cxn modelId="{2B143A67-DCAC-9246-AF59-50319F3BAC29}" type="presParOf" srcId="{BE775B9E-8E11-AF45-9BC0-535C5C211D1E}" destId="{1D12CB1E-3402-0349-B2CB-042A496E9055}" srcOrd="1" destOrd="0" presId="urn:microsoft.com/office/officeart/2005/8/layout/hierarchy2"/>
    <dgm:cxn modelId="{5C554FBC-94CD-734E-9EB8-ED80D91B7903}" type="presParOf" srcId="{1D12CB1E-3402-0349-B2CB-042A496E9055}" destId="{A474D75C-DEFE-D446-ABCE-F684B8F5E8D7}" srcOrd="0" destOrd="0" presId="urn:microsoft.com/office/officeart/2005/8/layout/hierarchy2"/>
    <dgm:cxn modelId="{F32EF31B-46F7-FD43-9DE3-4C0D066BC392}" type="presParOf" srcId="{A474D75C-DEFE-D446-ABCE-F684B8F5E8D7}" destId="{35791D90-2AF6-9641-BE3B-1A4BFCE8D8BB}" srcOrd="0" destOrd="0" presId="urn:microsoft.com/office/officeart/2005/8/layout/hierarchy2"/>
    <dgm:cxn modelId="{83D492AE-30DF-604B-83C6-EF551E4E74F4}" type="presParOf" srcId="{1D12CB1E-3402-0349-B2CB-042A496E9055}" destId="{06432ED3-C075-C04C-A2E1-5A0D4C7A9D5E}" srcOrd="1" destOrd="0" presId="urn:microsoft.com/office/officeart/2005/8/layout/hierarchy2"/>
    <dgm:cxn modelId="{42BB4A1A-5691-5344-AA5E-2392BFABB281}" type="presParOf" srcId="{06432ED3-C075-C04C-A2E1-5A0D4C7A9D5E}" destId="{14A5DD74-58F8-D841-BE27-57627891AFDE}" srcOrd="0" destOrd="0" presId="urn:microsoft.com/office/officeart/2005/8/layout/hierarchy2"/>
    <dgm:cxn modelId="{724B34D7-23CF-2242-8D0B-1A96D6D149AA}" type="presParOf" srcId="{06432ED3-C075-C04C-A2E1-5A0D4C7A9D5E}" destId="{71F8CCDE-6E6D-0047-BB57-E3CAE0308D5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4129A74-96DD-3F45-B445-398F692B38E0}" type="doc">
      <dgm:prSet loTypeId="urn:microsoft.com/office/officeart/2005/8/layout/radial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4E0F96D-8662-C44A-AE42-94F90737BF94}">
      <dgm:prSet phldrT="[Text]"/>
      <dgm:spPr/>
      <dgm:t>
        <a:bodyPr/>
        <a:lstStyle/>
        <a:p>
          <a:r>
            <a:rPr lang="en-US" dirty="0" err="1" smtClean="0"/>
            <a:t>Fraude</a:t>
          </a:r>
          <a:r>
            <a:rPr lang="en-US" dirty="0" smtClean="0"/>
            <a:t> </a:t>
          </a:r>
          <a:r>
            <a:rPr lang="en-US" dirty="0" err="1" smtClean="0"/>
            <a:t>à</a:t>
          </a:r>
          <a:r>
            <a:rPr lang="en-US" dirty="0" smtClean="0"/>
            <a:t> </a:t>
          </a:r>
          <a:r>
            <a:rPr lang="en-US" dirty="0" err="1" smtClean="0"/>
            <a:t>Execução</a:t>
          </a:r>
          <a:endParaRPr lang="en-US" dirty="0"/>
        </a:p>
      </dgm:t>
    </dgm:pt>
    <dgm:pt modelId="{1E9DCA10-E452-774E-937C-EC56D84C13CC}" type="parTrans" cxnId="{B7E5D4C1-1F8B-174C-981D-10498A9532DF}">
      <dgm:prSet/>
      <dgm:spPr/>
      <dgm:t>
        <a:bodyPr/>
        <a:lstStyle/>
        <a:p>
          <a:endParaRPr lang="en-US"/>
        </a:p>
      </dgm:t>
    </dgm:pt>
    <dgm:pt modelId="{0E0EBF05-BA2D-524F-ADD9-22BC2006A66F}" type="sibTrans" cxnId="{B7E5D4C1-1F8B-174C-981D-10498A9532DF}">
      <dgm:prSet/>
      <dgm:spPr/>
      <dgm:t>
        <a:bodyPr/>
        <a:lstStyle/>
        <a:p>
          <a:endParaRPr lang="en-US"/>
        </a:p>
      </dgm:t>
    </dgm:pt>
    <dgm:pt modelId="{0488776E-5AE0-7D4B-9738-D9A78EE9C55E}">
      <dgm:prSet phldrT="[Text]"/>
      <dgm:spPr/>
      <dgm:t>
        <a:bodyPr/>
        <a:lstStyle/>
        <a:p>
          <a:r>
            <a:rPr lang="en-US" dirty="0" err="1" smtClean="0"/>
            <a:t>Ação</a:t>
          </a:r>
          <a:r>
            <a:rPr lang="en-US" dirty="0" smtClean="0"/>
            <a:t> de </a:t>
          </a:r>
          <a:r>
            <a:rPr lang="en-US" dirty="0" err="1" smtClean="0"/>
            <a:t>Direito</a:t>
          </a:r>
          <a:r>
            <a:rPr lang="en-US" dirty="0" smtClean="0"/>
            <a:t> Real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Reipersecutória</a:t>
          </a:r>
          <a:r>
            <a:rPr lang="en-US" dirty="0" smtClean="0"/>
            <a:t> + </a:t>
          </a:r>
          <a:r>
            <a:rPr lang="en-US" dirty="0" err="1" smtClean="0"/>
            <a:t>Averbação</a:t>
          </a:r>
          <a:endParaRPr lang="en-US" dirty="0"/>
        </a:p>
      </dgm:t>
    </dgm:pt>
    <dgm:pt modelId="{7A828128-7A54-5E45-B0BC-EB75070C24DD}" type="parTrans" cxnId="{C8F0DA17-45C0-B74E-AAD5-34FA36B1671A}">
      <dgm:prSet/>
      <dgm:spPr/>
      <dgm:t>
        <a:bodyPr/>
        <a:lstStyle/>
        <a:p>
          <a:endParaRPr lang="en-US"/>
        </a:p>
      </dgm:t>
    </dgm:pt>
    <dgm:pt modelId="{A73EEF31-56E6-294B-B3CB-E351343E1B2C}" type="sibTrans" cxnId="{C8F0DA17-45C0-B74E-AAD5-34FA36B1671A}">
      <dgm:prSet/>
      <dgm:spPr/>
      <dgm:t>
        <a:bodyPr/>
        <a:lstStyle/>
        <a:p>
          <a:endParaRPr lang="en-US"/>
        </a:p>
      </dgm:t>
    </dgm:pt>
    <dgm:pt modelId="{9BD40BD8-34F1-3A4C-8E0F-4B1ABF07E990}">
      <dgm:prSet phldrT="[Text]"/>
      <dgm:spPr/>
      <dgm:t>
        <a:bodyPr/>
        <a:lstStyle/>
        <a:p>
          <a:r>
            <a:rPr lang="en-US" dirty="0" err="1" smtClean="0"/>
            <a:t>Pendência</a:t>
          </a:r>
          <a:r>
            <a:rPr lang="en-US" dirty="0" smtClean="0"/>
            <a:t> de </a:t>
          </a:r>
          <a:r>
            <a:rPr lang="en-US" dirty="0" err="1" smtClean="0"/>
            <a:t>Processo</a:t>
          </a:r>
          <a:r>
            <a:rPr lang="en-US" dirty="0" smtClean="0"/>
            <a:t> de </a:t>
          </a:r>
          <a:r>
            <a:rPr lang="en-US" dirty="0" err="1" smtClean="0"/>
            <a:t>Execução</a:t>
          </a:r>
          <a:r>
            <a:rPr lang="en-US" dirty="0" smtClean="0"/>
            <a:t> + </a:t>
          </a:r>
          <a:r>
            <a:rPr lang="en-US" dirty="0" err="1" smtClean="0"/>
            <a:t>Averbação</a:t>
          </a:r>
          <a:endParaRPr lang="en-US" dirty="0"/>
        </a:p>
      </dgm:t>
    </dgm:pt>
    <dgm:pt modelId="{A4914C9A-FBFE-9342-8185-1A4F2F725445}" type="parTrans" cxnId="{67F5F87F-E5C1-9344-B294-12571E11EA43}">
      <dgm:prSet/>
      <dgm:spPr/>
      <dgm:t>
        <a:bodyPr/>
        <a:lstStyle/>
        <a:p>
          <a:endParaRPr lang="en-US"/>
        </a:p>
      </dgm:t>
    </dgm:pt>
    <dgm:pt modelId="{9E4EE96A-B8BE-6C4E-A7A2-871146D9B80C}" type="sibTrans" cxnId="{67F5F87F-E5C1-9344-B294-12571E11EA43}">
      <dgm:prSet/>
      <dgm:spPr/>
      <dgm:t>
        <a:bodyPr/>
        <a:lstStyle/>
        <a:p>
          <a:endParaRPr lang="en-US"/>
        </a:p>
      </dgm:t>
    </dgm:pt>
    <dgm:pt modelId="{79C703E8-8041-184C-A415-018358434D2C}">
      <dgm:prSet phldrT="[Text]"/>
      <dgm:spPr/>
      <dgm:t>
        <a:bodyPr/>
        <a:lstStyle/>
        <a:p>
          <a:r>
            <a:rPr lang="en-US" dirty="0" err="1" smtClean="0"/>
            <a:t>Hipoteca</a:t>
          </a:r>
          <a:r>
            <a:rPr lang="en-US" dirty="0" smtClean="0"/>
            <a:t> </a:t>
          </a:r>
          <a:r>
            <a:rPr lang="en-US" dirty="0" err="1" smtClean="0"/>
            <a:t>Judiciária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outra</a:t>
          </a:r>
          <a:r>
            <a:rPr lang="en-US" dirty="0" smtClean="0"/>
            <a:t> </a:t>
          </a:r>
          <a:r>
            <a:rPr lang="en-US" dirty="0" err="1" smtClean="0"/>
            <a:t>Constrição</a:t>
          </a:r>
          <a:r>
            <a:rPr lang="en-US" dirty="0" smtClean="0"/>
            <a:t> Judicial + </a:t>
          </a:r>
          <a:r>
            <a:rPr lang="en-US" dirty="0" err="1" smtClean="0"/>
            <a:t>Averbação</a:t>
          </a:r>
          <a:endParaRPr lang="en-US" dirty="0"/>
        </a:p>
      </dgm:t>
    </dgm:pt>
    <dgm:pt modelId="{85AFAEAB-BDE8-CF49-83BD-C24AD755F835}" type="parTrans" cxnId="{214A8097-C70A-0F49-9F15-DCECF065B22E}">
      <dgm:prSet/>
      <dgm:spPr/>
      <dgm:t>
        <a:bodyPr/>
        <a:lstStyle/>
        <a:p>
          <a:endParaRPr lang="en-US"/>
        </a:p>
      </dgm:t>
    </dgm:pt>
    <dgm:pt modelId="{97126069-3036-D247-8343-DA20002B1E87}" type="sibTrans" cxnId="{214A8097-C70A-0F49-9F15-DCECF065B22E}">
      <dgm:prSet/>
      <dgm:spPr/>
      <dgm:t>
        <a:bodyPr/>
        <a:lstStyle/>
        <a:p>
          <a:endParaRPr lang="en-US"/>
        </a:p>
      </dgm:t>
    </dgm:pt>
    <dgm:pt modelId="{1B6AEFB5-8D31-AD43-A5AE-708D82BBBED3}">
      <dgm:prSet phldrT="[Text]"/>
      <dgm:spPr/>
      <dgm:t>
        <a:bodyPr/>
        <a:lstStyle/>
        <a:p>
          <a:r>
            <a:rPr lang="en-US" dirty="0" err="1" smtClean="0"/>
            <a:t>Ação</a:t>
          </a:r>
          <a:r>
            <a:rPr lang="en-US" dirty="0" smtClean="0"/>
            <a:t> Judicial </a:t>
          </a:r>
          <a:r>
            <a:rPr lang="en-US" dirty="0" err="1" smtClean="0"/>
            <a:t>capaz</a:t>
          </a:r>
          <a:r>
            <a:rPr lang="en-US" dirty="0" smtClean="0"/>
            <a:t> de </a:t>
          </a:r>
          <a:r>
            <a:rPr lang="en-US" dirty="0" err="1" smtClean="0"/>
            <a:t>gerar</a:t>
          </a:r>
          <a:r>
            <a:rPr lang="en-US" dirty="0" smtClean="0"/>
            <a:t> </a:t>
          </a:r>
          <a:r>
            <a:rPr lang="en-US" dirty="0" err="1" smtClean="0"/>
            <a:t>insolvência</a:t>
          </a:r>
          <a:endParaRPr lang="en-US" dirty="0"/>
        </a:p>
      </dgm:t>
    </dgm:pt>
    <dgm:pt modelId="{ACD9E86B-B5F7-4F4C-990B-0D3E5B75748E}" type="parTrans" cxnId="{5315DCF6-B640-734C-AAF8-39D61839A666}">
      <dgm:prSet/>
      <dgm:spPr/>
    </dgm:pt>
    <dgm:pt modelId="{38BD3339-F5B0-D14C-8FFF-EBA6586D43A8}" type="sibTrans" cxnId="{5315DCF6-B640-734C-AAF8-39D61839A666}">
      <dgm:prSet/>
      <dgm:spPr/>
    </dgm:pt>
    <dgm:pt modelId="{CFDC7E4F-FFD5-BD4A-8BEF-A28B4B07441F}" type="pres">
      <dgm:prSet presAssocID="{54129A74-96DD-3F45-B445-398F692B38E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675018-9CD1-4D4F-9BE3-B49F3CA1E46E}" type="pres">
      <dgm:prSet presAssocID="{B4E0F96D-8662-C44A-AE42-94F90737BF94}" presName="centerShape" presStyleLbl="node0" presStyleIdx="0" presStyleCnt="1"/>
      <dgm:spPr/>
      <dgm:t>
        <a:bodyPr/>
        <a:lstStyle/>
        <a:p>
          <a:endParaRPr lang="en-US"/>
        </a:p>
      </dgm:t>
    </dgm:pt>
    <dgm:pt modelId="{4580057F-F0B0-ED42-8EFA-E87C0CE37D7A}" type="pres">
      <dgm:prSet presAssocID="{7A828128-7A54-5E45-B0BC-EB75070C24DD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080FFA37-56E6-9443-AA12-47F0403DA893}" type="pres">
      <dgm:prSet presAssocID="{0488776E-5AE0-7D4B-9738-D9A78EE9C55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A12DD2-2FBF-B145-AA03-6A533A30ED1B}" type="pres">
      <dgm:prSet presAssocID="{A4914C9A-FBFE-9342-8185-1A4F2F725445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4167124F-0127-7E49-B55D-690176E420B1}" type="pres">
      <dgm:prSet presAssocID="{9BD40BD8-34F1-3A4C-8E0F-4B1ABF07E99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9D9F0-5BDF-FF4A-A10B-A2BF6ABBF62A}" type="pres">
      <dgm:prSet presAssocID="{85AFAEAB-BDE8-CF49-83BD-C24AD755F835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25072F0E-6764-CA46-8469-CB42D1ABF55C}" type="pres">
      <dgm:prSet presAssocID="{79C703E8-8041-184C-A415-018358434D2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FC487E-4696-4441-B813-2D8BBCFB6D13}" type="pres">
      <dgm:prSet presAssocID="{ACD9E86B-B5F7-4F4C-990B-0D3E5B75748E}" presName="parTrans" presStyleLbl="bgSibTrans2D1" presStyleIdx="3" presStyleCnt="4"/>
      <dgm:spPr/>
    </dgm:pt>
    <dgm:pt modelId="{CAD65FED-E395-0C48-BE4D-B16AE0A54BE6}" type="pres">
      <dgm:prSet presAssocID="{1B6AEFB5-8D31-AD43-A5AE-708D82BBBED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26DDBF-44A8-BD47-8D16-5118C9C32813}" type="presOf" srcId="{54129A74-96DD-3F45-B445-398F692B38E0}" destId="{CFDC7E4F-FFD5-BD4A-8BEF-A28B4B07441F}" srcOrd="0" destOrd="0" presId="urn:microsoft.com/office/officeart/2005/8/layout/radial4"/>
    <dgm:cxn modelId="{C3B43F9A-90BE-2F49-B609-7A9FEDBE414D}" type="presOf" srcId="{79C703E8-8041-184C-A415-018358434D2C}" destId="{25072F0E-6764-CA46-8469-CB42D1ABF55C}" srcOrd="0" destOrd="0" presId="urn:microsoft.com/office/officeart/2005/8/layout/radial4"/>
    <dgm:cxn modelId="{01393423-EBE3-2A42-9E6A-10EE9E0CDFA7}" type="presOf" srcId="{A4914C9A-FBFE-9342-8185-1A4F2F725445}" destId="{4AA12DD2-2FBF-B145-AA03-6A533A30ED1B}" srcOrd="0" destOrd="0" presId="urn:microsoft.com/office/officeart/2005/8/layout/radial4"/>
    <dgm:cxn modelId="{B6EC2FCC-7DE3-3F48-8442-973F26303A60}" type="presOf" srcId="{0488776E-5AE0-7D4B-9738-D9A78EE9C55E}" destId="{080FFA37-56E6-9443-AA12-47F0403DA893}" srcOrd="0" destOrd="0" presId="urn:microsoft.com/office/officeart/2005/8/layout/radial4"/>
    <dgm:cxn modelId="{C8F0DA17-45C0-B74E-AAD5-34FA36B1671A}" srcId="{B4E0F96D-8662-C44A-AE42-94F90737BF94}" destId="{0488776E-5AE0-7D4B-9738-D9A78EE9C55E}" srcOrd="0" destOrd="0" parTransId="{7A828128-7A54-5E45-B0BC-EB75070C24DD}" sibTransId="{A73EEF31-56E6-294B-B3CB-E351343E1B2C}"/>
    <dgm:cxn modelId="{214A8097-C70A-0F49-9F15-DCECF065B22E}" srcId="{B4E0F96D-8662-C44A-AE42-94F90737BF94}" destId="{79C703E8-8041-184C-A415-018358434D2C}" srcOrd="2" destOrd="0" parTransId="{85AFAEAB-BDE8-CF49-83BD-C24AD755F835}" sibTransId="{97126069-3036-D247-8343-DA20002B1E87}"/>
    <dgm:cxn modelId="{FFEDBECE-A43F-CF47-A6AE-637ADCF6A414}" type="presOf" srcId="{B4E0F96D-8662-C44A-AE42-94F90737BF94}" destId="{EA675018-9CD1-4D4F-9BE3-B49F3CA1E46E}" srcOrd="0" destOrd="0" presId="urn:microsoft.com/office/officeart/2005/8/layout/radial4"/>
    <dgm:cxn modelId="{F2003D4D-5C6F-7544-9E9E-1EB37F08D929}" type="presOf" srcId="{1B6AEFB5-8D31-AD43-A5AE-708D82BBBED3}" destId="{CAD65FED-E395-0C48-BE4D-B16AE0A54BE6}" srcOrd="0" destOrd="0" presId="urn:microsoft.com/office/officeart/2005/8/layout/radial4"/>
    <dgm:cxn modelId="{09EA1D53-C2A7-4D47-936C-8B8CD8130450}" type="presOf" srcId="{ACD9E86B-B5F7-4F4C-990B-0D3E5B75748E}" destId="{ABFC487E-4696-4441-B813-2D8BBCFB6D13}" srcOrd="0" destOrd="0" presId="urn:microsoft.com/office/officeart/2005/8/layout/radial4"/>
    <dgm:cxn modelId="{B7E5D4C1-1F8B-174C-981D-10498A9532DF}" srcId="{54129A74-96DD-3F45-B445-398F692B38E0}" destId="{B4E0F96D-8662-C44A-AE42-94F90737BF94}" srcOrd="0" destOrd="0" parTransId="{1E9DCA10-E452-774E-937C-EC56D84C13CC}" sibTransId="{0E0EBF05-BA2D-524F-ADD9-22BC2006A66F}"/>
    <dgm:cxn modelId="{A808F94D-A92C-0544-B1D7-CA4D529B6BEE}" type="presOf" srcId="{85AFAEAB-BDE8-CF49-83BD-C24AD755F835}" destId="{D869D9F0-5BDF-FF4A-A10B-A2BF6ABBF62A}" srcOrd="0" destOrd="0" presId="urn:microsoft.com/office/officeart/2005/8/layout/radial4"/>
    <dgm:cxn modelId="{5B2B4C51-A6FD-BF41-A07C-656C4AD112CF}" type="presOf" srcId="{9BD40BD8-34F1-3A4C-8E0F-4B1ABF07E990}" destId="{4167124F-0127-7E49-B55D-690176E420B1}" srcOrd="0" destOrd="0" presId="urn:microsoft.com/office/officeart/2005/8/layout/radial4"/>
    <dgm:cxn modelId="{5315DCF6-B640-734C-AAF8-39D61839A666}" srcId="{B4E0F96D-8662-C44A-AE42-94F90737BF94}" destId="{1B6AEFB5-8D31-AD43-A5AE-708D82BBBED3}" srcOrd="3" destOrd="0" parTransId="{ACD9E86B-B5F7-4F4C-990B-0D3E5B75748E}" sibTransId="{38BD3339-F5B0-D14C-8FFF-EBA6586D43A8}"/>
    <dgm:cxn modelId="{9C59ECC3-BE9E-D94A-8B99-F5EE1AD919BA}" type="presOf" srcId="{7A828128-7A54-5E45-B0BC-EB75070C24DD}" destId="{4580057F-F0B0-ED42-8EFA-E87C0CE37D7A}" srcOrd="0" destOrd="0" presId="urn:microsoft.com/office/officeart/2005/8/layout/radial4"/>
    <dgm:cxn modelId="{67F5F87F-E5C1-9344-B294-12571E11EA43}" srcId="{B4E0F96D-8662-C44A-AE42-94F90737BF94}" destId="{9BD40BD8-34F1-3A4C-8E0F-4B1ABF07E990}" srcOrd="1" destOrd="0" parTransId="{A4914C9A-FBFE-9342-8185-1A4F2F725445}" sibTransId="{9E4EE96A-B8BE-6C4E-A7A2-871146D9B80C}"/>
    <dgm:cxn modelId="{1C6360DC-F62D-C94F-8A13-A863D799B577}" type="presParOf" srcId="{CFDC7E4F-FFD5-BD4A-8BEF-A28B4B07441F}" destId="{EA675018-9CD1-4D4F-9BE3-B49F3CA1E46E}" srcOrd="0" destOrd="0" presId="urn:microsoft.com/office/officeart/2005/8/layout/radial4"/>
    <dgm:cxn modelId="{F1FF573A-BC38-784A-BAA2-08E6A6233E5F}" type="presParOf" srcId="{CFDC7E4F-FFD5-BD4A-8BEF-A28B4B07441F}" destId="{4580057F-F0B0-ED42-8EFA-E87C0CE37D7A}" srcOrd="1" destOrd="0" presId="urn:microsoft.com/office/officeart/2005/8/layout/radial4"/>
    <dgm:cxn modelId="{F29A4608-AEC6-2343-B215-1BB3E76FC8FB}" type="presParOf" srcId="{CFDC7E4F-FFD5-BD4A-8BEF-A28B4B07441F}" destId="{080FFA37-56E6-9443-AA12-47F0403DA893}" srcOrd="2" destOrd="0" presId="urn:microsoft.com/office/officeart/2005/8/layout/radial4"/>
    <dgm:cxn modelId="{07135E17-C2C7-3047-B423-F23051FEF213}" type="presParOf" srcId="{CFDC7E4F-FFD5-BD4A-8BEF-A28B4B07441F}" destId="{4AA12DD2-2FBF-B145-AA03-6A533A30ED1B}" srcOrd="3" destOrd="0" presId="urn:microsoft.com/office/officeart/2005/8/layout/radial4"/>
    <dgm:cxn modelId="{6218381E-026D-1649-BBE2-2E58613F5D2D}" type="presParOf" srcId="{CFDC7E4F-FFD5-BD4A-8BEF-A28B4B07441F}" destId="{4167124F-0127-7E49-B55D-690176E420B1}" srcOrd="4" destOrd="0" presId="urn:microsoft.com/office/officeart/2005/8/layout/radial4"/>
    <dgm:cxn modelId="{080DD048-3E7E-D546-9312-EAE70DC73BB4}" type="presParOf" srcId="{CFDC7E4F-FFD5-BD4A-8BEF-A28B4B07441F}" destId="{D869D9F0-5BDF-FF4A-A10B-A2BF6ABBF62A}" srcOrd="5" destOrd="0" presId="urn:microsoft.com/office/officeart/2005/8/layout/radial4"/>
    <dgm:cxn modelId="{1F1BC75F-385E-154C-8566-DE65DE14FDA1}" type="presParOf" srcId="{CFDC7E4F-FFD5-BD4A-8BEF-A28B4B07441F}" destId="{25072F0E-6764-CA46-8469-CB42D1ABF55C}" srcOrd="6" destOrd="0" presId="urn:microsoft.com/office/officeart/2005/8/layout/radial4"/>
    <dgm:cxn modelId="{425CBC8D-C655-E243-B90F-9009F1835EBB}" type="presParOf" srcId="{CFDC7E4F-FFD5-BD4A-8BEF-A28B4B07441F}" destId="{ABFC487E-4696-4441-B813-2D8BBCFB6D13}" srcOrd="7" destOrd="0" presId="urn:microsoft.com/office/officeart/2005/8/layout/radial4"/>
    <dgm:cxn modelId="{51FAB4E7-08F5-F449-A535-3DDA7995B549}" type="presParOf" srcId="{CFDC7E4F-FFD5-BD4A-8BEF-A28B4B07441F}" destId="{CAD65FED-E395-0C48-BE4D-B16AE0A54BE6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A4DEF7B-F4E6-274C-AFC0-5719C9CFD96B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CCB8F4D-8EBF-FA41-8A02-63F223E00341}">
      <dgm:prSet phldrT="[Text]"/>
      <dgm:spPr/>
      <dgm:t>
        <a:bodyPr/>
        <a:lstStyle/>
        <a:p>
          <a:r>
            <a:rPr lang="en-US" dirty="0" err="1" smtClean="0"/>
            <a:t>Curso</a:t>
          </a:r>
          <a:r>
            <a:rPr lang="en-US" dirty="0" smtClean="0"/>
            <a:t> de </a:t>
          </a:r>
          <a:r>
            <a:rPr lang="en-US" dirty="0" err="1" smtClean="0"/>
            <a:t>Processo</a:t>
          </a:r>
          <a:r>
            <a:rPr lang="en-US" dirty="0" smtClean="0"/>
            <a:t> </a:t>
          </a:r>
          <a:r>
            <a:rPr lang="en-US" dirty="0" err="1" smtClean="0"/>
            <a:t>Executivo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outro </a:t>
          </a:r>
          <a:r>
            <a:rPr lang="en-US" dirty="0" err="1" smtClean="0"/>
            <a:t>cuja</a:t>
          </a:r>
          <a:r>
            <a:rPr lang="en-US" dirty="0" smtClean="0"/>
            <a:t> </a:t>
          </a:r>
          <a:r>
            <a:rPr lang="en-US" dirty="0" err="1" smtClean="0"/>
            <a:t>aliena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oneração</a:t>
          </a:r>
          <a:r>
            <a:rPr lang="en-US" dirty="0" smtClean="0"/>
            <a:t> </a:t>
          </a:r>
          <a:r>
            <a:rPr lang="en-US" dirty="0" err="1" smtClean="0"/>
            <a:t>possa</a:t>
          </a:r>
          <a:r>
            <a:rPr lang="en-US" dirty="0" smtClean="0"/>
            <a:t> </a:t>
          </a:r>
          <a:r>
            <a:rPr lang="en-US" dirty="0" err="1" smtClean="0"/>
            <a:t>reduzir</a:t>
          </a:r>
          <a:r>
            <a:rPr lang="en-US" dirty="0" smtClean="0"/>
            <a:t> o </a:t>
          </a:r>
          <a:r>
            <a:rPr lang="en-US" dirty="0" err="1" smtClean="0"/>
            <a:t>devedor</a:t>
          </a:r>
          <a:r>
            <a:rPr lang="en-US" dirty="0" smtClean="0"/>
            <a:t> </a:t>
          </a:r>
          <a:r>
            <a:rPr lang="en-US" dirty="0" err="1" smtClean="0"/>
            <a:t>à</a:t>
          </a:r>
          <a:r>
            <a:rPr lang="en-US" dirty="0" smtClean="0"/>
            <a:t> </a:t>
          </a:r>
          <a:r>
            <a:rPr lang="en-US" dirty="0" err="1" smtClean="0"/>
            <a:t>insolvência</a:t>
          </a:r>
          <a:endParaRPr lang="en-US" dirty="0"/>
        </a:p>
      </dgm:t>
    </dgm:pt>
    <dgm:pt modelId="{A172AE87-8C17-3040-A3B0-302AC034F60A}" type="parTrans" cxnId="{66AFB400-198E-6E4E-979A-28C26552C4BA}">
      <dgm:prSet/>
      <dgm:spPr/>
      <dgm:t>
        <a:bodyPr/>
        <a:lstStyle/>
        <a:p>
          <a:endParaRPr lang="en-US"/>
        </a:p>
      </dgm:t>
    </dgm:pt>
    <dgm:pt modelId="{FA23B1C0-DB44-FC4D-91B0-D74DA9381B3E}" type="sibTrans" cxnId="{66AFB400-198E-6E4E-979A-28C26552C4BA}">
      <dgm:prSet/>
      <dgm:spPr/>
      <dgm:t>
        <a:bodyPr/>
        <a:lstStyle/>
        <a:p>
          <a:endParaRPr lang="en-US"/>
        </a:p>
      </dgm:t>
    </dgm:pt>
    <dgm:pt modelId="{F43D45ED-E449-F241-A7D5-551E71D15EC3}">
      <dgm:prSet phldrT="[Text]"/>
      <dgm:spPr/>
      <dgm:t>
        <a:bodyPr/>
        <a:lstStyle/>
        <a:p>
          <a:r>
            <a:rPr lang="en-US" dirty="0" err="1" smtClean="0"/>
            <a:t>Ineficaz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rela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ao</a:t>
          </a:r>
          <a:r>
            <a:rPr lang="en-US" dirty="0" smtClean="0"/>
            <a:t> </a:t>
          </a:r>
          <a:r>
            <a:rPr lang="en-US" dirty="0" err="1" smtClean="0"/>
            <a:t>credor</a:t>
          </a:r>
          <a:endParaRPr lang="en-US" dirty="0" smtClean="0"/>
        </a:p>
        <a:p>
          <a:r>
            <a:rPr lang="en-US" dirty="0" err="1" smtClean="0"/>
            <a:t>Eficaz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rela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ao</a:t>
          </a:r>
          <a:r>
            <a:rPr lang="en-US" dirty="0" smtClean="0"/>
            <a:t> </a:t>
          </a:r>
          <a:r>
            <a:rPr lang="en-US" dirty="0" err="1" smtClean="0"/>
            <a:t>devedor</a:t>
          </a:r>
          <a:r>
            <a:rPr lang="en-US" dirty="0" smtClean="0"/>
            <a:t> e o </a:t>
          </a:r>
          <a:r>
            <a:rPr lang="en-US" dirty="0" err="1" smtClean="0"/>
            <a:t>terceiro</a:t>
          </a:r>
          <a:endParaRPr lang="en-US" dirty="0"/>
        </a:p>
      </dgm:t>
    </dgm:pt>
    <dgm:pt modelId="{D32D9536-7D39-8849-B991-D7640C2DDAA8}" type="parTrans" cxnId="{6ABA896C-D606-C645-9B78-73D75B2FDF8E}">
      <dgm:prSet/>
      <dgm:spPr/>
      <dgm:t>
        <a:bodyPr/>
        <a:lstStyle/>
        <a:p>
          <a:endParaRPr lang="en-US"/>
        </a:p>
      </dgm:t>
    </dgm:pt>
    <dgm:pt modelId="{687F8195-BE6A-9C4F-A929-4FC13DC70F7E}" type="sibTrans" cxnId="{6ABA896C-D606-C645-9B78-73D75B2FDF8E}">
      <dgm:prSet/>
      <dgm:spPr/>
      <dgm:t>
        <a:bodyPr/>
        <a:lstStyle/>
        <a:p>
          <a:endParaRPr lang="en-US"/>
        </a:p>
      </dgm:t>
    </dgm:pt>
    <dgm:pt modelId="{0D9F52BD-7089-DA4F-829B-8515FF43F957}">
      <dgm:prSet phldrT="[Text]"/>
      <dgm:spPr/>
      <dgm:t>
        <a:bodyPr/>
        <a:lstStyle/>
        <a:p>
          <a:r>
            <a:rPr lang="en-US" dirty="0" err="1" smtClean="0"/>
            <a:t>Incidentalmente</a:t>
          </a:r>
          <a:endParaRPr lang="en-US" dirty="0" smtClean="0"/>
        </a:p>
        <a:p>
          <a:r>
            <a:rPr lang="en-US" dirty="0" err="1" smtClean="0"/>
            <a:t>Mat</a:t>
          </a:r>
          <a:r>
            <a:rPr lang="en-US" dirty="0" err="1" smtClean="0"/>
            <a:t>éria</a:t>
          </a:r>
          <a:r>
            <a:rPr lang="en-US" dirty="0" smtClean="0"/>
            <a:t> de </a:t>
          </a:r>
          <a:r>
            <a:rPr lang="en-US" dirty="0" err="1" smtClean="0"/>
            <a:t>Defesa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Embargos de </a:t>
          </a:r>
          <a:r>
            <a:rPr lang="en-US" dirty="0" err="1" smtClean="0"/>
            <a:t>Terceiros</a:t>
          </a:r>
          <a:endParaRPr lang="en-US" dirty="0"/>
        </a:p>
      </dgm:t>
    </dgm:pt>
    <dgm:pt modelId="{64EEADDB-0C69-CD4F-9006-AEC8F2A4B886}" type="parTrans" cxnId="{1A124786-E469-0B41-A444-8ED1C182E05A}">
      <dgm:prSet/>
      <dgm:spPr/>
      <dgm:t>
        <a:bodyPr/>
        <a:lstStyle/>
        <a:p>
          <a:endParaRPr lang="en-US"/>
        </a:p>
      </dgm:t>
    </dgm:pt>
    <dgm:pt modelId="{8BF87B10-2D67-FF4D-B107-3C0D262493AB}" type="sibTrans" cxnId="{1A124786-E469-0B41-A444-8ED1C182E05A}">
      <dgm:prSet/>
      <dgm:spPr/>
      <dgm:t>
        <a:bodyPr/>
        <a:lstStyle/>
        <a:p>
          <a:endParaRPr lang="en-US"/>
        </a:p>
      </dgm:t>
    </dgm:pt>
    <dgm:pt modelId="{BA09ACFD-ECEF-774C-AF73-3ED7FFC554EF}" type="pres">
      <dgm:prSet presAssocID="{3A4DEF7B-F4E6-274C-AFC0-5719C9CFD96B}" presName="linearFlow" presStyleCnt="0">
        <dgm:presLayoutVars>
          <dgm:dir/>
          <dgm:resizeHandles val="exact"/>
        </dgm:presLayoutVars>
      </dgm:prSet>
      <dgm:spPr/>
    </dgm:pt>
    <dgm:pt modelId="{9E5C6AD9-A242-8647-A038-85C37C3F0954}" type="pres">
      <dgm:prSet presAssocID="{BCCB8F4D-8EBF-FA41-8A02-63F223E00341}" presName="composite" presStyleCnt="0"/>
      <dgm:spPr/>
    </dgm:pt>
    <dgm:pt modelId="{3FA1287E-6B8B-5243-B56E-D54256E1D897}" type="pres">
      <dgm:prSet presAssocID="{BCCB8F4D-8EBF-FA41-8A02-63F223E00341}" presName="imgShp" presStyleLbl="fgImgPlace1" presStyleIdx="0" presStyleCnt="3"/>
      <dgm:spPr/>
    </dgm:pt>
    <dgm:pt modelId="{09F19D14-2FD1-7C42-BC5D-C48776ABA456}" type="pres">
      <dgm:prSet presAssocID="{BCCB8F4D-8EBF-FA41-8A02-63F223E00341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45796C-05F3-B245-A188-3B8C7EA24EA9}" type="pres">
      <dgm:prSet presAssocID="{FA23B1C0-DB44-FC4D-91B0-D74DA9381B3E}" presName="spacing" presStyleCnt="0"/>
      <dgm:spPr/>
    </dgm:pt>
    <dgm:pt modelId="{1EF50AEF-9B28-3643-81DF-8E14E79745C6}" type="pres">
      <dgm:prSet presAssocID="{F43D45ED-E449-F241-A7D5-551E71D15EC3}" presName="composite" presStyleCnt="0"/>
      <dgm:spPr/>
    </dgm:pt>
    <dgm:pt modelId="{A746050C-20A1-6F41-A281-AF306B19C2A9}" type="pres">
      <dgm:prSet presAssocID="{F43D45ED-E449-F241-A7D5-551E71D15EC3}" presName="imgShp" presStyleLbl="fgImgPlace1" presStyleIdx="1" presStyleCnt="3"/>
      <dgm:spPr/>
    </dgm:pt>
    <dgm:pt modelId="{9852F406-7D9B-9E49-A951-E470133B5378}" type="pres">
      <dgm:prSet presAssocID="{F43D45ED-E449-F241-A7D5-551E71D15EC3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86D0E9-C678-554A-856B-4EE4ACD70547}" type="pres">
      <dgm:prSet presAssocID="{687F8195-BE6A-9C4F-A929-4FC13DC70F7E}" presName="spacing" presStyleCnt="0"/>
      <dgm:spPr/>
    </dgm:pt>
    <dgm:pt modelId="{C348213D-46CE-634E-BF54-950AB741E0CF}" type="pres">
      <dgm:prSet presAssocID="{0D9F52BD-7089-DA4F-829B-8515FF43F957}" presName="composite" presStyleCnt="0"/>
      <dgm:spPr/>
    </dgm:pt>
    <dgm:pt modelId="{AD96B7F8-34A3-0044-A7AC-24C03BD833A1}" type="pres">
      <dgm:prSet presAssocID="{0D9F52BD-7089-DA4F-829B-8515FF43F957}" presName="imgShp" presStyleLbl="fgImgPlace1" presStyleIdx="2" presStyleCnt="3"/>
      <dgm:spPr/>
    </dgm:pt>
    <dgm:pt modelId="{C31306F4-2A4D-5F40-BECC-EAB03DA7D195}" type="pres">
      <dgm:prSet presAssocID="{0D9F52BD-7089-DA4F-829B-8515FF43F957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AFB400-198E-6E4E-979A-28C26552C4BA}" srcId="{3A4DEF7B-F4E6-274C-AFC0-5719C9CFD96B}" destId="{BCCB8F4D-8EBF-FA41-8A02-63F223E00341}" srcOrd="0" destOrd="0" parTransId="{A172AE87-8C17-3040-A3B0-302AC034F60A}" sibTransId="{FA23B1C0-DB44-FC4D-91B0-D74DA9381B3E}"/>
    <dgm:cxn modelId="{1BA1E6D8-C6EE-F542-98CA-3AE38B380192}" type="presOf" srcId="{F43D45ED-E449-F241-A7D5-551E71D15EC3}" destId="{9852F406-7D9B-9E49-A951-E470133B5378}" srcOrd="0" destOrd="0" presId="urn:microsoft.com/office/officeart/2005/8/layout/vList3"/>
    <dgm:cxn modelId="{5141E46B-764C-8542-9A2B-6DC366F63682}" type="presOf" srcId="{0D9F52BD-7089-DA4F-829B-8515FF43F957}" destId="{C31306F4-2A4D-5F40-BECC-EAB03DA7D195}" srcOrd="0" destOrd="0" presId="urn:microsoft.com/office/officeart/2005/8/layout/vList3"/>
    <dgm:cxn modelId="{6ABA896C-D606-C645-9B78-73D75B2FDF8E}" srcId="{3A4DEF7B-F4E6-274C-AFC0-5719C9CFD96B}" destId="{F43D45ED-E449-F241-A7D5-551E71D15EC3}" srcOrd="1" destOrd="0" parTransId="{D32D9536-7D39-8849-B991-D7640C2DDAA8}" sibTransId="{687F8195-BE6A-9C4F-A929-4FC13DC70F7E}"/>
    <dgm:cxn modelId="{5F011C3C-13FA-A348-ABBD-8AADEFFD1F26}" type="presOf" srcId="{BCCB8F4D-8EBF-FA41-8A02-63F223E00341}" destId="{09F19D14-2FD1-7C42-BC5D-C48776ABA456}" srcOrd="0" destOrd="0" presId="urn:microsoft.com/office/officeart/2005/8/layout/vList3"/>
    <dgm:cxn modelId="{660756CF-933A-C44D-9563-0DF1077D826C}" type="presOf" srcId="{3A4DEF7B-F4E6-274C-AFC0-5719C9CFD96B}" destId="{BA09ACFD-ECEF-774C-AF73-3ED7FFC554EF}" srcOrd="0" destOrd="0" presId="urn:microsoft.com/office/officeart/2005/8/layout/vList3"/>
    <dgm:cxn modelId="{1A124786-E469-0B41-A444-8ED1C182E05A}" srcId="{3A4DEF7B-F4E6-274C-AFC0-5719C9CFD96B}" destId="{0D9F52BD-7089-DA4F-829B-8515FF43F957}" srcOrd="2" destOrd="0" parTransId="{64EEADDB-0C69-CD4F-9006-AEC8F2A4B886}" sibTransId="{8BF87B10-2D67-FF4D-B107-3C0D262493AB}"/>
    <dgm:cxn modelId="{62835BE3-94BD-3F44-BEBA-F5E8C0CD0F61}" type="presParOf" srcId="{BA09ACFD-ECEF-774C-AF73-3ED7FFC554EF}" destId="{9E5C6AD9-A242-8647-A038-85C37C3F0954}" srcOrd="0" destOrd="0" presId="urn:microsoft.com/office/officeart/2005/8/layout/vList3"/>
    <dgm:cxn modelId="{41479597-2C01-7A4E-9AD4-DA2CA7C1A34D}" type="presParOf" srcId="{9E5C6AD9-A242-8647-A038-85C37C3F0954}" destId="{3FA1287E-6B8B-5243-B56E-D54256E1D897}" srcOrd="0" destOrd="0" presId="urn:microsoft.com/office/officeart/2005/8/layout/vList3"/>
    <dgm:cxn modelId="{5DA2B541-CF7E-F047-8B29-BC26CBA66E7E}" type="presParOf" srcId="{9E5C6AD9-A242-8647-A038-85C37C3F0954}" destId="{09F19D14-2FD1-7C42-BC5D-C48776ABA456}" srcOrd="1" destOrd="0" presId="urn:microsoft.com/office/officeart/2005/8/layout/vList3"/>
    <dgm:cxn modelId="{C34498F6-EDEF-764F-8381-C3B3B1094144}" type="presParOf" srcId="{BA09ACFD-ECEF-774C-AF73-3ED7FFC554EF}" destId="{2545796C-05F3-B245-A188-3B8C7EA24EA9}" srcOrd="1" destOrd="0" presId="urn:microsoft.com/office/officeart/2005/8/layout/vList3"/>
    <dgm:cxn modelId="{F0EDAB60-9C00-8441-9462-43A9C8D4ABAB}" type="presParOf" srcId="{BA09ACFD-ECEF-774C-AF73-3ED7FFC554EF}" destId="{1EF50AEF-9B28-3643-81DF-8E14E79745C6}" srcOrd="2" destOrd="0" presId="urn:microsoft.com/office/officeart/2005/8/layout/vList3"/>
    <dgm:cxn modelId="{2C99434D-8761-E54C-9981-57EAA97C3D79}" type="presParOf" srcId="{1EF50AEF-9B28-3643-81DF-8E14E79745C6}" destId="{A746050C-20A1-6F41-A281-AF306B19C2A9}" srcOrd="0" destOrd="0" presId="urn:microsoft.com/office/officeart/2005/8/layout/vList3"/>
    <dgm:cxn modelId="{D01CEFA9-A2FD-D04E-B6E4-81897825EFB8}" type="presParOf" srcId="{1EF50AEF-9B28-3643-81DF-8E14E79745C6}" destId="{9852F406-7D9B-9E49-A951-E470133B5378}" srcOrd="1" destOrd="0" presId="urn:microsoft.com/office/officeart/2005/8/layout/vList3"/>
    <dgm:cxn modelId="{D6393EFC-0195-DE47-9D7E-D384EE45325D}" type="presParOf" srcId="{BA09ACFD-ECEF-774C-AF73-3ED7FFC554EF}" destId="{FD86D0E9-C678-554A-856B-4EE4ACD70547}" srcOrd="3" destOrd="0" presId="urn:microsoft.com/office/officeart/2005/8/layout/vList3"/>
    <dgm:cxn modelId="{4617C4CB-CA72-EA46-9193-CB433383CB17}" type="presParOf" srcId="{BA09ACFD-ECEF-774C-AF73-3ED7FFC554EF}" destId="{C348213D-46CE-634E-BF54-950AB741E0CF}" srcOrd="4" destOrd="0" presId="urn:microsoft.com/office/officeart/2005/8/layout/vList3"/>
    <dgm:cxn modelId="{EE3EABF2-C3D1-774D-A24F-5CFF8271B39C}" type="presParOf" srcId="{C348213D-46CE-634E-BF54-950AB741E0CF}" destId="{AD96B7F8-34A3-0044-A7AC-24C03BD833A1}" srcOrd="0" destOrd="0" presId="urn:microsoft.com/office/officeart/2005/8/layout/vList3"/>
    <dgm:cxn modelId="{6A1D9861-6919-A842-9BE0-E8FE89E0AD3B}" type="presParOf" srcId="{C348213D-46CE-634E-BF54-950AB741E0CF}" destId="{C31306F4-2A4D-5F40-BECC-EAB03DA7D19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43A43A-A112-D748-A36D-8B4A497D5685}">
      <dsp:nvSpPr>
        <dsp:cNvPr id="0" name=""/>
        <dsp:cNvSpPr/>
      </dsp:nvSpPr>
      <dsp:spPr>
        <a:xfrm>
          <a:off x="0" y="0"/>
          <a:ext cx="6900144" cy="1457366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b="1" kern="1200" dirty="0" err="1" smtClean="0"/>
            <a:t>Eficácia</a:t>
          </a:r>
          <a:r>
            <a:rPr lang="en-US" sz="5700" b="1" kern="1200" dirty="0" smtClean="0"/>
            <a:t> da </a:t>
          </a:r>
          <a:r>
            <a:rPr lang="en-US" sz="5700" b="1" kern="1200" dirty="0" err="1" smtClean="0"/>
            <a:t>Execução</a:t>
          </a:r>
          <a:endParaRPr lang="en-US" sz="5700" b="1" kern="1200" dirty="0"/>
        </a:p>
      </dsp:txBody>
      <dsp:txXfrm>
        <a:off x="0" y="0"/>
        <a:ext cx="6900144" cy="1457366"/>
      </dsp:txXfrm>
    </dsp:sp>
    <dsp:sp modelId="{CEA188A7-9D3D-2B41-97E5-269CB12F2E1B}">
      <dsp:nvSpPr>
        <dsp:cNvPr id="0" name=""/>
        <dsp:cNvSpPr/>
      </dsp:nvSpPr>
      <dsp:spPr>
        <a:xfrm>
          <a:off x="842" y="1457366"/>
          <a:ext cx="1379691" cy="306046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Devedor</a:t>
          </a:r>
          <a:endParaRPr lang="en-US" sz="1600" b="1" kern="1200" dirty="0"/>
        </a:p>
      </dsp:txBody>
      <dsp:txXfrm>
        <a:off x="842" y="1457366"/>
        <a:ext cx="1379691" cy="3060468"/>
      </dsp:txXfrm>
    </dsp:sp>
    <dsp:sp modelId="{DD8F490F-E263-A743-A252-9E73B8EF3E7D}">
      <dsp:nvSpPr>
        <dsp:cNvPr id="0" name=""/>
        <dsp:cNvSpPr/>
      </dsp:nvSpPr>
      <dsp:spPr>
        <a:xfrm>
          <a:off x="1380534" y="1457366"/>
          <a:ext cx="1379691" cy="306046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Sucessor</a:t>
          </a:r>
          <a:endParaRPr lang="en-US" sz="1600" b="1" kern="1200" dirty="0"/>
        </a:p>
      </dsp:txBody>
      <dsp:txXfrm>
        <a:off x="1380534" y="1457366"/>
        <a:ext cx="1379691" cy="3060468"/>
      </dsp:txXfrm>
    </dsp:sp>
    <dsp:sp modelId="{000F33FC-E2F0-EB47-8D40-3A1392A0F3BF}">
      <dsp:nvSpPr>
        <dsp:cNvPr id="0" name=""/>
        <dsp:cNvSpPr/>
      </dsp:nvSpPr>
      <dsp:spPr>
        <a:xfrm>
          <a:off x="2760226" y="1457366"/>
          <a:ext cx="1379691" cy="306046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Terceiros</a:t>
          </a:r>
          <a:endParaRPr lang="en-US" sz="1600" b="1" kern="1200" dirty="0"/>
        </a:p>
      </dsp:txBody>
      <dsp:txXfrm>
        <a:off x="2760226" y="1457366"/>
        <a:ext cx="1379691" cy="3060468"/>
      </dsp:txXfrm>
    </dsp:sp>
    <dsp:sp modelId="{5129C11A-B8FB-DC46-8D68-29A56711B5B2}">
      <dsp:nvSpPr>
        <dsp:cNvPr id="0" name=""/>
        <dsp:cNvSpPr/>
      </dsp:nvSpPr>
      <dsp:spPr>
        <a:xfrm>
          <a:off x="4139917" y="1457366"/>
          <a:ext cx="1379691" cy="306046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Sócios</a:t>
          </a:r>
          <a:endParaRPr lang="en-US" sz="1600" b="1" kern="1200" dirty="0"/>
        </a:p>
      </dsp:txBody>
      <dsp:txXfrm>
        <a:off x="4139917" y="1457366"/>
        <a:ext cx="1379691" cy="3060468"/>
      </dsp:txXfrm>
    </dsp:sp>
    <dsp:sp modelId="{C13EC037-18F6-B246-AD84-DD99877D29C6}">
      <dsp:nvSpPr>
        <dsp:cNvPr id="0" name=""/>
        <dsp:cNvSpPr/>
      </dsp:nvSpPr>
      <dsp:spPr>
        <a:xfrm>
          <a:off x="5519609" y="1457366"/>
          <a:ext cx="1379691" cy="306046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Cônjuges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ou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Companheiros</a:t>
          </a:r>
          <a:endParaRPr lang="en-US" sz="1600" b="1" kern="1200" dirty="0"/>
        </a:p>
      </dsp:txBody>
      <dsp:txXfrm>
        <a:off x="5519609" y="1457366"/>
        <a:ext cx="1379691" cy="3060468"/>
      </dsp:txXfrm>
    </dsp:sp>
    <dsp:sp modelId="{8E09314B-45E9-9443-9967-8F849AB1A6BC}">
      <dsp:nvSpPr>
        <dsp:cNvPr id="0" name=""/>
        <dsp:cNvSpPr/>
      </dsp:nvSpPr>
      <dsp:spPr>
        <a:xfrm>
          <a:off x="0" y="4517834"/>
          <a:ext cx="6900144" cy="340052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C93C5B-449C-AF46-A03B-C45D41E9AC2E}">
      <dsp:nvSpPr>
        <dsp:cNvPr id="0" name=""/>
        <dsp:cNvSpPr/>
      </dsp:nvSpPr>
      <dsp:spPr>
        <a:xfrm>
          <a:off x="5182441" y="2417697"/>
          <a:ext cx="890381" cy="423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66"/>
              </a:lnTo>
              <a:lnTo>
                <a:pt x="890381" y="288766"/>
              </a:lnTo>
              <a:lnTo>
                <a:pt x="890381" y="423740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4A6014-139B-8048-BC0B-7C93C10B18BA}">
      <dsp:nvSpPr>
        <dsp:cNvPr id="0" name=""/>
        <dsp:cNvSpPr/>
      </dsp:nvSpPr>
      <dsp:spPr>
        <a:xfrm>
          <a:off x="4292060" y="2417697"/>
          <a:ext cx="890381" cy="423740"/>
        </a:xfrm>
        <a:custGeom>
          <a:avLst/>
          <a:gdLst/>
          <a:ahLst/>
          <a:cxnLst/>
          <a:rect l="0" t="0" r="0" b="0"/>
          <a:pathLst>
            <a:path>
              <a:moveTo>
                <a:pt x="890381" y="0"/>
              </a:moveTo>
              <a:lnTo>
                <a:pt x="890381" y="288766"/>
              </a:lnTo>
              <a:lnTo>
                <a:pt x="0" y="288766"/>
              </a:lnTo>
              <a:lnTo>
                <a:pt x="0" y="423740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CAB089-31F0-EC4B-B497-B9FA6C82ADC7}">
      <dsp:nvSpPr>
        <dsp:cNvPr id="0" name=""/>
        <dsp:cNvSpPr/>
      </dsp:nvSpPr>
      <dsp:spPr>
        <a:xfrm>
          <a:off x="3401678" y="1068769"/>
          <a:ext cx="1780762" cy="423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66"/>
              </a:lnTo>
              <a:lnTo>
                <a:pt x="1780762" y="288766"/>
              </a:lnTo>
              <a:lnTo>
                <a:pt x="1780762" y="42374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DCD72B-3BC9-C648-910B-CD58248AEF40}">
      <dsp:nvSpPr>
        <dsp:cNvPr id="0" name=""/>
        <dsp:cNvSpPr/>
      </dsp:nvSpPr>
      <dsp:spPr>
        <a:xfrm>
          <a:off x="1620915" y="2417697"/>
          <a:ext cx="890381" cy="423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66"/>
              </a:lnTo>
              <a:lnTo>
                <a:pt x="890381" y="288766"/>
              </a:lnTo>
              <a:lnTo>
                <a:pt x="890381" y="423740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392D1D-9B78-7042-AEE3-8497A355CE0D}">
      <dsp:nvSpPr>
        <dsp:cNvPr id="0" name=""/>
        <dsp:cNvSpPr/>
      </dsp:nvSpPr>
      <dsp:spPr>
        <a:xfrm>
          <a:off x="730534" y="2417697"/>
          <a:ext cx="890381" cy="423740"/>
        </a:xfrm>
        <a:custGeom>
          <a:avLst/>
          <a:gdLst/>
          <a:ahLst/>
          <a:cxnLst/>
          <a:rect l="0" t="0" r="0" b="0"/>
          <a:pathLst>
            <a:path>
              <a:moveTo>
                <a:pt x="890381" y="0"/>
              </a:moveTo>
              <a:lnTo>
                <a:pt x="890381" y="288766"/>
              </a:lnTo>
              <a:lnTo>
                <a:pt x="0" y="288766"/>
              </a:lnTo>
              <a:lnTo>
                <a:pt x="0" y="423740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89FAE-9170-2C4C-83F8-1C18A846D221}">
      <dsp:nvSpPr>
        <dsp:cNvPr id="0" name=""/>
        <dsp:cNvSpPr/>
      </dsp:nvSpPr>
      <dsp:spPr>
        <a:xfrm>
          <a:off x="1620915" y="1068769"/>
          <a:ext cx="1780762" cy="423740"/>
        </a:xfrm>
        <a:custGeom>
          <a:avLst/>
          <a:gdLst/>
          <a:ahLst/>
          <a:cxnLst/>
          <a:rect l="0" t="0" r="0" b="0"/>
          <a:pathLst>
            <a:path>
              <a:moveTo>
                <a:pt x="1780762" y="0"/>
              </a:moveTo>
              <a:lnTo>
                <a:pt x="1780762" y="288766"/>
              </a:lnTo>
              <a:lnTo>
                <a:pt x="0" y="288766"/>
              </a:lnTo>
              <a:lnTo>
                <a:pt x="0" y="42374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179AC3-2DF4-5141-B43F-AFB9EBB331A1}">
      <dsp:nvSpPr>
        <dsp:cNvPr id="0" name=""/>
        <dsp:cNvSpPr/>
      </dsp:nvSpPr>
      <dsp:spPr>
        <a:xfrm>
          <a:off x="2673184" y="143581"/>
          <a:ext cx="1456987" cy="9251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6D7E85C-D62B-9944-A595-B9EEA8C0DC29}">
      <dsp:nvSpPr>
        <dsp:cNvPr id="0" name=""/>
        <dsp:cNvSpPr/>
      </dsp:nvSpPr>
      <dsp:spPr>
        <a:xfrm>
          <a:off x="2835072" y="297375"/>
          <a:ext cx="1456987" cy="92518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/>
            <a:t>Responsabilidade</a:t>
          </a:r>
          <a:endParaRPr lang="en-US" sz="1200" b="1" kern="1200" dirty="0"/>
        </a:p>
      </dsp:txBody>
      <dsp:txXfrm>
        <a:off x="2862170" y="324473"/>
        <a:ext cx="1402791" cy="870991"/>
      </dsp:txXfrm>
    </dsp:sp>
    <dsp:sp modelId="{D52EBDE8-3ABA-0543-86A2-14E25DF6C0BF}">
      <dsp:nvSpPr>
        <dsp:cNvPr id="0" name=""/>
        <dsp:cNvSpPr/>
      </dsp:nvSpPr>
      <dsp:spPr>
        <a:xfrm>
          <a:off x="892422" y="1492509"/>
          <a:ext cx="1456987" cy="9251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E4DDEBD-87A0-9841-A6C3-3E10582BFEB1}">
      <dsp:nvSpPr>
        <dsp:cNvPr id="0" name=""/>
        <dsp:cNvSpPr/>
      </dsp:nvSpPr>
      <dsp:spPr>
        <a:xfrm>
          <a:off x="1054309" y="1646302"/>
          <a:ext cx="1456987" cy="92518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/>
            <a:t>Prim</a:t>
          </a:r>
          <a:r>
            <a:rPr lang="en-US" sz="1200" b="1" kern="1200" dirty="0" err="1" smtClean="0"/>
            <a:t>ária</a:t>
          </a:r>
          <a:endParaRPr lang="en-US" sz="1200" b="1" kern="1200" dirty="0" smtClean="0"/>
        </a:p>
      </dsp:txBody>
      <dsp:txXfrm>
        <a:off x="1081407" y="1673400"/>
        <a:ext cx="1402791" cy="870991"/>
      </dsp:txXfrm>
    </dsp:sp>
    <dsp:sp modelId="{B38B6D9B-3030-BD4E-93B9-067A8EA64B74}">
      <dsp:nvSpPr>
        <dsp:cNvPr id="0" name=""/>
        <dsp:cNvSpPr/>
      </dsp:nvSpPr>
      <dsp:spPr>
        <a:xfrm>
          <a:off x="2040" y="2841437"/>
          <a:ext cx="1456987" cy="9251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FD385BE-B381-234B-B511-74DB2DC3E9B2}">
      <dsp:nvSpPr>
        <dsp:cNvPr id="0" name=""/>
        <dsp:cNvSpPr/>
      </dsp:nvSpPr>
      <dsp:spPr>
        <a:xfrm>
          <a:off x="163928" y="2995230"/>
          <a:ext cx="1456987" cy="92518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Art. 790, I, III, V, VI e VII, CPC</a:t>
          </a:r>
          <a:endParaRPr lang="en-US" sz="1200" b="1" kern="1200" dirty="0"/>
        </a:p>
      </dsp:txBody>
      <dsp:txXfrm>
        <a:off x="191026" y="3022328"/>
        <a:ext cx="1402791" cy="870991"/>
      </dsp:txXfrm>
    </dsp:sp>
    <dsp:sp modelId="{50A9185E-5CCD-2F40-A5EA-B2CBEA755B99}">
      <dsp:nvSpPr>
        <dsp:cNvPr id="0" name=""/>
        <dsp:cNvSpPr/>
      </dsp:nvSpPr>
      <dsp:spPr>
        <a:xfrm>
          <a:off x="1782803" y="2841437"/>
          <a:ext cx="1456987" cy="9251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90AB7D-A7BE-7E43-95FF-22A0536759AD}">
      <dsp:nvSpPr>
        <dsp:cNvPr id="0" name=""/>
        <dsp:cNvSpPr/>
      </dsp:nvSpPr>
      <dsp:spPr>
        <a:xfrm>
          <a:off x="1944690" y="2995230"/>
          <a:ext cx="1456987" cy="92518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/>
            <a:t>Devedor</a:t>
          </a:r>
          <a:r>
            <a:rPr lang="en-US" sz="1200" b="1" kern="1200" dirty="0" smtClean="0"/>
            <a:t> obrigado</a:t>
          </a:r>
          <a:endParaRPr lang="en-US" sz="1200" b="1" kern="1200" dirty="0"/>
        </a:p>
      </dsp:txBody>
      <dsp:txXfrm>
        <a:off x="1971788" y="3022328"/>
        <a:ext cx="1402791" cy="870991"/>
      </dsp:txXfrm>
    </dsp:sp>
    <dsp:sp modelId="{088EEE79-9910-5649-925E-D88D909C3A78}">
      <dsp:nvSpPr>
        <dsp:cNvPr id="0" name=""/>
        <dsp:cNvSpPr/>
      </dsp:nvSpPr>
      <dsp:spPr>
        <a:xfrm>
          <a:off x="4453947" y="1492509"/>
          <a:ext cx="1456987" cy="9251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3BD102F-9CB1-C341-AAF7-C578F2B72D33}">
      <dsp:nvSpPr>
        <dsp:cNvPr id="0" name=""/>
        <dsp:cNvSpPr/>
      </dsp:nvSpPr>
      <dsp:spPr>
        <a:xfrm>
          <a:off x="4615835" y="1646302"/>
          <a:ext cx="1456987" cy="92518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/>
            <a:t>Secund</a:t>
          </a:r>
          <a:r>
            <a:rPr lang="en-US" sz="1200" b="1" kern="1200" dirty="0" err="1" smtClean="0"/>
            <a:t>ária</a:t>
          </a:r>
          <a:endParaRPr lang="en-US" sz="1200" b="1" kern="1200" dirty="0"/>
        </a:p>
      </dsp:txBody>
      <dsp:txXfrm>
        <a:off x="4642933" y="1673400"/>
        <a:ext cx="1402791" cy="870991"/>
      </dsp:txXfrm>
    </dsp:sp>
    <dsp:sp modelId="{C274739F-C171-204C-A3F9-A2C38680DA80}">
      <dsp:nvSpPr>
        <dsp:cNvPr id="0" name=""/>
        <dsp:cNvSpPr/>
      </dsp:nvSpPr>
      <dsp:spPr>
        <a:xfrm>
          <a:off x="3563566" y="2841437"/>
          <a:ext cx="1456987" cy="9251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3E58184-D83D-7244-A8E7-A572F16714EB}">
      <dsp:nvSpPr>
        <dsp:cNvPr id="0" name=""/>
        <dsp:cNvSpPr/>
      </dsp:nvSpPr>
      <dsp:spPr>
        <a:xfrm>
          <a:off x="3725453" y="2995230"/>
          <a:ext cx="1456987" cy="92518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Art. 790, II e IV, CPC</a:t>
          </a:r>
          <a:endParaRPr lang="en-US" sz="1200" b="1" kern="1200" dirty="0"/>
        </a:p>
      </dsp:txBody>
      <dsp:txXfrm>
        <a:off x="3752551" y="3022328"/>
        <a:ext cx="1402791" cy="870991"/>
      </dsp:txXfrm>
    </dsp:sp>
    <dsp:sp modelId="{105FCC91-28FA-584C-A5C1-9A147F4EDB63}">
      <dsp:nvSpPr>
        <dsp:cNvPr id="0" name=""/>
        <dsp:cNvSpPr/>
      </dsp:nvSpPr>
      <dsp:spPr>
        <a:xfrm>
          <a:off x="5344329" y="2841437"/>
          <a:ext cx="1456987" cy="9251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EB765A8-E55C-8F40-B833-2A70EA85A658}">
      <dsp:nvSpPr>
        <dsp:cNvPr id="0" name=""/>
        <dsp:cNvSpPr/>
      </dsp:nvSpPr>
      <dsp:spPr>
        <a:xfrm>
          <a:off x="5506216" y="2995230"/>
          <a:ext cx="1456987" cy="92518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/>
            <a:t>Terceiro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n</a:t>
          </a:r>
          <a:r>
            <a:rPr lang="en-US" sz="1200" b="1" kern="1200" dirty="0" err="1" smtClean="0"/>
            <a:t>ão</a:t>
          </a:r>
          <a:r>
            <a:rPr lang="en-US" sz="1200" b="1" kern="1200" dirty="0" smtClean="0"/>
            <a:t> Obrigado</a:t>
          </a:r>
          <a:endParaRPr lang="en-US" sz="1200" b="1" kern="1200" dirty="0"/>
        </a:p>
      </dsp:txBody>
      <dsp:txXfrm>
        <a:off x="5533314" y="3022328"/>
        <a:ext cx="1402791" cy="8709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C1AFE6-6E80-3145-A910-758E68F6464A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0B0F70-F790-4944-A3A4-FADA2A5A798C}">
      <dsp:nvSpPr>
        <dsp:cNvPr id="0" name=""/>
        <dsp:cNvSpPr/>
      </dsp:nvSpPr>
      <dsp:spPr>
        <a:xfrm>
          <a:off x="460128" y="312440"/>
          <a:ext cx="5580684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Comunh</a:t>
          </a:r>
          <a:r>
            <a:rPr lang="en-US" sz="2900" kern="1200" dirty="0" err="1" smtClean="0"/>
            <a:t>ão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Parcial</a:t>
          </a:r>
          <a:endParaRPr lang="en-US" sz="2900" kern="1200" dirty="0"/>
        </a:p>
      </dsp:txBody>
      <dsp:txXfrm>
        <a:off x="460128" y="312440"/>
        <a:ext cx="5580684" cy="625205"/>
      </dsp:txXfrm>
    </dsp:sp>
    <dsp:sp modelId="{3C31BFDB-0D75-974C-AAD2-433F29767ABD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CFFFF-EC64-B245-ABFB-C90AE4034D0C}">
      <dsp:nvSpPr>
        <dsp:cNvPr id="0" name=""/>
        <dsp:cNvSpPr/>
      </dsp:nvSpPr>
      <dsp:spPr>
        <a:xfrm>
          <a:off x="818573" y="1250411"/>
          <a:ext cx="5222240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Comunh</a:t>
          </a:r>
          <a:r>
            <a:rPr lang="en-US" sz="2900" kern="1200" dirty="0" err="1" smtClean="0"/>
            <a:t>ão</a:t>
          </a:r>
          <a:r>
            <a:rPr lang="en-US" sz="2900" kern="1200" dirty="0" smtClean="0"/>
            <a:t> Universal</a:t>
          </a:r>
          <a:endParaRPr lang="en-US" sz="2900" kern="1200" dirty="0"/>
        </a:p>
      </dsp:txBody>
      <dsp:txXfrm>
        <a:off x="818573" y="1250411"/>
        <a:ext cx="5222240" cy="625205"/>
      </dsp:txXfrm>
    </dsp:sp>
    <dsp:sp modelId="{B1D34A0B-9BE1-5640-A345-C62590C32FED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3869F-C7CA-7440-928A-9C80328E9A43}">
      <dsp:nvSpPr>
        <dsp:cNvPr id="0" name=""/>
        <dsp:cNvSpPr/>
      </dsp:nvSpPr>
      <dsp:spPr>
        <a:xfrm>
          <a:off x="818573" y="2188382"/>
          <a:ext cx="5222240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Separa</a:t>
          </a:r>
          <a:r>
            <a:rPr lang="en-US" sz="2900" kern="1200" dirty="0" err="1" smtClean="0"/>
            <a:t>ção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Obrigatória</a:t>
          </a:r>
          <a:endParaRPr lang="en-US" sz="2900" kern="1200" dirty="0"/>
        </a:p>
      </dsp:txBody>
      <dsp:txXfrm>
        <a:off x="818573" y="2188382"/>
        <a:ext cx="5222240" cy="625205"/>
      </dsp:txXfrm>
    </dsp:sp>
    <dsp:sp modelId="{9E80F379-80F7-704F-8CCE-23E060B8537E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CA00E2-87FB-2F4A-9438-BE48F7BD0939}">
      <dsp:nvSpPr>
        <dsp:cNvPr id="0" name=""/>
        <dsp:cNvSpPr/>
      </dsp:nvSpPr>
      <dsp:spPr>
        <a:xfrm>
          <a:off x="460128" y="3126353"/>
          <a:ext cx="5580684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Participa</a:t>
          </a:r>
          <a:r>
            <a:rPr lang="en-US" sz="2900" kern="1200" dirty="0" err="1" smtClean="0"/>
            <a:t>ção</a:t>
          </a:r>
          <a:r>
            <a:rPr lang="en-US" sz="2900" kern="1200" dirty="0" smtClean="0"/>
            <a:t> Final </a:t>
          </a:r>
          <a:r>
            <a:rPr lang="en-US" sz="2900" kern="1200" dirty="0" err="1" smtClean="0"/>
            <a:t>nos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Aquestos</a:t>
          </a:r>
          <a:endParaRPr lang="en-US" sz="2900" kern="1200" dirty="0"/>
        </a:p>
      </dsp:txBody>
      <dsp:txXfrm>
        <a:off x="460128" y="3126353"/>
        <a:ext cx="5580684" cy="625205"/>
      </dsp:txXfrm>
    </dsp:sp>
    <dsp:sp modelId="{ECEC71EF-53D3-9042-BF99-6F49CA690CAD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43A43A-A112-D748-A36D-8B4A497D5685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1" kern="1200" dirty="0" err="1" smtClean="0"/>
            <a:t>Eficácia</a:t>
          </a:r>
          <a:r>
            <a:rPr lang="en-US" sz="5000" b="1" kern="1200" dirty="0" smtClean="0"/>
            <a:t> da </a:t>
          </a:r>
          <a:r>
            <a:rPr lang="en-US" sz="5000" b="1" kern="1200" dirty="0" err="1" smtClean="0"/>
            <a:t>Execução</a:t>
          </a:r>
          <a:endParaRPr lang="en-US" sz="5000" b="1" kern="1200" dirty="0"/>
        </a:p>
      </dsp:txBody>
      <dsp:txXfrm>
        <a:off x="0" y="0"/>
        <a:ext cx="6096000" cy="1219200"/>
      </dsp:txXfrm>
    </dsp:sp>
    <dsp:sp modelId="{CEA188A7-9D3D-2B41-97E5-269CB12F2E1B}">
      <dsp:nvSpPr>
        <dsp:cNvPr id="0" name=""/>
        <dsp:cNvSpPr/>
      </dsp:nvSpPr>
      <dsp:spPr>
        <a:xfrm>
          <a:off x="0" y="1219200"/>
          <a:ext cx="3047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err="1" smtClean="0"/>
            <a:t>Fraude</a:t>
          </a:r>
          <a:r>
            <a:rPr lang="en-US" sz="4000" b="1" kern="1200" dirty="0" smtClean="0"/>
            <a:t> contra </a:t>
          </a:r>
          <a:r>
            <a:rPr lang="en-US" sz="4000" b="1" kern="1200" dirty="0" err="1" smtClean="0"/>
            <a:t>Credores</a:t>
          </a:r>
          <a:endParaRPr lang="en-US" sz="4000" b="1" kern="1200" dirty="0"/>
        </a:p>
      </dsp:txBody>
      <dsp:txXfrm>
        <a:off x="0" y="1219200"/>
        <a:ext cx="3047999" cy="2560320"/>
      </dsp:txXfrm>
    </dsp:sp>
    <dsp:sp modelId="{94194A3F-96BF-3C4F-8C70-B074F986093A}">
      <dsp:nvSpPr>
        <dsp:cNvPr id="0" name=""/>
        <dsp:cNvSpPr/>
      </dsp:nvSpPr>
      <dsp:spPr>
        <a:xfrm>
          <a:off x="3048000" y="1219200"/>
          <a:ext cx="3047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err="1" smtClean="0"/>
            <a:t>Fraude</a:t>
          </a:r>
          <a:r>
            <a:rPr lang="en-US" sz="4000" b="1" kern="1200" dirty="0" smtClean="0"/>
            <a:t> </a:t>
          </a:r>
          <a:r>
            <a:rPr lang="en-US" sz="4000" b="1" kern="1200" dirty="0" err="1" smtClean="0"/>
            <a:t>à</a:t>
          </a:r>
          <a:r>
            <a:rPr lang="en-US" sz="4000" b="1" kern="1200" dirty="0" smtClean="0"/>
            <a:t> </a:t>
          </a:r>
          <a:r>
            <a:rPr lang="en-US" sz="4000" b="1" kern="1200" dirty="0" err="1" smtClean="0"/>
            <a:t>Execução</a:t>
          </a:r>
          <a:endParaRPr lang="en-US" sz="4000" b="1" kern="1200" dirty="0"/>
        </a:p>
      </dsp:txBody>
      <dsp:txXfrm>
        <a:off x="3048000" y="1219200"/>
        <a:ext cx="3047999" cy="2560320"/>
      </dsp:txXfrm>
    </dsp:sp>
    <dsp:sp modelId="{8E09314B-45E9-9443-9967-8F849AB1A6BC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2BE4F-7552-944A-9B74-B65645B6EA50}">
      <dsp:nvSpPr>
        <dsp:cNvPr id="0" name=""/>
        <dsp:cNvSpPr/>
      </dsp:nvSpPr>
      <dsp:spPr>
        <a:xfrm rot="10800000">
          <a:off x="1184861" y="3063"/>
          <a:ext cx="4053840" cy="655126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89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Doa</a:t>
          </a:r>
          <a:r>
            <a:rPr lang="en-US" sz="2000" kern="1200" dirty="0" err="1" smtClean="0"/>
            <a:t>ção</a:t>
          </a:r>
          <a:endParaRPr lang="en-US" sz="2000" kern="1200" dirty="0" smtClean="0"/>
        </a:p>
      </dsp:txBody>
      <dsp:txXfrm rot="10800000">
        <a:off x="1348642" y="3063"/>
        <a:ext cx="3890059" cy="655126"/>
      </dsp:txXfrm>
    </dsp:sp>
    <dsp:sp modelId="{D619F6A4-087E-3446-A9E0-01E412D95172}">
      <dsp:nvSpPr>
        <dsp:cNvPr id="0" name=""/>
        <dsp:cNvSpPr/>
      </dsp:nvSpPr>
      <dsp:spPr>
        <a:xfrm>
          <a:off x="857298" y="3063"/>
          <a:ext cx="655126" cy="655126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FC3172F-0CAD-4C48-9279-8EBAE6FACCBD}">
      <dsp:nvSpPr>
        <dsp:cNvPr id="0" name=""/>
        <dsp:cNvSpPr/>
      </dsp:nvSpPr>
      <dsp:spPr>
        <a:xfrm rot="10800000">
          <a:off x="1184861" y="853750"/>
          <a:ext cx="4053840" cy="655126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89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Venda a valor </a:t>
          </a:r>
          <a:r>
            <a:rPr lang="en-US" sz="2000" kern="1200" dirty="0" err="1" smtClean="0"/>
            <a:t>irris</a:t>
          </a:r>
          <a:r>
            <a:rPr lang="en-US" sz="2000" kern="1200" dirty="0" err="1" smtClean="0"/>
            <a:t>ório</a:t>
          </a:r>
          <a:endParaRPr lang="en-US" sz="2000" kern="1200" dirty="0"/>
        </a:p>
      </dsp:txBody>
      <dsp:txXfrm rot="10800000">
        <a:off x="1348642" y="853750"/>
        <a:ext cx="3890059" cy="655126"/>
      </dsp:txXfrm>
    </dsp:sp>
    <dsp:sp modelId="{857A79D4-C975-8B4C-818D-BD162426562B}">
      <dsp:nvSpPr>
        <dsp:cNvPr id="0" name=""/>
        <dsp:cNvSpPr/>
      </dsp:nvSpPr>
      <dsp:spPr>
        <a:xfrm>
          <a:off x="857298" y="853750"/>
          <a:ext cx="655126" cy="655126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250D612-0757-2342-8268-6A62CD05B3FA}">
      <dsp:nvSpPr>
        <dsp:cNvPr id="0" name=""/>
        <dsp:cNvSpPr/>
      </dsp:nvSpPr>
      <dsp:spPr>
        <a:xfrm rot="10800000">
          <a:off x="1184861" y="1704436"/>
          <a:ext cx="4053840" cy="655126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89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D</a:t>
          </a:r>
          <a:r>
            <a:rPr lang="en-US" sz="2000" kern="1200" dirty="0" err="1" smtClean="0"/>
            <a:t>ívida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não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vencida</a:t>
          </a:r>
          <a:endParaRPr lang="en-US" sz="2000" kern="1200" dirty="0" smtClean="0"/>
        </a:p>
      </dsp:txBody>
      <dsp:txXfrm rot="10800000">
        <a:off x="1348642" y="1704436"/>
        <a:ext cx="3890059" cy="655126"/>
      </dsp:txXfrm>
    </dsp:sp>
    <dsp:sp modelId="{D7994AC0-0746-F147-8E93-50B2076F25C8}">
      <dsp:nvSpPr>
        <dsp:cNvPr id="0" name=""/>
        <dsp:cNvSpPr/>
      </dsp:nvSpPr>
      <dsp:spPr>
        <a:xfrm>
          <a:off x="857298" y="1704436"/>
          <a:ext cx="655126" cy="655126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CA526B-CF8A-D449-B767-FA35F9D5B539}">
      <dsp:nvSpPr>
        <dsp:cNvPr id="0" name=""/>
        <dsp:cNvSpPr/>
      </dsp:nvSpPr>
      <dsp:spPr>
        <a:xfrm rot="10800000">
          <a:off x="1184861" y="2555123"/>
          <a:ext cx="4053840" cy="655126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89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Concessão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graciosa</a:t>
          </a:r>
          <a:r>
            <a:rPr lang="en-US" sz="2000" kern="1200" dirty="0" smtClean="0"/>
            <a:t> de </a:t>
          </a:r>
          <a:r>
            <a:rPr lang="en-US" sz="2000" kern="1200" dirty="0" err="1" smtClean="0"/>
            <a:t>garantia</a:t>
          </a:r>
          <a:endParaRPr lang="en-US" sz="2000" kern="1200" dirty="0" smtClean="0"/>
        </a:p>
      </dsp:txBody>
      <dsp:txXfrm rot="10800000">
        <a:off x="1348642" y="2555123"/>
        <a:ext cx="3890059" cy="655126"/>
      </dsp:txXfrm>
    </dsp:sp>
    <dsp:sp modelId="{4FC7505B-3FE5-554D-B679-310724FA6671}">
      <dsp:nvSpPr>
        <dsp:cNvPr id="0" name=""/>
        <dsp:cNvSpPr/>
      </dsp:nvSpPr>
      <dsp:spPr>
        <a:xfrm>
          <a:off x="857298" y="2555123"/>
          <a:ext cx="655126" cy="655126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644BB5D-8FAA-FB4A-A438-F243AF5142E8}">
      <dsp:nvSpPr>
        <dsp:cNvPr id="0" name=""/>
        <dsp:cNvSpPr/>
      </dsp:nvSpPr>
      <dsp:spPr>
        <a:xfrm rot="10800000">
          <a:off x="1184861" y="3405810"/>
          <a:ext cx="4053840" cy="655126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89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Renúncia</a:t>
          </a:r>
          <a:endParaRPr lang="en-US" sz="2000" kern="1200" dirty="0" smtClean="0"/>
        </a:p>
      </dsp:txBody>
      <dsp:txXfrm rot="10800000">
        <a:off x="1348642" y="3405810"/>
        <a:ext cx="3890059" cy="655126"/>
      </dsp:txXfrm>
    </dsp:sp>
    <dsp:sp modelId="{1ACEE42A-9336-694C-B63B-58CA77AC48BA}">
      <dsp:nvSpPr>
        <dsp:cNvPr id="0" name=""/>
        <dsp:cNvSpPr/>
      </dsp:nvSpPr>
      <dsp:spPr>
        <a:xfrm>
          <a:off x="857298" y="3405810"/>
          <a:ext cx="655126" cy="655126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692150-8144-A446-B7D8-20EE90D76458}">
      <dsp:nvSpPr>
        <dsp:cNvPr id="0" name=""/>
        <dsp:cNvSpPr/>
      </dsp:nvSpPr>
      <dsp:spPr>
        <a:xfrm rot="5400000">
          <a:off x="3943410" y="-1237633"/>
          <a:ext cx="1585912" cy="4457756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err="1" smtClean="0"/>
            <a:t>Critério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Objetivo</a:t>
          </a:r>
          <a:r>
            <a:rPr lang="en-US" sz="2000" b="1" kern="1200" dirty="0" smtClean="0"/>
            <a:t> </a:t>
          </a:r>
          <a:r>
            <a:rPr lang="en-US" sz="2000" b="1" i="1" kern="1200" dirty="0" smtClean="0"/>
            <a:t>(</a:t>
          </a:r>
          <a:r>
            <a:rPr lang="en-US" sz="2000" b="1" i="1" kern="1200" dirty="0" err="1" smtClean="0"/>
            <a:t>eventus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damni</a:t>
          </a:r>
          <a:r>
            <a:rPr lang="en-US" sz="2000" b="1" i="1" kern="1200" dirty="0" smtClean="0"/>
            <a:t>)</a:t>
          </a:r>
          <a:endParaRPr lang="en-US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Redução</a:t>
          </a:r>
          <a:r>
            <a:rPr lang="en-US" sz="2000" kern="1200" dirty="0" smtClean="0"/>
            <a:t> do </a:t>
          </a:r>
          <a:r>
            <a:rPr lang="en-US" sz="2000" kern="1200" dirty="0" err="1" smtClean="0"/>
            <a:t>devedor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à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insolvência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Piora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na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situação</a:t>
          </a:r>
          <a:r>
            <a:rPr lang="en-US" sz="2000" kern="1200" dirty="0" smtClean="0"/>
            <a:t> da </a:t>
          </a:r>
          <a:r>
            <a:rPr lang="en-US" sz="2000" kern="1200" dirty="0" err="1" smtClean="0"/>
            <a:t>insolvência</a:t>
          </a:r>
          <a:endParaRPr lang="en-US" sz="2000" kern="1200" dirty="0"/>
        </a:p>
      </dsp:txBody>
      <dsp:txXfrm rot="-5400000">
        <a:off x="2507488" y="275707"/>
        <a:ext cx="4380338" cy="1431076"/>
      </dsp:txXfrm>
    </dsp:sp>
    <dsp:sp modelId="{94E69520-D82A-B148-8C81-213E77AB5FBF}">
      <dsp:nvSpPr>
        <dsp:cNvPr id="0" name=""/>
        <dsp:cNvSpPr/>
      </dsp:nvSpPr>
      <dsp:spPr>
        <a:xfrm>
          <a:off x="0" y="49"/>
          <a:ext cx="2507488" cy="19823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Dano</a:t>
          </a:r>
          <a:endParaRPr lang="en-US" sz="4000" kern="1200" dirty="0"/>
        </a:p>
      </dsp:txBody>
      <dsp:txXfrm>
        <a:off x="96772" y="96821"/>
        <a:ext cx="2313944" cy="1788846"/>
      </dsp:txXfrm>
    </dsp:sp>
    <dsp:sp modelId="{426D4BCB-AB74-E144-8339-C73B5E69E67F}">
      <dsp:nvSpPr>
        <dsp:cNvPr id="0" name=""/>
        <dsp:cNvSpPr/>
      </dsp:nvSpPr>
      <dsp:spPr>
        <a:xfrm rot="5400000">
          <a:off x="3943410" y="843876"/>
          <a:ext cx="1585912" cy="4457756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err="1" smtClean="0"/>
            <a:t>Critério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Subjetivo</a:t>
          </a:r>
          <a:r>
            <a:rPr lang="en-US" sz="2000" b="1" kern="1200" dirty="0" smtClean="0"/>
            <a:t> </a:t>
          </a:r>
          <a:r>
            <a:rPr lang="en-US" sz="2000" b="1" i="1" kern="1200" dirty="0" smtClean="0"/>
            <a:t>(</a:t>
          </a:r>
          <a:r>
            <a:rPr lang="en-US" sz="2000" b="1" i="1" kern="1200" dirty="0" err="1" smtClean="0"/>
            <a:t>consilium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fraudis</a:t>
          </a:r>
          <a:r>
            <a:rPr lang="en-US" sz="2000" b="1" i="1" kern="1200" dirty="0" smtClean="0"/>
            <a:t>)</a:t>
          </a:r>
          <a:endParaRPr lang="en-US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Ci</a:t>
          </a:r>
          <a:r>
            <a:rPr lang="en-US" sz="2000" kern="1200" dirty="0" err="1" smtClean="0"/>
            <a:t>ência</a:t>
          </a:r>
          <a:r>
            <a:rPr lang="en-US" sz="2000" kern="1200" dirty="0" smtClean="0"/>
            <a:t> do </a:t>
          </a:r>
          <a:r>
            <a:rPr lang="en-US" sz="2000" kern="1200" dirty="0" err="1" smtClean="0"/>
            <a:t>devedor</a:t>
          </a:r>
          <a:r>
            <a:rPr lang="en-US" sz="2000" kern="1200" dirty="0" smtClean="0"/>
            <a:t> de </a:t>
          </a:r>
          <a:r>
            <a:rPr lang="en-US" sz="2000" kern="1200" dirty="0" err="1" smtClean="0"/>
            <a:t>causar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dano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“</a:t>
          </a:r>
          <a:r>
            <a:rPr lang="en-US" sz="2000" kern="1200" dirty="0" err="1" smtClean="0"/>
            <a:t>Potencial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consciência</a:t>
          </a:r>
          <a:r>
            <a:rPr lang="en-US" sz="2000" kern="1200" dirty="0" smtClean="0"/>
            <a:t> da </a:t>
          </a:r>
          <a:r>
            <a:rPr lang="en-US" sz="2000" kern="1200" dirty="0" err="1" smtClean="0"/>
            <a:t>insolvibilidade</a:t>
          </a:r>
          <a:r>
            <a:rPr lang="en-US" sz="2000" kern="1200" dirty="0" smtClean="0"/>
            <a:t>”</a:t>
          </a:r>
          <a:endParaRPr lang="en-US" sz="2000" kern="1200" dirty="0"/>
        </a:p>
      </dsp:txBody>
      <dsp:txXfrm rot="-5400000">
        <a:off x="2507488" y="2357216"/>
        <a:ext cx="4380338" cy="1431076"/>
      </dsp:txXfrm>
    </dsp:sp>
    <dsp:sp modelId="{75A39071-3B8E-6E49-A22A-8EBF7307B7E6}">
      <dsp:nvSpPr>
        <dsp:cNvPr id="0" name=""/>
        <dsp:cNvSpPr/>
      </dsp:nvSpPr>
      <dsp:spPr>
        <a:xfrm>
          <a:off x="0" y="2081559"/>
          <a:ext cx="2507488" cy="19823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Fraude</a:t>
          </a:r>
          <a:endParaRPr lang="en-US" sz="4000" kern="1200" dirty="0"/>
        </a:p>
      </dsp:txBody>
      <dsp:txXfrm>
        <a:off x="96772" y="2178331"/>
        <a:ext cx="2313944" cy="17888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48E5D6-E0F6-9643-8AEC-AFE826072382}">
      <dsp:nvSpPr>
        <dsp:cNvPr id="0" name=""/>
        <dsp:cNvSpPr/>
      </dsp:nvSpPr>
      <dsp:spPr>
        <a:xfrm>
          <a:off x="1587" y="1861641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Fraude</a:t>
          </a:r>
          <a:endParaRPr lang="en-US" sz="2200" kern="1200" dirty="0"/>
        </a:p>
      </dsp:txBody>
      <dsp:txXfrm>
        <a:off x="25068" y="1885122"/>
        <a:ext cx="1556412" cy="754725"/>
      </dsp:txXfrm>
    </dsp:sp>
    <dsp:sp modelId="{748CE747-3D52-224B-B0F6-126B7A7D30F5}">
      <dsp:nvSpPr>
        <dsp:cNvPr id="0" name=""/>
        <dsp:cNvSpPr/>
      </dsp:nvSpPr>
      <dsp:spPr>
        <a:xfrm rot="18770822">
          <a:off x="1454086" y="1899003"/>
          <a:ext cx="943101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943101" y="1775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02059" y="1893179"/>
        <a:ext cx="47155" cy="47155"/>
      </dsp:txXfrm>
    </dsp:sp>
    <dsp:sp modelId="{88DDAA04-F718-C34C-AB10-099D3D9594B5}">
      <dsp:nvSpPr>
        <dsp:cNvPr id="0" name=""/>
        <dsp:cNvSpPr/>
      </dsp:nvSpPr>
      <dsp:spPr>
        <a:xfrm>
          <a:off x="2246312" y="1170185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Oneroso</a:t>
          </a:r>
          <a:endParaRPr lang="en-US" sz="2200" kern="1200" dirty="0"/>
        </a:p>
      </dsp:txBody>
      <dsp:txXfrm>
        <a:off x="2269793" y="1193666"/>
        <a:ext cx="1556412" cy="754725"/>
      </dsp:txXfrm>
    </dsp:sp>
    <dsp:sp modelId="{9F462D5C-2CF5-9E40-B83F-CF256A469CCD}">
      <dsp:nvSpPr>
        <dsp:cNvPr id="0" name=""/>
        <dsp:cNvSpPr/>
      </dsp:nvSpPr>
      <dsp:spPr>
        <a:xfrm rot="19457599">
          <a:off x="3775450" y="1322790"/>
          <a:ext cx="789824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89824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50616" y="1320798"/>
        <a:ext cx="39491" cy="39491"/>
      </dsp:txXfrm>
    </dsp:sp>
    <dsp:sp modelId="{90445D7E-9DC2-E340-94DB-DFDEAB993F30}">
      <dsp:nvSpPr>
        <dsp:cNvPr id="0" name=""/>
        <dsp:cNvSpPr/>
      </dsp:nvSpPr>
      <dsp:spPr>
        <a:xfrm>
          <a:off x="4491037" y="709215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i="1" kern="1200" dirty="0" err="1" smtClean="0"/>
            <a:t>Consilium</a:t>
          </a:r>
          <a:r>
            <a:rPr lang="en-US" sz="2200" i="1" kern="1200" dirty="0" smtClean="0"/>
            <a:t> </a:t>
          </a:r>
          <a:r>
            <a:rPr lang="en-US" sz="2200" i="1" kern="1200" dirty="0" err="1" smtClean="0"/>
            <a:t>fraudis</a:t>
          </a:r>
          <a:endParaRPr lang="en-US" sz="2200" i="1" kern="1200" dirty="0"/>
        </a:p>
      </dsp:txBody>
      <dsp:txXfrm>
        <a:off x="4514518" y="732696"/>
        <a:ext cx="1556412" cy="754725"/>
      </dsp:txXfrm>
    </dsp:sp>
    <dsp:sp modelId="{D8768603-9DBA-4648-9C08-A77EF2466DE0}">
      <dsp:nvSpPr>
        <dsp:cNvPr id="0" name=""/>
        <dsp:cNvSpPr/>
      </dsp:nvSpPr>
      <dsp:spPr>
        <a:xfrm rot="2142401">
          <a:off x="3775450" y="1783760"/>
          <a:ext cx="789824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89824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50616" y="1781769"/>
        <a:ext cx="39491" cy="39491"/>
      </dsp:txXfrm>
    </dsp:sp>
    <dsp:sp modelId="{37B2D850-45BC-264D-9277-46E03ECA7900}">
      <dsp:nvSpPr>
        <dsp:cNvPr id="0" name=""/>
        <dsp:cNvSpPr/>
      </dsp:nvSpPr>
      <dsp:spPr>
        <a:xfrm>
          <a:off x="4491037" y="163115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i="1" kern="1200" dirty="0" err="1" smtClean="0"/>
            <a:t>Scientia</a:t>
          </a:r>
          <a:r>
            <a:rPr lang="en-US" sz="2200" i="1" kern="1200" dirty="0" smtClean="0"/>
            <a:t> </a:t>
          </a:r>
          <a:r>
            <a:rPr lang="en-US" sz="2200" i="1" kern="1200" dirty="0" err="1" smtClean="0"/>
            <a:t>fraudis</a:t>
          </a:r>
          <a:endParaRPr lang="en-US" sz="2200" i="1" kern="1200" dirty="0"/>
        </a:p>
      </dsp:txBody>
      <dsp:txXfrm>
        <a:off x="4514518" y="1654637"/>
        <a:ext cx="1556412" cy="754725"/>
      </dsp:txXfrm>
    </dsp:sp>
    <dsp:sp modelId="{994A3F4D-F943-6343-AC45-2E1C52BD7B4F}">
      <dsp:nvSpPr>
        <dsp:cNvPr id="0" name=""/>
        <dsp:cNvSpPr/>
      </dsp:nvSpPr>
      <dsp:spPr>
        <a:xfrm rot="2829178">
          <a:off x="1454086" y="2590458"/>
          <a:ext cx="943101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943101" y="1775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02059" y="2584635"/>
        <a:ext cx="47155" cy="47155"/>
      </dsp:txXfrm>
    </dsp:sp>
    <dsp:sp modelId="{412061C9-DA3F-FA41-87EE-C5FB5BD8948F}">
      <dsp:nvSpPr>
        <dsp:cNvPr id="0" name=""/>
        <dsp:cNvSpPr/>
      </dsp:nvSpPr>
      <dsp:spPr>
        <a:xfrm>
          <a:off x="2246312" y="255309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Gratuito</a:t>
          </a:r>
          <a:endParaRPr lang="en-US" sz="2200" kern="1200" dirty="0"/>
        </a:p>
      </dsp:txBody>
      <dsp:txXfrm>
        <a:off x="2269793" y="2576577"/>
        <a:ext cx="1556412" cy="754725"/>
      </dsp:txXfrm>
    </dsp:sp>
    <dsp:sp modelId="{A474D75C-DEFE-D446-ABCE-F684B8F5E8D7}">
      <dsp:nvSpPr>
        <dsp:cNvPr id="0" name=""/>
        <dsp:cNvSpPr/>
      </dsp:nvSpPr>
      <dsp:spPr>
        <a:xfrm>
          <a:off x="3849687" y="2936186"/>
          <a:ext cx="641350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641350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54328" y="2937906"/>
        <a:ext cx="32067" cy="32067"/>
      </dsp:txXfrm>
    </dsp:sp>
    <dsp:sp modelId="{14A5DD74-58F8-D841-BE27-57627891AFDE}">
      <dsp:nvSpPr>
        <dsp:cNvPr id="0" name=""/>
        <dsp:cNvSpPr/>
      </dsp:nvSpPr>
      <dsp:spPr>
        <a:xfrm>
          <a:off x="4491037" y="255309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Consilium</a:t>
          </a:r>
          <a:endParaRPr lang="en-US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(</a:t>
          </a:r>
          <a:r>
            <a:rPr lang="en-US" sz="2200" kern="1200" dirty="0" err="1" smtClean="0"/>
            <a:t>presun</a:t>
          </a:r>
          <a:r>
            <a:rPr lang="en-US" sz="2200" kern="1200" dirty="0" err="1" smtClean="0"/>
            <a:t>ção</a:t>
          </a:r>
          <a:r>
            <a:rPr lang="en-US" sz="2200" kern="1200" dirty="0" smtClean="0"/>
            <a:t>)</a:t>
          </a:r>
          <a:endParaRPr lang="en-US" sz="2200" kern="1200" dirty="0"/>
        </a:p>
      </dsp:txBody>
      <dsp:txXfrm>
        <a:off x="4514518" y="2576577"/>
        <a:ext cx="1556412" cy="75472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75018-9CD1-4D4F-9BE3-B49F3CA1E46E}">
      <dsp:nvSpPr>
        <dsp:cNvPr id="0" name=""/>
        <dsp:cNvSpPr/>
      </dsp:nvSpPr>
      <dsp:spPr>
        <a:xfrm>
          <a:off x="2225040" y="2172962"/>
          <a:ext cx="1645920" cy="1645920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Fraude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à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Execução</a:t>
          </a:r>
          <a:endParaRPr lang="en-US" sz="2200" kern="1200" dirty="0"/>
        </a:p>
      </dsp:txBody>
      <dsp:txXfrm>
        <a:off x="2466079" y="2414001"/>
        <a:ext cx="1163842" cy="1163842"/>
      </dsp:txXfrm>
    </dsp:sp>
    <dsp:sp modelId="{4580057F-F0B0-ED42-8EFA-E87C0CE37D7A}">
      <dsp:nvSpPr>
        <dsp:cNvPr id="0" name=""/>
        <dsp:cNvSpPr/>
      </dsp:nvSpPr>
      <dsp:spPr>
        <a:xfrm rot="11700000">
          <a:off x="758329" y="2340572"/>
          <a:ext cx="1438394" cy="4690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0FFA37-56E6-9443-AA12-47F0403DA893}">
      <dsp:nvSpPr>
        <dsp:cNvPr id="0" name=""/>
        <dsp:cNvSpPr/>
      </dsp:nvSpPr>
      <dsp:spPr>
        <a:xfrm>
          <a:off x="1023" y="1763524"/>
          <a:ext cx="1563624" cy="12508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Ação</a:t>
          </a:r>
          <a:r>
            <a:rPr lang="en-US" sz="1600" kern="1200" dirty="0" smtClean="0"/>
            <a:t> de </a:t>
          </a:r>
          <a:r>
            <a:rPr lang="en-US" sz="1600" kern="1200" dirty="0" err="1" smtClean="0"/>
            <a:t>Direito</a:t>
          </a:r>
          <a:r>
            <a:rPr lang="en-US" sz="1600" kern="1200" dirty="0" smtClean="0"/>
            <a:t> Real </a:t>
          </a:r>
          <a:r>
            <a:rPr lang="en-US" sz="1600" kern="1200" dirty="0" err="1" smtClean="0"/>
            <a:t>ou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Reipersecutória</a:t>
          </a:r>
          <a:r>
            <a:rPr lang="en-US" sz="1600" kern="1200" dirty="0" smtClean="0"/>
            <a:t> + </a:t>
          </a:r>
          <a:r>
            <a:rPr lang="en-US" sz="1600" kern="1200" dirty="0" err="1" smtClean="0"/>
            <a:t>Averbação</a:t>
          </a:r>
          <a:endParaRPr lang="en-US" sz="1600" kern="1200" dirty="0"/>
        </a:p>
      </dsp:txBody>
      <dsp:txXfrm>
        <a:off x="37661" y="1800162"/>
        <a:ext cx="1490348" cy="1177623"/>
      </dsp:txXfrm>
    </dsp:sp>
    <dsp:sp modelId="{4AA12DD2-2FBF-B145-AA03-6A533A30ED1B}">
      <dsp:nvSpPr>
        <dsp:cNvPr id="0" name=""/>
        <dsp:cNvSpPr/>
      </dsp:nvSpPr>
      <dsp:spPr>
        <a:xfrm rot="14700000">
          <a:off x="1641679" y="1287837"/>
          <a:ext cx="1438394" cy="4690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67124F-0127-7E49-B55D-690176E420B1}">
      <dsp:nvSpPr>
        <dsp:cNvPr id="0" name=""/>
        <dsp:cNvSpPr/>
      </dsp:nvSpPr>
      <dsp:spPr>
        <a:xfrm>
          <a:off x="1275118" y="245117"/>
          <a:ext cx="1563624" cy="12508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Pendência</a:t>
          </a:r>
          <a:r>
            <a:rPr lang="en-US" sz="1600" kern="1200" dirty="0" smtClean="0"/>
            <a:t> de </a:t>
          </a:r>
          <a:r>
            <a:rPr lang="en-US" sz="1600" kern="1200" dirty="0" err="1" smtClean="0"/>
            <a:t>Processo</a:t>
          </a:r>
          <a:r>
            <a:rPr lang="en-US" sz="1600" kern="1200" dirty="0" smtClean="0"/>
            <a:t> de </a:t>
          </a:r>
          <a:r>
            <a:rPr lang="en-US" sz="1600" kern="1200" dirty="0" err="1" smtClean="0"/>
            <a:t>Execução</a:t>
          </a:r>
          <a:r>
            <a:rPr lang="en-US" sz="1600" kern="1200" dirty="0" smtClean="0"/>
            <a:t> + </a:t>
          </a:r>
          <a:r>
            <a:rPr lang="en-US" sz="1600" kern="1200" dirty="0" err="1" smtClean="0"/>
            <a:t>Averbação</a:t>
          </a:r>
          <a:endParaRPr lang="en-US" sz="1600" kern="1200" dirty="0"/>
        </a:p>
      </dsp:txBody>
      <dsp:txXfrm>
        <a:off x="1311756" y="281755"/>
        <a:ext cx="1490348" cy="1177623"/>
      </dsp:txXfrm>
    </dsp:sp>
    <dsp:sp modelId="{D869D9F0-5BDF-FF4A-A10B-A2BF6ABBF62A}">
      <dsp:nvSpPr>
        <dsp:cNvPr id="0" name=""/>
        <dsp:cNvSpPr/>
      </dsp:nvSpPr>
      <dsp:spPr>
        <a:xfrm rot="17700000">
          <a:off x="3015926" y="1287837"/>
          <a:ext cx="1438394" cy="4690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072F0E-6764-CA46-8469-CB42D1ABF55C}">
      <dsp:nvSpPr>
        <dsp:cNvPr id="0" name=""/>
        <dsp:cNvSpPr/>
      </dsp:nvSpPr>
      <dsp:spPr>
        <a:xfrm>
          <a:off x="3257257" y="245117"/>
          <a:ext cx="1563624" cy="12508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Hipoteca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Judiciária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ou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outra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Constrição</a:t>
          </a:r>
          <a:r>
            <a:rPr lang="en-US" sz="1600" kern="1200" dirty="0" smtClean="0"/>
            <a:t> Judicial + </a:t>
          </a:r>
          <a:r>
            <a:rPr lang="en-US" sz="1600" kern="1200" dirty="0" err="1" smtClean="0"/>
            <a:t>Averbação</a:t>
          </a:r>
          <a:endParaRPr lang="en-US" sz="1600" kern="1200" dirty="0"/>
        </a:p>
      </dsp:txBody>
      <dsp:txXfrm>
        <a:off x="3293895" y="281755"/>
        <a:ext cx="1490348" cy="1177623"/>
      </dsp:txXfrm>
    </dsp:sp>
    <dsp:sp modelId="{ABFC487E-4696-4441-B813-2D8BBCFB6D13}">
      <dsp:nvSpPr>
        <dsp:cNvPr id="0" name=""/>
        <dsp:cNvSpPr/>
      </dsp:nvSpPr>
      <dsp:spPr>
        <a:xfrm rot="20700000">
          <a:off x="3899275" y="2340572"/>
          <a:ext cx="1438394" cy="4690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D65FED-E395-0C48-BE4D-B16AE0A54BE6}">
      <dsp:nvSpPr>
        <dsp:cNvPr id="0" name=""/>
        <dsp:cNvSpPr/>
      </dsp:nvSpPr>
      <dsp:spPr>
        <a:xfrm>
          <a:off x="4531352" y="1763524"/>
          <a:ext cx="1563624" cy="12508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Ação</a:t>
          </a:r>
          <a:r>
            <a:rPr lang="en-US" sz="1600" kern="1200" dirty="0" smtClean="0"/>
            <a:t> Judicial </a:t>
          </a:r>
          <a:r>
            <a:rPr lang="en-US" sz="1600" kern="1200" dirty="0" err="1" smtClean="0"/>
            <a:t>capaz</a:t>
          </a:r>
          <a:r>
            <a:rPr lang="en-US" sz="1600" kern="1200" dirty="0" smtClean="0"/>
            <a:t> de </a:t>
          </a:r>
          <a:r>
            <a:rPr lang="en-US" sz="1600" kern="1200" dirty="0" err="1" smtClean="0"/>
            <a:t>gerar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insolvência</a:t>
          </a:r>
          <a:endParaRPr lang="en-US" sz="1600" kern="1200" dirty="0"/>
        </a:p>
      </dsp:txBody>
      <dsp:txXfrm>
        <a:off x="4567990" y="1800162"/>
        <a:ext cx="1490348" cy="117762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19D14-2FD1-7C42-BC5D-C48776ABA456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Curso</a:t>
          </a:r>
          <a:r>
            <a:rPr lang="en-US" sz="1700" kern="1200" dirty="0" smtClean="0"/>
            <a:t> de </a:t>
          </a:r>
          <a:r>
            <a:rPr lang="en-US" sz="1700" kern="1200" dirty="0" err="1" smtClean="0"/>
            <a:t>Processo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Executivo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ou</a:t>
          </a:r>
          <a:r>
            <a:rPr lang="en-US" sz="1700" kern="1200" dirty="0" smtClean="0"/>
            <a:t> outro </a:t>
          </a:r>
          <a:r>
            <a:rPr lang="en-US" sz="1700" kern="1200" dirty="0" err="1" smtClean="0"/>
            <a:t>cuja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aliena</a:t>
          </a:r>
          <a:r>
            <a:rPr lang="en-US" sz="1700" kern="1200" dirty="0" err="1" smtClean="0"/>
            <a:t>ção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ou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oneração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possa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reduzir</a:t>
          </a:r>
          <a:r>
            <a:rPr lang="en-US" sz="1700" kern="1200" dirty="0" smtClean="0"/>
            <a:t> o </a:t>
          </a:r>
          <a:r>
            <a:rPr lang="en-US" sz="1700" kern="1200" dirty="0" err="1" smtClean="0"/>
            <a:t>devedor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à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insolvência</a:t>
          </a:r>
          <a:endParaRPr lang="en-US" sz="1700" kern="1200" dirty="0"/>
        </a:p>
      </dsp:txBody>
      <dsp:txXfrm rot="10800000">
        <a:off x="1585466" y="1895"/>
        <a:ext cx="3771647" cy="1128772"/>
      </dsp:txXfrm>
    </dsp:sp>
    <dsp:sp modelId="{3FA1287E-6B8B-5243-B56E-D54256E1D897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52F406-7D9B-9E49-A951-E470133B5378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Ineficaz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em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rela</a:t>
          </a:r>
          <a:r>
            <a:rPr lang="en-US" sz="1700" kern="1200" dirty="0" err="1" smtClean="0"/>
            <a:t>ção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ao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credor</a:t>
          </a:r>
          <a:endParaRPr lang="en-US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Eficaz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em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rela</a:t>
          </a:r>
          <a:r>
            <a:rPr lang="en-US" sz="1700" kern="1200" dirty="0" err="1" smtClean="0"/>
            <a:t>ção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ao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devedor</a:t>
          </a:r>
          <a:r>
            <a:rPr lang="en-US" sz="1700" kern="1200" dirty="0" smtClean="0"/>
            <a:t> e o </a:t>
          </a:r>
          <a:r>
            <a:rPr lang="en-US" sz="1700" kern="1200" dirty="0" err="1" smtClean="0"/>
            <a:t>terceiro</a:t>
          </a:r>
          <a:endParaRPr lang="en-US" sz="1700" kern="1200" dirty="0"/>
        </a:p>
      </dsp:txBody>
      <dsp:txXfrm rot="10800000">
        <a:off x="1585466" y="1467613"/>
        <a:ext cx="3771647" cy="1128772"/>
      </dsp:txXfrm>
    </dsp:sp>
    <dsp:sp modelId="{A746050C-20A1-6F41-A281-AF306B19C2A9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1306F4-2A4D-5F40-BECC-EAB03DA7D195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Incidentalmente</a:t>
          </a:r>
          <a:endParaRPr lang="en-US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Mat</a:t>
          </a:r>
          <a:r>
            <a:rPr lang="en-US" sz="1700" kern="1200" dirty="0" err="1" smtClean="0"/>
            <a:t>éria</a:t>
          </a:r>
          <a:r>
            <a:rPr lang="en-US" sz="1700" kern="1200" dirty="0" smtClean="0"/>
            <a:t> de </a:t>
          </a:r>
          <a:r>
            <a:rPr lang="en-US" sz="1700" kern="1200" dirty="0" err="1" smtClean="0"/>
            <a:t>Defesa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em</a:t>
          </a:r>
          <a:r>
            <a:rPr lang="en-US" sz="1700" kern="1200" dirty="0" smtClean="0"/>
            <a:t> Embargos de </a:t>
          </a:r>
          <a:r>
            <a:rPr lang="en-US" sz="1700" kern="1200" dirty="0" err="1" smtClean="0"/>
            <a:t>Terceiros</a:t>
          </a:r>
          <a:endParaRPr lang="en-US" sz="1700" kern="1200" dirty="0"/>
        </a:p>
      </dsp:txBody>
      <dsp:txXfrm rot="10800000">
        <a:off x="1585466" y="2933332"/>
        <a:ext cx="3771647" cy="1128772"/>
      </dsp:txXfrm>
    </dsp:sp>
    <dsp:sp modelId="{AD96B7F8-34A3-0044-A7AC-24C03BD833A1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EF2B71C1-A082-654C-8DF2-3FC1798E9B21}" type="datetimeFigureOut">
              <a:rPr lang="en-US" smtClean="0"/>
              <a:t>27/08/18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23FA4E9-A2C0-3C43-AF3A-D5A3E053F7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71C1-A082-654C-8DF2-3FC1798E9B21}" type="datetimeFigureOut">
              <a:rPr lang="en-US" smtClean="0"/>
              <a:t>27/08/18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A4E9-A2C0-3C43-AF3A-D5A3E053F7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71C1-A082-654C-8DF2-3FC1798E9B21}" type="datetimeFigureOut">
              <a:rPr lang="en-US" smtClean="0"/>
              <a:t>27/08/18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A4E9-A2C0-3C43-AF3A-D5A3E053F7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71C1-A082-654C-8DF2-3FC1798E9B21}" type="datetimeFigureOut">
              <a:rPr lang="en-US" smtClean="0"/>
              <a:t>27/08/18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A4E9-A2C0-3C43-AF3A-D5A3E053F7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71C1-A082-654C-8DF2-3FC1798E9B21}" type="datetimeFigureOut">
              <a:rPr lang="en-US" smtClean="0"/>
              <a:t>27/08/18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A4E9-A2C0-3C43-AF3A-D5A3E053F72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71C1-A082-654C-8DF2-3FC1798E9B21}" type="datetimeFigureOut">
              <a:rPr lang="en-US" smtClean="0"/>
              <a:t>27/08/18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A4E9-A2C0-3C43-AF3A-D5A3E053F7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71C1-A082-654C-8DF2-3FC1798E9B21}" type="datetimeFigureOut">
              <a:rPr lang="en-US" smtClean="0"/>
              <a:t>27/08/18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A4E9-A2C0-3C43-AF3A-D5A3E053F7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EF2B71C1-A082-654C-8DF2-3FC1798E9B21}" type="datetimeFigureOut">
              <a:rPr lang="en-US" smtClean="0"/>
              <a:t>27/08/18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23FA4E9-A2C0-3C43-AF3A-D5A3E053F7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EF2B71C1-A082-654C-8DF2-3FC1798E9B21}" type="datetimeFigureOut">
              <a:rPr lang="en-US" smtClean="0"/>
              <a:t>27/08/18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23FA4E9-A2C0-3C43-AF3A-D5A3E053F7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71C1-A082-654C-8DF2-3FC1798E9B21}" type="datetimeFigureOut">
              <a:rPr lang="en-US" smtClean="0"/>
              <a:t>27/08/18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A4E9-A2C0-3C43-AF3A-D5A3E053F7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71C1-A082-654C-8DF2-3FC1798E9B21}" type="datetimeFigureOut">
              <a:rPr lang="en-US" smtClean="0"/>
              <a:t>27/08/18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A4E9-A2C0-3C43-AF3A-D5A3E053F7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F2B71C1-A082-654C-8DF2-3FC1798E9B21}" type="datetimeFigureOut">
              <a:rPr lang="en-US" smtClean="0"/>
              <a:t>27/08/18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23FA4E9-A2C0-3C43-AF3A-D5A3E053F72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Teoria</a:t>
            </a:r>
            <a:r>
              <a:rPr lang="en-US" b="1" dirty="0" smtClean="0"/>
              <a:t> </a:t>
            </a:r>
            <a:r>
              <a:rPr lang="en-US" b="1" dirty="0" err="1" smtClean="0"/>
              <a:t>Geral</a:t>
            </a:r>
            <a:r>
              <a:rPr lang="en-US" b="1" dirty="0" smtClean="0"/>
              <a:t> da </a:t>
            </a:r>
            <a:r>
              <a:rPr lang="en-US" b="1" dirty="0" err="1" smtClean="0"/>
              <a:t>Execução</a:t>
            </a:r>
            <a:r>
              <a:rPr lang="en-US" b="1" dirty="0" smtClean="0"/>
              <a:t> Civil (II)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Prof. Dr. Rafael Menezes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364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Responsabilidade</a:t>
            </a:r>
            <a:r>
              <a:rPr lang="en-US" b="1" dirty="0" smtClean="0"/>
              <a:t> Patrimonial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908650"/>
            <a:ext cx="6231467" cy="1309511"/>
          </a:xfrm>
        </p:spPr>
        <p:txBody>
          <a:bodyPr>
            <a:noAutofit/>
          </a:bodyPr>
          <a:lstStyle/>
          <a:p>
            <a:r>
              <a:rPr lang="en-US" sz="1800" dirty="0"/>
              <a:t>Chama-se </a:t>
            </a:r>
            <a:r>
              <a:rPr lang="en-US" sz="1800" dirty="0" err="1"/>
              <a:t>responsabilidade</a:t>
            </a:r>
            <a:r>
              <a:rPr lang="en-US" sz="1800" dirty="0"/>
              <a:t> patrimonial </a:t>
            </a:r>
            <a:r>
              <a:rPr lang="en-US" sz="1800" dirty="0" err="1"/>
              <a:t>à</a:t>
            </a:r>
            <a:r>
              <a:rPr lang="en-US" sz="1800" dirty="0"/>
              <a:t> </a:t>
            </a:r>
            <a:r>
              <a:rPr lang="en-US" sz="1800" dirty="0" err="1"/>
              <a:t>sujeitabilidade</a:t>
            </a:r>
            <a:r>
              <a:rPr lang="en-US" sz="1800" dirty="0"/>
              <a:t> de bens </a:t>
            </a:r>
            <a:r>
              <a:rPr lang="en-US" sz="1800" dirty="0" err="1"/>
              <a:t>à</a:t>
            </a:r>
            <a:r>
              <a:rPr lang="en-US" sz="1800" dirty="0"/>
              <a:t> </a:t>
            </a:r>
            <a:r>
              <a:rPr lang="en-US" sz="1800" dirty="0" err="1"/>
              <a:t>execução</a:t>
            </a:r>
            <a:r>
              <a:rPr lang="en-US" sz="1800" dirty="0"/>
              <a:t>, de </a:t>
            </a:r>
            <a:r>
              <a:rPr lang="en-US" sz="1800" dirty="0" err="1"/>
              <a:t>modo</a:t>
            </a:r>
            <a:r>
              <a:rPr lang="en-US" sz="1800" dirty="0"/>
              <a:t> </a:t>
            </a:r>
            <a:r>
              <a:rPr lang="en-US" sz="1800" dirty="0" err="1"/>
              <a:t>que</a:t>
            </a:r>
            <a:r>
              <a:rPr lang="en-US" sz="1800" dirty="0"/>
              <a:t> </a:t>
            </a:r>
            <a:r>
              <a:rPr lang="en-US" sz="1800" dirty="0" err="1"/>
              <a:t>os</a:t>
            </a:r>
            <a:r>
              <a:rPr lang="en-US" sz="1800" dirty="0"/>
              <a:t> bens </a:t>
            </a:r>
            <a:r>
              <a:rPr lang="en-US" sz="1800" dirty="0" err="1"/>
              <a:t>sobre</a:t>
            </a:r>
            <a:r>
              <a:rPr lang="en-US" sz="1800" dirty="0"/>
              <a:t> </a:t>
            </a:r>
            <a:r>
              <a:rPr lang="en-US" sz="1800" dirty="0" err="1"/>
              <a:t>os</a:t>
            </a:r>
            <a:r>
              <a:rPr lang="en-US" sz="1800" dirty="0"/>
              <a:t> </a:t>
            </a:r>
            <a:r>
              <a:rPr lang="en-US" sz="1800" dirty="0" err="1"/>
              <a:t>quais</a:t>
            </a:r>
            <a:r>
              <a:rPr lang="en-US" sz="1800" dirty="0"/>
              <a:t> </a:t>
            </a:r>
            <a:r>
              <a:rPr lang="en-US" sz="1800" dirty="0" err="1"/>
              <a:t>tal</a:t>
            </a:r>
            <a:r>
              <a:rPr lang="en-US" sz="1800" dirty="0"/>
              <a:t> </a:t>
            </a:r>
            <a:r>
              <a:rPr lang="en-US" sz="1800" dirty="0" err="1"/>
              <a:t>responsabilidade</a:t>
            </a:r>
            <a:r>
              <a:rPr lang="en-US" sz="1800" dirty="0"/>
              <a:t> </a:t>
            </a:r>
            <a:r>
              <a:rPr lang="en-US" sz="1800" dirty="0" err="1"/>
              <a:t>incide</a:t>
            </a:r>
            <a:r>
              <a:rPr lang="en-US" sz="1800" dirty="0"/>
              <a:t> </a:t>
            </a:r>
            <a:r>
              <a:rPr lang="en-US" sz="1800" dirty="0" err="1"/>
              <a:t>ficam</a:t>
            </a:r>
            <a:r>
              <a:rPr lang="en-US" sz="1800" dirty="0"/>
              <a:t> </a:t>
            </a:r>
            <a:r>
              <a:rPr lang="en-US" sz="1800" dirty="0" err="1"/>
              <a:t>sujeitos</a:t>
            </a:r>
            <a:r>
              <a:rPr lang="en-US" sz="1800" dirty="0"/>
              <a:t> a </a:t>
            </a:r>
            <a:r>
              <a:rPr lang="en-US" sz="1800" dirty="0" err="1"/>
              <a:t>suportar</a:t>
            </a:r>
            <a:r>
              <a:rPr lang="en-US" sz="1800" dirty="0"/>
              <a:t> </a:t>
            </a:r>
            <a:r>
              <a:rPr lang="en-US" sz="1800" dirty="0" err="1"/>
              <a:t>atos</a:t>
            </a:r>
            <a:r>
              <a:rPr lang="en-US" sz="1800" dirty="0"/>
              <a:t> </a:t>
            </a:r>
            <a:r>
              <a:rPr lang="en-US" sz="1800" dirty="0" err="1"/>
              <a:t>executivos</a:t>
            </a:r>
            <a:r>
              <a:rPr lang="en-US" sz="1800" dirty="0"/>
              <a:t>, </a:t>
            </a:r>
            <a:r>
              <a:rPr lang="en-US" sz="1800" dirty="0" err="1"/>
              <a:t>podendo</a:t>
            </a:r>
            <a:r>
              <a:rPr lang="en-US" sz="1800" dirty="0"/>
              <a:t> </a:t>
            </a:r>
            <a:r>
              <a:rPr lang="en-US" sz="1800" dirty="0" err="1"/>
              <a:t>vir</a:t>
            </a:r>
            <a:r>
              <a:rPr lang="en-US" sz="1800" dirty="0"/>
              <a:t> a </a:t>
            </a:r>
            <a:r>
              <a:rPr lang="en-US" sz="1800" dirty="0" err="1"/>
              <a:t>ser</a:t>
            </a:r>
            <a:r>
              <a:rPr lang="en-US" sz="1800" dirty="0"/>
              <a:t> </a:t>
            </a:r>
            <a:r>
              <a:rPr lang="en-US" sz="1800" dirty="0" err="1"/>
              <a:t>usados</a:t>
            </a:r>
            <a:r>
              <a:rPr lang="en-US" sz="1800" dirty="0"/>
              <a:t> </a:t>
            </a:r>
            <a:r>
              <a:rPr lang="en-US" sz="1800" dirty="0" err="1"/>
              <a:t>para</a:t>
            </a:r>
            <a:r>
              <a:rPr lang="en-US" sz="1800" dirty="0"/>
              <a:t> a </a:t>
            </a:r>
            <a:r>
              <a:rPr lang="en-US" sz="1800" dirty="0" err="1"/>
              <a:t>satisfação</a:t>
            </a:r>
            <a:r>
              <a:rPr lang="en-US" sz="1800" dirty="0"/>
              <a:t> do </a:t>
            </a:r>
            <a:r>
              <a:rPr lang="en-US" sz="1800" dirty="0" err="1"/>
              <a:t>crédito</a:t>
            </a:r>
            <a:r>
              <a:rPr lang="en-US" sz="1800" dirty="0"/>
              <a:t> </a:t>
            </a:r>
            <a:r>
              <a:rPr lang="en-US" sz="1800" dirty="0" err="1"/>
              <a:t>exequendo</a:t>
            </a:r>
            <a:r>
              <a:rPr lang="en-US" sz="1800" dirty="0"/>
              <a:t>.</a:t>
            </a:r>
          </a:p>
          <a:p>
            <a:r>
              <a:rPr lang="en-US" sz="1800" dirty="0" smtClean="0"/>
              <a:t>(</a:t>
            </a:r>
            <a:r>
              <a:rPr lang="en-US" sz="1800" dirty="0" err="1" smtClean="0"/>
              <a:t>Alexandre</a:t>
            </a:r>
            <a:r>
              <a:rPr lang="en-US" sz="1800" dirty="0" smtClean="0"/>
              <a:t> </a:t>
            </a:r>
            <a:r>
              <a:rPr lang="en-US" sz="1800" dirty="0" err="1" smtClean="0"/>
              <a:t>Freitas</a:t>
            </a:r>
            <a:r>
              <a:rPr lang="en-US" sz="1800" dirty="0" smtClean="0"/>
              <a:t> </a:t>
            </a:r>
            <a:r>
              <a:rPr lang="en-US" sz="1800" dirty="0" err="1" smtClean="0"/>
              <a:t>Câmara</a:t>
            </a:r>
            <a:r>
              <a:rPr lang="en-US" sz="1800" dirty="0" smtClean="0"/>
              <a:t>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3610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Previsão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000" b="1" dirty="0"/>
              <a:t>Art. 789.  </a:t>
            </a:r>
            <a:r>
              <a:rPr lang="en-US" sz="2000" dirty="0"/>
              <a:t>O </a:t>
            </a:r>
            <a:r>
              <a:rPr lang="en-US" sz="2000" dirty="0" err="1"/>
              <a:t>devedor</a:t>
            </a:r>
            <a:r>
              <a:rPr lang="en-US" sz="2000" dirty="0"/>
              <a:t> </a:t>
            </a:r>
            <a:r>
              <a:rPr lang="en-US" sz="2000" dirty="0" err="1"/>
              <a:t>responde</a:t>
            </a:r>
            <a:r>
              <a:rPr lang="en-US" sz="2000" dirty="0"/>
              <a:t> </a:t>
            </a:r>
            <a:r>
              <a:rPr lang="en-US" sz="2000" b="1" i="1" u="sng" dirty="0"/>
              <a:t>com </a:t>
            </a:r>
            <a:r>
              <a:rPr lang="en-US" sz="2000" b="1" i="1" u="sng" dirty="0" err="1"/>
              <a:t>todos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seus</a:t>
            </a:r>
            <a:r>
              <a:rPr lang="en-US" sz="2000" b="1" i="1" u="sng" dirty="0"/>
              <a:t> bens </a:t>
            </a:r>
            <a:r>
              <a:rPr lang="en-US" sz="2000" dirty="0" err="1"/>
              <a:t>presentes</a:t>
            </a:r>
            <a:r>
              <a:rPr lang="en-US" sz="2000" dirty="0"/>
              <a:t> e </a:t>
            </a:r>
            <a:r>
              <a:rPr lang="en-US" sz="2000" dirty="0" err="1"/>
              <a:t>futuros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o </a:t>
            </a:r>
            <a:r>
              <a:rPr lang="en-US" sz="2000" dirty="0" err="1"/>
              <a:t>cumprimento</a:t>
            </a:r>
            <a:r>
              <a:rPr lang="en-US" sz="2000" dirty="0"/>
              <a:t> de </a:t>
            </a:r>
            <a:r>
              <a:rPr lang="en-US" sz="2000" dirty="0" err="1"/>
              <a:t>suas</a:t>
            </a:r>
            <a:r>
              <a:rPr lang="en-US" sz="2000" dirty="0"/>
              <a:t> </a:t>
            </a:r>
            <a:r>
              <a:rPr lang="en-US" sz="2000" dirty="0" err="1"/>
              <a:t>obrigações</a:t>
            </a:r>
            <a:r>
              <a:rPr lang="en-US" sz="2000" dirty="0"/>
              <a:t>, salvo as </a:t>
            </a:r>
            <a:r>
              <a:rPr lang="en-US" sz="2000" b="1" i="1" u="sng" dirty="0" err="1"/>
              <a:t>restrições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estabelecidas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em</a:t>
            </a:r>
            <a:r>
              <a:rPr lang="en-US" sz="2000" b="1" i="1" u="sng" dirty="0"/>
              <a:t> lei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b="1" dirty="0" err="1" smtClean="0"/>
              <a:t>Regra</a:t>
            </a:r>
            <a:r>
              <a:rPr lang="en-US" sz="2000" dirty="0" smtClean="0"/>
              <a:t>: </a:t>
            </a:r>
            <a:r>
              <a:rPr lang="en-US" sz="2000" dirty="0" err="1" smtClean="0"/>
              <a:t>incidem</a:t>
            </a:r>
            <a:r>
              <a:rPr lang="en-US" sz="2000" dirty="0" smtClean="0"/>
              <a:t> </a:t>
            </a:r>
            <a:r>
              <a:rPr lang="en-US" sz="2000" dirty="0" err="1" smtClean="0"/>
              <a:t>os</a:t>
            </a:r>
            <a:r>
              <a:rPr lang="en-US" sz="2000" dirty="0" smtClean="0"/>
              <a:t> </a:t>
            </a:r>
            <a:r>
              <a:rPr lang="en-US" sz="2000" dirty="0" err="1" smtClean="0"/>
              <a:t>atos</a:t>
            </a:r>
            <a:r>
              <a:rPr lang="en-US" sz="2000" dirty="0" smtClean="0"/>
              <a:t> de </a:t>
            </a:r>
            <a:r>
              <a:rPr lang="en-US" sz="2000" dirty="0" err="1" smtClean="0"/>
              <a:t>constrição</a:t>
            </a:r>
            <a:r>
              <a:rPr lang="en-US" sz="2000" dirty="0" smtClean="0"/>
              <a:t> </a:t>
            </a:r>
            <a:r>
              <a:rPr lang="en-US" sz="2000" dirty="0" err="1" smtClean="0"/>
              <a:t>sobre</a:t>
            </a:r>
            <a:r>
              <a:rPr lang="en-US" sz="2000" dirty="0" smtClean="0"/>
              <a:t> o </a:t>
            </a:r>
            <a:r>
              <a:rPr lang="en-US" sz="2000" dirty="0" err="1" smtClean="0"/>
              <a:t>patrimônio</a:t>
            </a:r>
            <a:r>
              <a:rPr lang="en-US" sz="2000" dirty="0" smtClean="0"/>
              <a:t> do </a:t>
            </a:r>
            <a:r>
              <a:rPr lang="en-US" sz="2000" dirty="0" err="1" smtClean="0"/>
              <a:t>devedor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b="1" dirty="0" err="1" smtClean="0"/>
              <a:t>Exceção</a:t>
            </a:r>
            <a:r>
              <a:rPr lang="en-US" sz="2000" dirty="0" smtClean="0"/>
              <a:t>: </a:t>
            </a:r>
            <a:r>
              <a:rPr lang="en-US" sz="2000" dirty="0" err="1" smtClean="0"/>
              <a:t>constrição</a:t>
            </a:r>
            <a:r>
              <a:rPr lang="en-US" sz="2000" dirty="0" smtClean="0"/>
              <a:t> </a:t>
            </a:r>
            <a:r>
              <a:rPr lang="en-US" sz="2000" dirty="0" err="1" smtClean="0"/>
              <a:t>pessoal</a:t>
            </a: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algn="ctr">
              <a:buFont typeface="Wingdings" charset="2"/>
              <a:buChar char="Ø"/>
            </a:pPr>
            <a:r>
              <a:rPr lang="en-US" sz="2000" dirty="0" err="1" smtClean="0"/>
              <a:t>Há</a:t>
            </a:r>
            <a:r>
              <a:rPr lang="en-US" sz="2000" dirty="0" smtClean="0"/>
              <a:t> bens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não</a:t>
            </a:r>
            <a:r>
              <a:rPr lang="en-US" sz="2000" dirty="0" smtClean="0"/>
              <a:t> </a:t>
            </a:r>
            <a:r>
              <a:rPr lang="en-US" sz="2000" dirty="0" err="1" smtClean="0"/>
              <a:t>são</a:t>
            </a:r>
            <a:r>
              <a:rPr lang="en-US" sz="2000" dirty="0" smtClean="0"/>
              <a:t> </a:t>
            </a:r>
            <a:r>
              <a:rPr lang="en-US" sz="2000" dirty="0" err="1" smtClean="0"/>
              <a:t>atingidos</a:t>
            </a:r>
            <a:r>
              <a:rPr lang="en-US" sz="2000" dirty="0" smtClean="0"/>
              <a:t> </a:t>
            </a:r>
            <a:r>
              <a:rPr lang="en-US" sz="2000" dirty="0" err="1" smtClean="0"/>
              <a:t>pelos</a:t>
            </a:r>
            <a:r>
              <a:rPr lang="en-US" sz="2000" dirty="0" smtClean="0"/>
              <a:t> </a:t>
            </a:r>
            <a:r>
              <a:rPr lang="en-US" sz="2000" dirty="0" err="1" smtClean="0"/>
              <a:t>atos</a:t>
            </a:r>
            <a:r>
              <a:rPr lang="en-US" sz="2000" dirty="0" smtClean="0"/>
              <a:t> </a:t>
            </a:r>
            <a:r>
              <a:rPr lang="en-US" sz="2000" dirty="0" err="1" smtClean="0"/>
              <a:t>executivos</a:t>
            </a: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(</a:t>
            </a:r>
            <a:r>
              <a:rPr lang="en-US" sz="2000" dirty="0" err="1" smtClean="0"/>
              <a:t>impenhorabilidades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24956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Previsão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/>
              <a:t>Art. 789.  </a:t>
            </a:r>
            <a:r>
              <a:rPr lang="en-US" sz="2000" dirty="0"/>
              <a:t>O </a:t>
            </a:r>
            <a:r>
              <a:rPr lang="en-US" sz="2000" dirty="0" err="1"/>
              <a:t>devedor</a:t>
            </a:r>
            <a:r>
              <a:rPr lang="en-US" sz="2000" dirty="0"/>
              <a:t> </a:t>
            </a:r>
            <a:r>
              <a:rPr lang="en-US" sz="2000" dirty="0" err="1"/>
              <a:t>responde</a:t>
            </a:r>
            <a:r>
              <a:rPr lang="en-US" sz="2000" dirty="0"/>
              <a:t> com </a:t>
            </a:r>
            <a:r>
              <a:rPr lang="en-US" sz="2000" dirty="0" err="1"/>
              <a:t>todos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seus</a:t>
            </a:r>
            <a:r>
              <a:rPr lang="en-US" sz="2000" dirty="0"/>
              <a:t> </a:t>
            </a:r>
            <a:r>
              <a:rPr lang="en-US" sz="2000" b="1" i="1" dirty="0"/>
              <a:t>bens </a:t>
            </a:r>
            <a:r>
              <a:rPr lang="en-US" sz="2000" b="1" i="1" dirty="0" err="1"/>
              <a:t>presentes</a:t>
            </a:r>
            <a:r>
              <a:rPr lang="en-US" sz="2000" b="1" i="1" dirty="0"/>
              <a:t> e </a:t>
            </a:r>
            <a:r>
              <a:rPr lang="en-US" sz="2000" b="1" i="1" dirty="0" err="1"/>
              <a:t>futuros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o </a:t>
            </a:r>
            <a:r>
              <a:rPr lang="en-US" sz="2000" dirty="0" err="1"/>
              <a:t>cumprimento</a:t>
            </a:r>
            <a:r>
              <a:rPr lang="en-US" sz="2000" dirty="0"/>
              <a:t> de </a:t>
            </a:r>
            <a:r>
              <a:rPr lang="en-US" sz="2000" dirty="0" err="1"/>
              <a:t>suas</a:t>
            </a:r>
            <a:r>
              <a:rPr lang="en-US" sz="2000" dirty="0"/>
              <a:t> </a:t>
            </a:r>
            <a:r>
              <a:rPr lang="en-US" sz="2000" dirty="0" err="1"/>
              <a:t>obrigações</a:t>
            </a:r>
            <a:r>
              <a:rPr lang="en-US" sz="2000" dirty="0"/>
              <a:t>, salvo as </a:t>
            </a:r>
            <a:r>
              <a:rPr lang="en-US" sz="2000" dirty="0" err="1"/>
              <a:t>restrições</a:t>
            </a:r>
            <a:r>
              <a:rPr lang="en-US" sz="2000" dirty="0"/>
              <a:t> </a:t>
            </a:r>
            <a:r>
              <a:rPr lang="en-US" sz="2000" dirty="0" err="1"/>
              <a:t>estabelecidas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lei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endParaRPr lang="en-US" sz="2000" dirty="0"/>
          </a:p>
          <a:p>
            <a:pPr algn="just">
              <a:buFont typeface="Wingdings" charset="2"/>
              <a:buChar char="Ø"/>
            </a:pPr>
            <a:r>
              <a:rPr lang="en-US" sz="2000" b="1" dirty="0" smtClean="0"/>
              <a:t>Bens </a:t>
            </a:r>
            <a:r>
              <a:rPr lang="en-US" sz="2000" b="1" dirty="0" err="1" smtClean="0"/>
              <a:t>presentes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devedor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ao</a:t>
            </a:r>
            <a:r>
              <a:rPr lang="en-US" sz="2000" b="1" dirty="0" smtClean="0"/>
              <a:t> tempo da </a:t>
            </a:r>
            <a:r>
              <a:rPr lang="en-US" sz="2000" b="1" dirty="0" err="1" smtClean="0"/>
              <a:t>execução</a:t>
            </a:r>
            <a:endParaRPr lang="en-US" sz="2000" b="1" dirty="0" smtClean="0"/>
          </a:p>
          <a:p>
            <a:pPr algn="just">
              <a:buFont typeface="Wingdings" charset="2"/>
              <a:buChar char="Ø"/>
            </a:pPr>
            <a:endParaRPr lang="en-US" sz="2000" b="1" dirty="0"/>
          </a:p>
          <a:p>
            <a:pPr algn="just">
              <a:buFont typeface="Wingdings" charset="2"/>
              <a:buChar char="Ø"/>
            </a:pPr>
            <a:r>
              <a:rPr lang="en-US" sz="2000" b="1" dirty="0" smtClean="0"/>
              <a:t>Bens </a:t>
            </a:r>
            <a:r>
              <a:rPr lang="en-US" sz="2000" b="1" dirty="0" err="1" smtClean="0"/>
              <a:t>futuros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devedor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adquiridos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durante</a:t>
            </a:r>
            <a:r>
              <a:rPr lang="en-US" sz="2000" b="1" dirty="0" smtClean="0"/>
              <a:t> a </a:t>
            </a:r>
            <a:r>
              <a:rPr lang="en-US" sz="2000" b="1" dirty="0" err="1" smtClean="0"/>
              <a:t>execução</a:t>
            </a:r>
            <a:endParaRPr lang="en-US" sz="2000" b="1" dirty="0" smtClean="0"/>
          </a:p>
          <a:p>
            <a:pPr algn="just">
              <a:buFont typeface="Wingdings" charset="2"/>
              <a:buChar char="Ø"/>
            </a:pPr>
            <a:endParaRPr lang="en-US" sz="2000" b="1" dirty="0"/>
          </a:p>
          <a:p>
            <a:pPr algn="just">
              <a:buFont typeface="Wingdings" charset="2"/>
              <a:buChar char="Ø"/>
            </a:pPr>
            <a:r>
              <a:rPr lang="en-US" sz="2000" b="1" dirty="0" smtClean="0"/>
              <a:t>Bens </a:t>
            </a:r>
            <a:r>
              <a:rPr lang="en-US" sz="2000" b="1" dirty="0" err="1" smtClean="0"/>
              <a:t>pret</a:t>
            </a:r>
            <a:r>
              <a:rPr lang="en-US" sz="2000" b="1" dirty="0" err="1" smtClean="0"/>
              <a:t>éritos</a:t>
            </a:r>
            <a:r>
              <a:rPr lang="en-US" sz="2000" b="1" dirty="0" smtClean="0"/>
              <a:t>: art. 790, III, IV e IV c/c art. 845, CPC</a:t>
            </a:r>
            <a:endParaRPr lang="en-US" sz="2000" b="1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72560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7249468"/>
              </p:ext>
            </p:extLst>
          </p:nvPr>
        </p:nvGraphicFramePr>
        <p:xfrm>
          <a:off x="1165299" y="968957"/>
          <a:ext cx="6900144" cy="4857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7667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9113109"/>
              </p:ext>
            </p:extLst>
          </p:nvPr>
        </p:nvGraphicFramePr>
        <p:xfrm>
          <a:off x="1095023" y="1619599"/>
          <a:ext cx="69652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5023" y="621172"/>
            <a:ext cx="6965245" cy="1202485"/>
          </a:xfrm>
        </p:spPr>
        <p:txBody>
          <a:bodyPr>
            <a:normAutofit/>
          </a:bodyPr>
          <a:lstStyle/>
          <a:p>
            <a:r>
              <a:rPr lang="en-US" sz="4000" b="1" dirty="0" err="1" smtClean="0"/>
              <a:t>Classifica</a:t>
            </a:r>
            <a:r>
              <a:rPr lang="en-US" sz="4000" b="1" dirty="0" err="1" smtClean="0"/>
              <a:t>ção</a:t>
            </a:r>
            <a:r>
              <a:rPr lang="en-US" sz="4000" b="1" dirty="0" smtClean="0"/>
              <a:t> - </a:t>
            </a:r>
            <a:r>
              <a:rPr lang="en-US" sz="4000" b="1" dirty="0" smtClean="0"/>
              <a:t>Didier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30056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815568"/>
            <a:ext cx="6254044" cy="1362075"/>
          </a:xfrm>
        </p:spPr>
        <p:txBody>
          <a:bodyPr>
            <a:noAutofit/>
          </a:bodyPr>
          <a:lstStyle/>
          <a:p>
            <a:r>
              <a:rPr lang="en-US" sz="3400" b="1" dirty="0" err="1" smtClean="0"/>
              <a:t>Formas</a:t>
            </a:r>
            <a:r>
              <a:rPr lang="en-US" sz="3400" b="1" dirty="0" smtClean="0"/>
              <a:t> de </a:t>
            </a:r>
            <a:r>
              <a:rPr lang="en-US" sz="3400" b="1" dirty="0" err="1" smtClean="0"/>
              <a:t>Defesa</a:t>
            </a:r>
            <a:r>
              <a:rPr lang="en-US" sz="3400" b="1" dirty="0" smtClean="0"/>
              <a:t/>
            </a:r>
            <a:br>
              <a:rPr lang="en-US" sz="3400" b="1" dirty="0" smtClean="0"/>
            </a:br>
            <a:r>
              <a:rPr lang="en-US" sz="3400" b="1" dirty="0" smtClean="0"/>
              <a:t/>
            </a:r>
            <a:br>
              <a:rPr lang="en-US" sz="3400" b="1" dirty="0" smtClean="0"/>
            </a:br>
            <a:r>
              <a:rPr lang="en-US" sz="3400" b="1" dirty="0" err="1" smtClean="0"/>
              <a:t>Enunciado</a:t>
            </a:r>
            <a:r>
              <a:rPr lang="en-US" sz="3400" b="1" dirty="0" smtClean="0"/>
              <a:t> de </a:t>
            </a:r>
            <a:r>
              <a:rPr lang="en-US" sz="3400" b="1" dirty="0" err="1" smtClean="0"/>
              <a:t>S</a:t>
            </a:r>
            <a:r>
              <a:rPr lang="en-US" sz="3400" b="1" dirty="0" err="1" smtClean="0"/>
              <a:t>úmula</a:t>
            </a:r>
            <a:r>
              <a:rPr lang="en-US" sz="3400" b="1" dirty="0" smtClean="0"/>
              <a:t> 134/STJ</a:t>
            </a: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3646930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Bens </a:t>
            </a:r>
            <a:r>
              <a:rPr lang="en-US" b="1" dirty="0" smtClean="0"/>
              <a:t>do </a:t>
            </a:r>
            <a:r>
              <a:rPr lang="en-US" b="1" dirty="0" err="1" smtClean="0"/>
              <a:t>Sucessor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83852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sz="1900" dirty="0" smtClean="0">
                <a:latin typeface="Franklin Gothic Book"/>
                <a:cs typeface="Franklin Gothic Book"/>
              </a:rPr>
              <a:t>Art</a:t>
            </a:r>
            <a:r>
              <a:rPr lang="en-US" sz="1900" dirty="0">
                <a:latin typeface="Franklin Gothic Book"/>
                <a:cs typeface="Franklin Gothic Book"/>
              </a:rPr>
              <a:t>. 790.  São </a:t>
            </a:r>
            <a:r>
              <a:rPr lang="en-US" sz="1900" dirty="0" err="1">
                <a:latin typeface="Franklin Gothic Book"/>
                <a:cs typeface="Franklin Gothic Book"/>
              </a:rPr>
              <a:t>sujeitos</a:t>
            </a:r>
            <a:r>
              <a:rPr lang="en-US" sz="1900" dirty="0"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latin typeface="Franklin Gothic Book"/>
                <a:cs typeface="Franklin Gothic Book"/>
              </a:rPr>
              <a:t>à</a:t>
            </a:r>
            <a:r>
              <a:rPr lang="en-US" sz="1900" dirty="0"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latin typeface="Franklin Gothic Book"/>
                <a:cs typeface="Franklin Gothic Book"/>
              </a:rPr>
              <a:t>execução</a:t>
            </a:r>
            <a:r>
              <a:rPr lang="en-US" sz="1900" dirty="0"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latin typeface="Franklin Gothic Book"/>
                <a:cs typeface="Franklin Gothic Book"/>
              </a:rPr>
              <a:t>os</a:t>
            </a:r>
            <a:r>
              <a:rPr lang="en-US" sz="1900" dirty="0">
                <a:latin typeface="Franklin Gothic Book"/>
                <a:cs typeface="Franklin Gothic Book"/>
              </a:rPr>
              <a:t> bens</a:t>
            </a:r>
            <a:r>
              <a:rPr lang="en-US" sz="1900" dirty="0" smtClean="0">
                <a:latin typeface="Franklin Gothic Book"/>
                <a:cs typeface="Franklin Gothic Book"/>
              </a:rPr>
              <a:t>:</a:t>
            </a:r>
            <a:endParaRPr lang="en-US" sz="1900" dirty="0"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endParaRPr lang="en-US" sz="1900" dirty="0" smtClean="0"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1900" dirty="0" smtClean="0">
                <a:latin typeface="Franklin Gothic Book"/>
                <a:cs typeface="Franklin Gothic Book"/>
              </a:rPr>
              <a:t>I </a:t>
            </a:r>
            <a:r>
              <a:rPr lang="en-US" sz="1900" dirty="0">
                <a:latin typeface="Franklin Gothic Book"/>
                <a:cs typeface="Franklin Gothic Book"/>
              </a:rPr>
              <a:t>- do </a:t>
            </a:r>
            <a:r>
              <a:rPr lang="en-US" sz="1900" b="1" dirty="0" err="1">
                <a:latin typeface="Franklin Gothic Book"/>
                <a:cs typeface="Franklin Gothic Book"/>
              </a:rPr>
              <a:t>sucessor</a:t>
            </a:r>
            <a:r>
              <a:rPr lang="en-US" sz="1900" b="1" dirty="0">
                <a:latin typeface="Franklin Gothic Book"/>
                <a:cs typeface="Franklin Gothic Book"/>
              </a:rPr>
              <a:t> a </a:t>
            </a:r>
            <a:r>
              <a:rPr lang="en-US" sz="1900" b="1" dirty="0" err="1">
                <a:latin typeface="Franklin Gothic Book"/>
                <a:cs typeface="Franklin Gothic Book"/>
              </a:rPr>
              <a:t>título</a:t>
            </a:r>
            <a:r>
              <a:rPr lang="en-US" sz="1900" b="1" dirty="0">
                <a:latin typeface="Franklin Gothic Book"/>
                <a:cs typeface="Franklin Gothic Book"/>
              </a:rPr>
              <a:t> singular</a:t>
            </a:r>
            <a:r>
              <a:rPr lang="en-US" sz="1900" dirty="0">
                <a:latin typeface="Franklin Gothic Book"/>
                <a:cs typeface="Franklin Gothic Book"/>
              </a:rPr>
              <a:t>, </a:t>
            </a:r>
            <a:r>
              <a:rPr lang="en-US" sz="1900" dirty="0" err="1">
                <a:latin typeface="Franklin Gothic Book"/>
                <a:cs typeface="Franklin Gothic Book"/>
              </a:rPr>
              <a:t>tratando</a:t>
            </a:r>
            <a:r>
              <a:rPr lang="en-US" sz="1900" dirty="0">
                <a:latin typeface="Franklin Gothic Book"/>
                <a:cs typeface="Franklin Gothic Book"/>
              </a:rPr>
              <a:t>-se de </a:t>
            </a:r>
            <a:r>
              <a:rPr lang="en-US" sz="1900" dirty="0" err="1">
                <a:latin typeface="Franklin Gothic Book"/>
                <a:cs typeface="Franklin Gothic Book"/>
              </a:rPr>
              <a:t>execução</a:t>
            </a:r>
            <a:r>
              <a:rPr lang="en-US" sz="1900" dirty="0"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latin typeface="Franklin Gothic Book"/>
                <a:cs typeface="Franklin Gothic Book"/>
              </a:rPr>
              <a:t>fundada</a:t>
            </a:r>
            <a:r>
              <a:rPr lang="en-US" sz="1900" dirty="0"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latin typeface="Franklin Gothic Book"/>
                <a:cs typeface="Franklin Gothic Book"/>
              </a:rPr>
              <a:t>em</a:t>
            </a:r>
            <a:r>
              <a:rPr lang="en-US" sz="1900" dirty="0"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latin typeface="Franklin Gothic Book"/>
                <a:cs typeface="Franklin Gothic Book"/>
              </a:rPr>
              <a:t>direito</a:t>
            </a:r>
            <a:r>
              <a:rPr lang="en-US" sz="1900" b="1" dirty="0">
                <a:latin typeface="Franklin Gothic Book"/>
                <a:cs typeface="Franklin Gothic Book"/>
              </a:rPr>
              <a:t> real </a:t>
            </a:r>
            <a:r>
              <a:rPr lang="en-US" sz="1900" dirty="0" err="1">
                <a:latin typeface="Franklin Gothic Book"/>
                <a:cs typeface="Franklin Gothic Book"/>
              </a:rPr>
              <a:t>ou</a:t>
            </a:r>
            <a:r>
              <a:rPr lang="en-US" sz="1900" dirty="0"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latin typeface="Franklin Gothic Book"/>
                <a:cs typeface="Franklin Gothic Book"/>
              </a:rPr>
              <a:t>obrigação</a:t>
            </a:r>
            <a:r>
              <a:rPr lang="en-US" sz="1900" b="1" dirty="0"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latin typeface="Franklin Gothic Book"/>
                <a:cs typeface="Franklin Gothic Book"/>
              </a:rPr>
              <a:t>reipersecutória</a:t>
            </a:r>
            <a:r>
              <a:rPr lang="en-US" sz="1900" dirty="0">
                <a:latin typeface="Franklin Gothic Book"/>
                <a:cs typeface="Franklin Gothic Book"/>
              </a:rPr>
              <a:t>;</a:t>
            </a:r>
            <a:endParaRPr lang="en-US" sz="1900" dirty="0" smtClean="0"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endParaRPr lang="en-US" sz="1900" dirty="0" smtClean="0"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Art. 109.  A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alienação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coisa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direito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litigioso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ato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entre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vivos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, a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título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particular,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altera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legitimidade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das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partes</a:t>
            </a:r>
            <a:r>
              <a:rPr lang="en-US" sz="19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0" indent="0" algn="just">
              <a:buNone/>
            </a:pPr>
            <a:endParaRPr lang="en-US" sz="1900" b="1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§ 1</a:t>
            </a:r>
            <a:r>
              <a:rPr lang="en-US" sz="1900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adquirente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cessionário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poderá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ingressar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juízo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sucedendo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alienante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cedente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sem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consinta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a parte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contrária</a:t>
            </a:r>
            <a:r>
              <a:rPr lang="en-US" sz="19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0" indent="0" algn="just">
              <a:buNone/>
            </a:pPr>
            <a:endParaRPr lang="en-US" sz="19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§ 2</a:t>
            </a:r>
            <a:r>
              <a:rPr lang="en-US" sz="1900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adquirente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cessionário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poderá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intervir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no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processo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como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assistente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litisconsorcial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alienante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9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cedente</a:t>
            </a:r>
            <a:r>
              <a:rPr lang="en-US" sz="19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0" indent="0" algn="just">
              <a:buNone/>
            </a:pPr>
            <a:endParaRPr lang="en-US" sz="19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§ 3</a:t>
            </a:r>
            <a:r>
              <a:rPr lang="en-US" sz="1900" b="1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Estendem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-se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efeitos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sentença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proferida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entre as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partes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originárias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ao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adquirente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cessionário</a:t>
            </a:r>
            <a:r>
              <a:rPr lang="en-US" sz="19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sz="1900" b="1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02177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3090542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 o </a:t>
            </a:r>
            <a:r>
              <a:rPr lang="en-US" b="1" dirty="0" err="1" smtClean="0"/>
              <a:t>bem</a:t>
            </a:r>
            <a:r>
              <a:rPr lang="en-US" b="1" dirty="0"/>
              <a:t> </a:t>
            </a:r>
            <a:r>
              <a:rPr lang="en-US" b="1" dirty="0" err="1" smtClean="0"/>
              <a:t>objeto</a:t>
            </a:r>
            <a:r>
              <a:rPr lang="en-US" b="1" dirty="0" smtClean="0"/>
              <a:t> da </a:t>
            </a:r>
            <a:r>
              <a:rPr lang="en-US" b="1" dirty="0" err="1" smtClean="0"/>
              <a:t>execu</a:t>
            </a:r>
            <a:r>
              <a:rPr lang="en-US" b="1" dirty="0" err="1" smtClean="0"/>
              <a:t>ção</a:t>
            </a:r>
            <a:r>
              <a:rPr lang="en-US" b="1" dirty="0" smtClean="0"/>
              <a:t> </a:t>
            </a:r>
            <a:r>
              <a:rPr lang="en-US" b="1" dirty="0" err="1" smtClean="0"/>
              <a:t>para</a:t>
            </a:r>
            <a:r>
              <a:rPr lang="en-US" b="1" dirty="0" smtClean="0"/>
              <a:t> </a:t>
            </a:r>
            <a:r>
              <a:rPr lang="en-US" b="1" dirty="0" err="1" smtClean="0"/>
              <a:t>entrega</a:t>
            </a:r>
            <a:r>
              <a:rPr lang="en-US" b="1" dirty="0" smtClean="0"/>
              <a:t> </a:t>
            </a:r>
            <a:r>
              <a:rPr lang="en-US" b="1" dirty="0" err="1" smtClean="0"/>
              <a:t>perecer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posse do </a:t>
            </a:r>
            <a:r>
              <a:rPr lang="en-US" b="1" dirty="0" err="1" smtClean="0"/>
              <a:t>sucessor</a:t>
            </a:r>
            <a:r>
              <a:rPr lang="en-US" b="1" dirty="0" smtClean="0"/>
              <a:t>? </a:t>
            </a:r>
            <a:r>
              <a:rPr lang="en-US" b="1" dirty="0" err="1" smtClean="0"/>
              <a:t>Qual</a:t>
            </a:r>
            <a:r>
              <a:rPr lang="en-US" b="1" dirty="0" smtClean="0"/>
              <a:t> a </a:t>
            </a:r>
            <a:r>
              <a:rPr lang="en-US" b="1" dirty="0" err="1" smtClean="0"/>
              <a:t>extensão</a:t>
            </a:r>
            <a:r>
              <a:rPr lang="en-US" b="1" dirty="0" smtClean="0"/>
              <a:t> da </a:t>
            </a:r>
            <a:r>
              <a:rPr lang="en-US" b="1" dirty="0" err="1" smtClean="0"/>
              <a:t>sua</a:t>
            </a:r>
            <a:r>
              <a:rPr lang="en-US" b="1" dirty="0" smtClean="0"/>
              <a:t> </a:t>
            </a:r>
            <a:r>
              <a:rPr lang="en-US" b="1" dirty="0" err="1" smtClean="0"/>
              <a:t>responsabilidade</a:t>
            </a:r>
            <a:r>
              <a:rPr lang="en-US" b="1" dirty="0" smtClean="0"/>
              <a:t>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03286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Bens dos </a:t>
            </a:r>
            <a:r>
              <a:rPr lang="en-US" b="1" dirty="0" err="1" smtClean="0"/>
              <a:t>Sócios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849845"/>
            <a:ext cx="6965245" cy="4401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Art. 790.  São </a:t>
            </a:r>
            <a:r>
              <a:rPr lang="en-US" sz="1400" dirty="0" err="1"/>
              <a:t>sujeitos</a:t>
            </a:r>
            <a:r>
              <a:rPr lang="en-US" sz="1400" dirty="0"/>
              <a:t> </a:t>
            </a:r>
            <a:r>
              <a:rPr lang="en-US" sz="1400" dirty="0" err="1"/>
              <a:t>à</a:t>
            </a:r>
            <a:r>
              <a:rPr lang="en-US" sz="1400" dirty="0"/>
              <a:t> </a:t>
            </a:r>
            <a:r>
              <a:rPr lang="en-US" sz="1400" dirty="0" err="1"/>
              <a:t>execução</a:t>
            </a:r>
            <a:r>
              <a:rPr lang="en-US" sz="1400" dirty="0"/>
              <a:t> </a:t>
            </a:r>
            <a:r>
              <a:rPr lang="en-US" sz="1400" dirty="0" err="1"/>
              <a:t>os</a:t>
            </a:r>
            <a:r>
              <a:rPr lang="en-US" sz="1400" dirty="0"/>
              <a:t> bens:</a:t>
            </a:r>
          </a:p>
          <a:p>
            <a:pPr algn="just"/>
            <a:endParaRPr lang="en-US" sz="1400" dirty="0" smtClean="0"/>
          </a:p>
          <a:p>
            <a:pPr algn="just"/>
            <a:r>
              <a:rPr lang="en-US" sz="1400" dirty="0" smtClean="0"/>
              <a:t>[</a:t>
            </a:r>
            <a:r>
              <a:rPr lang="mr-IN" sz="1400" dirty="0" smtClean="0"/>
              <a:t>…</a:t>
            </a:r>
            <a:r>
              <a:rPr lang="en-US" sz="1400" dirty="0" smtClean="0"/>
              <a:t>]</a:t>
            </a:r>
            <a:endParaRPr lang="en-US" sz="1400" dirty="0"/>
          </a:p>
          <a:p>
            <a:pPr algn="just"/>
            <a:endParaRPr lang="en-US" sz="1400" dirty="0" smtClean="0"/>
          </a:p>
          <a:p>
            <a:pPr algn="just"/>
            <a:r>
              <a:rPr lang="en-US" sz="1400" b="1" dirty="0" smtClean="0"/>
              <a:t>II </a:t>
            </a:r>
            <a:r>
              <a:rPr lang="en-US" sz="1400" b="1" dirty="0"/>
              <a:t>- do </a:t>
            </a:r>
            <a:r>
              <a:rPr lang="en-US" sz="1400" b="1" dirty="0" err="1"/>
              <a:t>sócio</a:t>
            </a:r>
            <a:r>
              <a:rPr lang="en-US" sz="1400" b="1" dirty="0"/>
              <a:t>, </a:t>
            </a:r>
            <a:r>
              <a:rPr lang="en-US" sz="1400" b="1" dirty="0" err="1"/>
              <a:t>nos</a:t>
            </a:r>
            <a:r>
              <a:rPr lang="en-US" sz="1400" b="1" dirty="0"/>
              <a:t> </a:t>
            </a:r>
            <a:r>
              <a:rPr lang="en-US" sz="1400" b="1" dirty="0" err="1"/>
              <a:t>termos</a:t>
            </a:r>
            <a:r>
              <a:rPr lang="en-US" sz="1400" b="1" dirty="0"/>
              <a:t> da lei</a:t>
            </a:r>
            <a:r>
              <a:rPr lang="en-US" sz="1400" b="1" dirty="0" smtClean="0"/>
              <a:t>;</a:t>
            </a:r>
          </a:p>
          <a:p>
            <a:pPr algn="just"/>
            <a:endParaRPr lang="en-US" sz="1400" dirty="0"/>
          </a:p>
          <a:p>
            <a:pPr algn="just"/>
            <a:endParaRPr lang="en-US" sz="1400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sz="1400" dirty="0" err="1"/>
              <a:t>Sociedades</a:t>
            </a:r>
            <a:r>
              <a:rPr lang="en-US" sz="1400" dirty="0"/>
              <a:t> </a:t>
            </a:r>
            <a:r>
              <a:rPr lang="en-US" sz="1400" dirty="0" err="1"/>
              <a:t>irregulares</a:t>
            </a:r>
            <a:r>
              <a:rPr lang="en-US" sz="1400" dirty="0"/>
              <a:t> (art. 986-990, CC/2002</a:t>
            </a:r>
            <a:r>
              <a:rPr lang="en-US" sz="1400" dirty="0" smtClean="0"/>
              <a:t>)</a:t>
            </a:r>
          </a:p>
          <a:p>
            <a:pPr marL="285750" indent="-285750" algn="just">
              <a:buFont typeface="Wingdings" charset="2"/>
              <a:buChar char="Ø"/>
            </a:pPr>
            <a:endParaRPr lang="en-US" sz="1400" dirty="0"/>
          </a:p>
          <a:p>
            <a:pPr marL="285750" indent="-285750" algn="just">
              <a:buFont typeface="Wingdings" charset="2"/>
              <a:buChar char="Ø"/>
            </a:pPr>
            <a:r>
              <a:rPr lang="en-US" sz="1400" dirty="0" err="1" smtClean="0"/>
              <a:t>Sociedade</a:t>
            </a:r>
            <a:r>
              <a:rPr lang="en-US" sz="1400" dirty="0" smtClean="0"/>
              <a:t> </a:t>
            </a:r>
            <a:r>
              <a:rPr lang="en-US" sz="1400" dirty="0" err="1" smtClean="0"/>
              <a:t>em</a:t>
            </a:r>
            <a:r>
              <a:rPr lang="en-US" sz="1400" dirty="0" smtClean="0"/>
              <a:t> </a:t>
            </a:r>
            <a:r>
              <a:rPr lang="en-US" sz="1400" dirty="0" err="1" smtClean="0"/>
              <a:t>nome</a:t>
            </a:r>
            <a:r>
              <a:rPr lang="en-US" sz="1400" dirty="0" smtClean="0"/>
              <a:t> </a:t>
            </a:r>
            <a:r>
              <a:rPr lang="en-US" sz="1400" dirty="0" err="1" smtClean="0"/>
              <a:t>coletivo</a:t>
            </a:r>
            <a:r>
              <a:rPr lang="en-US" sz="1400" dirty="0" smtClean="0"/>
              <a:t> (art. 1.039, CC/2002</a:t>
            </a:r>
            <a:r>
              <a:rPr lang="en-US" sz="1400" dirty="0" smtClean="0"/>
              <a:t>)</a:t>
            </a:r>
          </a:p>
          <a:p>
            <a:pPr marL="285750" indent="-285750" algn="just">
              <a:buFont typeface="Wingdings" charset="2"/>
              <a:buChar char="Ø"/>
            </a:pPr>
            <a:endParaRPr lang="en-US" sz="1400" dirty="0"/>
          </a:p>
          <a:p>
            <a:pPr marL="285750" indent="-285750" algn="just">
              <a:buFont typeface="Wingdings" charset="2"/>
              <a:buChar char="Ø"/>
            </a:pPr>
            <a:r>
              <a:rPr lang="en-US" sz="1400" dirty="0" err="1" smtClean="0"/>
              <a:t>Sociedades</a:t>
            </a:r>
            <a:r>
              <a:rPr lang="en-US" sz="1400" dirty="0" smtClean="0"/>
              <a:t> </a:t>
            </a:r>
            <a:r>
              <a:rPr lang="en-US" sz="1400" dirty="0" err="1" smtClean="0"/>
              <a:t>an</a:t>
            </a:r>
            <a:r>
              <a:rPr lang="en-US" sz="1400" dirty="0" err="1" smtClean="0"/>
              <a:t>ônimas</a:t>
            </a:r>
            <a:r>
              <a:rPr lang="en-US" sz="1400" dirty="0" smtClean="0"/>
              <a:t> (art. 1.088, CC/2002)</a:t>
            </a:r>
            <a:endParaRPr lang="en-US" sz="1400" dirty="0" smtClean="0"/>
          </a:p>
          <a:p>
            <a:pPr algn="just"/>
            <a:endParaRPr lang="en-US" sz="1400" dirty="0"/>
          </a:p>
          <a:p>
            <a:pPr marL="285750" indent="-285750" algn="just">
              <a:buFont typeface="Wingdings" charset="2"/>
              <a:buChar char="Ø"/>
            </a:pPr>
            <a:r>
              <a:rPr lang="en-US" sz="1400" dirty="0" err="1" smtClean="0"/>
              <a:t>Sociedade</a:t>
            </a:r>
            <a:r>
              <a:rPr lang="en-US" sz="1400" dirty="0" smtClean="0"/>
              <a:t> </a:t>
            </a:r>
            <a:r>
              <a:rPr lang="en-US" sz="1400" dirty="0" err="1" smtClean="0"/>
              <a:t>em</a:t>
            </a:r>
            <a:r>
              <a:rPr lang="en-US" sz="1400" dirty="0" smtClean="0"/>
              <a:t> </a:t>
            </a:r>
            <a:r>
              <a:rPr lang="en-US" sz="1400" dirty="0" err="1" smtClean="0"/>
              <a:t>comandita</a:t>
            </a:r>
            <a:r>
              <a:rPr lang="en-US" sz="1400" dirty="0" smtClean="0"/>
              <a:t> simples (Art. 1.091, CC/2002</a:t>
            </a:r>
            <a:r>
              <a:rPr lang="en-US" sz="1400" dirty="0" smtClean="0"/>
              <a:t>)</a:t>
            </a:r>
          </a:p>
          <a:p>
            <a:pPr marL="285750" indent="-285750" algn="just">
              <a:buFont typeface="Wingdings" charset="2"/>
              <a:buChar char="Ø"/>
            </a:pPr>
            <a:endParaRPr lang="en-US" sz="1400" dirty="0"/>
          </a:p>
          <a:p>
            <a:pPr marL="285750" indent="-285750" algn="just">
              <a:buFont typeface="Wingdings" charset="2"/>
              <a:buChar char="Ø"/>
            </a:pPr>
            <a:r>
              <a:rPr lang="en-US" sz="1400" dirty="0" err="1" smtClean="0"/>
              <a:t>Sociedade</a:t>
            </a:r>
            <a:r>
              <a:rPr lang="en-US" sz="1400" dirty="0" smtClean="0"/>
              <a:t> </a:t>
            </a:r>
            <a:r>
              <a:rPr lang="en-US" sz="1400" dirty="0" err="1" smtClean="0"/>
              <a:t>limitada</a:t>
            </a:r>
            <a:r>
              <a:rPr lang="en-US" sz="1400" dirty="0" smtClean="0"/>
              <a:t> (Art. 1.052, CC/2002)</a:t>
            </a:r>
          </a:p>
          <a:p>
            <a:pPr marL="285750" indent="-285750" algn="just">
              <a:buFont typeface="Wingdings" charset="2"/>
              <a:buChar char="Ø"/>
            </a:pPr>
            <a:endParaRPr lang="en-US" sz="1400" dirty="0"/>
          </a:p>
          <a:p>
            <a:pPr marL="285750" indent="-285750" algn="just">
              <a:buFont typeface="Wingdings" charset="2"/>
              <a:buChar char="Ø"/>
            </a:pPr>
            <a:r>
              <a:rPr lang="en-US" sz="1400" dirty="0" err="1" smtClean="0"/>
              <a:t>Sociedades</a:t>
            </a:r>
            <a:r>
              <a:rPr lang="en-US" sz="1400" dirty="0" smtClean="0"/>
              <a:t> de </a:t>
            </a:r>
            <a:r>
              <a:rPr lang="en-US" sz="1400" dirty="0" err="1" smtClean="0"/>
              <a:t>Advogados</a:t>
            </a:r>
            <a:r>
              <a:rPr lang="en-US" sz="1400" dirty="0" smtClean="0"/>
              <a:t> (art. 17, Lei n. 8.906/94)</a:t>
            </a:r>
            <a:endParaRPr lang="en-US" sz="1400" dirty="0" smtClean="0"/>
          </a:p>
          <a:p>
            <a:pPr marL="285750" indent="-285750" algn="just">
              <a:buFont typeface="Wingdings" charset="2"/>
              <a:buChar char="Ø"/>
            </a:pPr>
            <a:endParaRPr lang="en-US" sz="1400" dirty="0"/>
          </a:p>
          <a:p>
            <a:pPr marL="285750" indent="-285750" algn="just">
              <a:buFont typeface="Wingdings" charset="2"/>
              <a:buChar char="Ø"/>
            </a:pPr>
            <a:r>
              <a:rPr lang="en-US" sz="1400" dirty="0" err="1" smtClean="0"/>
              <a:t>Mais</a:t>
            </a:r>
            <a:r>
              <a:rPr lang="en-US" sz="1400" dirty="0" smtClean="0"/>
              <a:t> de um </a:t>
            </a:r>
            <a:r>
              <a:rPr lang="en-US" sz="1400" dirty="0" err="1" smtClean="0"/>
              <a:t>sócio-administrador</a:t>
            </a:r>
            <a:r>
              <a:rPr lang="en-US" sz="1400" dirty="0" smtClean="0"/>
              <a:t> (art. 1.090, 1o, CC/2002</a:t>
            </a:r>
            <a:r>
              <a:rPr lang="en-US" sz="1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52595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0553" y="906985"/>
            <a:ext cx="7031077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795.  </a:t>
            </a:r>
            <a:r>
              <a:rPr lang="en-US" dirty="0" err="1"/>
              <a:t>Os</a:t>
            </a:r>
            <a:r>
              <a:rPr lang="en-US" dirty="0"/>
              <a:t> bens </a:t>
            </a:r>
            <a:r>
              <a:rPr lang="en-US" dirty="0" err="1"/>
              <a:t>particulares</a:t>
            </a:r>
            <a:r>
              <a:rPr lang="en-US" dirty="0"/>
              <a:t> dos </a:t>
            </a:r>
            <a:r>
              <a:rPr lang="en-US" dirty="0" err="1"/>
              <a:t>sócios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respondem</a:t>
            </a:r>
            <a:r>
              <a:rPr lang="en-US" dirty="0"/>
              <a:t> </a:t>
            </a:r>
            <a:r>
              <a:rPr lang="en-US" dirty="0" err="1"/>
              <a:t>pelas</a:t>
            </a:r>
            <a:r>
              <a:rPr lang="en-US" dirty="0"/>
              <a:t> </a:t>
            </a:r>
            <a:r>
              <a:rPr lang="en-US" dirty="0" err="1"/>
              <a:t>dívidas</a:t>
            </a:r>
            <a:r>
              <a:rPr lang="en-US" dirty="0"/>
              <a:t> da </a:t>
            </a:r>
            <a:r>
              <a:rPr lang="en-US" dirty="0" err="1"/>
              <a:t>sociedade</a:t>
            </a:r>
            <a:r>
              <a:rPr lang="en-US" dirty="0"/>
              <a:t>, </a:t>
            </a:r>
            <a:r>
              <a:rPr lang="en-US" dirty="0" err="1"/>
              <a:t>senão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casos</a:t>
            </a:r>
            <a:r>
              <a:rPr lang="en-US" dirty="0"/>
              <a:t> </a:t>
            </a:r>
            <a:r>
              <a:rPr lang="en-US" dirty="0" err="1"/>
              <a:t>previstos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lei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O </a:t>
            </a:r>
            <a:r>
              <a:rPr lang="en-US" dirty="0" err="1"/>
              <a:t>sócio</a:t>
            </a:r>
            <a:r>
              <a:rPr lang="en-US" dirty="0"/>
              <a:t> </a:t>
            </a:r>
            <a:r>
              <a:rPr lang="en-US" dirty="0" err="1"/>
              <a:t>réu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responsável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da </a:t>
            </a:r>
            <a:r>
              <a:rPr lang="en-US" dirty="0" err="1"/>
              <a:t>dívida</a:t>
            </a:r>
            <a:r>
              <a:rPr lang="en-US" dirty="0"/>
              <a:t> da </a:t>
            </a:r>
            <a:r>
              <a:rPr lang="en-US" dirty="0" err="1"/>
              <a:t>sociedade</a:t>
            </a:r>
            <a:r>
              <a:rPr lang="en-US" dirty="0"/>
              <a:t>, </a:t>
            </a:r>
            <a:r>
              <a:rPr lang="en-US" b="1" i="1" u="sng" dirty="0"/>
              <a:t>tem o </a:t>
            </a:r>
            <a:r>
              <a:rPr lang="en-US" b="1" i="1" u="sng" dirty="0" err="1"/>
              <a:t>direito</a:t>
            </a:r>
            <a:r>
              <a:rPr lang="en-US" b="1" i="1" u="sng" dirty="0"/>
              <a:t> de </a:t>
            </a:r>
            <a:r>
              <a:rPr lang="en-US" b="1" i="1" u="sng" dirty="0" err="1"/>
              <a:t>exigir</a:t>
            </a:r>
            <a:r>
              <a:rPr lang="en-US" b="1" i="1" u="sng" dirty="0"/>
              <a:t> </a:t>
            </a:r>
            <a:r>
              <a:rPr lang="en-US" b="1" i="1" u="sng" dirty="0" err="1"/>
              <a:t>que</a:t>
            </a:r>
            <a:r>
              <a:rPr lang="en-US" b="1" i="1" u="sng" dirty="0"/>
              <a:t> </a:t>
            </a:r>
            <a:r>
              <a:rPr lang="en-US" b="1" i="1" u="sng" dirty="0" err="1"/>
              <a:t>primeiro</a:t>
            </a:r>
            <a:r>
              <a:rPr lang="en-US" b="1" i="1" u="sng" dirty="0"/>
              <a:t> </a:t>
            </a:r>
            <a:r>
              <a:rPr lang="en-US" b="1" i="1" u="sng" dirty="0" err="1"/>
              <a:t>sejam</a:t>
            </a:r>
            <a:r>
              <a:rPr lang="en-US" b="1" i="1" u="sng" dirty="0"/>
              <a:t> </a:t>
            </a:r>
            <a:r>
              <a:rPr lang="en-US" b="1" i="1" u="sng" dirty="0" err="1"/>
              <a:t>excutidos</a:t>
            </a:r>
            <a:r>
              <a:rPr lang="en-US" b="1" i="1" u="sng" dirty="0"/>
              <a:t> </a:t>
            </a:r>
            <a:r>
              <a:rPr lang="en-US" b="1" i="1" u="sng" dirty="0" err="1"/>
              <a:t>os</a:t>
            </a:r>
            <a:r>
              <a:rPr lang="en-US" b="1" i="1" u="sng" dirty="0"/>
              <a:t> bens da </a:t>
            </a:r>
            <a:r>
              <a:rPr lang="en-US" b="1" i="1" u="sng" dirty="0" err="1"/>
              <a:t>sociedade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Incumbe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sócio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alegar</a:t>
            </a:r>
            <a:r>
              <a:rPr lang="en-US" dirty="0"/>
              <a:t> o </a:t>
            </a:r>
            <a:r>
              <a:rPr lang="en-US" dirty="0" err="1"/>
              <a:t>benefício</a:t>
            </a:r>
            <a:r>
              <a:rPr lang="en-US" dirty="0"/>
              <a:t> do 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b="1" i="1" u="sng" dirty="0" err="1"/>
              <a:t>nomear</a:t>
            </a:r>
            <a:r>
              <a:rPr lang="en-US" b="1" i="1" u="sng" dirty="0"/>
              <a:t> </a:t>
            </a:r>
            <a:r>
              <a:rPr lang="en-US" b="1" i="1" u="sng" dirty="0" err="1"/>
              <a:t>quantos</a:t>
            </a:r>
            <a:r>
              <a:rPr lang="en-US" b="1" i="1" u="sng" dirty="0"/>
              <a:t> bens da </a:t>
            </a:r>
            <a:r>
              <a:rPr lang="en-US" b="1" i="1" u="sng" dirty="0" err="1"/>
              <a:t>sociedade</a:t>
            </a:r>
            <a:r>
              <a:rPr lang="en-US" b="1" i="1" u="sng" dirty="0"/>
              <a:t> </a:t>
            </a:r>
            <a:r>
              <a:rPr lang="en-US" b="1" i="1" u="sng" dirty="0" err="1"/>
              <a:t>situados</a:t>
            </a:r>
            <a:r>
              <a:rPr lang="en-US" b="1" i="1" u="sng" dirty="0"/>
              <a:t> </a:t>
            </a:r>
            <a:r>
              <a:rPr lang="en-US" b="1" i="1" u="sng" dirty="0" err="1"/>
              <a:t>na</a:t>
            </a:r>
            <a:r>
              <a:rPr lang="en-US" b="1" i="1" u="sng" dirty="0"/>
              <a:t> </a:t>
            </a:r>
            <a:r>
              <a:rPr lang="en-US" b="1" i="1" u="sng" dirty="0" err="1"/>
              <a:t>mesma</a:t>
            </a:r>
            <a:r>
              <a:rPr lang="en-US" b="1" i="1" u="sng" dirty="0"/>
              <a:t> </a:t>
            </a:r>
            <a:r>
              <a:rPr lang="en-US" b="1" i="1" u="sng" dirty="0" err="1"/>
              <a:t>comarca</a:t>
            </a:r>
            <a:r>
              <a:rPr lang="en-US" dirty="0"/>
              <a:t>, </a:t>
            </a:r>
            <a:r>
              <a:rPr lang="en-US" dirty="0" err="1"/>
              <a:t>livres</a:t>
            </a:r>
            <a:r>
              <a:rPr lang="en-US" dirty="0"/>
              <a:t> e </a:t>
            </a:r>
            <a:r>
              <a:rPr lang="en-US" dirty="0" err="1"/>
              <a:t>desembargados</a:t>
            </a:r>
            <a:r>
              <a:rPr lang="en-US" dirty="0"/>
              <a:t>, </a:t>
            </a:r>
            <a:r>
              <a:rPr lang="en-US" dirty="0" err="1"/>
              <a:t>bastem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pagar</a:t>
            </a:r>
            <a:r>
              <a:rPr lang="en-US" dirty="0"/>
              <a:t> o </a:t>
            </a:r>
            <a:r>
              <a:rPr lang="en-US" dirty="0" err="1"/>
              <a:t>débito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3</a:t>
            </a:r>
            <a:r>
              <a:rPr lang="en-US" baseline="30000" dirty="0"/>
              <a:t>o</a:t>
            </a:r>
            <a:r>
              <a:rPr lang="en-US" dirty="0"/>
              <a:t> O </a:t>
            </a:r>
            <a:r>
              <a:rPr lang="en-US" dirty="0" err="1"/>
              <a:t>sócio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pagar</a:t>
            </a:r>
            <a:r>
              <a:rPr lang="en-US" dirty="0"/>
              <a:t> a </a:t>
            </a:r>
            <a:r>
              <a:rPr lang="en-US" dirty="0" err="1"/>
              <a:t>dívida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executar</a:t>
            </a:r>
            <a:r>
              <a:rPr lang="en-US" dirty="0"/>
              <a:t> a </a:t>
            </a:r>
            <a:r>
              <a:rPr lang="en-US" dirty="0" err="1"/>
              <a:t>sociedade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autos do </a:t>
            </a:r>
            <a:r>
              <a:rPr lang="en-US" dirty="0" err="1"/>
              <a:t>mesmo</a:t>
            </a:r>
            <a:r>
              <a:rPr lang="en-US" dirty="0"/>
              <a:t> </a:t>
            </a:r>
            <a:r>
              <a:rPr lang="en-US" dirty="0" err="1"/>
              <a:t>processo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b="1" dirty="0" err="1" smtClean="0"/>
              <a:t>Benef</a:t>
            </a:r>
            <a:r>
              <a:rPr lang="en-US" b="1" dirty="0" err="1" smtClean="0"/>
              <a:t>ício</a:t>
            </a:r>
            <a:r>
              <a:rPr lang="en-US" b="1" dirty="0" smtClean="0"/>
              <a:t> de </a:t>
            </a:r>
            <a:r>
              <a:rPr lang="en-US" b="1" dirty="0" err="1" smtClean="0"/>
              <a:t>Ordem</a:t>
            </a:r>
            <a:endParaRPr lang="en-US" b="1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b="1" dirty="0" err="1" smtClean="0"/>
              <a:t>Contraditório</a:t>
            </a:r>
            <a:r>
              <a:rPr lang="en-US" b="1" dirty="0" smtClean="0"/>
              <a:t> </a:t>
            </a:r>
            <a:r>
              <a:rPr lang="en-US" b="1" dirty="0" err="1" smtClean="0"/>
              <a:t>Prévio</a:t>
            </a:r>
            <a:endParaRPr lang="en-US" b="1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b="1" dirty="0" err="1" smtClean="0"/>
              <a:t>Preclusão</a:t>
            </a:r>
            <a:r>
              <a:rPr lang="en-US" b="1" dirty="0" smtClean="0"/>
              <a:t> </a:t>
            </a:r>
            <a:r>
              <a:rPr lang="en-US" b="1" dirty="0" err="1" smtClean="0"/>
              <a:t>lógica</a:t>
            </a:r>
            <a:r>
              <a:rPr lang="en-US" b="1" dirty="0" smtClean="0"/>
              <a:t> </a:t>
            </a:r>
            <a:r>
              <a:rPr lang="en-US" b="1" dirty="0" err="1" smtClean="0"/>
              <a:t>ou</a:t>
            </a:r>
            <a:r>
              <a:rPr lang="en-US" b="1" dirty="0" smtClean="0"/>
              <a:t> </a:t>
            </a:r>
            <a:r>
              <a:rPr lang="en-US" b="1" dirty="0" err="1" smtClean="0"/>
              <a:t>consumativa</a:t>
            </a:r>
            <a:endParaRPr lang="en-US" b="1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b="1" dirty="0" smtClean="0"/>
              <a:t>Art. 135, </a:t>
            </a:r>
            <a:r>
              <a:rPr lang="en-US" b="1" dirty="0" err="1" smtClean="0"/>
              <a:t>Código</a:t>
            </a:r>
            <a:r>
              <a:rPr lang="en-US" b="1" dirty="0" smtClean="0"/>
              <a:t> </a:t>
            </a:r>
            <a:r>
              <a:rPr lang="en-US" b="1" dirty="0" err="1" smtClean="0"/>
              <a:t>Tributário</a:t>
            </a:r>
            <a:r>
              <a:rPr lang="en-US" b="1" dirty="0" smtClean="0"/>
              <a:t> </a:t>
            </a:r>
            <a:r>
              <a:rPr lang="en-US" b="1" dirty="0" err="1" smtClean="0"/>
              <a:t>Nacional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18830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Bens de </a:t>
            </a:r>
            <a:r>
              <a:rPr lang="en-US" b="1" dirty="0" err="1" smtClean="0"/>
              <a:t>Terceiro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8385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800" dirty="0" smtClean="0">
                <a:latin typeface="Franklin Gothic Book"/>
                <a:cs typeface="Franklin Gothic Book"/>
              </a:rPr>
              <a:t>Art</a:t>
            </a:r>
            <a:r>
              <a:rPr lang="en-US" sz="1800" dirty="0">
                <a:latin typeface="Franklin Gothic Book"/>
                <a:cs typeface="Franklin Gothic Book"/>
              </a:rPr>
              <a:t>. 790.  São </a:t>
            </a:r>
            <a:r>
              <a:rPr lang="en-US" sz="1800" dirty="0" err="1">
                <a:latin typeface="Franklin Gothic Book"/>
                <a:cs typeface="Franklin Gothic Book"/>
              </a:rPr>
              <a:t>sujeitos</a:t>
            </a:r>
            <a:r>
              <a:rPr lang="en-US" sz="1800" dirty="0"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latin typeface="Franklin Gothic Book"/>
                <a:cs typeface="Franklin Gothic Book"/>
              </a:rPr>
              <a:t>à</a:t>
            </a:r>
            <a:r>
              <a:rPr lang="en-US" sz="1800" dirty="0"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latin typeface="Franklin Gothic Book"/>
                <a:cs typeface="Franklin Gothic Book"/>
              </a:rPr>
              <a:t>execução</a:t>
            </a:r>
            <a:r>
              <a:rPr lang="en-US" sz="1800" dirty="0"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latin typeface="Franklin Gothic Book"/>
                <a:cs typeface="Franklin Gothic Book"/>
              </a:rPr>
              <a:t>os</a:t>
            </a:r>
            <a:r>
              <a:rPr lang="en-US" sz="1800" dirty="0">
                <a:latin typeface="Franklin Gothic Book"/>
                <a:cs typeface="Franklin Gothic Book"/>
              </a:rPr>
              <a:t> bens</a:t>
            </a:r>
            <a:r>
              <a:rPr lang="en-US" sz="1800" dirty="0" smtClean="0">
                <a:latin typeface="Franklin Gothic Book"/>
                <a:cs typeface="Franklin Gothic Book"/>
              </a:rPr>
              <a:t>:</a:t>
            </a:r>
            <a:endParaRPr lang="en-US" sz="1800" dirty="0"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endParaRPr lang="en-US" sz="18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III 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- do </a:t>
            </a:r>
            <a:r>
              <a:rPr lang="en-US" sz="18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devedor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ainda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</a:t>
            </a:r>
            <a:r>
              <a:rPr lang="en-US" sz="18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18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terceiros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marL="0" indent="0" algn="just">
              <a:buNone/>
            </a:pPr>
            <a:endParaRPr lang="en-US" sz="18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Ex: bens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empenhados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(art. 1.431, CC/2002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)</a:t>
            </a:r>
          </a:p>
          <a:p>
            <a:pPr marL="0" indent="0" algn="just">
              <a:buNone/>
            </a:pPr>
            <a:endParaRPr lang="en-US" sz="18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r>
              <a:rPr lang="en-US" sz="18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Posse</a:t>
            </a:r>
          </a:p>
          <a:p>
            <a:pPr algn="just">
              <a:buFont typeface="Wingdings" charset="2"/>
              <a:buChar char="Ø"/>
            </a:pPr>
            <a:endParaRPr lang="en-US" sz="1800" b="1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r>
              <a:rPr lang="en-US" sz="1800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Deten</a:t>
            </a:r>
            <a:r>
              <a:rPr lang="en-US" sz="1800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ção</a:t>
            </a:r>
            <a:endParaRPr lang="en-US" sz="1800" b="1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endParaRPr lang="en-US" sz="1800" b="1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Ø"/>
            </a:pPr>
            <a:r>
              <a:rPr lang="en-US" sz="1800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Contrato</a:t>
            </a:r>
            <a:r>
              <a:rPr lang="en-US" sz="18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1800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Locação</a:t>
            </a:r>
            <a:endParaRPr lang="en-US" sz="1800" b="1" dirty="0">
              <a:solidFill>
                <a:prstClr val="black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500137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Bens do </a:t>
            </a:r>
            <a:r>
              <a:rPr lang="en-US" sz="3600" b="1" dirty="0" err="1" smtClean="0"/>
              <a:t>Cônjuge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ou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Companheiro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128779"/>
            <a:ext cx="69652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Franklin Gothic Book"/>
                <a:cs typeface="Franklin Gothic Book"/>
              </a:rPr>
              <a:t>Art. 790.  São </a:t>
            </a:r>
            <a:r>
              <a:rPr lang="en-US" dirty="0" err="1">
                <a:latin typeface="Franklin Gothic Book"/>
                <a:cs typeface="Franklin Gothic Book"/>
              </a:rPr>
              <a:t>sujeitos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à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execução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os</a:t>
            </a:r>
            <a:r>
              <a:rPr lang="en-US" dirty="0">
                <a:latin typeface="Franklin Gothic Book"/>
                <a:cs typeface="Franklin Gothic Book"/>
              </a:rPr>
              <a:t> bens:</a:t>
            </a:r>
          </a:p>
          <a:p>
            <a:endParaRPr lang="en-US" dirty="0" smtClean="0">
              <a:latin typeface="Franklin Gothic Book"/>
              <a:cs typeface="Franklin Gothic Book"/>
            </a:endParaRPr>
          </a:p>
          <a:p>
            <a:r>
              <a:rPr lang="en-US" dirty="0" smtClean="0"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latin typeface="Franklin Gothic Book"/>
                <a:cs typeface="Franklin Gothic Book"/>
              </a:rPr>
              <a:t>]</a:t>
            </a:r>
            <a:endParaRPr lang="en-US" dirty="0">
              <a:latin typeface="Franklin Gothic Book"/>
              <a:cs typeface="Franklin Gothic Book"/>
            </a:endParaRPr>
          </a:p>
          <a:p>
            <a:endParaRPr lang="en-US" dirty="0" smtClean="0">
              <a:latin typeface="Franklin Gothic Book"/>
              <a:cs typeface="Franklin Gothic Book"/>
            </a:endParaRPr>
          </a:p>
          <a:p>
            <a:r>
              <a:rPr lang="en-US" dirty="0" smtClean="0">
                <a:latin typeface="Franklin Gothic Book"/>
                <a:cs typeface="Franklin Gothic Book"/>
              </a:rPr>
              <a:t>IV </a:t>
            </a:r>
            <a:r>
              <a:rPr lang="en-US" dirty="0">
                <a:latin typeface="Franklin Gothic Book"/>
                <a:cs typeface="Franklin Gothic Book"/>
              </a:rPr>
              <a:t>- do </a:t>
            </a:r>
            <a:r>
              <a:rPr lang="en-US" b="1" dirty="0" err="1">
                <a:latin typeface="Franklin Gothic Book"/>
                <a:cs typeface="Franklin Gothic Book"/>
              </a:rPr>
              <a:t>cônjuge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ou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companheiro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nos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casos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em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que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seus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dirty="0">
                <a:latin typeface="Franklin Gothic Book"/>
                <a:cs typeface="Franklin Gothic Book"/>
              </a:rPr>
              <a:t>bens </a:t>
            </a:r>
            <a:r>
              <a:rPr lang="en-US" b="1" dirty="0" err="1">
                <a:latin typeface="Franklin Gothic Book"/>
                <a:cs typeface="Franklin Gothic Book"/>
              </a:rPr>
              <a:t>próprios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ou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sua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meação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respondem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pela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dívida</a:t>
            </a:r>
            <a:r>
              <a:rPr lang="en-US" dirty="0" smtClean="0">
                <a:latin typeface="Franklin Gothic Book"/>
                <a:cs typeface="Franklin Gothic Book"/>
              </a:rPr>
              <a:t>;</a:t>
            </a:r>
          </a:p>
          <a:p>
            <a:endParaRPr lang="en-US" dirty="0" smtClean="0">
              <a:latin typeface="Franklin Gothic Book"/>
              <a:cs typeface="Franklin Gothic Book"/>
            </a:endParaRPr>
          </a:p>
          <a:p>
            <a:endParaRPr lang="en-US" dirty="0">
              <a:latin typeface="Franklin Gothic Book"/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b="1" dirty="0" err="1" smtClean="0">
                <a:latin typeface="Franklin Gothic Book"/>
                <a:cs typeface="Franklin Gothic Book"/>
              </a:rPr>
              <a:t>Obrigação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executada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tiver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sido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contraída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em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benefício</a:t>
            </a:r>
            <a:r>
              <a:rPr lang="en-US" b="1" dirty="0" smtClean="0">
                <a:latin typeface="Franklin Gothic Book"/>
                <a:cs typeface="Franklin Gothic Book"/>
              </a:rPr>
              <a:t> da </a:t>
            </a:r>
            <a:r>
              <a:rPr lang="en-US" b="1" dirty="0" err="1" smtClean="0">
                <a:latin typeface="Franklin Gothic Book"/>
                <a:cs typeface="Franklin Gothic Book"/>
              </a:rPr>
              <a:t>família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ou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administra</a:t>
            </a:r>
            <a:r>
              <a:rPr lang="en-US" b="1" dirty="0" err="1" smtClean="0">
                <a:latin typeface="Franklin Gothic Book"/>
                <a:cs typeface="Franklin Gothic Book"/>
              </a:rPr>
              <a:t>ção</a:t>
            </a:r>
            <a:r>
              <a:rPr lang="en-US" b="1" dirty="0" smtClean="0">
                <a:latin typeface="Franklin Gothic Book"/>
                <a:cs typeface="Franklin Gothic Book"/>
              </a:rPr>
              <a:t> do </a:t>
            </a:r>
            <a:r>
              <a:rPr lang="en-US" b="1" dirty="0" err="1" smtClean="0">
                <a:latin typeface="Franklin Gothic Book"/>
                <a:cs typeface="Franklin Gothic Book"/>
              </a:rPr>
              <a:t>patrimônio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comum</a:t>
            </a:r>
            <a:endParaRPr lang="en-US" b="1" dirty="0" smtClean="0">
              <a:latin typeface="Franklin Gothic Book"/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endParaRPr lang="en-US" b="1" dirty="0" smtClean="0">
              <a:latin typeface="Franklin Gothic Book"/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endParaRPr lang="en-US" b="1" dirty="0">
              <a:latin typeface="Franklin Gothic Book"/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b="1" dirty="0" smtClean="0">
                <a:latin typeface="Franklin Gothic Book"/>
                <a:cs typeface="Franklin Gothic Book"/>
              </a:rPr>
              <a:t>Arts. 1.643, 1.644, </a:t>
            </a:r>
            <a:r>
              <a:rPr lang="en-US" b="1" dirty="0" smtClean="0">
                <a:latin typeface="Franklin Gothic Book"/>
                <a:cs typeface="Franklin Gothic Book"/>
              </a:rPr>
              <a:t> 1.659, 1.663, 1.664, 1.666 </a:t>
            </a:r>
            <a:r>
              <a:rPr lang="en-US" b="1" dirty="0" smtClean="0">
                <a:latin typeface="Franklin Gothic Book"/>
                <a:cs typeface="Franklin Gothic Book"/>
              </a:rPr>
              <a:t>e parte final do art. 1.677, CC/2002</a:t>
            </a:r>
            <a:endParaRPr lang="en-US" b="1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145822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5023" y="579994"/>
            <a:ext cx="6965245" cy="120248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Quota Parte </a:t>
            </a:r>
            <a:r>
              <a:rPr lang="en-US" sz="4000" b="1" dirty="0" err="1" smtClean="0"/>
              <a:t>ou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Mea</a:t>
            </a:r>
            <a:r>
              <a:rPr lang="en-US" sz="4000" b="1" dirty="0" err="1" smtClean="0"/>
              <a:t>ção</a:t>
            </a:r>
            <a:endParaRPr lang="en-US" sz="40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43381854"/>
              </p:ext>
            </p:extLst>
          </p:nvPr>
        </p:nvGraphicFramePr>
        <p:xfrm>
          <a:off x="1524000" y="177672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3873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0045" y="2020067"/>
            <a:ext cx="662518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Independe</a:t>
            </a:r>
            <a:r>
              <a:rPr lang="en-US" sz="2000" dirty="0" smtClean="0"/>
              <a:t> de </a:t>
            </a:r>
            <a:r>
              <a:rPr lang="en-US" sz="2000" dirty="0" err="1" smtClean="0"/>
              <a:t>autoriza</a:t>
            </a:r>
            <a:r>
              <a:rPr lang="en-US" sz="2000" dirty="0" err="1" smtClean="0"/>
              <a:t>ção</a:t>
            </a:r>
            <a:r>
              <a:rPr lang="en-US" sz="2000" dirty="0" smtClean="0"/>
              <a:t> </a:t>
            </a:r>
            <a:r>
              <a:rPr lang="en-US" sz="2000" dirty="0" err="1" smtClean="0"/>
              <a:t>ou</a:t>
            </a:r>
            <a:r>
              <a:rPr lang="en-US" sz="2000" dirty="0" smtClean="0"/>
              <a:t> </a:t>
            </a:r>
            <a:r>
              <a:rPr lang="en-US" sz="2000" dirty="0" err="1" smtClean="0"/>
              <a:t>vênia</a:t>
            </a:r>
            <a:r>
              <a:rPr lang="en-US" sz="2000" dirty="0" smtClean="0"/>
              <a:t> conjugal (art. 1.647 CC/2002 c/c art. 73, CPC)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/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Presunção</a:t>
            </a:r>
            <a:r>
              <a:rPr lang="en-US" sz="2000" dirty="0" smtClean="0"/>
              <a:t> </a:t>
            </a:r>
            <a:r>
              <a:rPr lang="en-US" sz="2000" dirty="0" err="1" smtClean="0"/>
              <a:t>Relativa</a:t>
            </a:r>
            <a:r>
              <a:rPr lang="en-US" sz="2000" dirty="0" smtClean="0"/>
              <a:t> de </a:t>
            </a:r>
            <a:r>
              <a:rPr lang="en-US" sz="2000" dirty="0" err="1" smtClean="0"/>
              <a:t>conversão</a:t>
            </a:r>
            <a:r>
              <a:rPr lang="en-US" sz="2000" dirty="0" smtClean="0"/>
              <a:t>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dirty="0" err="1" smtClean="0"/>
              <a:t>benefício</a:t>
            </a:r>
            <a:r>
              <a:rPr lang="en-US" sz="2000" dirty="0" smtClean="0"/>
              <a:t> da </a:t>
            </a:r>
            <a:r>
              <a:rPr lang="en-US" sz="2000" dirty="0" err="1" smtClean="0"/>
              <a:t>família</a:t>
            </a:r>
            <a:endParaRPr lang="en-US" sz="2000" dirty="0" smtClean="0"/>
          </a:p>
          <a:p>
            <a:pPr marL="285750" indent="-285750">
              <a:buFont typeface="Wingdings" charset="2"/>
              <a:buChar char="Ø"/>
            </a:pPr>
            <a:endParaRPr lang="en-US" sz="2000" dirty="0"/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Solidariedade</a:t>
            </a:r>
            <a:r>
              <a:rPr lang="en-US" sz="2000" dirty="0" smtClean="0"/>
              <a:t> entre </a:t>
            </a:r>
            <a:r>
              <a:rPr lang="en-US" sz="2000" dirty="0" err="1" smtClean="0"/>
              <a:t>cônjuges</a:t>
            </a:r>
            <a:r>
              <a:rPr lang="en-US" sz="2000" dirty="0" smtClean="0"/>
              <a:t> </a:t>
            </a:r>
            <a:r>
              <a:rPr lang="en-US" sz="2000" dirty="0" err="1" smtClean="0"/>
              <a:t>ou</a:t>
            </a:r>
            <a:r>
              <a:rPr lang="en-US" sz="2000" dirty="0" smtClean="0"/>
              <a:t> </a:t>
            </a:r>
            <a:r>
              <a:rPr lang="en-US" sz="2000" dirty="0" err="1" smtClean="0"/>
              <a:t>companheiros</a:t>
            </a:r>
            <a:endParaRPr lang="en-US" sz="2000" dirty="0" smtClean="0"/>
          </a:p>
          <a:p>
            <a:pPr marL="285750" indent="-285750">
              <a:buFont typeface="Wingdings" charset="2"/>
              <a:buChar char="Ø"/>
            </a:pPr>
            <a:endParaRPr lang="en-US" sz="2000" dirty="0"/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Ônus</a:t>
            </a:r>
            <a:r>
              <a:rPr lang="en-US" sz="2000" dirty="0" smtClean="0"/>
              <a:t> </a:t>
            </a:r>
            <a:r>
              <a:rPr lang="en-US" sz="2000" dirty="0" err="1" smtClean="0"/>
              <a:t>probatório</a:t>
            </a:r>
            <a:endParaRPr lang="en-US" sz="2000" dirty="0" smtClean="0"/>
          </a:p>
          <a:p>
            <a:pPr marL="285750" indent="-285750">
              <a:buFont typeface="Wingdings" charset="2"/>
              <a:buChar char="Ø"/>
            </a:pPr>
            <a:endParaRPr lang="en-US" sz="2000" dirty="0"/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Ato</a:t>
            </a:r>
            <a:r>
              <a:rPr lang="en-US" sz="2000" dirty="0" smtClean="0"/>
              <a:t> </a:t>
            </a:r>
            <a:r>
              <a:rPr lang="en-US" sz="2000" dirty="0" err="1" smtClean="0"/>
              <a:t>ilícito</a:t>
            </a:r>
            <a:r>
              <a:rPr lang="en-US" sz="2000" dirty="0" smtClean="0"/>
              <a:t> e </a:t>
            </a:r>
            <a:r>
              <a:rPr lang="en-US" sz="2000" dirty="0" err="1" smtClean="0"/>
              <a:t>ônus</a:t>
            </a:r>
            <a:r>
              <a:rPr lang="en-US" sz="2000" dirty="0" smtClean="0"/>
              <a:t> </a:t>
            </a:r>
            <a:r>
              <a:rPr lang="en-US" sz="2000" dirty="0" err="1" smtClean="0"/>
              <a:t>probatório</a:t>
            </a:r>
            <a:endParaRPr lang="en-US" sz="2000" dirty="0" smtClean="0"/>
          </a:p>
          <a:p>
            <a:pPr marL="285750" indent="-285750">
              <a:buFont typeface="Wingdings" charset="2"/>
              <a:buChar char="Ø"/>
            </a:pPr>
            <a:endParaRPr lang="en-US" sz="2000" dirty="0"/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Comunhão</a:t>
            </a:r>
            <a:r>
              <a:rPr lang="en-US" sz="2000" dirty="0" smtClean="0"/>
              <a:t> </a:t>
            </a:r>
            <a:r>
              <a:rPr lang="en-US" sz="2000" dirty="0" err="1" smtClean="0"/>
              <a:t>Parcial</a:t>
            </a:r>
            <a:endParaRPr lang="en-US" sz="2000" dirty="0" smtClean="0"/>
          </a:p>
          <a:p>
            <a:pPr marL="285750" indent="-285750">
              <a:buFont typeface="Wingdings" charset="2"/>
              <a:buChar char="Ø"/>
            </a:pPr>
            <a:endParaRPr lang="en-US" sz="2000" dirty="0"/>
          </a:p>
          <a:p>
            <a:pPr marL="285750" indent="-285750">
              <a:buFont typeface="Wingdings" charset="2"/>
              <a:buChar char="Ø"/>
            </a:pP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Quota Parte </a:t>
            </a:r>
            <a:r>
              <a:rPr lang="en-US" b="1" dirty="0" err="1" smtClean="0"/>
              <a:t>ou</a:t>
            </a:r>
            <a:r>
              <a:rPr lang="en-US" b="1" dirty="0" smtClean="0"/>
              <a:t> </a:t>
            </a:r>
            <a:r>
              <a:rPr lang="en-US" b="1" dirty="0" err="1" smtClean="0"/>
              <a:t>Mea</a:t>
            </a:r>
            <a:r>
              <a:rPr lang="en-US" b="1" dirty="0" err="1" smtClean="0"/>
              <a:t>ção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08603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658439"/>
            <a:ext cx="6254044" cy="1362075"/>
          </a:xfrm>
        </p:spPr>
        <p:txBody>
          <a:bodyPr>
            <a:noAutofit/>
          </a:bodyPr>
          <a:lstStyle/>
          <a:p>
            <a:r>
              <a:rPr lang="en-US" sz="3400" b="1" dirty="0" smtClean="0"/>
              <a:t>Arts. 842-843, CPC</a:t>
            </a:r>
            <a:br>
              <a:rPr lang="en-US" sz="3400" b="1" dirty="0" smtClean="0"/>
            </a:br>
            <a:r>
              <a:rPr lang="en-US" sz="3400" b="1" dirty="0" smtClean="0"/>
              <a:t/>
            </a:r>
            <a:br>
              <a:rPr lang="en-US" sz="3400" b="1" dirty="0" smtClean="0"/>
            </a:br>
            <a:r>
              <a:rPr lang="en-US" sz="3400" b="1" dirty="0" err="1" smtClean="0"/>
              <a:t>Enunciado</a:t>
            </a:r>
            <a:r>
              <a:rPr lang="en-US" sz="3400" b="1" dirty="0" smtClean="0"/>
              <a:t> de </a:t>
            </a:r>
            <a:r>
              <a:rPr lang="en-US" sz="3400" b="1" dirty="0" err="1" smtClean="0"/>
              <a:t>S</a:t>
            </a:r>
            <a:r>
              <a:rPr lang="en-US" sz="3400" b="1" dirty="0" err="1" smtClean="0"/>
              <a:t>úmula</a:t>
            </a:r>
            <a:r>
              <a:rPr lang="en-US" sz="3400" b="1" dirty="0" smtClean="0"/>
              <a:t> 134/STJ</a:t>
            </a: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2631215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Desconsideração</a:t>
            </a:r>
            <a:r>
              <a:rPr lang="en-US" sz="3600" b="1" dirty="0" smtClean="0"/>
              <a:t> da </a:t>
            </a:r>
            <a:r>
              <a:rPr lang="en-US" sz="3600" b="1" dirty="0" err="1" smtClean="0"/>
              <a:t>Personalidade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Jurídica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128779"/>
            <a:ext cx="69652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Franklin Gothic Book"/>
                <a:cs typeface="Franklin Gothic Book"/>
              </a:rPr>
              <a:t>Art. 790.  São </a:t>
            </a:r>
            <a:r>
              <a:rPr lang="en-US" dirty="0" err="1">
                <a:latin typeface="Franklin Gothic Book"/>
                <a:cs typeface="Franklin Gothic Book"/>
              </a:rPr>
              <a:t>sujeitos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à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execução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os</a:t>
            </a:r>
            <a:r>
              <a:rPr lang="en-US" dirty="0">
                <a:latin typeface="Franklin Gothic Book"/>
                <a:cs typeface="Franklin Gothic Book"/>
              </a:rPr>
              <a:t> bens:</a:t>
            </a:r>
          </a:p>
          <a:p>
            <a:endParaRPr lang="en-US" dirty="0" smtClean="0">
              <a:latin typeface="Franklin Gothic Book"/>
              <a:cs typeface="Franklin Gothic Book"/>
            </a:endParaRPr>
          </a:p>
          <a:p>
            <a:r>
              <a:rPr lang="en-US" dirty="0" smtClean="0"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latin typeface="Franklin Gothic Book"/>
                <a:cs typeface="Franklin Gothic Book"/>
              </a:rPr>
              <a:t>]</a:t>
            </a:r>
            <a:endParaRPr lang="en-US" dirty="0">
              <a:latin typeface="Franklin Gothic Book"/>
              <a:cs typeface="Franklin Gothic Book"/>
            </a:endParaRPr>
          </a:p>
          <a:p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VII - do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responsável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casos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desconsideração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personalidade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jurídica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endParaRPr lang="en-US" dirty="0" smtClean="0">
              <a:latin typeface="Franklin Gothic Book"/>
              <a:cs typeface="Franklin Gothic Book"/>
            </a:endParaRPr>
          </a:p>
          <a:p>
            <a:endParaRPr lang="en-US" dirty="0">
              <a:latin typeface="Franklin Gothic Book"/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b="1" dirty="0" err="1" smtClean="0">
                <a:latin typeface="Franklin Gothic Book"/>
                <a:cs typeface="Franklin Gothic Book"/>
              </a:rPr>
              <a:t>Desconsideração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direta</a:t>
            </a:r>
            <a:r>
              <a:rPr lang="en-US" b="1" dirty="0" smtClean="0">
                <a:latin typeface="Franklin Gothic Book"/>
                <a:cs typeface="Franklin Gothic Book"/>
              </a:rPr>
              <a:t> e </a:t>
            </a:r>
            <a:r>
              <a:rPr lang="en-US" b="1" dirty="0" err="1" smtClean="0">
                <a:latin typeface="Franklin Gothic Book"/>
                <a:cs typeface="Franklin Gothic Book"/>
              </a:rPr>
              <a:t>desconsideração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inversa</a:t>
            </a:r>
            <a:endParaRPr lang="en-US" b="1" dirty="0" smtClean="0">
              <a:latin typeface="Franklin Gothic Book"/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endParaRPr lang="en-US" b="1" dirty="0">
              <a:latin typeface="Franklin Gothic Book"/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b="1" dirty="0" smtClean="0">
                <a:latin typeface="Franklin Gothic Book"/>
                <a:cs typeface="Franklin Gothic Book"/>
              </a:rPr>
              <a:t>Art. 133-137, </a:t>
            </a:r>
            <a:r>
              <a:rPr lang="en-US" b="1" dirty="0" err="1" smtClean="0">
                <a:latin typeface="Franklin Gothic Book"/>
                <a:cs typeface="Franklin Gothic Book"/>
              </a:rPr>
              <a:t>Código</a:t>
            </a:r>
            <a:r>
              <a:rPr lang="en-US" b="1" dirty="0" smtClean="0">
                <a:latin typeface="Franklin Gothic Book"/>
                <a:cs typeface="Franklin Gothic Book"/>
              </a:rPr>
              <a:t> de </a:t>
            </a:r>
            <a:r>
              <a:rPr lang="en-US" b="1" dirty="0" err="1" smtClean="0">
                <a:latin typeface="Franklin Gothic Book"/>
                <a:cs typeface="Franklin Gothic Book"/>
              </a:rPr>
              <a:t>Processo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smtClean="0">
                <a:latin typeface="Franklin Gothic Book"/>
                <a:cs typeface="Franklin Gothic Book"/>
              </a:rPr>
              <a:t>Civil</a:t>
            </a:r>
          </a:p>
          <a:p>
            <a:pPr marL="285750" indent="-285750">
              <a:buFont typeface="Wingdings" charset="2"/>
              <a:buChar char="Ø"/>
            </a:pPr>
            <a:endParaRPr lang="en-US" b="1" dirty="0">
              <a:latin typeface="Franklin Gothic Book"/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b="1" dirty="0" err="1" smtClean="0">
                <a:latin typeface="Franklin Gothic Book"/>
                <a:cs typeface="Franklin Gothic Book"/>
              </a:rPr>
              <a:t>N</a:t>
            </a:r>
            <a:r>
              <a:rPr lang="en-US" b="1" dirty="0" err="1" smtClean="0">
                <a:latin typeface="Franklin Gothic Book"/>
                <a:cs typeface="Franklin Gothic Book"/>
              </a:rPr>
              <a:t>ão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cabe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benefício</a:t>
            </a:r>
            <a:r>
              <a:rPr lang="en-US" b="1" dirty="0" smtClean="0">
                <a:latin typeface="Franklin Gothic Book"/>
                <a:cs typeface="Franklin Gothic Book"/>
              </a:rPr>
              <a:t> de </a:t>
            </a:r>
            <a:r>
              <a:rPr lang="en-US" b="1" dirty="0" err="1" smtClean="0">
                <a:latin typeface="Franklin Gothic Book"/>
                <a:cs typeface="Franklin Gothic Book"/>
              </a:rPr>
              <a:t>ordem</a:t>
            </a:r>
            <a:endParaRPr lang="en-US" b="1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486536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2925" y="1310064"/>
            <a:ext cx="6926331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793.  O </a:t>
            </a:r>
            <a:r>
              <a:rPr lang="en-US" b="1" dirty="0" err="1"/>
              <a:t>exequente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estiver</a:t>
            </a:r>
            <a:r>
              <a:rPr lang="en-US" b="1" dirty="0"/>
              <a:t>,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direito</a:t>
            </a:r>
            <a:r>
              <a:rPr lang="en-US" b="1" dirty="0"/>
              <a:t> de </a:t>
            </a:r>
            <a:r>
              <a:rPr lang="en-US" b="1" dirty="0" err="1"/>
              <a:t>retenção</a:t>
            </a:r>
            <a:r>
              <a:rPr lang="en-US" b="1" dirty="0"/>
              <a:t>, </a:t>
            </a:r>
            <a:r>
              <a:rPr lang="en-US" b="1" dirty="0" err="1"/>
              <a:t>na</a:t>
            </a:r>
            <a:r>
              <a:rPr lang="en-US" b="1" dirty="0"/>
              <a:t> posse de </a:t>
            </a:r>
            <a:r>
              <a:rPr lang="en-US" b="1" dirty="0" err="1"/>
              <a:t>coisa</a:t>
            </a:r>
            <a:r>
              <a:rPr lang="en-US" b="1" dirty="0"/>
              <a:t> </a:t>
            </a:r>
            <a:r>
              <a:rPr lang="en-US" b="1" dirty="0" err="1"/>
              <a:t>pertencente</a:t>
            </a:r>
            <a:r>
              <a:rPr lang="en-US" b="1" dirty="0"/>
              <a:t> </a:t>
            </a:r>
            <a:r>
              <a:rPr lang="en-US" b="1" dirty="0" err="1"/>
              <a:t>ao</a:t>
            </a:r>
            <a:r>
              <a:rPr lang="en-US" b="1" dirty="0"/>
              <a:t> </a:t>
            </a:r>
            <a:r>
              <a:rPr lang="en-US" b="1" dirty="0" err="1"/>
              <a:t>devedor</a:t>
            </a:r>
            <a:r>
              <a:rPr lang="en-US" b="1" dirty="0"/>
              <a:t>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poderá</a:t>
            </a:r>
            <a:r>
              <a:rPr lang="en-US" b="1" dirty="0"/>
              <a:t> </a:t>
            </a:r>
            <a:r>
              <a:rPr lang="en-US" b="1" dirty="0" err="1"/>
              <a:t>promover</a:t>
            </a:r>
            <a:r>
              <a:rPr lang="en-US" b="1" dirty="0"/>
              <a:t> a </a:t>
            </a:r>
            <a:r>
              <a:rPr lang="en-US" b="1" dirty="0" err="1"/>
              <a:t>execução</a:t>
            </a:r>
            <a:r>
              <a:rPr lang="en-US" b="1" dirty="0"/>
              <a:t> </a:t>
            </a:r>
            <a:r>
              <a:rPr lang="en-US" b="1" dirty="0" err="1"/>
              <a:t>sobre</a:t>
            </a:r>
            <a:r>
              <a:rPr lang="en-US" b="1" dirty="0"/>
              <a:t> outros bens </a:t>
            </a:r>
            <a:r>
              <a:rPr lang="en-US" b="1" dirty="0" err="1"/>
              <a:t>senão</a:t>
            </a:r>
            <a:r>
              <a:rPr lang="en-US" b="1" dirty="0"/>
              <a:t> </a:t>
            </a:r>
            <a:r>
              <a:rPr lang="en-US" b="1" dirty="0" err="1"/>
              <a:t>depois</a:t>
            </a:r>
            <a:r>
              <a:rPr lang="en-US" b="1" dirty="0"/>
              <a:t> de </a:t>
            </a:r>
            <a:r>
              <a:rPr lang="en-US" b="1" dirty="0" err="1"/>
              <a:t>excutida</a:t>
            </a:r>
            <a:r>
              <a:rPr lang="en-US" b="1" dirty="0"/>
              <a:t> a </a:t>
            </a:r>
            <a:r>
              <a:rPr lang="en-US" b="1" dirty="0" err="1"/>
              <a:t>coisa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se </a:t>
            </a:r>
            <a:r>
              <a:rPr lang="en-US" b="1" dirty="0" err="1"/>
              <a:t>achar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seu</a:t>
            </a:r>
            <a:r>
              <a:rPr lang="en-US" b="1" dirty="0"/>
              <a:t> </a:t>
            </a:r>
            <a:r>
              <a:rPr lang="en-US" b="1" dirty="0" err="1"/>
              <a:t>poder</a:t>
            </a:r>
            <a:r>
              <a:rPr lang="en-US" b="1" dirty="0" smtClean="0"/>
              <a:t>.</a:t>
            </a:r>
          </a:p>
          <a:p>
            <a:pPr algn="just"/>
            <a:endParaRPr lang="en-US" b="1" dirty="0"/>
          </a:p>
          <a:p>
            <a:pPr marL="285750" indent="-285750" algn="just">
              <a:buFontTx/>
              <a:buChar char="-"/>
            </a:pPr>
            <a:r>
              <a:rPr lang="en-US" dirty="0" err="1" smtClean="0"/>
              <a:t>Mandat</a:t>
            </a:r>
            <a:r>
              <a:rPr lang="en-US" dirty="0" err="1" smtClean="0"/>
              <a:t>ário</a:t>
            </a:r>
            <a:endParaRPr lang="en-US" dirty="0" smtClean="0"/>
          </a:p>
          <a:p>
            <a:pPr marL="285750" indent="-285750" algn="just">
              <a:buFontTx/>
              <a:buChar char="-"/>
            </a:pPr>
            <a:endParaRPr lang="en-US" dirty="0" smtClean="0"/>
          </a:p>
          <a:p>
            <a:pPr marL="285750" indent="-285750" algn="just">
              <a:buFontTx/>
              <a:buChar char="-"/>
            </a:pPr>
            <a:r>
              <a:rPr lang="en-US" dirty="0" err="1" smtClean="0"/>
              <a:t>Hospedeiro</a:t>
            </a:r>
            <a:endParaRPr lang="en-US" dirty="0" smtClean="0"/>
          </a:p>
          <a:p>
            <a:pPr marL="285750" indent="-285750" algn="just">
              <a:buFontTx/>
              <a:buChar char="-"/>
            </a:pPr>
            <a:endParaRPr lang="en-US" dirty="0" smtClean="0"/>
          </a:p>
          <a:p>
            <a:pPr marL="285750" indent="-285750" algn="just">
              <a:buFontTx/>
              <a:buChar char="-"/>
            </a:pPr>
            <a:r>
              <a:rPr lang="en-US" dirty="0" err="1" smtClean="0"/>
              <a:t>Deposit</a:t>
            </a:r>
            <a:r>
              <a:rPr lang="en-US" dirty="0" err="1" smtClean="0"/>
              <a:t>ário</a:t>
            </a:r>
            <a:endParaRPr lang="en-US" dirty="0" smtClean="0"/>
          </a:p>
          <a:p>
            <a:pPr marL="285750" indent="-285750" algn="just">
              <a:buFontTx/>
              <a:buChar char="-"/>
            </a:pPr>
            <a:endParaRPr lang="en-US" dirty="0" smtClean="0"/>
          </a:p>
          <a:p>
            <a:pPr marL="285750" indent="-285750" algn="just">
              <a:buFontTx/>
              <a:buChar char="-"/>
            </a:pPr>
            <a:r>
              <a:rPr lang="en-US" dirty="0" err="1" smtClean="0"/>
              <a:t>Locat</a:t>
            </a:r>
            <a:r>
              <a:rPr lang="en-US" dirty="0" err="1" smtClean="0"/>
              <a:t>ário</a:t>
            </a:r>
            <a:endParaRPr lang="en-US" dirty="0" smtClean="0"/>
          </a:p>
          <a:p>
            <a:pPr marL="285750" indent="-285750" algn="just">
              <a:buFontTx/>
              <a:buChar char="-"/>
            </a:pPr>
            <a:endParaRPr lang="en-US" b="1" dirty="0"/>
          </a:p>
          <a:p>
            <a:pPr marL="285750" indent="-285750" algn="ctr">
              <a:buFont typeface="Wingdings" charset="2"/>
              <a:buChar char="Ø"/>
            </a:pPr>
            <a:r>
              <a:rPr lang="en-US" b="1" dirty="0" err="1" smtClean="0"/>
              <a:t>Substituição</a:t>
            </a:r>
            <a:r>
              <a:rPr lang="en-US" b="1" dirty="0" smtClean="0"/>
              <a:t> do </a:t>
            </a:r>
            <a:r>
              <a:rPr lang="en-US" b="1" dirty="0" err="1" smtClean="0"/>
              <a:t>bem</a:t>
            </a:r>
            <a:r>
              <a:rPr lang="en-US" b="1" dirty="0" smtClean="0"/>
              <a:t> (art. 847-848 CPC) </a:t>
            </a:r>
            <a:r>
              <a:rPr lang="en-US" b="1" dirty="0" err="1" smtClean="0"/>
              <a:t>gera</a:t>
            </a:r>
            <a:r>
              <a:rPr lang="en-US" b="1" dirty="0" smtClean="0"/>
              <a:t> </a:t>
            </a:r>
            <a:r>
              <a:rPr lang="en-US" b="1" dirty="0" err="1" smtClean="0"/>
              <a:t>renúncia</a:t>
            </a:r>
            <a:endParaRPr lang="en-US" b="1" dirty="0" smtClean="0"/>
          </a:p>
          <a:p>
            <a:pPr marL="285750" indent="-285750" algn="just">
              <a:buFontTx/>
              <a:buChar char="-"/>
            </a:pPr>
            <a:endParaRPr lang="en-US" b="1" dirty="0" smtClean="0"/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31392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5013415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4403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Fraude</a:t>
            </a:r>
            <a:r>
              <a:rPr lang="en-US" b="1" dirty="0" smtClean="0"/>
              <a:t> contra </a:t>
            </a:r>
            <a:r>
              <a:rPr lang="en-US" b="1" dirty="0" err="1" smtClean="0"/>
              <a:t>Credores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682502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Art. 790. S</a:t>
            </a:r>
            <a:r>
              <a:rPr lang="en-US" sz="1600" b="1" dirty="0" smtClean="0"/>
              <a:t>ão </a:t>
            </a:r>
            <a:r>
              <a:rPr lang="en-US" sz="1600" b="1" dirty="0" err="1" smtClean="0"/>
              <a:t>sujeitos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à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execução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os</a:t>
            </a:r>
            <a:r>
              <a:rPr lang="en-US" sz="1600" b="1" dirty="0" smtClean="0"/>
              <a:t> bens:</a:t>
            </a:r>
          </a:p>
          <a:p>
            <a:r>
              <a:rPr lang="en-US" sz="1600" b="1" dirty="0" smtClean="0"/>
              <a:t>V </a:t>
            </a:r>
            <a:r>
              <a:rPr lang="mr-IN" sz="1600" b="1" dirty="0" smtClean="0"/>
              <a:t>–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alienados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ou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gravados</a:t>
            </a:r>
            <a:r>
              <a:rPr lang="en-US" sz="1600" b="1" dirty="0" smtClean="0"/>
              <a:t> com </a:t>
            </a:r>
            <a:r>
              <a:rPr lang="en-US" sz="1600" b="1" dirty="0" err="1" smtClean="0"/>
              <a:t>ônus</a:t>
            </a:r>
            <a:r>
              <a:rPr lang="en-US" sz="1600" b="1" dirty="0" smtClean="0"/>
              <a:t> real </a:t>
            </a:r>
            <a:r>
              <a:rPr lang="en-US" sz="1600" b="1" dirty="0" err="1" smtClean="0"/>
              <a:t>em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fraude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à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execução</a:t>
            </a:r>
            <a:endParaRPr lang="en-US" sz="1600" b="1" dirty="0" smtClean="0"/>
          </a:p>
          <a:p>
            <a:endParaRPr lang="en-US" sz="1600" b="1" dirty="0" smtClean="0"/>
          </a:p>
          <a:p>
            <a:r>
              <a:rPr lang="en-US" sz="1600" b="1" dirty="0" smtClean="0"/>
              <a:t>Art</a:t>
            </a:r>
            <a:r>
              <a:rPr lang="en-US" sz="1600" b="1" dirty="0" smtClean="0"/>
              <a:t>. 158, CC/2002</a:t>
            </a:r>
          </a:p>
          <a:p>
            <a:endParaRPr lang="en-US" sz="1600" b="1" dirty="0" smtClean="0"/>
          </a:p>
          <a:p>
            <a:r>
              <a:rPr lang="en-US" sz="1600" b="1" dirty="0" err="1" smtClean="0"/>
              <a:t>Ação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Pauliana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ou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Revocat</a:t>
            </a:r>
            <a:r>
              <a:rPr lang="en-US" sz="1600" b="1" dirty="0" err="1" smtClean="0"/>
              <a:t>ória</a:t>
            </a:r>
            <a:endParaRPr lang="en-US" sz="1600" b="1" dirty="0" smtClean="0"/>
          </a:p>
          <a:p>
            <a:r>
              <a:rPr lang="en-US" sz="1600" b="1" dirty="0" err="1" smtClean="0"/>
              <a:t>Enunciado</a:t>
            </a:r>
            <a:r>
              <a:rPr lang="en-US" sz="1600" b="1" dirty="0" smtClean="0"/>
              <a:t> de </a:t>
            </a:r>
            <a:r>
              <a:rPr lang="en-US" sz="1600" b="1" dirty="0" err="1" smtClean="0"/>
              <a:t>Súmula</a:t>
            </a:r>
            <a:r>
              <a:rPr lang="en-US" sz="1600" b="1" dirty="0" smtClean="0"/>
              <a:t> 195/STJ</a:t>
            </a:r>
            <a:endParaRPr lang="en-US" sz="1600" b="1" dirty="0" smtClean="0"/>
          </a:p>
          <a:p>
            <a:endParaRPr lang="en-US" sz="1600" b="1" dirty="0"/>
          </a:p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72715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4367" y="1051969"/>
            <a:ext cx="7057263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158.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negócios</a:t>
            </a:r>
            <a:r>
              <a:rPr lang="en-US" sz="2000" dirty="0"/>
              <a:t> </a:t>
            </a:r>
            <a:r>
              <a:rPr lang="en-US" sz="2000" b="1" dirty="0"/>
              <a:t>de </a:t>
            </a:r>
            <a:r>
              <a:rPr lang="en-US" sz="2000" b="1" u="sng" dirty="0" err="1"/>
              <a:t>transmissão</a:t>
            </a:r>
            <a:r>
              <a:rPr lang="en-US" sz="2000" b="1" u="sng" dirty="0"/>
              <a:t> </a:t>
            </a:r>
            <a:r>
              <a:rPr lang="en-US" sz="2000" b="1" u="sng" dirty="0" err="1"/>
              <a:t>gratuita</a:t>
            </a:r>
            <a:r>
              <a:rPr lang="en-US" sz="2000" b="1" u="sng" dirty="0"/>
              <a:t> </a:t>
            </a:r>
            <a:r>
              <a:rPr lang="en-US" sz="2000" dirty="0"/>
              <a:t>de bens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b="1" u="sng" dirty="0" err="1"/>
              <a:t>remissão</a:t>
            </a:r>
            <a:r>
              <a:rPr lang="en-US" sz="2000" b="1" u="sng" dirty="0"/>
              <a:t> de </a:t>
            </a:r>
            <a:r>
              <a:rPr lang="en-US" sz="2000" b="1" u="sng" dirty="0" err="1"/>
              <a:t>dívida</a:t>
            </a:r>
            <a:r>
              <a:rPr lang="en-US" sz="2000" dirty="0"/>
              <a:t>, se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praticar</a:t>
            </a:r>
            <a:r>
              <a:rPr lang="en-US" sz="2000" dirty="0"/>
              <a:t> o </a:t>
            </a:r>
            <a:r>
              <a:rPr lang="en-US" sz="2000" b="1" u="sng" dirty="0" err="1"/>
              <a:t>devedor</a:t>
            </a:r>
            <a:r>
              <a:rPr lang="en-US" sz="2000" b="1" u="sng" dirty="0"/>
              <a:t> </a:t>
            </a:r>
            <a:r>
              <a:rPr lang="en-US" sz="2000" b="1" u="sng" dirty="0" err="1"/>
              <a:t>já</a:t>
            </a:r>
            <a:r>
              <a:rPr lang="en-US" sz="2000" b="1" u="sng" dirty="0"/>
              <a:t> </a:t>
            </a:r>
            <a:r>
              <a:rPr lang="en-US" sz="2000" b="1" u="sng" dirty="0" err="1"/>
              <a:t>insolvente</a:t>
            </a:r>
            <a:r>
              <a:rPr lang="en-US" sz="2000" b="1" dirty="0"/>
              <a:t>, </a:t>
            </a:r>
            <a:r>
              <a:rPr lang="en-US" sz="2000" b="1" dirty="0" err="1"/>
              <a:t>ou</a:t>
            </a:r>
            <a:r>
              <a:rPr lang="en-US" sz="2000" b="1" dirty="0"/>
              <a:t> </a:t>
            </a:r>
            <a:r>
              <a:rPr lang="en-US" sz="2000" b="1" dirty="0" err="1"/>
              <a:t>por</a:t>
            </a:r>
            <a:r>
              <a:rPr lang="en-US" sz="2000" b="1" dirty="0"/>
              <a:t> </a:t>
            </a:r>
            <a:r>
              <a:rPr lang="en-US" sz="2000" b="1" u="sng" dirty="0" err="1"/>
              <a:t>eles</a:t>
            </a:r>
            <a:r>
              <a:rPr lang="en-US" sz="2000" b="1" u="sng" dirty="0"/>
              <a:t> </a:t>
            </a:r>
            <a:r>
              <a:rPr lang="en-US" sz="2000" b="1" u="sng" dirty="0" err="1"/>
              <a:t>reduzido</a:t>
            </a:r>
            <a:r>
              <a:rPr lang="en-US" sz="2000" b="1" u="sng" dirty="0"/>
              <a:t> </a:t>
            </a:r>
            <a:r>
              <a:rPr lang="en-US" sz="2000" b="1" u="sng" dirty="0" err="1"/>
              <a:t>à</a:t>
            </a:r>
            <a:r>
              <a:rPr lang="en-US" sz="2000" b="1" u="sng" dirty="0"/>
              <a:t> </a:t>
            </a:r>
            <a:r>
              <a:rPr lang="en-US" sz="2000" b="1" u="sng" dirty="0" err="1"/>
              <a:t>insolvência</a:t>
            </a:r>
            <a:r>
              <a:rPr lang="en-US" sz="2000" dirty="0"/>
              <a:t>, </a:t>
            </a:r>
            <a:r>
              <a:rPr lang="en-US" sz="2000" dirty="0" err="1"/>
              <a:t>ainda</a:t>
            </a:r>
            <a:r>
              <a:rPr lang="en-US" sz="2000" dirty="0"/>
              <a:t> </a:t>
            </a:r>
            <a:r>
              <a:rPr lang="en-US" sz="2000" dirty="0" err="1"/>
              <a:t>quando</a:t>
            </a:r>
            <a:r>
              <a:rPr lang="en-US" sz="2000" dirty="0"/>
              <a:t> o ignore, </a:t>
            </a:r>
            <a:r>
              <a:rPr lang="en-US" sz="2000" b="1" dirty="0" err="1"/>
              <a:t>poderão</a:t>
            </a:r>
            <a:r>
              <a:rPr lang="en-US" sz="2000" b="1" dirty="0"/>
              <a:t> </a:t>
            </a:r>
            <a:r>
              <a:rPr lang="en-US" sz="2000" b="1" dirty="0" err="1"/>
              <a:t>ser</a:t>
            </a:r>
            <a:r>
              <a:rPr lang="en-US" sz="2000" b="1" dirty="0"/>
              <a:t> </a:t>
            </a:r>
            <a:r>
              <a:rPr lang="en-US" sz="2000" b="1" dirty="0" err="1"/>
              <a:t>anulados</a:t>
            </a:r>
            <a:r>
              <a:rPr lang="en-US" sz="2000" b="1" dirty="0"/>
              <a:t> </a:t>
            </a:r>
            <a:r>
              <a:rPr lang="en-US" sz="2000" dirty="0" err="1"/>
              <a:t>pelos</a:t>
            </a:r>
            <a:r>
              <a:rPr lang="en-US" sz="2000" dirty="0"/>
              <a:t> </a:t>
            </a:r>
            <a:r>
              <a:rPr lang="en-US" sz="2000" dirty="0" err="1"/>
              <a:t>credores</a:t>
            </a:r>
            <a:r>
              <a:rPr lang="en-US" sz="2000" dirty="0"/>
              <a:t> </a:t>
            </a:r>
            <a:r>
              <a:rPr lang="en-US" sz="2000" b="1" dirty="0" err="1"/>
              <a:t>quirografários</a:t>
            </a:r>
            <a:r>
              <a:rPr lang="en-US" sz="2000" dirty="0"/>
              <a:t>, </a:t>
            </a:r>
            <a:r>
              <a:rPr lang="en-US" sz="2000" dirty="0" err="1"/>
              <a:t>como</a:t>
            </a:r>
            <a:r>
              <a:rPr lang="en-US" sz="2000" dirty="0"/>
              <a:t> </a:t>
            </a:r>
            <a:r>
              <a:rPr lang="en-US" sz="2000" dirty="0" err="1"/>
              <a:t>lesivos</a:t>
            </a:r>
            <a:r>
              <a:rPr lang="en-US" sz="2000" dirty="0"/>
              <a:t> dos </a:t>
            </a:r>
            <a:r>
              <a:rPr lang="en-US" sz="2000" dirty="0" err="1"/>
              <a:t>seus</a:t>
            </a:r>
            <a:r>
              <a:rPr lang="en-US" sz="2000" dirty="0"/>
              <a:t> </a:t>
            </a:r>
            <a:r>
              <a:rPr lang="en-US" sz="2000" dirty="0" err="1"/>
              <a:t>direitos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1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Igual</a:t>
            </a:r>
            <a:r>
              <a:rPr lang="en-US" sz="2000" dirty="0"/>
              <a:t> </a:t>
            </a:r>
            <a:r>
              <a:rPr lang="en-US" sz="2000" dirty="0" err="1"/>
              <a:t>direito</a:t>
            </a:r>
            <a:r>
              <a:rPr lang="en-US" sz="2000" dirty="0"/>
              <a:t> </a:t>
            </a:r>
            <a:r>
              <a:rPr lang="en-US" sz="2000" dirty="0" err="1"/>
              <a:t>assiste</a:t>
            </a:r>
            <a:r>
              <a:rPr lang="en-US" sz="2000" dirty="0"/>
              <a:t> </a:t>
            </a:r>
            <a:r>
              <a:rPr lang="en-US" sz="2000" b="1" dirty="0" err="1"/>
              <a:t>aos</a:t>
            </a:r>
            <a:r>
              <a:rPr lang="en-US" sz="2000" b="1" dirty="0"/>
              <a:t> </a:t>
            </a:r>
            <a:r>
              <a:rPr lang="en-US" sz="2000" b="1" dirty="0" err="1"/>
              <a:t>credores</a:t>
            </a:r>
            <a:r>
              <a:rPr lang="en-US" sz="2000" b="1" dirty="0"/>
              <a:t> </a:t>
            </a:r>
            <a:r>
              <a:rPr lang="en-US" sz="2000" b="1" dirty="0" err="1"/>
              <a:t>cuja</a:t>
            </a:r>
            <a:r>
              <a:rPr lang="en-US" sz="2000" b="1" dirty="0"/>
              <a:t> </a:t>
            </a:r>
            <a:r>
              <a:rPr lang="en-US" sz="2000" b="1" dirty="0" err="1"/>
              <a:t>garantia</a:t>
            </a:r>
            <a:r>
              <a:rPr lang="en-US" sz="2000" b="1" dirty="0"/>
              <a:t> se </a:t>
            </a:r>
            <a:r>
              <a:rPr lang="en-US" sz="2000" b="1" dirty="0" err="1"/>
              <a:t>tornar</a:t>
            </a:r>
            <a:r>
              <a:rPr lang="en-US" sz="2000" b="1" dirty="0"/>
              <a:t> </a:t>
            </a:r>
            <a:r>
              <a:rPr lang="en-US" sz="2000" b="1" dirty="0" err="1"/>
              <a:t>insuficiente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2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Só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credores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já</a:t>
            </a:r>
            <a:r>
              <a:rPr lang="en-US" sz="2000" dirty="0"/>
              <a:t> o </a:t>
            </a:r>
            <a:r>
              <a:rPr lang="en-US" sz="2000" dirty="0" err="1"/>
              <a:t>eram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tempo </a:t>
            </a:r>
            <a:r>
              <a:rPr lang="en-US" sz="2000" dirty="0" err="1"/>
              <a:t>daqueles</a:t>
            </a:r>
            <a:r>
              <a:rPr lang="en-US" sz="2000" dirty="0"/>
              <a:t> </a:t>
            </a:r>
            <a:r>
              <a:rPr lang="en-US" sz="2000" dirty="0" err="1"/>
              <a:t>atos</a:t>
            </a:r>
            <a:r>
              <a:rPr lang="en-US" sz="2000" dirty="0"/>
              <a:t> </a:t>
            </a:r>
            <a:r>
              <a:rPr lang="en-US" sz="2000" dirty="0" err="1"/>
              <a:t>podem</a:t>
            </a:r>
            <a:r>
              <a:rPr lang="en-US" sz="2000" dirty="0"/>
              <a:t> </a:t>
            </a:r>
            <a:r>
              <a:rPr lang="en-US" sz="2000" dirty="0" err="1"/>
              <a:t>pleitear</a:t>
            </a:r>
            <a:r>
              <a:rPr lang="en-US" sz="2000" dirty="0"/>
              <a:t> a </a:t>
            </a:r>
            <a:r>
              <a:rPr lang="en-US" sz="2000" dirty="0" err="1"/>
              <a:t>anulação</a:t>
            </a:r>
            <a:r>
              <a:rPr lang="en-US" sz="2000" dirty="0"/>
              <a:t> deles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Art. 159. </a:t>
            </a:r>
            <a:r>
              <a:rPr lang="en-US" sz="2000" dirty="0" err="1"/>
              <a:t>Serão</a:t>
            </a:r>
            <a:r>
              <a:rPr lang="en-US" sz="2000" dirty="0"/>
              <a:t> </a:t>
            </a:r>
            <a:r>
              <a:rPr lang="en-US" sz="2000" dirty="0" err="1"/>
              <a:t>igualmente</a:t>
            </a:r>
            <a:r>
              <a:rPr lang="en-US" sz="2000" dirty="0"/>
              <a:t> </a:t>
            </a:r>
            <a:r>
              <a:rPr lang="en-US" sz="2000" dirty="0" err="1"/>
              <a:t>anuláveis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b="1" u="sng" dirty="0" err="1"/>
              <a:t>contratos</a:t>
            </a:r>
            <a:r>
              <a:rPr lang="en-US" sz="2000" b="1" u="sng" dirty="0"/>
              <a:t> </a:t>
            </a:r>
            <a:r>
              <a:rPr lang="en-US" sz="2000" b="1" u="sng" dirty="0" err="1"/>
              <a:t>onerosos</a:t>
            </a:r>
            <a:r>
              <a:rPr lang="en-US" sz="2000" b="1" u="sng" dirty="0"/>
              <a:t> do </a:t>
            </a:r>
            <a:r>
              <a:rPr lang="en-US" sz="2000" b="1" u="sng" dirty="0" err="1"/>
              <a:t>devedor</a:t>
            </a:r>
            <a:r>
              <a:rPr lang="en-US" sz="2000" b="1" u="sng" dirty="0"/>
              <a:t> </a:t>
            </a:r>
            <a:r>
              <a:rPr lang="en-US" sz="2000" b="1" u="sng" dirty="0" err="1"/>
              <a:t>insolvente</a:t>
            </a:r>
            <a:r>
              <a:rPr lang="en-US" sz="2000" dirty="0"/>
              <a:t>, </a:t>
            </a:r>
            <a:r>
              <a:rPr lang="en-US" sz="2000" dirty="0" err="1"/>
              <a:t>quando</a:t>
            </a:r>
            <a:r>
              <a:rPr lang="en-US" sz="2000" dirty="0"/>
              <a:t> a </a:t>
            </a:r>
            <a:r>
              <a:rPr lang="en-US" sz="2000" b="1" dirty="0" err="1"/>
              <a:t>insolvência</a:t>
            </a:r>
            <a:r>
              <a:rPr lang="en-US" sz="2000" b="1" dirty="0"/>
              <a:t> </a:t>
            </a:r>
            <a:r>
              <a:rPr lang="en-US" sz="2000" b="1" u="sng" dirty="0"/>
              <a:t>for </a:t>
            </a:r>
            <a:r>
              <a:rPr lang="en-US" sz="2000" b="1" u="sng" dirty="0" err="1"/>
              <a:t>notória</a:t>
            </a:r>
            <a:r>
              <a:rPr lang="en-US" sz="2000" b="1" u="sng" dirty="0"/>
              <a:t>, </a:t>
            </a:r>
            <a:r>
              <a:rPr lang="en-US" sz="2000" b="1" u="sng" dirty="0" err="1"/>
              <a:t>ou</a:t>
            </a:r>
            <a:r>
              <a:rPr lang="en-US" sz="2000" b="1" u="sng" dirty="0"/>
              <a:t> </a:t>
            </a:r>
            <a:r>
              <a:rPr lang="en-US" sz="2000" b="1" u="sng" dirty="0" err="1"/>
              <a:t>houver</a:t>
            </a:r>
            <a:r>
              <a:rPr lang="en-US" sz="2000" b="1" u="sng" dirty="0"/>
              <a:t> </a:t>
            </a:r>
            <a:r>
              <a:rPr lang="en-US" sz="2000" b="1" u="sng" dirty="0" err="1"/>
              <a:t>motivo</a:t>
            </a:r>
            <a:r>
              <a:rPr lang="en-US" sz="2000" b="1" u="sng" dirty="0"/>
              <a:t> </a:t>
            </a:r>
            <a:r>
              <a:rPr lang="en-US" sz="2000" b="1" u="sng" dirty="0" err="1"/>
              <a:t>para</a:t>
            </a:r>
            <a:r>
              <a:rPr lang="en-US" sz="2000" b="1" u="sng" dirty="0"/>
              <a:t> </a:t>
            </a:r>
            <a:r>
              <a:rPr lang="en-US" sz="2000" b="1" u="sng" dirty="0" err="1"/>
              <a:t>ser</a:t>
            </a:r>
            <a:r>
              <a:rPr lang="en-US" sz="2000" b="1" u="sng" dirty="0"/>
              <a:t> </a:t>
            </a:r>
            <a:r>
              <a:rPr lang="en-US" sz="2000" b="1" u="sng" dirty="0" err="1"/>
              <a:t>conhecida</a:t>
            </a:r>
            <a:r>
              <a:rPr lang="en-US" sz="2000" b="1" u="sng" dirty="0"/>
              <a:t> do outro </a:t>
            </a:r>
            <a:r>
              <a:rPr lang="en-US" sz="2000" b="1" u="sng" dirty="0" err="1"/>
              <a:t>contratante</a:t>
            </a:r>
            <a:r>
              <a:rPr lang="en-US" sz="2000" b="1" u="sng" dirty="0" smtClean="0"/>
              <a:t>.</a:t>
            </a:r>
          </a:p>
          <a:p>
            <a:pPr algn="just"/>
            <a:endParaRPr 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3551385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32969415"/>
              </p:ext>
            </p:extLst>
          </p:nvPr>
        </p:nvGraphicFramePr>
        <p:xfrm>
          <a:off x="1537094" y="196004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5023" y="634266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V</a:t>
            </a:r>
            <a:r>
              <a:rPr lang="en-US" b="1" dirty="0" err="1" smtClean="0"/>
              <a:t>ícios</a:t>
            </a:r>
            <a:r>
              <a:rPr lang="en-US" b="1" dirty="0" smtClean="0"/>
              <a:t> </a:t>
            </a:r>
            <a:r>
              <a:rPr lang="en-US" b="1" dirty="0" err="1" smtClean="0"/>
              <a:t>Sociais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04590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08078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Requisitos</a:t>
            </a:r>
            <a:endParaRPr lang="en-US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31029942"/>
              </p:ext>
            </p:extLst>
          </p:nvPr>
        </p:nvGraphicFramePr>
        <p:xfrm>
          <a:off x="1095023" y="1881480"/>
          <a:ext cx="69652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6708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990559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4835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4367" y="1431697"/>
            <a:ext cx="70572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b="1" u="sng" dirty="0"/>
          </a:p>
          <a:p>
            <a:pPr algn="just"/>
            <a:r>
              <a:rPr lang="en-US" sz="2400" dirty="0"/>
              <a:t>Art. 160. Se o </a:t>
            </a:r>
            <a:r>
              <a:rPr lang="en-US" sz="2400" dirty="0" err="1"/>
              <a:t>adquirente</a:t>
            </a:r>
            <a:r>
              <a:rPr lang="en-US" sz="2400" dirty="0"/>
              <a:t> dos bens do </a:t>
            </a:r>
            <a:r>
              <a:rPr lang="en-US" sz="2400" dirty="0" err="1"/>
              <a:t>devedor</a:t>
            </a:r>
            <a:r>
              <a:rPr lang="en-US" sz="2400" dirty="0"/>
              <a:t> </a:t>
            </a:r>
            <a:r>
              <a:rPr lang="en-US" sz="2400" dirty="0" err="1"/>
              <a:t>insolvente</a:t>
            </a:r>
            <a:r>
              <a:rPr lang="en-US" sz="2400" dirty="0"/>
              <a:t> </a:t>
            </a:r>
            <a:r>
              <a:rPr lang="en-US" sz="2400" dirty="0" err="1"/>
              <a:t>ainda</a:t>
            </a:r>
            <a:r>
              <a:rPr lang="en-US" sz="2400" dirty="0"/>
              <a:t> </a:t>
            </a:r>
            <a:r>
              <a:rPr lang="en-US" sz="2400" dirty="0" err="1"/>
              <a:t>não</a:t>
            </a:r>
            <a:r>
              <a:rPr lang="en-US" sz="2400" dirty="0"/>
              <a:t> </a:t>
            </a:r>
            <a:r>
              <a:rPr lang="en-US" sz="2400" dirty="0" err="1"/>
              <a:t>tiver</a:t>
            </a:r>
            <a:r>
              <a:rPr lang="en-US" sz="2400" dirty="0"/>
              <a:t> </a:t>
            </a:r>
            <a:r>
              <a:rPr lang="en-US" sz="2400" dirty="0" err="1"/>
              <a:t>pago</a:t>
            </a:r>
            <a:r>
              <a:rPr lang="en-US" sz="2400" dirty="0"/>
              <a:t> o </a:t>
            </a:r>
            <a:r>
              <a:rPr lang="en-US" sz="2400" dirty="0" err="1"/>
              <a:t>preço</a:t>
            </a:r>
            <a:r>
              <a:rPr lang="en-US" sz="2400" dirty="0"/>
              <a:t> e </a:t>
            </a:r>
            <a:r>
              <a:rPr lang="en-US" sz="2400" dirty="0" err="1"/>
              <a:t>este</a:t>
            </a:r>
            <a:r>
              <a:rPr lang="en-US" sz="2400" dirty="0"/>
              <a:t> for, </a:t>
            </a:r>
            <a:r>
              <a:rPr lang="en-US" sz="2400" dirty="0" err="1"/>
              <a:t>aproximadamente</a:t>
            </a:r>
            <a:r>
              <a:rPr lang="en-US" sz="2400" dirty="0"/>
              <a:t>, o </a:t>
            </a:r>
            <a:r>
              <a:rPr lang="en-US" sz="2400" dirty="0" err="1"/>
              <a:t>corrente</a:t>
            </a:r>
            <a:r>
              <a:rPr lang="en-US" sz="2400" dirty="0"/>
              <a:t>, </a:t>
            </a:r>
            <a:r>
              <a:rPr lang="en-US" sz="2400" b="1" i="1" dirty="0" err="1"/>
              <a:t>desobrigar</a:t>
            </a:r>
            <a:r>
              <a:rPr lang="en-US" sz="2400" b="1" i="1" dirty="0"/>
              <a:t>-se-</a:t>
            </a:r>
            <a:r>
              <a:rPr lang="en-US" sz="2400" b="1" i="1" dirty="0" err="1"/>
              <a:t>á</a:t>
            </a:r>
            <a:r>
              <a:rPr lang="en-US" sz="2400" b="1" i="1" dirty="0"/>
              <a:t> </a:t>
            </a:r>
            <a:r>
              <a:rPr lang="en-US" sz="2400" b="1" i="1" dirty="0" err="1"/>
              <a:t>depositando</a:t>
            </a:r>
            <a:r>
              <a:rPr lang="en-US" sz="2400" b="1" i="1" dirty="0"/>
              <a:t>-o </a:t>
            </a:r>
            <a:r>
              <a:rPr lang="en-US" sz="2400" b="1" i="1" dirty="0" err="1"/>
              <a:t>em</a:t>
            </a:r>
            <a:r>
              <a:rPr lang="en-US" sz="2400" b="1" i="1" dirty="0"/>
              <a:t> </a:t>
            </a:r>
            <a:r>
              <a:rPr lang="en-US" sz="2400" b="1" i="1" dirty="0" err="1"/>
              <a:t>juízo</a:t>
            </a:r>
            <a:r>
              <a:rPr lang="en-US" sz="2400" b="1" i="1" dirty="0"/>
              <a:t>, com a </a:t>
            </a:r>
            <a:r>
              <a:rPr lang="en-US" sz="2400" b="1" i="1" dirty="0" err="1"/>
              <a:t>citação</a:t>
            </a:r>
            <a:r>
              <a:rPr lang="en-US" sz="2400" b="1" i="1" dirty="0"/>
              <a:t> de </a:t>
            </a:r>
            <a:r>
              <a:rPr lang="en-US" sz="2400" b="1" i="1" dirty="0" err="1"/>
              <a:t>todos</a:t>
            </a:r>
            <a:r>
              <a:rPr lang="en-US" sz="2400" b="1" i="1" dirty="0"/>
              <a:t> </a:t>
            </a:r>
            <a:r>
              <a:rPr lang="en-US" sz="2400" b="1" i="1" dirty="0" err="1"/>
              <a:t>os</a:t>
            </a:r>
            <a:r>
              <a:rPr lang="en-US" sz="2400" b="1" i="1" dirty="0"/>
              <a:t> </a:t>
            </a:r>
            <a:r>
              <a:rPr lang="en-US" sz="2400" b="1" i="1" dirty="0" err="1"/>
              <a:t>interessados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Parágrafo</a:t>
            </a:r>
            <a:r>
              <a:rPr lang="en-US" sz="2400" dirty="0"/>
              <a:t> </a:t>
            </a:r>
            <a:r>
              <a:rPr lang="en-US" sz="2400" dirty="0" err="1"/>
              <a:t>único</a:t>
            </a:r>
            <a:r>
              <a:rPr lang="en-US" sz="2400" dirty="0"/>
              <a:t>. Se </a:t>
            </a:r>
            <a:r>
              <a:rPr lang="en-US" sz="2400" b="1" i="1" dirty="0"/>
              <a:t>inferior, o </a:t>
            </a:r>
            <a:r>
              <a:rPr lang="en-US" sz="2400" b="1" i="1" dirty="0" err="1"/>
              <a:t>adquirente</a:t>
            </a:r>
            <a:r>
              <a:rPr lang="en-US" sz="2400" b="1" i="1" dirty="0"/>
              <a:t>, </a:t>
            </a:r>
            <a:r>
              <a:rPr lang="en-US" sz="2400" b="1" i="1" dirty="0" err="1"/>
              <a:t>para</a:t>
            </a:r>
            <a:r>
              <a:rPr lang="en-US" sz="2400" b="1" i="1" dirty="0"/>
              <a:t> </a:t>
            </a:r>
            <a:r>
              <a:rPr lang="en-US" sz="2400" b="1" i="1" dirty="0" err="1"/>
              <a:t>conservar</a:t>
            </a:r>
            <a:r>
              <a:rPr lang="en-US" sz="2400" b="1" i="1" dirty="0"/>
              <a:t> </a:t>
            </a:r>
            <a:r>
              <a:rPr lang="en-US" sz="2400" b="1" i="1" dirty="0" err="1"/>
              <a:t>os</a:t>
            </a:r>
            <a:r>
              <a:rPr lang="en-US" sz="2400" b="1" i="1" dirty="0"/>
              <a:t> bens, </a:t>
            </a:r>
            <a:r>
              <a:rPr lang="en-US" sz="2400" b="1" i="1" dirty="0" err="1"/>
              <a:t>poderá</a:t>
            </a:r>
            <a:r>
              <a:rPr lang="en-US" sz="2400" b="1" i="1" dirty="0"/>
              <a:t> </a:t>
            </a:r>
            <a:r>
              <a:rPr lang="en-US" sz="2400" b="1" i="1" dirty="0" err="1"/>
              <a:t>depositar</a:t>
            </a:r>
            <a:r>
              <a:rPr lang="en-US" sz="2400" b="1" i="1" dirty="0"/>
              <a:t> o </a:t>
            </a:r>
            <a:r>
              <a:rPr lang="en-US" sz="2400" b="1" i="1" dirty="0" err="1"/>
              <a:t>preço</a:t>
            </a:r>
            <a:r>
              <a:rPr lang="en-US" sz="2400" b="1" i="1" dirty="0"/>
              <a:t> </a:t>
            </a:r>
            <a:r>
              <a:rPr lang="en-US" sz="2400" b="1" i="1" dirty="0" err="1"/>
              <a:t>que</a:t>
            </a:r>
            <a:r>
              <a:rPr lang="en-US" sz="2400" b="1" i="1" dirty="0"/>
              <a:t> </a:t>
            </a:r>
            <a:r>
              <a:rPr lang="en-US" sz="2400" b="1" i="1" dirty="0" err="1"/>
              <a:t>lhes</a:t>
            </a:r>
            <a:r>
              <a:rPr lang="en-US" sz="2400" b="1" i="1" dirty="0"/>
              <a:t> </a:t>
            </a:r>
            <a:r>
              <a:rPr lang="en-US" sz="2400" b="1" i="1" dirty="0" err="1"/>
              <a:t>corresponda</a:t>
            </a:r>
            <a:r>
              <a:rPr lang="en-US" sz="2400" b="1" i="1" dirty="0"/>
              <a:t> </a:t>
            </a:r>
            <a:r>
              <a:rPr lang="en-US" sz="2400" b="1" i="1" dirty="0" err="1"/>
              <a:t>ao</a:t>
            </a:r>
            <a:r>
              <a:rPr lang="en-US" sz="2400" b="1" i="1" dirty="0"/>
              <a:t> valor real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8419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Fraude</a:t>
            </a:r>
            <a:r>
              <a:rPr lang="en-US" b="1" dirty="0" smtClean="0"/>
              <a:t> </a:t>
            </a:r>
            <a:r>
              <a:rPr lang="en-US" b="1" dirty="0" err="1" smtClean="0"/>
              <a:t>à</a:t>
            </a:r>
            <a:r>
              <a:rPr lang="en-US" b="1" dirty="0" smtClean="0"/>
              <a:t> </a:t>
            </a:r>
            <a:r>
              <a:rPr lang="en-US" b="1" dirty="0" err="1" smtClean="0"/>
              <a:t>Execução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Art. 792, </a:t>
            </a:r>
            <a:r>
              <a:rPr lang="en-US" b="1" dirty="0" err="1" smtClean="0"/>
              <a:t>Código</a:t>
            </a:r>
            <a:r>
              <a:rPr lang="en-US" b="1" dirty="0" smtClean="0"/>
              <a:t> de </a:t>
            </a:r>
            <a:r>
              <a:rPr lang="en-US" b="1" dirty="0" err="1" smtClean="0"/>
              <a:t>Processo</a:t>
            </a:r>
            <a:r>
              <a:rPr lang="en-US" b="1" dirty="0" smtClean="0"/>
              <a:t> </a:t>
            </a:r>
            <a:r>
              <a:rPr lang="en-US" b="1" dirty="0" smtClean="0"/>
              <a:t>Civil</a:t>
            </a:r>
          </a:p>
          <a:p>
            <a:r>
              <a:rPr lang="en-US" b="1" dirty="0" err="1" smtClean="0"/>
              <a:t>Tamb</a:t>
            </a:r>
            <a:r>
              <a:rPr lang="en-US" b="1" dirty="0" err="1" smtClean="0"/>
              <a:t>ém</a:t>
            </a:r>
            <a:r>
              <a:rPr lang="en-US" b="1" dirty="0" smtClean="0"/>
              <a:t> </a:t>
            </a:r>
            <a:r>
              <a:rPr lang="en-US" b="1" dirty="0" err="1" smtClean="0"/>
              <a:t>configura</a:t>
            </a:r>
            <a:r>
              <a:rPr lang="en-US" b="1" dirty="0" smtClean="0"/>
              <a:t> </a:t>
            </a:r>
            <a:r>
              <a:rPr lang="en-US" b="1" dirty="0" err="1" smtClean="0"/>
              <a:t>ato</a:t>
            </a:r>
            <a:r>
              <a:rPr lang="en-US" b="1" dirty="0" smtClean="0"/>
              <a:t> </a:t>
            </a:r>
            <a:r>
              <a:rPr lang="en-US" b="1" dirty="0" err="1" smtClean="0"/>
              <a:t>atentatório</a:t>
            </a:r>
            <a:r>
              <a:rPr lang="en-US" b="1" dirty="0" smtClean="0"/>
              <a:t> </a:t>
            </a:r>
            <a:r>
              <a:rPr lang="en-US" b="1" dirty="0" err="1" smtClean="0"/>
              <a:t>à</a:t>
            </a:r>
            <a:r>
              <a:rPr lang="en-US" b="1" dirty="0" smtClean="0"/>
              <a:t> </a:t>
            </a:r>
            <a:r>
              <a:rPr lang="en-US" b="1" dirty="0" err="1" smtClean="0"/>
              <a:t>dignidade</a:t>
            </a:r>
            <a:r>
              <a:rPr lang="en-US" b="1" dirty="0" smtClean="0"/>
              <a:t> (art. 774, CPC)</a:t>
            </a:r>
            <a:endParaRPr lang="en-US" b="1" dirty="0" smtClean="0"/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0757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5157671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2431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3647" y="994594"/>
            <a:ext cx="7070356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792.  A </a:t>
            </a:r>
            <a:r>
              <a:rPr lang="en-US" b="1" dirty="0" err="1"/>
              <a:t>alienação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a </a:t>
            </a:r>
            <a:r>
              <a:rPr lang="en-US" b="1" dirty="0" err="1"/>
              <a:t>oneração</a:t>
            </a:r>
            <a:r>
              <a:rPr lang="en-US" b="1" dirty="0"/>
              <a:t> de </a:t>
            </a:r>
            <a:r>
              <a:rPr lang="en-US" b="1" dirty="0" err="1"/>
              <a:t>bem</a:t>
            </a:r>
            <a:r>
              <a:rPr lang="en-US" b="1" dirty="0"/>
              <a:t> </a:t>
            </a:r>
            <a:r>
              <a:rPr lang="en-US" b="1" dirty="0" err="1"/>
              <a:t>é</a:t>
            </a:r>
            <a:r>
              <a:rPr lang="en-US" b="1" dirty="0"/>
              <a:t> </a:t>
            </a:r>
            <a:r>
              <a:rPr lang="en-US" b="1" dirty="0" err="1"/>
              <a:t>considerada</a:t>
            </a:r>
            <a:r>
              <a:rPr lang="en-US" b="1" dirty="0"/>
              <a:t> </a:t>
            </a:r>
            <a:r>
              <a:rPr lang="en-US" b="1" dirty="0" err="1"/>
              <a:t>fraude</a:t>
            </a:r>
            <a:r>
              <a:rPr lang="en-US" b="1" dirty="0"/>
              <a:t> </a:t>
            </a:r>
            <a:r>
              <a:rPr lang="en-US" b="1" dirty="0" err="1"/>
              <a:t>à</a:t>
            </a:r>
            <a:r>
              <a:rPr lang="en-US" b="1" dirty="0"/>
              <a:t> </a:t>
            </a:r>
            <a:r>
              <a:rPr lang="en-US" b="1" dirty="0" err="1"/>
              <a:t>execução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b="1" i="1" dirty="0" err="1"/>
              <a:t>sobre</a:t>
            </a:r>
            <a:r>
              <a:rPr lang="en-US" b="1" i="1" dirty="0"/>
              <a:t> o </a:t>
            </a:r>
            <a:r>
              <a:rPr lang="en-US" b="1" i="1" dirty="0" err="1"/>
              <a:t>bem</a:t>
            </a:r>
            <a:r>
              <a:rPr lang="en-US" b="1" i="1" dirty="0"/>
              <a:t> </a:t>
            </a:r>
            <a:r>
              <a:rPr lang="en-US" b="1" i="1" dirty="0" err="1"/>
              <a:t>pender</a:t>
            </a:r>
            <a:r>
              <a:rPr lang="en-US" b="1" i="1" dirty="0"/>
              <a:t> </a:t>
            </a:r>
            <a:r>
              <a:rPr lang="en-US" b="1" i="1" dirty="0" err="1"/>
              <a:t>ação</a:t>
            </a:r>
            <a:r>
              <a:rPr lang="en-US" b="1" i="1" dirty="0"/>
              <a:t> </a:t>
            </a:r>
            <a:r>
              <a:rPr lang="en-US" b="1" i="1" dirty="0" err="1"/>
              <a:t>fundada</a:t>
            </a:r>
            <a:r>
              <a:rPr lang="en-US" b="1" i="1" dirty="0"/>
              <a:t> </a:t>
            </a:r>
            <a:r>
              <a:rPr lang="en-US" b="1" i="1" dirty="0" err="1"/>
              <a:t>em</a:t>
            </a:r>
            <a:r>
              <a:rPr lang="en-US" b="1" i="1" dirty="0"/>
              <a:t> </a:t>
            </a:r>
            <a:r>
              <a:rPr lang="en-US" b="1" i="1" dirty="0" err="1"/>
              <a:t>direito</a:t>
            </a:r>
            <a:r>
              <a:rPr lang="en-US" b="1" i="1" dirty="0"/>
              <a:t> real </a:t>
            </a:r>
            <a:r>
              <a:rPr lang="en-US" b="1" i="1" dirty="0" err="1"/>
              <a:t>ou</a:t>
            </a:r>
            <a:r>
              <a:rPr lang="en-US" b="1" i="1" dirty="0"/>
              <a:t> com </a:t>
            </a:r>
            <a:r>
              <a:rPr lang="en-US" b="1" i="1" dirty="0" err="1"/>
              <a:t>pretensão</a:t>
            </a:r>
            <a:r>
              <a:rPr lang="en-US" b="1" i="1" dirty="0"/>
              <a:t> </a:t>
            </a:r>
            <a:r>
              <a:rPr lang="en-US" b="1" i="1" dirty="0" err="1"/>
              <a:t>reipersecutória</a:t>
            </a:r>
            <a:r>
              <a:rPr lang="en-US" dirty="0"/>
              <a:t>,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a </a:t>
            </a:r>
            <a:r>
              <a:rPr lang="en-US" dirty="0" err="1"/>
              <a:t>pendência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tenha</a:t>
            </a:r>
            <a:r>
              <a:rPr lang="en-US" dirty="0"/>
              <a:t> </a:t>
            </a:r>
            <a:r>
              <a:rPr lang="en-US" dirty="0" err="1"/>
              <a:t>sido</a:t>
            </a:r>
            <a:r>
              <a:rPr lang="en-US" dirty="0"/>
              <a:t> </a:t>
            </a:r>
            <a:r>
              <a:rPr lang="en-US" b="1" i="1" dirty="0" err="1"/>
              <a:t>averbada</a:t>
            </a:r>
            <a:r>
              <a:rPr lang="en-US" b="1" i="1" dirty="0"/>
              <a:t> no </a:t>
            </a:r>
            <a:r>
              <a:rPr lang="en-US" b="1" i="1" dirty="0" err="1"/>
              <a:t>respectivo</a:t>
            </a:r>
            <a:r>
              <a:rPr lang="en-US" b="1" i="1" dirty="0"/>
              <a:t> </a:t>
            </a:r>
            <a:r>
              <a:rPr lang="en-US" b="1" i="1" dirty="0" err="1"/>
              <a:t>registro</a:t>
            </a:r>
            <a:r>
              <a:rPr lang="en-US" b="1" i="1" dirty="0"/>
              <a:t> </a:t>
            </a:r>
            <a:r>
              <a:rPr lang="en-US" b="1" i="1" dirty="0" err="1"/>
              <a:t>público</a:t>
            </a:r>
            <a:r>
              <a:rPr lang="en-US" dirty="0"/>
              <a:t>, se </a:t>
            </a:r>
            <a:r>
              <a:rPr lang="en-US" dirty="0" err="1"/>
              <a:t>houver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tiver</a:t>
            </a:r>
            <a:r>
              <a:rPr lang="en-US" dirty="0"/>
              <a:t> </a:t>
            </a:r>
            <a:r>
              <a:rPr lang="en-US" dirty="0" err="1"/>
              <a:t>sido</a:t>
            </a:r>
            <a:r>
              <a:rPr lang="en-US" dirty="0"/>
              <a:t> </a:t>
            </a:r>
            <a:r>
              <a:rPr lang="en-US" b="1" i="1" dirty="0" err="1"/>
              <a:t>averbada</a:t>
            </a:r>
            <a:r>
              <a:rPr lang="en-US" dirty="0"/>
              <a:t>, no </a:t>
            </a:r>
            <a:r>
              <a:rPr lang="en-US" dirty="0" err="1"/>
              <a:t>registro</a:t>
            </a:r>
            <a:r>
              <a:rPr lang="en-US" dirty="0"/>
              <a:t> do </a:t>
            </a:r>
            <a:r>
              <a:rPr lang="en-US" dirty="0" err="1"/>
              <a:t>bem</a:t>
            </a:r>
            <a:r>
              <a:rPr lang="en-US" dirty="0"/>
              <a:t>, a </a:t>
            </a:r>
            <a:r>
              <a:rPr lang="en-US" b="1" i="1" dirty="0" err="1"/>
              <a:t>pendência</a:t>
            </a:r>
            <a:r>
              <a:rPr lang="en-US" b="1" i="1" dirty="0"/>
              <a:t> do </a:t>
            </a:r>
            <a:r>
              <a:rPr lang="en-US" b="1" i="1" dirty="0" err="1"/>
              <a:t>processo</a:t>
            </a:r>
            <a:r>
              <a:rPr lang="en-US" b="1" i="1" dirty="0"/>
              <a:t> de </a:t>
            </a:r>
            <a:r>
              <a:rPr lang="en-US" b="1" i="1" dirty="0" err="1"/>
              <a:t>execução</a:t>
            </a:r>
            <a:r>
              <a:rPr lang="en-US" b="1" i="1" dirty="0"/>
              <a:t>, </a:t>
            </a:r>
            <a:r>
              <a:rPr lang="en-US" b="1" i="1" dirty="0" err="1"/>
              <a:t>na</a:t>
            </a:r>
            <a:r>
              <a:rPr lang="en-US" b="1" i="1" dirty="0"/>
              <a:t> forma do art. 828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tiver</a:t>
            </a:r>
            <a:r>
              <a:rPr lang="en-US" dirty="0"/>
              <a:t> </a:t>
            </a:r>
            <a:r>
              <a:rPr lang="en-US" dirty="0" err="1"/>
              <a:t>sido</a:t>
            </a:r>
            <a:r>
              <a:rPr lang="en-US" dirty="0"/>
              <a:t> </a:t>
            </a:r>
            <a:r>
              <a:rPr lang="en-US" b="1" i="1" dirty="0" err="1"/>
              <a:t>averbado</a:t>
            </a:r>
            <a:r>
              <a:rPr lang="en-US" dirty="0"/>
              <a:t>, no </a:t>
            </a:r>
            <a:r>
              <a:rPr lang="en-US" dirty="0" err="1"/>
              <a:t>registro</a:t>
            </a:r>
            <a:r>
              <a:rPr lang="en-US" dirty="0"/>
              <a:t> do </a:t>
            </a:r>
            <a:r>
              <a:rPr lang="en-US" dirty="0" err="1"/>
              <a:t>bem</a:t>
            </a:r>
            <a:r>
              <a:rPr lang="en-US" dirty="0"/>
              <a:t>, </a:t>
            </a:r>
            <a:r>
              <a:rPr lang="en-US" b="1" i="1" dirty="0" err="1"/>
              <a:t>hipoteca</a:t>
            </a:r>
            <a:r>
              <a:rPr lang="en-US" b="1" i="1" dirty="0"/>
              <a:t> </a:t>
            </a:r>
            <a:r>
              <a:rPr lang="en-US" b="1" i="1" dirty="0" err="1"/>
              <a:t>judiciária</a:t>
            </a:r>
            <a:r>
              <a:rPr lang="en-US" b="1" i="1" dirty="0"/>
              <a:t> </a:t>
            </a:r>
            <a:r>
              <a:rPr lang="en-US" b="1" i="1" dirty="0" err="1"/>
              <a:t>ou</a:t>
            </a:r>
            <a:r>
              <a:rPr lang="en-US" b="1" i="1" dirty="0"/>
              <a:t> outro </a:t>
            </a:r>
            <a:r>
              <a:rPr lang="en-US" b="1" i="1" dirty="0" err="1"/>
              <a:t>ato</a:t>
            </a:r>
            <a:r>
              <a:rPr lang="en-US" b="1" i="1" dirty="0"/>
              <a:t> de </a:t>
            </a:r>
            <a:r>
              <a:rPr lang="en-US" b="1" i="1" dirty="0" err="1"/>
              <a:t>constrição</a:t>
            </a:r>
            <a:r>
              <a:rPr lang="en-US" b="1" i="1" dirty="0"/>
              <a:t> judicial</a:t>
            </a:r>
            <a:r>
              <a:rPr lang="en-US" dirty="0"/>
              <a:t> </a:t>
            </a:r>
            <a:r>
              <a:rPr lang="en-US" dirty="0" err="1"/>
              <a:t>originário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foi</a:t>
            </a:r>
            <a:r>
              <a:rPr lang="en-US" dirty="0"/>
              <a:t> </a:t>
            </a:r>
            <a:r>
              <a:rPr lang="en-US" dirty="0" err="1"/>
              <a:t>arguida</a:t>
            </a:r>
            <a:r>
              <a:rPr lang="en-US" dirty="0"/>
              <a:t> a </a:t>
            </a:r>
            <a:r>
              <a:rPr lang="en-US" dirty="0" err="1"/>
              <a:t>fraude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IV - </a:t>
            </a:r>
            <a:r>
              <a:rPr lang="en-US" dirty="0" err="1"/>
              <a:t>quando</a:t>
            </a:r>
            <a:r>
              <a:rPr lang="en-US" dirty="0"/>
              <a:t>, </a:t>
            </a:r>
            <a:r>
              <a:rPr lang="en-US" dirty="0" err="1"/>
              <a:t>ao</a:t>
            </a:r>
            <a:r>
              <a:rPr lang="en-US" dirty="0"/>
              <a:t> tempo da </a:t>
            </a:r>
            <a:r>
              <a:rPr lang="en-US" b="1" dirty="0" err="1"/>
              <a:t>alienação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da </a:t>
            </a:r>
            <a:r>
              <a:rPr lang="en-US" b="1" dirty="0" err="1"/>
              <a:t>oneração</a:t>
            </a:r>
            <a:r>
              <a:rPr lang="en-US" b="1" i="1" dirty="0"/>
              <a:t>, </a:t>
            </a:r>
            <a:r>
              <a:rPr lang="en-US" b="1" i="1" dirty="0" err="1"/>
              <a:t>tramitava</a:t>
            </a:r>
            <a:r>
              <a:rPr lang="en-US" b="1" i="1" dirty="0"/>
              <a:t> contra o </a:t>
            </a:r>
            <a:r>
              <a:rPr lang="en-US" b="1" i="1" dirty="0" err="1"/>
              <a:t>devedor</a:t>
            </a:r>
            <a:r>
              <a:rPr lang="en-US" b="1" i="1" dirty="0"/>
              <a:t> </a:t>
            </a:r>
            <a:r>
              <a:rPr lang="en-US" b="1" i="1" dirty="0" err="1"/>
              <a:t>ação</a:t>
            </a:r>
            <a:r>
              <a:rPr lang="en-US" b="1" i="1" dirty="0"/>
              <a:t> </a:t>
            </a:r>
            <a:r>
              <a:rPr lang="en-US" b="1" i="1" dirty="0" err="1"/>
              <a:t>capaz</a:t>
            </a:r>
            <a:r>
              <a:rPr lang="en-US" b="1" i="1" dirty="0"/>
              <a:t> de </a:t>
            </a:r>
            <a:r>
              <a:rPr lang="en-US" b="1" i="1" dirty="0" err="1"/>
              <a:t>reduzi</a:t>
            </a:r>
            <a:r>
              <a:rPr lang="en-US" b="1" i="1" dirty="0"/>
              <a:t>-lo </a:t>
            </a:r>
            <a:r>
              <a:rPr lang="en-US" b="1" i="1" dirty="0" err="1"/>
              <a:t>à</a:t>
            </a:r>
            <a:r>
              <a:rPr lang="en-US" b="1" i="1" dirty="0"/>
              <a:t> </a:t>
            </a:r>
            <a:r>
              <a:rPr lang="en-US" b="1" i="1" dirty="0" err="1"/>
              <a:t>insolvência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V -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demais</a:t>
            </a:r>
            <a:r>
              <a:rPr lang="en-US" dirty="0"/>
              <a:t> </a:t>
            </a:r>
            <a:r>
              <a:rPr lang="en-US" dirty="0" err="1"/>
              <a:t>casos</a:t>
            </a:r>
            <a:r>
              <a:rPr lang="en-US" dirty="0"/>
              <a:t> </a:t>
            </a:r>
            <a:r>
              <a:rPr lang="en-US" b="1" dirty="0" err="1"/>
              <a:t>expressos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lei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3337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774980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712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3647" y="994594"/>
            <a:ext cx="7070356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792.  A </a:t>
            </a:r>
            <a:r>
              <a:rPr lang="en-US" b="1" dirty="0" err="1"/>
              <a:t>alienação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a </a:t>
            </a:r>
            <a:r>
              <a:rPr lang="en-US" b="1" dirty="0" err="1"/>
              <a:t>oneração</a:t>
            </a:r>
            <a:r>
              <a:rPr lang="en-US" b="1" dirty="0"/>
              <a:t> de </a:t>
            </a:r>
            <a:r>
              <a:rPr lang="en-US" b="1" dirty="0" err="1"/>
              <a:t>bem</a:t>
            </a:r>
            <a:r>
              <a:rPr lang="en-US" b="1" dirty="0"/>
              <a:t> </a:t>
            </a:r>
            <a:r>
              <a:rPr lang="en-US" b="1" dirty="0" err="1"/>
              <a:t>é</a:t>
            </a:r>
            <a:r>
              <a:rPr lang="en-US" b="1" dirty="0"/>
              <a:t> </a:t>
            </a:r>
            <a:r>
              <a:rPr lang="en-US" b="1" dirty="0" err="1"/>
              <a:t>considerada</a:t>
            </a:r>
            <a:r>
              <a:rPr lang="en-US" b="1" dirty="0"/>
              <a:t> </a:t>
            </a:r>
            <a:r>
              <a:rPr lang="en-US" b="1" dirty="0" err="1"/>
              <a:t>fraude</a:t>
            </a:r>
            <a:r>
              <a:rPr lang="en-US" b="1" dirty="0"/>
              <a:t> </a:t>
            </a:r>
            <a:r>
              <a:rPr lang="en-US" b="1" dirty="0" err="1"/>
              <a:t>à</a:t>
            </a:r>
            <a:r>
              <a:rPr lang="en-US" b="1" dirty="0"/>
              <a:t> </a:t>
            </a:r>
            <a:r>
              <a:rPr lang="en-US" b="1" dirty="0" err="1"/>
              <a:t>execução</a:t>
            </a:r>
            <a:r>
              <a:rPr lang="en-US" b="1" dirty="0" smtClean="0"/>
              <a:t>: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I - </a:t>
            </a:r>
            <a:r>
              <a:rPr lang="en-US" b="1" dirty="0" err="1"/>
              <a:t>quando</a:t>
            </a:r>
            <a:r>
              <a:rPr lang="en-US" b="1" dirty="0"/>
              <a:t> </a:t>
            </a:r>
            <a:r>
              <a:rPr lang="en-US" b="1" i="1" dirty="0" err="1"/>
              <a:t>sobre</a:t>
            </a:r>
            <a:r>
              <a:rPr lang="en-US" b="1" i="1" dirty="0"/>
              <a:t> o </a:t>
            </a:r>
            <a:r>
              <a:rPr lang="en-US" b="1" i="1" dirty="0" err="1"/>
              <a:t>bem</a:t>
            </a:r>
            <a:r>
              <a:rPr lang="en-US" b="1" i="1" dirty="0"/>
              <a:t> </a:t>
            </a:r>
            <a:r>
              <a:rPr lang="en-US" b="1" i="1" dirty="0" err="1"/>
              <a:t>pender</a:t>
            </a:r>
            <a:r>
              <a:rPr lang="en-US" b="1" i="1" dirty="0"/>
              <a:t> </a:t>
            </a:r>
            <a:r>
              <a:rPr lang="en-US" b="1" i="1" dirty="0" err="1"/>
              <a:t>ação</a:t>
            </a:r>
            <a:r>
              <a:rPr lang="en-US" b="1" i="1" dirty="0"/>
              <a:t> </a:t>
            </a:r>
            <a:r>
              <a:rPr lang="en-US" b="1" i="1" dirty="0" err="1"/>
              <a:t>fundada</a:t>
            </a:r>
            <a:r>
              <a:rPr lang="en-US" b="1" i="1" dirty="0"/>
              <a:t> </a:t>
            </a:r>
            <a:r>
              <a:rPr lang="en-US" b="1" i="1" dirty="0" err="1"/>
              <a:t>em</a:t>
            </a:r>
            <a:r>
              <a:rPr lang="en-US" b="1" i="1" dirty="0"/>
              <a:t> </a:t>
            </a:r>
            <a:r>
              <a:rPr lang="en-US" b="1" i="1" dirty="0" err="1"/>
              <a:t>direito</a:t>
            </a:r>
            <a:r>
              <a:rPr lang="en-US" b="1" i="1" dirty="0"/>
              <a:t> real </a:t>
            </a:r>
            <a:r>
              <a:rPr lang="en-US" b="1" i="1" dirty="0" err="1"/>
              <a:t>ou</a:t>
            </a:r>
            <a:r>
              <a:rPr lang="en-US" b="1" i="1" dirty="0"/>
              <a:t> com </a:t>
            </a:r>
            <a:r>
              <a:rPr lang="en-US" b="1" i="1" dirty="0" err="1"/>
              <a:t>pretensão</a:t>
            </a:r>
            <a:r>
              <a:rPr lang="en-US" b="1" i="1" dirty="0"/>
              <a:t> </a:t>
            </a:r>
            <a:r>
              <a:rPr lang="en-US" b="1" i="1" dirty="0" err="1"/>
              <a:t>reipersecutória</a:t>
            </a:r>
            <a:r>
              <a:rPr lang="en-US" b="1" dirty="0"/>
              <a:t>, </a:t>
            </a:r>
            <a:r>
              <a:rPr lang="en-US" b="1" dirty="0" err="1"/>
              <a:t>desde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a </a:t>
            </a:r>
            <a:r>
              <a:rPr lang="en-US" b="1" dirty="0" err="1"/>
              <a:t>pendência</a:t>
            </a:r>
            <a:r>
              <a:rPr lang="en-US" b="1" dirty="0"/>
              <a:t> do </a:t>
            </a:r>
            <a:r>
              <a:rPr lang="en-US" b="1" dirty="0" err="1"/>
              <a:t>processo</a:t>
            </a:r>
            <a:r>
              <a:rPr lang="en-US" b="1" dirty="0"/>
              <a:t> </a:t>
            </a:r>
            <a:r>
              <a:rPr lang="en-US" b="1" dirty="0" err="1"/>
              <a:t>tenha</a:t>
            </a:r>
            <a:r>
              <a:rPr lang="en-US" b="1" dirty="0"/>
              <a:t> </a:t>
            </a:r>
            <a:r>
              <a:rPr lang="en-US" b="1" dirty="0" err="1"/>
              <a:t>sido</a:t>
            </a:r>
            <a:r>
              <a:rPr lang="en-US" b="1" dirty="0"/>
              <a:t> </a:t>
            </a:r>
            <a:r>
              <a:rPr lang="en-US" b="1" i="1" dirty="0" err="1"/>
              <a:t>averbada</a:t>
            </a:r>
            <a:r>
              <a:rPr lang="en-US" b="1" i="1" dirty="0"/>
              <a:t> no </a:t>
            </a:r>
            <a:r>
              <a:rPr lang="en-US" b="1" i="1" dirty="0" err="1"/>
              <a:t>respectivo</a:t>
            </a:r>
            <a:r>
              <a:rPr lang="en-US" b="1" i="1" dirty="0"/>
              <a:t> </a:t>
            </a:r>
            <a:r>
              <a:rPr lang="en-US" b="1" i="1" dirty="0" err="1"/>
              <a:t>registro</a:t>
            </a:r>
            <a:r>
              <a:rPr lang="en-US" b="1" i="1" dirty="0"/>
              <a:t> </a:t>
            </a:r>
            <a:r>
              <a:rPr lang="en-US" b="1" i="1" dirty="0" err="1"/>
              <a:t>público</a:t>
            </a:r>
            <a:r>
              <a:rPr lang="en-US" b="1" dirty="0"/>
              <a:t>, se </a:t>
            </a:r>
            <a:r>
              <a:rPr lang="en-US" b="1" dirty="0" err="1"/>
              <a:t>houver</a:t>
            </a:r>
            <a:r>
              <a:rPr lang="en-US" b="1" dirty="0" smtClean="0"/>
              <a:t>;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Direito</a:t>
            </a:r>
            <a:r>
              <a:rPr lang="en-US" dirty="0" smtClean="0"/>
              <a:t> </a:t>
            </a:r>
            <a:r>
              <a:rPr lang="en-US" dirty="0" smtClean="0"/>
              <a:t>real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Pretensão</a:t>
            </a:r>
            <a:r>
              <a:rPr lang="en-US" dirty="0" smtClean="0"/>
              <a:t> </a:t>
            </a:r>
            <a:r>
              <a:rPr lang="en-US" dirty="0" err="1" smtClean="0"/>
              <a:t>reipersecutória</a:t>
            </a:r>
            <a:r>
              <a:rPr lang="en-US" dirty="0" smtClean="0"/>
              <a:t> (o </a:t>
            </a:r>
            <a:r>
              <a:rPr lang="en-US" dirty="0" err="1" smtClean="0"/>
              <a:t>pr</a:t>
            </a:r>
            <a:r>
              <a:rPr lang="en-US" dirty="0" err="1" smtClean="0"/>
              <a:t>óprio</a:t>
            </a:r>
            <a:r>
              <a:rPr lang="en-US" dirty="0" smtClean="0"/>
              <a:t> </a:t>
            </a:r>
            <a:r>
              <a:rPr lang="en-US" dirty="0" err="1" smtClean="0"/>
              <a:t>bem</a:t>
            </a:r>
            <a:r>
              <a:rPr lang="en-US" dirty="0" smtClean="0"/>
              <a:t>)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smtClean="0"/>
              <a:t>Art. 109, </a:t>
            </a:r>
            <a:r>
              <a:rPr lang="en-US" dirty="0" err="1" smtClean="0"/>
              <a:t>Código</a:t>
            </a:r>
            <a:r>
              <a:rPr lang="en-US" dirty="0" smtClean="0"/>
              <a:t> de </a:t>
            </a:r>
            <a:r>
              <a:rPr lang="en-US" dirty="0" err="1" smtClean="0"/>
              <a:t>Processo</a:t>
            </a:r>
            <a:r>
              <a:rPr lang="en-US" dirty="0" smtClean="0"/>
              <a:t> Civil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Exist</a:t>
            </a:r>
            <a:r>
              <a:rPr lang="en-US" dirty="0" err="1" smtClean="0"/>
              <a:t>ência</a:t>
            </a:r>
            <a:r>
              <a:rPr lang="en-US" dirty="0" smtClean="0"/>
              <a:t> da </a:t>
            </a:r>
            <a:r>
              <a:rPr lang="en-US" dirty="0" err="1" smtClean="0"/>
              <a:t>ação</a:t>
            </a:r>
            <a:r>
              <a:rPr lang="en-US" dirty="0" smtClean="0"/>
              <a:t>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averbada</a:t>
            </a:r>
            <a:r>
              <a:rPr lang="en-US" dirty="0" smtClean="0"/>
              <a:t> (</a:t>
            </a:r>
            <a:r>
              <a:rPr lang="en-US" dirty="0" err="1" smtClean="0"/>
              <a:t>regra</a:t>
            </a:r>
            <a:r>
              <a:rPr lang="en-US" dirty="0" smtClean="0"/>
              <a:t>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b="1" dirty="0" err="1" smtClean="0"/>
              <a:t>Independe</a:t>
            </a:r>
            <a:r>
              <a:rPr lang="en-US" b="1" dirty="0" smtClean="0"/>
              <a:t> da </a:t>
            </a:r>
            <a:r>
              <a:rPr lang="en-US" b="1" dirty="0" err="1" smtClean="0"/>
              <a:t>demonstra</a:t>
            </a:r>
            <a:r>
              <a:rPr lang="en-US" b="1" dirty="0" err="1" smtClean="0"/>
              <a:t>ção</a:t>
            </a:r>
            <a:r>
              <a:rPr lang="en-US" b="1" dirty="0" smtClean="0"/>
              <a:t> de </a:t>
            </a:r>
            <a:r>
              <a:rPr lang="en-US" b="1" dirty="0" err="1" smtClean="0"/>
              <a:t>insolvência</a:t>
            </a:r>
            <a:endParaRPr lang="en-US" b="1" dirty="0" smtClean="0"/>
          </a:p>
          <a:p>
            <a:pPr marL="285750" indent="-285750" algn="just">
              <a:buFont typeface="Wingdings" charset="2"/>
              <a:buChar char="Ø"/>
            </a:pPr>
            <a:endParaRPr lang="en-US" b="1" dirty="0"/>
          </a:p>
          <a:p>
            <a:pPr marL="285750" indent="-285750" algn="just">
              <a:buFont typeface="Wingdings" charset="2"/>
              <a:buChar char="Ø"/>
            </a:pPr>
            <a:r>
              <a:rPr lang="en-US" b="1" dirty="0" smtClean="0"/>
              <a:t>Lei de </a:t>
            </a:r>
            <a:r>
              <a:rPr lang="en-US" b="1" dirty="0" err="1" smtClean="0"/>
              <a:t>Registros</a:t>
            </a:r>
            <a:r>
              <a:rPr lang="en-US" b="1" dirty="0" smtClean="0"/>
              <a:t> </a:t>
            </a:r>
            <a:r>
              <a:rPr lang="en-US" b="1" dirty="0" err="1" smtClean="0"/>
              <a:t>Públicos</a:t>
            </a:r>
            <a:r>
              <a:rPr lang="en-US" b="1" dirty="0" smtClean="0"/>
              <a:t> (art. 167) e art. 54, I, Lei 13.097/2015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22398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3647" y="994594"/>
            <a:ext cx="7070356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792.  A </a:t>
            </a:r>
            <a:r>
              <a:rPr lang="en-US" b="1" dirty="0" err="1"/>
              <a:t>alienação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a </a:t>
            </a:r>
            <a:r>
              <a:rPr lang="en-US" b="1" dirty="0" err="1"/>
              <a:t>oneração</a:t>
            </a:r>
            <a:r>
              <a:rPr lang="en-US" b="1" dirty="0"/>
              <a:t> de </a:t>
            </a:r>
            <a:r>
              <a:rPr lang="en-US" b="1" dirty="0" err="1"/>
              <a:t>bem</a:t>
            </a:r>
            <a:r>
              <a:rPr lang="en-US" b="1" dirty="0"/>
              <a:t> </a:t>
            </a:r>
            <a:r>
              <a:rPr lang="en-US" b="1" dirty="0" err="1"/>
              <a:t>é</a:t>
            </a:r>
            <a:r>
              <a:rPr lang="en-US" b="1" dirty="0"/>
              <a:t> </a:t>
            </a:r>
            <a:r>
              <a:rPr lang="en-US" b="1" dirty="0" err="1"/>
              <a:t>considerada</a:t>
            </a:r>
            <a:r>
              <a:rPr lang="en-US" b="1" dirty="0"/>
              <a:t> </a:t>
            </a:r>
            <a:r>
              <a:rPr lang="en-US" b="1" dirty="0" err="1"/>
              <a:t>fraude</a:t>
            </a:r>
            <a:r>
              <a:rPr lang="en-US" b="1" dirty="0"/>
              <a:t> </a:t>
            </a:r>
            <a:r>
              <a:rPr lang="en-US" b="1" dirty="0" err="1"/>
              <a:t>à</a:t>
            </a:r>
            <a:r>
              <a:rPr lang="en-US" b="1" dirty="0"/>
              <a:t> </a:t>
            </a:r>
            <a:r>
              <a:rPr lang="en-US" b="1" dirty="0" err="1"/>
              <a:t>execução</a:t>
            </a:r>
            <a:r>
              <a:rPr lang="en-US" b="1" dirty="0" smtClean="0"/>
              <a:t>: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III - </a:t>
            </a:r>
            <a:r>
              <a:rPr lang="en-US" b="1" dirty="0" err="1"/>
              <a:t>quando</a:t>
            </a:r>
            <a:r>
              <a:rPr lang="en-US" b="1" dirty="0"/>
              <a:t> </a:t>
            </a:r>
            <a:r>
              <a:rPr lang="en-US" b="1" dirty="0" err="1"/>
              <a:t>tiver</a:t>
            </a:r>
            <a:r>
              <a:rPr lang="en-US" b="1" dirty="0"/>
              <a:t> </a:t>
            </a:r>
            <a:r>
              <a:rPr lang="en-US" b="1" dirty="0" err="1"/>
              <a:t>sido</a:t>
            </a:r>
            <a:r>
              <a:rPr lang="en-US" b="1" dirty="0"/>
              <a:t> </a:t>
            </a:r>
            <a:r>
              <a:rPr lang="en-US" b="1" i="1" dirty="0" err="1"/>
              <a:t>averbado</a:t>
            </a:r>
            <a:r>
              <a:rPr lang="en-US" b="1" dirty="0"/>
              <a:t>, no </a:t>
            </a:r>
            <a:r>
              <a:rPr lang="en-US" b="1" dirty="0" err="1"/>
              <a:t>registro</a:t>
            </a:r>
            <a:r>
              <a:rPr lang="en-US" b="1" dirty="0"/>
              <a:t> do </a:t>
            </a:r>
            <a:r>
              <a:rPr lang="en-US" b="1" dirty="0" err="1"/>
              <a:t>bem</a:t>
            </a:r>
            <a:r>
              <a:rPr lang="en-US" b="1" dirty="0"/>
              <a:t>, </a:t>
            </a:r>
            <a:r>
              <a:rPr lang="en-US" b="1" i="1" dirty="0" err="1"/>
              <a:t>hipoteca</a:t>
            </a:r>
            <a:r>
              <a:rPr lang="en-US" b="1" i="1" dirty="0"/>
              <a:t> </a:t>
            </a:r>
            <a:r>
              <a:rPr lang="en-US" b="1" i="1" dirty="0" err="1"/>
              <a:t>judiciária</a:t>
            </a:r>
            <a:r>
              <a:rPr lang="en-US" b="1" i="1" dirty="0"/>
              <a:t> </a:t>
            </a:r>
            <a:r>
              <a:rPr lang="en-US" b="1" i="1" dirty="0" err="1"/>
              <a:t>ou</a:t>
            </a:r>
            <a:r>
              <a:rPr lang="en-US" b="1" i="1" dirty="0"/>
              <a:t> outro </a:t>
            </a:r>
            <a:r>
              <a:rPr lang="en-US" b="1" i="1" dirty="0" err="1"/>
              <a:t>ato</a:t>
            </a:r>
            <a:r>
              <a:rPr lang="en-US" b="1" i="1" dirty="0"/>
              <a:t> de </a:t>
            </a:r>
            <a:r>
              <a:rPr lang="en-US" b="1" i="1" dirty="0" err="1"/>
              <a:t>constrição</a:t>
            </a:r>
            <a:r>
              <a:rPr lang="en-US" b="1" i="1" dirty="0"/>
              <a:t> judicial</a:t>
            </a:r>
            <a:r>
              <a:rPr lang="en-US" b="1" dirty="0"/>
              <a:t> </a:t>
            </a:r>
            <a:r>
              <a:rPr lang="en-US" b="1" dirty="0" err="1"/>
              <a:t>originário</a:t>
            </a:r>
            <a:r>
              <a:rPr lang="en-US" b="1" dirty="0"/>
              <a:t> do </a:t>
            </a:r>
            <a:r>
              <a:rPr lang="en-US" b="1" i="1" dirty="0" err="1"/>
              <a:t>processo</a:t>
            </a:r>
            <a:r>
              <a:rPr lang="en-US" b="1" i="1" dirty="0"/>
              <a:t> </a:t>
            </a:r>
            <a:r>
              <a:rPr lang="en-US" b="1" i="1" dirty="0" err="1"/>
              <a:t>onde</a:t>
            </a:r>
            <a:r>
              <a:rPr lang="en-US" b="1" i="1" dirty="0"/>
              <a:t> </a:t>
            </a:r>
            <a:r>
              <a:rPr lang="en-US" b="1" i="1" dirty="0" err="1"/>
              <a:t>foi</a:t>
            </a:r>
            <a:r>
              <a:rPr lang="en-US" b="1" i="1" dirty="0"/>
              <a:t> </a:t>
            </a:r>
            <a:r>
              <a:rPr lang="en-US" b="1" i="1" dirty="0" err="1"/>
              <a:t>arguida</a:t>
            </a:r>
            <a:r>
              <a:rPr lang="en-US" b="1" i="1" dirty="0"/>
              <a:t> a </a:t>
            </a:r>
            <a:r>
              <a:rPr lang="en-US" b="1" i="1" dirty="0" err="1"/>
              <a:t>fraude</a:t>
            </a:r>
            <a:r>
              <a:rPr lang="en-US" b="1" dirty="0" smtClean="0"/>
              <a:t>;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Ato</a:t>
            </a:r>
            <a:r>
              <a:rPr lang="en-US" dirty="0" smtClean="0"/>
              <a:t> de </a:t>
            </a:r>
            <a:r>
              <a:rPr lang="en-US" dirty="0" err="1" smtClean="0"/>
              <a:t>constrição</a:t>
            </a:r>
            <a:r>
              <a:rPr lang="en-US" dirty="0" smtClean="0"/>
              <a:t> judicial </a:t>
            </a:r>
            <a:r>
              <a:rPr lang="en-US" dirty="0" err="1" smtClean="0"/>
              <a:t>averbado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Penhora</a:t>
            </a:r>
            <a:r>
              <a:rPr lang="en-US" dirty="0" smtClean="0"/>
              <a:t>, </a:t>
            </a:r>
            <a:r>
              <a:rPr lang="en-US" dirty="0" err="1" smtClean="0"/>
              <a:t>arresto</a:t>
            </a:r>
            <a:r>
              <a:rPr lang="en-US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exemplo</a:t>
            </a:r>
            <a:r>
              <a:rPr lang="en-US" dirty="0" smtClean="0"/>
              <a:t>.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Hipoteca</a:t>
            </a:r>
            <a:r>
              <a:rPr lang="en-US" dirty="0" smtClean="0"/>
              <a:t> </a:t>
            </a:r>
            <a:r>
              <a:rPr lang="en-US" dirty="0" err="1" smtClean="0"/>
              <a:t>judiciária</a:t>
            </a:r>
            <a:r>
              <a:rPr lang="en-US" dirty="0" smtClean="0"/>
              <a:t> (art. 495, </a:t>
            </a:r>
            <a:r>
              <a:rPr lang="en-US" dirty="0" err="1" smtClean="0"/>
              <a:t>Código</a:t>
            </a:r>
            <a:r>
              <a:rPr lang="en-US" dirty="0" smtClean="0"/>
              <a:t> de </a:t>
            </a:r>
            <a:r>
              <a:rPr lang="en-US" dirty="0" err="1" smtClean="0"/>
              <a:t>Processo</a:t>
            </a:r>
            <a:r>
              <a:rPr lang="en-US" dirty="0" smtClean="0"/>
              <a:t> Civil</a:t>
            </a:r>
            <a:r>
              <a:rPr lang="en-US" dirty="0" smtClean="0"/>
              <a:t>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smtClean="0"/>
              <a:t>Art. 844, CPC</a:t>
            </a:r>
            <a:endParaRPr lang="en-US" dirty="0" smtClean="0"/>
          </a:p>
          <a:p>
            <a:pPr marL="285750" indent="-285750" algn="just">
              <a:buFont typeface="Wingdings" charset="2"/>
              <a:buChar char="v"/>
            </a:pPr>
            <a:endParaRPr lang="en-US" dirty="0"/>
          </a:p>
          <a:p>
            <a:pPr marL="285750" indent="-285750" algn="just">
              <a:buFont typeface="Wingdings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642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3647" y="994594"/>
            <a:ext cx="70703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792.  A </a:t>
            </a:r>
            <a:r>
              <a:rPr lang="en-US" b="1" dirty="0" err="1"/>
              <a:t>alienação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a </a:t>
            </a:r>
            <a:r>
              <a:rPr lang="en-US" b="1" dirty="0" err="1"/>
              <a:t>oneração</a:t>
            </a:r>
            <a:r>
              <a:rPr lang="en-US" b="1" dirty="0"/>
              <a:t> de </a:t>
            </a:r>
            <a:r>
              <a:rPr lang="en-US" b="1" dirty="0" err="1"/>
              <a:t>bem</a:t>
            </a:r>
            <a:r>
              <a:rPr lang="en-US" b="1" dirty="0"/>
              <a:t> </a:t>
            </a:r>
            <a:r>
              <a:rPr lang="en-US" b="1" dirty="0" err="1"/>
              <a:t>é</a:t>
            </a:r>
            <a:r>
              <a:rPr lang="en-US" b="1" dirty="0"/>
              <a:t> </a:t>
            </a:r>
            <a:r>
              <a:rPr lang="en-US" b="1" dirty="0" err="1"/>
              <a:t>considerada</a:t>
            </a:r>
            <a:r>
              <a:rPr lang="en-US" b="1" dirty="0"/>
              <a:t> </a:t>
            </a:r>
            <a:r>
              <a:rPr lang="en-US" b="1" dirty="0" err="1"/>
              <a:t>fraude</a:t>
            </a:r>
            <a:r>
              <a:rPr lang="en-US" b="1" dirty="0"/>
              <a:t> </a:t>
            </a:r>
            <a:r>
              <a:rPr lang="en-US" b="1" dirty="0" err="1"/>
              <a:t>à</a:t>
            </a:r>
            <a:r>
              <a:rPr lang="en-US" b="1" dirty="0"/>
              <a:t> </a:t>
            </a:r>
            <a:r>
              <a:rPr lang="en-US" b="1" dirty="0" err="1"/>
              <a:t>execução</a:t>
            </a:r>
            <a:r>
              <a:rPr lang="en-US" dirty="0" smtClean="0"/>
              <a:t>: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/>
              <a:t>II - </a:t>
            </a:r>
            <a:r>
              <a:rPr lang="en-US" b="1" dirty="0" err="1"/>
              <a:t>quando</a:t>
            </a:r>
            <a:r>
              <a:rPr lang="en-US" b="1" dirty="0"/>
              <a:t> </a:t>
            </a:r>
            <a:r>
              <a:rPr lang="en-US" b="1" dirty="0" err="1"/>
              <a:t>tiver</a:t>
            </a:r>
            <a:r>
              <a:rPr lang="en-US" b="1" dirty="0"/>
              <a:t> </a:t>
            </a:r>
            <a:r>
              <a:rPr lang="en-US" b="1" dirty="0" err="1"/>
              <a:t>sido</a:t>
            </a:r>
            <a:r>
              <a:rPr lang="en-US" b="1" dirty="0"/>
              <a:t> </a:t>
            </a:r>
            <a:r>
              <a:rPr lang="en-US" b="1" i="1" dirty="0" err="1"/>
              <a:t>averbada</a:t>
            </a:r>
            <a:r>
              <a:rPr lang="en-US" b="1" dirty="0"/>
              <a:t>, no </a:t>
            </a:r>
            <a:r>
              <a:rPr lang="en-US" b="1" dirty="0" err="1"/>
              <a:t>registro</a:t>
            </a:r>
            <a:r>
              <a:rPr lang="en-US" b="1" dirty="0"/>
              <a:t> do </a:t>
            </a:r>
            <a:r>
              <a:rPr lang="en-US" b="1" dirty="0" err="1"/>
              <a:t>bem</a:t>
            </a:r>
            <a:r>
              <a:rPr lang="en-US" b="1" dirty="0"/>
              <a:t>, a </a:t>
            </a:r>
            <a:r>
              <a:rPr lang="en-US" b="1" i="1" dirty="0" err="1"/>
              <a:t>pendência</a:t>
            </a:r>
            <a:r>
              <a:rPr lang="en-US" b="1" i="1" dirty="0"/>
              <a:t> do </a:t>
            </a:r>
            <a:r>
              <a:rPr lang="en-US" b="1" i="1" dirty="0" err="1"/>
              <a:t>processo</a:t>
            </a:r>
            <a:r>
              <a:rPr lang="en-US" b="1" i="1" dirty="0"/>
              <a:t> de </a:t>
            </a:r>
            <a:r>
              <a:rPr lang="en-US" b="1" i="1" dirty="0" err="1"/>
              <a:t>execução</a:t>
            </a:r>
            <a:r>
              <a:rPr lang="en-US" b="1" i="1" dirty="0"/>
              <a:t>, </a:t>
            </a:r>
            <a:r>
              <a:rPr lang="en-US" b="1" i="1" dirty="0" err="1"/>
              <a:t>na</a:t>
            </a:r>
            <a:r>
              <a:rPr lang="en-US" b="1" i="1" dirty="0"/>
              <a:t> forma do art. 828</a:t>
            </a:r>
            <a:r>
              <a:rPr lang="en-US" b="1" dirty="0" smtClean="0"/>
              <a:t>;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smtClean="0"/>
              <a:t>Art. </a:t>
            </a:r>
            <a:r>
              <a:rPr lang="en-US" dirty="0" smtClean="0"/>
              <a:t>828 c/c 799 </a:t>
            </a:r>
            <a:r>
              <a:rPr lang="en-US" dirty="0" err="1" smtClean="0"/>
              <a:t>Código</a:t>
            </a:r>
            <a:r>
              <a:rPr lang="en-US" dirty="0" smtClean="0"/>
              <a:t> de </a:t>
            </a:r>
            <a:r>
              <a:rPr lang="en-US" dirty="0" err="1" smtClean="0"/>
              <a:t>Processo</a:t>
            </a:r>
            <a:r>
              <a:rPr lang="en-US" dirty="0" smtClean="0"/>
              <a:t> Civil</a:t>
            </a:r>
          </a:p>
          <a:p>
            <a:pPr algn="just"/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Título</a:t>
            </a:r>
            <a:r>
              <a:rPr lang="en-US" dirty="0" smtClean="0"/>
              <a:t> </a:t>
            </a:r>
            <a:r>
              <a:rPr lang="en-US" dirty="0" err="1" smtClean="0"/>
              <a:t>Executivo</a:t>
            </a:r>
            <a:r>
              <a:rPr lang="en-US" dirty="0" smtClean="0"/>
              <a:t> </a:t>
            </a:r>
            <a:r>
              <a:rPr lang="en-US" dirty="0" smtClean="0"/>
              <a:t>Extrajudicial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T</a:t>
            </a:r>
            <a:r>
              <a:rPr lang="en-US" dirty="0" err="1" smtClean="0"/>
              <a:t>ítulo</a:t>
            </a:r>
            <a:r>
              <a:rPr lang="en-US" dirty="0" smtClean="0"/>
              <a:t> </a:t>
            </a:r>
            <a:r>
              <a:rPr lang="en-US" dirty="0" err="1" smtClean="0"/>
              <a:t>Executivo</a:t>
            </a:r>
            <a:r>
              <a:rPr lang="en-US" dirty="0" smtClean="0"/>
              <a:t> Judicial </a:t>
            </a:r>
            <a:r>
              <a:rPr lang="x-none" dirty="0" smtClean="0"/>
              <a:t>(Enunciado 529 FPPC</a:t>
            </a:r>
            <a:r>
              <a:rPr lang="en-US" dirty="0" smtClean="0"/>
              <a:t>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503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3647" y="994594"/>
            <a:ext cx="7070356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792.  A </a:t>
            </a:r>
            <a:r>
              <a:rPr lang="en-US" b="1" dirty="0" err="1"/>
              <a:t>alienação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a </a:t>
            </a:r>
            <a:r>
              <a:rPr lang="en-US" b="1" dirty="0" err="1"/>
              <a:t>oneração</a:t>
            </a:r>
            <a:r>
              <a:rPr lang="en-US" b="1" dirty="0"/>
              <a:t> de </a:t>
            </a:r>
            <a:r>
              <a:rPr lang="en-US" b="1" dirty="0" err="1"/>
              <a:t>bem</a:t>
            </a:r>
            <a:r>
              <a:rPr lang="en-US" b="1" dirty="0"/>
              <a:t> </a:t>
            </a:r>
            <a:r>
              <a:rPr lang="en-US" b="1" dirty="0" err="1"/>
              <a:t>é</a:t>
            </a:r>
            <a:r>
              <a:rPr lang="en-US" b="1" dirty="0"/>
              <a:t> </a:t>
            </a:r>
            <a:r>
              <a:rPr lang="en-US" b="1" dirty="0" err="1"/>
              <a:t>considerada</a:t>
            </a:r>
            <a:r>
              <a:rPr lang="en-US" b="1" dirty="0"/>
              <a:t> </a:t>
            </a:r>
            <a:r>
              <a:rPr lang="en-US" b="1" dirty="0" err="1"/>
              <a:t>fraude</a:t>
            </a:r>
            <a:r>
              <a:rPr lang="en-US" b="1" dirty="0"/>
              <a:t> </a:t>
            </a:r>
            <a:r>
              <a:rPr lang="en-US" b="1" dirty="0" err="1"/>
              <a:t>à</a:t>
            </a:r>
            <a:r>
              <a:rPr lang="en-US" b="1" dirty="0"/>
              <a:t> </a:t>
            </a:r>
            <a:r>
              <a:rPr lang="en-US" b="1" dirty="0" err="1"/>
              <a:t>execução</a:t>
            </a:r>
            <a:r>
              <a:rPr lang="en-US" b="1" dirty="0" smtClean="0"/>
              <a:t>: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IV - </a:t>
            </a:r>
            <a:r>
              <a:rPr lang="en-US" b="1" dirty="0" err="1"/>
              <a:t>quando</a:t>
            </a:r>
            <a:r>
              <a:rPr lang="en-US" b="1" dirty="0"/>
              <a:t>, </a:t>
            </a:r>
            <a:r>
              <a:rPr lang="en-US" b="1" dirty="0" err="1"/>
              <a:t>ao</a:t>
            </a:r>
            <a:r>
              <a:rPr lang="en-US" b="1" dirty="0"/>
              <a:t> tempo da </a:t>
            </a:r>
            <a:r>
              <a:rPr lang="en-US" b="1" dirty="0" err="1"/>
              <a:t>alienação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da </a:t>
            </a:r>
            <a:r>
              <a:rPr lang="en-US" b="1" dirty="0" err="1"/>
              <a:t>oneração</a:t>
            </a:r>
            <a:r>
              <a:rPr lang="en-US" b="1" i="1" dirty="0"/>
              <a:t>, </a:t>
            </a:r>
            <a:r>
              <a:rPr lang="en-US" b="1" i="1" dirty="0" err="1"/>
              <a:t>tramitava</a:t>
            </a:r>
            <a:r>
              <a:rPr lang="en-US" b="1" i="1" dirty="0"/>
              <a:t> contra o </a:t>
            </a:r>
            <a:r>
              <a:rPr lang="en-US" b="1" i="1" dirty="0" err="1"/>
              <a:t>devedor</a:t>
            </a:r>
            <a:r>
              <a:rPr lang="en-US" b="1" i="1" dirty="0"/>
              <a:t> </a:t>
            </a:r>
            <a:r>
              <a:rPr lang="en-US" b="1" i="1" dirty="0" err="1"/>
              <a:t>ação</a:t>
            </a:r>
            <a:r>
              <a:rPr lang="en-US" b="1" i="1" dirty="0"/>
              <a:t> </a:t>
            </a:r>
            <a:r>
              <a:rPr lang="en-US" b="1" i="1" dirty="0" err="1"/>
              <a:t>capaz</a:t>
            </a:r>
            <a:r>
              <a:rPr lang="en-US" b="1" i="1" dirty="0"/>
              <a:t> de </a:t>
            </a:r>
            <a:r>
              <a:rPr lang="en-US" b="1" i="1" dirty="0" err="1"/>
              <a:t>reduzi</a:t>
            </a:r>
            <a:r>
              <a:rPr lang="en-US" b="1" i="1" dirty="0"/>
              <a:t>-lo </a:t>
            </a:r>
            <a:r>
              <a:rPr lang="en-US" b="1" i="1" dirty="0" err="1"/>
              <a:t>à</a:t>
            </a:r>
            <a:r>
              <a:rPr lang="en-US" b="1" i="1" dirty="0"/>
              <a:t> </a:t>
            </a:r>
            <a:r>
              <a:rPr lang="en-US" b="1" i="1" dirty="0" err="1"/>
              <a:t>insolvência</a:t>
            </a:r>
            <a:r>
              <a:rPr lang="en-US" b="1" dirty="0" smtClean="0"/>
              <a:t>;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Pendência</a:t>
            </a:r>
            <a:r>
              <a:rPr lang="en-US" dirty="0" smtClean="0"/>
              <a:t> de um </a:t>
            </a:r>
            <a:r>
              <a:rPr lang="en-US" dirty="0" err="1" smtClean="0"/>
              <a:t>processo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Citação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smtClean="0"/>
              <a:t>art. 240 e 312, </a:t>
            </a:r>
            <a:r>
              <a:rPr lang="en-US" dirty="0" err="1" smtClean="0"/>
              <a:t>Código</a:t>
            </a:r>
            <a:r>
              <a:rPr lang="en-US" dirty="0" smtClean="0"/>
              <a:t> de </a:t>
            </a:r>
            <a:r>
              <a:rPr lang="en-US" dirty="0" err="1" smtClean="0"/>
              <a:t>Processo</a:t>
            </a:r>
            <a:r>
              <a:rPr lang="en-US" dirty="0" smtClean="0"/>
              <a:t> Civil)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smtClean="0"/>
              <a:t>Outro </a:t>
            </a:r>
            <a:r>
              <a:rPr lang="en-US" dirty="0" err="1" smtClean="0"/>
              <a:t>meio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comprove</a:t>
            </a:r>
            <a:r>
              <a:rPr lang="en-US" dirty="0" smtClean="0"/>
              <a:t> a </a:t>
            </a:r>
            <a:r>
              <a:rPr lang="en-US" dirty="0" err="1" smtClean="0"/>
              <a:t>ciência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averba</a:t>
            </a:r>
            <a:r>
              <a:rPr lang="en-US" dirty="0" err="1" smtClean="0"/>
              <a:t>ção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Ineficácia</a:t>
            </a:r>
            <a:r>
              <a:rPr lang="en-US" dirty="0" smtClean="0"/>
              <a:t> </a:t>
            </a:r>
            <a:r>
              <a:rPr lang="en-US" dirty="0" err="1" smtClean="0"/>
              <a:t>Originaria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Eventus</a:t>
            </a:r>
            <a:r>
              <a:rPr lang="en-US" dirty="0" smtClean="0"/>
              <a:t> </a:t>
            </a:r>
            <a:r>
              <a:rPr lang="en-US" dirty="0" err="1" smtClean="0"/>
              <a:t>damni</a:t>
            </a:r>
            <a:r>
              <a:rPr lang="en-US" dirty="0" smtClean="0"/>
              <a:t> + </a:t>
            </a:r>
            <a:r>
              <a:rPr lang="en-US" dirty="0" err="1" smtClean="0"/>
              <a:t>litispend</a:t>
            </a:r>
            <a:r>
              <a:rPr lang="en-US" dirty="0" err="1" smtClean="0"/>
              <a:t>ência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269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4367" y="1438982"/>
            <a:ext cx="7057263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err="1" smtClean="0"/>
              <a:t>Enunciado</a:t>
            </a:r>
            <a:r>
              <a:rPr lang="en-US" sz="2400" b="1" u="sng" dirty="0" smtClean="0"/>
              <a:t> de </a:t>
            </a:r>
            <a:r>
              <a:rPr lang="en-US" sz="2400" b="1" u="sng" dirty="0" err="1" smtClean="0"/>
              <a:t>Súmula</a:t>
            </a:r>
            <a:r>
              <a:rPr lang="en-US" sz="2400" b="1" u="sng" dirty="0" smtClean="0"/>
              <a:t> 375/STJ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O </a:t>
            </a:r>
            <a:r>
              <a:rPr lang="en-US" sz="2400" b="1" dirty="0" err="1" smtClean="0"/>
              <a:t>reconhecimento</a:t>
            </a:r>
            <a:r>
              <a:rPr lang="en-US" sz="2400" b="1" dirty="0" smtClean="0"/>
              <a:t> </a:t>
            </a:r>
            <a:r>
              <a:rPr lang="en-US" sz="2400" b="1" dirty="0"/>
              <a:t>da </a:t>
            </a:r>
            <a:r>
              <a:rPr lang="en-US" sz="2400" b="1" dirty="0" err="1"/>
              <a:t>fraude</a:t>
            </a:r>
            <a:r>
              <a:rPr lang="en-US" sz="2400" b="1" dirty="0"/>
              <a:t> </a:t>
            </a:r>
            <a:r>
              <a:rPr lang="en-US" sz="2400" b="1" dirty="0" err="1"/>
              <a:t>à</a:t>
            </a:r>
            <a:r>
              <a:rPr lang="en-US" sz="2400" b="1" dirty="0"/>
              <a:t> </a:t>
            </a:r>
            <a:r>
              <a:rPr lang="en-US" sz="2400" b="1" dirty="0" err="1"/>
              <a:t>execução</a:t>
            </a:r>
            <a:r>
              <a:rPr lang="en-US" sz="2400" b="1" dirty="0"/>
              <a:t> </a:t>
            </a:r>
            <a:r>
              <a:rPr lang="en-US" sz="2400" b="1" dirty="0" err="1"/>
              <a:t>depende</a:t>
            </a:r>
            <a:r>
              <a:rPr lang="en-US" sz="2400" b="1" dirty="0"/>
              <a:t> do </a:t>
            </a:r>
            <a:r>
              <a:rPr lang="en-US" sz="2400" b="1" dirty="0" err="1"/>
              <a:t>registro</a:t>
            </a:r>
            <a:r>
              <a:rPr lang="en-US" sz="2400" b="1" dirty="0"/>
              <a:t> da </a:t>
            </a:r>
            <a:r>
              <a:rPr lang="en-US" sz="2400" b="1" dirty="0" err="1"/>
              <a:t>penhora</a:t>
            </a:r>
            <a:r>
              <a:rPr lang="en-US" sz="2400" b="1" dirty="0"/>
              <a:t> do </a:t>
            </a:r>
            <a:r>
              <a:rPr lang="en-US" sz="2400" b="1" dirty="0" err="1"/>
              <a:t>bem</a:t>
            </a:r>
            <a:r>
              <a:rPr lang="en-US" sz="2400" b="1" dirty="0"/>
              <a:t> </a:t>
            </a:r>
            <a:r>
              <a:rPr lang="en-US" sz="2400" b="1" dirty="0" err="1"/>
              <a:t>alienado</a:t>
            </a:r>
            <a:r>
              <a:rPr lang="en-US" sz="2400" b="1" dirty="0"/>
              <a:t> </a:t>
            </a:r>
            <a:r>
              <a:rPr lang="en-US" sz="2800" b="1" u="sng" dirty="0" err="1"/>
              <a:t>ou</a:t>
            </a:r>
            <a:r>
              <a:rPr lang="en-US" sz="2400" b="1" dirty="0"/>
              <a:t> da </a:t>
            </a:r>
            <a:r>
              <a:rPr lang="en-US" sz="2400" b="1" dirty="0" err="1"/>
              <a:t>prova</a:t>
            </a:r>
            <a:r>
              <a:rPr lang="en-US" sz="2400" b="1" dirty="0"/>
              <a:t> de </a:t>
            </a:r>
            <a:r>
              <a:rPr lang="en-US" sz="2400" b="1" dirty="0" err="1"/>
              <a:t>má-fé</a:t>
            </a:r>
            <a:r>
              <a:rPr lang="en-US" sz="2400" b="1" dirty="0"/>
              <a:t> do </a:t>
            </a:r>
            <a:r>
              <a:rPr lang="en-US" sz="2400" b="1" dirty="0" err="1"/>
              <a:t>terceiro</a:t>
            </a:r>
            <a:r>
              <a:rPr lang="en-US" sz="2400" b="1" dirty="0"/>
              <a:t> </a:t>
            </a:r>
            <a:r>
              <a:rPr lang="en-US" sz="2400" b="1" dirty="0" err="1"/>
              <a:t>adquirente</a:t>
            </a:r>
            <a:r>
              <a:rPr lang="en-US" sz="2400" b="1" dirty="0" smtClean="0"/>
              <a:t>.</a:t>
            </a:r>
          </a:p>
          <a:p>
            <a:pPr algn="ctr"/>
            <a:endParaRPr lang="en-US" sz="2400" b="1" dirty="0" smtClean="0"/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/>
              <a:t>Ônus</a:t>
            </a:r>
            <a:r>
              <a:rPr lang="en-US" sz="2000" dirty="0" smtClean="0"/>
              <a:t> </a:t>
            </a:r>
            <a:r>
              <a:rPr lang="en-US" sz="2000" dirty="0" err="1" smtClean="0"/>
              <a:t>probatório</a:t>
            </a:r>
            <a:endParaRPr lang="en-US" sz="2000" dirty="0" smtClean="0"/>
          </a:p>
          <a:p>
            <a:pPr marL="342900" indent="-342900" algn="just">
              <a:buFont typeface="Wingdings" charset="2"/>
              <a:buChar char="Ø"/>
            </a:pPr>
            <a:endParaRPr lang="en-US" sz="2000" dirty="0"/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/>
              <a:t>Averbação</a:t>
            </a:r>
            <a:r>
              <a:rPr lang="en-US" sz="2000" dirty="0" smtClean="0"/>
              <a:t> do art. 54, IV e 56, da Lei n. 13.097/2015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/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/>
              <a:t>Averbação</a:t>
            </a:r>
            <a:r>
              <a:rPr lang="en-US" sz="2000" dirty="0" smtClean="0"/>
              <a:t> do art. 828, </a:t>
            </a:r>
            <a:r>
              <a:rPr lang="en-US" sz="2000" dirty="0" err="1" smtClean="0"/>
              <a:t>Código</a:t>
            </a:r>
            <a:r>
              <a:rPr lang="en-US" sz="2000" dirty="0" smtClean="0"/>
              <a:t> de </a:t>
            </a:r>
            <a:r>
              <a:rPr lang="en-US" sz="2000" dirty="0" err="1" smtClean="0"/>
              <a:t>Processo</a:t>
            </a:r>
            <a:r>
              <a:rPr lang="en-US" sz="2000" dirty="0" smtClean="0"/>
              <a:t> Civil</a:t>
            </a:r>
          </a:p>
        </p:txBody>
      </p:sp>
    </p:spTree>
    <p:extLst>
      <p:ext uri="{BB962C8B-B14F-4D97-AF65-F5344CB8AC3E}">
        <p14:creationId xmlns:p14="http://schemas.microsoft.com/office/powerpoint/2010/main" val="3722513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3647" y="994594"/>
            <a:ext cx="70703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Franklin Gothic Book"/>
                <a:cs typeface="Franklin Gothic Book"/>
              </a:rPr>
              <a:t>Art. 792.  A </a:t>
            </a:r>
            <a:r>
              <a:rPr lang="en-US" b="1" dirty="0" err="1">
                <a:latin typeface="Franklin Gothic Book"/>
                <a:cs typeface="Franklin Gothic Book"/>
              </a:rPr>
              <a:t>alienação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ou</a:t>
            </a:r>
            <a:r>
              <a:rPr lang="en-US" b="1" dirty="0">
                <a:latin typeface="Franklin Gothic Book"/>
                <a:cs typeface="Franklin Gothic Book"/>
              </a:rPr>
              <a:t> a </a:t>
            </a:r>
            <a:r>
              <a:rPr lang="en-US" b="1" dirty="0" err="1">
                <a:latin typeface="Franklin Gothic Book"/>
                <a:cs typeface="Franklin Gothic Book"/>
              </a:rPr>
              <a:t>oneração</a:t>
            </a:r>
            <a:r>
              <a:rPr lang="en-US" b="1" dirty="0">
                <a:latin typeface="Franklin Gothic Book"/>
                <a:cs typeface="Franklin Gothic Book"/>
              </a:rPr>
              <a:t> de </a:t>
            </a:r>
            <a:r>
              <a:rPr lang="en-US" b="1" dirty="0" err="1">
                <a:latin typeface="Franklin Gothic Book"/>
                <a:cs typeface="Franklin Gothic Book"/>
              </a:rPr>
              <a:t>bem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é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considerada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fraude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à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execução</a:t>
            </a:r>
            <a:r>
              <a:rPr lang="en-US" b="1" dirty="0" smtClean="0"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b="1" dirty="0" smtClean="0">
              <a:latin typeface="Franklin Gothic Book"/>
              <a:cs typeface="Franklin Gothic Book"/>
            </a:endParaRPr>
          </a:p>
          <a:p>
            <a:pPr algn="just"/>
            <a:endParaRPr lang="en-US" b="1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b="1" dirty="0" smtClean="0">
                <a:latin typeface="Franklin Gothic Book"/>
                <a:cs typeface="Franklin Gothic Book"/>
              </a:rPr>
              <a:t>[</a:t>
            </a:r>
            <a:r>
              <a:rPr lang="mr-IN" b="1" dirty="0" smtClean="0">
                <a:latin typeface="Franklin Gothic Book"/>
                <a:cs typeface="Franklin Gothic Book"/>
              </a:rPr>
              <a:t>…</a:t>
            </a:r>
            <a:r>
              <a:rPr lang="en-US" b="1" dirty="0" smtClean="0">
                <a:latin typeface="Franklin Gothic Book"/>
                <a:cs typeface="Franklin Gothic Book"/>
              </a:rPr>
              <a:t>]</a:t>
            </a:r>
            <a:endParaRPr lang="en-US" b="1" dirty="0">
              <a:latin typeface="Franklin Gothic Book"/>
              <a:cs typeface="Franklin Gothic Book"/>
            </a:endParaRPr>
          </a:p>
          <a:p>
            <a:pPr algn="just"/>
            <a:endParaRPr lang="en-US" b="1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b="1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§ 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3</a:t>
            </a:r>
            <a:r>
              <a:rPr lang="en-US" sz="1100" b="1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Nos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casos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desconsideração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personalidade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jurídica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, a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fraude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à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execução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verifica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-se 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a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partir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citação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da parte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cuja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personalidade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pretende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desconsiderar</a:t>
            </a:r>
            <a:r>
              <a:rPr lang="en-US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285750" indent="-285750" algn="ctr">
              <a:buFont typeface="Wingdings" charset="2"/>
              <a:buChar char="Ø"/>
            </a:pPr>
            <a:r>
              <a:rPr lang="en-US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H</a:t>
            </a:r>
            <a:r>
              <a:rPr lang="en-US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á</a:t>
            </a:r>
            <a:r>
              <a:rPr lang="en-US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antinomia</a:t>
            </a:r>
            <a:r>
              <a:rPr lang="en-US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entre </a:t>
            </a:r>
            <a:r>
              <a:rPr lang="en-US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esse</a:t>
            </a:r>
            <a:r>
              <a:rPr lang="en-US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dispositivo</a:t>
            </a:r>
            <a:r>
              <a:rPr lang="en-US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e o art. 137, CPC?</a:t>
            </a:r>
            <a:endParaRPr lang="en-US" b="1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745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3647" y="994594"/>
            <a:ext cx="7070356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Franklin Gothic Book"/>
                <a:cs typeface="Franklin Gothic Book"/>
              </a:rPr>
              <a:t>Art. 792.  A </a:t>
            </a:r>
            <a:r>
              <a:rPr lang="en-US" b="1" dirty="0" err="1">
                <a:latin typeface="Franklin Gothic Book"/>
                <a:cs typeface="Franklin Gothic Book"/>
              </a:rPr>
              <a:t>alienação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ou</a:t>
            </a:r>
            <a:r>
              <a:rPr lang="en-US" b="1" dirty="0">
                <a:latin typeface="Franklin Gothic Book"/>
                <a:cs typeface="Franklin Gothic Book"/>
              </a:rPr>
              <a:t> a </a:t>
            </a:r>
            <a:r>
              <a:rPr lang="en-US" b="1" dirty="0" err="1">
                <a:latin typeface="Franklin Gothic Book"/>
                <a:cs typeface="Franklin Gothic Book"/>
              </a:rPr>
              <a:t>oneração</a:t>
            </a:r>
            <a:r>
              <a:rPr lang="en-US" b="1" dirty="0">
                <a:latin typeface="Franklin Gothic Book"/>
                <a:cs typeface="Franklin Gothic Book"/>
              </a:rPr>
              <a:t> de </a:t>
            </a:r>
            <a:r>
              <a:rPr lang="en-US" b="1" dirty="0" err="1">
                <a:latin typeface="Franklin Gothic Book"/>
                <a:cs typeface="Franklin Gothic Book"/>
              </a:rPr>
              <a:t>bem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é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considerada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fraude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à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execução</a:t>
            </a:r>
            <a:r>
              <a:rPr lang="en-US" b="1" dirty="0" smtClean="0"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b="1" dirty="0" smtClean="0">
              <a:latin typeface="Franklin Gothic Book"/>
              <a:cs typeface="Franklin Gothic Book"/>
            </a:endParaRPr>
          </a:p>
          <a:p>
            <a:pPr algn="just"/>
            <a:endParaRPr lang="en-US" b="1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b="1" dirty="0" smtClean="0">
                <a:latin typeface="Franklin Gothic Book"/>
                <a:cs typeface="Franklin Gothic Book"/>
              </a:rPr>
              <a:t>[</a:t>
            </a:r>
            <a:r>
              <a:rPr lang="mr-IN" b="1" dirty="0" smtClean="0">
                <a:latin typeface="Franklin Gothic Book"/>
                <a:cs typeface="Franklin Gothic Book"/>
              </a:rPr>
              <a:t>…</a:t>
            </a:r>
            <a:r>
              <a:rPr lang="en-US" b="1" dirty="0" smtClean="0">
                <a:latin typeface="Franklin Gothic Book"/>
                <a:cs typeface="Franklin Gothic Book"/>
              </a:rPr>
              <a:t>]</a:t>
            </a:r>
            <a:endParaRPr lang="en-US" b="1" dirty="0">
              <a:latin typeface="Franklin Gothic Book"/>
              <a:cs typeface="Franklin Gothic Book"/>
            </a:endParaRPr>
          </a:p>
          <a:p>
            <a:pPr algn="just"/>
            <a:endParaRPr lang="en-US" b="1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b="1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§ 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3</a:t>
            </a:r>
            <a:r>
              <a:rPr lang="en-US" sz="1100" b="1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Nos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casos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desconsideração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personalidade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jurídica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, a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fraude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à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execução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verifica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-se 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a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partir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citação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da parte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cuja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personalidade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pretende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desconsiderar</a:t>
            </a:r>
            <a:r>
              <a:rPr lang="en-US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§ 4</a:t>
            </a:r>
            <a:r>
              <a:rPr lang="en-US" sz="1100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Antes de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declarar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fraude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à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execução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, o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juiz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deverá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intimar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terceiro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adquirente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, se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quiser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poderá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opor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embargos de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terceiro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no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prazo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15 (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quinze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)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dias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182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3090543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Quais</a:t>
            </a:r>
            <a:r>
              <a:rPr lang="en-US" dirty="0" smtClean="0"/>
              <a:t> </a:t>
            </a:r>
            <a:r>
              <a:rPr lang="en-US" dirty="0" err="1" smtClean="0"/>
              <a:t>s</a:t>
            </a:r>
            <a:r>
              <a:rPr lang="en-US" dirty="0" err="1" smtClean="0"/>
              <a:t>ão</a:t>
            </a:r>
            <a:r>
              <a:rPr lang="en-US" dirty="0" smtClean="0"/>
              <a:t> </a:t>
            </a:r>
            <a:r>
              <a:rPr lang="en-US" dirty="0" smtClean="0"/>
              <a:t>as </a:t>
            </a:r>
            <a:r>
              <a:rPr lang="en-US" dirty="0" err="1" smtClean="0"/>
              <a:t>principais</a:t>
            </a:r>
            <a:r>
              <a:rPr lang="en-US" dirty="0" smtClean="0"/>
              <a:t> </a:t>
            </a:r>
            <a:r>
              <a:rPr lang="en-US" b="1" dirty="0" err="1" smtClean="0"/>
              <a:t>diferen</a:t>
            </a:r>
            <a:r>
              <a:rPr lang="en-US" b="1" dirty="0" err="1" smtClean="0"/>
              <a:t>ças</a:t>
            </a:r>
            <a:r>
              <a:rPr lang="en-US" dirty="0" smtClean="0"/>
              <a:t> entre </a:t>
            </a:r>
            <a:r>
              <a:rPr lang="en-US" b="1" dirty="0" err="1" smtClean="0"/>
              <a:t>fraude</a:t>
            </a:r>
            <a:r>
              <a:rPr lang="en-US" b="1" dirty="0" smtClean="0"/>
              <a:t> contra </a:t>
            </a:r>
            <a:r>
              <a:rPr lang="en-US" b="1" dirty="0" err="1" smtClean="0"/>
              <a:t>credores</a:t>
            </a:r>
            <a:r>
              <a:rPr lang="en-US" b="1" dirty="0" smtClean="0"/>
              <a:t> </a:t>
            </a:r>
            <a:r>
              <a:rPr lang="en-US" dirty="0" smtClean="0"/>
              <a:t>e </a:t>
            </a:r>
            <a:r>
              <a:rPr lang="en-US" b="1" dirty="0" err="1" smtClean="0"/>
              <a:t>fraude</a:t>
            </a:r>
            <a:r>
              <a:rPr lang="en-US" b="1" dirty="0" smtClean="0"/>
              <a:t> </a:t>
            </a:r>
            <a:r>
              <a:rPr lang="en-US" b="1" dirty="0" err="1" smtClean="0"/>
              <a:t>à</a:t>
            </a:r>
            <a:r>
              <a:rPr lang="en-US" b="1" dirty="0" smtClean="0"/>
              <a:t> </a:t>
            </a:r>
            <a:r>
              <a:rPr lang="en-US" b="1" dirty="0" err="1" smtClean="0"/>
              <a:t>execução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638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3647" y="994594"/>
            <a:ext cx="70703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792.  A </a:t>
            </a:r>
            <a:r>
              <a:rPr lang="en-US" b="1" dirty="0" err="1"/>
              <a:t>alienação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a </a:t>
            </a:r>
            <a:r>
              <a:rPr lang="en-US" b="1" dirty="0" err="1"/>
              <a:t>oneração</a:t>
            </a:r>
            <a:r>
              <a:rPr lang="en-US" b="1" dirty="0"/>
              <a:t> de </a:t>
            </a:r>
            <a:r>
              <a:rPr lang="en-US" b="1" dirty="0" err="1"/>
              <a:t>bem</a:t>
            </a:r>
            <a:r>
              <a:rPr lang="en-US" b="1" dirty="0"/>
              <a:t> </a:t>
            </a:r>
            <a:r>
              <a:rPr lang="en-US" b="1" dirty="0" err="1"/>
              <a:t>é</a:t>
            </a:r>
            <a:r>
              <a:rPr lang="en-US" b="1" dirty="0"/>
              <a:t> </a:t>
            </a:r>
            <a:r>
              <a:rPr lang="en-US" b="1" dirty="0" err="1"/>
              <a:t>considerada</a:t>
            </a:r>
            <a:r>
              <a:rPr lang="en-US" b="1" dirty="0"/>
              <a:t> </a:t>
            </a:r>
            <a:r>
              <a:rPr lang="en-US" b="1" dirty="0" err="1"/>
              <a:t>fraude</a:t>
            </a:r>
            <a:r>
              <a:rPr lang="en-US" b="1" dirty="0"/>
              <a:t> </a:t>
            </a:r>
            <a:r>
              <a:rPr lang="en-US" b="1" dirty="0" err="1"/>
              <a:t>à</a:t>
            </a:r>
            <a:r>
              <a:rPr lang="en-US" b="1" dirty="0"/>
              <a:t> </a:t>
            </a:r>
            <a:r>
              <a:rPr lang="en-US" b="1" dirty="0" err="1"/>
              <a:t>execução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V -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demais</a:t>
            </a:r>
            <a:r>
              <a:rPr lang="en-US" dirty="0"/>
              <a:t> </a:t>
            </a:r>
            <a:r>
              <a:rPr lang="en-US" dirty="0" err="1"/>
              <a:t>casos</a:t>
            </a:r>
            <a:r>
              <a:rPr lang="en-US" dirty="0"/>
              <a:t> </a:t>
            </a:r>
            <a:r>
              <a:rPr lang="en-US" b="1" dirty="0" err="1"/>
              <a:t>expressos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lei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Bem</a:t>
            </a:r>
            <a:r>
              <a:rPr lang="en-US" dirty="0" smtClean="0"/>
              <a:t> de </a:t>
            </a:r>
            <a:r>
              <a:rPr lang="en-US" dirty="0" err="1" smtClean="0"/>
              <a:t>Fam</a:t>
            </a:r>
            <a:r>
              <a:rPr lang="en-US" dirty="0" err="1" smtClean="0"/>
              <a:t>ília</a:t>
            </a:r>
            <a:r>
              <a:rPr lang="en-US" dirty="0" smtClean="0"/>
              <a:t> (art. 4, Lei 8.009/90)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Crédito</a:t>
            </a:r>
            <a:r>
              <a:rPr lang="en-US" dirty="0" smtClean="0"/>
              <a:t> </a:t>
            </a:r>
            <a:r>
              <a:rPr lang="en-US" dirty="0" err="1" smtClean="0"/>
              <a:t>Tributário</a:t>
            </a:r>
            <a:r>
              <a:rPr lang="en-US" dirty="0" smtClean="0"/>
              <a:t> </a:t>
            </a:r>
            <a:r>
              <a:rPr lang="en-US" dirty="0" err="1" smtClean="0"/>
              <a:t>inscrito</a:t>
            </a:r>
            <a:r>
              <a:rPr lang="en-US" dirty="0" smtClean="0"/>
              <a:t> (art. 185, CTN)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Penhora</a:t>
            </a:r>
            <a:r>
              <a:rPr lang="en-US" dirty="0" smtClean="0"/>
              <a:t> de </a:t>
            </a:r>
            <a:r>
              <a:rPr lang="en-US" dirty="0" err="1" smtClean="0"/>
              <a:t>cr</a:t>
            </a:r>
            <a:r>
              <a:rPr lang="en-US" dirty="0" err="1" smtClean="0"/>
              <a:t>édito</a:t>
            </a:r>
            <a:r>
              <a:rPr lang="en-US" dirty="0" smtClean="0"/>
              <a:t> (art. 856, 3o, CPC)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smtClean="0"/>
              <a:t>Atos </a:t>
            </a:r>
            <a:r>
              <a:rPr lang="en-US" dirty="0" err="1" smtClean="0"/>
              <a:t>praticados</a:t>
            </a:r>
            <a:r>
              <a:rPr lang="en-US" dirty="0" smtClean="0"/>
              <a:t> antes da </a:t>
            </a:r>
            <a:r>
              <a:rPr lang="en-US" dirty="0" err="1" smtClean="0"/>
              <a:t>falência</a:t>
            </a:r>
            <a:r>
              <a:rPr lang="en-US" dirty="0" smtClean="0"/>
              <a:t> (art. 129, Lei 11.101/2005)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972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135</TotalTime>
  <Words>937</Words>
  <Application>Microsoft Macintosh PowerPoint</Application>
  <PresentationFormat>On-screen Show (4:3)</PresentationFormat>
  <Paragraphs>317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Pushpin</vt:lpstr>
      <vt:lpstr>Teoria Geral da Execução Civil (II)</vt:lpstr>
      <vt:lpstr>Responsabilidade Patrimonial</vt:lpstr>
      <vt:lpstr>Previsão </vt:lpstr>
      <vt:lpstr>Previsão </vt:lpstr>
      <vt:lpstr>PowerPoint Presentation</vt:lpstr>
      <vt:lpstr>Classificação - Didier</vt:lpstr>
      <vt:lpstr>Formas de Defesa  Enunciado de Súmula 134/STJ</vt:lpstr>
      <vt:lpstr>Bens do Sucessor</vt:lpstr>
      <vt:lpstr>Se o bem objeto da execução para entrega perecer em posse do sucessor? Qual a extensão da sua responsabilidade?</vt:lpstr>
      <vt:lpstr>Bens dos Sócios</vt:lpstr>
      <vt:lpstr>PowerPoint Presentation</vt:lpstr>
      <vt:lpstr>Bens de Terceiro</vt:lpstr>
      <vt:lpstr>Bens do Cônjuge ou Companheiro</vt:lpstr>
      <vt:lpstr>Quota Parte ou Meação</vt:lpstr>
      <vt:lpstr>Quota Parte ou Meação</vt:lpstr>
      <vt:lpstr>Arts. 842-843, CPC  Enunciado de Súmula 134/STJ</vt:lpstr>
      <vt:lpstr>Desconsideração da Personalidade Jurídica</vt:lpstr>
      <vt:lpstr>PowerPoint Presentation</vt:lpstr>
      <vt:lpstr>PowerPoint Presentation</vt:lpstr>
      <vt:lpstr>Fraude contra Credores</vt:lpstr>
      <vt:lpstr>PowerPoint Presentation</vt:lpstr>
      <vt:lpstr>Vícios Sociais</vt:lpstr>
      <vt:lpstr>Requisitos</vt:lpstr>
      <vt:lpstr>PowerPoint Presentation</vt:lpstr>
      <vt:lpstr>PowerPoint Presentation</vt:lpstr>
      <vt:lpstr>Fraude à Execução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Quais são as principais diferenças entre fraude contra credores e fraude à execução?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Geral da Execução Civil (II)</dc:title>
  <dc:creator>Rafael Menezes</dc:creator>
  <cp:lastModifiedBy>Rafael Menezes</cp:lastModifiedBy>
  <cp:revision>6</cp:revision>
  <dcterms:created xsi:type="dcterms:W3CDTF">2018-08-27T14:13:55Z</dcterms:created>
  <dcterms:modified xsi:type="dcterms:W3CDTF">2018-08-27T16:29:23Z</dcterms:modified>
</cp:coreProperties>
</file>