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86" r:id="rId3"/>
    <p:sldId id="327" r:id="rId4"/>
    <p:sldId id="328" r:id="rId5"/>
    <p:sldId id="292" r:id="rId6"/>
    <p:sldId id="257" r:id="rId7"/>
    <p:sldId id="337" r:id="rId8"/>
    <p:sldId id="308" r:id="rId9"/>
    <p:sldId id="309" r:id="rId10"/>
    <p:sldId id="310" r:id="rId11"/>
    <p:sldId id="330" r:id="rId12"/>
    <p:sldId id="313" r:id="rId13"/>
    <p:sldId id="311" r:id="rId14"/>
    <p:sldId id="331" r:id="rId15"/>
    <p:sldId id="314" r:id="rId16"/>
    <p:sldId id="303" r:id="rId17"/>
    <p:sldId id="318" r:id="rId18"/>
    <p:sldId id="335" r:id="rId19"/>
    <p:sldId id="293" r:id="rId20"/>
    <p:sldId id="294" r:id="rId21"/>
    <p:sldId id="295" r:id="rId22"/>
    <p:sldId id="296" r:id="rId23"/>
    <p:sldId id="297" r:id="rId24"/>
    <p:sldId id="298" r:id="rId25"/>
    <p:sldId id="320" r:id="rId26"/>
    <p:sldId id="300" r:id="rId27"/>
    <p:sldId id="299" r:id="rId28"/>
    <p:sldId id="317" r:id="rId29"/>
    <p:sldId id="301" r:id="rId30"/>
    <p:sldId id="302" r:id="rId31"/>
    <p:sldId id="338" r:id="rId32"/>
    <p:sldId id="315" r:id="rId33"/>
    <p:sldId id="341" r:id="rId34"/>
    <p:sldId id="283" r:id="rId35"/>
    <p:sldId id="260" r:id="rId36"/>
    <p:sldId id="270" r:id="rId37"/>
    <p:sldId id="271" r:id="rId38"/>
    <p:sldId id="272" r:id="rId39"/>
    <p:sldId id="273" r:id="rId40"/>
    <p:sldId id="323" r:id="rId41"/>
    <p:sldId id="319" r:id="rId42"/>
    <p:sldId id="277" r:id="rId43"/>
    <p:sldId id="284" r:id="rId44"/>
    <p:sldId id="274" r:id="rId45"/>
    <p:sldId id="321" r:id="rId46"/>
    <p:sldId id="336" r:id="rId47"/>
    <p:sldId id="339" r:id="rId48"/>
    <p:sldId id="285" r:id="rId49"/>
    <p:sldId id="275" r:id="rId50"/>
    <p:sldId id="322" r:id="rId51"/>
    <p:sldId id="279" r:id="rId52"/>
    <p:sldId id="280" r:id="rId53"/>
    <p:sldId id="316" r:id="rId54"/>
    <p:sldId id="276" r:id="rId55"/>
    <p:sldId id="324" r:id="rId56"/>
    <p:sldId id="325" r:id="rId57"/>
    <p:sldId id="326" r:id="rId58"/>
    <p:sldId id="332" r:id="rId59"/>
    <p:sldId id="333" r:id="rId60"/>
    <p:sldId id="282" r:id="rId6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3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696950-709A-324E-A8E4-F4D215D70D31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FC42858-F1A5-404F-B9D8-AD44C41375DE}">
      <dgm:prSet phldrT="[Text]"/>
      <dgm:spPr/>
      <dgm:t>
        <a:bodyPr/>
        <a:lstStyle/>
        <a:p>
          <a:r>
            <a:rPr lang="en-US" b="1" dirty="0" err="1" smtClean="0"/>
            <a:t>Títulos</a:t>
          </a:r>
          <a:r>
            <a:rPr lang="en-US" b="1" dirty="0" smtClean="0"/>
            <a:t> </a:t>
          </a:r>
          <a:r>
            <a:rPr lang="en-US" b="1" dirty="0" err="1" smtClean="0"/>
            <a:t>Executivos</a:t>
          </a:r>
          <a:r>
            <a:rPr lang="en-US" b="1" dirty="0" smtClean="0"/>
            <a:t> </a:t>
          </a:r>
          <a:r>
            <a:rPr lang="en-US" b="1" dirty="0" err="1" smtClean="0"/>
            <a:t>Judiciais</a:t>
          </a:r>
          <a:endParaRPr lang="en-US" b="1" dirty="0"/>
        </a:p>
      </dgm:t>
    </dgm:pt>
    <dgm:pt modelId="{ECF75EB5-F485-4D47-82B3-7E05E26A8B0E}" type="parTrans" cxnId="{795934AD-3DFE-2641-8093-BCCB727F4509}">
      <dgm:prSet/>
      <dgm:spPr/>
      <dgm:t>
        <a:bodyPr/>
        <a:lstStyle/>
        <a:p>
          <a:endParaRPr lang="en-US" b="1"/>
        </a:p>
      </dgm:t>
    </dgm:pt>
    <dgm:pt modelId="{369A1308-B18A-5B44-9FDF-F88BB10B0E56}" type="sibTrans" cxnId="{795934AD-3DFE-2641-8093-BCCB727F4509}">
      <dgm:prSet/>
      <dgm:spPr/>
      <dgm:t>
        <a:bodyPr/>
        <a:lstStyle/>
        <a:p>
          <a:endParaRPr lang="en-US" b="1"/>
        </a:p>
      </dgm:t>
    </dgm:pt>
    <dgm:pt modelId="{117C851F-B395-8C45-81B8-06421408DF9D}">
      <dgm:prSet phldrT="[Text]"/>
      <dgm:spPr/>
      <dgm:t>
        <a:bodyPr/>
        <a:lstStyle/>
        <a:p>
          <a:r>
            <a:rPr lang="en-US" b="1" dirty="0" smtClean="0"/>
            <a:t>I - V</a:t>
          </a:r>
          <a:endParaRPr lang="en-US" b="1" dirty="0"/>
        </a:p>
      </dgm:t>
    </dgm:pt>
    <dgm:pt modelId="{71949A8E-8AA8-344F-9B3C-4C29EFDF20C0}" type="parTrans" cxnId="{017A1735-A182-EC48-B0D4-18C20F6B2040}">
      <dgm:prSet/>
      <dgm:spPr/>
      <dgm:t>
        <a:bodyPr/>
        <a:lstStyle/>
        <a:p>
          <a:endParaRPr lang="en-US" b="1"/>
        </a:p>
      </dgm:t>
    </dgm:pt>
    <dgm:pt modelId="{5C79A531-A6FC-BC47-9DDF-AD13E9353775}" type="sibTrans" cxnId="{017A1735-A182-EC48-B0D4-18C20F6B2040}">
      <dgm:prSet/>
      <dgm:spPr/>
      <dgm:t>
        <a:bodyPr/>
        <a:lstStyle/>
        <a:p>
          <a:endParaRPr lang="en-US" b="1"/>
        </a:p>
      </dgm:t>
    </dgm:pt>
    <dgm:pt modelId="{A7421B69-617D-F74F-AC01-7D4BA5CEF3DE}">
      <dgm:prSet phldrT="[Text]"/>
      <dgm:spPr/>
      <dgm:t>
        <a:bodyPr/>
        <a:lstStyle/>
        <a:p>
          <a:r>
            <a:rPr lang="en-US" b="1" dirty="0" smtClean="0"/>
            <a:t>FASE</a:t>
          </a:r>
          <a:endParaRPr lang="en-US" b="1" i="1" dirty="0"/>
        </a:p>
      </dgm:t>
    </dgm:pt>
    <dgm:pt modelId="{627EBC66-C804-7947-8024-2A89344C2ACB}" type="parTrans" cxnId="{FEB35245-F589-364F-9D39-619C2265082D}">
      <dgm:prSet/>
      <dgm:spPr/>
      <dgm:t>
        <a:bodyPr/>
        <a:lstStyle/>
        <a:p>
          <a:endParaRPr lang="en-US" b="1"/>
        </a:p>
      </dgm:t>
    </dgm:pt>
    <dgm:pt modelId="{DAA8F8F3-B60A-F74A-BD6C-DE80CFB20DA8}" type="sibTrans" cxnId="{FEB35245-F589-364F-9D39-619C2265082D}">
      <dgm:prSet/>
      <dgm:spPr/>
      <dgm:t>
        <a:bodyPr/>
        <a:lstStyle/>
        <a:p>
          <a:endParaRPr lang="en-US" b="1"/>
        </a:p>
      </dgm:t>
    </dgm:pt>
    <dgm:pt modelId="{9E30EA63-68C9-984E-A6D4-EAE1EC5D9A9B}">
      <dgm:prSet phldrT="[Text]"/>
      <dgm:spPr/>
      <dgm:t>
        <a:bodyPr/>
        <a:lstStyle/>
        <a:p>
          <a:r>
            <a:rPr lang="en-US" b="1" dirty="0" smtClean="0"/>
            <a:t>VI - IX</a:t>
          </a:r>
          <a:endParaRPr lang="en-US" b="1" dirty="0"/>
        </a:p>
      </dgm:t>
    </dgm:pt>
    <dgm:pt modelId="{000BCD07-0641-1E45-AB24-89C6C90347A0}" type="parTrans" cxnId="{CB079B0C-1B00-D84B-B039-1C767A0B5DDC}">
      <dgm:prSet/>
      <dgm:spPr/>
      <dgm:t>
        <a:bodyPr/>
        <a:lstStyle/>
        <a:p>
          <a:endParaRPr lang="en-US" b="1"/>
        </a:p>
      </dgm:t>
    </dgm:pt>
    <dgm:pt modelId="{99AD97C5-E75A-CE44-AE6B-BBBB48B1EFA5}" type="sibTrans" cxnId="{CB079B0C-1B00-D84B-B039-1C767A0B5DDC}">
      <dgm:prSet/>
      <dgm:spPr/>
      <dgm:t>
        <a:bodyPr/>
        <a:lstStyle/>
        <a:p>
          <a:endParaRPr lang="en-US" b="1"/>
        </a:p>
      </dgm:t>
    </dgm:pt>
    <dgm:pt modelId="{9FA0CD69-B405-414D-857B-58AFD745FE2B}">
      <dgm:prSet phldrT="[Text]"/>
      <dgm:spPr/>
      <dgm:t>
        <a:bodyPr/>
        <a:lstStyle/>
        <a:p>
          <a:r>
            <a:rPr lang="en-US" b="1" dirty="0" smtClean="0"/>
            <a:t>PROCESSO AUT</a:t>
          </a:r>
          <a:r>
            <a:rPr lang="en-US" b="1" dirty="0" smtClean="0"/>
            <a:t>ÔNOMO</a:t>
          </a:r>
          <a:endParaRPr lang="en-US" b="1" dirty="0"/>
        </a:p>
      </dgm:t>
    </dgm:pt>
    <dgm:pt modelId="{79E862F7-319D-4F47-B427-559C370A30D3}" type="parTrans" cxnId="{F1C01C95-8D7D-A64D-98EE-6413B273D054}">
      <dgm:prSet/>
      <dgm:spPr/>
      <dgm:t>
        <a:bodyPr/>
        <a:lstStyle/>
        <a:p>
          <a:endParaRPr lang="en-US" b="1"/>
        </a:p>
      </dgm:t>
    </dgm:pt>
    <dgm:pt modelId="{43CC45B0-6B04-9948-AA72-B2B4E69F6D12}" type="sibTrans" cxnId="{F1C01C95-8D7D-A64D-98EE-6413B273D054}">
      <dgm:prSet/>
      <dgm:spPr/>
      <dgm:t>
        <a:bodyPr/>
        <a:lstStyle/>
        <a:p>
          <a:endParaRPr lang="en-US" b="1"/>
        </a:p>
      </dgm:t>
    </dgm:pt>
    <dgm:pt modelId="{9304A884-52DA-9946-AAD3-AC2E74B835D8}" type="pres">
      <dgm:prSet presAssocID="{9A696950-709A-324E-A8E4-F4D215D70D3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4299E10-B988-EE4A-9CFF-9A2F2A211CA1}" type="pres">
      <dgm:prSet presAssocID="{4FC42858-F1A5-404F-B9D8-AD44C41375DE}" presName="hierRoot1" presStyleCnt="0"/>
      <dgm:spPr/>
    </dgm:pt>
    <dgm:pt modelId="{98960924-BC1A-B747-89C3-B303630E5F37}" type="pres">
      <dgm:prSet presAssocID="{4FC42858-F1A5-404F-B9D8-AD44C41375DE}" presName="composite" presStyleCnt="0"/>
      <dgm:spPr/>
    </dgm:pt>
    <dgm:pt modelId="{9E4CB21D-15B8-F041-920E-3C64A7A1C00C}" type="pres">
      <dgm:prSet presAssocID="{4FC42858-F1A5-404F-B9D8-AD44C41375DE}" presName="background" presStyleLbl="node0" presStyleIdx="0" presStyleCnt="1"/>
      <dgm:spPr/>
    </dgm:pt>
    <dgm:pt modelId="{E80271A1-88F7-124E-8D44-988881A92B88}" type="pres">
      <dgm:prSet presAssocID="{4FC42858-F1A5-404F-B9D8-AD44C41375DE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65DC69-AB33-6A4E-878D-0C446460BF4A}" type="pres">
      <dgm:prSet presAssocID="{4FC42858-F1A5-404F-B9D8-AD44C41375DE}" presName="hierChild2" presStyleCnt="0"/>
      <dgm:spPr/>
    </dgm:pt>
    <dgm:pt modelId="{FC1EE76C-AEB1-6941-B3BD-5564A4B65582}" type="pres">
      <dgm:prSet presAssocID="{71949A8E-8AA8-344F-9B3C-4C29EFDF20C0}" presName="Name10" presStyleLbl="parChTrans1D2" presStyleIdx="0" presStyleCnt="2"/>
      <dgm:spPr/>
      <dgm:t>
        <a:bodyPr/>
        <a:lstStyle/>
        <a:p>
          <a:endParaRPr lang="en-US"/>
        </a:p>
      </dgm:t>
    </dgm:pt>
    <dgm:pt modelId="{B304756E-E2B5-194D-BBEA-CBFE307520BA}" type="pres">
      <dgm:prSet presAssocID="{117C851F-B395-8C45-81B8-06421408DF9D}" presName="hierRoot2" presStyleCnt="0"/>
      <dgm:spPr/>
    </dgm:pt>
    <dgm:pt modelId="{33A4F9CB-5202-4B4F-B4C3-8BE81D782B29}" type="pres">
      <dgm:prSet presAssocID="{117C851F-B395-8C45-81B8-06421408DF9D}" presName="composite2" presStyleCnt="0"/>
      <dgm:spPr/>
    </dgm:pt>
    <dgm:pt modelId="{A388E211-BDB4-4144-BBAE-70AF1BA5E344}" type="pres">
      <dgm:prSet presAssocID="{117C851F-B395-8C45-81B8-06421408DF9D}" presName="background2" presStyleLbl="node2" presStyleIdx="0" presStyleCnt="2"/>
      <dgm:spPr/>
    </dgm:pt>
    <dgm:pt modelId="{D49455EC-C44F-8C43-8CC9-73D7B4C456E7}" type="pres">
      <dgm:prSet presAssocID="{117C851F-B395-8C45-81B8-06421408DF9D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DAE731-AA79-1440-8AAD-7247C5DF021B}" type="pres">
      <dgm:prSet presAssocID="{117C851F-B395-8C45-81B8-06421408DF9D}" presName="hierChild3" presStyleCnt="0"/>
      <dgm:spPr/>
    </dgm:pt>
    <dgm:pt modelId="{D4736AF5-C2D0-3B4A-9E53-A4550966D2DD}" type="pres">
      <dgm:prSet presAssocID="{627EBC66-C804-7947-8024-2A89344C2ACB}" presName="Name17" presStyleLbl="parChTrans1D3" presStyleIdx="0" presStyleCnt="2"/>
      <dgm:spPr/>
      <dgm:t>
        <a:bodyPr/>
        <a:lstStyle/>
        <a:p>
          <a:endParaRPr lang="en-US"/>
        </a:p>
      </dgm:t>
    </dgm:pt>
    <dgm:pt modelId="{EBD03A6C-42C1-B642-A228-13B6FCBFA045}" type="pres">
      <dgm:prSet presAssocID="{A7421B69-617D-F74F-AC01-7D4BA5CEF3DE}" presName="hierRoot3" presStyleCnt="0"/>
      <dgm:spPr/>
    </dgm:pt>
    <dgm:pt modelId="{1FDF04F9-2772-A248-9616-CC334FC55E7B}" type="pres">
      <dgm:prSet presAssocID="{A7421B69-617D-F74F-AC01-7D4BA5CEF3DE}" presName="composite3" presStyleCnt="0"/>
      <dgm:spPr/>
    </dgm:pt>
    <dgm:pt modelId="{FACEE61D-B0E8-0B45-BF0F-EC3FFFDC28E7}" type="pres">
      <dgm:prSet presAssocID="{A7421B69-617D-F74F-AC01-7D4BA5CEF3DE}" presName="background3" presStyleLbl="node3" presStyleIdx="0" presStyleCnt="2"/>
      <dgm:spPr/>
    </dgm:pt>
    <dgm:pt modelId="{4CF994AD-3C4D-4146-881A-64015E47F56D}" type="pres">
      <dgm:prSet presAssocID="{A7421B69-617D-F74F-AC01-7D4BA5CEF3DE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895995-CFCA-4845-8C08-0C45DB87A72B}" type="pres">
      <dgm:prSet presAssocID="{A7421B69-617D-F74F-AC01-7D4BA5CEF3DE}" presName="hierChild4" presStyleCnt="0"/>
      <dgm:spPr/>
    </dgm:pt>
    <dgm:pt modelId="{5D5078A4-24DB-3140-8107-37F12B8507E5}" type="pres">
      <dgm:prSet presAssocID="{000BCD07-0641-1E45-AB24-89C6C90347A0}" presName="Name10" presStyleLbl="parChTrans1D2" presStyleIdx="1" presStyleCnt="2"/>
      <dgm:spPr/>
      <dgm:t>
        <a:bodyPr/>
        <a:lstStyle/>
        <a:p>
          <a:endParaRPr lang="en-US"/>
        </a:p>
      </dgm:t>
    </dgm:pt>
    <dgm:pt modelId="{3DDCD962-B792-564D-A4C3-2228E811D6BC}" type="pres">
      <dgm:prSet presAssocID="{9E30EA63-68C9-984E-A6D4-EAE1EC5D9A9B}" presName="hierRoot2" presStyleCnt="0"/>
      <dgm:spPr/>
    </dgm:pt>
    <dgm:pt modelId="{839231B8-46CF-0743-AD58-1D736A43D062}" type="pres">
      <dgm:prSet presAssocID="{9E30EA63-68C9-984E-A6D4-EAE1EC5D9A9B}" presName="composite2" presStyleCnt="0"/>
      <dgm:spPr/>
    </dgm:pt>
    <dgm:pt modelId="{E8A0836E-35C4-EA4C-B568-64FAF7D5EF3C}" type="pres">
      <dgm:prSet presAssocID="{9E30EA63-68C9-984E-A6D4-EAE1EC5D9A9B}" presName="background2" presStyleLbl="node2" presStyleIdx="1" presStyleCnt="2"/>
      <dgm:spPr/>
    </dgm:pt>
    <dgm:pt modelId="{1FA9BAB1-8FC3-C649-B43A-B2DD29E5ADC9}" type="pres">
      <dgm:prSet presAssocID="{9E30EA63-68C9-984E-A6D4-EAE1EC5D9A9B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B5E6C31-5165-A843-9F1B-70665BAB5591}" type="pres">
      <dgm:prSet presAssocID="{9E30EA63-68C9-984E-A6D4-EAE1EC5D9A9B}" presName="hierChild3" presStyleCnt="0"/>
      <dgm:spPr/>
    </dgm:pt>
    <dgm:pt modelId="{118C84CC-6211-4746-8BA6-137439CD44DB}" type="pres">
      <dgm:prSet presAssocID="{79E862F7-319D-4F47-B427-559C370A30D3}" presName="Name17" presStyleLbl="parChTrans1D3" presStyleIdx="1" presStyleCnt="2"/>
      <dgm:spPr/>
      <dgm:t>
        <a:bodyPr/>
        <a:lstStyle/>
        <a:p>
          <a:endParaRPr lang="en-US"/>
        </a:p>
      </dgm:t>
    </dgm:pt>
    <dgm:pt modelId="{B1A55B5F-B6D9-4B4B-9F49-737EF4706D32}" type="pres">
      <dgm:prSet presAssocID="{9FA0CD69-B405-414D-857B-58AFD745FE2B}" presName="hierRoot3" presStyleCnt="0"/>
      <dgm:spPr/>
    </dgm:pt>
    <dgm:pt modelId="{077484B6-0129-EB4C-8A20-105181CC7244}" type="pres">
      <dgm:prSet presAssocID="{9FA0CD69-B405-414D-857B-58AFD745FE2B}" presName="composite3" presStyleCnt="0"/>
      <dgm:spPr/>
    </dgm:pt>
    <dgm:pt modelId="{E764D5F2-BBD2-FB49-A809-2501F8D2A59D}" type="pres">
      <dgm:prSet presAssocID="{9FA0CD69-B405-414D-857B-58AFD745FE2B}" presName="background3" presStyleLbl="node3" presStyleIdx="1" presStyleCnt="2"/>
      <dgm:spPr/>
    </dgm:pt>
    <dgm:pt modelId="{68AAC913-F95E-8D47-8D78-7105F3D5B1A3}" type="pres">
      <dgm:prSet presAssocID="{9FA0CD69-B405-414D-857B-58AFD745FE2B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A88182-F85A-CE43-8832-03A200CFA0A6}" type="pres">
      <dgm:prSet presAssocID="{9FA0CD69-B405-414D-857B-58AFD745FE2B}" presName="hierChild4" presStyleCnt="0"/>
      <dgm:spPr/>
    </dgm:pt>
  </dgm:ptLst>
  <dgm:cxnLst>
    <dgm:cxn modelId="{795934AD-3DFE-2641-8093-BCCB727F4509}" srcId="{9A696950-709A-324E-A8E4-F4D215D70D31}" destId="{4FC42858-F1A5-404F-B9D8-AD44C41375DE}" srcOrd="0" destOrd="0" parTransId="{ECF75EB5-F485-4D47-82B3-7E05E26A8B0E}" sibTransId="{369A1308-B18A-5B44-9FDF-F88BB10B0E56}"/>
    <dgm:cxn modelId="{392A2F6A-839F-7C49-B06D-28F2D86E3314}" type="presOf" srcId="{79E862F7-319D-4F47-B427-559C370A30D3}" destId="{118C84CC-6211-4746-8BA6-137439CD44DB}" srcOrd="0" destOrd="0" presId="urn:microsoft.com/office/officeart/2005/8/layout/hierarchy1"/>
    <dgm:cxn modelId="{25C05044-742D-BC42-A1ED-06F09F903966}" type="presOf" srcId="{9A696950-709A-324E-A8E4-F4D215D70D31}" destId="{9304A884-52DA-9946-AAD3-AC2E74B835D8}" srcOrd="0" destOrd="0" presId="urn:microsoft.com/office/officeart/2005/8/layout/hierarchy1"/>
    <dgm:cxn modelId="{86361B80-22D6-C549-AF09-129F7BE21123}" type="presOf" srcId="{71949A8E-8AA8-344F-9B3C-4C29EFDF20C0}" destId="{FC1EE76C-AEB1-6941-B3BD-5564A4B65582}" srcOrd="0" destOrd="0" presId="urn:microsoft.com/office/officeart/2005/8/layout/hierarchy1"/>
    <dgm:cxn modelId="{FEB35245-F589-364F-9D39-619C2265082D}" srcId="{117C851F-B395-8C45-81B8-06421408DF9D}" destId="{A7421B69-617D-F74F-AC01-7D4BA5CEF3DE}" srcOrd="0" destOrd="0" parTransId="{627EBC66-C804-7947-8024-2A89344C2ACB}" sibTransId="{DAA8F8F3-B60A-F74A-BD6C-DE80CFB20DA8}"/>
    <dgm:cxn modelId="{BA85BAD3-6456-5A4C-B0F5-1438A383328F}" type="presOf" srcId="{627EBC66-C804-7947-8024-2A89344C2ACB}" destId="{D4736AF5-C2D0-3B4A-9E53-A4550966D2DD}" srcOrd="0" destOrd="0" presId="urn:microsoft.com/office/officeart/2005/8/layout/hierarchy1"/>
    <dgm:cxn modelId="{05B59068-0D35-F443-9897-1ECA7FE3A0E2}" type="presOf" srcId="{117C851F-B395-8C45-81B8-06421408DF9D}" destId="{D49455EC-C44F-8C43-8CC9-73D7B4C456E7}" srcOrd="0" destOrd="0" presId="urn:microsoft.com/office/officeart/2005/8/layout/hierarchy1"/>
    <dgm:cxn modelId="{CB079B0C-1B00-D84B-B039-1C767A0B5DDC}" srcId="{4FC42858-F1A5-404F-B9D8-AD44C41375DE}" destId="{9E30EA63-68C9-984E-A6D4-EAE1EC5D9A9B}" srcOrd="1" destOrd="0" parTransId="{000BCD07-0641-1E45-AB24-89C6C90347A0}" sibTransId="{99AD97C5-E75A-CE44-AE6B-BBBB48B1EFA5}"/>
    <dgm:cxn modelId="{9A987890-05A0-614A-B6C2-A923929EE2D5}" type="presOf" srcId="{9FA0CD69-B405-414D-857B-58AFD745FE2B}" destId="{68AAC913-F95E-8D47-8D78-7105F3D5B1A3}" srcOrd="0" destOrd="0" presId="urn:microsoft.com/office/officeart/2005/8/layout/hierarchy1"/>
    <dgm:cxn modelId="{F1C01C95-8D7D-A64D-98EE-6413B273D054}" srcId="{9E30EA63-68C9-984E-A6D4-EAE1EC5D9A9B}" destId="{9FA0CD69-B405-414D-857B-58AFD745FE2B}" srcOrd="0" destOrd="0" parTransId="{79E862F7-319D-4F47-B427-559C370A30D3}" sibTransId="{43CC45B0-6B04-9948-AA72-B2B4E69F6D12}"/>
    <dgm:cxn modelId="{A8CC2D46-B366-7C46-B5FF-2FFD9F2477D2}" type="presOf" srcId="{9E30EA63-68C9-984E-A6D4-EAE1EC5D9A9B}" destId="{1FA9BAB1-8FC3-C649-B43A-B2DD29E5ADC9}" srcOrd="0" destOrd="0" presId="urn:microsoft.com/office/officeart/2005/8/layout/hierarchy1"/>
    <dgm:cxn modelId="{017A1735-A182-EC48-B0D4-18C20F6B2040}" srcId="{4FC42858-F1A5-404F-B9D8-AD44C41375DE}" destId="{117C851F-B395-8C45-81B8-06421408DF9D}" srcOrd="0" destOrd="0" parTransId="{71949A8E-8AA8-344F-9B3C-4C29EFDF20C0}" sibTransId="{5C79A531-A6FC-BC47-9DDF-AD13E9353775}"/>
    <dgm:cxn modelId="{EDED2FBA-ED58-6846-A780-F5015EA812E2}" type="presOf" srcId="{000BCD07-0641-1E45-AB24-89C6C90347A0}" destId="{5D5078A4-24DB-3140-8107-37F12B8507E5}" srcOrd="0" destOrd="0" presId="urn:microsoft.com/office/officeart/2005/8/layout/hierarchy1"/>
    <dgm:cxn modelId="{AA2846D2-B594-904A-BBEF-A013EC5ABA7C}" type="presOf" srcId="{A7421B69-617D-F74F-AC01-7D4BA5CEF3DE}" destId="{4CF994AD-3C4D-4146-881A-64015E47F56D}" srcOrd="0" destOrd="0" presId="urn:microsoft.com/office/officeart/2005/8/layout/hierarchy1"/>
    <dgm:cxn modelId="{06119E7B-75E4-1542-A6D7-ABB4CF2062B5}" type="presOf" srcId="{4FC42858-F1A5-404F-B9D8-AD44C41375DE}" destId="{E80271A1-88F7-124E-8D44-988881A92B88}" srcOrd="0" destOrd="0" presId="urn:microsoft.com/office/officeart/2005/8/layout/hierarchy1"/>
    <dgm:cxn modelId="{9AAB864C-8930-5E49-AF06-EE7D60BD3047}" type="presParOf" srcId="{9304A884-52DA-9946-AAD3-AC2E74B835D8}" destId="{44299E10-B988-EE4A-9CFF-9A2F2A211CA1}" srcOrd="0" destOrd="0" presId="urn:microsoft.com/office/officeart/2005/8/layout/hierarchy1"/>
    <dgm:cxn modelId="{1E3D4E3C-3A5C-4D4D-93DC-6581C8B5B0C3}" type="presParOf" srcId="{44299E10-B988-EE4A-9CFF-9A2F2A211CA1}" destId="{98960924-BC1A-B747-89C3-B303630E5F37}" srcOrd="0" destOrd="0" presId="urn:microsoft.com/office/officeart/2005/8/layout/hierarchy1"/>
    <dgm:cxn modelId="{F95818EF-F6D5-2642-AAF0-4BBC787FEBAD}" type="presParOf" srcId="{98960924-BC1A-B747-89C3-B303630E5F37}" destId="{9E4CB21D-15B8-F041-920E-3C64A7A1C00C}" srcOrd="0" destOrd="0" presId="urn:microsoft.com/office/officeart/2005/8/layout/hierarchy1"/>
    <dgm:cxn modelId="{5BE4AB3E-3A4A-614F-A34E-4A1F1B653177}" type="presParOf" srcId="{98960924-BC1A-B747-89C3-B303630E5F37}" destId="{E80271A1-88F7-124E-8D44-988881A92B88}" srcOrd="1" destOrd="0" presId="urn:microsoft.com/office/officeart/2005/8/layout/hierarchy1"/>
    <dgm:cxn modelId="{8CEE1544-5B2C-A346-ACD0-962EDA0931EB}" type="presParOf" srcId="{44299E10-B988-EE4A-9CFF-9A2F2A211CA1}" destId="{8B65DC69-AB33-6A4E-878D-0C446460BF4A}" srcOrd="1" destOrd="0" presId="urn:microsoft.com/office/officeart/2005/8/layout/hierarchy1"/>
    <dgm:cxn modelId="{58D11750-7625-8E4B-A583-70A334A91B08}" type="presParOf" srcId="{8B65DC69-AB33-6A4E-878D-0C446460BF4A}" destId="{FC1EE76C-AEB1-6941-B3BD-5564A4B65582}" srcOrd="0" destOrd="0" presId="urn:microsoft.com/office/officeart/2005/8/layout/hierarchy1"/>
    <dgm:cxn modelId="{EB72EAA6-295B-2B4D-A8B5-D945E08F2EED}" type="presParOf" srcId="{8B65DC69-AB33-6A4E-878D-0C446460BF4A}" destId="{B304756E-E2B5-194D-BBEA-CBFE307520BA}" srcOrd="1" destOrd="0" presId="urn:microsoft.com/office/officeart/2005/8/layout/hierarchy1"/>
    <dgm:cxn modelId="{2E7556B9-8E23-A046-ADE5-A8BCCFF2F4FC}" type="presParOf" srcId="{B304756E-E2B5-194D-BBEA-CBFE307520BA}" destId="{33A4F9CB-5202-4B4F-B4C3-8BE81D782B29}" srcOrd="0" destOrd="0" presId="urn:microsoft.com/office/officeart/2005/8/layout/hierarchy1"/>
    <dgm:cxn modelId="{AD77A28D-782B-B94E-A905-B933A974BB88}" type="presParOf" srcId="{33A4F9CB-5202-4B4F-B4C3-8BE81D782B29}" destId="{A388E211-BDB4-4144-BBAE-70AF1BA5E344}" srcOrd="0" destOrd="0" presId="urn:microsoft.com/office/officeart/2005/8/layout/hierarchy1"/>
    <dgm:cxn modelId="{62BF8547-6102-1A4A-B6D7-9D62E6AC4DE0}" type="presParOf" srcId="{33A4F9CB-5202-4B4F-B4C3-8BE81D782B29}" destId="{D49455EC-C44F-8C43-8CC9-73D7B4C456E7}" srcOrd="1" destOrd="0" presId="urn:microsoft.com/office/officeart/2005/8/layout/hierarchy1"/>
    <dgm:cxn modelId="{8DF465FB-EEDA-D243-8153-1403C65C2253}" type="presParOf" srcId="{B304756E-E2B5-194D-BBEA-CBFE307520BA}" destId="{05DAE731-AA79-1440-8AAD-7247C5DF021B}" srcOrd="1" destOrd="0" presId="urn:microsoft.com/office/officeart/2005/8/layout/hierarchy1"/>
    <dgm:cxn modelId="{2536A562-2E4A-DA48-87F1-8FC76BAC313B}" type="presParOf" srcId="{05DAE731-AA79-1440-8AAD-7247C5DF021B}" destId="{D4736AF5-C2D0-3B4A-9E53-A4550966D2DD}" srcOrd="0" destOrd="0" presId="urn:microsoft.com/office/officeart/2005/8/layout/hierarchy1"/>
    <dgm:cxn modelId="{EF3CE03E-BF9A-1A4B-856F-D3C857C21889}" type="presParOf" srcId="{05DAE731-AA79-1440-8AAD-7247C5DF021B}" destId="{EBD03A6C-42C1-B642-A228-13B6FCBFA045}" srcOrd="1" destOrd="0" presId="urn:microsoft.com/office/officeart/2005/8/layout/hierarchy1"/>
    <dgm:cxn modelId="{20C8FB32-E921-7A44-9AA2-39D68FB4049C}" type="presParOf" srcId="{EBD03A6C-42C1-B642-A228-13B6FCBFA045}" destId="{1FDF04F9-2772-A248-9616-CC334FC55E7B}" srcOrd="0" destOrd="0" presId="urn:microsoft.com/office/officeart/2005/8/layout/hierarchy1"/>
    <dgm:cxn modelId="{C3BA4135-0D14-544D-9437-7CBB124BE827}" type="presParOf" srcId="{1FDF04F9-2772-A248-9616-CC334FC55E7B}" destId="{FACEE61D-B0E8-0B45-BF0F-EC3FFFDC28E7}" srcOrd="0" destOrd="0" presId="urn:microsoft.com/office/officeart/2005/8/layout/hierarchy1"/>
    <dgm:cxn modelId="{30CA62ED-4CB0-5C4F-8726-838D9C330AF4}" type="presParOf" srcId="{1FDF04F9-2772-A248-9616-CC334FC55E7B}" destId="{4CF994AD-3C4D-4146-881A-64015E47F56D}" srcOrd="1" destOrd="0" presId="urn:microsoft.com/office/officeart/2005/8/layout/hierarchy1"/>
    <dgm:cxn modelId="{5AD3B25D-E5BF-DA4D-9757-9432687BDF8E}" type="presParOf" srcId="{EBD03A6C-42C1-B642-A228-13B6FCBFA045}" destId="{DD895995-CFCA-4845-8C08-0C45DB87A72B}" srcOrd="1" destOrd="0" presId="urn:microsoft.com/office/officeart/2005/8/layout/hierarchy1"/>
    <dgm:cxn modelId="{7FC8C829-F62A-A543-92B6-96C2292A8889}" type="presParOf" srcId="{8B65DC69-AB33-6A4E-878D-0C446460BF4A}" destId="{5D5078A4-24DB-3140-8107-37F12B8507E5}" srcOrd="2" destOrd="0" presId="urn:microsoft.com/office/officeart/2005/8/layout/hierarchy1"/>
    <dgm:cxn modelId="{CBB59A8C-4526-7940-A7A8-063C0DF9DB0E}" type="presParOf" srcId="{8B65DC69-AB33-6A4E-878D-0C446460BF4A}" destId="{3DDCD962-B792-564D-A4C3-2228E811D6BC}" srcOrd="3" destOrd="0" presId="urn:microsoft.com/office/officeart/2005/8/layout/hierarchy1"/>
    <dgm:cxn modelId="{A7C9504D-6969-3541-B16B-EA0A33675D7E}" type="presParOf" srcId="{3DDCD962-B792-564D-A4C3-2228E811D6BC}" destId="{839231B8-46CF-0743-AD58-1D736A43D062}" srcOrd="0" destOrd="0" presId="urn:microsoft.com/office/officeart/2005/8/layout/hierarchy1"/>
    <dgm:cxn modelId="{F10B1A58-2B5F-F24A-B525-DC9C9DAE9E7C}" type="presParOf" srcId="{839231B8-46CF-0743-AD58-1D736A43D062}" destId="{E8A0836E-35C4-EA4C-B568-64FAF7D5EF3C}" srcOrd="0" destOrd="0" presId="urn:microsoft.com/office/officeart/2005/8/layout/hierarchy1"/>
    <dgm:cxn modelId="{2DD1A106-255E-8443-8479-0178D33A93C6}" type="presParOf" srcId="{839231B8-46CF-0743-AD58-1D736A43D062}" destId="{1FA9BAB1-8FC3-C649-B43A-B2DD29E5ADC9}" srcOrd="1" destOrd="0" presId="urn:microsoft.com/office/officeart/2005/8/layout/hierarchy1"/>
    <dgm:cxn modelId="{8F96D155-C811-474B-BDC8-A272ED6D6645}" type="presParOf" srcId="{3DDCD962-B792-564D-A4C3-2228E811D6BC}" destId="{1B5E6C31-5165-A843-9F1B-70665BAB5591}" srcOrd="1" destOrd="0" presId="urn:microsoft.com/office/officeart/2005/8/layout/hierarchy1"/>
    <dgm:cxn modelId="{602FD2F8-A3B4-4443-BAD6-81A86B902893}" type="presParOf" srcId="{1B5E6C31-5165-A843-9F1B-70665BAB5591}" destId="{118C84CC-6211-4746-8BA6-137439CD44DB}" srcOrd="0" destOrd="0" presId="urn:microsoft.com/office/officeart/2005/8/layout/hierarchy1"/>
    <dgm:cxn modelId="{BEF5D7DA-741A-1E47-B0CA-5240AE40A576}" type="presParOf" srcId="{1B5E6C31-5165-A843-9F1B-70665BAB5591}" destId="{B1A55B5F-B6D9-4B4B-9F49-737EF4706D32}" srcOrd="1" destOrd="0" presId="urn:microsoft.com/office/officeart/2005/8/layout/hierarchy1"/>
    <dgm:cxn modelId="{1D3801B4-036A-E049-B07D-704FC98AA75E}" type="presParOf" srcId="{B1A55B5F-B6D9-4B4B-9F49-737EF4706D32}" destId="{077484B6-0129-EB4C-8A20-105181CC7244}" srcOrd="0" destOrd="0" presId="urn:microsoft.com/office/officeart/2005/8/layout/hierarchy1"/>
    <dgm:cxn modelId="{CA1B9ED0-BDB3-A84F-AE12-E55714D581DA}" type="presParOf" srcId="{077484B6-0129-EB4C-8A20-105181CC7244}" destId="{E764D5F2-BBD2-FB49-A809-2501F8D2A59D}" srcOrd="0" destOrd="0" presId="urn:microsoft.com/office/officeart/2005/8/layout/hierarchy1"/>
    <dgm:cxn modelId="{4DE1F098-7407-BF4B-B55C-D3D8CBE62446}" type="presParOf" srcId="{077484B6-0129-EB4C-8A20-105181CC7244}" destId="{68AAC913-F95E-8D47-8D78-7105F3D5B1A3}" srcOrd="1" destOrd="0" presId="urn:microsoft.com/office/officeart/2005/8/layout/hierarchy1"/>
    <dgm:cxn modelId="{2EB84B30-DCAE-024B-A36E-8DE3170ED3F1}" type="presParOf" srcId="{B1A55B5F-B6D9-4B4B-9F49-737EF4706D32}" destId="{93A88182-F85A-CE43-8832-03A200CFA0A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696950-709A-324E-A8E4-F4D215D70D31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FC42858-F1A5-404F-B9D8-AD44C41375DE}">
      <dgm:prSet phldrT="[Text]"/>
      <dgm:spPr/>
      <dgm:t>
        <a:bodyPr/>
        <a:lstStyle/>
        <a:p>
          <a:r>
            <a:rPr lang="en-US" b="1" dirty="0" err="1" smtClean="0"/>
            <a:t>Títulos</a:t>
          </a:r>
          <a:r>
            <a:rPr lang="en-US" b="1" dirty="0" smtClean="0"/>
            <a:t> </a:t>
          </a:r>
          <a:r>
            <a:rPr lang="en-US" b="1" dirty="0" err="1" smtClean="0"/>
            <a:t>Executivos</a:t>
          </a:r>
          <a:r>
            <a:rPr lang="en-US" b="1" dirty="0" smtClean="0"/>
            <a:t> </a:t>
          </a:r>
          <a:r>
            <a:rPr lang="en-US" b="1" dirty="0" err="1" smtClean="0"/>
            <a:t>Judiciais</a:t>
          </a:r>
          <a:endParaRPr lang="en-US" b="1" dirty="0"/>
        </a:p>
      </dgm:t>
    </dgm:pt>
    <dgm:pt modelId="{ECF75EB5-F485-4D47-82B3-7E05E26A8B0E}" type="parTrans" cxnId="{795934AD-3DFE-2641-8093-BCCB727F4509}">
      <dgm:prSet/>
      <dgm:spPr/>
      <dgm:t>
        <a:bodyPr/>
        <a:lstStyle/>
        <a:p>
          <a:endParaRPr lang="en-US" b="1"/>
        </a:p>
      </dgm:t>
    </dgm:pt>
    <dgm:pt modelId="{369A1308-B18A-5B44-9FDF-F88BB10B0E56}" type="sibTrans" cxnId="{795934AD-3DFE-2641-8093-BCCB727F4509}">
      <dgm:prSet/>
      <dgm:spPr/>
      <dgm:t>
        <a:bodyPr/>
        <a:lstStyle/>
        <a:p>
          <a:endParaRPr lang="en-US" b="1"/>
        </a:p>
      </dgm:t>
    </dgm:pt>
    <dgm:pt modelId="{117C851F-B395-8C45-81B8-06421408DF9D}">
      <dgm:prSet phldrT="[Text]"/>
      <dgm:spPr/>
      <dgm:t>
        <a:bodyPr/>
        <a:lstStyle/>
        <a:p>
          <a:r>
            <a:rPr lang="en-US" b="1" dirty="0" smtClean="0"/>
            <a:t>I - V</a:t>
          </a:r>
          <a:endParaRPr lang="en-US" b="1" dirty="0"/>
        </a:p>
      </dgm:t>
    </dgm:pt>
    <dgm:pt modelId="{71949A8E-8AA8-344F-9B3C-4C29EFDF20C0}" type="parTrans" cxnId="{017A1735-A182-EC48-B0D4-18C20F6B2040}">
      <dgm:prSet/>
      <dgm:spPr/>
      <dgm:t>
        <a:bodyPr/>
        <a:lstStyle/>
        <a:p>
          <a:endParaRPr lang="en-US" b="1"/>
        </a:p>
      </dgm:t>
    </dgm:pt>
    <dgm:pt modelId="{5C79A531-A6FC-BC47-9DDF-AD13E9353775}" type="sibTrans" cxnId="{017A1735-A182-EC48-B0D4-18C20F6B2040}">
      <dgm:prSet/>
      <dgm:spPr/>
      <dgm:t>
        <a:bodyPr/>
        <a:lstStyle/>
        <a:p>
          <a:endParaRPr lang="en-US" b="1"/>
        </a:p>
      </dgm:t>
    </dgm:pt>
    <dgm:pt modelId="{A7421B69-617D-F74F-AC01-7D4BA5CEF3DE}">
      <dgm:prSet phldrT="[Text]"/>
      <dgm:spPr/>
      <dgm:t>
        <a:bodyPr/>
        <a:lstStyle/>
        <a:p>
          <a:r>
            <a:rPr lang="en-US" b="1" dirty="0" err="1" smtClean="0"/>
            <a:t>Pode</a:t>
          </a:r>
          <a:r>
            <a:rPr lang="en-US" b="1" dirty="0" smtClean="0"/>
            <a:t> </a:t>
          </a:r>
          <a:r>
            <a:rPr lang="en-US" b="1" dirty="0" err="1" smtClean="0"/>
            <a:t>ser</a:t>
          </a:r>
          <a:r>
            <a:rPr lang="en-US" b="1" dirty="0" smtClean="0"/>
            <a:t> </a:t>
          </a:r>
          <a:r>
            <a:rPr lang="en-US" b="1" dirty="0" err="1" smtClean="0"/>
            <a:t>iniciada</a:t>
          </a:r>
          <a:r>
            <a:rPr lang="en-US" b="1" dirty="0" smtClean="0"/>
            <a:t> </a:t>
          </a:r>
          <a:r>
            <a:rPr lang="en-US" b="1" i="1" dirty="0" smtClean="0"/>
            <a:t>ex officio</a:t>
          </a:r>
        </a:p>
        <a:p>
          <a:r>
            <a:rPr lang="en-US" b="1" i="1" dirty="0" smtClean="0"/>
            <a:t>(</a:t>
          </a:r>
          <a:r>
            <a:rPr lang="en-US" b="1" i="1" dirty="0" err="1" smtClean="0"/>
            <a:t>execução</a:t>
          </a:r>
          <a:r>
            <a:rPr lang="en-US" b="1" i="1" dirty="0" smtClean="0"/>
            <a:t> </a:t>
          </a:r>
          <a:r>
            <a:rPr lang="en-US" b="1" i="1" dirty="0" err="1" smtClean="0"/>
            <a:t>definitiva</a:t>
          </a:r>
          <a:r>
            <a:rPr lang="en-US" b="1" i="1" dirty="0" smtClean="0"/>
            <a:t>)</a:t>
          </a:r>
          <a:endParaRPr lang="en-US" b="1" i="1" dirty="0"/>
        </a:p>
      </dgm:t>
    </dgm:pt>
    <dgm:pt modelId="{627EBC66-C804-7947-8024-2A89344C2ACB}" type="parTrans" cxnId="{FEB35245-F589-364F-9D39-619C2265082D}">
      <dgm:prSet/>
      <dgm:spPr/>
      <dgm:t>
        <a:bodyPr/>
        <a:lstStyle/>
        <a:p>
          <a:endParaRPr lang="en-US" b="1"/>
        </a:p>
      </dgm:t>
    </dgm:pt>
    <dgm:pt modelId="{DAA8F8F3-B60A-F74A-BD6C-DE80CFB20DA8}" type="sibTrans" cxnId="{FEB35245-F589-364F-9D39-619C2265082D}">
      <dgm:prSet/>
      <dgm:spPr/>
      <dgm:t>
        <a:bodyPr/>
        <a:lstStyle/>
        <a:p>
          <a:endParaRPr lang="en-US" b="1"/>
        </a:p>
      </dgm:t>
    </dgm:pt>
    <dgm:pt modelId="{9E30EA63-68C9-984E-A6D4-EAE1EC5D9A9B}">
      <dgm:prSet phldrT="[Text]"/>
      <dgm:spPr/>
      <dgm:t>
        <a:bodyPr/>
        <a:lstStyle/>
        <a:p>
          <a:r>
            <a:rPr lang="en-US" b="1" dirty="0" smtClean="0"/>
            <a:t>VI - IX</a:t>
          </a:r>
          <a:endParaRPr lang="en-US" b="1" dirty="0"/>
        </a:p>
      </dgm:t>
    </dgm:pt>
    <dgm:pt modelId="{000BCD07-0641-1E45-AB24-89C6C90347A0}" type="parTrans" cxnId="{CB079B0C-1B00-D84B-B039-1C767A0B5DDC}">
      <dgm:prSet/>
      <dgm:spPr/>
      <dgm:t>
        <a:bodyPr/>
        <a:lstStyle/>
        <a:p>
          <a:endParaRPr lang="en-US" b="1"/>
        </a:p>
      </dgm:t>
    </dgm:pt>
    <dgm:pt modelId="{99AD97C5-E75A-CE44-AE6B-BBBB48B1EFA5}" type="sibTrans" cxnId="{CB079B0C-1B00-D84B-B039-1C767A0B5DDC}">
      <dgm:prSet/>
      <dgm:spPr/>
      <dgm:t>
        <a:bodyPr/>
        <a:lstStyle/>
        <a:p>
          <a:endParaRPr lang="en-US" b="1"/>
        </a:p>
      </dgm:t>
    </dgm:pt>
    <dgm:pt modelId="{9FA0CD69-B405-414D-857B-58AFD745FE2B}">
      <dgm:prSet phldrT="[Text]"/>
      <dgm:spPr/>
      <dgm:t>
        <a:bodyPr/>
        <a:lstStyle/>
        <a:p>
          <a:r>
            <a:rPr lang="en-US" b="1" dirty="0" err="1" smtClean="0"/>
            <a:t>Início</a:t>
          </a:r>
          <a:r>
            <a:rPr lang="en-US" b="1" dirty="0" smtClean="0"/>
            <a:t> </a:t>
          </a:r>
          <a:r>
            <a:rPr lang="en-US" b="1" dirty="0" err="1" smtClean="0"/>
            <a:t>depende</a:t>
          </a:r>
          <a:r>
            <a:rPr lang="en-US" b="1" dirty="0" smtClean="0"/>
            <a:t> </a:t>
          </a:r>
          <a:r>
            <a:rPr lang="en-US" b="1" dirty="0" err="1" smtClean="0"/>
            <a:t>sempre</a:t>
          </a:r>
          <a:r>
            <a:rPr lang="en-US" b="1" dirty="0" smtClean="0"/>
            <a:t> da </a:t>
          </a:r>
          <a:r>
            <a:rPr lang="en-US" b="1" dirty="0" err="1" smtClean="0"/>
            <a:t>iniciativa</a:t>
          </a:r>
          <a:r>
            <a:rPr lang="en-US" b="1" dirty="0" smtClean="0"/>
            <a:t> do </a:t>
          </a:r>
          <a:r>
            <a:rPr lang="en-US" b="1" dirty="0" err="1" smtClean="0"/>
            <a:t>interessado</a:t>
          </a:r>
          <a:endParaRPr lang="en-US" b="1" dirty="0"/>
        </a:p>
      </dgm:t>
    </dgm:pt>
    <dgm:pt modelId="{79E862F7-319D-4F47-B427-559C370A30D3}" type="parTrans" cxnId="{F1C01C95-8D7D-A64D-98EE-6413B273D054}">
      <dgm:prSet/>
      <dgm:spPr/>
      <dgm:t>
        <a:bodyPr/>
        <a:lstStyle/>
        <a:p>
          <a:endParaRPr lang="en-US" b="1"/>
        </a:p>
      </dgm:t>
    </dgm:pt>
    <dgm:pt modelId="{43CC45B0-6B04-9948-AA72-B2B4E69F6D12}" type="sibTrans" cxnId="{F1C01C95-8D7D-A64D-98EE-6413B273D054}">
      <dgm:prSet/>
      <dgm:spPr/>
      <dgm:t>
        <a:bodyPr/>
        <a:lstStyle/>
        <a:p>
          <a:endParaRPr lang="en-US" b="1"/>
        </a:p>
      </dgm:t>
    </dgm:pt>
    <dgm:pt modelId="{C44BB374-9BEE-E048-BC39-B62461B95197}" type="pres">
      <dgm:prSet presAssocID="{9A696950-709A-324E-A8E4-F4D215D70D3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D20CB66-CB37-BD4E-A197-ACEB21326071}" type="pres">
      <dgm:prSet presAssocID="{4FC42858-F1A5-404F-B9D8-AD44C41375DE}" presName="root1" presStyleCnt="0"/>
      <dgm:spPr/>
    </dgm:pt>
    <dgm:pt modelId="{A19C2A3E-4155-7840-9DF9-A97775A4D146}" type="pres">
      <dgm:prSet presAssocID="{4FC42858-F1A5-404F-B9D8-AD44C41375D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A77F861-DF1C-0F4C-B7D7-E6A48D209608}" type="pres">
      <dgm:prSet presAssocID="{4FC42858-F1A5-404F-B9D8-AD44C41375DE}" presName="level2hierChild" presStyleCnt="0"/>
      <dgm:spPr/>
    </dgm:pt>
    <dgm:pt modelId="{496F3B40-3B12-C645-8CA2-9BB805910F4E}" type="pres">
      <dgm:prSet presAssocID="{71949A8E-8AA8-344F-9B3C-4C29EFDF20C0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66656EBB-FDAA-6848-91C9-07EE0B5DF5F3}" type="pres">
      <dgm:prSet presAssocID="{71949A8E-8AA8-344F-9B3C-4C29EFDF20C0}" presName="connTx" presStyleLbl="parChTrans1D2" presStyleIdx="0" presStyleCnt="2"/>
      <dgm:spPr/>
      <dgm:t>
        <a:bodyPr/>
        <a:lstStyle/>
        <a:p>
          <a:endParaRPr lang="en-US"/>
        </a:p>
      </dgm:t>
    </dgm:pt>
    <dgm:pt modelId="{449132C4-220C-6147-81B0-CC92F1E615ED}" type="pres">
      <dgm:prSet presAssocID="{117C851F-B395-8C45-81B8-06421408DF9D}" presName="root2" presStyleCnt="0"/>
      <dgm:spPr/>
    </dgm:pt>
    <dgm:pt modelId="{159C7B78-F91A-F643-8EA6-6730E1C549C8}" type="pres">
      <dgm:prSet presAssocID="{117C851F-B395-8C45-81B8-06421408DF9D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CF0546-7CAD-AC42-BE30-C4BD0ACD3C48}" type="pres">
      <dgm:prSet presAssocID="{117C851F-B395-8C45-81B8-06421408DF9D}" presName="level3hierChild" presStyleCnt="0"/>
      <dgm:spPr/>
    </dgm:pt>
    <dgm:pt modelId="{1523FBC1-7D83-5640-8045-67239DCBAF9C}" type="pres">
      <dgm:prSet presAssocID="{627EBC66-C804-7947-8024-2A89344C2ACB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9800008E-694F-6141-90B9-2AEA80E2D121}" type="pres">
      <dgm:prSet presAssocID="{627EBC66-C804-7947-8024-2A89344C2ACB}" presName="connTx" presStyleLbl="parChTrans1D3" presStyleIdx="0" presStyleCnt="2"/>
      <dgm:spPr/>
      <dgm:t>
        <a:bodyPr/>
        <a:lstStyle/>
        <a:p>
          <a:endParaRPr lang="en-US"/>
        </a:p>
      </dgm:t>
    </dgm:pt>
    <dgm:pt modelId="{56CAFB1B-D986-A648-A999-2C39299D573E}" type="pres">
      <dgm:prSet presAssocID="{A7421B69-617D-F74F-AC01-7D4BA5CEF3DE}" presName="root2" presStyleCnt="0"/>
      <dgm:spPr/>
    </dgm:pt>
    <dgm:pt modelId="{FEA57340-51DB-F344-A9EE-FF6EB07EDF45}" type="pres">
      <dgm:prSet presAssocID="{A7421B69-617D-F74F-AC01-7D4BA5CEF3DE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E37659-5E5C-D64E-A322-0B16239CE0D0}" type="pres">
      <dgm:prSet presAssocID="{A7421B69-617D-F74F-AC01-7D4BA5CEF3DE}" presName="level3hierChild" presStyleCnt="0"/>
      <dgm:spPr/>
    </dgm:pt>
    <dgm:pt modelId="{6079D145-1CC6-8647-9683-CE93CE393F00}" type="pres">
      <dgm:prSet presAssocID="{000BCD07-0641-1E45-AB24-89C6C90347A0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E075BA85-6ADA-6543-A1FE-7F1BA1AD727F}" type="pres">
      <dgm:prSet presAssocID="{000BCD07-0641-1E45-AB24-89C6C90347A0}" presName="connTx" presStyleLbl="parChTrans1D2" presStyleIdx="1" presStyleCnt="2"/>
      <dgm:spPr/>
      <dgm:t>
        <a:bodyPr/>
        <a:lstStyle/>
        <a:p>
          <a:endParaRPr lang="en-US"/>
        </a:p>
      </dgm:t>
    </dgm:pt>
    <dgm:pt modelId="{F515FC23-094D-0C4F-96E3-C574EF32027E}" type="pres">
      <dgm:prSet presAssocID="{9E30EA63-68C9-984E-A6D4-EAE1EC5D9A9B}" presName="root2" presStyleCnt="0"/>
      <dgm:spPr/>
    </dgm:pt>
    <dgm:pt modelId="{22504234-461C-7E41-84CD-8DABA83EA1B5}" type="pres">
      <dgm:prSet presAssocID="{9E30EA63-68C9-984E-A6D4-EAE1EC5D9A9B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8C76648-9DBA-5049-91D7-B3A7EFD0132C}" type="pres">
      <dgm:prSet presAssocID="{9E30EA63-68C9-984E-A6D4-EAE1EC5D9A9B}" presName="level3hierChild" presStyleCnt="0"/>
      <dgm:spPr/>
    </dgm:pt>
    <dgm:pt modelId="{B290D17B-0FFE-FF41-A7C1-F9052FF3E409}" type="pres">
      <dgm:prSet presAssocID="{79E862F7-319D-4F47-B427-559C370A30D3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ED09D46C-193D-5B49-9BF6-08706F8902F9}" type="pres">
      <dgm:prSet presAssocID="{79E862F7-319D-4F47-B427-559C370A30D3}" presName="connTx" presStyleLbl="parChTrans1D3" presStyleIdx="1" presStyleCnt="2"/>
      <dgm:spPr/>
      <dgm:t>
        <a:bodyPr/>
        <a:lstStyle/>
        <a:p>
          <a:endParaRPr lang="en-US"/>
        </a:p>
      </dgm:t>
    </dgm:pt>
    <dgm:pt modelId="{E21BAF4E-F0A8-C542-8B1E-278ACE18D58E}" type="pres">
      <dgm:prSet presAssocID="{9FA0CD69-B405-414D-857B-58AFD745FE2B}" presName="root2" presStyleCnt="0"/>
      <dgm:spPr/>
    </dgm:pt>
    <dgm:pt modelId="{C26767B8-871D-FA4F-8FCB-E6C6603F9E0A}" type="pres">
      <dgm:prSet presAssocID="{9FA0CD69-B405-414D-857B-58AFD745FE2B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34ADFEC-F4CA-CA48-B318-6C64EDF2D289}" type="pres">
      <dgm:prSet presAssocID="{9FA0CD69-B405-414D-857B-58AFD745FE2B}" presName="level3hierChild" presStyleCnt="0"/>
      <dgm:spPr/>
    </dgm:pt>
  </dgm:ptLst>
  <dgm:cxnLst>
    <dgm:cxn modelId="{3C58716B-97FC-3441-98D7-976BA4A356B6}" type="presOf" srcId="{71949A8E-8AA8-344F-9B3C-4C29EFDF20C0}" destId="{66656EBB-FDAA-6848-91C9-07EE0B5DF5F3}" srcOrd="1" destOrd="0" presId="urn:microsoft.com/office/officeart/2005/8/layout/hierarchy2"/>
    <dgm:cxn modelId="{B067CF8E-3A64-4044-9F5F-AE7B85B5F2EF}" type="presOf" srcId="{000BCD07-0641-1E45-AB24-89C6C90347A0}" destId="{E075BA85-6ADA-6543-A1FE-7F1BA1AD727F}" srcOrd="1" destOrd="0" presId="urn:microsoft.com/office/officeart/2005/8/layout/hierarchy2"/>
    <dgm:cxn modelId="{3CF9E6CB-9C3B-0149-A10F-22648C78F6F0}" type="presOf" srcId="{000BCD07-0641-1E45-AB24-89C6C90347A0}" destId="{6079D145-1CC6-8647-9683-CE93CE393F00}" srcOrd="0" destOrd="0" presId="urn:microsoft.com/office/officeart/2005/8/layout/hierarchy2"/>
    <dgm:cxn modelId="{DEBFAF2C-0EF3-6542-A06D-639044281BA0}" type="presOf" srcId="{117C851F-B395-8C45-81B8-06421408DF9D}" destId="{159C7B78-F91A-F643-8EA6-6730E1C549C8}" srcOrd="0" destOrd="0" presId="urn:microsoft.com/office/officeart/2005/8/layout/hierarchy2"/>
    <dgm:cxn modelId="{E00D6C23-E7E3-AD49-9695-6E47EA601AD5}" type="presOf" srcId="{9E30EA63-68C9-984E-A6D4-EAE1EC5D9A9B}" destId="{22504234-461C-7E41-84CD-8DABA83EA1B5}" srcOrd="0" destOrd="0" presId="urn:microsoft.com/office/officeart/2005/8/layout/hierarchy2"/>
    <dgm:cxn modelId="{E4C69C65-777D-4E4A-A947-83E084E8C946}" type="presOf" srcId="{A7421B69-617D-F74F-AC01-7D4BA5CEF3DE}" destId="{FEA57340-51DB-F344-A9EE-FF6EB07EDF45}" srcOrd="0" destOrd="0" presId="urn:microsoft.com/office/officeart/2005/8/layout/hierarchy2"/>
    <dgm:cxn modelId="{EA949842-E09E-EB4A-B73D-7479F212DEFB}" type="presOf" srcId="{79E862F7-319D-4F47-B427-559C370A30D3}" destId="{B290D17B-0FFE-FF41-A7C1-F9052FF3E409}" srcOrd="0" destOrd="0" presId="urn:microsoft.com/office/officeart/2005/8/layout/hierarchy2"/>
    <dgm:cxn modelId="{F1C01C95-8D7D-A64D-98EE-6413B273D054}" srcId="{9E30EA63-68C9-984E-A6D4-EAE1EC5D9A9B}" destId="{9FA0CD69-B405-414D-857B-58AFD745FE2B}" srcOrd="0" destOrd="0" parTransId="{79E862F7-319D-4F47-B427-559C370A30D3}" sibTransId="{43CC45B0-6B04-9948-AA72-B2B4E69F6D12}"/>
    <dgm:cxn modelId="{7F1544C8-7F4D-3741-B537-6166E157E276}" type="presOf" srcId="{627EBC66-C804-7947-8024-2A89344C2ACB}" destId="{9800008E-694F-6141-90B9-2AEA80E2D121}" srcOrd="1" destOrd="0" presId="urn:microsoft.com/office/officeart/2005/8/layout/hierarchy2"/>
    <dgm:cxn modelId="{D8269BD6-0FCE-3242-8C88-03833AECF9B7}" type="presOf" srcId="{9FA0CD69-B405-414D-857B-58AFD745FE2B}" destId="{C26767B8-871D-FA4F-8FCB-E6C6603F9E0A}" srcOrd="0" destOrd="0" presId="urn:microsoft.com/office/officeart/2005/8/layout/hierarchy2"/>
    <dgm:cxn modelId="{53433E50-CBC6-1B41-87D4-39CBA73DC97E}" type="presOf" srcId="{71949A8E-8AA8-344F-9B3C-4C29EFDF20C0}" destId="{496F3B40-3B12-C645-8CA2-9BB805910F4E}" srcOrd="0" destOrd="0" presId="urn:microsoft.com/office/officeart/2005/8/layout/hierarchy2"/>
    <dgm:cxn modelId="{CB079B0C-1B00-D84B-B039-1C767A0B5DDC}" srcId="{4FC42858-F1A5-404F-B9D8-AD44C41375DE}" destId="{9E30EA63-68C9-984E-A6D4-EAE1EC5D9A9B}" srcOrd="1" destOrd="0" parTransId="{000BCD07-0641-1E45-AB24-89C6C90347A0}" sibTransId="{99AD97C5-E75A-CE44-AE6B-BBBB48B1EFA5}"/>
    <dgm:cxn modelId="{017A1735-A182-EC48-B0D4-18C20F6B2040}" srcId="{4FC42858-F1A5-404F-B9D8-AD44C41375DE}" destId="{117C851F-B395-8C45-81B8-06421408DF9D}" srcOrd="0" destOrd="0" parTransId="{71949A8E-8AA8-344F-9B3C-4C29EFDF20C0}" sibTransId="{5C79A531-A6FC-BC47-9DDF-AD13E9353775}"/>
    <dgm:cxn modelId="{FEB35245-F589-364F-9D39-619C2265082D}" srcId="{117C851F-B395-8C45-81B8-06421408DF9D}" destId="{A7421B69-617D-F74F-AC01-7D4BA5CEF3DE}" srcOrd="0" destOrd="0" parTransId="{627EBC66-C804-7947-8024-2A89344C2ACB}" sibTransId="{DAA8F8F3-B60A-F74A-BD6C-DE80CFB20DA8}"/>
    <dgm:cxn modelId="{8A1D6A9D-792A-AB40-9B8C-D7A47E1B113C}" type="presOf" srcId="{9A696950-709A-324E-A8E4-F4D215D70D31}" destId="{C44BB374-9BEE-E048-BC39-B62461B95197}" srcOrd="0" destOrd="0" presId="urn:microsoft.com/office/officeart/2005/8/layout/hierarchy2"/>
    <dgm:cxn modelId="{31A4B02C-BFED-6E45-9C00-E4DEB5425178}" type="presOf" srcId="{4FC42858-F1A5-404F-B9D8-AD44C41375DE}" destId="{A19C2A3E-4155-7840-9DF9-A97775A4D146}" srcOrd="0" destOrd="0" presId="urn:microsoft.com/office/officeart/2005/8/layout/hierarchy2"/>
    <dgm:cxn modelId="{F0A13A7C-6F2A-E54C-9CA0-9DA6FBF6125A}" type="presOf" srcId="{79E862F7-319D-4F47-B427-559C370A30D3}" destId="{ED09D46C-193D-5B49-9BF6-08706F8902F9}" srcOrd="1" destOrd="0" presId="urn:microsoft.com/office/officeart/2005/8/layout/hierarchy2"/>
    <dgm:cxn modelId="{0E062505-6ABC-DD4B-99B1-B9F43677190A}" type="presOf" srcId="{627EBC66-C804-7947-8024-2A89344C2ACB}" destId="{1523FBC1-7D83-5640-8045-67239DCBAF9C}" srcOrd="0" destOrd="0" presId="urn:microsoft.com/office/officeart/2005/8/layout/hierarchy2"/>
    <dgm:cxn modelId="{795934AD-3DFE-2641-8093-BCCB727F4509}" srcId="{9A696950-709A-324E-A8E4-F4D215D70D31}" destId="{4FC42858-F1A5-404F-B9D8-AD44C41375DE}" srcOrd="0" destOrd="0" parTransId="{ECF75EB5-F485-4D47-82B3-7E05E26A8B0E}" sibTransId="{369A1308-B18A-5B44-9FDF-F88BB10B0E56}"/>
    <dgm:cxn modelId="{08159364-6178-0842-AF40-55BC07854873}" type="presParOf" srcId="{C44BB374-9BEE-E048-BC39-B62461B95197}" destId="{5D20CB66-CB37-BD4E-A197-ACEB21326071}" srcOrd="0" destOrd="0" presId="urn:microsoft.com/office/officeart/2005/8/layout/hierarchy2"/>
    <dgm:cxn modelId="{2D38F96A-11E6-E74D-B73A-C56D6C12BF7A}" type="presParOf" srcId="{5D20CB66-CB37-BD4E-A197-ACEB21326071}" destId="{A19C2A3E-4155-7840-9DF9-A97775A4D146}" srcOrd="0" destOrd="0" presId="urn:microsoft.com/office/officeart/2005/8/layout/hierarchy2"/>
    <dgm:cxn modelId="{C3B9BD1E-39BF-174D-B440-06577B396480}" type="presParOf" srcId="{5D20CB66-CB37-BD4E-A197-ACEB21326071}" destId="{2A77F861-DF1C-0F4C-B7D7-E6A48D209608}" srcOrd="1" destOrd="0" presId="urn:microsoft.com/office/officeart/2005/8/layout/hierarchy2"/>
    <dgm:cxn modelId="{451AF73A-344F-D144-A2F1-8F13FFD32CA5}" type="presParOf" srcId="{2A77F861-DF1C-0F4C-B7D7-E6A48D209608}" destId="{496F3B40-3B12-C645-8CA2-9BB805910F4E}" srcOrd="0" destOrd="0" presId="urn:microsoft.com/office/officeart/2005/8/layout/hierarchy2"/>
    <dgm:cxn modelId="{63400A45-BE56-5049-BE65-4AE755997218}" type="presParOf" srcId="{496F3B40-3B12-C645-8CA2-9BB805910F4E}" destId="{66656EBB-FDAA-6848-91C9-07EE0B5DF5F3}" srcOrd="0" destOrd="0" presId="urn:microsoft.com/office/officeart/2005/8/layout/hierarchy2"/>
    <dgm:cxn modelId="{28B94F05-E76C-7541-A0C1-382D9807883E}" type="presParOf" srcId="{2A77F861-DF1C-0F4C-B7D7-E6A48D209608}" destId="{449132C4-220C-6147-81B0-CC92F1E615ED}" srcOrd="1" destOrd="0" presId="urn:microsoft.com/office/officeart/2005/8/layout/hierarchy2"/>
    <dgm:cxn modelId="{78B69ADA-AA2B-5D43-A06A-BAB41414EDA4}" type="presParOf" srcId="{449132C4-220C-6147-81B0-CC92F1E615ED}" destId="{159C7B78-F91A-F643-8EA6-6730E1C549C8}" srcOrd="0" destOrd="0" presId="urn:microsoft.com/office/officeart/2005/8/layout/hierarchy2"/>
    <dgm:cxn modelId="{68E98615-140B-EE4B-8A68-9FF9107315F8}" type="presParOf" srcId="{449132C4-220C-6147-81B0-CC92F1E615ED}" destId="{84CF0546-7CAD-AC42-BE30-C4BD0ACD3C48}" srcOrd="1" destOrd="0" presId="urn:microsoft.com/office/officeart/2005/8/layout/hierarchy2"/>
    <dgm:cxn modelId="{E854FE57-976E-8F4E-91B9-C3A66D5952C7}" type="presParOf" srcId="{84CF0546-7CAD-AC42-BE30-C4BD0ACD3C48}" destId="{1523FBC1-7D83-5640-8045-67239DCBAF9C}" srcOrd="0" destOrd="0" presId="urn:microsoft.com/office/officeart/2005/8/layout/hierarchy2"/>
    <dgm:cxn modelId="{34F1F7DC-7204-134E-9501-5E8C080543C3}" type="presParOf" srcId="{1523FBC1-7D83-5640-8045-67239DCBAF9C}" destId="{9800008E-694F-6141-90B9-2AEA80E2D121}" srcOrd="0" destOrd="0" presId="urn:microsoft.com/office/officeart/2005/8/layout/hierarchy2"/>
    <dgm:cxn modelId="{DDC0B1DD-E65E-C049-B830-1DF1A8D3A767}" type="presParOf" srcId="{84CF0546-7CAD-AC42-BE30-C4BD0ACD3C48}" destId="{56CAFB1B-D986-A648-A999-2C39299D573E}" srcOrd="1" destOrd="0" presId="urn:microsoft.com/office/officeart/2005/8/layout/hierarchy2"/>
    <dgm:cxn modelId="{5958C94E-06FF-1742-AFA0-525588E8709D}" type="presParOf" srcId="{56CAFB1B-D986-A648-A999-2C39299D573E}" destId="{FEA57340-51DB-F344-A9EE-FF6EB07EDF45}" srcOrd="0" destOrd="0" presId="urn:microsoft.com/office/officeart/2005/8/layout/hierarchy2"/>
    <dgm:cxn modelId="{1D0C825F-A6AB-1642-80BB-A8CCD98EFAC5}" type="presParOf" srcId="{56CAFB1B-D986-A648-A999-2C39299D573E}" destId="{64E37659-5E5C-D64E-A322-0B16239CE0D0}" srcOrd="1" destOrd="0" presId="urn:microsoft.com/office/officeart/2005/8/layout/hierarchy2"/>
    <dgm:cxn modelId="{7A2418E6-4154-BC46-AE8E-F528D8B14214}" type="presParOf" srcId="{2A77F861-DF1C-0F4C-B7D7-E6A48D209608}" destId="{6079D145-1CC6-8647-9683-CE93CE393F00}" srcOrd="2" destOrd="0" presId="urn:microsoft.com/office/officeart/2005/8/layout/hierarchy2"/>
    <dgm:cxn modelId="{4B665742-D439-2642-9CBB-25976BC54DEF}" type="presParOf" srcId="{6079D145-1CC6-8647-9683-CE93CE393F00}" destId="{E075BA85-6ADA-6543-A1FE-7F1BA1AD727F}" srcOrd="0" destOrd="0" presId="urn:microsoft.com/office/officeart/2005/8/layout/hierarchy2"/>
    <dgm:cxn modelId="{C2D25A60-8850-B143-A753-26DA1A329422}" type="presParOf" srcId="{2A77F861-DF1C-0F4C-B7D7-E6A48D209608}" destId="{F515FC23-094D-0C4F-96E3-C574EF32027E}" srcOrd="3" destOrd="0" presId="urn:microsoft.com/office/officeart/2005/8/layout/hierarchy2"/>
    <dgm:cxn modelId="{9CE5CC55-53F0-614E-BC78-C8D57EC1CC40}" type="presParOf" srcId="{F515FC23-094D-0C4F-96E3-C574EF32027E}" destId="{22504234-461C-7E41-84CD-8DABA83EA1B5}" srcOrd="0" destOrd="0" presId="urn:microsoft.com/office/officeart/2005/8/layout/hierarchy2"/>
    <dgm:cxn modelId="{4D11AD24-4B43-5E45-8893-5E2A85096EA4}" type="presParOf" srcId="{F515FC23-094D-0C4F-96E3-C574EF32027E}" destId="{F8C76648-9DBA-5049-91D7-B3A7EFD0132C}" srcOrd="1" destOrd="0" presId="urn:microsoft.com/office/officeart/2005/8/layout/hierarchy2"/>
    <dgm:cxn modelId="{F2CF8286-5C46-744A-ACC6-1232CB3BBEBB}" type="presParOf" srcId="{F8C76648-9DBA-5049-91D7-B3A7EFD0132C}" destId="{B290D17B-0FFE-FF41-A7C1-F9052FF3E409}" srcOrd="0" destOrd="0" presId="urn:microsoft.com/office/officeart/2005/8/layout/hierarchy2"/>
    <dgm:cxn modelId="{1C9EA93D-B19B-1348-88B9-C7437046A5CC}" type="presParOf" srcId="{B290D17B-0FFE-FF41-A7C1-F9052FF3E409}" destId="{ED09D46C-193D-5B49-9BF6-08706F8902F9}" srcOrd="0" destOrd="0" presId="urn:microsoft.com/office/officeart/2005/8/layout/hierarchy2"/>
    <dgm:cxn modelId="{309CFD7B-2DC6-CE42-AE4D-EF69F2886217}" type="presParOf" srcId="{F8C76648-9DBA-5049-91D7-B3A7EFD0132C}" destId="{E21BAF4E-F0A8-C542-8B1E-278ACE18D58E}" srcOrd="1" destOrd="0" presId="urn:microsoft.com/office/officeart/2005/8/layout/hierarchy2"/>
    <dgm:cxn modelId="{1A104617-9D0B-FB4F-AF32-9027F81498DB}" type="presParOf" srcId="{E21BAF4E-F0A8-C542-8B1E-278ACE18D58E}" destId="{C26767B8-871D-FA4F-8FCB-E6C6603F9E0A}" srcOrd="0" destOrd="0" presId="urn:microsoft.com/office/officeart/2005/8/layout/hierarchy2"/>
    <dgm:cxn modelId="{51115EB5-5148-EA43-B107-AD255E4E5016}" type="presParOf" srcId="{E21BAF4E-F0A8-C542-8B1E-278ACE18D58E}" destId="{E34ADFEC-F4CA-CA48-B318-6C64EDF2D28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B1A9AE-6E9B-3F4B-A5A8-D11EDB7400D2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E063909-A6C5-8540-82A9-F36EEB047573}">
      <dgm:prSet phldrT="[Text]"/>
      <dgm:spPr/>
      <dgm:t>
        <a:bodyPr/>
        <a:lstStyle/>
        <a:p>
          <a:r>
            <a:rPr lang="en-US" b="1" dirty="0" err="1" smtClean="0"/>
            <a:t>Cumprimento</a:t>
          </a:r>
          <a:r>
            <a:rPr lang="en-US" b="1" dirty="0" smtClean="0"/>
            <a:t> de </a:t>
          </a:r>
          <a:r>
            <a:rPr lang="en-US" b="1" dirty="0" err="1" smtClean="0"/>
            <a:t>Sentença</a:t>
          </a:r>
          <a:endParaRPr lang="en-US" b="1" dirty="0"/>
        </a:p>
      </dgm:t>
    </dgm:pt>
    <dgm:pt modelId="{7BD4232E-D7ED-F04B-97F5-71C9BDA766D6}" type="parTrans" cxnId="{2FD7936D-0F32-354C-A38A-A9E575F25F5F}">
      <dgm:prSet/>
      <dgm:spPr/>
      <dgm:t>
        <a:bodyPr/>
        <a:lstStyle/>
        <a:p>
          <a:endParaRPr lang="en-US" b="1"/>
        </a:p>
      </dgm:t>
    </dgm:pt>
    <dgm:pt modelId="{E4FDDFD5-2D42-2E42-94A5-C141432EADB5}" type="sibTrans" cxnId="{2FD7936D-0F32-354C-A38A-A9E575F25F5F}">
      <dgm:prSet/>
      <dgm:spPr/>
      <dgm:t>
        <a:bodyPr/>
        <a:lstStyle/>
        <a:p>
          <a:endParaRPr lang="en-US" b="1"/>
        </a:p>
      </dgm:t>
    </dgm:pt>
    <dgm:pt modelId="{A9EC784B-EAED-394A-AB02-625C54DCC0CD}">
      <dgm:prSet phldrT="[Text]"/>
      <dgm:spPr/>
      <dgm:t>
        <a:bodyPr/>
        <a:lstStyle/>
        <a:p>
          <a:r>
            <a:rPr lang="en-US" b="1" dirty="0" err="1" smtClean="0"/>
            <a:t>Pagar</a:t>
          </a:r>
          <a:r>
            <a:rPr lang="en-US" b="1" dirty="0" smtClean="0"/>
            <a:t> </a:t>
          </a:r>
          <a:r>
            <a:rPr lang="en-US" b="1" dirty="0" err="1" smtClean="0"/>
            <a:t>Quantia</a:t>
          </a:r>
          <a:r>
            <a:rPr lang="en-US" b="1" dirty="0" smtClean="0"/>
            <a:t> </a:t>
          </a:r>
          <a:r>
            <a:rPr lang="en-US" b="1" dirty="0" err="1" smtClean="0"/>
            <a:t>Certa</a:t>
          </a:r>
          <a:endParaRPr lang="en-US" b="1" dirty="0"/>
        </a:p>
      </dgm:t>
    </dgm:pt>
    <dgm:pt modelId="{03CFB24A-E882-9246-977B-9BB389081871}" type="parTrans" cxnId="{ADA6F317-FF09-8342-954D-74F44E43551D}">
      <dgm:prSet/>
      <dgm:spPr/>
      <dgm:t>
        <a:bodyPr/>
        <a:lstStyle/>
        <a:p>
          <a:endParaRPr lang="en-US" b="1"/>
        </a:p>
      </dgm:t>
    </dgm:pt>
    <dgm:pt modelId="{A90ADEAE-C594-1042-B85C-CF9D126268E6}" type="sibTrans" cxnId="{ADA6F317-FF09-8342-954D-74F44E43551D}">
      <dgm:prSet/>
      <dgm:spPr/>
      <dgm:t>
        <a:bodyPr/>
        <a:lstStyle/>
        <a:p>
          <a:endParaRPr lang="en-US" b="1"/>
        </a:p>
      </dgm:t>
    </dgm:pt>
    <dgm:pt modelId="{E977EE65-F482-094F-AA9C-4C3A8D7643BA}">
      <dgm:prSet phldrT="[Text]"/>
      <dgm:spPr/>
      <dgm:t>
        <a:bodyPr/>
        <a:lstStyle/>
        <a:p>
          <a:r>
            <a:rPr lang="en-US" b="1" dirty="0" smtClean="0"/>
            <a:t>Arts. 520-527</a:t>
          </a:r>
          <a:endParaRPr lang="en-US" b="1" dirty="0"/>
        </a:p>
      </dgm:t>
    </dgm:pt>
    <dgm:pt modelId="{619C233F-265D-9740-A3E7-9976C40D59DB}" type="parTrans" cxnId="{5F4403CD-1FC7-9240-9E3D-FE86C625895A}">
      <dgm:prSet/>
      <dgm:spPr/>
      <dgm:t>
        <a:bodyPr/>
        <a:lstStyle/>
        <a:p>
          <a:endParaRPr lang="en-US" b="1"/>
        </a:p>
      </dgm:t>
    </dgm:pt>
    <dgm:pt modelId="{19A8601B-57F0-A649-83DE-EF8E9843D5D2}" type="sibTrans" cxnId="{5F4403CD-1FC7-9240-9E3D-FE86C625895A}">
      <dgm:prSet/>
      <dgm:spPr/>
      <dgm:t>
        <a:bodyPr/>
        <a:lstStyle/>
        <a:p>
          <a:endParaRPr lang="en-US" b="1"/>
        </a:p>
      </dgm:t>
    </dgm:pt>
    <dgm:pt modelId="{1924204A-59BD-9149-AFF9-2EFA990AAEC1}">
      <dgm:prSet phldrT="[Text]"/>
      <dgm:spPr/>
      <dgm:t>
        <a:bodyPr/>
        <a:lstStyle/>
        <a:p>
          <a:r>
            <a:rPr lang="en-US" b="1" dirty="0" err="1" smtClean="0"/>
            <a:t>Prestar</a:t>
          </a:r>
          <a:r>
            <a:rPr lang="en-US" b="1" dirty="0" smtClean="0"/>
            <a:t> </a:t>
          </a:r>
          <a:r>
            <a:rPr lang="en-US" b="1" dirty="0" err="1" smtClean="0"/>
            <a:t>Alimentos</a:t>
          </a:r>
          <a:endParaRPr lang="en-US" b="1" dirty="0"/>
        </a:p>
      </dgm:t>
    </dgm:pt>
    <dgm:pt modelId="{AFA57B39-D159-674E-B751-274C827C7A44}" type="parTrans" cxnId="{C6BCC649-382A-024E-9029-30C4429AC4FA}">
      <dgm:prSet/>
      <dgm:spPr/>
      <dgm:t>
        <a:bodyPr/>
        <a:lstStyle/>
        <a:p>
          <a:endParaRPr lang="en-US" b="1"/>
        </a:p>
      </dgm:t>
    </dgm:pt>
    <dgm:pt modelId="{B7B09BE3-89E5-7E41-AE8F-D6B6BD5E6A50}" type="sibTrans" cxnId="{C6BCC649-382A-024E-9029-30C4429AC4FA}">
      <dgm:prSet/>
      <dgm:spPr/>
      <dgm:t>
        <a:bodyPr/>
        <a:lstStyle/>
        <a:p>
          <a:endParaRPr lang="en-US" b="1"/>
        </a:p>
      </dgm:t>
    </dgm:pt>
    <dgm:pt modelId="{27DD765F-F1EC-B44E-8D10-BD15EAACE542}">
      <dgm:prSet phldrT="[Text]"/>
      <dgm:spPr/>
      <dgm:t>
        <a:bodyPr/>
        <a:lstStyle/>
        <a:p>
          <a:r>
            <a:rPr lang="en-US" b="1" dirty="0" smtClean="0"/>
            <a:t>Arts. 528-533</a:t>
          </a:r>
          <a:endParaRPr lang="en-US" b="1" dirty="0"/>
        </a:p>
      </dgm:t>
    </dgm:pt>
    <dgm:pt modelId="{9FC0A58E-186C-6E4C-8E67-E099E4B5DF1C}" type="parTrans" cxnId="{DC4DB7B4-55A6-824C-A5DC-75392042EB11}">
      <dgm:prSet/>
      <dgm:spPr/>
      <dgm:t>
        <a:bodyPr/>
        <a:lstStyle/>
        <a:p>
          <a:endParaRPr lang="en-US" b="1"/>
        </a:p>
      </dgm:t>
    </dgm:pt>
    <dgm:pt modelId="{46FFC65E-00BF-A74F-9462-032F8E75A099}" type="sibTrans" cxnId="{DC4DB7B4-55A6-824C-A5DC-75392042EB11}">
      <dgm:prSet/>
      <dgm:spPr/>
      <dgm:t>
        <a:bodyPr/>
        <a:lstStyle/>
        <a:p>
          <a:endParaRPr lang="en-US" b="1"/>
        </a:p>
      </dgm:t>
    </dgm:pt>
    <dgm:pt modelId="{C210EAC6-C8C5-1A46-8B17-CB02A0907AC5}">
      <dgm:prSet/>
      <dgm:spPr/>
      <dgm:t>
        <a:bodyPr/>
        <a:lstStyle/>
        <a:p>
          <a:r>
            <a:rPr lang="en-US" b="1" dirty="0" err="1" smtClean="0"/>
            <a:t>Quantia</a:t>
          </a:r>
          <a:r>
            <a:rPr lang="en-US" b="1" dirty="0" smtClean="0"/>
            <a:t> </a:t>
          </a:r>
          <a:r>
            <a:rPr lang="en-US" b="1" dirty="0" err="1" smtClean="0"/>
            <a:t>Certa</a:t>
          </a:r>
          <a:r>
            <a:rPr lang="en-US" b="1" dirty="0" smtClean="0"/>
            <a:t> </a:t>
          </a:r>
          <a:r>
            <a:rPr lang="en-US" b="1" dirty="0" err="1" smtClean="0"/>
            <a:t>pela</a:t>
          </a:r>
          <a:r>
            <a:rPr lang="en-US" b="1" dirty="0" smtClean="0"/>
            <a:t> </a:t>
          </a:r>
          <a:r>
            <a:rPr lang="en-US" b="1" dirty="0" err="1" smtClean="0"/>
            <a:t>Fazenda</a:t>
          </a:r>
          <a:r>
            <a:rPr lang="en-US" b="1" dirty="0" smtClean="0"/>
            <a:t> </a:t>
          </a:r>
          <a:r>
            <a:rPr lang="en-US" b="1" dirty="0" err="1" smtClean="0"/>
            <a:t>Pública</a:t>
          </a:r>
          <a:endParaRPr lang="en-US" b="1" dirty="0"/>
        </a:p>
      </dgm:t>
    </dgm:pt>
    <dgm:pt modelId="{86410023-ED28-7D45-9502-CE01F7D89CD3}" type="parTrans" cxnId="{F49A7766-73ED-1448-A965-5AEACA2AA66B}">
      <dgm:prSet/>
      <dgm:spPr/>
      <dgm:t>
        <a:bodyPr/>
        <a:lstStyle/>
        <a:p>
          <a:endParaRPr lang="en-US" b="1"/>
        </a:p>
      </dgm:t>
    </dgm:pt>
    <dgm:pt modelId="{2DC04804-64DC-EE42-9E26-CCEB57B1DE96}" type="sibTrans" cxnId="{F49A7766-73ED-1448-A965-5AEACA2AA66B}">
      <dgm:prSet/>
      <dgm:spPr/>
      <dgm:t>
        <a:bodyPr/>
        <a:lstStyle/>
        <a:p>
          <a:endParaRPr lang="en-US" b="1"/>
        </a:p>
      </dgm:t>
    </dgm:pt>
    <dgm:pt modelId="{528FE512-9091-F240-8A2B-BAF7746B897E}">
      <dgm:prSet/>
      <dgm:spPr/>
      <dgm:t>
        <a:bodyPr/>
        <a:lstStyle/>
        <a:p>
          <a:r>
            <a:rPr lang="en-US" b="1" dirty="0" err="1" smtClean="0"/>
            <a:t>Fazer</a:t>
          </a:r>
          <a:r>
            <a:rPr lang="en-US" b="1" dirty="0" smtClean="0"/>
            <a:t> </a:t>
          </a:r>
          <a:r>
            <a:rPr lang="en-US" b="1" dirty="0" err="1" smtClean="0"/>
            <a:t>ou</a:t>
          </a:r>
          <a:r>
            <a:rPr lang="en-US" b="1" dirty="0" smtClean="0"/>
            <a:t> </a:t>
          </a:r>
          <a:r>
            <a:rPr lang="en-US" b="1" dirty="0" err="1" smtClean="0"/>
            <a:t>Não</a:t>
          </a:r>
          <a:r>
            <a:rPr lang="en-US" b="1" dirty="0" smtClean="0"/>
            <a:t> </a:t>
          </a:r>
          <a:r>
            <a:rPr lang="en-US" b="1" dirty="0" err="1" smtClean="0"/>
            <a:t>Fazer</a:t>
          </a:r>
          <a:endParaRPr lang="en-US" b="1" dirty="0"/>
        </a:p>
      </dgm:t>
    </dgm:pt>
    <dgm:pt modelId="{74E035F0-435C-4447-94B8-52D18EF20092}" type="parTrans" cxnId="{8981B864-C5B2-C241-8AEA-872914E05FA3}">
      <dgm:prSet/>
      <dgm:spPr/>
      <dgm:t>
        <a:bodyPr/>
        <a:lstStyle/>
        <a:p>
          <a:endParaRPr lang="en-US" b="1"/>
        </a:p>
      </dgm:t>
    </dgm:pt>
    <dgm:pt modelId="{C6D94BF1-2057-6F42-B643-2EB2A626B161}" type="sibTrans" cxnId="{8981B864-C5B2-C241-8AEA-872914E05FA3}">
      <dgm:prSet/>
      <dgm:spPr/>
      <dgm:t>
        <a:bodyPr/>
        <a:lstStyle/>
        <a:p>
          <a:endParaRPr lang="en-US" b="1"/>
        </a:p>
      </dgm:t>
    </dgm:pt>
    <dgm:pt modelId="{306E9A3F-38E1-3E47-A4AA-0533C0E2D9EC}">
      <dgm:prSet/>
      <dgm:spPr/>
      <dgm:t>
        <a:bodyPr/>
        <a:lstStyle/>
        <a:p>
          <a:r>
            <a:rPr lang="en-US" b="1" dirty="0" smtClean="0"/>
            <a:t>Arts. 534-535</a:t>
          </a:r>
          <a:endParaRPr lang="en-US" b="1" dirty="0"/>
        </a:p>
      </dgm:t>
    </dgm:pt>
    <dgm:pt modelId="{45D368A9-844B-7146-AEFF-EEE22B9439E1}" type="parTrans" cxnId="{75796507-A5D1-F049-8917-7025E66B1D67}">
      <dgm:prSet/>
      <dgm:spPr/>
      <dgm:t>
        <a:bodyPr/>
        <a:lstStyle/>
        <a:p>
          <a:endParaRPr lang="en-US" b="1"/>
        </a:p>
      </dgm:t>
    </dgm:pt>
    <dgm:pt modelId="{0E144460-976E-9042-AE9C-DF5180FE02BC}" type="sibTrans" cxnId="{75796507-A5D1-F049-8917-7025E66B1D67}">
      <dgm:prSet/>
      <dgm:spPr/>
      <dgm:t>
        <a:bodyPr/>
        <a:lstStyle/>
        <a:p>
          <a:endParaRPr lang="en-US" b="1"/>
        </a:p>
      </dgm:t>
    </dgm:pt>
    <dgm:pt modelId="{788CA033-A02E-EB47-9E06-DB2BD6DBF138}">
      <dgm:prSet/>
      <dgm:spPr/>
      <dgm:t>
        <a:bodyPr/>
        <a:lstStyle/>
        <a:p>
          <a:r>
            <a:rPr lang="en-US" b="1" dirty="0" err="1" smtClean="0"/>
            <a:t>Entregar</a:t>
          </a:r>
          <a:r>
            <a:rPr lang="en-US" b="1" dirty="0" smtClean="0"/>
            <a:t> </a:t>
          </a:r>
          <a:r>
            <a:rPr lang="en-US" b="1" dirty="0" err="1" smtClean="0"/>
            <a:t>Coisa</a:t>
          </a:r>
          <a:endParaRPr lang="en-US" b="1" dirty="0"/>
        </a:p>
      </dgm:t>
    </dgm:pt>
    <dgm:pt modelId="{09BE8C0D-5964-1C43-9C0B-BCDF4E6CE45E}" type="parTrans" cxnId="{324BF9A1-5623-CF45-839D-B5219FA7127A}">
      <dgm:prSet/>
      <dgm:spPr/>
      <dgm:t>
        <a:bodyPr/>
        <a:lstStyle/>
        <a:p>
          <a:endParaRPr lang="en-US" b="1"/>
        </a:p>
      </dgm:t>
    </dgm:pt>
    <dgm:pt modelId="{628C907E-34AB-1941-98A3-370C365F6CF1}" type="sibTrans" cxnId="{324BF9A1-5623-CF45-839D-B5219FA7127A}">
      <dgm:prSet/>
      <dgm:spPr/>
      <dgm:t>
        <a:bodyPr/>
        <a:lstStyle/>
        <a:p>
          <a:endParaRPr lang="en-US" b="1"/>
        </a:p>
      </dgm:t>
    </dgm:pt>
    <dgm:pt modelId="{88EBD68F-4F46-2143-BB9D-5ED553B21CDD}">
      <dgm:prSet/>
      <dgm:spPr/>
      <dgm:t>
        <a:bodyPr/>
        <a:lstStyle/>
        <a:p>
          <a:r>
            <a:rPr lang="en-US" b="1" dirty="0" smtClean="0"/>
            <a:t>Arts. 536-537</a:t>
          </a:r>
          <a:endParaRPr lang="en-US" b="1" dirty="0"/>
        </a:p>
      </dgm:t>
    </dgm:pt>
    <dgm:pt modelId="{C70192A9-DB15-5A40-B810-DED026439F4D}" type="parTrans" cxnId="{71ED95C9-6A18-1240-92D2-67C09E65F60E}">
      <dgm:prSet/>
      <dgm:spPr/>
      <dgm:t>
        <a:bodyPr/>
        <a:lstStyle/>
        <a:p>
          <a:endParaRPr lang="en-US" b="1"/>
        </a:p>
      </dgm:t>
    </dgm:pt>
    <dgm:pt modelId="{F5D6995D-293D-B54B-817A-D4746270FA21}" type="sibTrans" cxnId="{71ED95C9-6A18-1240-92D2-67C09E65F60E}">
      <dgm:prSet/>
      <dgm:spPr/>
      <dgm:t>
        <a:bodyPr/>
        <a:lstStyle/>
        <a:p>
          <a:endParaRPr lang="en-US" b="1"/>
        </a:p>
      </dgm:t>
    </dgm:pt>
    <dgm:pt modelId="{7BEA5803-E00B-7343-B0AF-112225F45B0E}">
      <dgm:prSet/>
      <dgm:spPr/>
      <dgm:t>
        <a:bodyPr/>
        <a:lstStyle/>
        <a:p>
          <a:r>
            <a:rPr lang="en-US" b="1" dirty="0" smtClean="0"/>
            <a:t>Art. 538</a:t>
          </a:r>
          <a:endParaRPr lang="en-US" b="1" dirty="0"/>
        </a:p>
      </dgm:t>
    </dgm:pt>
    <dgm:pt modelId="{96AC1028-C293-424D-8250-4936905245DE}" type="parTrans" cxnId="{EEF5CFA5-FFD1-0E41-B6CC-6B20F37DC853}">
      <dgm:prSet/>
      <dgm:spPr/>
      <dgm:t>
        <a:bodyPr/>
        <a:lstStyle/>
        <a:p>
          <a:endParaRPr lang="en-US" b="1"/>
        </a:p>
      </dgm:t>
    </dgm:pt>
    <dgm:pt modelId="{02C3B965-EDD2-AD46-A4F4-D5615A1AFADF}" type="sibTrans" cxnId="{EEF5CFA5-FFD1-0E41-B6CC-6B20F37DC853}">
      <dgm:prSet/>
      <dgm:spPr/>
      <dgm:t>
        <a:bodyPr/>
        <a:lstStyle/>
        <a:p>
          <a:endParaRPr lang="en-US" b="1"/>
        </a:p>
      </dgm:t>
    </dgm:pt>
    <dgm:pt modelId="{434BEC4B-590D-F04A-B377-554A061C4CC2}" type="pres">
      <dgm:prSet presAssocID="{02B1A9AE-6E9B-3F4B-A5A8-D11EDB7400D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FC127CE-9625-824E-BF60-4995E619803D}" type="pres">
      <dgm:prSet presAssocID="{3E063909-A6C5-8540-82A9-F36EEB047573}" presName="hierRoot1" presStyleCnt="0"/>
      <dgm:spPr/>
    </dgm:pt>
    <dgm:pt modelId="{E66B567E-DB41-DE48-919F-B78BF7CED372}" type="pres">
      <dgm:prSet presAssocID="{3E063909-A6C5-8540-82A9-F36EEB047573}" presName="composite" presStyleCnt="0"/>
      <dgm:spPr/>
    </dgm:pt>
    <dgm:pt modelId="{22DB5149-6404-2E44-A500-566384092E57}" type="pres">
      <dgm:prSet presAssocID="{3E063909-A6C5-8540-82A9-F36EEB047573}" presName="background" presStyleLbl="node0" presStyleIdx="0" presStyleCnt="1"/>
      <dgm:spPr/>
    </dgm:pt>
    <dgm:pt modelId="{2525C094-4AC6-6B4C-BFFA-BCE01E6142B3}" type="pres">
      <dgm:prSet presAssocID="{3E063909-A6C5-8540-82A9-F36EEB047573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E793D0-2AB7-C845-A7CD-5E3691DF149C}" type="pres">
      <dgm:prSet presAssocID="{3E063909-A6C5-8540-82A9-F36EEB047573}" presName="hierChild2" presStyleCnt="0"/>
      <dgm:spPr/>
    </dgm:pt>
    <dgm:pt modelId="{D6842608-787B-9340-94E2-7418FD9735D7}" type="pres">
      <dgm:prSet presAssocID="{03CFB24A-E882-9246-977B-9BB389081871}" presName="Name10" presStyleLbl="parChTrans1D2" presStyleIdx="0" presStyleCnt="5"/>
      <dgm:spPr/>
      <dgm:t>
        <a:bodyPr/>
        <a:lstStyle/>
        <a:p>
          <a:endParaRPr lang="en-US"/>
        </a:p>
      </dgm:t>
    </dgm:pt>
    <dgm:pt modelId="{E6BB337C-D93B-BE48-97CB-B0D45E8FC348}" type="pres">
      <dgm:prSet presAssocID="{A9EC784B-EAED-394A-AB02-625C54DCC0CD}" presName="hierRoot2" presStyleCnt="0"/>
      <dgm:spPr/>
    </dgm:pt>
    <dgm:pt modelId="{96E80386-CF47-FD4C-BCEF-595B7E98C513}" type="pres">
      <dgm:prSet presAssocID="{A9EC784B-EAED-394A-AB02-625C54DCC0CD}" presName="composite2" presStyleCnt="0"/>
      <dgm:spPr/>
    </dgm:pt>
    <dgm:pt modelId="{0AF1A2D3-5225-8347-A7C9-DB83AA6D12DC}" type="pres">
      <dgm:prSet presAssocID="{A9EC784B-EAED-394A-AB02-625C54DCC0CD}" presName="background2" presStyleLbl="node2" presStyleIdx="0" presStyleCnt="5"/>
      <dgm:spPr/>
    </dgm:pt>
    <dgm:pt modelId="{6C9E9C9A-5E10-DE4D-87BE-1BCBE61009D6}" type="pres">
      <dgm:prSet presAssocID="{A9EC784B-EAED-394A-AB02-625C54DCC0CD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107632-C67D-9649-983C-6727565B59EC}" type="pres">
      <dgm:prSet presAssocID="{A9EC784B-EAED-394A-AB02-625C54DCC0CD}" presName="hierChild3" presStyleCnt="0"/>
      <dgm:spPr/>
    </dgm:pt>
    <dgm:pt modelId="{9F41B6C6-0C25-2345-A159-09419B967956}" type="pres">
      <dgm:prSet presAssocID="{619C233F-265D-9740-A3E7-9976C40D59DB}" presName="Name17" presStyleLbl="parChTrans1D3" presStyleIdx="0" presStyleCnt="5"/>
      <dgm:spPr/>
      <dgm:t>
        <a:bodyPr/>
        <a:lstStyle/>
        <a:p>
          <a:endParaRPr lang="en-US"/>
        </a:p>
      </dgm:t>
    </dgm:pt>
    <dgm:pt modelId="{0E56002F-A655-684E-8DB9-4FD8B549848B}" type="pres">
      <dgm:prSet presAssocID="{E977EE65-F482-094F-AA9C-4C3A8D7643BA}" presName="hierRoot3" presStyleCnt="0"/>
      <dgm:spPr/>
    </dgm:pt>
    <dgm:pt modelId="{CC7F99FE-3107-A649-99EC-3557F1D6059A}" type="pres">
      <dgm:prSet presAssocID="{E977EE65-F482-094F-AA9C-4C3A8D7643BA}" presName="composite3" presStyleCnt="0"/>
      <dgm:spPr/>
    </dgm:pt>
    <dgm:pt modelId="{A23B35E8-9087-7F48-9586-AAA25DF4E022}" type="pres">
      <dgm:prSet presAssocID="{E977EE65-F482-094F-AA9C-4C3A8D7643BA}" presName="background3" presStyleLbl="node3" presStyleIdx="0" presStyleCnt="5"/>
      <dgm:spPr/>
    </dgm:pt>
    <dgm:pt modelId="{CE6C13BE-F228-F849-AC89-069E8EF36A07}" type="pres">
      <dgm:prSet presAssocID="{E977EE65-F482-094F-AA9C-4C3A8D7643BA}" presName="text3" presStyleLbl="fgAcc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4FA74F-FAAB-3C4D-8369-137BF7BB4F8D}" type="pres">
      <dgm:prSet presAssocID="{E977EE65-F482-094F-AA9C-4C3A8D7643BA}" presName="hierChild4" presStyleCnt="0"/>
      <dgm:spPr/>
    </dgm:pt>
    <dgm:pt modelId="{56D37BF2-7932-F441-AAC4-CBAB32ED1AF1}" type="pres">
      <dgm:prSet presAssocID="{AFA57B39-D159-674E-B751-274C827C7A44}" presName="Name10" presStyleLbl="parChTrans1D2" presStyleIdx="1" presStyleCnt="5"/>
      <dgm:spPr/>
      <dgm:t>
        <a:bodyPr/>
        <a:lstStyle/>
        <a:p>
          <a:endParaRPr lang="en-US"/>
        </a:p>
      </dgm:t>
    </dgm:pt>
    <dgm:pt modelId="{58A00C9C-ED1D-EB4E-A55E-C30CA48F4B68}" type="pres">
      <dgm:prSet presAssocID="{1924204A-59BD-9149-AFF9-2EFA990AAEC1}" presName="hierRoot2" presStyleCnt="0"/>
      <dgm:spPr/>
    </dgm:pt>
    <dgm:pt modelId="{E939FF7A-1D32-E64A-AAFB-97E339902694}" type="pres">
      <dgm:prSet presAssocID="{1924204A-59BD-9149-AFF9-2EFA990AAEC1}" presName="composite2" presStyleCnt="0"/>
      <dgm:spPr/>
    </dgm:pt>
    <dgm:pt modelId="{2BF399E4-2813-2A4A-8E86-0B9E651F693D}" type="pres">
      <dgm:prSet presAssocID="{1924204A-59BD-9149-AFF9-2EFA990AAEC1}" presName="background2" presStyleLbl="node2" presStyleIdx="1" presStyleCnt="5"/>
      <dgm:spPr/>
    </dgm:pt>
    <dgm:pt modelId="{BFE01B97-57B8-0041-93FB-CE5C6810E6EA}" type="pres">
      <dgm:prSet presAssocID="{1924204A-59BD-9149-AFF9-2EFA990AAEC1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9B9E48-105D-6146-BFDF-6D41E3B2671C}" type="pres">
      <dgm:prSet presAssocID="{1924204A-59BD-9149-AFF9-2EFA990AAEC1}" presName="hierChild3" presStyleCnt="0"/>
      <dgm:spPr/>
    </dgm:pt>
    <dgm:pt modelId="{DE8DB6B3-BD35-8D4F-A4AD-C56D140A4AE7}" type="pres">
      <dgm:prSet presAssocID="{9FC0A58E-186C-6E4C-8E67-E099E4B5DF1C}" presName="Name17" presStyleLbl="parChTrans1D3" presStyleIdx="1" presStyleCnt="5"/>
      <dgm:spPr/>
      <dgm:t>
        <a:bodyPr/>
        <a:lstStyle/>
        <a:p>
          <a:endParaRPr lang="en-US"/>
        </a:p>
      </dgm:t>
    </dgm:pt>
    <dgm:pt modelId="{9A41E3D1-BFE0-654C-BE56-D6BDCD7AED41}" type="pres">
      <dgm:prSet presAssocID="{27DD765F-F1EC-B44E-8D10-BD15EAACE542}" presName="hierRoot3" presStyleCnt="0"/>
      <dgm:spPr/>
    </dgm:pt>
    <dgm:pt modelId="{EE9270E8-641C-2A4F-9662-8AF9B02999E2}" type="pres">
      <dgm:prSet presAssocID="{27DD765F-F1EC-B44E-8D10-BD15EAACE542}" presName="composite3" presStyleCnt="0"/>
      <dgm:spPr/>
    </dgm:pt>
    <dgm:pt modelId="{85E83404-53FC-0849-AF21-EF00B3E14D6D}" type="pres">
      <dgm:prSet presAssocID="{27DD765F-F1EC-B44E-8D10-BD15EAACE542}" presName="background3" presStyleLbl="node3" presStyleIdx="1" presStyleCnt="5"/>
      <dgm:spPr/>
    </dgm:pt>
    <dgm:pt modelId="{47FA841B-EB23-C64A-86DE-A05794E7E5FE}" type="pres">
      <dgm:prSet presAssocID="{27DD765F-F1EC-B44E-8D10-BD15EAACE542}" presName="text3" presStyleLbl="fgAcc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AF505D9-3B3D-9544-861E-D4B7AB5F5059}" type="pres">
      <dgm:prSet presAssocID="{27DD765F-F1EC-B44E-8D10-BD15EAACE542}" presName="hierChild4" presStyleCnt="0"/>
      <dgm:spPr/>
    </dgm:pt>
    <dgm:pt modelId="{9590A022-02D4-874F-B611-5543D8ED7FE9}" type="pres">
      <dgm:prSet presAssocID="{86410023-ED28-7D45-9502-CE01F7D89CD3}" presName="Name10" presStyleLbl="parChTrans1D2" presStyleIdx="2" presStyleCnt="5"/>
      <dgm:spPr/>
      <dgm:t>
        <a:bodyPr/>
        <a:lstStyle/>
        <a:p>
          <a:endParaRPr lang="en-US"/>
        </a:p>
      </dgm:t>
    </dgm:pt>
    <dgm:pt modelId="{C8BAD15B-93E5-2D48-BA18-1B957EC81A65}" type="pres">
      <dgm:prSet presAssocID="{C210EAC6-C8C5-1A46-8B17-CB02A0907AC5}" presName="hierRoot2" presStyleCnt="0"/>
      <dgm:spPr/>
    </dgm:pt>
    <dgm:pt modelId="{D4CC8BFE-4FD2-4743-9487-B80987F5FC5A}" type="pres">
      <dgm:prSet presAssocID="{C210EAC6-C8C5-1A46-8B17-CB02A0907AC5}" presName="composite2" presStyleCnt="0"/>
      <dgm:spPr/>
    </dgm:pt>
    <dgm:pt modelId="{B4FC6FDC-23E5-5741-895C-A57A9637053F}" type="pres">
      <dgm:prSet presAssocID="{C210EAC6-C8C5-1A46-8B17-CB02A0907AC5}" presName="background2" presStyleLbl="node2" presStyleIdx="2" presStyleCnt="5"/>
      <dgm:spPr/>
    </dgm:pt>
    <dgm:pt modelId="{AFF68DB0-5CDF-CE4C-B4D8-76B7E754585B}" type="pres">
      <dgm:prSet presAssocID="{C210EAC6-C8C5-1A46-8B17-CB02A0907AC5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CBCF73-AD0C-664B-877C-6560EEF523FF}" type="pres">
      <dgm:prSet presAssocID="{C210EAC6-C8C5-1A46-8B17-CB02A0907AC5}" presName="hierChild3" presStyleCnt="0"/>
      <dgm:spPr/>
    </dgm:pt>
    <dgm:pt modelId="{BC3A2CFA-FFCF-C142-8EBD-73947DF3EC98}" type="pres">
      <dgm:prSet presAssocID="{45D368A9-844B-7146-AEFF-EEE22B9439E1}" presName="Name17" presStyleLbl="parChTrans1D3" presStyleIdx="2" presStyleCnt="5"/>
      <dgm:spPr/>
      <dgm:t>
        <a:bodyPr/>
        <a:lstStyle/>
        <a:p>
          <a:endParaRPr lang="en-US"/>
        </a:p>
      </dgm:t>
    </dgm:pt>
    <dgm:pt modelId="{F1B2A233-668C-2941-97C5-61CF4794B1DB}" type="pres">
      <dgm:prSet presAssocID="{306E9A3F-38E1-3E47-A4AA-0533C0E2D9EC}" presName="hierRoot3" presStyleCnt="0"/>
      <dgm:spPr/>
    </dgm:pt>
    <dgm:pt modelId="{FA9EF666-DA46-894B-8E90-5EA616A8BDB5}" type="pres">
      <dgm:prSet presAssocID="{306E9A3F-38E1-3E47-A4AA-0533C0E2D9EC}" presName="composite3" presStyleCnt="0"/>
      <dgm:spPr/>
    </dgm:pt>
    <dgm:pt modelId="{66D754E0-CEBB-3048-80FC-61AD72A3A1F9}" type="pres">
      <dgm:prSet presAssocID="{306E9A3F-38E1-3E47-A4AA-0533C0E2D9EC}" presName="background3" presStyleLbl="node3" presStyleIdx="2" presStyleCnt="5"/>
      <dgm:spPr/>
    </dgm:pt>
    <dgm:pt modelId="{B62B2205-FF3D-D543-9096-CF2426ED9B42}" type="pres">
      <dgm:prSet presAssocID="{306E9A3F-38E1-3E47-A4AA-0533C0E2D9EC}" presName="text3" presStyleLbl="fgAcc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F9B2E1-A389-5A42-B933-096785E163C0}" type="pres">
      <dgm:prSet presAssocID="{306E9A3F-38E1-3E47-A4AA-0533C0E2D9EC}" presName="hierChild4" presStyleCnt="0"/>
      <dgm:spPr/>
    </dgm:pt>
    <dgm:pt modelId="{5EBFBB10-2545-C546-9019-9C4E0458BC12}" type="pres">
      <dgm:prSet presAssocID="{74E035F0-435C-4447-94B8-52D18EF20092}" presName="Name10" presStyleLbl="parChTrans1D2" presStyleIdx="3" presStyleCnt="5"/>
      <dgm:spPr/>
      <dgm:t>
        <a:bodyPr/>
        <a:lstStyle/>
        <a:p>
          <a:endParaRPr lang="en-US"/>
        </a:p>
      </dgm:t>
    </dgm:pt>
    <dgm:pt modelId="{131416C1-2534-1647-B074-F5A35404F974}" type="pres">
      <dgm:prSet presAssocID="{528FE512-9091-F240-8A2B-BAF7746B897E}" presName="hierRoot2" presStyleCnt="0"/>
      <dgm:spPr/>
    </dgm:pt>
    <dgm:pt modelId="{16D7C99F-8FAB-694B-A512-E4C01EC18EA7}" type="pres">
      <dgm:prSet presAssocID="{528FE512-9091-F240-8A2B-BAF7746B897E}" presName="composite2" presStyleCnt="0"/>
      <dgm:spPr/>
    </dgm:pt>
    <dgm:pt modelId="{2F60A2F5-C188-0246-8451-929E525DBBFA}" type="pres">
      <dgm:prSet presAssocID="{528FE512-9091-F240-8A2B-BAF7746B897E}" presName="background2" presStyleLbl="node2" presStyleIdx="3" presStyleCnt="5"/>
      <dgm:spPr/>
    </dgm:pt>
    <dgm:pt modelId="{3A843CDB-35A1-2A47-AA57-83B923186ED1}" type="pres">
      <dgm:prSet presAssocID="{528FE512-9091-F240-8A2B-BAF7746B897E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B3B9B1-11B6-D846-9784-D00EA78E4F52}" type="pres">
      <dgm:prSet presAssocID="{528FE512-9091-F240-8A2B-BAF7746B897E}" presName="hierChild3" presStyleCnt="0"/>
      <dgm:spPr/>
    </dgm:pt>
    <dgm:pt modelId="{F6AC726D-64E6-5F46-9CB1-823096011A69}" type="pres">
      <dgm:prSet presAssocID="{C70192A9-DB15-5A40-B810-DED026439F4D}" presName="Name17" presStyleLbl="parChTrans1D3" presStyleIdx="3" presStyleCnt="5"/>
      <dgm:spPr/>
      <dgm:t>
        <a:bodyPr/>
        <a:lstStyle/>
        <a:p>
          <a:endParaRPr lang="en-US"/>
        </a:p>
      </dgm:t>
    </dgm:pt>
    <dgm:pt modelId="{C2CA2C92-669E-F648-9C92-0DFDDFF0E595}" type="pres">
      <dgm:prSet presAssocID="{88EBD68F-4F46-2143-BB9D-5ED553B21CDD}" presName="hierRoot3" presStyleCnt="0"/>
      <dgm:spPr/>
    </dgm:pt>
    <dgm:pt modelId="{B3CF953F-C0DB-8244-8761-AE6C59FB7274}" type="pres">
      <dgm:prSet presAssocID="{88EBD68F-4F46-2143-BB9D-5ED553B21CDD}" presName="composite3" presStyleCnt="0"/>
      <dgm:spPr/>
    </dgm:pt>
    <dgm:pt modelId="{DCFFCC28-A40A-9C42-BF68-6F08A48111CC}" type="pres">
      <dgm:prSet presAssocID="{88EBD68F-4F46-2143-BB9D-5ED553B21CDD}" presName="background3" presStyleLbl="node3" presStyleIdx="3" presStyleCnt="5"/>
      <dgm:spPr/>
    </dgm:pt>
    <dgm:pt modelId="{4EFB2F2A-B20D-6A44-929A-6AC8B3480E78}" type="pres">
      <dgm:prSet presAssocID="{88EBD68F-4F46-2143-BB9D-5ED553B21CDD}" presName="text3" presStyleLbl="fgAcc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07F364-4958-F647-9365-BF35C7B04C3F}" type="pres">
      <dgm:prSet presAssocID="{88EBD68F-4F46-2143-BB9D-5ED553B21CDD}" presName="hierChild4" presStyleCnt="0"/>
      <dgm:spPr/>
    </dgm:pt>
    <dgm:pt modelId="{A673875B-7D41-4A4D-812B-C37B7BE9AD4D}" type="pres">
      <dgm:prSet presAssocID="{09BE8C0D-5964-1C43-9C0B-BCDF4E6CE45E}" presName="Name10" presStyleLbl="parChTrans1D2" presStyleIdx="4" presStyleCnt="5"/>
      <dgm:spPr/>
      <dgm:t>
        <a:bodyPr/>
        <a:lstStyle/>
        <a:p>
          <a:endParaRPr lang="en-US"/>
        </a:p>
      </dgm:t>
    </dgm:pt>
    <dgm:pt modelId="{C490746C-CC1F-6646-A620-B239F1C62125}" type="pres">
      <dgm:prSet presAssocID="{788CA033-A02E-EB47-9E06-DB2BD6DBF138}" presName="hierRoot2" presStyleCnt="0"/>
      <dgm:spPr/>
    </dgm:pt>
    <dgm:pt modelId="{A39D3F16-D6A5-874A-94F7-630184B235EA}" type="pres">
      <dgm:prSet presAssocID="{788CA033-A02E-EB47-9E06-DB2BD6DBF138}" presName="composite2" presStyleCnt="0"/>
      <dgm:spPr/>
    </dgm:pt>
    <dgm:pt modelId="{3BC4220C-F32D-6A4C-AB70-408008A95D13}" type="pres">
      <dgm:prSet presAssocID="{788CA033-A02E-EB47-9E06-DB2BD6DBF138}" presName="background2" presStyleLbl="node2" presStyleIdx="4" presStyleCnt="5"/>
      <dgm:spPr/>
    </dgm:pt>
    <dgm:pt modelId="{DE810987-324A-5D41-BC9D-1EAC2F21EEC8}" type="pres">
      <dgm:prSet presAssocID="{788CA033-A02E-EB47-9E06-DB2BD6DBF138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547C26-37F3-5244-8BC2-FF4DAA982527}" type="pres">
      <dgm:prSet presAssocID="{788CA033-A02E-EB47-9E06-DB2BD6DBF138}" presName="hierChild3" presStyleCnt="0"/>
      <dgm:spPr/>
    </dgm:pt>
    <dgm:pt modelId="{E7F218A6-58E0-4E48-8ACB-D1CC7590D4FF}" type="pres">
      <dgm:prSet presAssocID="{96AC1028-C293-424D-8250-4936905245DE}" presName="Name17" presStyleLbl="parChTrans1D3" presStyleIdx="4" presStyleCnt="5"/>
      <dgm:spPr/>
      <dgm:t>
        <a:bodyPr/>
        <a:lstStyle/>
        <a:p>
          <a:endParaRPr lang="en-US"/>
        </a:p>
      </dgm:t>
    </dgm:pt>
    <dgm:pt modelId="{6FD4570B-15BF-9B4D-959D-5BDACDEA1381}" type="pres">
      <dgm:prSet presAssocID="{7BEA5803-E00B-7343-B0AF-112225F45B0E}" presName="hierRoot3" presStyleCnt="0"/>
      <dgm:spPr/>
    </dgm:pt>
    <dgm:pt modelId="{A92932CA-D5AD-0F44-AEB5-3F2846A390F4}" type="pres">
      <dgm:prSet presAssocID="{7BEA5803-E00B-7343-B0AF-112225F45B0E}" presName="composite3" presStyleCnt="0"/>
      <dgm:spPr/>
    </dgm:pt>
    <dgm:pt modelId="{AA6A1CE6-5BC8-5D42-8DDC-BC09BC8CA8C0}" type="pres">
      <dgm:prSet presAssocID="{7BEA5803-E00B-7343-B0AF-112225F45B0E}" presName="background3" presStyleLbl="node3" presStyleIdx="4" presStyleCnt="5"/>
      <dgm:spPr/>
    </dgm:pt>
    <dgm:pt modelId="{9A43990B-CE76-3040-B6BC-32AE8B25BEEA}" type="pres">
      <dgm:prSet presAssocID="{7BEA5803-E00B-7343-B0AF-112225F45B0E}" presName="text3" presStyleLbl="fgAcc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FD2A56-3C9D-1D48-8371-42E5190A7FB2}" type="pres">
      <dgm:prSet presAssocID="{7BEA5803-E00B-7343-B0AF-112225F45B0E}" presName="hierChild4" presStyleCnt="0"/>
      <dgm:spPr/>
    </dgm:pt>
  </dgm:ptLst>
  <dgm:cxnLst>
    <dgm:cxn modelId="{763C00A8-0C69-A14F-8253-DE443E3C943A}" type="presOf" srcId="{9FC0A58E-186C-6E4C-8E67-E099E4B5DF1C}" destId="{DE8DB6B3-BD35-8D4F-A4AD-C56D140A4AE7}" srcOrd="0" destOrd="0" presId="urn:microsoft.com/office/officeart/2005/8/layout/hierarchy1"/>
    <dgm:cxn modelId="{C6BCC649-382A-024E-9029-30C4429AC4FA}" srcId="{3E063909-A6C5-8540-82A9-F36EEB047573}" destId="{1924204A-59BD-9149-AFF9-2EFA990AAEC1}" srcOrd="1" destOrd="0" parTransId="{AFA57B39-D159-674E-B751-274C827C7A44}" sibTransId="{B7B09BE3-89E5-7E41-AE8F-D6B6BD5E6A50}"/>
    <dgm:cxn modelId="{79FAF899-FED5-C14C-BC3E-0E67505D67FD}" type="presOf" srcId="{1924204A-59BD-9149-AFF9-2EFA990AAEC1}" destId="{BFE01B97-57B8-0041-93FB-CE5C6810E6EA}" srcOrd="0" destOrd="0" presId="urn:microsoft.com/office/officeart/2005/8/layout/hierarchy1"/>
    <dgm:cxn modelId="{55C0F4F9-6B39-2C41-9775-8A91B8ABD230}" type="presOf" srcId="{09BE8C0D-5964-1C43-9C0B-BCDF4E6CE45E}" destId="{A673875B-7D41-4A4D-812B-C37B7BE9AD4D}" srcOrd="0" destOrd="0" presId="urn:microsoft.com/office/officeart/2005/8/layout/hierarchy1"/>
    <dgm:cxn modelId="{2FD7936D-0F32-354C-A38A-A9E575F25F5F}" srcId="{02B1A9AE-6E9B-3F4B-A5A8-D11EDB7400D2}" destId="{3E063909-A6C5-8540-82A9-F36EEB047573}" srcOrd="0" destOrd="0" parTransId="{7BD4232E-D7ED-F04B-97F5-71C9BDA766D6}" sibTransId="{E4FDDFD5-2D42-2E42-94A5-C141432EADB5}"/>
    <dgm:cxn modelId="{DAB031F0-26E5-F342-86F0-BD1FFDF0EA21}" type="presOf" srcId="{74E035F0-435C-4447-94B8-52D18EF20092}" destId="{5EBFBB10-2545-C546-9019-9C4E0458BC12}" srcOrd="0" destOrd="0" presId="urn:microsoft.com/office/officeart/2005/8/layout/hierarchy1"/>
    <dgm:cxn modelId="{883CC073-5EB6-A744-A051-3482EA666686}" type="presOf" srcId="{619C233F-265D-9740-A3E7-9976C40D59DB}" destId="{9F41B6C6-0C25-2345-A159-09419B967956}" srcOrd="0" destOrd="0" presId="urn:microsoft.com/office/officeart/2005/8/layout/hierarchy1"/>
    <dgm:cxn modelId="{71ED95C9-6A18-1240-92D2-67C09E65F60E}" srcId="{528FE512-9091-F240-8A2B-BAF7746B897E}" destId="{88EBD68F-4F46-2143-BB9D-5ED553B21CDD}" srcOrd="0" destOrd="0" parTransId="{C70192A9-DB15-5A40-B810-DED026439F4D}" sibTransId="{F5D6995D-293D-B54B-817A-D4746270FA21}"/>
    <dgm:cxn modelId="{EEF5CFA5-FFD1-0E41-B6CC-6B20F37DC853}" srcId="{788CA033-A02E-EB47-9E06-DB2BD6DBF138}" destId="{7BEA5803-E00B-7343-B0AF-112225F45B0E}" srcOrd="0" destOrd="0" parTransId="{96AC1028-C293-424D-8250-4936905245DE}" sibTransId="{02C3B965-EDD2-AD46-A4F4-D5615A1AFADF}"/>
    <dgm:cxn modelId="{C6112D42-A4E5-DE4D-9837-CCBEE71EA876}" type="presOf" srcId="{88EBD68F-4F46-2143-BB9D-5ED553B21CDD}" destId="{4EFB2F2A-B20D-6A44-929A-6AC8B3480E78}" srcOrd="0" destOrd="0" presId="urn:microsoft.com/office/officeart/2005/8/layout/hierarchy1"/>
    <dgm:cxn modelId="{19A9B966-15D2-3141-9D4D-062F41D62EDD}" type="presOf" srcId="{A9EC784B-EAED-394A-AB02-625C54DCC0CD}" destId="{6C9E9C9A-5E10-DE4D-87BE-1BCBE61009D6}" srcOrd="0" destOrd="0" presId="urn:microsoft.com/office/officeart/2005/8/layout/hierarchy1"/>
    <dgm:cxn modelId="{DC4DB7B4-55A6-824C-A5DC-75392042EB11}" srcId="{1924204A-59BD-9149-AFF9-2EFA990AAEC1}" destId="{27DD765F-F1EC-B44E-8D10-BD15EAACE542}" srcOrd="0" destOrd="0" parTransId="{9FC0A58E-186C-6E4C-8E67-E099E4B5DF1C}" sibTransId="{46FFC65E-00BF-A74F-9462-032F8E75A099}"/>
    <dgm:cxn modelId="{60BF4C51-6D9D-0544-BB90-AA0BCE3CAEAE}" type="presOf" srcId="{E977EE65-F482-094F-AA9C-4C3A8D7643BA}" destId="{CE6C13BE-F228-F849-AC89-069E8EF36A07}" srcOrd="0" destOrd="0" presId="urn:microsoft.com/office/officeart/2005/8/layout/hierarchy1"/>
    <dgm:cxn modelId="{5F4403CD-1FC7-9240-9E3D-FE86C625895A}" srcId="{A9EC784B-EAED-394A-AB02-625C54DCC0CD}" destId="{E977EE65-F482-094F-AA9C-4C3A8D7643BA}" srcOrd="0" destOrd="0" parTransId="{619C233F-265D-9740-A3E7-9976C40D59DB}" sibTransId="{19A8601B-57F0-A649-83DE-EF8E9843D5D2}"/>
    <dgm:cxn modelId="{64E55E02-7DED-3E48-9C5B-A8F09F0900B1}" type="presOf" srcId="{AFA57B39-D159-674E-B751-274C827C7A44}" destId="{56D37BF2-7932-F441-AAC4-CBAB32ED1AF1}" srcOrd="0" destOrd="0" presId="urn:microsoft.com/office/officeart/2005/8/layout/hierarchy1"/>
    <dgm:cxn modelId="{562E143B-A3D7-DB45-AFF7-6C6069652458}" type="presOf" srcId="{306E9A3F-38E1-3E47-A4AA-0533C0E2D9EC}" destId="{B62B2205-FF3D-D543-9096-CF2426ED9B42}" srcOrd="0" destOrd="0" presId="urn:microsoft.com/office/officeart/2005/8/layout/hierarchy1"/>
    <dgm:cxn modelId="{870FCE32-B630-2640-9DE7-1F7C9BD8B21B}" type="presOf" srcId="{27DD765F-F1EC-B44E-8D10-BD15EAACE542}" destId="{47FA841B-EB23-C64A-86DE-A05794E7E5FE}" srcOrd="0" destOrd="0" presId="urn:microsoft.com/office/officeart/2005/8/layout/hierarchy1"/>
    <dgm:cxn modelId="{643975CC-3003-6B47-86C2-DB75FDA73CEF}" type="presOf" srcId="{C210EAC6-C8C5-1A46-8B17-CB02A0907AC5}" destId="{AFF68DB0-5CDF-CE4C-B4D8-76B7E754585B}" srcOrd="0" destOrd="0" presId="urn:microsoft.com/office/officeart/2005/8/layout/hierarchy1"/>
    <dgm:cxn modelId="{A8DAB9D0-069C-0B4E-BE4F-A07D29A87F3B}" type="presOf" srcId="{86410023-ED28-7D45-9502-CE01F7D89CD3}" destId="{9590A022-02D4-874F-B611-5543D8ED7FE9}" srcOrd="0" destOrd="0" presId="urn:microsoft.com/office/officeart/2005/8/layout/hierarchy1"/>
    <dgm:cxn modelId="{D60401B5-12DB-F84E-ACD0-155A00588447}" type="presOf" srcId="{7BEA5803-E00B-7343-B0AF-112225F45B0E}" destId="{9A43990B-CE76-3040-B6BC-32AE8B25BEEA}" srcOrd="0" destOrd="0" presId="urn:microsoft.com/office/officeart/2005/8/layout/hierarchy1"/>
    <dgm:cxn modelId="{CDCC36BB-108D-BB46-89A6-7AEEEA3C4E4B}" type="presOf" srcId="{C70192A9-DB15-5A40-B810-DED026439F4D}" destId="{F6AC726D-64E6-5F46-9CB1-823096011A69}" srcOrd="0" destOrd="0" presId="urn:microsoft.com/office/officeart/2005/8/layout/hierarchy1"/>
    <dgm:cxn modelId="{75796507-A5D1-F049-8917-7025E66B1D67}" srcId="{C210EAC6-C8C5-1A46-8B17-CB02A0907AC5}" destId="{306E9A3F-38E1-3E47-A4AA-0533C0E2D9EC}" srcOrd="0" destOrd="0" parTransId="{45D368A9-844B-7146-AEFF-EEE22B9439E1}" sibTransId="{0E144460-976E-9042-AE9C-DF5180FE02BC}"/>
    <dgm:cxn modelId="{324BF9A1-5623-CF45-839D-B5219FA7127A}" srcId="{3E063909-A6C5-8540-82A9-F36EEB047573}" destId="{788CA033-A02E-EB47-9E06-DB2BD6DBF138}" srcOrd="4" destOrd="0" parTransId="{09BE8C0D-5964-1C43-9C0B-BCDF4E6CE45E}" sibTransId="{628C907E-34AB-1941-98A3-370C365F6CF1}"/>
    <dgm:cxn modelId="{5E1FB028-3EBF-8641-853A-22C8D2099510}" type="presOf" srcId="{528FE512-9091-F240-8A2B-BAF7746B897E}" destId="{3A843CDB-35A1-2A47-AA57-83B923186ED1}" srcOrd="0" destOrd="0" presId="urn:microsoft.com/office/officeart/2005/8/layout/hierarchy1"/>
    <dgm:cxn modelId="{F49A7766-73ED-1448-A965-5AEACA2AA66B}" srcId="{3E063909-A6C5-8540-82A9-F36EEB047573}" destId="{C210EAC6-C8C5-1A46-8B17-CB02A0907AC5}" srcOrd="2" destOrd="0" parTransId="{86410023-ED28-7D45-9502-CE01F7D89CD3}" sibTransId="{2DC04804-64DC-EE42-9E26-CCEB57B1DE96}"/>
    <dgm:cxn modelId="{EF566D4B-4378-C347-8734-644EF6B0BF03}" type="presOf" srcId="{02B1A9AE-6E9B-3F4B-A5A8-D11EDB7400D2}" destId="{434BEC4B-590D-F04A-B377-554A061C4CC2}" srcOrd="0" destOrd="0" presId="urn:microsoft.com/office/officeart/2005/8/layout/hierarchy1"/>
    <dgm:cxn modelId="{8981B864-C5B2-C241-8AEA-872914E05FA3}" srcId="{3E063909-A6C5-8540-82A9-F36EEB047573}" destId="{528FE512-9091-F240-8A2B-BAF7746B897E}" srcOrd="3" destOrd="0" parTransId="{74E035F0-435C-4447-94B8-52D18EF20092}" sibTransId="{C6D94BF1-2057-6F42-B643-2EB2A626B161}"/>
    <dgm:cxn modelId="{3329E18C-C7E7-E640-AC6C-713F5E83D790}" type="presOf" srcId="{3E063909-A6C5-8540-82A9-F36EEB047573}" destId="{2525C094-4AC6-6B4C-BFFA-BCE01E6142B3}" srcOrd="0" destOrd="0" presId="urn:microsoft.com/office/officeart/2005/8/layout/hierarchy1"/>
    <dgm:cxn modelId="{1767CA9F-FF8D-564E-B8C4-345B07D1022A}" type="presOf" srcId="{96AC1028-C293-424D-8250-4936905245DE}" destId="{E7F218A6-58E0-4E48-8ACB-D1CC7590D4FF}" srcOrd="0" destOrd="0" presId="urn:microsoft.com/office/officeart/2005/8/layout/hierarchy1"/>
    <dgm:cxn modelId="{6B3CC073-7E35-4646-95BA-5833E9971968}" type="presOf" srcId="{03CFB24A-E882-9246-977B-9BB389081871}" destId="{D6842608-787B-9340-94E2-7418FD9735D7}" srcOrd="0" destOrd="0" presId="urn:microsoft.com/office/officeart/2005/8/layout/hierarchy1"/>
    <dgm:cxn modelId="{FEDD2F9C-3ADD-C24D-A6BC-885F25C86F48}" type="presOf" srcId="{788CA033-A02E-EB47-9E06-DB2BD6DBF138}" destId="{DE810987-324A-5D41-BC9D-1EAC2F21EEC8}" srcOrd="0" destOrd="0" presId="urn:microsoft.com/office/officeart/2005/8/layout/hierarchy1"/>
    <dgm:cxn modelId="{ADA6F317-FF09-8342-954D-74F44E43551D}" srcId="{3E063909-A6C5-8540-82A9-F36EEB047573}" destId="{A9EC784B-EAED-394A-AB02-625C54DCC0CD}" srcOrd="0" destOrd="0" parTransId="{03CFB24A-E882-9246-977B-9BB389081871}" sibTransId="{A90ADEAE-C594-1042-B85C-CF9D126268E6}"/>
    <dgm:cxn modelId="{647F90A6-613E-AE4A-B705-2BB4E18B6694}" type="presOf" srcId="{45D368A9-844B-7146-AEFF-EEE22B9439E1}" destId="{BC3A2CFA-FFCF-C142-8EBD-73947DF3EC98}" srcOrd="0" destOrd="0" presId="urn:microsoft.com/office/officeart/2005/8/layout/hierarchy1"/>
    <dgm:cxn modelId="{B35189A0-993B-CA40-A58B-F7007376667A}" type="presParOf" srcId="{434BEC4B-590D-F04A-B377-554A061C4CC2}" destId="{EFC127CE-9625-824E-BF60-4995E619803D}" srcOrd="0" destOrd="0" presId="urn:microsoft.com/office/officeart/2005/8/layout/hierarchy1"/>
    <dgm:cxn modelId="{40163861-5866-1440-A05A-B3D24D54E7B3}" type="presParOf" srcId="{EFC127CE-9625-824E-BF60-4995E619803D}" destId="{E66B567E-DB41-DE48-919F-B78BF7CED372}" srcOrd="0" destOrd="0" presId="urn:microsoft.com/office/officeart/2005/8/layout/hierarchy1"/>
    <dgm:cxn modelId="{BE7DC363-37F0-6A45-A02F-FA85CE0C25D1}" type="presParOf" srcId="{E66B567E-DB41-DE48-919F-B78BF7CED372}" destId="{22DB5149-6404-2E44-A500-566384092E57}" srcOrd="0" destOrd="0" presId="urn:microsoft.com/office/officeart/2005/8/layout/hierarchy1"/>
    <dgm:cxn modelId="{B2F674EC-7F9B-FD45-BEC5-A0FC54DB1A22}" type="presParOf" srcId="{E66B567E-DB41-DE48-919F-B78BF7CED372}" destId="{2525C094-4AC6-6B4C-BFFA-BCE01E6142B3}" srcOrd="1" destOrd="0" presId="urn:microsoft.com/office/officeart/2005/8/layout/hierarchy1"/>
    <dgm:cxn modelId="{C66B476A-73C5-A544-8D07-6EE5C7D316EC}" type="presParOf" srcId="{EFC127CE-9625-824E-BF60-4995E619803D}" destId="{4EE793D0-2AB7-C845-A7CD-5E3691DF149C}" srcOrd="1" destOrd="0" presId="urn:microsoft.com/office/officeart/2005/8/layout/hierarchy1"/>
    <dgm:cxn modelId="{9D8F0270-690E-5E42-96E0-63E5AF4DEE14}" type="presParOf" srcId="{4EE793D0-2AB7-C845-A7CD-5E3691DF149C}" destId="{D6842608-787B-9340-94E2-7418FD9735D7}" srcOrd="0" destOrd="0" presId="urn:microsoft.com/office/officeart/2005/8/layout/hierarchy1"/>
    <dgm:cxn modelId="{4933E07C-3B9C-6E4C-8891-C575D71620B7}" type="presParOf" srcId="{4EE793D0-2AB7-C845-A7CD-5E3691DF149C}" destId="{E6BB337C-D93B-BE48-97CB-B0D45E8FC348}" srcOrd="1" destOrd="0" presId="urn:microsoft.com/office/officeart/2005/8/layout/hierarchy1"/>
    <dgm:cxn modelId="{5A408428-B37C-8F40-A173-B0A5EA9562E6}" type="presParOf" srcId="{E6BB337C-D93B-BE48-97CB-B0D45E8FC348}" destId="{96E80386-CF47-FD4C-BCEF-595B7E98C513}" srcOrd="0" destOrd="0" presId="urn:microsoft.com/office/officeart/2005/8/layout/hierarchy1"/>
    <dgm:cxn modelId="{27212541-55CB-6742-8BE9-F18525B89536}" type="presParOf" srcId="{96E80386-CF47-FD4C-BCEF-595B7E98C513}" destId="{0AF1A2D3-5225-8347-A7C9-DB83AA6D12DC}" srcOrd="0" destOrd="0" presId="urn:microsoft.com/office/officeart/2005/8/layout/hierarchy1"/>
    <dgm:cxn modelId="{47FAD98D-4576-B844-998E-5BE7DF6636AC}" type="presParOf" srcId="{96E80386-CF47-FD4C-BCEF-595B7E98C513}" destId="{6C9E9C9A-5E10-DE4D-87BE-1BCBE61009D6}" srcOrd="1" destOrd="0" presId="urn:microsoft.com/office/officeart/2005/8/layout/hierarchy1"/>
    <dgm:cxn modelId="{0D9FDBBA-C6C6-184A-8090-3269A9225A74}" type="presParOf" srcId="{E6BB337C-D93B-BE48-97CB-B0D45E8FC348}" destId="{6B107632-C67D-9649-983C-6727565B59EC}" srcOrd="1" destOrd="0" presId="urn:microsoft.com/office/officeart/2005/8/layout/hierarchy1"/>
    <dgm:cxn modelId="{3DCC7119-1F3D-A043-BB0B-F6D72D1EFB0F}" type="presParOf" srcId="{6B107632-C67D-9649-983C-6727565B59EC}" destId="{9F41B6C6-0C25-2345-A159-09419B967956}" srcOrd="0" destOrd="0" presId="urn:microsoft.com/office/officeart/2005/8/layout/hierarchy1"/>
    <dgm:cxn modelId="{F255E250-7934-594F-A297-CB3A9FF98C2A}" type="presParOf" srcId="{6B107632-C67D-9649-983C-6727565B59EC}" destId="{0E56002F-A655-684E-8DB9-4FD8B549848B}" srcOrd="1" destOrd="0" presId="urn:microsoft.com/office/officeart/2005/8/layout/hierarchy1"/>
    <dgm:cxn modelId="{9093A716-B900-514B-A8F0-46DDA39A3B70}" type="presParOf" srcId="{0E56002F-A655-684E-8DB9-4FD8B549848B}" destId="{CC7F99FE-3107-A649-99EC-3557F1D6059A}" srcOrd="0" destOrd="0" presId="urn:microsoft.com/office/officeart/2005/8/layout/hierarchy1"/>
    <dgm:cxn modelId="{96103D73-8269-2044-A6EB-D35F0C1525E5}" type="presParOf" srcId="{CC7F99FE-3107-A649-99EC-3557F1D6059A}" destId="{A23B35E8-9087-7F48-9586-AAA25DF4E022}" srcOrd="0" destOrd="0" presId="urn:microsoft.com/office/officeart/2005/8/layout/hierarchy1"/>
    <dgm:cxn modelId="{3062E5B4-3D46-8946-83E9-AF10BE7A9FCD}" type="presParOf" srcId="{CC7F99FE-3107-A649-99EC-3557F1D6059A}" destId="{CE6C13BE-F228-F849-AC89-069E8EF36A07}" srcOrd="1" destOrd="0" presId="urn:microsoft.com/office/officeart/2005/8/layout/hierarchy1"/>
    <dgm:cxn modelId="{C1BCE44D-DE2E-164E-9CB4-483554ABD264}" type="presParOf" srcId="{0E56002F-A655-684E-8DB9-4FD8B549848B}" destId="{844FA74F-FAAB-3C4D-8369-137BF7BB4F8D}" srcOrd="1" destOrd="0" presId="urn:microsoft.com/office/officeart/2005/8/layout/hierarchy1"/>
    <dgm:cxn modelId="{28E9B265-8BAB-0E4A-985E-E190C82AAD20}" type="presParOf" srcId="{4EE793D0-2AB7-C845-A7CD-5E3691DF149C}" destId="{56D37BF2-7932-F441-AAC4-CBAB32ED1AF1}" srcOrd="2" destOrd="0" presId="urn:microsoft.com/office/officeart/2005/8/layout/hierarchy1"/>
    <dgm:cxn modelId="{ECA7B089-4C75-2146-8F14-C9265415DB78}" type="presParOf" srcId="{4EE793D0-2AB7-C845-A7CD-5E3691DF149C}" destId="{58A00C9C-ED1D-EB4E-A55E-C30CA48F4B68}" srcOrd="3" destOrd="0" presId="urn:microsoft.com/office/officeart/2005/8/layout/hierarchy1"/>
    <dgm:cxn modelId="{16D6D200-B691-804C-AEB3-EAA72B862D31}" type="presParOf" srcId="{58A00C9C-ED1D-EB4E-A55E-C30CA48F4B68}" destId="{E939FF7A-1D32-E64A-AAFB-97E339902694}" srcOrd="0" destOrd="0" presId="urn:microsoft.com/office/officeart/2005/8/layout/hierarchy1"/>
    <dgm:cxn modelId="{8411E0C7-9964-D34F-A5F0-F3EAC3B5F773}" type="presParOf" srcId="{E939FF7A-1D32-E64A-AAFB-97E339902694}" destId="{2BF399E4-2813-2A4A-8E86-0B9E651F693D}" srcOrd="0" destOrd="0" presId="urn:microsoft.com/office/officeart/2005/8/layout/hierarchy1"/>
    <dgm:cxn modelId="{4115CF5E-AA28-5747-9A00-8FCBC021FD3B}" type="presParOf" srcId="{E939FF7A-1D32-E64A-AAFB-97E339902694}" destId="{BFE01B97-57B8-0041-93FB-CE5C6810E6EA}" srcOrd="1" destOrd="0" presId="urn:microsoft.com/office/officeart/2005/8/layout/hierarchy1"/>
    <dgm:cxn modelId="{613A91D6-C105-BC4D-83C8-6648B437FE75}" type="presParOf" srcId="{58A00C9C-ED1D-EB4E-A55E-C30CA48F4B68}" destId="{D09B9E48-105D-6146-BFDF-6D41E3B2671C}" srcOrd="1" destOrd="0" presId="urn:microsoft.com/office/officeart/2005/8/layout/hierarchy1"/>
    <dgm:cxn modelId="{D99BB048-F0A9-6949-A266-B71474247FCD}" type="presParOf" srcId="{D09B9E48-105D-6146-BFDF-6D41E3B2671C}" destId="{DE8DB6B3-BD35-8D4F-A4AD-C56D140A4AE7}" srcOrd="0" destOrd="0" presId="urn:microsoft.com/office/officeart/2005/8/layout/hierarchy1"/>
    <dgm:cxn modelId="{B372376A-E242-574B-A889-8CD64A0E5DA7}" type="presParOf" srcId="{D09B9E48-105D-6146-BFDF-6D41E3B2671C}" destId="{9A41E3D1-BFE0-654C-BE56-D6BDCD7AED41}" srcOrd="1" destOrd="0" presId="urn:microsoft.com/office/officeart/2005/8/layout/hierarchy1"/>
    <dgm:cxn modelId="{BB5EEE2D-F66E-7344-8CF2-EF7DDF4AD177}" type="presParOf" srcId="{9A41E3D1-BFE0-654C-BE56-D6BDCD7AED41}" destId="{EE9270E8-641C-2A4F-9662-8AF9B02999E2}" srcOrd="0" destOrd="0" presId="urn:microsoft.com/office/officeart/2005/8/layout/hierarchy1"/>
    <dgm:cxn modelId="{257401D5-1F7D-F844-A3C2-D60DFD5A8FD1}" type="presParOf" srcId="{EE9270E8-641C-2A4F-9662-8AF9B02999E2}" destId="{85E83404-53FC-0849-AF21-EF00B3E14D6D}" srcOrd="0" destOrd="0" presId="urn:microsoft.com/office/officeart/2005/8/layout/hierarchy1"/>
    <dgm:cxn modelId="{8B88EFB7-C72D-7C49-B4E5-E9D28065567E}" type="presParOf" srcId="{EE9270E8-641C-2A4F-9662-8AF9B02999E2}" destId="{47FA841B-EB23-C64A-86DE-A05794E7E5FE}" srcOrd="1" destOrd="0" presId="urn:microsoft.com/office/officeart/2005/8/layout/hierarchy1"/>
    <dgm:cxn modelId="{5FEF439B-9C81-AB4D-9192-7F73F0183CBF}" type="presParOf" srcId="{9A41E3D1-BFE0-654C-BE56-D6BDCD7AED41}" destId="{5AF505D9-3B3D-9544-861E-D4B7AB5F5059}" srcOrd="1" destOrd="0" presId="urn:microsoft.com/office/officeart/2005/8/layout/hierarchy1"/>
    <dgm:cxn modelId="{AE8A87F2-AB1F-D44B-9AB4-0F5134ED4E83}" type="presParOf" srcId="{4EE793D0-2AB7-C845-A7CD-5E3691DF149C}" destId="{9590A022-02D4-874F-B611-5543D8ED7FE9}" srcOrd="4" destOrd="0" presId="urn:microsoft.com/office/officeart/2005/8/layout/hierarchy1"/>
    <dgm:cxn modelId="{2531E5C1-CDE1-6B41-8446-16D9469ECFDF}" type="presParOf" srcId="{4EE793D0-2AB7-C845-A7CD-5E3691DF149C}" destId="{C8BAD15B-93E5-2D48-BA18-1B957EC81A65}" srcOrd="5" destOrd="0" presId="urn:microsoft.com/office/officeart/2005/8/layout/hierarchy1"/>
    <dgm:cxn modelId="{A38F3515-871B-CD44-B7CA-07FA92E44BC7}" type="presParOf" srcId="{C8BAD15B-93E5-2D48-BA18-1B957EC81A65}" destId="{D4CC8BFE-4FD2-4743-9487-B80987F5FC5A}" srcOrd="0" destOrd="0" presId="urn:microsoft.com/office/officeart/2005/8/layout/hierarchy1"/>
    <dgm:cxn modelId="{687C495B-749C-0D4C-98E3-49AAFAAD8127}" type="presParOf" srcId="{D4CC8BFE-4FD2-4743-9487-B80987F5FC5A}" destId="{B4FC6FDC-23E5-5741-895C-A57A9637053F}" srcOrd="0" destOrd="0" presId="urn:microsoft.com/office/officeart/2005/8/layout/hierarchy1"/>
    <dgm:cxn modelId="{1E2F9B30-4C97-7641-A6EF-81FDC60C9621}" type="presParOf" srcId="{D4CC8BFE-4FD2-4743-9487-B80987F5FC5A}" destId="{AFF68DB0-5CDF-CE4C-B4D8-76B7E754585B}" srcOrd="1" destOrd="0" presId="urn:microsoft.com/office/officeart/2005/8/layout/hierarchy1"/>
    <dgm:cxn modelId="{5E3561A8-E7AF-F043-9236-4AAFDDA4C35B}" type="presParOf" srcId="{C8BAD15B-93E5-2D48-BA18-1B957EC81A65}" destId="{8FCBCF73-AD0C-664B-877C-6560EEF523FF}" srcOrd="1" destOrd="0" presId="urn:microsoft.com/office/officeart/2005/8/layout/hierarchy1"/>
    <dgm:cxn modelId="{2744F26A-711E-304A-8FE7-9E71ED8346A5}" type="presParOf" srcId="{8FCBCF73-AD0C-664B-877C-6560EEF523FF}" destId="{BC3A2CFA-FFCF-C142-8EBD-73947DF3EC98}" srcOrd="0" destOrd="0" presId="urn:microsoft.com/office/officeart/2005/8/layout/hierarchy1"/>
    <dgm:cxn modelId="{B7789AFB-D0DA-B846-BAF7-1206374623DC}" type="presParOf" srcId="{8FCBCF73-AD0C-664B-877C-6560EEF523FF}" destId="{F1B2A233-668C-2941-97C5-61CF4794B1DB}" srcOrd="1" destOrd="0" presId="urn:microsoft.com/office/officeart/2005/8/layout/hierarchy1"/>
    <dgm:cxn modelId="{46C5663A-9DF4-7E4F-AC9E-23B4890E6800}" type="presParOf" srcId="{F1B2A233-668C-2941-97C5-61CF4794B1DB}" destId="{FA9EF666-DA46-894B-8E90-5EA616A8BDB5}" srcOrd="0" destOrd="0" presId="urn:microsoft.com/office/officeart/2005/8/layout/hierarchy1"/>
    <dgm:cxn modelId="{7FBA87E9-DE3D-AF47-B771-9BD6BF47E4E3}" type="presParOf" srcId="{FA9EF666-DA46-894B-8E90-5EA616A8BDB5}" destId="{66D754E0-CEBB-3048-80FC-61AD72A3A1F9}" srcOrd="0" destOrd="0" presId="urn:microsoft.com/office/officeart/2005/8/layout/hierarchy1"/>
    <dgm:cxn modelId="{076CF011-52DB-6443-8E35-6EE3416129BB}" type="presParOf" srcId="{FA9EF666-DA46-894B-8E90-5EA616A8BDB5}" destId="{B62B2205-FF3D-D543-9096-CF2426ED9B42}" srcOrd="1" destOrd="0" presId="urn:microsoft.com/office/officeart/2005/8/layout/hierarchy1"/>
    <dgm:cxn modelId="{C8B7408B-54ED-5F4B-BD12-12B46EBE499D}" type="presParOf" srcId="{F1B2A233-668C-2941-97C5-61CF4794B1DB}" destId="{25F9B2E1-A389-5A42-B933-096785E163C0}" srcOrd="1" destOrd="0" presId="urn:microsoft.com/office/officeart/2005/8/layout/hierarchy1"/>
    <dgm:cxn modelId="{5F3EACFB-31A2-E24C-8067-05254AA5038C}" type="presParOf" srcId="{4EE793D0-2AB7-C845-A7CD-5E3691DF149C}" destId="{5EBFBB10-2545-C546-9019-9C4E0458BC12}" srcOrd="6" destOrd="0" presId="urn:microsoft.com/office/officeart/2005/8/layout/hierarchy1"/>
    <dgm:cxn modelId="{7BB05454-D15A-7F4C-AC1F-CA29A60247EC}" type="presParOf" srcId="{4EE793D0-2AB7-C845-A7CD-5E3691DF149C}" destId="{131416C1-2534-1647-B074-F5A35404F974}" srcOrd="7" destOrd="0" presId="urn:microsoft.com/office/officeart/2005/8/layout/hierarchy1"/>
    <dgm:cxn modelId="{16C09B09-CCE2-844F-AF13-F6FD5C108141}" type="presParOf" srcId="{131416C1-2534-1647-B074-F5A35404F974}" destId="{16D7C99F-8FAB-694B-A512-E4C01EC18EA7}" srcOrd="0" destOrd="0" presId="urn:microsoft.com/office/officeart/2005/8/layout/hierarchy1"/>
    <dgm:cxn modelId="{CD2C6AB9-D371-DA4B-8F09-20212F4E661B}" type="presParOf" srcId="{16D7C99F-8FAB-694B-A512-E4C01EC18EA7}" destId="{2F60A2F5-C188-0246-8451-929E525DBBFA}" srcOrd="0" destOrd="0" presId="urn:microsoft.com/office/officeart/2005/8/layout/hierarchy1"/>
    <dgm:cxn modelId="{205E221A-940E-B141-B731-7818C4FE6ECB}" type="presParOf" srcId="{16D7C99F-8FAB-694B-A512-E4C01EC18EA7}" destId="{3A843CDB-35A1-2A47-AA57-83B923186ED1}" srcOrd="1" destOrd="0" presId="urn:microsoft.com/office/officeart/2005/8/layout/hierarchy1"/>
    <dgm:cxn modelId="{057B59B5-9D33-344F-85DE-0B550C248266}" type="presParOf" srcId="{131416C1-2534-1647-B074-F5A35404F974}" destId="{ABB3B9B1-11B6-D846-9784-D00EA78E4F52}" srcOrd="1" destOrd="0" presId="urn:microsoft.com/office/officeart/2005/8/layout/hierarchy1"/>
    <dgm:cxn modelId="{02594B58-BE23-F34B-AB50-10EA9965D1F3}" type="presParOf" srcId="{ABB3B9B1-11B6-D846-9784-D00EA78E4F52}" destId="{F6AC726D-64E6-5F46-9CB1-823096011A69}" srcOrd="0" destOrd="0" presId="urn:microsoft.com/office/officeart/2005/8/layout/hierarchy1"/>
    <dgm:cxn modelId="{0C64A951-D48D-234D-97B2-1AE3F02336BC}" type="presParOf" srcId="{ABB3B9B1-11B6-D846-9784-D00EA78E4F52}" destId="{C2CA2C92-669E-F648-9C92-0DFDDFF0E595}" srcOrd="1" destOrd="0" presId="urn:microsoft.com/office/officeart/2005/8/layout/hierarchy1"/>
    <dgm:cxn modelId="{192C7D6D-3770-8541-B59D-27D185310E0F}" type="presParOf" srcId="{C2CA2C92-669E-F648-9C92-0DFDDFF0E595}" destId="{B3CF953F-C0DB-8244-8761-AE6C59FB7274}" srcOrd="0" destOrd="0" presId="urn:microsoft.com/office/officeart/2005/8/layout/hierarchy1"/>
    <dgm:cxn modelId="{3AAD7AF5-E105-9C4E-87D6-15AEECF2467E}" type="presParOf" srcId="{B3CF953F-C0DB-8244-8761-AE6C59FB7274}" destId="{DCFFCC28-A40A-9C42-BF68-6F08A48111CC}" srcOrd="0" destOrd="0" presId="urn:microsoft.com/office/officeart/2005/8/layout/hierarchy1"/>
    <dgm:cxn modelId="{59BAE57E-6ECE-BC4B-A131-DC46E6EA98C8}" type="presParOf" srcId="{B3CF953F-C0DB-8244-8761-AE6C59FB7274}" destId="{4EFB2F2A-B20D-6A44-929A-6AC8B3480E78}" srcOrd="1" destOrd="0" presId="urn:microsoft.com/office/officeart/2005/8/layout/hierarchy1"/>
    <dgm:cxn modelId="{7DA2CCD6-6586-F145-A0FE-1976EDCF3C76}" type="presParOf" srcId="{C2CA2C92-669E-F648-9C92-0DFDDFF0E595}" destId="{8507F364-4958-F647-9365-BF35C7B04C3F}" srcOrd="1" destOrd="0" presId="urn:microsoft.com/office/officeart/2005/8/layout/hierarchy1"/>
    <dgm:cxn modelId="{90CA1860-C110-4640-8234-08C173BB64A0}" type="presParOf" srcId="{4EE793D0-2AB7-C845-A7CD-5E3691DF149C}" destId="{A673875B-7D41-4A4D-812B-C37B7BE9AD4D}" srcOrd="8" destOrd="0" presId="urn:microsoft.com/office/officeart/2005/8/layout/hierarchy1"/>
    <dgm:cxn modelId="{EADDCC19-77F7-4748-8EEE-C65D59258D50}" type="presParOf" srcId="{4EE793D0-2AB7-C845-A7CD-5E3691DF149C}" destId="{C490746C-CC1F-6646-A620-B239F1C62125}" srcOrd="9" destOrd="0" presId="urn:microsoft.com/office/officeart/2005/8/layout/hierarchy1"/>
    <dgm:cxn modelId="{86D9CC1B-156C-414E-98AB-B8C35446FA11}" type="presParOf" srcId="{C490746C-CC1F-6646-A620-B239F1C62125}" destId="{A39D3F16-D6A5-874A-94F7-630184B235EA}" srcOrd="0" destOrd="0" presId="urn:microsoft.com/office/officeart/2005/8/layout/hierarchy1"/>
    <dgm:cxn modelId="{9C9C4653-D23C-1641-B138-F390859532FF}" type="presParOf" srcId="{A39D3F16-D6A5-874A-94F7-630184B235EA}" destId="{3BC4220C-F32D-6A4C-AB70-408008A95D13}" srcOrd="0" destOrd="0" presId="urn:microsoft.com/office/officeart/2005/8/layout/hierarchy1"/>
    <dgm:cxn modelId="{377D7D3E-6CBC-D244-83CB-B3F96FDACB6F}" type="presParOf" srcId="{A39D3F16-D6A5-874A-94F7-630184B235EA}" destId="{DE810987-324A-5D41-BC9D-1EAC2F21EEC8}" srcOrd="1" destOrd="0" presId="urn:microsoft.com/office/officeart/2005/8/layout/hierarchy1"/>
    <dgm:cxn modelId="{004A4FA0-1369-BE46-A734-D3518163718C}" type="presParOf" srcId="{C490746C-CC1F-6646-A620-B239F1C62125}" destId="{51547C26-37F3-5244-8BC2-FF4DAA982527}" srcOrd="1" destOrd="0" presId="urn:microsoft.com/office/officeart/2005/8/layout/hierarchy1"/>
    <dgm:cxn modelId="{F197D9BC-5623-4143-A430-BA574FD8C0FC}" type="presParOf" srcId="{51547C26-37F3-5244-8BC2-FF4DAA982527}" destId="{E7F218A6-58E0-4E48-8ACB-D1CC7590D4FF}" srcOrd="0" destOrd="0" presId="urn:microsoft.com/office/officeart/2005/8/layout/hierarchy1"/>
    <dgm:cxn modelId="{8B265C7B-D5B0-B44D-B7B2-A719B35AC792}" type="presParOf" srcId="{51547C26-37F3-5244-8BC2-FF4DAA982527}" destId="{6FD4570B-15BF-9B4D-959D-5BDACDEA1381}" srcOrd="1" destOrd="0" presId="urn:microsoft.com/office/officeart/2005/8/layout/hierarchy1"/>
    <dgm:cxn modelId="{DEA7428A-FA63-084F-84DA-C7B2AF207E93}" type="presParOf" srcId="{6FD4570B-15BF-9B4D-959D-5BDACDEA1381}" destId="{A92932CA-D5AD-0F44-AEB5-3F2846A390F4}" srcOrd="0" destOrd="0" presId="urn:microsoft.com/office/officeart/2005/8/layout/hierarchy1"/>
    <dgm:cxn modelId="{34A1DD1A-DC9F-F640-8EFD-579B30A90740}" type="presParOf" srcId="{A92932CA-D5AD-0F44-AEB5-3F2846A390F4}" destId="{AA6A1CE6-5BC8-5D42-8DDC-BC09BC8CA8C0}" srcOrd="0" destOrd="0" presId="urn:microsoft.com/office/officeart/2005/8/layout/hierarchy1"/>
    <dgm:cxn modelId="{30731957-B37E-434E-AA64-7F50E4E9A394}" type="presParOf" srcId="{A92932CA-D5AD-0F44-AEB5-3F2846A390F4}" destId="{9A43990B-CE76-3040-B6BC-32AE8B25BEEA}" srcOrd="1" destOrd="0" presId="urn:microsoft.com/office/officeart/2005/8/layout/hierarchy1"/>
    <dgm:cxn modelId="{264E7A4F-B1BE-B846-8A0F-1B82BF649B20}" type="presParOf" srcId="{6FD4570B-15BF-9B4D-959D-5BDACDEA1381}" destId="{0BFD2A56-3C9D-1D48-8371-42E5190A7FB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CBECC8-ADCA-014F-AF41-B2A72F82643D}" type="doc">
      <dgm:prSet loTypeId="urn:microsoft.com/office/officeart/2005/8/layout/chevron1" loCatId="" qsTypeId="urn:microsoft.com/office/officeart/2005/8/quickstyle/simple4" qsCatId="simple" csTypeId="urn:microsoft.com/office/officeart/2005/8/colors/accent0_3" csCatId="mainScheme" phldr="1"/>
      <dgm:spPr/>
    </dgm:pt>
    <dgm:pt modelId="{9B3324D0-4CA6-9441-BE05-CD1B602BCA38}">
      <dgm:prSet phldrT="[Text]"/>
      <dgm:spPr/>
      <dgm:t>
        <a:bodyPr/>
        <a:lstStyle/>
        <a:p>
          <a:r>
            <a:rPr lang="en-US" b="1" dirty="0" err="1" smtClean="0"/>
            <a:t>Provoca</a:t>
          </a:r>
          <a:r>
            <a:rPr lang="en-US" b="1" dirty="0" err="1" smtClean="0"/>
            <a:t>ção</a:t>
          </a:r>
          <a:endParaRPr lang="en-US" b="1" dirty="0"/>
        </a:p>
      </dgm:t>
    </dgm:pt>
    <dgm:pt modelId="{4906676A-FAFF-8848-A7FB-6A78D31DE624}" type="parTrans" cxnId="{51CB8E37-A608-BD4A-9AC2-1A67616F02BF}">
      <dgm:prSet/>
      <dgm:spPr/>
      <dgm:t>
        <a:bodyPr/>
        <a:lstStyle/>
        <a:p>
          <a:endParaRPr lang="en-US" b="1"/>
        </a:p>
      </dgm:t>
    </dgm:pt>
    <dgm:pt modelId="{08A5383F-49E5-184A-945E-8D0505F738D6}" type="sibTrans" cxnId="{51CB8E37-A608-BD4A-9AC2-1A67616F02BF}">
      <dgm:prSet/>
      <dgm:spPr/>
      <dgm:t>
        <a:bodyPr/>
        <a:lstStyle/>
        <a:p>
          <a:endParaRPr lang="en-US" b="1"/>
        </a:p>
      </dgm:t>
    </dgm:pt>
    <dgm:pt modelId="{51F023F2-8A07-9644-A08E-A8B89BCB32BC}">
      <dgm:prSet phldrT="[Text]"/>
      <dgm:spPr/>
      <dgm:t>
        <a:bodyPr/>
        <a:lstStyle/>
        <a:p>
          <a:r>
            <a:rPr lang="en-US" b="1" dirty="0" err="1" smtClean="0"/>
            <a:t>Impulso</a:t>
          </a:r>
          <a:r>
            <a:rPr lang="en-US" b="1" dirty="0" smtClean="0"/>
            <a:t> </a:t>
          </a:r>
          <a:r>
            <a:rPr lang="en-US" b="1" dirty="0" err="1" smtClean="0"/>
            <a:t>Oficial</a:t>
          </a:r>
          <a:endParaRPr lang="en-US" b="1" dirty="0"/>
        </a:p>
      </dgm:t>
    </dgm:pt>
    <dgm:pt modelId="{C71F8E58-4ECD-6F45-99E0-31DFC88092D2}" type="parTrans" cxnId="{E1587ABB-827E-F245-A56C-FBE0AE3B3D9F}">
      <dgm:prSet/>
      <dgm:spPr/>
      <dgm:t>
        <a:bodyPr/>
        <a:lstStyle/>
        <a:p>
          <a:endParaRPr lang="en-US" b="1"/>
        </a:p>
      </dgm:t>
    </dgm:pt>
    <dgm:pt modelId="{AD2FCA0A-A5D0-1147-8A19-805428FB02DE}" type="sibTrans" cxnId="{E1587ABB-827E-F245-A56C-FBE0AE3B3D9F}">
      <dgm:prSet/>
      <dgm:spPr/>
      <dgm:t>
        <a:bodyPr/>
        <a:lstStyle/>
        <a:p>
          <a:endParaRPr lang="en-US" b="1"/>
        </a:p>
      </dgm:t>
    </dgm:pt>
    <dgm:pt modelId="{D77E7B32-6ABA-EC4C-8BEA-58880D78F0A9}" type="pres">
      <dgm:prSet presAssocID="{D3CBECC8-ADCA-014F-AF41-B2A72F82643D}" presName="Name0" presStyleCnt="0">
        <dgm:presLayoutVars>
          <dgm:dir/>
          <dgm:animLvl val="lvl"/>
          <dgm:resizeHandles val="exact"/>
        </dgm:presLayoutVars>
      </dgm:prSet>
      <dgm:spPr/>
    </dgm:pt>
    <dgm:pt modelId="{07C8E66E-4DA0-5A47-879C-216C5EBA971B}" type="pres">
      <dgm:prSet presAssocID="{9B3324D0-4CA6-9441-BE05-CD1B602BCA38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35D0D079-FDB9-C841-937B-3AAE1FAC1CB2}" type="pres">
      <dgm:prSet presAssocID="{08A5383F-49E5-184A-945E-8D0505F738D6}" presName="parTxOnlySpace" presStyleCnt="0"/>
      <dgm:spPr/>
    </dgm:pt>
    <dgm:pt modelId="{DB813B72-55DB-D042-AE6C-0AF1D52697A5}" type="pres">
      <dgm:prSet presAssocID="{51F023F2-8A07-9644-A08E-A8B89BCB32BC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DC8E950F-811A-9947-9A79-3C610617C56D}" type="presOf" srcId="{D3CBECC8-ADCA-014F-AF41-B2A72F82643D}" destId="{D77E7B32-6ABA-EC4C-8BEA-58880D78F0A9}" srcOrd="0" destOrd="0" presId="urn:microsoft.com/office/officeart/2005/8/layout/chevron1"/>
    <dgm:cxn modelId="{4C3F5C18-9141-2046-8BAB-DF0C482F9AC8}" type="presOf" srcId="{9B3324D0-4CA6-9441-BE05-CD1B602BCA38}" destId="{07C8E66E-4DA0-5A47-879C-216C5EBA971B}" srcOrd="0" destOrd="0" presId="urn:microsoft.com/office/officeart/2005/8/layout/chevron1"/>
    <dgm:cxn modelId="{E1587ABB-827E-F245-A56C-FBE0AE3B3D9F}" srcId="{D3CBECC8-ADCA-014F-AF41-B2A72F82643D}" destId="{51F023F2-8A07-9644-A08E-A8B89BCB32BC}" srcOrd="1" destOrd="0" parTransId="{C71F8E58-4ECD-6F45-99E0-31DFC88092D2}" sibTransId="{AD2FCA0A-A5D0-1147-8A19-805428FB02DE}"/>
    <dgm:cxn modelId="{F18DAF78-9F88-D34B-B49E-D23579E674CD}" type="presOf" srcId="{51F023F2-8A07-9644-A08E-A8B89BCB32BC}" destId="{DB813B72-55DB-D042-AE6C-0AF1D52697A5}" srcOrd="0" destOrd="0" presId="urn:microsoft.com/office/officeart/2005/8/layout/chevron1"/>
    <dgm:cxn modelId="{51CB8E37-A608-BD4A-9AC2-1A67616F02BF}" srcId="{D3CBECC8-ADCA-014F-AF41-B2A72F82643D}" destId="{9B3324D0-4CA6-9441-BE05-CD1B602BCA38}" srcOrd="0" destOrd="0" parTransId="{4906676A-FAFF-8848-A7FB-6A78D31DE624}" sibTransId="{08A5383F-49E5-184A-945E-8D0505F738D6}"/>
    <dgm:cxn modelId="{B9DC9F89-EF01-EE4E-8203-BE2F9898D95D}" type="presParOf" srcId="{D77E7B32-6ABA-EC4C-8BEA-58880D78F0A9}" destId="{07C8E66E-4DA0-5A47-879C-216C5EBA971B}" srcOrd="0" destOrd="0" presId="urn:microsoft.com/office/officeart/2005/8/layout/chevron1"/>
    <dgm:cxn modelId="{FDF71391-A6E8-F64F-99E2-F4D43FD7C4C7}" type="presParOf" srcId="{D77E7B32-6ABA-EC4C-8BEA-58880D78F0A9}" destId="{35D0D079-FDB9-C841-937B-3AAE1FAC1CB2}" srcOrd="1" destOrd="0" presId="urn:microsoft.com/office/officeart/2005/8/layout/chevron1"/>
    <dgm:cxn modelId="{CB7483B4-D580-5740-84A0-9564CB78D1E2}" type="presParOf" srcId="{D77E7B32-6ABA-EC4C-8BEA-58880D78F0A9}" destId="{DB813B72-55DB-D042-AE6C-0AF1D52697A5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92B43B-5518-3C48-A2DB-3F1C5604030E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AA351F0-B378-6041-82BC-2D3F5FA4BB85}">
      <dgm:prSet phldrT="[Text]"/>
      <dgm:spPr/>
      <dgm:t>
        <a:bodyPr/>
        <a:lstStyle/>
        <a:p>
          <a:r>
            <a:rPr lang="en-US" dirty="0" err="1" smtClean="0"/>
            <a:t>Diário</a:t>
          </a:r>
          <a:r>
            <a:rPr lang="en-US" dirty="0" smtClean="0"/>
            <a:t> </a:t>
          </a:r>
          <a:r>
            <a:rPr lang="en-US" dirty="0" err="1" smtClean="0"/>
            <a:t>Oficial</a:t>
          </a:r>
          <a:endParaRPr lang="en-US" dirty="0"/>
        </a:p>
      </dgm:t>
    </dgm:pt>
    <dgm:pt modelId="{9E8880B7-673C-BC43-96B0-7741A60375B3}" type="parTrans" cxnId="{C7EAD6A2-E526-E849-A255-6CDC30C628C1}">
      <dgm:prSet/>
      <dgm:spPr/>
      <dgm:t>
        <a:bodyPr/>
        <a:lstStyle/>
        <a:p>
          <a:endParaRPr lang="en-US"/>
        </a:p>
      </dgm:t>
    </dgm:pt>
    <dgm:pt modelId="{7DD1544B-8F5F-1741-B65A-9DF2146283BE}" type="sibTrans" cxnId="{C7EAD6A2-E526-E849-A255-6CDC30C628C1}">
      <dgm:prSet/>
      <dgm:spPr/>
      <dgm:t>
        <a:bodyPr/>
        <a:lstStyle/>
        <a:p>
          <a:endParaRPr lang="en-US"/>
        </a:p>
      </dgm:t>
    </dgm:pt>
    <dgm:pt modelId="{AF07FC41-65E2-F041-961E-89BE6E927155}">
      <dgm:prSet phldrT="[Text]"/>
      <dgm:spPr/>
      <dgm:t>
        <a:bodyPr/>
        <a:lstStyle/>
        <a:p>
          <a:pPr algn="ctr"/>
          <a:r>
            <a:rPr lang="en-US" dirty="0" smtClean="0"/>
            <a:t>Na </a:t>
          </a:r>
          <a:r>
            <a:rPr lang="en-US" dirty="0" err="1" smtClean="0"/>
            <a:t>pessoa</a:t>
          </a:r>
          <a:r>
            <a:rPr lang="en-US" dirty="0" smtClean="0"/>
            <a:t> de </a:t>
          </a:r>
          <a:r>
            <a:rPr lang="en-US" dirty="0" err="1" smtClean="0"/>
            <a:t>seu</a:t>
          </a:r>
          <a:r>
            <a:rPr lang="en-US" dirty="0" smtClean="0"/>
            <a:t> </a:t>
          </a:r>
          <a:r>
            <a:rPr lang="en-US" dirty="0" err="1" smtClean="0"/>
            <a:t>advogado</a:t>
          </a:r>
          <a:endParaRPr lang="en-US" dirty="0"/>
        </a:p>
      </dgm:t>
    </dgm:pt>
    <dgm:pt modelId="{768C64D1-05D6-6B44-92FC-B79A40509B18}" type="parTrans" cxnId="{F154D65D-02C2-D24A-9CA7-B21F8F0EF333}">
      <dgm:prSet/>
      <dgm:spPr/>
      <dgm:t>
        <a:bodyPr/>
        <a:lstStyle/>
        <a:p>
          <a:endParaRPr lang="en-US"/>
        </a:p>
      </dgm:t>
    </dgm:pt>
    <dgm:pt modelId="{FC80082F-F0E8-2746-B5B1-CB9668E7C05D}" type="sibTrans" cxnId="{F154D65D-02C2-D24A-9CA7-B21F8F0EF333}">
      <dgm:prSet/>
      <dgm:spPr/>
      <dgm:t>
        <a:bodyPr/>
        <a:lstStyle/>
        <a:p>
          <a:endParaRPr lang="en-US"/>
        </a:p>
      </dgm:t>
    </dgm:pt>
    <dgm:pt modelId="{17CFE8E3-6AE0-6141-9556-E73804827FD0}">
      <dgm:prSet phldrT="[Text]"/>
      <dgm:spPr/>
      <dgm:t>
        <a:bodyPr/>
        <a:lstStyle/>
        <a:p>
          <a:r>
            <a:rPr lang="en-US" dirty="0" err="1" smtClean="0"/>
            <a:t>Carta</a:t>
          </a:r>
          <a:r>
            <a:rPr lang="en-US" dirty="0" smtClean="0"/>
            <a:t> com AR</a:t>
          </a:r>
          <a:endParaRPr lang="en-US" dirty="0"/>
        </a:p>
      </dgm:t>
    </dgm:pt>
    <dgm:pt modelId="{91618AB5-C546-E84A-B879-064989FDB92D}" type="parTrans" cxnId="{9F025235-9AA7-2C47-B040-5773DC237DCE}">
      <dgm:prSet/>
      <dgm:spPr/>
      <dgm:t>
        <a:bodyPr/>
        <a:lstStyle/>
        <a:p>
          <a:endParaRPr lang="en-US"/>
        </a:p>
      </dgm:t>
    </dgm:pt>
    <dgm:pt modelId="{4E8563E4-6155-4B42-B945-7F4BB3C35F82}" type="sibTrans" cxnId="{9F025235-9AA7-2C47-B040-5773DC237DCE}">
      <dgm:prSet/>
      <dgm:spPr/>
      <dgm:t>
        <a:bodyPr/>
        <a:lstStyle/>
        <a:p>
          <a:endParaRPr lang="en-US"/>
        </a:p>
      </dgm:t>
    </dgm:pt>
    <dgm:pt modelId="{090E6BDD-8DEC-C34A-9AEE-59BE09088292}">
      <dgm:prSet phldrT="[Text]"/>
      <dgm:spPr/>
      <dgm:t>
        <a:bodyPr/>
        <a:lstStyle/>
        <a:p>
          <a:r>
            <a:rPr lang="en-US" dirty="0" err="1" smtClean="0"/>
            <a:t>Representado</a:t>
          </a:r>
          <a:r>
            <a:rPr lang="en-US" dirty="0" smtClean="0"/>
            <a:t> </a:t>
          </a:r>
          <a:r>
            <a:rPr lang="en-US" dirty="0" err="1" smtClean="0"/>
            <a:t>pela</a:t>
          </a:r>
          <a:r>
            <a:rPr lang="en-US" dirty="0" smtClean="0"/>
            <a:t> </a:t>
          </a:r>
          <a:r>
            <a:rPr lang="en-US" dirty="0" err="1" smtClean="0"/>
            <a:t>Defensoria</a:t>
          </a:r>
          <a:endParaRPr lang="en-US" dirty="0"/>
        </a:p>
      </dgm:t>
    </dgm:pt>
    <dgm:pt modelId="{FFE29631-D0D4-D340-B300-556BBC5BE617}" type="parTrans" cxnId="{D5BA404C-AA96-B540-BDAA-1A70528652C7}">
      <dgm:prSet/>
      <dgm:spPr/>
      <dgm:t>
        <a:bodyPr/>
        <a:lstStyle/>
        <a:p>
          <a:endParaRPr lang="en-US"/>
        </a:p>
      </dgm:t>
    </dgm:pt>
    <dgm:pt modelId="{CC8D7D3C-7ABC-8244-B28B-E943C0AFF08A}" type="sibTrans" cxnId="{D5BA404C-AA96-B540-BDAA-1A70528652C7}">
      <dgm:prSet/>
      <dgm:spPr/>
      <dgm:t>
        <a:bodyPr/>
        <a:lstStyle/>
        <a:p>
          <a:endParaRPr lang="en-US"/>
        </a:p>
      </dgm:t>
    </dgm:pt>
    <dgm:pt modelId="{6915CBF9-A5CE-6549-8018-9E32D1675FC4}">
      <dgm:prSet phldrT="[Text]"/>
      <dgm:spPr/>
      <dgm:t>
        <a:bodyPr/>
        <a:lstStyle/>
        <a:p>
          <a:r>
            <a:rPr lang="en-US" dirty="0" err="1" smtClean="0"/>
            <a:t>Não</a:t>
          </a:r>
          <a:r>
            <a:rPr lang="en-US" dirty="0" smtClean="0"/>
            <a:t> </a:t>
          </a:r>
          <a:r>
            <a:rPr lang="en-US" dirty="0" err="1" smtClean="0"/>
            <a:t>tiver</a:t>
          </a:r>
          <a:r>
            <a:rPr lang="en-US" dirty="0" smtClean="0"/>
            <a:t> </a:t>
          </a:r>
          <a:r>
            <a:rPr lang="en-US" dirty="0" err="1" smtClean="0"/>
            <a:t>advogado</a:t>
          </a:r>
          <a:r>
            <a:rPr lang="en-US" dirty="0" smtClean="0"/>
            <a:t> </a:t>
          </a:r>
          <a:r>
            <a:rPr lang="en-US" dirty="0" err="1" smtClean="0"/>
            <a:t>constituído</a:t>
          </a:r>
          <a:r>
            <a:rPr lang="en-US" dirty="0" smtClean="0"/>
            <a:t>*</a:t>
          </a:r>
          <a:endParaRPr lang="en-US" dirty="0"/>
        </a:p>
      </dgm:t>
    </dgm:pt>
    <dgm:pt modelId="{C19E7A6B-0EE3-4C41-B449-9F6DC8471CE3}" type="parTrans" cxnId="{ED2BEBC6-4528-3E43-9248-7680478BA492}">
      <dgm:prSet/>
      <dgm:spPr/>
      <dgm:t>
        <a:bodyPr/>
        <a:lstStyle/>
        <a:p>
          <a:endParaRPr lang="en-US"/>
        </a:p>
      </dgm:t>
    </dgm:pt>
    <dgm:pt modelId="{66322B0F-5BFB-2E4E-A0EC-AE27E82B8E54}" type="sibTrans" cxnId="{ED2BEBC6-4528-3E43-9248-7680478BA492}">
      <dgm:prSet/>
      <dgm:spPr/>
      <dgm:t>
        <a:bodyPr/>
        <a:lstStyle/>
        <a:p>
          <a:endParaRPr lang="en-US"/>
        </a:p>
      </dgm:t>
    </dgm:pt>
    <dgm:pt modelId="{4C8D3DC6-9F6E-364A-953F-2A9572F36769}">
      <dgm:prSet phldrT="[Text]"/>
      <dgm:spPr/>
      <dgm:t>
        <a:bodyPr/>
        <a:lstStyle/>
        <a:p>
          <a:r>
            <a:rPr lang="en-US" dirty="0" err="1" smtClean="0"/>
            <a:t>Meio</a:t>
          </a:r>
          <a:r>
            <a:rPr lang="en-US" dirty="0" smtClean="0"/>
            <a:t> </a:t>
          </a:r>
          <a:r>
            <a:rPr lang="en-US" dirty="0" err="1" smtClean="0"/>
            <a:t>Eletrônico</a:t>
          </a:r>
          <a:endParaRPr lang="en-US" dirty="0"/>
        </a:p>
      </dgm:t>
    </dgm:pt>
    <dgm:pt modelId="{28D5312F-3733-9048-B2EA-F34CD9C40909}" type="parTrans" cxnId="{5BAB12E5-73C7-0B4B-8FEC-41ADFF778FBC}">
      <dgm:prSet/>
      <dgm:spPr/>
      <dgm:t>
        <a:bodyPr/>
        <a:lstStyle/>
        <a:p>
          <a:endParaRPr lang="en-US"/>
        </a:p>
      </dgm:t>
    </dgm:pt>
    <dgm:pt modelId="{7482AE43-42F2-9D49-BA00-C88BB4EF515B}" type="sibTrans" cxnId="{5BAB12E5-73C7-0B4B-8FEC-41ADFF778FBC}">
      <dgm:prSet/>
      <dgm:spPr/>
      <dgm:t>
        <a:bodyPr/>
        <a:lstStyle/>
        <a:p>
          <a:endParaRPr lang="en-US"/>
        </a:p>
      </dgm:t>
    </dgm:pt>
    <dgm:pt modelId="{4AABB732-5C07-2F48-B0C0-8C2591094121}">
      <dgm:prSet phldrT="[Text]"/>
      <dgm:spPr/>
      <dgm:t>
        <a:bodyPr/>
        <a:lstStyle/>
        <a:p>
          <a:pPr algn="ctr"/>
          <a:r>
            <a:rPr lang="en-US" dirty="0" err="1" smtClean="0"/>
            <a:t>Empresas</a:t>
          </a:r>
          <a:r>
            <a:rPr lang="en-US" dirty="0" smtClean="0"/>
            <a:t> </a:t>
          </a:r>
          <a:r>
            <a:rPr lang="en-US" dirty="0" err="1" smtClean="0"/>
            <a:t>públicas</a:t>
          </a:r>
          <a:r>
            <a:rPr lang="en-US" dirty="0" smtClean="0"/>
            <a:t> e </a:t>
          </a:r>
          <a:r>
            <a:rPr lang="en-US" dirty="0" err="1" smtClean="0"/>
            <a:t>privadas</a:t>
          </a:r>
          <a:r>
            <a:rPr lang="en-US" dirty="0" smtClean="0"/>
            <a:t> (</a:t>
          </a:r>
          <a:r>
            <a:rPr lang="en-US" dirty="0" err="1" smtClean="0"/>
            <a:t>exceção</a:t>
          </a:r>
          <a:r>
            <a:rPr lang="en-US" dirty="0" smtClean="0"/>
            <a:t>: </a:t>
          </a:r>
          <a:r>
            <a:rPr lang="en-US" dirty="0" err="1" smtClean="0"/>
            <a:t>epp</a:t>
          </a:r>
          <a:r>
            <a:rPr lang="en-US" dirty="0" smtClean="0"/>
            <a:t> e </a:t>
          </a:r>
          <a:r>
            <a:rPr lang="en-US" dirty="0" err="1" smtClean="0"/>
            <a:t>microempresa</a:t>
          </a:r>
          <a:r>
            <a:rPr lang="en-US" dirty="0" smtClean="0"/>
            <a:t>)</a:t>
          </a:r>
          <a:endParaRPr lang="en-US" dirty="0"/>
        </a:p>
      </dgm:t>
    </dgm:pt>
    <dgm:pt modelId="{F2DF3857-6B57-9541-B716-E77BCA9FD193}" type="parTrans" cxnId="{CB9C6C2E-82B7-B64F-B18E-BB4555B280A0}">
      <dgm:prSet/>
      <dgm:spPr/>
      <dgm:t>
        <a:bodyPr/>
        <a:lstStyle/>
        <a:p>
          <a:endParaRPr lang="en-US"/>
        </a:p>
      </dgm:t>
    </dgm:pt>
    <dgm:pt modelId="{5F3A4640-E796-0F4C-9AFE-ED2A32AB0B51}" type="sibTrans" cxnId="{CB9C6C2E-82B7-B64F-B18E-BB4555B280A0}">
      <dgm:prSet/>
      <dgm:spPr/>
      <dgm:t>
        <a:bodyPr/>
        <a:lstStyle/>
        <a:p>
          <a:endParaRPr lang="en-US"/>
        </a:p>
      </dgm:t>
    </dgm:pt>
    <dgm:pt modelId="{CFCDE142-DF3D-DD40-91D8-DCBA950CEFA6}">
      <dgm:prSet phldrT="[Text]"/>
      <dgm:spPr/>
      <dgm:t>
        <a:bodyPr/>
        <a:lstStyle/>
        <a:p>
          <a:r>
            <a:rPr lang="en-US" dirty="0" err="1" smtClean="0"/>
            <a:t>Edital</a:t>
          </a:r>
          <a:endParaRPr lang="en-US" dirty="0"/>
        </a:p>
      </dgm:t>
    </dgm:pt>
    <dgm:pt modelId="{FF7A4521-DABA-FE4A-8BE8-59C56390379C}" type="parTrans" cxnId="{8D94B38E-C86E-7346-AECF-15226C446F14}">
      <dgm:prSet/>
      <dgm:spPr/>
      <dgm:t>
        <a:bodyPr/>
        <a:lstStyle/>
        <a:p>
          <a:endParaRPr lang="en-US"/>
        </a:p>
      </dgm:t>
    </dgm:pt>
    <dgm:pt modelId="{6DBA402E-ECEA-D349-839E-F9213CE83B5A}" type="sibTrans" cxnId="{8D94B38E-C86E-7346-AECF-15226C446F14}">
      <dgm:prSet/>
      <dgm:spPr/>
      <dgm:t>
        <a:bodyPr/>
        <a:lstStyle/>
        <a:p>
          <a:endParaRPr lang="en-US"/>
        </a:p>
      </dgm:t>
    </dgm:pt>
    <dgm:pt modelId="{9884687F-D9A8-A347-86C4-39178A533937}">
      <dgm:prSet phldrT="[Text]"/>
      <dgm:spPr/>
      <dgm:t>
        <a:bodyPr/>
        <a:lstStyle/>
        <a:p>
          <a:pPr algn="ctr"/>
          <a:r>
            <a:rPr lang="en-US" dirty="0" err="1" smtClean="0"/>
            <a:t>Tenha</a:t>
          </a:r>
          <a:r>
            <a:rPr lang="en-US" dirty="0" smtClean="0"/>
            <a:t> </a:t>
          </a:r>
          <a:r>
            <a:rPr lang="en-US" dirty="0" err="1" smtClean="0"/>
            <a:t>havido</a:t>
          </a:r>
          <a:r>
            <a:rPr lang="en-US" dirty="0" smtClean="0"/>
            <a:t> </a:t>
          </a:r>
          <a:r>
            <a:rPr lang="en-US" dirty="0" err="1" smtClean="0"/>
            <a:t>citação</a:t>
          </a:r>
          <a:r>
            <a:rPr lang="en-US" dirty="0" smtClean="0"/>
            <a:t> </a:t>
          </a:r>
          <a:r>
            <a:rPr lang="en-US" dirty="0" err="1" smtClean="0"/>
            <a:t>por</a:t>
          </a:r>
          <a:r>
            <a:rPr lang="en-US" dirty="0" smtClean="0"/>
            <a:t> </a:t>
          </a:r>
          <a:r>
            <a:rPr lang="en-US" dirty="0" err="1" smtClean="0"/>
            <a:t>edital</a:t>
          </a:r>
          <a:r>
            <a:rPr lang="en-US" dirty="0" smtClean="0"/>
            <a:t> e o </a:t>
          </a:r>
          <a:r>
            <a:rPr lang="en-US" dirty="0" err="1" smtClean="0"/>
            <a:t>réu</a:t>
          </a:r>
          <a:r>
            <a:rPr lang="en-US" dirty="0" smtClean="0"/>
            <a:t> for revel</a:t>
          </a:r>
          <a:endParaRPr lang="en-US" dirty="0"/>
        </a:p>
      </dgm:t>
    </dgm:pt>
    <dgm:pt modelId="{CC748F3F-B51D-5A4F-9C73-3E843B6D345F}" type="parTrans" cxnId="{644155DB-D74D-0B48-86E9-1AC7E77DE80F}">
      <dgm:prSet/>
      <dgm:spPr/>
      <dgm:t>
        <a:bodyPr/>
        <a:lstStyle/>
        <a:p>
          <a:endParaRPr lang="en-US"/>
        </a:p>
      </dgm:t>
    </dgm:pt>
    <dgm:pt modelId="{3688FEB1-C7C4-9544-ABBB-67BED1D75894}" type="sibTrans" cxnId="{644155DB-D74D-0B48-86E9-1AC7E77DE80F}">
      <dgm:prSet/>
      <dgm:spPr/>
      <dgm:t>
        <a:bodyPr/>
        <a:lstStyle/>
        <a:p>
          <a:endParaRPr lang="en-US"/>
        </a:p>
      </dgm:t>
    </dgm:pt>
    <dgm:pt modelId="{5BE9C705-97AA-A84D-B7F1-F148BA02ED76}" type="pres">
      <dgm:prSet presAssocID="{5592B43B-5518-3C48-A2DB-3F1C5604030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905510-800C-D644-8974-5A4E594FA03A}" type="pres">
      <dgm:prSet presAssocID="{FAA351F0-B378-6041-82BC-2D3F5FA4BB85}" presName="linNode" presStyleCnt="0"/>
      <dgm:spPr/>
    </dgm:pt>
    <dgm:pt modelId="{3606E0B1-AD04-9B43-A25E-0DB8212B12A6}" type="pres">
      <dgm:prSet presAssocID="{FAA351F0-B378-6041-82BC-2D3F5FA4BB85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73D32F-25F7-6D4D-B454-941B6B13D50B}" type="pres">
      <dgm:prSet presAssocID="{FAA351F0-B378-6041-82BC-2D3F5FA4BB85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DD12E1-B35C-F747-B0B5-A91A590B9C50}" type="pres">
      <dgm:prSet presAssocID="{7DD1544B-8F5F-1741-B65A-9DF2146283BE}" presName="sp" presStyleCnt="0"/>
      <dgm:spPr/>
    </dgm:pt>
    <dgm:pt modelId="{188C7C59-300D-F94B-9921-ED894D8FA053}" type="pres">
      <dgm:prSet presAssocID="{17CFE8E3-6AE0-6141-9556-E73804827FD0}" presName="linNode" presStyleCnt="0"/>
      <dgm:spPr/>
    </dgm:pt>
    <dgm:pt modelId="{4120A98E-B924-744F-BDB5-089F471C0B3B}" type="pres">
      <dgm:prSet presAssocID="{17CFE8E3-6AE0-6141-9556-E73804827FD0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08A6C7-F03C-0648-8709-EA00F77B9C8F}" type="pres">
      <dgm:prSet presAssocID="{17CFE8E3-6AE0-6141-9556-E73804827FD0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DA8757-8372-C44D-8509-CB9B570C2196}" type="pres">
      <dgm:prSet presAssocID="{4E8563E4-6155-4B42-B945-7F4BB3C35F82}" presName="sp" presStyleCnt="0"/>
      <dgm:spPr/>
    </dgm:pt>
    <dgm:pt modelId="{13DB9BD8-5F83-9649-A7B8-ABB639BA4955}" type="pres">
      <dgm:prSet presAssocID="{4C8D3DC6-9F6E-364A-953F-2A9572F36769}" presName="linNode" presStyleCnt="0"/>
      <dgm:spPr/>
    </dgm:pt>
    <dgm:pt modelId="{CE430FFC-48D1-A44C-89E6-58DCDB017CCD}" type="pres">
      <dgm:prSet presAssocID="{4C8D3DC6-9F6E-364A-953F-2A9572F36769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38181F-46C4-9249-A894-A1C2919271C1}" type="pres">
      <dgm:prSet presAssocID="{4C8D3DC6-9F6E-364A-953F-2A9572F36769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18DD67-1A4C-C849-BC41-C6FEE60D7EFC}" type="pres">
      <dgm:prSet presAssocID="{7482AE43-42F2-9D49-BA00-C88BB4EF515B}" presName="sp" presStyleCnt="0"/>
      <dgm:spPr/>
    </dgm:pt>
    <dgm:pt modelId="{22E35CBA-5CBC-B944-8E48-65E9817CDA5C}" type="pres">
      <dgm:prSet presAssocID="{CFCDE142-DF3D-DD40-91D8-DCBA950CEFA6}" presName="linNode" presStyleCnt="0"/>
      <dgm:spPr/>
    </dgm:pt>
    <dgm:pt modelId="{B1C5C7AE-161B-BB4C-B137-4D0218EDD2CB}" type="pres">
      <dgm:prSet presAssocID="{CFCDE142-DF3D-DD40-91D8-DCBA950CEFA6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20B199-89C0-4A49-8222-D8F6C7E29BDA}" type="pres">
      <dgm:prSet presAssocID="{CFCDE142-DF3D-DD40-91D8-DCBA950CEFA6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025235-9AA7-2C47-B040-5773DC237DCE}" srcId="{5592B43B-5518-3C48-A2DB-3F1C5604030E}" destId="{17CFE8E3-6AE0-6141-9556-E73804827FD0}" srcOrd="1" destOrd="0" parTransId="{91618AB5-C546-E84A-B879-064989FDB92D}" sibTransId="{4E8563E4-6155-4B42-B945-7F4BB3C35F82}"/>
    <dgm:cxn modelId="{EF3F62B5-BA0D-CC46-BE34-8D695E247777}" type="presOf" srcId="{5592B43B-5518-3C48-A2DB-3F1C5604030E}" destId="{5BE9C705-97AA-A84D-B7F1-F148BA02ED76}" srcOrd="0" destOrd="0" presId="urn:microsoft.com/office/officeart/2005/8/layout/vList5"/>
    <dgm:cxn modelId="{A37877A2-3FCA-E646-B0B5-06E9EB5923D0}" type="presOf" srcId="{090E6BDD-8DEC-C34A-9AEE-59BE09088292}" destId="{3508A6C7-F03C-0648-8709-EA00F77B9C8F}" srcOrd="0" destOrd="0" presId="urn:microsoft.com/office/officeart/2005/8/layout/vList5"/>
    <dgm:cxn modelId="{E423E34E-EFF2-CE42-83A3-6134BD3254CB}" type="presOf" srcId="{9884687F-D9A8-A347-86C4-39178A533937}" destId="{2920B199-89C0-4A49-8222-D8F6C7E29BDA}" srcOrd="0" destOrd="0" presId="urn:microsoft.com/office/officeart/2005/8/layout/vList5"/>
    <dgm:cxn modelId="{41D7091C-216E-5549-B599-BECAEC881E6E}" type="presOf" srcId="{4AABB732-5C07-2F48-B0C0-8C2591094121}" destId="{8B38181F-46C4-9249-A894-A1C2919271C1}" srcOrd="0" destOrd="0" presId="urn:microsoft.com/office/officeart/2005/8/layout/vList5"/>
    <dgm:cxn modelId="{01AEC5E5-7255-3448-8686-34CB4FA76207}" type="presOf" srcId="{6915CBF9-A5CE-6549-8018-9E32D1675FC4}" destId="{3508A6C7-F03C-0648-8709-EA00F77B9C8F}" srcOrd="0" destOrd="1" presId="urn:microsoft.com/office/officeart/2005/8/layout/vList5"/>
    <dgm:cxn modelId="{683CA7CA-6404-344D-A1BF-1A88C0304D6A}" type="presOf" srcId="{CFCDE142-DF3D-DD40-91D8-DCBA950CEFA6}" destId="{B1C5C7AE-161B-BB4C-B137-4D0218EDD2CB}" srcOrd="0" destOrd="0" presId="urn:microsoft.com/office/officeart/2005/8/layout/vList5"/>
    <dgm:cxn modelId="{F154D65D-02C2-D24A-9CA7-B21F8F0EF333}" srcId="{FAA351F0-B378-6041-82BC-2D3F5FA4BB85}" destId="{AF07FC41-65E2-F041-961E-89BE6E927155}" srcOrd="0" destOrd="0" parTransId="{768C64D1-05D6-6B44-92FC-B79A40509B18}" sibTransId="{FC80082F-F0E8-2746-B5B1-CB9668E7C05D}"/>
    <dgm:cxn modelId="{57BDE0E1-6653-464A-9507-8F425209812F}" type="presOf" srcId="{4C8D3DC6-9F6E-364A-953F-2A9572F36769}" destId="{CE430FFC-48D1-A44C-89E6-58DCDB017CCD}" srcOrd="0" destOrd="0" presId="urn:microsoft.com/office/officeart/2005/8/layout/vList5"/>
    <dgm:cxn modelId="{93AB0A06-F501-9E40-A7EF-E7C6511F3093}" type="presOf" srcId="{FAA351F0-B378-6041-82BC-2D3F5FA4BB85}" destId="{3606E0B1-AD04-9B43-A25E-0DB8212B12A6}" srcOrd="0" destOrd="0" presId="urn:microsoft.com/office/officeart/2005/8/layout/vList5"/>
    <dgm:cxn modelId="{D5BA404C-AA96-B540-BDAA-1A70528652C7}" srcId="{17CFE8E3-6AE0-6141-9556-E73804827FD0}" destId="{090E6BDD-8DEC-C34A-9AEE-59BE09088292}" srcOrd="0" destOrd="0" parTransId="{FFE29631-D0D4-D340-B300-556BBC5BE617}" sibTransId="{CC8D7D3C-7ABC-8244-B28B-E943C0AFF08A}"/>
    <dgm:cxn modelId="{4432D6BE-BD12-DE45-9DBC-2C5E7A2694B7}" type="presOf" srcId="{17CFE8E3-6AE0-6141-9556-E73804827FD0}" destId="{4120A98E-B924-744F-BDB5-089F471C0B3B}" srcOrd="0" destOrd="0" presId="urn:microsoft.com/office/officeart/2005/8/layout/vList5"/>
    <dgm:cxn modelId="{5BAB12E5-73C7-0B4B-8FEC-41ADFF778FBC}" srcId="{5592B43B-5518-3C48-A2DB-3F1C5604030E}" destId="{4C8D3DC6-9F6E-364A-953F-2A9572F36769}" srcOrd="2" destOrd="0" parTransId="{28D5312F-3733-9048-B2EA-F34CD9C40909}" sibTransId="{7482AE43-42F2-9D49-BA00-C88BB4EF515B}"/>
    <dgm:cxn modelId="{8D94B38E-C86E-7346-AECF-15226C446F14}" srcId="{5592B43B-5518-3C48-A2DB-3F1C5604030E}" destId="{CFCDE142-DF3D-DD40-91D8-DCBA950CEFA6}" srcOrd="3" destOrd="0" parTransId="{FF7A4521-DABA-FE4A-8BE8-59C56390379C}" sibTransId="{6DBA402E-ECEA-D349-839E-F9213CE83B5A}"/>
    <dgm:cxn modelId="{C7EAD6A2-E526-E849-A255-6CDC30C628C1}" srcId="{5592B43B-5518-3C48-A2DB-3F1C5604030E}" destId="{FAA351F0-B378-6041-82BC-2D3F5FA4BB85}" srcOrd="0" destOrd="0" parTransId="{9E8880B7-673C-BC43-96B0-7741A60375B3}" sibTransId="{7DD1544B-8F5F-1741-B65A-9DF2146283BE}"/>
    <dgm:cxn modelId="{ED2BEBC6-4528-3E43-9248-7680478BA492}" srcId="{17CFE8E3-6AE0-6141-9556-E73804827FD0}" destId="{6915CBF9-A5CE-6549-8018-9E32D1675FC4}" srcOrd="1" destOrd="0" parTransId="{C19E7A6B-0EE3-4C41-B449-9F6DC8471CE3}" sibTransId="{66322B0F-5BFB-2E4E-A0EC-AE27E82B8E54}"/>
    <dgm:cxn modelId="{644155DB-D74D-0B48-86E9-1AC7E77DE80F}" srcId="{CFCDE142-DF3D-DD40-91D8-DCBA950CEFA6}" destId="{9884687F-D9A8-A347-86C4-39178A533937}" srcOrd="0" destOrd="0" parTransId="{CC748F3F-B51D-5A4F-9C73-3E843B6D345F}" sibTransId="{3688FEB1-C7C4-9544-ABBB-67BED1D75894}"/>
    <dgm:cxn modelId="{764507C1-8BDC-D049-90AB-FB811EF15A61}" type="presOf" srcId="{AF07FC41-65E2-F041-961E-89BE6E927155}" destId="{8573D32F-25F7-6D4D-B454-941B6B13D50B}" srcOrd="0" destOrd="0" presId="urn:microsoft.com/office/officeart/2005/8/layout/vList5"/>
    <dgm:cxn modelId="{CB9C6C2E-82B7-B64F-B18E-BB4555B280A0}" srcId="{4C8D3DC6-9F6E-364A-953F-2A9572F36769}" destId="{4AABB732-5C07-2F48-B0C0-8C2591094121}" srcOrd="0" destOrd="0" parTransId="{F2DF3857-6B57-9541-B716-E77BCA9FD193}" sibTransId="{5F3A4640-E796-0F4C-9AFE-ED2A32AB0B51}"/>
    <dgm:cxn modelId="{58E74AAB-0EE1-FE4E-A163-D2DDAE8496B9}" type="presParOf" srcId="{5BE9C705-97AA-A84D-B7F1-F148BA02ED76}" destId="{BD905510-800C-D644-8974-5A4E594FA03A}" srcOrd="0" destOrd="0" presId="urn:microsoft.com/office/officeart/2005/8/layout/vList5"/>
    <dgm:cxn modelId="{ACA9FD97-92DC-F04D-A1ED-11032DD5A562}" type="presParOf" srcId="{BD905510-800C-D644-8974-5A4E594FA03A}" destId="{3606E0B1-AD04-9B43-A25E-0DB8212B12A6}" srcOrd="0" destOrd="0" presId="urn:microsoft.com/office/officeart/2005/8/layout/vList5"/>
    <dgm:cxn modelId="{69E9A957-1448-204A-A414-EE2FE0A231AC}" type="presParOf" srcId="{BD905510-800C-D644-8974-5A4E594FA03A}" destId="{8573D32F-25F7-6D4D-B454-941B6B13D50B}" srcOrd="1" destOrd="0" presId="urn:microsoft.com/office/officeart/2005/8/layout/vList5"/>
    <dgm:cxn modelId="{339452BA-BF87-3149-B162-B051605B5EA0}" type="presParOf" srcId="{5BE9C705-97AA-A84D-B7F1-F148BA02ED76}" destId="{0ADD12E1-B35C-F747-B0B5-A91A590B9C50}" srcOrd="1" destOrd="0" presId="urn:microsoft.com/office/officeart/2005/8/layout/vList5"/>
    <dgm:cxn modelId="{4BB61738-E1F0-2A44-8F1C-F6CB18912DB2}" type="presParOf" srcId="{5BE9C705-97AA-A84D-B7F1-F148BA02ED76}" destId="{188C7C59-300D-F94B-9921-ED894D8FA053}" srcOrd="2" destOrd="0" presId="urn:microsoft.com/office/officeart/2005/8/layout/vList5"/>
    <dgm:cxn modelId="{E7B7FE01-BF32-304D-8AE3-39B04C7F5191}" type="presParOf" srcId="{188C7C59-300D-F94B-9921-ED894D8FA053}" destId="{4120A98E-B924-744F-BDB5-089F471C0B3B}" srcOrd="0" destOrd="0" presId="urn:microsoft.com/office/officeart/2005/8/layout/vList5"/>
    <dgm:cxn modelId="{040AE626-564F-414C-9D07-3A7ED146BD77}" type="presParOf" srcId="{188C7C59-300D-F94B-9921-ED894D8FA053}" destId="{3508A6C7-F03C-0648-8709-EA00F77B9C8F}" srcOrd="1" destOrd="0" presId="urn:microsoft.com/office/officeart/2005/8/layout/vList5"/>
    <dgm:cxn modelId="{2C1969D4-2324-4348-813B-01248E32522E}" type="presParOf" srcId="{5BE9C705-97AA-A84D-B7F1-F148BA02ED76}" destId="{FDDA8757-8372-C44D-8509-CB9B570C2196}" srcOrd="3" destOrd="0" presId="urn:microsoft.com/office/officeart/2005/8/layout/vList5"/>
    <dgm:cxn modelId="{70A21626-91B6-9A4F-92FF-AF53EAEB186F}" type="presParOf" srcId="{5BE9C705-97AA-A84D-B7F1-F148BA02ED76}" destId="{13DB9BD8-5F83-9649-A7B8-ABB639BA4955}" srcOrd="4" destOrd="0" presId="urn:microsoft.com/office/officeart/2005/8/layout/vList5"/>
    <dgm:cxn modelId="{52D122A1-E725-A045-A7DF-442F407A2171}" type="presParOf" srcId="{13DB9BD8-5F83-9649-A7B8-ABB639BA4955}" destId="{CE430FFC-48D1-A44C-89E6-58DCDB017CCD}" srcOrd="0" destOrd="0" presId="urn:microsoft.com/office/officeart/2005/8/layout/vList5"/>
    <dgm:cxn modelId="{BBD1C751-A7D6-C24D-9258-1F78B1938A1E}" type="presParOf" srcId="{13DB9BD8-5F83-9649-A7B8-ABB639BA4955}" destId="{8B38181F-46C4-9249-A894-A1C2919271C1}" srcOrd="1" destOrd="0" presId="urn:microsoft.com/office/officeart/2005/8/layout/vList5"/>
    <dgm:cxn modelId="{5460EC09-8065-B749-996E-4DD2FC4ED8B7}" type="presParOf" srcId="{5BE9C705-97AA-A84D-B7F1-F148BA02ED76}" destId="{5818DD67-1A4C-C849-BC41-C6FEE60D7EFC}" srcOrd="5" destOrd="0" presId="urn:microsoft.com/office/officeart/2005/8/layout/vList5"/>
    <dgm:cxn modelId="{428D2100-A2AD-554A-9105-5BA26C939B3C}" type="presParOf" srcId="{5BE9C705-97AA-A84D-B7F1-F148BA02ED76}" destId="{22E35CBA-5CBC-B944-8E48-65E9817CDA5C}" srcOrd="6" destOrd="0" presId="urn:microsoft.com/office/officeart/2005/8/layout/vList5"/>
    <dgm:cxn modelId="{F91C6A29-E1B5-DB45-98DE-01B8D147C6D1}" type="presParOf" srcId="{22E35CBA-5CBC-B944-8E48-65E9817CDA5C}" destId="{B1C5C7AE-161B-BB4C-B137-4D0218EDD2CB}" srcOrd="0" destOrd="0" presId="urn:microsoft.com/office/officeart/2005/8/layout/vList5"/>
    <dgm:cxn modelId="{0C47DD13-633A-A54C-AE00-EF25A85EBA38}" type="presParOf" srcId="{22E35CBA-5CBC-B944-8E48-65E9817CDA5C}" destId="{2920B199-89C0-4A49-8222-D8F6C7E29BD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670FA6C-5639-3C46-8BA3-5D42B436D046}" type="doc">
      <dgm:prSet loTypeId="urn:microsoft.com/office/officeart/2005/8/layout/hierarchy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12483CC-80EE-D14E-9B8A-D82DB6BCCCA0}">
      <dgm:prSet phldrT="[Text]"/>
      <dgm:spPr/>
      <dgm:t>
        <a:bodyPr/>
        <a:lstStyle/>
        <a:p>
          <a:r>
            <a:rPr lang="en-US" dirty="0" err="1" smtClean="0"/>
            <a:t>Cumprimento</a:t>
          </a:r>
          <a:r>
            <a:rPr lang="en-US" dirty="0" smtClean="0"/>
            <a:t> </a:t>
          </a:r>
          <a:r>
            <a:rPr lang="en-US" dirty="0" err="1" smtClean="0"/>
            <a:t>Provisório</a:t>
          </a:r>
          <a:endParaRPr lang="en-US" dirty="0"/>
        </a:p>
      </dgm:t>
    </dgm:pt>
    <dgm:pt modelId="{3570A90A-E6EA-2444-9548-0679C20614BF}" type="parTrans" cxnId="{13812C00-1A70-314F-89CE-A258929082F0}">
      <dgm:prSet/>
      <dgm:spPr/>
      <dgm:t>
        <a:bodyPr/>
        <a:lstStyle/>
        <a:p>
          <a:endParaRPr lang="en-US"/>
        </a:p>
      </dgm:t>
    </dgm:pt>
    <dgm:pt modelId="{F85C1FFE-7777-1E45-A5E0-558FA6E23CC8}" type="sibTrans" cxnId="{13812C00-1A70-314F-89CE-A258929082F0}">
      <dgm:prSet/>
      <dgm:spPr/>
      <dgm:t>
        <a:bodyPr/>
        <a:lstStyle/>
        <a:p>
          <a:endParaRPr lang="en-US"/>
        </a:p>
      </dgm:t>
    </dgm:pt>
    <dgm:pt modelId="{C0C16B6B-5F94-854B-BF8E-CFA5C25786E3}">
      <dgm:prSet phldrT="[Text]"/>
      <dgm:spPr/>
      <dgm:t>
        <a:bodyPr/>
        <a:lstStyle/>
        <a:p>
          <a:r>
            <a:rPr lang="en-US" dirty="0" err="1" smtClean="0"/>
            <a:t>Recurso</a:t>
          </a:r>
          <a:r>
            <a:rPr lang="en-US" dirty="0" smtClean="0"/>
            <a:t> </a:t>
          </a:r>
          <a:r>
            <a:rPr lang="en-US" dirty="0" err="1" smtClean="0"/>
            <a:t>desprovido</a:t>
          </a:r>
          <a:r>
            <a:rPr lang="en-US" dirty="0" smtClean="0"/>
            <a:t> de </a:t>
          </a:r>
          <a:r>
            <a:rPr lang="en-US" b="1" dirty="0" err="1" smtClean="0"/>
            <a:t>efeito</a:t>
          </a:r>
          <a:r>
            <a:rPr lang="en-US" b="1" dirty="0" smtClean="0"/>
            <a:t> </a:t>
          </a:r>
          <a:r>
            <a:rPr lang="en-US" b="1" dirty="0" err="1" smtClean="0"/>
            <a:t>suspensivo</a:t>
          </a:r>
          <a:endParaRPr lang="en-US" b="1" dirty="0"/>
        </a:p>
      </dgm:t>
    </dgm:pt>
    <dgm:pt modelId="{ECC1A323-227D-4340-90D1-1F57A28F61F2}" type="parTrans" cxnId="{30FDAAEF-31E9-9C4B-B811-7792CA3E8978}">
      <dgm:prSet/>
      <dgm:spPr/>
      <dgm:t>
        <a:bodyPr/>
        <a:lstStyle/>
        <a:p>
          <a:endParaRPr lang="en-US"/>
        </a:p>
      </dgm:t>
    </dgm:pt>
    <dgm:pt modelId="{8F1D7799-6120-1246-9C6C-1D86CCB74EC6}" type="sibTrans" cxnId="{30FDAAEF-31E9-9C4B-B811-7792CA3E8978}">
      <dgm:prSet/>
      <dgm:spPr/>
      <dgm:t>
        <a:bodyPr/>
        <a:lstStyle/>
        <a:p>
          <a:endParaRPr lang="en-US"/>
        </a:p>
      </dgm:t>
    </dgm:pt>
    <dgm:pt modelId="{D7181C41-A6A5-1040-A159-2BCB1498A719}">
      <dgm:prSet phldrT="[Text]"/>
      <dgm:spPr/>
      <dgm:t>
        <a:bodyPr/>
        <a:lstStyle/>
        <a:p>
          <a:r>
            <a:rPr lang="en-US" dirty="0" smtClean="0"/>
            <a:t>Art. 520 </a:t>
          </a:r>
          <a:r>
            <a:rPr lang="mr-IN" dirty="0" smtClean="0"/>
            <a:t>–</a:t>
          </a:r>
          <a:r>
            <a:rPr lang="en-US" dirty="0" smtClean="0"/>
            <a:t> 522, CPC</a:t>
          </a:r>
          <a:endParaRPr lang="en-US" dirty="0"/>
        </a:p>
      </dgm:t>
    </dgm:pt>
    <dgm:pt modelId="{0F217B45-8CB3-F648-8511-1657BEFE5C80}" type="parTrans" cxnId="{E6644B18-D1D6-234A-9F30-B6FE2D7F7599}">
      <dgm:prSet/>
      <dgm:spPr/>
      <dgm:t>
        <a:bodyPr/>
        <a:lstStyle/>
        <a:p>
          <a:endParaRPr lang="en-US"/>
        </a:p>
      </dgm:t>
    </dgm:pt>
    <dgm:pt modelId="{5B086E7A-2B37-AA48-9D5F-F265E943E931}" type="sibTrans" cxnId="{E6644B18-D1D6-234A-9F30-B6FE2D7F7599}">
      <dgm:prSet/>
      <dgm:spPr/>
      <dgm:t>
        <a:bodyPr/>
        <a:lstStyle/>
        <a:p>
          <a:endParaRPr lang="en-US"/>
        </a:p>
      </dgm:t>
    </dgm:pt>
    <dgm:pt modelId="{CF3C72FC-1769-B44D-AD87-8E1B9D141F0A}">
      <dgm:prSet phldrT="[Text]"/>
      <dgm:spPr/>
      <dgm:t>
        <a:bodyPr/>
        <a:lstStyle/>
        <a:p>
          <a:r>
            <a:rPr lang="en-US" dirty="0" err="1" smtClean="0"/>
            <a:t>Cumprimento</a:t>
          </a:r>
          <a:r>
            <a:rPr lang="en-US" dirty="0" smtClean="0"/>
            <a:t> </a:t>
          </a:r>
          <a:r>
            <a:rPr lang="en-US" dirty="0" err="1" smtClean="0"/>
            <a:t>Definitivo</a:t>
          </a:r>
          <a:endParaRPr lang="en-US" dirty="0"/>
        </a:p>
      </dgm:t>
    </dgm:pt>
    <dgm:pt modelId="{5660835E-B89C-F544-9540-F9059AB56D2B}" type="parTrans" cxnId="{70454C2D-1BCE-B04F-BA51-6D2D4B4B666C}">
      <dgm:prSet/>
      <dgm:spPr/>
      <dgm:t>
        <a:bodyPr/>
        <a:lstStyle/>
        <a:p>
          <a:endParaRPr lang="en-US"/>
        </a:p>
      </dgm:t>
    </dgm:pt>
    <dgm:pt modelId="{4D771F36-2B26-1145-B846-5B81576F3901}" type="sibTrans" cxnId="{70454C2D-1BCE-B04F-BA51-6D2D4B4B666C}">
      <dgm:prSet/>
      <dgm:spPr/>
      <dgm:t>
        <a:bodyPr/>
        <a:lstStyle/>
        <a:p>
          <a:endParaRPr lang="en-US"/>
        </a:p>
      </dgm:t>
    </dgm:pt>
    <dgm:pt modelId="{13C9D278-6982-4744-87C0-FA1002B69D7A}">
      <dgm:prSet phldrT="[Text]"/>
      <dgm:spPr/>
      <dgm:t>
        <a:bodyPr/>
        <a:lstStyle/>
        <a:p>
          <a:r>
            <a:rPr lang="en-US" dirty="0" err="1" smtClean="0"/>
            <a:t>Trânsito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Julgado</a:t>
          </a:r>
          <a:endParaRPr lang="en-US" dirty="0"/>
        </a:p>
      </dgm:t>
    </dgm:pt>
    <dgm:pt modelId="{2BF05644-90DD-4549-89F0-6FFCE6AD6C95}" type="parTrans" cxnId="{66E80573-E76D-E140-877D-56FCE1D69593}">
      <dgm:prSet/>
      <dgm:spPr/>
      <dgm:t>
        <a:bodyPr/>
        <a:lstStyle/>
        <a:p>
          <a:endParaRPr lang="en-US"/>
        </a:p>
      </dgm:t>
    </dgm:pt>
    <dgm:pt modelId="{C59E2637-EAAA-2A4B-89B4-20EFC6214668}" type="sibTrans" cxnId="{66E80573-E76D-E140-877D-56FCE1D69593}">
      <dgm:prSet/>
      <dgm:spPr/>
      <dgm:t>
        <a:bodyPr/>
        <a:lstStyle/>
        <a:p>
          <a:endParaRPr lang="en-US"/>
        </a:p>
      </dgm:t>
    </dgm:pt>
    <dgm:pt modelId="{7581066B-7BA4-6242-80EB-E81BF076E36E}">
      <dgm:prSet phldrT="[Text]"/>
      <dgm:spPr/>
      <dgm:t>
        <a:bodyPr/>
        <a:lstStyle/>
        <a:p>
          <a:r>
            <a:rPr lang="en-US" dirty="0" smtClean="0"/>
            <a:t>Art. 523 </a:t>
          </a:r>
          <a:r>
            <a:rPr lang="mr-IN" dirty="0" smtClean="0"/>
            <a:t>–</a:t>
          </a:r>
          <a:r>
            <a:rPr lang="en-US" dirty="0" smtClean="0"/>
            <a:t> 527, CPC</a:t>
          </a:r>
          <a:endParaRPr lang="en-US" dirty="0"/>
        </a:p>
      </dgm:t>
    </dgm:pt>
    <dgm:pt modelId="{7091A04B-AD8A-A647-B12A-A4932D8B9C7B}" type="parTrans" cxnId="{73926EE6-A1D6-CD4E-B6A3-D71F0F9E2CBF}">
      <dgm:prSet/>
      <dgm:spPr/>
      <dgm:t>
        <a:bodyPr/>
        <a:lstStyle/>
        <a:p>
          <a:endParaRPr lang="en-US"/>
        </a:p>
      </dgm:t>
    </dgm:pt>
    <dgm:pt modelId="{1F029285-C08E-7A4E-BEF5-39177684118C}" type="sibTrans" cxnId="{73926EE6-A1D6-CD4E-B6A3-D71F0F9E2CBF}">
      <dgm:prSet/>
      <dgm:spPr/>
      <dgm:t>
        <a:bodyPr/>
        <a:lstStyle/>
        <a:p>
          <a:endParaRPr lang="en-US"/>
        </a:p>
      </dgm:t>
    </dgm:pt>
    <dgm:pt modelId="{5EC77315-49D8-3042-AF98-737A2A8F8676}" type="pres">
      <dgm:prSet presAssocID="{1670FA6C-5639-3C46-8BA3-5D42B436D04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C2D2B3E-7ED7-B04D-BE38-C719534342D6}" type="pres">
      <dgm:prSet presAssocID="{F12483CC-80EE-D14E-9B8A-D82DB6BCCCA0}" presName="root" presStyleCnt="0"/>
      <dgm:spPr/>
    </dgm:pt>
    <dgm:pt modelId="{A42257A8-9196-B040-AB58-A552DCBE144B}" type="pres">
      <dgm:prSet presAssocID="{F12483CC-80EE-D14E-9B8A-D82DB6BCCCA0}" presName="rootComposite" presStyleCnt="0"/>
      <dgm:spPr/>
    </dgm:pt>
    <dgm:pt modelId="{245755FE-6003-BF41-B2D0-12C7A8C9CEF7}" type="pres">
      <dgm:prSet presAssocID="{F12483CC-80EE-D14E-9B8A-D82DB6BCCCA0}" presName="rootText" presStyleLbl="node1" presStyleIdx="0" presStyleCnt="2"/>
      <dgm:spPr/>
      <dgm:t>
        <a:bodyPr/>
        <a:lstStyle/>
        <a:p>
          <a:endParaRPr lang="en-US"/>
        </a:p>
      </dgm:t>
    </dgm:pt>
    <dgm:pt modelId="{A25C0E60-0C7C-484F-92F3-B6E49FB08119}" type="pres">
      <dgm:prSet presAssocID="{F12483CC-80EE-D14E-9B8A-D82DB6BCCCA0}" presName="rootConnector" presStyleLbl="node1" presStyleIdx="0" presStyleCnt="2"/>
      <dgm:spPr/>
      <dgm:t>
        <a:bodyPr/>
        <a:lstStyle/>
        <a:p>
          <a:endParaRPr lang="en-US"/>
        </a:p>
      </dgm:t>
    </dgm:pt>
    <dgm:pt modelId="{34A09962-EAAA-EF4D-B766-79CB399E641A}" type="pres">
      <dgm:prSet presAssocID="{F12483CC-80EE-D14E-9B8A-D82DB6BCCCA0}" presName="childShape" presStyleCnt="0"/>
      <dgm:spPr/>
    </dgm:pt>
    <dgm:pt modelId="{05353DD3-4E07-9949-AE11-32E48426E3CE}" type="pres">
      <dgm:prSet presAssocID="{ECC1A323-227D-4340-90D1-1F57A28F61F2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392C74B-DF79-9C41-A5A1-F6E288DF75D4}" type="pres">
      <dgm:prSet presAssocID="{C0C16B6B-5F94-854B-BF8E-CFA5C25786E3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B8E333-979B-1144-9911-C64E63B23AB2}" type="pres">
      <dgm:prSet presAssocID="{0F217B45-8CB3-F648-8511-1657BEFE5C80}" presName="Name13" presStyleLbl="parChTrans1D2" presStyleIdx="1" presStyleCnt="4"/>
      <dgm:spPr/>
      <dgm:t>
        <a:bodyPr/>
        <a:lstStyle/>
        <a:p>
          <a:endParaRPr lang="en-US"/>
        </a:p>
      </dgm:t>
    </dgm:pt>
    <dgm:pt modelId="{DECE8DC6-DD6E-734A-9AA0-980C6B76C495}" type="pres">
      <dgm:prSet presAssocID="{D7181C41-A6A5-1040-A159-2BCB1498A719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819D0-B046-624A-85C5-50FDF75C950A}" type="pres">
      <dgm:prSet presAssocID="{CF3C72FC-1769-B44D-AD87-8E1B9D141F0A}" presName="root" presStyleCnt="0"/>
      <dgm:spPr/>
    </dgm:pt>
    <dgm:pt modelId="{8B017881-F298-4042-B66D-7E524A90629C}" type="pres">
      <dgm:prSet presAssocID="{CF3C72FC-1769-B44D-AD87-8E1B9D141F0A}" presName="rootComposite" presStyleCnt="0"/>
      <dgm:spPr/>
    </dgm:pt>
    <dgm:pt modelId="{A636E2FC-F0EA-774B-A459-EEC1C2EB4172}" type="pres">
      <dgm:prSet presAssocID="{CF3C72FC-1769-B44D-AD87-8E1B9D141F0A}" presName="rootText" presStyleLbl="node1" presStyleIdx="1" presStyleCnt="2"/>
      <dgm:spPr/>
      <dgm:t>
        <a:bodyPr/>
        <a:lstStyle/>
        <a:p>
          <a:endParaRPr lang="en-US"/>
        </a:p>
      </dgm:t>
    </dgm:pt>
    <dgm:pt modelId="{96AE0858-1362-9740-A86F-2BFCC48C2152}" type="pres">
      <dgm:prSet presAssocID="{CF3C72FC-1769-B44D-AD87-8E1B9D141F0A}" presName="rootConnector" presStyleLbl="node1" presStyleIdx="1" presStyleCnt="2"/>
      <dgm:spPr/>
      <dgm:t>
        <a:bodyPr/>
        <a:lstStyle/>
        <a:p>
          <a:endParaRPr lang="en-US"/>
        </a:p>
      </dgm:t>
    </dgm:pt>
    <dgm:pt modelId="{F5F900C2-A41A-5848-A399-FCC6A96DF736}" type="pres">
      <dgm:prSet presAssocID="{CF3C72FC-1769-B44D-AD87-8E1B9D141F0A}" presName="childShape" presStyleCnt="0"/>
      <dgm:spPr/>
    </dgm:pt>
    <dgm:pt modelId="{5AFA1E6A-AFD2-574A-878D-8B4C21DF1C19}" type="pres">
      <dgm:prSet presAssocID="{2BF05644-90DD-4549-89F0-6FFCE6AD6C95}" presName="Name13" presStyleLbl="parChTrans1D2" presStyleIdx="2" presStyleCnt="4"/>
      <dgm:spPr/>
      <dgm:t>
        <a:bodyPr/>
        <a:lstStyle/>
        <a:p>
          <a:endParaRPr lang="en-US"/>
        </a:p>
      </dgm:t>
    </dgm:pt>
    <dgm:pt modelId="{557D0D42-544F-3545-8860-7B55C4CEBCAF}" type="pres">
      <dgm:prSet presAssocID="{13C9D278-6982-4744-87C0-FA1002B69D7A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44D5BD-0D56-6E44-9CC0-33EE373369D5}" type="pres">
      <dgm:prSet presAssocID="{7091A04B-AD8A-A647-B12A-A4932D8B9C7B}" presName="Name13" presStyleLbl="parChTrans1D2" presStyleIdx="3" presStyleCnt="4"/>
      <dgm:spPr/>
      <dgm:t>
        <a:bodyPr/>
        <a:lstStyle/>
        <a:p>
          <a:endParaRPr lang="en-US"/>
        </a:p>
      </dgm:t>
    </dgm:pt>
    <dgm:pt modelId="{5691633B-9C51-C749-914C-2A9EC1339C9A}" type="pres">
      <dgm:prSet presAssocID="{7581066B-7BA4-6242-80EB-E81BF076E36E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1DF79D-85DC-A549-B4F7-4D54EB60C1B8}" type="presOf" srcId="{13C9D278-6982-4744-87C0-FA1002B69D7A}" destId="{557D0D42-544F-3545-8860-7B55C4CEBCAF}" srcOrd="0" destOrd="0" presId="urn:microsoft.com/office/officeart/2005/8/layout/hierarchy3"/>
    <dgm:cxn modelId="{AFC654A5-D352-5D43-A5FC-B22455797D33}" type="presOf" srcId="{CF3C72FC-1769-B44D-AD87-8E1B9D141F0A}" destId="{A636E2FC-F0EA-774B-A459-EEC1C2EB4172}" srcOrd="0" destOrd="0" presId="urn:microsoft.com/office/officeart/2005/8/layout/hierarchy3"/>
    <dgm:cxn modelId="{73926EE6-A1D6-CD4E-B6A3-D71F0F9E2CBF}" srcId="{CF3C72FC-1769-B44D-AD87-8E1B9D141F0A}" destId="{7581066B-7BA4-6242-80EB-E81BF076E36E}" srcOrd="1" destOrd="0" parTransId="{7091A04B-AD8A-A647-B12A-A4932D8B9C7B}" sibTransId="{1F029285-C08E-7A4E-BEF5-39177684118C}"/>
    <dgm:cxn modelId="{4509E73B-9BA4-5445-8512-60ADA562622C}" type="presOf" srcId="{1670FA6C-5639-3C46-8BA3-5D42B436D046}" destId="{5EC77315-49D8-3042-AF98-737A2A8F8676}" srcOrd="0" destOrd="0" presId="urn:microsoft.com/office/officeart/2005/8/layout/hierarchy3"/>
    <dgm:cxn modelId="{70454C2D-1BCE-B04F-BA51-6D2D4B4B666C}" srcId="{1670FA6C-5639-3C46-8BA3-5D42B436D046}" destId="{CF3C72FC-1769-B44D-AD87-8E1B9D141F0A}" srcOrd="1" destOrd="0" parTransId="{5660835E-B89C-F544-9540-F9059AB56D2B}" sibTransId="{4D771F36-2B26-1145-B846-5B81576F3901}"/>
    <dgm:cxn modelId="{F0AAF739-22C6-FC48-AC49-9BBCA6A822EC}" type="presOf" srcId="{7091A04B-AD8A-A647-B12A-A4932D8B9C7B}" destId="{F644D5BD-0D56-6E44-9CC0-33EE373369D5}" srcOrd="0" destOrd="0" presId="urn:microsoft.com/office/officeart/2005/8/layout/hierarchy3"/>
    <dgm:cxn modelId="{B01F8864-1288-6A4F-B0E8-06EE878A4A77}" type="presOf" srcId="{0F217B45-8CB3-F648-8511-1657BEFE5C80}" destId="{3FB8E333-979B-1144-9911-C64E63B23AB2}" srcOrd="0" destOrd="0" presId="urn:microsoft.com/office/officeart/2005/8/layout/hierarchy3"/>
    <dgm:cxn modelId="{A6125E50-363E-C649-B385-C4D0606D27F5}" type="presOf" srcId="{D7181C41-A6A5-1040-A159-2BCB1498A719}" destId="{DECE8DC6-DD6E-734A-9AA0-980C6B76C495}" srcOrd="0" destOrd="0" presId="urn:microsoft.com/office/officeart/2005/8/layout/hierarchy3"/>
    <dgm:cxn modelId="{30FDAAEF-31E9-9C4B-B811-7792CA3E8978}" srcId="{F12483CC-80EE-D14E-9B8A-D82DB6BCCCA0}" destId="{C0C16B6B-5F94-854B-BF8E-CFA5C25786E3}" srcOrd="0" destOrd="0" parTransId="{ECC1A323-227D-4340-90D1-1F57A28F61F2}" sibTransId="{8F1D7799-6120-1246-9C6C-1D86CCB74EC6}"/>
    <dgm:cxn modelId="{E6644B18-D1D6-234A-9F30-B6FE2D7F7599}" srcId="{F12483CC-80EE-D14E-9B8A-D82DB6BCCCA0}" destId="{D7181C41-A6A5-1040-A159-2BCB1498A719}" srcOrd="1" destOrd="0" parTransId="{0F217B45-8CB3-F648-8511-1657BEFE5C80}" sibTransId="{5B086E7A-2B37-AA48-9D5F-F265E943E931}"/>
    <dgm:cxn modelId="{B7DA0981-12E7-E843-93FD-3DC67B03B555}" type="presOf" srcId="{F12483CC-80EE-D14E-9B8A-D82DB6BCCCA0}" destId="{245755FE-6003-BF41-B2D0-12C7A8C9CEF7}" srcOrd="0" destOrd="0" presId="urn:microsoft.com/office/officeart/2005/8/layout/hierarchy3"/>
    <dgm:cxn modelId="{1504AA59-72BA-E84B-BBF2-F558FCF3C6A8}" type="presOf" srcId="{F12483CC-80EE-D14E-9B8A-D82DB6BCCCA0}" destId="{A25C0E60-0C7C-484F-92F3-B6E49FB08119}" srcOrd="1" destOrd="0" presId="urn:microsoft.com/office/officeart/2005/8/layout/hierarchy3"/>
    <dgm:cxn modelId="{6F1C0826-1207-6B46-8361-13A52202F7BF}" type="presOf" srcId="{2BF05644-90DD-4549-89F0-6FFCE6AD6C95}" destId="{5AFA1E6A-AFD2-574A-878D-8B4C21DF1C19}" srcOrd="0" destOrd="0" presId="urn:microsoft.com/office/officeart/2005/8/layout/hierarchy3"/>
    <dgm:cxn modelId="{13812C00-1A70-314F-89CE-A258929082F0}" srcId="{1670FA6C-5639-3C46-8BA3-5D42B436D046}" destId="{F12483CC-80EE-D14E-9B8A-D82DB6BCCCA0}" srcOrd="0" destOrd="0" parTransId="{3570A90A-E6EA-2444-9548-0679C20614BF}" sibTransId="{F85C1FFE-7777-1E45-A5E0-558FA6E23CC8}"/>
    <dgm:cxn modelId="{09CBBD61-E7B7-8140-85C8-BEA5C97456D1}" type="presOf" srcId="{C0C16B6B-5F94-854B-BF8E-CFA5C25786E3}" destId="{B392C74B-DF79-9C41-A5A1-F6E288DF75D4}" srcOrd="0" destOrd="0" presId="urn:microsoft.com/office/officeart/2005/8/layout/hierarchy3"/>
    <dgm:cxn modelId="{66E80573-E76D-E140-877D-56FCE1D69593}" srcId="{CF3C72FC-1769-B44D-AD87-8E1B9D141F0A}" destId="{13C9D278-6982-4744-87C0-FA1002B69D7A}" srcOrd="0" destOrd="0" parTransId="{2BF05644-90DD-4549-89F0-6FFCE6AD6C95}" sibTransId="{C59E2637-EAAA-2A4B-89B4-20EFC6214668}"/>
    <dgm:cxn modelId="{2294AA33-D561-8D4F-ACF5-8DD1A0ADA86F}" type="presOf" srcId="{CF3C72FC-1769-B44D-AD87-8E1B9D141F0A}" destId="{96AE0858-1362-9740-A86F-2BFCC48C2152}" srcOrd="1" destOrd="0" presId="urn:microsoft.com/office/officeart/2005/8/layout/hierarchy3"/>
    <dgm:cxn modelId="{F65C36A9-0210-9048-8F8A-6B14699E5533}" type="presOf" srcId="{7581066B-7BA4-6242-80EB-E81BF076E36E}" destId="{5691633B-9C51-C749-914C-2A9EC1339C9A}" srcOrd="0" destOrd="0" presId="urn:microsoft.com/office/officeart/2005/8/layout/hierarchy3"/>
    <dgm:cxn modelId="{B2BA1527-490E-0B42-BD82-EF294491A57C}" type="presOf" srcId="{ECC1A323-227D-4340-90D1-1F57A28F61F2}" destId="{05353DD3-4E07-9949-AE11-32E48426E3CE}" srcOrd="0" destOrd="0" presId="urn:microsoft.com/office/officeart/2005/8/layout/hierarchy3"/>
    <dgm:cxn modelId="{29FE4226-565E-C94D-83F4-2CC69C4ACA80}" type="presParOf" srcId="{5EC77315-49D8-3042-AF98-737A2A8F8676}" destId="{FC2D2B3E-7ED7-B04D-BE38-C719534342D6}" srcOrd="0" destOrd="0" presId="urn:microsoft.com/office/officeart/2005/8/layout/hierarchy3"/>
    <dgm:cxn modelId="{1249948E-D55C-914E-A56E-94EDDD428B26}" type="presParOf" srcId="{FC2D2B3E-7ED7-B04D-BE38-C719534342D6}" destId="{A42257A8-9196-B040-AB58-A552DCBE144B}" srcOrd="0" destOrd="0" presId="urn:microsoft.com/office/officeart/2005/8/layout/hierarchy3"/>
    <dgm:cxn modelId="{6FBF2C9A-22A3-AE4B-A57E-34ED02F9F0D7}" type="presParOf" srcId="{A42257A8-9196-B040-AB58-A552DCBE144B}" destId="{245755FE-6003-BF41-B2D0-12C7A8C9CEF7}" srcOrd="0" destOrd="0" presId="urn:microsoft.com/office/officeart/2005/8/layout/hierarchy3"/>
    <dgm:cxn modelId="{99745E90-C0B5-5E47-89ED-D6635D30B8AE}" type="presParOf" srcId="{A42257A8-9196-B040-AB58-A552DCBE144B}" destId="{A25C0E60-0C7C-484F-92F3-B6E49FB08119}" srcOrd="1" destOrd="0" presId="urn:microsoft.com/office/officeart/2005/8/layout/hierarchy3"/>
    <dgm:cxn modelId="{390F4FFB-9249-8047-8B49-47C636AAF140}" type="presParOf" srcId="{FC2D2B3E-7ED7-B04D-BE38-C719534342D6}" destId="{34A09962-EAAA-EF4D-B766-79CB399E641A}" srcOrd="1" destOrd="0" presId="urn:microsoft.com/office/officeart/2005/8/layout/hierarchy3"/>
    <dgm:cxn modelId="{96851045-65EF-E949-B35A-3686F6CC3CA1}" type="presParOf" srcId="{34A09962-EAAA-EF4D-B766-79CB399E641A}" destId="{05353DD3-4E07-9949-AE11-32E48426E3CE}" srcOrd="0" destOrd="0" presId="urn:microsoft.com/office/officeart/2005/8/layout/hierarchy3"/>
    <dgm:cxn modelId="{89085F1C-6C92-654E-926A-CED8FFD99B3D}" type="presParOf" srcId="{34A09962-EAAA-EF4D-B766-79CB399E641A}" destId="{B392C74B-DF79-9C41-A5A1-F6E288DF75D4}" srcOrd="1" destOrd="0" presId="urn:microsoft.com/office/officeart/2005/8/layout/hierarchy3"/>
    <dgm:cxn modelId="{B9D2FB6A-C46B-514A-B271-FCF879354546}" type="presParOf" srcId="{34A09962-EAAA-EF4D-B766-79CB399E641A}" destId="{3FB8E333-979B-1144-9911-C64E63B23AB2}" srcOrd="2" destOrd="0" presId="urn:microsoft.com/office/officeart/2005/8/layout/hierarchy3"/>
    <dgm:cxn modelId="{815753F1-5217-C54B-B089-419CAEEDD27D}" type="presParOf" srcId="{34A09962-EAAA-EF4D-B766-79CB399E641A}" destId="{DECE8DC6-DD6E-734A-9AA0-980C6B76C495}" srcOrd="3" destOrd="0" presId="urn:microsoft.com/office/officeart/2005/8/layout/hierarchy3"/>
    <dgm:cxn modelId="{F871CEA9-7BF2-C742-9581-9BEF98949540}" type="presParOf" srcId="{5EC77315-49D8-3042-AF98-737A2A8F8676}" destId="{561819D0-B046-624A-85C5-50FDF75C950A}" srcOrd="1" destOrd="0" presId="urn:microsoft.com/office/officeart/2005/8/layout/hierarchy3"/>
    <dgm:cxn modelId="{D1A47B78-3083-FF4B-87E8-396B72DD159E}" type="presParOf" srcId="{561819D0-B046-624A-85C5-50FDF75C950A}" destId="{8B017881-F298-4042-B66D-7E524A90629C}" srcOrd="0" destOrd="0" presId="urn:microsoft.com/office/officeart/2005/8/layout/hierarchy3"/>
    <dgm:cxn modelId="{17D4BD84-6474-5940-BA5F-ED397D481E42}" type="presParOf" srcId="{8B017881-F298-4042-B66D-7E524A90629C}" destId="{A636E2FC-F0EA-774B-A459-EEC1C2EB4172}" srcOrd="0" destOrd="0" presId="urn:microsoft.com/office/officeart/2005/8/layout/hierarchy3"/>
    <dgm:cxn modelId="{1110C939-3C0D-4F44-8FE8-6858A394CAC7}" type="presParOf" srcId="{8B017881-F298-4042-B66D-7E524A90629C}" destId="{96AE0858-1362-9740-A86F-2BFCC48C2152}" srcOrd="1" destOrd="0" presId="urn:microsoft.com/office/officeart/2005/8/layout/hierarchy3"/>
    <dgm:cxn modelId="{0D89D08D-554A-3540-8A06-F963F7DA5342}" type="presParOf" srcId="{561819D0-B046-624A-85C5-50FDF75C950A}" destId="{F5F900C2-A41A-5848-A399-FCC6A96DF736}" srcOrd="1" destOrd="0" presId="urn:microsoft.com/office/officeart/2005/8/layout/hierarchy3"/>
    <dgm:cxn modelId="{FE70C07D-7589-C544-A19B-8F40B944D10F}" type="presParOf" srcId="{F5F900C2-A41A-5848-A399-FCC6A96DF736}" destId="{5AFA1E6A-AFD2-574A-878D-8B4C21DF1C19}" srcOrd="0" destOrd="0" presId="urn:microsoft.com/office/officeart/2005/8/layout/hierarchy3"/>
    <dgm:cxn modelId="{0BB4F759-B498-1046-AF23-EB3C90E740C8}" type="presParOf" srcId="{F5F900C2-A41A-5848-A399-FCC6A96DF736}" destId="{557D0D42-544F-3545-8860-7B55C4CEBCAF}" srcOrd="1" destOrd="0" presId="urn:microsoft.com/office/officeart/2005/8/layout/hierarchy3"/>
    <dgm:cxn modelId="{BD18BFA4-7F27-884F-8729-C2D00A5C91F6}" type="presParOf" srcId="{F5F900C2-A41A-5848-A399-FCC6A96DF736}" destId="{F644D5BD-0D56-6E44-9CC0-33EE373369D5}" srcOrd="2" destOrd="0" presId="urn:microsoft.com/office/officeart/2005/8/layout/hierarchy3"/>
    <dgm:cxn modelId="{26801D7A-C095-9D41-A6B8-4DAD0FB07581}" type="presParOf" srcId="{F5F900C2-A41A-5848-A399-FCC6A96DF736}" destId="{5691633B-9C51-C749-914C-2A9EC1339C9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A7A0F9D-E17B-6148-A329-212DF3588F5F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23E19314-EC0A-4E41-B7BB-DC7A22E06BCA}">
      <dgm:prSet phldrT="[Text]"/>
      <dgm:spPr/>
      <dgm:t>
        <a:bodyPr/>
        <a:lstStyle/>
        <a:p>
          <a:r>
            <a:rPr lang="en-US" dirty="0" err="1" smtClean="0"/>
            <a:t>Responsabilidade</a:t>
          </a:r>
          <a:r>
            <a:rPr lang="en-US" dirty="0" smtClean="0"/>
            <a:t> do </a:t>
          </a:r>
          <a:r>
            <a:rPr lang="en-US" dirty="0" err="1" smtClean="0"/>
            <a:t>Exequente</a:t>
          </a:r>
          <a:endParaRPr lang="en-US" dirty="0"/>
        </a:p>
      </dgm:t>
    </dgm:pt>
    <dgm:pt modelId="{2248A803-37FA-DB4F-AAA9-5A5698D2796F}" type="parTrans" cxnId="{022B9C80-9114-9D4A-83FF-1D49926598DC}">
      <dgm:prSet/>
      <dgm:spPr/>
      <dgm:t>
        <a:bodyPr/>
        <a:lstStyle/>
        <a:p>
          <a:endParaRPr lang="en-US"/>
        </a:p>
      </dgm:t>
    </dgm:pt>
    <dgm:pt modelId="{5C3B6BC5-A7E8-CD4D-B19C-C73D3928937A}" type="sibTrans" cxnId="{022B9C80-9114-9D4A-83FF-1D49926598DC}">
      <dgm:prSet/>
      <dgm:spPr/>
      <dgm:t>
        <a:bodyPr/>
        <a:lstStyle/>
        <a:p>
          <a:endParaRPr lang="en-US"/>
        </a:p>
      </dgm:t>
    </dgm:pt>
    <dgm:pt modelId="{C40DA185-F3D9-B64B-BD11-EE087BF999DD}">
      <dgm:prSet phldrT="[Text]"/>
      <dgm:spPr/>
      <dgm:t>
        <a:bodyPr/>
        <a:lstStyle/>
        <a:p>
          <a:r>
            <a:rPr lang="en-US" dirty="0" err="1" smtClean="0"/>
            <a:t>Retroatividade</a:t>
          </a:r>
          <a:r>
            <a:rPr lang="en-US" dirty="0" smtClean="0"/>
            <a:t> </a:t>
          </a:r>
          <a:endParaRPr lang="en-US" dirty="0"/>
        </a:p>
      </dgm:t>
    </dgm:pt>
    <dgm:pt modelId="{A5AFC23B-62EA-7546-BC35-B9EF216BA035}" type="parTrans" cxnId="{990BB855-54CF-4240-B43A-35773E9BE400}">
      <dgm:prSet/>
      <dgm:spPr/>
      <dgm:t>
        <a:bodyPr/>
        <a:lstStyle/>
        <a:p>
          <a:endParaRPr lang="en-US"/>
        </a:p>
      </dgm:t>
    </dgm:pt>
    <dgm:pt modelId="{85F3F223-03A8-6F41-A36D-75D5CB6917B9}" type="sibTrans" cxnId="{990BB855-54CF-4240-B43A-35773E9BE400}">
      <dgm:prSet/>
      <dgm:spPr/>
      <dgm:t>
        <a:bodyPr/>
        <a:lstStyle/>
        <a:p>
          <a:endParaRPr lang="en-US"/>
        </a:p>
      </dgm:t>
    </dgm:pt>
    <dgm:pt modelId="{723FADA2-111B-6F4F-ABFC-B5DB5C4DD107}">
      <dgm:prSet phldrT="[Text]"/>
      <dgm:spPr/>
      <dgm:t>
        <a:bodyPr/>
        <a:lstStyle/>
        <a:p>
          <a:r>
            <a:rPr lang="en-US" dirty="0" err="1" smtClean="0"/>
            <a:t>Garantia</a:t>
          </a:r>
          <a:r>
            <a:rPr lang="en-US" dirty="0" smtClean="0"/>
            <a:t> do </a:t>
          </a:r>
          <a:r>
            <a:rPr lang="en-US" dirty="0" err="1" smtClean="0"/>
            <a:t>Juízo</a:t>
          </a:r>
          <a:endParaRPr lang="en-US" dirty="0"/>
        </a:p>
      </dgm:t>
    </dgm:pt>
    <dgm:pt modelId="{3E8031DB-3310-BE41-AAB6-C88A2BA49601}" type="parTrans" cxnId="{D038230D-CF65-1E47-8673-4F7F40F15DBE}">
      <dgm:prSet/>
      <dgm:spPr/>
      <dgm:t>
        <a:bodyPr/>
        <a:lstStyle/>
        <a:p>
          <a:endParaRPr lang="en-US"/>
        </a:p>
      </dgm:t>
    </dgm:pt>
    <dgm:pt modelId="{31AA09D6-0736-114B-BFC7-DA41A7E832F9}" type="sibTrans" cxnId="{D038230D-CF65-1E47-8673-4F7F40F15DBE}">
      <dgm:prSet/>
      <dgm:spPr/>
      <dgm:t>
        <a:bodyPr/>
        <a:lstStyle/>
        <a:p>
          <a:endParaRPr lang="en-US"/>
        </a:p>
      </dgm:t>
    </dgm:pt>
    <dgm:pt modelId="{06A533EB-9BD2-C545-8DB6-8AFF0872D34C}" type="pres">
      <dgm:prSet presAssocID="{AA7A0F9D-E17B-6148-A329-212DF3588F5F}" presName="linearFlow" presStyleCnt="0">
        <dgm:presLayoutVars>
          <dgm:dir/>
          <dgm:resizeHandles val="exact"/>
        </dgm:presLayoutVars>
      </dgm:prSet>
      <dgm:spPr/>
    </dgm:pt>
    <dgm:pt modelId="{1BE90DAC-CDE8-5047-8E32-BD8F1885B8A6}" type="pres">
      <dgm:prSet presAssocID="{23E19314-EC0A-4E41-B7BB-DC7A22E06BCA}" presName="composite" presStyleCnt="0"/>
      <dgm:spPr/>
    </dgm:pt>
    <dgm:pt modelId="{16C2AA0F-37CA-5F4B-9A55-71B4AF49863D}" type="pres">
      <dgm:prSet presAssocID="{23E19314-EC0A-4E41-B7BB-DC7A22E06BCA}" presName="imgShp" presStyleLbl="fgImgPlace1" presStyleIdx="0" presStyleCnt="3"/>
      <dgm:spPr/>
    </dgm:pt>
    <dgm:pt modelId="{9CD80BE4-B9CC-8143-969C-3F88A8F51108}" type="pres">
      <dgm:prSet presAssocID="{23E19314-EC0A-4E41-B7BB-DC7A22E06BCA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2CF6E1-5727-764A-8D50-9AC2A4D0B312}" type="pres">
      <dgm:prSet presAssocID="{5C3B6BC5-A7E8-CD4D-B19C-C73D3928937A}" presName="spacing" presStyleCnt="0"/>
      <dgm:spPr/>
    </dgm:pt>
    <dgm:pt modelId="{FAD56F09-124F-E148-B8F5-BE4C56B4E031}" type="pres">
      <dgm:prSet presAssocID="{C40DA185-F3D9-B64B-BD11-EE087BF999DD}" presName="composite" presStyleCnt="0"/>
      <dgm:spPr/>
    </dgm:pt>
    <dgm:pt modelId="{938AE6C4-24DD-C141-9ACC-81E547ED535C}" type="pres">
      <dgm:prSet presAssocID="{C40DA185-F3D9-B64B-BD11-EE087BF999DD}" presName="imgShp" presStyleLbl="fgImgPlace1" presStyleIdx="1" presStyleCnt="3"/>
      <dgm:spPr/>
    </dgm:pt>
    <dgm:pt modelId="{8F2E620D-7A61-BA40-8010-C956247A4553}" type="pres">
      <dgm:prSet presAssocID="{C40DA185-F3D9-B64B-BD11-EE087BF999DD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286051-F6EE-6040-9761-5267D9624823}" type="pres">
      <dgm:prSet presAssocID="{85F3F223-03A8-6F41-A36D-75D5CB6917B9}" presName="spacing" presStyleCnt="0"/>
      <dgm:spPr/>
    </dgm:pt>
    <dgm:pt modelId="{9E062048-A12D-4E43-A54C-4DD4E3606D24}" type="pres">
      <dgm:prSet presAssocID="{723FADA2-111B-6F4F-ABFC-B5DB5C4DD107}" presName="composite" presStyleCnt="0"/>
      <dgm:spPr/>
    </dgm:pt>
    <dgm:pt modelId="{F1C1C71F-A163-8D44-A59F-333B1A5DD9F0}" type="pres">
      <dgm:prSet presAssocID="{723FADA2-111B-6F4F-ABFC-B5DB5C4DD107}" presName="imgShp" presStyleLbl="fgImgPlace1" presStyleIdx="2" presStyleCnt="3"/>
      <dgm:spPr/>
    </dgm:pt>
    <dgm:pt modelId="{F55A66A4-3BBC-1D4D-B3A3-6D43FBD34195}" type="pres">
      <dgm:prSet presAssocID="{723FADA2-111B-6F4F-ABFC-B5DB5C4DD107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2674AA-1A29-4C46-8450-B987D9713F0E}" type="presOf" srcId="{723FADA2-111B-6F4F-ABFC-B5DB5C4DD107}" destId="{F55A66A4-3BBC-1D4D-B3A3-6D43FBD34195}" srcOrd="0" destOrd="0" presId="urn:microsoft.com/office/officeart/2005/8/layout/vList3"/>
    <dgm:cxn modelId="{022B9C80-9114-9D4A-83FF-1D49926598DC}" srcId="{AA7A0F9D-E17B-6148-A329-212DF3588F5F}" destId="{23E19314-EC0A-4E41-B7BB-DC7A22E06BCA}" srcOrd="0" destOrd="0" parTransId="{2248A803-37FA-DB4F-AAA9-5A5698D2796F}" sibTransId="{5C3B6BC5-A7E8-CD4D-B19C-C73D3928937A}"/>
    <dgm:cxn modelId="{1B16ADC8-0676-EF42-B2BB-B79634B73476}" type="presOf" srcId="{23E19314-EC0A-4E41-B7BB-DC7A22E06BCA}" destId="{9CD80BE4-B9CC-8143-969C-3F88A8F51108}" srcOrd="0" destOrd="0" presId="urn:microsoft.com/office/officeart/2005/8/layout/vList3"/>
    <dgm:cxn modelId="{990BB855-54CF-4240-B43A-35773E9BE400}" srcId="{AA7A0F9D-E17B-6148-A329-212DF3588F5F}" destId="{C40DA185-F3D9-B64B-BD11-EE087BF999DD}" srcOrd="1" destOrd="0" parTransId="{A5AFC23B-62EA-7546-BC35-B9EF216BA035}" sibTransId="{85F3F223-03A8-6F41-A36D-75D5CB6917B9}"/>
    <dgm:cxn modelId="{243A0D4C-A4A3-404C-96E3-ACCA6214D569}" type="presOf" srcId="{C40DA185-F3D9-B64B-BD11-EE087BF999DD}" destId="{8F2E620D-7A61-BA40-8010-C956247A4553}" srcOrd="0" destOrd="0" presId="urn:microsoft.com/office/officeart/2005/8/layout/vList3"/>
    <dgm:cxn modelId="{D038230D-CF65-1E47-8673-4F7F40F15DBE}" srcId="{AA7A0F9D-E17B-6148-A329-212DF3588F5F}" destId="{723FADA2-111B-6F4F-ABFC-B5DB5C4DD107}" srcOrd="2" destOrd="0" parTransId="{3E8031DB-3310-BE41-AAB6-C88A2BA49601}" sibTransId="{31AA09D6-0736-114B-BFC7-DA41A7E832F9}"/>
    <dgm:cxn modelId="{82E90245-4835-C74C-9AA5-0286DC8AA6B9}" type="presOf" srcId="{AA7A0F9D-E17B-6148-A329-212DF3588F5F}" destId="{06A533EB-9BD2-C545-8DB6-8AFF0872D34C}" srcOrd="0" destOrd="0" presId="urn:microsoft.com/office/officeart/2005/8/layout/vList3"/>
    <dgm:cxn modelId="{FD2B2541-E3C5-1942-8C5C-1899E059BF00}" type="presParOf" srcId="{06A533EB-9BD2-C545-8DB6-8AFF0872D34C}" destId="{1BE90DAC-CDE8-5047-8E32-BD8F1885B8A6}" srcOrd="0" destOrd="0" presId="urn:microsoft.com/office/officeart/2005/8/layout/vList3"/>
    <dgm:cxn modelId="{2FF2A94C-11C8-FE47-B1EA-CE8C45CBB75F}" type="presParOf" srcId="{1BE90DAC-CDE8-5047-8E32-BD8F1885B8A6}" destId="{16C2AA0F-37CA-5F4B-9A55-71B4AF49863D}" srcOrd="0" destOrd="0" presId="urn:microsoft.com/office/officeart/2005/8/layout/vList3"/>
    <dgm:cxn modelId="{6368DD4E-BF7C-514A-B6E5-9A69838885B8}" type="presParOf" srcId="{1BE90DAC-CDE8-5047-8E32-BD8F1885B8A6}" destId="{9CD80BE4-B9CC-8143-969C-3F88A8F51108}" srcOrd="1" destOrd="0" presId="urn:microsoft.com/office/officeart/2005/8/layout/vList3"/>
    <dgm:cxn modelId="{0E98DDF0-94DF-5F46-B129-25703F704591}" type="presParOf" srcId="{06A533EB-9BD2-C545-8DB6-8AFF0872D34C}" destId="{BC2CF6E1-5727-764A-8D50-9AC2A4D0B312}" srcOrd="1" destOrd="0" presId="urn:microsoft.com/office/officeart/2005/8/layout/vList3"/>
    <dgm:cxn modelId="{936BC1ED-DD59-7A41-B54A-69FE65ED277C}" type="presParOf" srcId="{06A533EB-9BD2-C545-8DB6-8AFF0872D34C}" destId="{FAD56F09-124F-E148-B8F5-BE4C56B4E031}" srcOrd="2" destOrd="0" presId="urn:microsoft.com/office/officeart/2005/8/layout/vList3"/>
    <dgm:cxn modelId="{A36E35C4-7243-E045-94F0-660044069753}" type="presParOf" srcId="{FAD56F09-124F-E148-B8F5-BE4C56B4E031}" destId="{938AE6C4-24DD-C141-9ACC-81E547ED535C}" srcOrd="0" destOrd="0" presId="urn:microsoft.com/office/officeart/2005/8/layout/vList3"/>
    <dgm:cxn modelId="{9015B97F-EC02-7245-AB39-CB01B2CD5950}" type="presParOf" srcId="{FAD56F09-124F-E148-B8F5-BE4C56B4E031}" destId="{8F2E620D-7A61-BA40-8010-C956247A4553}" srcOrd="1" destOrd="0" presId="urn:microsoft.com/office/officeart/2005/8/layout/vList3"/>
    <dgm:cxn modelId="{86049FB1-F886-BC4D-89B1-460666DD9E9F}" type="presParOf" srcId="{06A533EB-9BD2-C545-8DB6-8AFF0872D34C}" destId="{33286051-F6EE-6040-9761-5267D9624823}" srcOrd="3" destOrd="0" presId="urn:microsoft.com/office/officeart/2005/8/layout/vList3"/>
    <dgm:cxn modelId="{9E3D927C-4AC3-FE48-9AC8-C83A177752E1}" type="presParOf" srcId="{06A533EB-9BD2-C545-8DB6-8AFF0872D34C}" destId="{9E062048-A12D-4E43-A54C-4DD4E3606D24}" srcOrd="4" destOrd="0" presId="urn:microsoft.com/office/officeart/2005/8/layout/vList3"/>
    <dgm:cxn modelId="{3EA6AB04-DB39-0B4F-80FD-AEB4342E585C}" type="presParOf" srcId="{9E062048-A12D-4E43-A54C-4DD4E3606D24}" destId="{F1C1C71F-A163-8D44-A59F-333B1A5DD9F0}" srcOrd="0" destOrd="0" presId="urn:microsoft.com/office/officeart/2005/8/layout/vList3"/>
    <dgm:cxn modelId="{7487BD9D-1699-4446-B9C5-105BC1B9F395}" type="presParOf" srcId="{9E062048-A12D-4E43-A54C-4DD4E3606D24}" destId="{F55A66A4-3BBC-1D4D-B3A3-6D43FBD3419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D3C504E-3B48-4E49-8316-F3CEAC18712E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4AACB1B4-F4E1-EA4E-BE67-5BA2DF23CE6A}">
      <dgm:prSet phldrT="[Text]"/>
      <dgm:spPr/>
      <dgm:t>
        <a:bodyPr/>
        <a:lstStyle/>
        <a:p>
          <a:r>
            <a:rPr lang="en-US" b="1" dirty="0" err="1" smtClean="0"/>
            <a:t>Título</a:t>
          </a:r>
          <a:r>
            <a:rPr lang="en-US" b="1" dirty="0" smtClean="0"/>
            <a:t> Judicial </a:t>
          </a:r>
        </a:p>
        <a:p>
          <a:r>
            <a:rPr lang="x-none" b="0" i="1" dirty="0" smtClean="0"/>
            <a:t>(</a:t>
          </a:r>
          <a:r>
            <a:rPr lang="en-US" b="0" i="1" dirty="0" err="1" smtClean="0"/>
            <a:t>Quantia</a:t>
          </a:r>
          <a:r>
            <a:rPr lang="en-US" b="0" i="1" dirty="0" smtClean="0"/>
            <a:t> </a:t>
          </a:r>
          <a:r>
            <a:rPr lang="en-US" b="0" i="1" dirty="0" err="1" smtClean="0"/>
            <a:t>Certa</a:t>
          </a:r>
          <a:r>
            <a:rPr lang="en-US" b="0" i="1" dirty="0" smtClean="0"/>
            <a:t>)</a:t>
          </a:r>
          <a:endParaRPr lang="en-US" b="0" i="1" dirty="0"/>
        </a:p>
      </dgm:t>
    </dgm:pt>
    <dgm:pt modelId="{002AF6DF-D0BF-444B-A634-3597521E6AE0}" type="parTrans" cxnId="{E9EA4907-AC49-4347-BDC9-FDE7506FCFC8}">
      <dgm:prSet/>
      <dgm:spPr/>
      <dgm:t>
        <a:bodyPr/>
        <a:lstStyle/>
        <a:p>
          <a:endParaRPr lang="en-US"/>
        </a:p>
      </dgm:t>
    </dgm:pt>
    <dgm:pt modelId="{57DC3EF1-3064-FC45-A78F-1EE7B4BDB06D}" type="sibTrans" cxnId="{E9EA4907-AC49-4347-BDC9-FDE7506FCFC8}">
      <dgm:prSet/>
      <dgm:spPr/>
      <dgm:t>
        <a:bodyPr/>
        <a:lstStyle/>
        <a:p>
          <a:endParaRPr lang="en-US"/>
        </a:p>
      </dgm:t>
    </dgm:pt>
    <dgm:pt modelId="{B279E22C-59E7-CA42-B01E-367EC512952B}">
      <dgm:prSet phldrT="[Text]"/>
      <dgm:spPr/>
      <dgm:t>
        <a:bodyPr/>
        <a:lstStyle/>
        <a:p>
          <a:r>
            <a:rPr lang="en-US" dirty="0" err="1" smtClean="0"/>
            <a:t>Requerimento</a:t>
          </a:r>
          <a:r>
            <a:rPr lang="en-US" dirty="0" smtClean="0"/>
            <a:t> do </a:t>
          </a:r>
          <a:r>
            <a:rPr lang="en-US" dirty="0" err="1" smtClean="0"/>
            <a:t>Exequente</a:t>
          </a:r>
          <a:endParaRPr lang="en-US" dirty="0"/>
        </a:p>
      </dgm:t>
    </dgm:pt>
    <dgm:pt modelId="{058E441C-8ADA-8E43-AC2A-3B64CC02F93D}" type="parTrans" cxnId="{76352F70-52B5-F647-A58F-643C901AE11C}">
      <dgm:prSet/>
      <dgm:spPr/>
      <dgm:t>
        <a:bodyPr/>
        <a:lstStyle/>
        <a:p>
          <a:endParaRPr lang="en-US"/>
        </a:p>
      </dgm:t>
    </dgm:pt>
    <dgm:pt modelId="{624EDD7A-0910-9948-B261-63D01598DE70}" type="sibTrans" cxnId="{76352F70-52B5-F647-A58F-643C901AE11C}">
      <dgm:prSet/>
      <dgm:spPr/>
      <dgm:t>
        <a:bodyPr/>
        <a:lstStyle/>
        <a:p>
          <a:endParaRPr lang="en-US"/>
        </a:p>
      </dgm:t>
    </dgm:pt>
    <dgm:pt modelId="{236802EC-AB74-5F49-85CB-8EF3C075B1D6}">
      <dgm:prSet phldrT="[Text]"/>
      <dgm:spPr/>
      <dgm:t>
        <a:bodyPr/>
        <a:lstStyle/>
        <a:p>
          <a:r>
            <a:rPr lang="en-US" dirty="0" err="1" smtClean="0"/>
            <a:t>Intimação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Citação</a:t>
          </a:r>
          <a:r>
            <a:rPr lang="en-US" dirty="0" smtClean="0"/>
            <a:t> do </a:t>
          </a:r>
          <a:r>
            <a:rPr lang="en-US" dirty="0" err="1" smtClean="0"/>
            <a:t>Executado</a:t>
          </a:r>
          <a:endParaRPr lang="en-US" dirty="0" smtClean="0"/>
        </a:p>
        <a:p>
          <a:r>
            <a:rPr lang="en-US" dirty="0" smtClean="0"/>
            <a:t>(art. 513, CPC)</a:t>
          </a:r>
          <a:endParaRPr lang="en-US" dirty="0"/>
        </a:p>
      </dgm:t>
    </dgm:pt>
    <dgm:pt modelId="{7E015104-D319-5249-941B-3AF343103DDC}" type="parTrans" cxnId="{3111878B-895C-9C44-BCD6-748E048B6846}">
      <dgm:prSet/>
      <dgm:spPr/>
      <dgm:t>
        <a:bodyPr/>
        <a:lstStyle/>
        <a:p>
          <a:endParaRPr lang="en-US"/>
        </a:p>
      </dgm:t>
    </dgm:pt>
    <dgm:pt modelId="{B9EA6396-9D49-C24D-AE87-2B70D484E6C9}" type="sibTrans" cxnId="{3111878B-895C-9C44-BCD6-748E048B6846}">
      <dgm:prSet/>
      <dgm:spPr/>
      <dgm:t>
        <a:bodyPr/>
        <a:lstStyle/>
        <a:p>
          <a:endParaRPr lang="en-US"/>
        </a:p>
      </dgm:t>
    </dgm:pt>
    <dgm:pt modelId="{6A3FF02E-28AE-B044-B8AD-5B1FCDB66EF5}">
      <dgm:prSet phldrT="[Text]"/>
      <dgm:spPr/>
      <dgm:t>
        <a:bodyPr/>
        <a:lstStyle/>
        <a:p>
          <a:r>
            <a:rPr lang="en-US" dirty="0" smtClean="0"/>
            <a:t>15 </a:t>
          </a:r>
          <a:r>
            <a:rPr lang="en-US" dirty="0" err="1" smtClean="0"/>
            <a:t>dias</a:t>
          </a:r>
          <a:r>
            <a:rPr lang="en-US" dirty="0" smtClean="0"/>
            <a:t> </a:t>
          </a:r>
          <a:endParaRPr lang="en-US" dirty="0"/>
        </a:p>
      </dgm:t>
    </dgm:pt>
    <dgm:pt modelId="{6EB5313E-431B-8143-8AD4-423DAE71C79E}" type="parTrans" cxnId="{46B3FCC9-4AB3-3E4E-95A0-2FA97301D3B8}">
      <dgm:prSet/>
      <dgm:spPr/>
      <dgm:t>
        <a:bodyPr/>
        <a:lstStyle/>
        <a:p>
          <a:endParaRPr lang="en-US"/>
        </a:p>
      </dgm:t>
    </dgm:pt>
    <dgm:pt modelId="{983DBEA3-B1ED-F848-92CC-FEE80B7D62BE}" type="sibTrans" cxnId="{46B3FCC9-4AB3-3E4E-95A0-2FA97301D3B8}">
      <dgm:prSet/>
      <dgm:spPr/>
      <dgm:t>
        <a:bodyPr/>
        <a:lstStyle/>
        <a:p>
          <a:endParaRPr lang="en-US"/>
        </a:p>
      </dgm:t>
    </dgm:pt>
    <dgm:pt modelId="{0A33C680-FA82-4040-B8F8-062D2EA14B06}" type="pres">
      <dgm:prSet presAssocID="{2D3C504E-3B48-4E49-8316-F3CEAC18712E}" presName="CompostProcess" presStyleCnt="0">
        <dgm:presLayoutVars>
          <dgm:dir/>
          <dgm:resizeHandles val="exact"/>
        </dgm:presLayoutVars>
      </dgm:prSet>
      <dgm:spPr/>
    </dgm:pt>
    <dgm:pt modelId="{BC09BAD1-955B-0C4B-A0CD-24A71ACC47C1}" type="pres">
      <dgm:prSet presAssocID="{2D3C504E-3B48-4E49-8316-F3CEAC18712E}" presName="arrow" presStyleLbl="bgShp" presStyleIdx="0" presStyleCnt="1"/>
      <dgm:spPr/>
    </dgm:pt>
    <dgm:pt modelId="{9BEB4345-D43C-F245-BAA4-DFCBDD38F4A7}" type="pres">
      <dgm:prSet presAssocID="{2D3C504E-3B48-4E49-8316-F3CEAC18712E}" presName="linearProcess" presStyleCnt="0"/>
      <dgm:spPr/>
    </dgm:pt>
    <dgm:pt modelId="{66F77C3E-F9EB-2F4E-8705-DC16699606E6}" type="pres">
      <dgm:prSet presAssocID="{4AACB1B4-F4E1-EA4E-BE67-5BA2DF23CE6A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E185A7-12AB-3542-935D-57C03B35B959}" type="pres">
      <dgm:prSet presAssocID="{57DC3EF1-3064-FC45-A78F-1EE7B4BDB06D}" presName="sibTrans" presStyleCnt="0"/>
      <dgm:spPr/>
    </dgm:pt>
    <dgm:pt modelId="{209C8F40-69C4-DE47-8C23-93A45202F03B}" type="pres">
      <dgm:prSet presAssocID="{B279E22C-59E7-CA42-B01E-367EC512952B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D51D24-2407-FF41-9E9A-6490931C8839}" type="pres">
      <dgm:prSet presAssocID="{624EDD7A-0910-9948-B261-63D01598DE70}" presName="sibTrans" presStyleCnt="0"/>
      <dgm:spPr/>
    </dgm:pt>
    <dgm:pt modelId="{FD0F104C-F97F-3548-B116-293EE58EB683}" type="pres">
      <dgm:prSet presAssocID="{236802EC-AB74-5F49-85CB-8EF3C075B1D6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F76004-D631-054F-AD9C-754737364F49}" type="pres">
      <dgm:prSet presAssocID="{B9EA6396-9D49-C24D-AE87-2B70D484E6C9}" presName="sibTrans" presStyleCnt="0"/>
      <dgm:spPr/>
    </dgm:pt>
    <dgm:pt modelId="{7C7C91C9-624B-0640-814F-373EEBC7182E}" type="pres">
      <dgm:prSet presAssocID="{6A3FF02E-28AE-B044-B8AD-5B1FCDB66EF5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2388C4-AA14-C44A-BBAE-57D8A0426083}" type="presOf" srcId="{2D3C504E-3B48-4E49-8316-F3CEAC18712E}" destId="{0A33C680-FA82-4040-B8F8-062D2EA14B06}" srcOrd="0" destOrd="0" presId="urn:microsoft.com/office/officeart/2005/8/layout/hProcess9"/>
    <dgm:cxn modelId="{E9EA4907-AC49-4347-BDC9-FDE7506FCFC8}" srcId="{2D3C504E-3B48-4E49-8316-F3CEAC18712E}" destId="{4AACB1B4-F4E1-EA4E-BE67-5BA2DF23CE6A}" srcOrd="0" destOrd="0" parTransId="{002AF6DF-D0BF-444B-A634-3597521E6AE0}" sibTransId="{57DC3EF1-3064-FC45-A78F-1EE7B4BDB06D}"/>
    <dgm:cxn modelId="{982CC343-BFCE-1042-9F7A-92A3E1D61AFE}" type="presOf" srcId="{236802EC-AB74-5F49-85CB-8EF3C075B1D6}" destId="{FD0F104C-F97F-3548-B116-293EE58EB683}" srcOrd="0" destOrd="0" presId="urn:microsoft.com/office/officeart/2005/8/layout/hProcess9"/>
    <dgm:cxn modelId="{76352F70-52B5-F647-A58F-643C901AE11C}" srcId="{2D3C504E-3B48-4E49-8316-F3CEAC18712E}" destId="{B279E22C-59E7-CA42-B01E-367EC512952B}" srcOrd="1" destOrd="0" parTransId="{058E441C-8ADA-8E43-AC2A-3B64CC02F93D}" sibTransId="{624EDD7A-0910-9948-B261-63D01598DE70}"/>
    <dgm:cxn modelId="{3111878B-895C-9C44-BCD6-748E048B6846}" srcId="{2D3C504E-3B48-4E49-8316-F3CEAC18712E}" destId="{236802EC-AB74-5F49-85CB-8EF3C075B1D6}" srcOrd="2" destOrd="0" parTransId="{7E015104-D319-5249-941B-3AF343103DDC}" sibTransId="{B9EA6396-9D49-C24D-AE87-2B70D484E6C9}"/>
    <dgm:cxn modelId="{34627B20-D918-DA49-A73A-883A845FAC10}" type="presOf" srcId="{4AACB1B4-F4E1-EA4E-BE67-5BA2DF23CE6A}" destId="{66F77C3E-F9EB-2F4E-8705-DC16699606E6}" srcOrd="0" destOrd="0" presId="urn:microsoft.com/office/officeart/2005/8/layout/hProcess9"/>
    <dgm:cxn modelId="{46B3FCC9-4AB3-3E4E-95A0-2FA97301D3B8}" srcId="{2D3C504E-3B48-4E49-8316-F3CEAC18712E}" destId="{6A3FF02E-28AE-B044-B8AD-5B1FCDB66EF5}" srcOrd="3" destOrd="0" parTransId="{6EB5313E-431B-8143-8AD4-423DAE71C79E}" sibTransId="{983DBEA3-B1ED-F848-92CC-FEE80B7D62BE}"/>
    <dgm:cxn modelId="{7971454F-6703-2E47-8257-EB454594C07C}" type="presOf" srcId="{6A3FF02E-28AE-B044-B8AD-5B1FCDB66EF5}" destId="{7C7C91C9-624B-0640-814F-373EEBC7182E}" srcOrd="0" destOrd="0" presId="urn:microsoft.com/office/officeart/2005/8/layout/hProcess9"/>
    <dgm:cxn modelId="{DFD0E53E-7D47-CF4A-9F30-A4282DA2C4F2}" type="presOf" srcId="{B279E22C-59E7-CA42-B01E-367EC512952B}" destId="{209C8F40-69C4-DE47-8C23-93A45202F03B}" srcOrd="0" destOrd="0" presId="urn:microsoft.com/office/officeart/2005/8/layout/hProcess9"/>
    <dgm:cxn modelId="{EE639BC1-A951-BF4B-A34A-29451C889C2A}" type="presParOf" srcId="{0A33C680-FA82-4040-B8F8-062D2EA14B06}" destId="{BC09BAD1-955B-0C4B-A0CD-24A71ACC47C1}" srcOrd="0" destOrd="0" presId="urn:microsoft.com/office/officeart/2005/8/layout/hProcess9"/>
    <dgm:cxn modelId="{8062E1B5-E936-AE44-9233-5F24BEEC64BD}" type="presParOf" srcId="{0A33C680-FA82-4040-B8F8-062D2EA14B06}" destId="{9BEB4345-D43C-F245-BAA4-DFCBDD38F4A7}" srcOrd="1" destOrd="0" presId="urn:microsoft.com/office/officeart/2005/8/layout/hProcess9"/>
    <dgm:cxn modelId="{8C464E9B-E125-5C46-8879-47E315D478D5}" type="presParOf" srcId="{9BEB4345-D43C-F245-BAA4-DFCBDD38F4A7}" destId="{66F77C3E-F9EB-2F4E-8705-DC16699606E6}" srcOrd="0" destOrd="0" presId="urn:microsoft.com/office/officeart/2005/8/layout/hProcess9"/>
    <dgm:cxn modelId="{962A10AB-19C5-6146-972D-BC58F8C93E42}" type="presParOf" srcId="{9BEB4345-D43C-F245-BAA4-DFCBDD38F4A7}" destId="{EFE185A7-12AB-3542-935D-57C03B35B959}" srcOrd="1" destOrd="0" presId="urn:microsoft.com/office/officeart/2005/8/layout/hProcess9"/>
    <dgm:cxn modelId="{8074ABA3-7D1F-7C43-BCFD-1FF07F7F001E}" type="presParOf" srcId="{9BEB4345-D43C-F245-BAA4-DFCBDD38F4A7}" destId="{209C8F40-69C4-DE47-8C23-93A45202F03B}" srcOrd="2" destOrd="0" presId="urn:microsoft.com/office/officeart/2005/8/layout/hProcess9"/>
    <dgm:cxn modelId="{162CD852-94A0-7841-AA31-C3F3167DAAA5}" type="presParOf" srcId="{9BEB4345-D43C-F245-BAA4-DFCBDD38F4A7}" destId="{7DD51D24-2407-FF41-9E9A-6490931C8839}" srcOrd="3" destOrd="0" presId="urn:microsoft.com/office/officeart/2005/8/layout/hProcess9"/>
    <dgm:cxn modelId="{32308492-1F8F-FB40-9F3B-4A4F87A1A6C0}" type="presParOf" srcId="{9BEB4345-D43C-F245-BAA4-DFCBDD38F4A7}" destId="{FD0F104C-F97F-3548-B116-293EE58EB683}" srcOrd="4" destOrd="0" presId="urn:microsoft.com/office/officeart/2005/8/layout/hProcess9"/>
    <dgm:cxn modelId="{E900BA16-F5C3-2C42-9127-C1F6A80D1A96}" type="presParOf" srcId="{9BEB4345-D43C-F245-BAA4-DFCBDD38F4A7}" destId="{0DF76004-D631-054F-AD9C-754737364F49}" srcOrd="5" destOrd="0" presId="urn:microsoft.com/office/officeart/2005/8/layout/hProcess9"/>
    <dgm:cxn modelId="{74CCB34D-26DE-D04B-B10E-F1923330AC77}" type="presParOf" srcId="{9BEB4345-D43C-F245-BAA4-DFCBDD38F4A7}" destId="{7C7C91C9-624B-0640-814F-373EEBC7182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8116320-E1C3-B340-9CC1-02051EAADB87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CA77712-BF05-1545-B346-5B191922BEC2}">
      <dgm:prSet phldrT="[Text]"/>
      <dgm:spPr/>
      <dgm:t>
        <a:bodyPr/>
        <a:lstStyle/>
        <a:p>
          <a:r>
            <a:rPr lang="en-US" dirty="0" smtClean="0"/>
            <a:t>15 </a:t>
          </a:r>
          <a:r>
            <a:rPr lang="en-US" dirty="0" err="1" smtClean="0"/>
            <a:t>dias</a:t>
          </a:r>
          <a:endParaRPr lang="en-US" dirty="0"/>
        </a:p>
      </dgm:t>
    </dgm:pt>
    <dgm:pt modelId="{D96DF25E-2593-8F47-BBB8-06FB8627C665}" type="parTrans" cxnId="{16FC6F93-33F7-5441-B7F4-B52865192710}">
      <dgm:prSet/>
      <dgm:spPr/>
      <dgm:t>
        <a:bodyPr/>
        <a:lstStyle/>
        <a:p>
          <a:endParaRPr lang="en-US"/>
        </a:p>
      </dgm:t>
    </dgm:pt>
    <dgm:pt modelId="{5026FDCA-FBC8-5A40-9E53-06F6B8936467}" type="sibTrans" cxnId="{16FC6F93-33F7-5441-B7F4-B52865192710}">
      <dgm:prSet/>
      <dgm:spPr/>
      <dgm:t>
        <a:bodyPr/>
        <a:lstStyle/>
        <a:p>
          <a:endParaRPr lang="en-US"/>
        </a:p>
      </dgm:t>
    </dgm:pt>
    <dgm:pt modelId="{2216552F-5471-0548-AC25-204DB861A889}">
      <dgm:prSet phldrT="[Text]"/>
      <dgm:spPr/>
      <dgm:t>
        <a:bodyPr/>
        <a:lstStyle/>
        <a:p>
          <a:r>
            <a:rPr lang="en-US" dirty="0" err="1" smtClean="0"/>
            <a:t>Adimplemento</a:t>
          </a:r>
          <a:endParaRPr lang="en-US" dirty="0"/>
        </a:p>
      </dgm:t>
    </dgm:pt>
    <dgm:pt modelId="{F130B2AC-88DD-0145-9FA8-4DB171163E11}" type="parTrans" cxnId="{1B6FB6BF-0F96-004E-83A6-32DBC535094A}">
      <dgm:prSet/>
      <dgm:spPr/>
      <dgm:t>
        <a:bodyPr/>
        <a:lstStyle/>
        <a:p>
          <a:endParaRPr lang="en-US"/>
        </a:p>
      </dgm:t>
    </dgm:pt>
    <dgm:pt modelId="{DB2A8BA6-5E5A-3242-9E66-42E6BCEB3E47}" type="sibTrans" cxnId="{1B6FB6BF-0F96-004E-83A6-32DBC535094A}">
      <dgm:prSet/>
      <dgm:spPr/>
      <dgm:t>
        <a:bodyPr/>
        <a:lstStyle/>
        <a:p>
          <a:endParaRPr lang="en-US"/>
        </a:p>
      </dgm:t>
    </dgm:pt>
    <dgm:pt modelId="{9D317D60-6202-1B42-9B13-19FC8387933A}">
      <dgm:prSet phldrT="[Text]"/>
      <dgm:spPr/>
      <dgm:t>
        <a:bodyPr/>
        <a:lstStyle/>
        <a:p>
          <a:r>
            <a:rPr lang="en-US" dirty="0" smtClean="0"/>
            <a:t>Total</a:t>
          </a:r>
          <a:endParaRPr lang="en-US" dirty="0"/>
        </a:p>
      </dgm:t>
    </dgm:pt>
    <dgm:pt modelId="{2E749461-6096-764D-AAF2-338569E0B139}" type="parTrans" cxnId="{87AD8E6B-F7A3-4F46-818E-457D7A955CFC}">
      <dgm:prSet/>
      <dgm:spPr/>
      <dgm:t>
        <a:bodyPr/>
        <a:lstStyle/>
        <a:p>
          <a:endParaRPr lang="en-US"/>
        </a:p>
      </dgm:t>
    </dgm:pt>
    <dgm:pt modelId="{EEF71352-48C5-3944-B9E6-B0429007B2E4}" type="sibTrans" cxnId="{87AD8E6B-F7A3-4F46-818E-457D7A955CFC}">
      <dgm:prSet/>
      <dgm:spPr/>
      <dgm:t>
        <a:bodyPr/>
        <a:lstStyle/>
        <a:p>
          <a:endParaRPr lang="en-US"/>
        </a:p>
      </dgm:t>
    </dgm:pt>
    <dgm:pt modelId="{5F06596A-4951-9742-9CAE-726F5DFBAFB0}">
      <dgm:prSet phldrT="[Text]"/>
      <dgm:spPr/>
      <dgm:t>
        <a:bodyPr/>
        <a:lstStyle/>
        <a:p>
          <a:r>
            <a:rPr lang="en-US" dirty="0" err="1" smtClean="0"/>
            <a:t>Inadimplemento</a:t>
          </a:r>
          <a:endParaRPr lang="en-US" dirty="0"/>
        </a:p>
      </dgm:t>
    </dgm:pt>
    <dgm:pt modelId="{C01A236E-AEC2-FB46-A761-A8BBFF095F53}" type="parTrans" cxnId="{721BE7E3-7C24-1F47-9DB6-1A8848E350AB}">
      <dgm:prSet/>
      <dgm:spPr/>
      <dgm:t>
        <a:bodyPr/>
        <a:lstStyle/>
        <a:p>
          <a:endParaRPr lang="en-US"/>
        </a:p>
      </dgm:t>
    </dgm:pt>
    <dgm:pt modelId="{4F01D766-6F5D-2741-B049-BFA8568E6A2A}" type="sibTrans" cxnId="{721BE7E3-7C24-1F47-9DB6-1A8848E350AB}">
      <dgm:prSet/>
      <dgm:spPr/>
      <dgm:t>
        <a:bodyPr/>
        <a:lstStyle/>
        <a:p>
          <a:endParaRPr lang="en-US"/>
        </a:p>
      </dgm:t>
    </dgm:pt>
    <dgm:pt modelId="{4F5A0DB2-4B0E-BF4A-9881-DFC850EFA28B}">
      <dgm:prSet phldrT="[Text]"/>
      <dgm:spPr/>
      <dgm:t>
        <a:bodyPr/>
        <a:lstStyle/>
        <a:p>
          <a:r>
            <a:rPr lang="en-US" dirty="0" err="1" smtClean="0"/>
            <a:t>Depósito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evitar</a:t>
          </a:r>
          <a:r>
            <a:rPr lang="en-US" dirty="0" smtClean="0"/>
            <a:t> a </a:t>
          </a:r>
          <a:r>
            <a:rPr lang="en-US" dirty="0" err="1" smtClean="0"/>
            <a:t>multa</a:t>
          </a:r>
          <a:endParaRPr lang="en-US" dirty="0" smtClean="0"/>
        </a:p>
        <a:p>
          <a:r>
            <a:rPr lang="en-US" dirty="0" smtClean="0"/>
            <a:t>(Art. 520, 3o, CPC)</a:t>
          </a:r>
          <a:endParaRPr lang="en-US" dirty="0"/>
        </a:p>
      </dgm:t>
    </dgm:pt>
    <dgm:pt modelId="{ACBEDBAD-B799-9A44-9B8D-07D6662FAD6D}" type="sibTrans" cxnId="{5CDB8C55-6D0D-4E41-B7FA-A93655952986}">
      <dgm:prSet/>
      <dgm:spPr/>
      <dgm:t>
        <a:bodyPr/>
        <a:lstStyle/>
        <a:p>
          <a:endParaRPr lang="en-US"/>
        </a:p>
      </dgm:t>
    </dgm:pt>
    <dgm:pt modelId="{A1E1EC95-0C3F-7042-BB48-0100BBB49DFF}" type="parTrans" cxnId="{5CDB8C55-6D0D-4E41-B7FA-A93655952986}">
      <dgm:prSet/>
      <dgm:spPr/>
      <dgm:t>
        <a:bodyPr/>
        <a:lstStyle/>
        <a:p>
          <a:endParaRPr lang="en-US"/>
        </a:p>
      </dgm:t>
    </dgm:pt>
    <dgm:pt modelId="{5CBD2EBD-DC93-C843-A475-07DF60EF84D0}">
      <dgm:prSet phldrT="[Text]"/>
      <dgm:spPr/>
      <dgm:t>
        <a:bodyPr/>
        <a:lstStyle/>
        <a:p>
          <a:r>
            <a:rPr lang="en-US" dirty="0" err="1" smtClean="0"/>
            <a:t>Parcial</a:t>
          </a:r>
          <a:endParaRPr lang="en-US" dirty="0"/>
        </a:p>
      </dgm:t>
    </dgm:pt>
    <dgm:pt modelId="{461A121C-1F17-9B44-92E2-04D0E3D12A21}" type="parTrans" cxnId="{D5E4C65A-ED4D-2C4A-A476-9F971E01E7F6}">
      <dgm:prSet/>
      <dgm:spPr/>
      <dgm:t>
        <a:bodyPr/>
        <a:lstStyle/>
        <a:p>
          <a:endParaRPr lang="en-US"/>
        </a:p>
      </dgm:t>
    </dgm:pt>
    <dgm:pt modelId="{15CC7949-672C-F846-ABCE-FCC98C807405}" type="sibTrans" cxnId="{D5E4C65A-ED4D-2C4A-A476-9F971E01E7F6}">
      <dgm:prSet/>
      <dgm:spPr/>
      <dgm:t>
        <a:bodyPr/>
        <a:lstStyle/>
        <a:p>
          <a:endParaRPr lang="en-US"/>
        </a:p>
      </dgm:t>
    </dgm:pt>
    <dgm:pt modelId="{B2C94138-71C8-EE4B-97E0-CFF9B44CC4E8}">
      <dgm:prSet phldrT="[Text]"/>
      <dgm:spPr/>
      <dgm:t>
        <a:bodyPr/>
        <a:lstStyle/>
        <a:p>
          <a:r>
            <a:rPr lang="en-US" dirty="0" err="1" smtClean="0"/>
            <a:t>Da</a:t>
          </a:r>
          <a:r>
            <a:rPr lang="en-US" dirty="0" err="1" smtClean="0"/>
            <a:t>ção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Pagamento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smtClean="0"/>
            <a:t>(art. 356, CC)</a:t>
          </a:r>
          <a:endParaRPr lang="en-US" dirty="0"/>
        </a:p>
      </dgm:t>
    </dgm:pt>
    <dgm:pt modelId="{52403AE1-D0F1-CF46-AF5B-812B9ACEE89A}" type="parTrans" cxnId="{021ED37B-D8F0-CB4C-942C-EC0854BCC957}">
      <dgm:prSet/>
      <dgm:spPr/>
      <dgm:t>
        <a:bodyPr/>
        <a:lstStyle/>
        <a:p>
          <a:endParaRPr lang="en-US"/>
        </a:p>
      </dgm:t>
    </dgm:pt>
    <dgm:pt modelId="{34CCA479-89A2-6348-A471-CD1789974BE2}" type="sibTrans" cxnId="{021ED37B-D8F0-CB4C-942C-EC0854BCC957}">
      <dgm:prSet/>
      <dgm:spPr/>
      <dgm:t>
        <a:bodyPr/>
        <a:lstStyle/>
        <a:p>
          <a:endParaRPr lang="en-US"/>
        </a:p>
      </dgm:t>
    </dgm:pt>
    <dgm:pt modelId="{D00C6232-7266-6044-B0BD-C7D4E67D7737}" type="pres">
      <dgm:prSet presAssocID="{58116320-E1C3-B340-9CC1-02051EAADB8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5577FB-9F06-1249-B1C6-395743DF92C1}" type="pres">
      <dgm:prSet presAssocID="{FCA77712-BF05-1545-B346-5B191922BEC2}" presName="root1" presStyleCnt="0"/>
      <dgm:spPr/>
    </dgm:pt>
    <dgm:pt modelId="{719A875B-CED7-E440-BF7C-9C5806E65758}" type="pres">
      <dgm:prSet presAssocID="{FCA77712-BF05-1545-B346-5B191922BEC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2EDCD3F-57E7-C541-B436-3AD2D54ABD6C}" type="pres">
      <dgm:prSet presAssocID="{FCA77712-BF05-1545-B346-5B191922BEC2}" presName="level2hierChild" presStyleCnt="0"/>
      <dgm:spPr/>
    </dgm:pt>
    <dgm:pt modelId="{DBA7CC6E-BE46-7849-ADA1-F26329C6502C}" type="pres">
      <dgm:prSet presAssocID="{F130B2AC-88DD-0145-9FA8-4DB171163E11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EE3F7893-7606-3449-A331-8303F06564B5}" type="pres">
      <dgm:prSet presAssocID="{F130B2AC-88DD-0145-9FA8-4DB171163E11}" presName="connTx" presStyleLbl="parChTrans1D2" presStyleIdx="0" presStyleCnt="3"/>
      <dgm:spPr/>
      <dgm:t>
        <a:bodyPr/>
        <a:lstStyle/>
        <a:p>
          <a:endParaRPr lang="en-US"/>
        </a:p>
      </dgm:t>
    </dgm:pt>
    <dgm:pt modelId="{1D867866-5816-5A4E-AD46-BA36330F9AD5}" type="pres">
      <dgm:prSet presAssocID="{2216552F-5471-0548-AC25-204DB861A889}" presName="root2" presStyleCnt="0"/>
      <dgm:spPr/>
    </dgm:pt>
    <dgm:pt modelId="{8F0E19AF-68FA-7742-83F3-CEFD97F87E85}" type="pres">
      <dgm:prSet presAssocID="{2216552F-5471-0548-AC25-204DB861A889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6872BC-A626-074E-9CDD-237BB28E74CD}" type="pres">
      <dgm:prSet presAssocID="{2216552F-5471-0548-AC25-204DB861A889}" presName="level3hierChild" presStyleCnt="0"/>
      <dgm:spPr/>
    </dgm:pt>
    <dgm:pt modelId="{FF535B2C-4B86-2E44-82AF-9770EC8C516B}" type="pres">
      <dgm:prSet presAssocID="{2E749461-6096-764D-AAF2-338569E0B139}" presName="conn2-1" presStyleLbl="parChTrans1D3" presStyleIdx="0" presStyleCnt="3"/>
      <dgm:spPr/>
      <dgm:t>
        <a:bodyPr/>
        <a:lstStyle/>
        <a:p>
          <a:endParaRPr lang="en-US"/>
        </a:p>
      </dgm:t>
    </dgm:pt>
    <dgm:pt modelId="{E8263BE8-CC14-1446-A23A-3CC5B18FB996}" type="pres">
      <dgm:prSet presAssocID="{2E749461-6096-764D-AAF2-338569E0B139}" presName="connTx" presStyleLbl="parChTrans1D3" presStyleIdx="0" presStyleCnt="3"/>
      <dgm:spPr/>
      <dgm:t>
        <a:bodyPr/>
        <a:lstStyle/>
        <a:p>
          <a:endParaRPr lang="en-US"/>
        </a:p>
      </dgm:t>
    </dgm:pt>
    <dgm:pt modelId="{4451078D-81D9-644E-9BFB-A263EF27A0AF}" type="pres">
      <dgm:prSet presAssocID="{9D317D60-6202-1B42-9B13-19FC8387933A}" presName="root2" presStyleCnt="0"/>
      <dgm:spPr/>
    </dgm:pt>
    <dgm:pt modelId="{1FB361AF-1B73-1D48-91C6-AB73BD5EE1E5}" type="pres">
      <dgm:prSet presAssocID="{9D317D60-6202-1B42-9B13-19FC8387933A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EBAFEC-DE52-1A43-99F7-3FEF05E7AF36}" type="pres">
      <dgm:prSet presAssocID="{9D317D60-6202-1B42-9B13-19FC8387933A}" presName="level3hierChild" presStyleCnt="0"/>
      <dgm:spPr/>
    </dgm:pt>
    <dgm:pt modelId="{6B14A0FE-0AB5-5E45-8AEE-2EF0C428B1BF}" type="pres">
      <dgm:prSet presAssocID="{461A121C-1F17-9B44-92E2-04D0E3D12A21}" presName="conn2-1" presStyleLbl="parChTrans1D3" presStyleIdx="1" presStyleCnt="3"/>
      <dgm:spPr/>
      <dgm:t>
        <a:bodyPr/>
        <a:lstStyle/>
        <a:p>
          <a:endParaRPr lang="en-US"/>
        </a:p>
      </dgm:t>
    </dgm:pt>
    <dgm:pt modelId="{85C1F480-EF8F-0044-B10B-88463998C576}" type="pres">
      <dgm:prSet presAssocID="{461A121C-1F17-9B44-92E2-04D0E3D12A21}" presName="connTx" presStyleLbl="parChTrans1D3" presStyleIdx="1" presStyleCnt="3"/>
      <dgm:spPr/>
      <dgm:t>
        <a:bodyPr/>
        <a:lstStyle/>
        <a:p>
          <a:endParaRPr lang="en-US"/>
        </a:p>
      </dgm:t>
    </dgm:pt>
    <dgm:pt modelId="{94136D1A-4901-2E48-9DA8-71E66FAF3DE1}" type="pres">
      <dgm:prSet presAssocID="{5CBD2EBD-DC93-C843-A475-07DF60EF84D0}" presName="root2" presStyleCnt="0"/>
      <dgm:spPr/>
    </dgm:pt>
    <dgm:pt modelId="{0E96F8B1-B571-BA4D-9B75-827922BF70EB}" type="pres">
      <dgm:prSet presAssocID="{5CBD2EBD-DC93-C843-A475-07DF60EF84D0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757FC3-FC9F-414A-A7A5-A65C0D4A5B4D}" type="pres">
      <dgm:prSet presAssocID="{5CBD2EBD-DC93-C843-A475-07DF60EF84D0}" presName="level3hierChild" presStyleCnt="0"/>
      <dgm:spPr/>
    </dgm:pt>
    <dgm:pt modelId="{91874E93-655B-DC4E-B207-D448BD0C7B14}" type="pres">
      <dgm:prSet presAssocID="{52403AE1-D0F1-CF46-AF5B-812B9ACEE89A}" presName="conn2-1" presStyleLbl="parChTrans1D3" presStyleIdx="2" presStyleCnt="3"/>
      <dgm:spPr/>
    </dgm:pt>
    <dgm:pt modelId="{F55D8DBC-7EF9-3B40-A7DE-3A0B56724E47}" type="pres">
      <dgm:prSet presAssocID="{52403AE1-D0F1-CF46-AF5B-812B9ACEE89A}" presName="connTx" presStyleLbl="parChTrans1D3" presStyleIdx="2" presStyleCnt="3"/>
      <dgm:spPr/>
    </dgm:pt>
    <dgm:pt modelId="{575602CF-3C66-E44E-8715-4F4A2719FB3D}" type="pres">
      <dgm:prSet presAssocID="{B2C94138-71C8-EE4B-97E0-CFF9B44CC4E8}" presName="root2" presStyleCnt="0"/>
      <dgm:spPr/>
    </dgm:pt>
    <dgm:pt modelId="{26C96074-6CDA-9147-82DB-46F43EC715F4}" type="pres">
      <dgm:prSet presAssocID="{B2C94138-71C8-EE4B-97E0-CFF9B44CC4E8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AE2100-EEDB-0A4C-8623-FE9C29E750BF}" type="pres">
      <dgm:prSet presAssocID="{B2C94138-71C8-EE4B-97E0-CFF9B44CC4E8}" presName="level3hierChild" presStyleCnt="0"/>
      <dgm:spPr/>
    </dgm:pt>
    <dgm:pt modelId="{F0E18606-66CA-FA4B-AB32-8AFC69CE90C6}" type="pres">
      <dgm:prSet presAssocID="{A1E1EC95-0C3F-7042-BB48-0100BBB49DFF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8A54286D-B476-B041-8121-F98F1FFD8F0A}" type="pres">
      <dgm:prSet presAssocID="{A1E1EC95-0C3F-7042-BB48-0100BBB49DFF}" presName="connTx" presStyleLbl="parChTrans1D2" presStyleIdx="1" presStyleCnt="3"/>
      <dgm:spPr/>
      <dgm:t>
        <a:bodyPr/>
        <a:lstStyle/>
        <a:p>
          <a:endParaRPr lang="en-US"/>
        </a:p>
      </dgm:t>
    </dgm:pt>
    <dgm:pt modelId="{A385C0D2-8DA3-3441-B51D-1D6445164B8F}" type="pres">
      <dgm:prSet presAssocID="{4F5A0DB2-4B0E-BF4A-9881-DFC850EFA28B}" presName="root2" presStyleCnt="0"/>
      <dgm:spPr/>
    </dgm:pt>
    <dgm:pt modelId="{F9FDEC5B-AD3F-6943-9572-B007A1A19CFE}" type="pres">
      <dgm:prSet presAssocID="{4F5A0DB2-4B0E-BF4A-9881-DFC850EFA28B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A1330E-276D-324E-B4B6-49C177919BC9}" type="pres">
      <dgm:prSet presAssocID="{4F5A0DB2-4B0E-BF4A-9881-DFC850EFA28B}" presName="level3hierChild" presStyleCnt="0"/>
      <dgm:spPr/>
    </dgm:pt>
    <dgm:pt modelId="{5E4C2948-25E9-A041-B22D-74287C30F569}" type="pres">
      <dgm:prSet presAssocID="{C01A236E-AEC2-FB46-A761-A8BBFF095F53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38ABDB80-D796-7547-8358-34C0630563EE}" type="pres">
      <dgm:prSet presAssocID="{C01A236E-AEC2-FB46-A761-A8BBFF095F53}" presName="connTx" presStyleLbl="parChTrans1D2" presStyleIdx="2" presStyleCnt="3"/>
      <dgm:spPr/>
      <dgm:t>
        <a:bodyPr/>
        <a:lstStyle/>
        <a:p>
          <a:endParaRPr lang="en-US"/>
        </a:p>
      </dgm:t>
    </dgm:pt>
    <dgm:pt modelId="{E1226A80-3038-0D40-9A42-CA83F4F55205}" type="pres">
      <dgm:prSet presAssocID="{5F06596A-4951-9742-9CAE-726F5DFBAFB0}" presName="root2" presStyleCnt="0"/>
      <dgm:spPr/>
    </dgm:pt>
    <dgm:pt modelId="{FC79C573-A15F-FB41-9589-714213C6D1C7}" type="pres">
      <dgm:prSet presAssocID="{5F06596A-4951-9742-9CAE-726F5DFBAFB0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ADFD662-857C-B442-8D8B-6607CDC2F564}" type="pres">
      <dgm:prSet presAssocID="{5F06596A-4951-9742-9CAE-726F5DFBAFB0}" presName="level3hierChild" presStyleCnt="0"/>
      <dgm:spPr/>
    </dgm:pt>
  </dgm:ptLst>
  <dgm:cxnLst>
    <dgm:cxn modelId="{5CDB8C55-6D0D-4E41-B7FA-A93655952986}" srcId="{FCA77712-BF05-1545-B346-5B191922BEC2}" destId="{4F5A0DB2-4B0E-BF4A-9881-DFC850EFA28B}" srcOrd="1" destOrd="0" parTransId="{A1E1EC95-0C3F-7042-BB48-0100BBB49DFF}" sibTransId="{ACBEDBAD-B799-9A44-9B8D-07D6662FAD6D}"/>
    <dgm:cxn modelId="{370A66A4-99FA-DB43-B74F-04475FDBFEE3}" type="presOf" srcId="{58116320-E1C3-B340-9CC1-02051EAADB87}" destId="{D00C6232-7266-6044-B0BD-C7D4E67D7737}" srcOrd="0" destOrd="0" presId="urn:microsoft.com/office/officeart/2005/8/layout/hierarchy2"/>
    <dgm:cxn modelId="{81FBCABD-7EAF-EC4E-B13D-6A4488D91B87}" type="presOf" srcId="{F130B2AC-88DD-0145-9FA8-4DB171163E11}" destId="{EE3F7893-7606-3449-A331-8303F06564B5}" srcOrd="1" destOrd="0" presId="urn:microsoft.com/office/officeart/2005/8/layout/hierarchy2"/>
    <dgm:cxn modelId="{0C0D78BB-79C3-F644-A18F-0898688F9346}" type="presOf" srcId="{461A121C-1F17-9B44-92E2-04D0E3D12A21}" destId="{85C1F480-EF8F-0044-B10B-88463998C576}" srcOrd="1" destOrd="0" presId="urn:microsoft.com/office/officeart/2005/8/layout/hierarchy2"/>
    <dgm:cxn modelId="{88BE5C51-B7EE-FE48-8BFD-4BB36A89C7ED}" type="presOf" srcId="{2216552F-5471-0548-AC25-204DB861A889}" destId="{8F0E19AF-68FA-7742-83F3-CEFD97F87E85}" srcOrd="0" destOrd="0" presId="urn:microsoft.com/office/officeart/2005/8/layout/hierarchy2"/>
    <dgm:cxn modelId="{041CD737-3E4C-7148-A6FE-A7EFFAABF638}" type="presOf" srcId="{C01A236E-AEC2-FB46-A761-A8BBFF095F53}" destId="{38ABDB80-D796-7547-8358-34C0630563EE}" srcOrd="1" destOrd="0" presId="urn:microsoft.com/office/officeart/2005/8/layout/hierarchy2"/>
    <dgm:cxn modelId="{F6D61341-1C81-8240-B12E-CE76829C2102}" type="presOf" srcId="{52403AE1-D0F1-CF46-AF5B-812B9ACEE89A}" destId="{F55D8DBC-7EF9-3B40-A7DE-3A0B56724E47}" srcOrd="1" destOrd="0" presId="urn:microsoft.com/office/officeart/2005/8/layout/hierarchy2"/>
    <dgm:cxn modelId="{1B6FB6BF-0F96-004E-83A6-32DBC535094A}" srcId="{FCA77712-BF05-1545-B346-5B191922BEC2}" destId="{2216552F-5471-0548-AC25-204DB861A889}" srcOrd="0" destOrd="0" parTransId="{F130B2AC-88DD-0145-9FA8-4DB171163E11}" sibTransId="{DB2A8BA6-5E5A-3242-9E66-42E6BCEB3E47}"/>
    <dgm:cxn modelId="{86AC4B11-7E32-1140-8430-85F5D57D8097}" type="presOf" srcId="{5F06596A-4951-9742-9CAE-726F5DFBAFB0}" destId="{FC79C573-A15F-FB41-9589-714213C6D1C7}" srcOrd="0" destOrd="0" presId="urn:microsoft.com/office/officeart/2005/8/layout/hierarchy2"/>
    <dgm:cxn modelId="{87AD8E6B-F7A3-4F46-818E-457D7A955CFC}" srcId="{2216552F-5471-0548-AC25-204DB861A889}" destId="{9D317D60-6202-1B42-9B13-19FC8387933A}" srcOrd="0" destOrd="0" parTransId="{2E749461-6096-764D-AAF2-338569E0B139}" sibTransId="{EEF71352-48C5-3944-B9E6-B0429007B2E4}"/>
    <dgm:cxn modelId="{021ED37B-D8F0-CB4C-942C-EC0854BCC957}" srcId="{2216552F-5471-0548-AC25-204DB861A889}" destId="{B2C94138-71C8-EE4B-97E0-CFF9B44CC4E8}" srcOrd="2" destOrd="0" parTransId="{52403AE1-D0F1-CF46-AF5B-812B9ACEE89A}" sibTransId="{34CCA479-89A2-6348-A471-CD1789974BE2}"/>
    <dgm:cxn modelId="{B66B942F-1C05-B94F-85ED-86DFE650AF50}" type="presOf" srcId="{52403AE1-D0F1-CF46-AF5B-812B9ACEE89A}" destId="{91874E93-655B-DC4E-B207-D448BD0C7B14}" srcOrd="0" destOrd="0" presId="urn:microsoft.com/office/officeart/2005/8/layout/hierarchy2"/>
    <dgm:cxn modelId="{ABE5770C-2E0B-C44E-8BCD-3DD5EDD3BC96}" type="presOf" srcId="{5CBD2EBD-DC93-C843-A475-07DF60EF84D0}" destId="{0E96F8B1-B571-BA4D-9B75-827922BF70EB}" srcOrd="0" destOrd="0" presId="urn:microsoft.com/office/officeart/2005/8/layout/hierarchy2"/>
    <dgm:cxn modelId="{7E27D6B5-95EE-924C-AD9E-127E585E584E}" type="presOf" srcId="{B2C94138-71C8-EE4B-97E0-CFF9B44CC4E8}" destId="{26C96074-6CDA-9147-82DB-46F43EC715F4}" srcOrd="0" destOrd="0" presId="urn:microsoft.com/office/officeart/2005/8/layout/hierarchy2"/>
    <dgm:cxn modelId="{16FC6F93-33F7-5441-B7F4-B52865192710}" srcId="{58116320-E1C3-B340-9CC1-02051EAADB87}" destId="{FCA77712-BF05-1545-B346-5B191922BEC2}" srcOrd="0" destOrd="0" parTransId="{D96DF25E-2593-8F47-BBB8-06FB8627C665}" sibTransId="{5026FDCA-FBC8-5A40-9E53-06F6B8936467}"/>
    <dgm:cxn modelId="{39702801-5381-AA4F-A809-311DD5170568}" type="presOf" srcId="{2E749461-6096-764D-AAF2-338569E0B139}" destId="{FF535B2C-4B86-2E44-82AF-9770EC8C516B}" srcOrd="0" destOrd="0" presId="urn:microsoft.com/office/officeart/2005/8/layout/hierarchy2"/>
    <dgm:cxn modelId="{710326BB-E13A-5441-A37D-8E693A9B62A5}" type="presOf" srcId="{4F5A0DB2-4B0E-BF4A-9881-DFC850EFA28B}" destId="{F9FDEC5B-AD3F-6943-9572-B007A1A19CFE}" srcOrd="0" destOrd="0" presId="urn:microsoft.com/office/officeart/2005/8/layout/hierarchy2"/>
    <dgm:cxn modelId="{4100F125-A52C-5E41-8A60-AC84D9C75598}" type="presOf" srcId="{A1E1EC95-0C3F-7042-BB48-0100BBB49DFF}" destId="{F0E18606-66CA-FA4B-AB32-8AFC69CE90C6}" srcOrd="0" destOrd="0" presId="urn:microsoft.com/office/officeart/2005/8/layout/hierarchy2"/>
    <dgm:cxn modelId="{D6D5D0A8-C020-C44E-A89D-DC48C433114C}" type="presOf" srcId="{461A121C-1F17-9B44-92E2-04D0E3D12A21}" destId="{6B14A0FE-0AB5-5E45-8AEE-2EF0C428B1BF}" srcOrd="0" destOrd="0" presId="urn:microsoft.com/office/officeart/2005/8/layout/hierarchy2"/>
    <dgm:cxn modelId="{BBD98C9B-114E-E04F-B58C-9FB8928B89A1}" type="presOf" srcId="{2E749461-6096-764D-AAF2-338569E0B139}" destId="{E8263BE8-CC14-1446-A23A-3CC5B18FB996}" srcOrd="1" destOrd="0" presId="urn:microsoft.com/office/officeart/2005/8/layout/hierarchy2"/>
    <dgm:cxn modelId="{721BE7E3-7C24-1F47-9DB6-1A8848E350AB}" srcId="{FCA77712-BF05-1545-B346-5B191922BEC2}" destId="{5F06596A-4951-9742-9CAE-726F5DFBAFB0}" srcOrd="2" destOrd="0" parTransId="{C01A236E-AEC2-FB46-A761-A8BBFF095F53}" sibTransId="{4F01D766-6F5D-2741-B049-BFA8568E6A2A}"/>
    <dgm:cxn modelId="{482ECAAC-5387-4E46-AB55-C43E318D8A1C}" type="presOf" srcId="{9D317D60-6202-1B42-9B13-19FC8387933A}" destId="{1FB361AF-1B73-1D48-91C6-AB73BD5EE1E5}" srcOrd="0" destOrd="0" presId="urn:microsoft.com/office/officeart/2005/8/layout/hierarchy2"/>
    <dgm:cxn modelId="{DC357981-C4B6-0A45-AFA6-556B6AEBF64A}" type="presOf" srcId="{A1E1EC95-0C3F-7042-BB48-0100BBB49DFF}" destId="{8A54286D-B476-B041-8121-F98F1FFD8F0A}" srcOrd="1" destOrd="0" presId="urn:microsoft.com/office/officeart/2005/8/layout/hierarchy2"/>
    <dgm:cxn modelId="{020CCC81-03A4-EF45-9D4C-6E8062F75D7B}" type="presOf" srcId="{C01A236E-AEC2-FB46-A761-A8BBFF095F53}" destId="{5E4C2948-25E9-A041-B22D-74287C30F569}" srcOrd="0" destOrd="0" presId="urn:microsoft.com/office/officeart/2005/8/layout/hierarchy2"/>
    <dgm:cxn modelId="{37E4D77A-E189-5446-8F05-F394E154B5B7}" type="presOf" srcId="{F130B2AC-88DD-0145-9FA8-4DB171163E11}" destId="{DBA7CC6E-BE46-7849-ADA1-F26329C6502C}" srcOrd="0" destOrd="0" presId="urn:microsoft.com/office/officeart/2005/8/layout/hierarchy2"/>
    <dgm:cxn modelId="{D5E4C65A-ED4D-2C4A-A476-9F971E01E7F6}" srcId="{2216552F-5471-0548-AC25-204DB861A889}" destId="{5CBD2EBD-DC93-C843-A475-07DF60EF84D0}" srcOrd="1" destOrd="0" parTransId="{461A121C-1F17-9B44-92E2-04D0E3D12A21}" sibTransId="{15CC7949-672C-F846-ABCE-FCC98C807405}"/>
    <dgm:cxn modelId="{B6A49AD5-D335-AA4D-9531-8D150986741D}" type="presOf" srcId="{FCA77712-BF05-1545-B346-5B191922BEC2}" destId="{719A875B-CED7-E440-BF7C-9C5806E65758}" srcOrd="0" destOrd="0" presId="urn:microsoft.com/office/officeart/2005/8/layout/hierarchy2"/>
    <dgm:cxn modelId="{356C5A72-EC16-A649-8ADA-837210B5BDBA}" type="presParOf" srcId="{D00C6232-7266-6044-B0BD-C7D4E67D7737}" destId="{0B5577FB-9F06-1249-B1C6-395743DF92C1}" srcOrd="0" destOrd="0" presId="urn:microsoft.com/office/officeart/2005/8/layout/hierarchy2"/>
    <dgm:cxn modelId="{6FA029F9-52BA-734D-942A-D43738AEC614}" type="presParOf" srcId="{0B5577FB-9F06-1249-B1C6-395743DF92C1}" destId="{719A875B-CED7-E440-BF7C-9C5806E65758}" srcOrd="0" destOrd="0" presId="urn:microsoft.com/office/officeart/2005/8/layout/hierarchy2"/>
    <dgm:cxn modelId="{6E93C767-618F-3D48-92AA-3CE5E95C8D71}" type="presParOf" srcId="{0B5577FB-9F06-1249-B1C6-395743DF92C1}" destId="{52EDCD3F-57E7-C541-B436-3AD2D54ABD6C}" srcOrd="1" destOrd="0" presId="urn:microsoft.com/office/officeart/2005/8/layout/hierarchy2"/>
    <dgm:cxn modelId="{135068CA-A84C-EF4D-AB9C-F1024D5FB16E}" type="presParOf" srcId="{52EDCD3F-57E7-C541-B436-3AD2D54ABD6C}" destId="{DBA7CC6E-BE46-7849-ADA1-F26329C6502C}" srcOrd="0" destOrd="0" presId="urn:microsoft.com/office/officeart/2005/8/layout/hierarchy2"/>
    <dgm:cxn modelId="{72E60238-DF97-DF47-B452-207E93594CEF}" type="presParOf" srcId="{DBA7CC6E-BE46-7849-ADA1-F26329C6502C}" destId="{EE3F7893-7606-3449-A331-8303F06564B5}" srcOrd="0" destOrd="0" presId="urn:microsoft.com/office/officeart/2005/8/layout/hierarchy2"/>
    <dgm:cxn modelId="{DE55E1D0-E0AD-F74D-8393-527DDE8CE604}" type="presParOf" srcId="{52EDCD3F-57E7-C541-B436-3AD2D54ABD6C}" destId="{1D867866-5816-5A4E-AD46-BA36330F9AD5}" srcOrd="1" destOrd="0" presId="urn:microsoft.com/office/officeart/2005/8/layout/hierarchy2"/>
    <dgm:cxn modelId="{90E60351-40FE-FF4C-AB12-A6B2BB4F418C}" type="presParOf" srcId="{1D867866-5816-5A4E-AD46-BA36330F9AD5}" destId="{8F0E19AF-68FA-7742-83F3-CEFD97F87E85}" srcOrd="0" destOrd="0" presId="urn:microsoft.com/office/officeart/2005/8/layout/hierarchy2"/>
    <dgm:cxn modelId="{EDEDC96D-CCB9-EE46-9F4E-BA7F2D21F1FF}" type="presParOf" srcId="{1D867866-5816-5A4E-AD46-BA36330F9AD5}" destId="{B36872BC-A626-074E-9CDD-237BB28E74CD}" srcOrd="1" destOrd="0" presId="urn:microsoft.com/office/officeart/2005/8/layout/hierarchy2"/>
    <dgm:cxn modelId="{AB02DD0A-6EA9-204B-9FA9-E0BAC69BF432}" type="presParOf" srcId="{B36872BC-A626-074E-9CDD-237BB28E74CD}" destId="{FF535B2C-4B86-2E44-82AF-9770EC8C516B}" srcOrd="0" destOrd="0" presId="urn:microsoft.com/office/officeart/2005/8/layout/hierarchy2"/>
    <dgm:cxn modelId="{48907462-6F92-314E-92E6-748A3D28E42F}" type="presParOf" srcId="{FF535B2C-4B86-2E44-82AF-9770EC8C516B}" destId="{E8263BE8-CC14-1446-A23A-3CC5B18FB996}" srcOrd="0" destOrd="0" presId="urn:microsoft.com/office/officeart/2005/8/layout/hierarchy2"/>
    <dgm:cxn modelId="{FB66862F-D255-6D4C-AD36-4C1B10D57037}" type="presParOf" srcId="{B36872BC-A626-074E-9CDD-237BB28E74CD}" destId="{4451078D-81D9-644E-9BFB-A263EF27A0AF}" srcOrd="1" destOrd="0" presId="urn:microsoft.com/office/officeart/2005/8/layout/hierarchy2"/>
    <dgm:cxn modelId="{80065F0D-A7E0-1F45-BDB1-7EC6B567E403}" type="presParOf" srcId="{4451078D-81D9-644E-9BFB-A263EF27A0AF}" destId="{1FB361AF-1B73-1D48-91C6-AB73BD5EE1E5}" srcOrd="0" destOrd="0" presId="urn:microsoft.com/office/officeart/2005/8/layout/hierarchy2"/>
    <dgm:cxn modelId="{882B6C74-17DF-264F-B1E5-B0758EF033B4}" type="presParOf" srcId="{4451078D-81D9-644E-9BFB-A263EF27A0AF}" destId="{85EBAFEC-DE52-1A43-99F7-3FEF05E7AF36}" srcOrd="1" destOrd="0" presId="urn:microsoft.com/office/officeart/2005/8/layout/hierarchy2"/>
    <dgm:cxn modelId="{FD81AD05-AE5C-924F-9649-F6221CCB3E72}" type="presParOf" srcId="{B36872BC-A626-074E-9CDD-237BB28E74CD}" destId="{6B14A0FE-0AB5-5E45-8AEE-2EF0C428B1BF}" srcOrd="2" destOrd="0" presId="urn:microsoft.com/office/officeart/2005/8/layout/hierarchy2"/>
    <dgm:cxn modelId="{0B090A1E-6C6C-BE46-85E4-BCD1A1FFEAA6}" type="presParOf" srcId="{6B14A0FE-0AB5-5E45-8AEE-2EF0C428B1BF}" destId="{85C1F480-EF8F-0044-B10B-88463998C576}" srcOrd="0" destOrd="0" presId="urn:microsoft.com/office/officeart/2005/8/layout/hierarchy2"/>
    <dgm:cxn modelId="{1FDD8EDE-0D05-3646-86BD-97864BCE8406}" type="presParOf" srcId="{B36872BC-A626-074E-9CDD-237BB28E74CD}" destId="{94136D1A-4901-2E48-9DA8-71E66FAF3DE1}" srcOrd="3" destOrd="0" presId="urn:microsoft.com/office/officeart/2005/8/layout/hierarchy2"/>
    <dgm:cxn modelId="{10D02F68-5768-A242-A7A7-FEC4778E2C6F}" type="presParOf" srcId="{94136D1A-4901-2E48-9DA8-71E66FAF3DE1}" destId="{0E96F8B1-B571-BA4D-9B75-827922BF70EB}" srcOrd="0" destOrd="0" presId="urn:microsoft.com/office/officeart/2005/8/layout/hierarchy2"/>
    <dgm:cxn modelId="{91D50DE2-25EB-2341-AB5A-B162EB465288}" type="presParOf" srcId="{94136D1A-4901-2E48-9DA8-71E66FAF3DE1}" destId="{F3757FC3-FC9F-414A-A7A5-A65C0D4A5B4D}" srcOrd="1" destOrd="0" presId="urn:microsoft.com/office/officeart/2005/8/layout/hierarchy2"/>
    <dgm:cxn modelId="{AD94863F-2085-7040-B5C1-E675C4310BAC}" type="presParOf" srcId="{B36872BC-A626-074E-9CDD-237BB28E74CD}" destId="{91874E93-655B-DC4E-B207-D448BD0C7B14}" srcOrd="4" destOrd="0" presId="urn:microsoft.com/office/officeart/2005/8/layout/hierarchy2"/>
    <dgm:cxn modelId="{B0D2B0C2-1517-414E-AD91-E0A190B7A22C}" type="presParOf" srcId="{91874E93-655B-DC4E-B207-D448BD0C7B14}" destId="{F55D8DBC-7EF9-3B40-A7DE-3A0B56724E47}" srcOrd="0" destOrd="0" presId="urn:microsoft.com/office/officeart/2005/8/layout/hierarchy2"/>
    <dgm:cxn modelId="{362DA51F-E79D-D84E-874F-92B81ED8B76B}" type="presParOf" srcId="{B36872BC-A626-074E-9CDD-237BB28E74CD}" destId="{575602CF-3C66-E44E-8715-4F4A2719FB3D}" srcOrd="5" destOrd="0" presId="urn:microsoft.com/office/officeart/2005/8/layout/hierarchy2"/>
    <dgm:cxn modelId="{9699FCFF-05A1-964E-9BAB-50624C6DEDC2}" type="presParOf" srcId="{575602CF-3C66-E44E-8715-4F4A2719FB3D}" destId="{26C96074-6CDA-9147-82DB-46F43EC715F4}" srcOrd="0" destOrd="0" presId="urn:microsoft.com/office/officeart/2005/8/layout/hierarchy2"/>
    <dgm:cxn modelId="{F56F8E0B-B389-A745-8721-E2C1AB75BCCF}" type="presParOf" srcId="{575602CF-3C66-E44E-8715-4F4A2719FB3D}" destId="{E0AE2100-EEDB-0A4C-8623-FE9C29E750BF}" srcOrd="1" destOrd="0" presId="urn:microsoft.com/office/officeart/2005/8/layout/hierarchy2"/>
    <dgm:cxn modelId="{AA4ACAFF-079D-BE4F-8D2A-741AF32A87F1}" type="presParOf" srcId="{52EDCD3F-57E7-C541-B436-3AD2D54ABD6C}" destId="{F0E18606-66CA-FA4B-AB32-8AFC69CE90C6}" srcOrd="2" destOrd="0" presId="urn:microsoft.com/office/officeart/2005/8/layout/hierarchy2"/>
    <dgm:cxn modelId="{1C51A460-D720-D347-926F-EE3E43880718}" type="presParOf" srcId="{F0E18606-66CA-FA4B-AB32-8AFC69CE90C6}" destId="{8A54286D-B476-B041-8121-F98F1FFD8F0A}" srcOrd="0" destOrd="0" presId="urn:microsoft.com/office/officeart/2005/8/layout/hierarchy2"/>
    <dgm:cxn modelId="{025A2475-71A3-EB40-A5DB-517C6F414133}" type="presParOf" srcId="{52EDCD3F-57E7-C541-B436-3AD2D54ABD6C}" destId="{A385C0D2-8DA3-3441-B51D-1D6445164B8F}" srcOrd="3" destOrd="0" presId="urn:microsoft.com/office/officeart/2005/8/layout/hierarchy2"/>
    <dgm:cxn modelId="{BDBAAAF8-47CE-1E48-B4AB-9035EF61DCDA}" type="presParOf" srcId="{A385C0D2-8DA3-3441-B51D-1D6445164B8F}" destId="{F9FDEC5B-AD3F-6943-9572-B007A1A19CFE}" srcOrd="0" destOrd="0" presId="urn:microsoft.com/office/officeart/2005/8/layout/hierarchy2"/>
    <dgm:cxn modelId="{0D1D4572-C162-234E-BE8D-7DE1E2942F42}" type="presParOf" srcId="{A385C0D2-8DA3-3441-B51D-1D6445164B8F}" destId="{C1A1330E-276D-324E-B4B6-49C177919BC9}" srcOrd="1" destOrd="0" presId="urn:microsoft.com/office/officeart/2005/8/layout/hierarchy2"/>
    <dgm:cxn modelId="{97632689-3FB4-3143-A4A6-6291C7D5A63A}" type="presParOf" srcId="{52EDCD3F-57E7-C541-B436-3AD2D54ABD6C}" destId="{5E4C2948-25E9-A041-B22D-74287C30F569}" srcOrd="4" destOrd="0" presId="urn:microsoft.com/office/officeart/2005/8/layout/hierarchy2"/>
    <dgm:cxn modelId="{73EAB8CB-0861-8F4B-B763-977033430962}" type="presParOf" srcId="{5E4C2948-25E9-A041-B22D-74287C30F569}" destId="{38ABDB80-D796-7547-8358-34C0630563EE}" srcOrd="0" destOrd="0" presId="urn:microsoft.com/office/officeart/2005/8/layout/hierarchy2"/>
    <dgm:cxn modelId="{FAFE12D0-AE64-3142-9F4B-FE986E0B9750}" type="presParOf" srcId="{52EDCD3F-57E7-C541-B436-3AD2D54ABD6C}" destId="{E1226A80-3038-0D40-9A42-CA83F4F55205}" srcOrd="5" destOrd="0" presId="urn:microsoft.com/office/officeart/2005/8/layout/hierarchy2"/>
    <dgm:cxn modelId="{E07AC83F-72A0-4846-91CD-C529F3374155}" type="presParOf" srcId="{E1226A80-3038-0D40-9A42-CA83F4F55205}" destId="{FC79C573-A15F-FB41-9589-714213C6D1C7}" srcOrd="0" destOrd="0" presId="urn:microsoft.com/office/officeart/2005/8/layout/hierarchy2"/>
    <dgm:cxn modelId="{0D41E4C0-3709-A945-BBC5-A25B05E30783}" type="presParOf" srcId="{E1226A80-3038-0D40-9A42-CA83F4F55205}" destId="{2ADFD662-857C-B442-8D8B-6607CDC2F56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5E830E4-7B52-6442-A2F6-4421BD8FE5F6}" type="doc">
      <dgm:prSet loTypeId="urn:microsoft.com/office/officeart/2008/layout/PictureStrips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F384BE2-E17B-4640-9E57-899C1FF8AEE7}">
      <dgm:prSet phldrT="[Text]"/>
      <dgm:spPr/>
      <dgm:t>
        <a:bodyPr/>
        <a:lstStyle/>
        <a:p>
          <a:pPr algn="ctr"/>
          <a:r>
            <a:rPr lang="en-US" b="1" dirty="0" smtClean="0">
              <a:latin typeface="Franklin Gothic Book"/>
              <a:cs typeface="Franklin Gothic Book"/>
            </a:rPr>
            <a:t>Dias </a:t>
          </a:r>
          <a:r>
            <a:rPr lang="en-US" b="1" dirty="0" err="1" smtClean="0">
              <a:latin typeface="Franklin Gothic Book"/>
              <a:cs typeface="Franklin Gothic Book"/>
            </a:rPr>
            <a:t>Úteis</a:t>
          </a:r>
          <a:r>
            <a:rPr lang="en-US" b="1" dirty="0" smtClean="0">
              <a:latin typeface="Franklin Gothic Book"/>
              <a:cs typeface="Franklin Gothic Book"/>
            </a:rPr>
            <a:t/>
          </a:r>
          <a:br>
            <a:rPr lang="en-US" b="1" dirty="0" smtClean="0">
              <a:latin typeface="Franklin Gothic Book"/>
              <a:cs typeface="Franklin Gothic Book"/>
            </a:rPr>
          </a:br>
          <a:r>
            <a:rPr lang="en-US" b="1" dirty="0" smtClean="0">
              <a:latin typeface="Franklin Gothic Book"/>
              <a:cs typeface="Franklin Gothic Book"/>
            </a:rPr>
            <a:t>(</a:t>
          </a:r>
          <a:r>
            <a:rPr lang="en-US" b="1" dirty="0" err="1" smtClean="0">
              <a:latin typeface="Franklin Gothic Book"/>
              <a:cs typeface="Franklin Gothic Book"/>
            </a:rPr>
            <a:t>Enunciado</a:t>
          </a:r>
          <a:r>
            <a:rPr lang="en-US" b="1" dirty="0" smtClean="0">
              <a:latin typeface="Franklin Gothic Book"/>
              <a:cs typeface="Franklin Gothic Book"/>
            </a:rPr>
            <a:t> n. 89 </a:t>
          </a:r>
          <a:r>
            <a:rPr lang="mr-IN" b="1" dirty="0" smtClean="0">
              <a:latin typeface="Franklin Gothic Book"/>
              <a:cs typeface="Franklin Gothic Book"/>
            </a:rPr>
            <a:t>–</a:t>
          </a:r>
          <a:r>
            <a:rPr lang="en-US" b="1" dirty="0" smtClean="0">
              <a:latin typeface="Franklin Gothic Book"/>
              <a:cs typeface="Franklin Gothic Book"/>
            </a:rPr>
            <a:t> CJF)</a:t>
          </a:r>
          <a:endParaRPr lang="en-US" b="1" dirty="0">
            <a:latin typeface="Franklin Gothic Book"/>
            <a:cs typeface="Franklin Gothic Book"/>
          </a:endParaRPr>
        </a:p>
      </dgm:t>
    </dgm:pt>
    <dgm:pt modelId="{EBE4F15D-5212-9B47-A717-B085BA0BCC22}" type="parTrans" cxnId="{72CECA20-58B1-C944-9131-1D5F9DEA891A}">
      <dgm:prSet/>
      <dgm:spPr/>
      <dgm:t>
        <a:bodyPr/>
        <a:lstStyle/>
        <a:p>
          <a:pPr algn="ctr"/>
          <a:endParaRPr lang="en-US" b="1">
            <a:latin typeface="Franklin Gothic Book"/>
            <a:cs typeface="Franklin Gothic Book"/>
          </a:endParaRPr>
        </a:p>
      </dgm:t>
    </dgm:pt>
    <dgm:pt modelId="{9E19DCF5-293A-FA48-9DC6-13C77C3D7D79}" type="sibTrans" cxnId="{72CECA20-58B1-C944-9131-1D5F9DEA891A}">
      <dgm:prSet/>
      <dgm:spPr/>
      <dgm:t>
        <a:bodyPr/>
        <a:lstStyle/>
        <a:p>
          <a:pPr algn="ctr"/>
          <a:endParaRPr lang="en-US" b="1">
            <a:latin typeface="Franklin Gothic Book"/>
            <a:cs typeface="Franklin Gothic Book"/>
          </a:endParaRPr>
        </a:p>
      </dgm:t>
    </dgm:pt>
    <dgm:pt modelId="{26432AB1-FCF7-BC4C-ADC3-803109E524FE}">
      <dgm:prSet phldrT="[Text]"/>
      <dgm:spPr/>
      <dgm:t>
        <a:bodyPr/>
        <a:lstStyle/>
        <a:p>
          <a:pPr algn="ctr"/>
          <a:r>
            <a:rPr lang="en-US" b="1" dirty="0" smtClean="0">
              <a:latin typeface="Franklin Gothic Book"/>
              <a:cs typeface="Franklin Gothic Book"/>
            </a:rPr>
            <a:t>Art. 231, 3o, CPC</a:t>
          </a:r>
          <a:endParaRPr lang="en-US" b="1" dirty="0">
            <a:latin typeface="Franklin Gothic Book"/>
            <a:cs typeface="Franklin Gothic Book"/>
          </a:endParaRPr>
        </a:p>
      </dgm:t>
    </dgm:pt>
    <dgm:pt modelId="{AEA21471-B5FD-8E4D-BBC3-8901701E922A}" type="parTrans" cxnId="{C31A2CFA-357B-F648-A400-33B6DFF7B1A1}">
      <dgm:prSet/>
      <dgm:spPr/>
      <dgm:t>
        <a:bodyPr/>
        <a:lstStyle/>
        <a:p>
          <a:pPr algn="ctr"/>
          <a:endParaRPr lang="en-US" b="1">
            <a:latin typeface="Franklin Gothic Book"/>
            <a:cs typeface="Franklin Gothic Book"/>
          </a:endParaRPr>
        </a:p>
      </dgm:t>
    </dgm:pt>
    <dgm:pt modelId="{FC1BA333-4B93-A940-9B16-7C04139AD3E4}" type="sibTrans" cxnId="{C31A2CFA-357B-F648-A400-33B6DFF7B1A1}">
      <dgm:prSet/>
      <dgm:spPr/>
      <dgm:t>
        <a:bodyPr/>
        <a:lstStyle/>
        <a:p>
          <a:pPr algn="ctr"/>
          <a:endParaRPr lang="en-US" b="1">
            <a:latin typeface="Franklin Gothic Book"/>
            <a:cs typeface="Franklin Gothic Book"/>
          </a:endParaRPr>
        </a:p>
      </dgm:t>
    </dgm:pt>
    <dgm:pt modelId="{4326E234-40D1-5340-BAC8-41DF778CCC43}">
      <dgm:prSet phldrT="[Text]"/>
      <dgm:spPr/>
      <dgm:t>
        <a:bodyPr/>
        <a:lstStyle/>
        <a:p>
          <a:pPr algn="ctr"/>
          <a:r>
            <a:rPr lang="en-US" b="1" dirty="0" smtClean="0">
              <a:latin typeface="Franklin Gothic Book"/>
              <a:cs typeface="Franklin Gothic Book"/>
            </a:rPr>
            <a:t>Art. 231, 2o, CPC</a:t>
          </a:r>
          <a:endParaRPr lang="en-US" b="1" dirty="0">
            <a:latin typeface="Franklin Gothic Book"/>
            <a:cs typeface="Franklin Gothic Book"/>
          </a:endParaRPr>
        </a:p>
      </dgm:t>
    </dgm:pt>
    <dgm:pt modelId="{86514D6F-5605-6949-BC2B-7CA6E319CC04}" type="parTrans" cxnId="{457AD360-8D8B-2846-BAC7-23167630AC36}">
      <dgm:prSet/>
      <dgm:spPr/>
      <dgm:t>
        <a:bodyPr/>
        <a:lstStyle/>
        <a:p>
          <a:pPr algn="ctr"/>
          <a:endParaRPr lang="en-US" b="1">
            <a:latin typeface="Franklin Gothic Book"/>
            <a:cs typeface="Franklin Gothic Book"/>
          </a:endParaRPr>
        </a:p>
      </dgm:t>
    </dgm:pt>
    <dgm:pt modelId="{38C88879-3E77-BC45-AC5E-B80F0B46EF5B}" type="sibTrans" cxnId="{457AD360-8D8B-2846-BAC7-23167630AC36}">
      <dgm:prSet/>
      <dgm:spPr/>
      <dgm:t>
        <a:bodyPr/>
        <a:lstStyle/>
        <a:p>
          <a:pPr algn="ctr"/>
          <a:endParaRPr lang="en-US" b="1">
            <a:latin typeface="Franklin Gothic Book"/>
            <a:cs typeface="Franklin Gothic Book"/>
          </a:endParaRPr>
        </a:p>
      </dgm:t>
    </dgm:pt>
    <dgm:pt modelId="{20BA6D8E-55C3-F440-BA5B-B6545641043F}">
      <dgm:prSet phldrT="[Text]"/>
      <dgm:spPr/>
      <dgm:t>
        <a:bodyPr/>
        <a:lstStyle/>
        <a:p>
          <a:pPr algn="ctr"/>
          <a:r>
            <a:rPr lang="en-US" b="1" dirty="0" smtClean="0">
              <a:latin typeface="Franklin Gothic Book"/>
              <a:cs typeface="Franklin Gothic Book"/>
            </a:rPr>
            <a:t>O </a:t>
          </a:r>
          <a:r>
            <a:rPr lang="en-US" b="1" dirty="0" err="1" smtClean="0">
              <a:latin typeface="Franklin Gothic Book"/>
              <a:cs typeface="Franklin Gothic Book"/>
            </a:rPr>
            <a:t>Prazo</a:t>
          </a:r>
          <a:r>
            <a:rPr lang="en-US" b="1" dirty="0" smtClean="0">
              <a:latin typeface="Franklin Gothic Book"/>
              <a:cs typeface="Franklin Gothic Book"/>
            </a:rPr>
            <a:t> </a:t>
          </a:r>
          <a:r>
            <a:rPr lang="en-US" b="1" dirty="0" err="1" smtClean="0">
              <a:latin typeface="Franklin Gothic Book"/>
              <a:cs typeface="Franklin Gothic Book"/>
            </a:rPr>
            <a:t>pode</a:t>
          </a:r>
          <a:r>
            <a:rPr lang="en-US" b="1" dirty="0" smtClean="0">
              <a:latin typeface="Franklin Gothic Book"/>
              <a:cs typeface="Franklin Gothic Book"/>
            </a:rPr>
            <a:t> </a:t>
          </a:r>
          <a:r>
            <a:rPr lang="en-US" b="1" dirty="0" err="1" smtClean="0">
              <a:latin typeface="Franklin Gothic Book"/>
              <a:cs typeface="Franklin Gothic Book"/>
            </a:rPr>
            <a:t>ser</a:t>
          </a:r>
          <a:r>
            <a:rPr lang="en-US" b="1" dirty="0" smtClean="0">
              <a:latin typeface="Franklin Gothic Book"/>
              <a:cs typeface="Franklin Gothic Book"/>
            </a:rPr>
            <a:t> </a:t>
          </a:r>
          <a:r>
            <a:rPr lang="en-US" b="1" dirty="0" err="1" smtClean="0">
              <a:latin typeface="Franklin Gothic Book"/>
              <a:cs typeface="Franklin Gothic Book"/>
            </a:rPr>
            <a:t>reduzido</a:t>
          </a:r>
          <a:r>
            <a:rPr lang="en-US" b="1" dirty="0" smtClean="0">
              <a:latin typeface="Franklin Gothic Book"/>
              <a:cs typeface="Franklin Gothic Book"/>
            </a:rPr>
            <a:t> (art. 190, CPC)</a:t>
          </a:r>
        </a:p>
      </dgm:t>
    </dgm:pt>
    <dgm:pt modelId="{25FB12FC-1DC5-764E-B063-6E51B404F7A7}" type="parTrans" cxnId="{7080A4CE-555F-0945-AEAC-34B2E5301935}">
      <dgm:prSet/>
      <dgm:spPr/>
      <dgm:t>
        <a:bodyPr/>
        <a:lstStyle/>
        <a:p>
          <a:pPr algn="ctr"/>
          <a:endParaRPr lang="en-US" b="1"/>
        </a:p>
      </dgm:t>
    </dgm:pt>
    <dgm:pt modelId="{29D902C9-FFF1-F249-B82F-F0F65E55B3BC}" type="sibTrans" cxnId="{7080A4CE-555F-0945-AEAC-34B2E5301935}">
      <dgm:prSet/>
      <dgm:spPr/>
      <dgm:t>
        <a:bodyPr/>
        <a:lstStyle/>
        <a:p>
          <a:pPr algn="ctr"/>
          <a:endParaRPr lang="en-US" b="1"/>
        </a:p>
      </dgm:t>
    </dgm:pt>
    <dgm:pt modelId="{3D66988A-AD67-8846-80C7-9D07B8B5F397}">
      <dgm:prSet phldrT="[Text]"/>
      <dgm:spPr/>
      <dgm:t>
        <a:bodyPr/>
        <a:lstStyle/>
        <a:p>
          <a:pPr algn="ctr"/>
          <a:r>
            <a:rPr lang="en-US" b="1" dirty="0" err="1" smtClean="0">
              <a:latin typeface="Franklin Gothic Book"/>
              <a:cs typeface="Franklin Gothic Book"/>
            </a:rPr>
            <a:t>Pagamento</a:t>
          </a:r>
          <a:r>
            <a:rPr lang="en-US" b="1" dirty="0" smtClean="0">
              <a:latin typeface="Franklin Gothic Book"/>
              <a:cs typeface="Franklin Gothic Book"/>
            </a:rPr>
            <a:t> </a:t>
          </a:r>
          <a:r>
            <a:rPr lang="en-US" b="1" dirty="0" err="1" smtClean="0">
              <a:latin typeface="Franklin Gothic Book"/>
              <a:cs typeface="Franklin Gothic Book"/>
            </a:rPr>
            <a:t>n</a:t>
          </a:r>
          <a:r>
            <a:rPr lang="en-US" b="1" dirty="0" err="1" smtClean="0">
              <a:latin typeface="Franklin Gothic Book"/>
              <a:cs typeface="Franklin Gothic Book"/>
            </a:rPr>
            <a:t>ão</a:t>
          </a:r>
          <a:r>
            <a:rPr lang="en-US" b="1" dirty="0" smtClean="0">
              <a:latin typeface="Franklin Gothic Book"/>
              <a:cs typeface="Franklin Gothic Book"/>
            </a:rPr>
            <a:t> </a:t>
          </a:r>
          <a:r>
            <a:rPr lang="en-US" b="1" dirty="0" err="1" smtClean="0">
              <a:latin typeface="Franklin Gothic Book"/>
              <a:cs typeface="Franklin Gothic Book"/>
            </a:rPr>
            <a:t>pode</a:t>
          </a:r>
          <a:r>
            <a:rPr lang="en-US" b="1" dirty="0" smtClean="0">
              <a:latin typeface="Franklin Gothic Book"/>
              <a:cs typeface="Franklin Gothic Book"/>
            </a:rPr>
            <a:t> </a:t>
          </a:r>
          <a:r>
            <a:rPr lang="en-US" b="1" dirty="0" err="1" smtClean="0">
              <a:latin typeface="Franklin Gothic Book"/>
              <a:cs typeface="Franklin Gothic Book"/>
            </a:rPr>
            <a:t>ser</a:t>
          </a:r>
          <a:r>
            <a:rPr lang="en-US" b="1" dirty="0" smtClean="0">
              <a:latin typeface="Franklin Gothic Book"/>
              <a:cs typeface="Franklin Gothic Book"/>
            </a:rPr>
            <a:t> </a:t>
          </a:r>
          <a:r>
            <a:rPr lang="en-US" b="1" dirty="0" err="1" smtClean="0">
              <a:latin typeface="Franklin Gothic Book"/>
              <a:cs typeface="Franklin Gothic Book"/>
            </a:rPr>
            <a:t>parcelado</a:t>
          </a:r>
          <a:r>
            <a:rPr lang="en-US" b="1" dirty="0" smtClean="0">
              <a:latin typeface="Franklin Gothic Book"/>
              <a:cs typeface="Franklin Gothic Book"/>
            </a:rPr>
            <a:t/>
          </a:r>
          <a:br>
            <a:rPr lang="en-US" b="1" dirty="0" smtClean="0">
              <a:latin typeface="Franklin Gothic Book"/>
              <a:cs typeface="Franklin Gothic Book"/>
            </a:rPr>
          </a:br>
          <a:r>
            <a:rPr lang="en-US" b="1" dirty="0" smtClean="0">
              <a:latin typeface="Franklin Gothic Book"/>
              <a:cs typeface="Franklin Gothic Book"/>
            </a:rPr>
            <a:t>(art. 917, 7o, CPC)</a:t>
          </a:r>
          <a:endParaRPr lang="en-US" b="1" dirty="0" smtClean="0">
            <a:latin typeface="Franklin Gothic Book"/>
            <a:cs typeface="Franklin Gothic Book"/>
          </a:endParaRPr>
        </a:p>
      </dgm:t>
    </dgm:pt>
    <dgm:pt modelId="{7F7E21F1-6C38-104F-840C-BB417472E829}" type="parTrans" cxnId="{AC340C27-983B-DD43-87DD-F0CFB12E053F}">
      <dgm:prSet/>
      <dgm:spPr/>
      <dgm:t>
        <a:bodyPr/>
        <a:lstStyle/>
        <a:p>
          <a:pPr algn="ctr"/>
          <a:endParaRPr lang="en-US" b="1"/>
        </a:p>
      </dgm:t>
    </dgm:pt>
    <dgm:pt modelId="{ADBE5FE8-FFFE-C445-82CC-799C50125E5F}" type="sibTrans" cxnId="{AC340C27-983B-DD43-87DD-F0CFB12E053F}">
      <dgm:prSet/>
      <dgm:spPr/>
      <dgm:t>
        <a:bodyPr/>
        <a:lstStyle/>
        <a:p>
          <a:pPr algn="ctr"/>
          <a:endParaRPr lang="en-US" b="1"/>
        </a:p>
      </dgm:t>
    </dgm:pt>
    <dgm:pt modelId="{4CBCCCC6-108E-1846-8058-ADADA4450FD0}">
      <dgm:prSet phldrT="[Text]"/>
      <dgm:spPr/>
      <dgm:t>
        <a:bodyPr/>
        <a:lstStyle/>
        <a:p>
          <a:pPr algn="ctr"/>
          <a:r>
            <a:rPr lang="en-US" b="1" dirty="0" err="1" smtClean="0">
              <a:latin typeface="Franklin Gothic Book"/>
              <a:cs typeface="Franklin Gothic Book"/>
            </a:rPr>
            <a:t>Resp</a:t>
          </a:r>
          <a:r>
            <a:rPr lang="en-US" b="1" dirty="0" smtClean="0">
              <a:latin typeface="Franklin Gothic Book"/>
              <a:cs typeface="Franklin Gothic Book"/>
            </a:rPr>
            <a:t> 1.693.784</a:t>
          </a:r>
          <a:br>
            <a:rPr lang="en-US" b="1" dirty="0" smtClean="0">
              <a:latin typeface="Franklin Gothic Book"/>
              <a:cs typeface="Franklin Gothic Book"/>
            </a:rPr>
          </a:br>
          <a:r>
            <a:rPr lang="en-US" b="1" dirty="0" smtClean="0">
              <a:latin typeface="Franklin Gothic Book"/>
              <a:cs typeface="Franklin Gothic Book"/>
            </a:rPr>
            <a:t>(</a:t>
          </a:r>
          <a:r>
            <a:rPr lang="en-US" b="1" dirty="0" err="1" smtClean="0">
              <a:latin typeface="Franklin Gothic Book"/>
              <a:cs typeface="Franklin Gothic Book"/>
            </a:rPr>
            <a:t>procuradores</a:t>
          </a:r>
          <a:r>
            <a:rPr lang="en-US" b="1" dirty="0" smtClean="0">
              <a:latin typeface="Franklin Gothic Book"/>
              <a:cs typeface="Franklin Gothic Book"/>
            </a:rPr>
            <a:t> </a:t>
          </a:r>
          <a:r>
            <a:rPr lang="en-US" b="1" dirty="0" err="1" smtClean="0">
              <a:latin typeface="Franklin Gothic Book"/>
              <a:cs typeface="Franklin Gothic Book"/>
            </a:rPr>
            <a:t>diferentes</a:t>
          </a:r>
          <a:r>
            <a:rPr lang="en-US" b="1" dirty="0" smtClean="0">
              <a:latin typeface="Franklin Gothic Book"/>
              <a:cs typeface="Franklin Gothic Book"/>
            </a:rPr>
            <a:t>)</a:t>
          </a:r>
        </a:p>
      </dgm:t>
    </dgm:pt>
    <dgm:pt modelId="{C7664CAF-727B-2441-856D-18F11CCE7F39}" type="parTrans" cxnId="{87605F9C-A6E0-AA45-999D-A9E34B5C3625}">
      <dgm:prSet/>
      <dgm:spPr/>
    </dgm:pt>
    <dgm:pt modelId="{7F65E2B9-17DF-E444-9346-06DCA40742B9}" type="sibTrans" cxnId="{87605F9C-A6E0-AA45-999D-A9E34B5C3625}">
      <dgm:prSet/>
      <dgm:spPr/>
    </dgm:pt>
    <dgm:pt modelId="{3A2A378B-7A1A-5D42-BF99-6AD22E6C256B}">
      <dgm:prSet phldrT="[Text]"/>
      <dgm:spPr/>
      <dgm:t>
        <a:bodyPr/>
        <a:lstStyle/>
        <a:p>
          <a:pPr algn="ctr"/>
          <a:r>
            <a:rPr lang="en-US" b="1" dirty="0" err="1" smtClean="0">
              <a:latin typeface="Franklin Gothic Book"/>
              <a:cs typeface="Franklin Gothic Book"/>
            </a:rPr>
            <a:t>Resp</a:t>
          </a:r>
          <a:r>
            <a:rPr lang="en-US" b="1" dirty="0" smtClean="0">
              <a:latin typeface="Franklin Gothic Book"/>
              <a:cs typeface="Franklin Gothic Book"/>
            </a:rPr>
            <a:t> 1.261.856</a:t>
          </a:r>
          <a:br>
            <a:rPr lang="en-US" b="1" dirty="0" smtClean="0">
              <a:latin typeface="Franklin Gothic Book"/>
              <a:cs typeface="Franklin Gothic Book"/>
            </a:rPr>
          </a:br>
          <a:r>
            <a:rPr lang="en-US" b="1" dirty="0" smtClean="0">
              <a:latin typeface="Franklin Gothic Book"/>
              <a:cs typeface="Franklin Gothic Book"/>
            </a:rPr>
            <a:t>(</a:t>
          </a:r>
          <a:r>
            <a:rPr lang="en-US" b="1" dirty="0" err="1" smtClean="0">
              <a:latin typeface="Franklin Gothic Book"/>
              <a:cs typeface="Franklin Gothic Book"/>
            </a:rPr>
            <a:t>prazo</a:t>
          </a:r>
          <a:r>
            <a:rPr lang="en-US" b="1" dirty="0" smtClean="0">
              <a:latin typeface="Franklin Gothic Book"/>
              <a:cs typeface="Franklin Gothic Book"/>
            </a:rPr>
            <a:t> </a:t>
          </a:r>
          <a:r>
            <a:rPr lang="en-US" b="1" dirty="0" err="1" smtClean="0">
              <a:latin typeface="Franklin Gothic Book"/>
              <a:cs typeface="Franklin Gothic Book"/>
            </a:rPr>
            <a:t>em</a:t>
          </a:r>
          <a:r>
            <a:rPr lang="en-US" b="1" dirty="0" smtClean="0">
              <a:latin typeface="Franklin Gothic Book"/>
              <a:cs typeface="Franklin Gothic Book"/>
            </a:rPr>
            <a:t> </a:t>
          </a:r>
          <a:r>
            <a:rPr lang="en-US" b="1" dirty="0" err="1" smtClean="0">
              <a:latin typeface="Franklin Gothic Book"/>
              <a:cs typeface="Franklin Gothic Book"/>
            </a:rPr>
            <a:t>dobro</a:t>
          </a:r>
          <a:r>
            <a:rPr lang="en-US" b="1" dirty="0" smtClean="0">
              <a:latin typeface="Franklin Gothic Book"/>
              <a:cs typeface="Franklin Gothic Book"/>
            </a:rPr>
            <a:t> </a:t>
          </a:r>
          <a:r>
            <a:rPr lang="en-US" b="1" dirty="0" err="1" smtClean="0">
              <a:latin typeface="Franklin Gothic Book"/>
              <a:cs typeface="Franklin Gothic Book"/>
            </a:rPr>
            <a:t>defensoria</a:t>
          </a:r>
          <a:r>
            <a:rPr lang="en-US" b="1" dirty="0" smtClean="0">
              <a:latin typeface="Franklin Gothic Book"/>
              <a:cs typeface="Franklin Gothic Book"/>
            </a:rPr>
            <a:t>)</a:t>
          </a:r>
        </a:p>
      </dgm:t>
    </dgm:pt>
    <dgm:pt modelId="{FBE578CF-0AED-0245-8CB9-7DFEFC3CEC6B}" type="parTrans" cxnId="{40B606AE-7128-7344-887D-6504B649D824}">
      <dgm:prSet/>
      <dgm:spPr/>
    </dgm:pt>
    <dgm:pt modelId="{51F31D77-15C4-F544-890A-83FE813787A3}" type="sibTrans" cxnId="{40B606AE-7128-7344-887D-6504B649D824}">
      <dgm:prSet/>
      <dgm:spPr/>
    </dgm:pt>
    <dgm:pt modelId="{01E507DF-F548-5947-AD3C-FF19BBF085B9}">
      <dgm:prSet phldrT="[Text]"/>
      <dgm:spPr/>
      <dgm:t>
        <a:bodyPr/>
        <a:lstStyle/>
        <a:p>
          <a:pPr algn="ctr"/>
          <a:r>
            <a:rPr lang="en-US" b="1" dirty="0" err="1" smtClean="0">
              <a:latin typeface="Franklin Gothic Book"/>
              <a:cs typeface="Franklin Gothic Book"/>
            </a:rPr>
            <a:t>Resp</a:t>
          </a:r>
          <a:r>
            <a:rPr lang="en-US" b="1" dirty="0" smtClean="0">
              <a:latin typeface="Franklin Gothic Book"/>
              <a:cs typeface="Franklin Gothic Book"/>
            </a:rPr>
            <a:t> 1.102.460/RJ</a:t>
          </a:r>
          <a:br>
            <a:rPr lang="en-US" b="1" dirty="0" smtClean="0">
              <a:latin typeface="Franklin Gothic Book"/>
              <a:cs typeface="Franklin Gothic Book"/>
            </a:rPr>
          </a:br>
          <a:r>
            <a:rPr lang="en-US" b="1" dirty="0" smtClean="0">
              <a:latin typeface="Franklin Gothic Book"/>
              <a:cs typeface="Franklin Gothic Book"/>
            </a:rPr>
            <a:t>(</a:t>
          </a:r>
          <a:r>
            <a:rPr lang="en-US" b="1" dirty="0" err="1" smtClean="0">
              <a:latin typeface="Franklin Gothic Book"/>
              <a:cs typeface="Franklin Gothic Book"/>
            </a:rPr>
            <a:t>senten</a:t>
          </a:r>
          <a:r>
            <a:rPr lang="en-US" b="1" dirty="0" err="1" smtClean="0">
              <a:latin typeface="Franklin Gothic Book"/>
              <a:cs typeface="Franklin Gothic Book"/>
            </a:rPr>
            <a:t>ça</a:t>
          </a:r>
          <a:r>
            <a:rPr lang="en-US" b="1" dirty="0" smtClean="0">
              <a:latin typeface="Franklin Gothic Book"/>
              <a:cs typeface="Franklin Gothic Book"/>
            </a:rPr>
            <a:t> arbitral)</a:t>
          </a:r>
          <a:endParaRPr lang="en-US" b="1" dirty="0" smtClean="0">
            <a:latin typeface="Franklin Gothic Book"/>
            <a:cs typeface="Franklin Gothic Book"/>
          </a:endParaRPr>
        </a:p>
      </dgm:t>
    </dgm:pt>
    <dgm:pt modelId="{2323D881-29E1-0344-90F0-DA3564D545EB}" type="parTrans" cxnId="{371DB468-252A-3049-AAE2-A58EC06A9C48}">
      <dgm:prSet/>
      <dgm:spPr/>
    </dgm:pt>
    <dgm:pt modelId="{6ADB1E1F-4143-6646-8740-8F79BE12D0A7}" type="sibTrans" cxnId="{371DB468-252A-3049-AAE2-A58EC06A9C48}">
      <dgm:prSet/>
      <dgm:spPr/>
    </dgm:pt>
    <dgm:pt modelId="{67837F63-3599-F347-A6EC-637C40654F1D}" type="pres">
      <dgm:prSet presAssocID="{35E830E4-7B52-6442-A2F6-4421BD8FE5F6}" presName="Name0" presStyleCnt="0">
        <dgm:presLayoutVars>
          <dgm:dir/>
          <dgm:resizeHandles val="exact"/>
        </dgm:presLayoutVars>
      </dgm:prSet>
      <dgm:spPr/>
    </dgm:pt>
    <dgm:pt modelId="{81BEC83C-3382-FA42-A846-4785BFB22920}" type="pres">
      <dgm:prSet presAssocID="{1F384BE2-E17B-4640-9E57-899C1FF8AEE7}" presName="composite" presStyleCnt="0"/>
      <dgm:spPr/>
    </dgm:pt>
    <dgm:pt modelId="{05D1FC0F-40B7-9445-924A-719F55564769}" type="pres">
      <dgm:prSet presAssocID="{1F384BE2-E17B-4640-9E57-899C1FF8AEE7}" presName="rect1" presStyleLbl="trAlignAcc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537653-AC7A-D14D-B060-9020059705EC}" type="pres">
      <dgm:prSet presAssocID="{1F384BE2-E17B-4640-9E57-899C1FF8AEE7}" presName="rect2" presStyleLbl="fgImgPlace1" presStyleIdx="0" presStyleCnt="8"/>
      <dgm:spPr/>
    </dgm:pt>
    <dgm:pt modelId="{8C6AE763-7238-604E-ABEA-3B0B51D80A8E}" type="pres">
      <dgm:prSet presAssocID="{9E19DCF5-293A-FA48-9DC6-13C77C3D7D79}" presName="sibTrans" presStyleCnt="0"/>
      <dgm:spPr/>
    </dgm:pt>
    <dgm:pt modelId="{5AF2D60F-C08F-3147-B465-8419E0E2FA25}" type="pres">
      <dgm:prSet presAssocID="{26432AB1-FCF7-BC4C-ADC3-803109E524FE}" presName="composite" presStyleCnt="0"/>
      <dgm:spPr/>
    </dgm:pt>
    <dgm:pt modelId="{F989DDAA-1F2E-BA4B-BC93-CB56D922E40F}" type="pres">
      <dgm:prSet presAssocID="{26432AB1-FCF7-BC4C-ADC3-803109E524FE}" presName="rect1" presStyleLbl="trAlignAcc1" presStyleIdx="1" presStyleCnt="8">
        <dgm:presLayoutVars>
          <dgm:bulletEnabled val="1"/>
        </dgm:presLayoutVars>
      </dgm:prSet>
      <dgm:spPr/>
    </dgm:pt>
    <dgm:pt modelId="{2306C881-2FA5-E840-BB4B-3465536AB503}" type="pres">
      <dgm:prSet presAssocID="{26432AB1-FCF7-BC4C-ADC3-803109E524FE}" presName="rect2" presStyleLbl="fgImgPlace1" presStyleIdx="1" presStyleCnt="8"/>
      <dgm:spPr/>
    </dgm:pt>
    <dgm:pt modelId="{E922D00E-9159-EE4D-AB2F-2CDAA79D381F}" type="pres">
      <dgm:prSet presAssocID="{FC1BA333-4B93-A940-9B16-7C04139AD3E4}" presName="sibTrans" presStyleCnt="0"/>
      <dgm:spPr/>
    </dgm:pt>
    <dgm:pt modelId="{5E3D96EB-E68B-2B42-85F7-BDA2AD8613A9}" type="pres">
      <dgm:prSet presAssocID="{4326E234-40D1-5340-BAC8-41DF778CCC43}" presName="composite" presStyleCnt="0"/>
      <dgm:spPr/>
    </dgm:pt>
    <dgm:pt modelId="{FC16E05B-887F-CE45-9743-B7EA563D8662}" type="pres">
      <dgm:prSet presAssocID="{4326E234-40D1-5340-BAC8-41DF778CCC43}" presName="rect1" presStyleLbl="trAlignAcc1" presStyleIdx="2" presStyleCnt="8">
        <dgm:presLayoutVars>
          <dgm:bulletEnabled val="1"/>
        </dgm:presLayoutVars>
      </dgm:prSet>
      <dgm:spPr/>
    </dgm:pt>
    <dgm:pt modelId="{7D7CA780-D030-1343-B505-86B94FEE9076}" type="pres">
      <dgm:prSet presAssocID="{4326E234-40D1-5340-BAC8-41DF778CCC43}" presName="rect2" presStyleLbl="fgImgPlace1" presStyleIdx="2" presStyleCnt="8"/>
      <dgm:spPr/>
    </dgm:pt>
    <dgm:pt modelId="{14B6C2BF-4451-9B4D-B5DB-469F1D4C25C2}" type="pres">
      <dgm:prSet presAssocID="{38C88879-3E77-BC45-AC5E-B80F0B46EF5B}" presName="sibTrans" presStyleCnt="0"/>
      <dgm:spPr/>
    </dgm:pt>
    <dgm:pt modelId="{FCBF89BC-7F25-A343-8114-C46519DAF4A1}" type="pres">
      <dgm:prSet presAssocID="{20BA6D8E-55C3-F440-BA5B-B6545641043F}" presName="composite" presStyleCnt="0"/>
      <dgm:spPr/>
    </dgm:pt>
    <dgm:pt modelId="{3C0CE365-8114-2E45-8078-0D027BA9B17F}" type="pres">
      <dgm:prSet presAssocID="{20BA6D8E-55C3-F440-BA5B-B6545641043F}" presName="rect1" presStyleLbl="trAlignAcc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F0FE24-F66A-C446-B2BD-FB4B6533A3BB}" type="pres">
      <dgm:prSet presAssocID="{20BA6D8E-55C3-F440-BA5B-B6545641043F}" presName="rect2" presStyleLbl="fgImgPlace1" presStyleIdx="3" presStyleCnt="8"/>
      <dgm:spPr/>
    </dgm:pt>
    <dgm:pt modelId="{B69295DF-F4F7-514B-B716-63F819012AFF}" type="pres">
      <dgm:prSet presAssocID="{29D902C9-FFF1-F249-B82F-F0F65E55B3BC}" presName="sibTrans" presStyleCnt="0"/>
      <dgm:spPr/>
    </dgm:pt>
    <dgm:pt modelId="{FC69C5D4-B2B7-FC41-8400-406ADF31769A}" type="pres">
      <dgm:prSet presAssocID="{3D66988A-AD67-8846-80C7-9D07B8B5F397}" presName="composite" presStyleCnt="0"/>
      <dgm:spPr/>
    </dgm:pt>
    <dgm:pt modelId="{781F4C6E-6107-9144-B34F-1DEB4878952F}" type="pres">
      <dgm:prSet presAssocID="{3D66988A-AD67-8846-80C7-9D07B8B5F397}" presName="rect1" presStyleLbl="trAlignAcc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99D8ED-47B3-C74D-B175-6484E25B9C91}" type="pres">
      <dgm:prSet presAssocID="{3D66988A-AD67-8846-80C7-9D07B8B5F397}" presName="rect2" presStyleLbl="fgImgPlace1" presStyleIdx="4" presStyleCnt="8"/>
      <dgm:spPr/>
    </dgm:pt>
    <dgm:pt modelId="{178AFD97-3E67-8340-8371-8991AF36E3AE}" type="pres">
      <dgm:prSet presAssocID="{ADBE5FE8-FFFE-C445-82CC-799C50125E5F}" presName="sibTrans" presStyleCnt="0"/>
      <dgm:spPr/>
    </dgm:pt>
    <dgm:pt modelId="{9DAFC1A4-01A8-864D-A422-ED912C4F3E35}" type="pres">
      <dgm:prSet presAssocID="{4CBCCCC6-108E-1846-8058-ADADA4450FD0}" presName="composite" presStyleCnt="0"/>
      <dgm:spPr/>
    </dgm:pt>
    <dgm:pt modelId="{CD0ABEC7-C73D-0442-9E5E-B6C046824163}" type="pres">
      <dgm:prSet presAssocID="{4CBCCCC6-108E-1846-8058-ADADA4450FD0}" presName="rect1" presStyleLbl="trAlignAcc1" presStyleIdx="5" presStyleCnt="8">
        <dgm:presLayoutVars>
          <dgm:bulletEnabled val="1"/>
        </dgm:presLayoutVars>
      </dgm:prSet>
      <dgm:spPr/>
    </dgm:pt>
    <dgm:pt modelId="{53407AE5-95DE-5340-811B-A1DFCC22AF8B}" type="pres">
      <dgm:prSet presAssocID="{4CBCCCC6-108E-1846-8058-ADADA4450FD0}" presName="rect2" presStyleLbl="fgImgPlace1" presStyleIdx="5" presStyleCnt="8"/>
      <dgm:spPr/>
    </dgm:pt>
    <dgm:pt modelId="{8C88E8B6-6419-2E4A-A6A4-9C31B98FB98E}" type="pres">
      <dgm:prSet presAssocID="{7F65E2B9-17DF-E444-9346-06DCA40742B9}" presName="sibTrans" presStyleCnt="0"/>
      <dgm:spPr/>
    </dgm:pt>
    <dgm:pt modelId="{D5D71995-A4AD-0B49-89B0-5DAF977C741F}" type="pres">
      <dgm:prSet presAssocID="{3A2A378B-7A1A-5D42-BF99-6AD22E6C256B}" presName="composite" presStyleCnt="0"/>
      <dgm:spPr/>
    </dgm:pt>
    <dgm:pt modelId="{A969BA32-D809-2145-B4D5-872EB2CB17F8}" type="pres">
      <dgm:prSet presAssocID="{3A2A378B-7A1A-5D42-BF99-6AD22E6C256B}" presName="rect1" presStyleLbl="trAlignAcc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487CA2-B964-4344-8F22-9F048F6F6112}" type="pres">
      <dgm:prSet presAssocID="{3A2A378B-7A1A-5D42-BF99-6AD22E6C256B}" presName="rect2" presStyleLbl="fgImgPlace1" presStyleIdx="6" presStyleCnt="8"/>
      <dgm:spPr/>
    </dgm:pt>
    <dgm:pt modelId="{B3A5E760-EFF2-2444-8E09-C623C4720A8F}" type="pres">
      <dgm:prSet presAssocID="{51F31D77-15C4-F544-890A-83FE813787A3}" presName="sibTrans" presStyleCnt="0"/>
      <dgm:spPr/>
    </dgm:pt>
    <dgm:pt modelId="{7D22C377-5891-0540-829B-BBF619E6C228}" type="pres">
      <dgm:prSet presAssocID="{01E507DF-F548-5947-AD3C-FF19BBF085B9}" presName="composite" presStyleCnt="0"/>
      <dgm:spPr/>
    </dgm:pt>
    <dgm:pt modelId="{6DD4807F-3805-1547-932D-3B1E2F3C4DD5}" type="pres">
      <dgm:prSet presAssocID="{01E507DF-F548-5947-AD3C-FF19BBF085B9}" presName="rect1" presStyleLbl="trAlignAcc1" presStyleIdx="7" presStyleCnt="8">
        <dgm:presLayoutVars>
          <dgm:bulletEnabled val="1"/>
        </dgm:presLayoutVars>
      </dgm:prSet>
      <dgm:spPr/>
    </dgm:pt>
    <dgm:pt modelId="{286CCD06-B87F-2D4D-8C29-BDD763EDB970}" type="pres">
      <dgm:prSet presAssocID="{01E507DF-F548-5947-AD3C-FF19BBF085B9}" presName="rect2" presStyleLbl="fgImgPlace1" presStyleIdx="7" presStyleCnt="8"/>
      <dgm:spPr/>
    </dgm:pt>
  </dgm:ptLst>
  <dgm:cxnLst>
    <dgm:cxn modelId="{40B606AE-7128-7344-887D-6504B649D824}" srcId="{35E830E4-7B52-6442-A2F6-4421BD8FE5F6}" destId="{3A2A378B-7A1A-5D42-BF99-6AD22E6C256B}" srcOrd="6" destOrd="0" parTransId="{FBE578CF-0AED-0245-8CB9-7DFEFC3CEC6B}" sibTransId="{51F31D77-15C4-F544-890A-83FE813787A3}"/>
    <dgm:cxn modelId="{87605F9C-A6E0-AA45-999D-A9E34B5C3625}" srcId="{35E830E4-7B52-6442-A2F6-4421BD8FE5F6}" destId="{4CBCCCC6-108E-1846-8058-ADADA4450FD0}" srcOrd="5" destOrd="0" parTransId="{C7664CAF-727B-2441-856D-18F11CCE7F39}" sibTransId="{7F65E2B9-17DF-E444-9346-06DCA40742B9}"/>
    <dgm:cxn modelId="{7080A4CE-555F-0945-AEAC-34B2E5301935}" srcId="{35E830E4-7B52-6442-A2F6-4421BD8FE5F6}" destId="{20BA6D8E-55C3-F440-BA5B-B6545641043F}" srcOrd="3" destOrd="0" parTransId="{25FB12FC-1DC5-764E-B063-6E51B404F7A7}" sibTransId="{29D902C9-FFF1-F249-B82F-F0F65E55B3BC}"/>
    <dgm:cxn modelId="{22FFB475-2D20-C647-A9CF-CB587338D1CD}" type="presOf" srcId="{01E507DF-F548-5947-AD3C-FF19BBF085B9}" destId="{6DD4807F-3805-1547-932D-3B1E2F3C4DD5}" srcOrd="0" destOrd="0" presId="urn:microsoft.com/office/officeart/2008/layout/PictureStrips"/>
    <dgm:cxn modelId="{5A475983-3968-4A41-845F-F360ED6CDDC5}" type="presOf" srcId="{3A2A378B-7A1A-5D42-BF99-6AD22E6C256B}" destId="{A969BA32-D809-2145-B4D5-872EB2CB17F8}" srcOrd="0" destOrd="0" presId="urn:microsoft.com/office/officeart/2008/layout/PictureStrips"/>
    <dgm:cxn modelId="{36D21F6D-6B36-3E40-BD91-BCC914A001DD}" type="presOf" srcId="{35E830E4-7B52-6442-A2F6-4421BD8FE5F6}" destId="{67837F63-3599-F347-A6EC-637C40654F1D}" srcOrd="0" destOrd="0" presId="urn:microsoft.com/office/officeart/2008/layout/PictureStrips"/>
    <dgm:cxn modelId="{AC340C27-983B-DD43-87DD-F0CFB12E053F}" srcId="{35E830E4-7B52-6442-A2F6-4421BD8FE5F6}" destId="{3D66988A-AD67-8846-80C7-9D07B8B5F397}" srcOrd="4" destOrd="0" parTransId="{7F7E21F1-6C38-104F-840C-BB417472E829}" sibTransId="{ADBE5FE8-FFFE-C445-82CC-799C50125E5F}"/>
    <dgm:cxn modelId="{B6C53022-F712-834E-A9C2-102EB43E5DAD}" type="presOf" srcId="{1F384BE2-E17B-4640-9E57-899C1FF8AEE7}" destId="{05D1FC0F-40B7-9445-924A-719F55564769}" srcOrd="0" destOrd="0" presId="urn:microsoft.com/office/officeart/2008/layout/PictureStrips"/>
    <dgm:cxn modelId="{07D4D423-DDAD-3240-84CD-CB98F2AE1F3C}" type="presOf" srcId="{3D66988A-AD67-8846-80C7-9D07B8B5F397}" destId="{781F4C6E-6107-9144-B34F-1DEB4878952F}" srcOrd="0" destOrd="0" presId="urn:microsoft.com/office/officeart/2008/layout/PictureStrips"/>
    <dgm:cxn modelId="{C31A2CFA-357B-F648-A400-33B6DFF7B1A1}" srcId="{35E830E4-7B52-6442-A2F6-4421BD8FE5F6}" destId="{26432AB1-FCF7-BC4C-ADC3-803109E524FE}" srcOrd="1" destOrd="0" parTransId="{AEA21471-B5FD-8E4D-BBC3-8901701E922A}" sibTransId="{FC1BA333-4B93-A940-9B16-7C04139AD3E4}"/>
    <dgm:cxn modelId="{E070B0A2-8557-9F4F-8757-F16082B6DF16}" type="presOf" srcId="{4326E234-40D1-5340-BAC8-41DF778CCC43}" destId="{FC16E05B-887F-CE45-9743-B7EA563D8662}" srcOrd="0" destOrd="0" presId="urn:microsoft.com/office/officeart/2008/layout/PictureStrips"/>
    <dgm:cxn modelId="{72CECA20-58B1-C944-9131-1D5F9DEA891A}" srcId="{35E830E4-7B52-6442-A2F6-4421BD8FE5F6}" destId="{1F384BE2-E17B-4640-9E57-899C1FF8AEE7}" srcOrd="0" destOrd="0" parTransId="{EBE4F15D-5212-9B47-A717-B085BA0BCC22}" sibTransId="{9E19DCF5-293A-FA48-9DC6-13C77C3D7D79}"/>
    <dgm:cxn modelId="{371DB468-252A-3049-AAE2-A58EC06A9C48}" srcId="{35E830E4-7B52-6442-A2F6-4421BD8FE5F6}" destId="{01E507DF-F548-5947-AD3C-FF19BBF085B9}" srcOrd="7" destOrd="0" parTransId="{2323D881-29E1-0344-90F0-DA3564D545EB}" sibTransId="{6ADB1E1F-4143-6646-8740-8F79BE12D0A7}"/>
    <dgm:cxn modelId="{457AD360-8D8B-2846-BAC7-23167630AC36}" srcId="{35E830E4-7B52-6442-A2F6-4421BD8FE5F6}" destId="{4326E234-40D1-5340-BAC8-41DF778CCC43}" srcOrd="2" destOrd="0" parTransId="{86514D6F-5605-6949-BC2B-7CA6E319CC04}" sibTransId="{38C88879-3E77-BC45-AC5E-B80F0B46EF5B}"/>
    <dgm:cxn modelId="{8474EAE5-5447-1C47-8D2B-3F601D05E6CB}" type="presOf" srcId="{4CBCCCC6-108E-1846-8058-ADADA4450FD0}" destId="{CD0ABEC7-C73D-0442-9E5E-B6C046824163}" srcOrd="0" destOrd="0" presId="urn:microsoft.com/office/officeart/2008/layout/PictureStrips"/>
    <dgm:cxn modelId="{513EC7AE-0D06-1148-B4F6-107EBF8DF6CC}" type="presOf" srcId="{26432AB1-FCF7-BC4C-ADC3-803109E524FE}" destId="{F989DDAA-1F2E-BA4B-BC93-CB56D922E40F}" srcOrd="0" destOrd="0" presId="urn:microsoft.com/office/officeart/2008/layout/PictureStrips"/>
    <dgm:cxn modelId="{6BB8DF71-ADBC-E34C-97C1-84DE270B046B}" type="presOf" srcId="{20BA6D8E-55C3-F440-BA5B-B6545641043F}" destId="{3C0CE365-8114-2E45-8078-0D027BA9B17F}" srcOrd="0" destOrd="0" presId="urn:microsoft.com/office/officeart/2008/layout/PictureStrips"/>
    <dgm:cxn modelId="{FF8B2C68-C120-7A49-A11C-BE43A1CF03C0}" type="presParOf" srcId="{67837F63-3599-F347-A6EC-637C40654F1D}" destId="{81BEC83C-3382-FA42-A846-4785BFB22920}" srcOrd="0" destOrd="0" presId="urn:microsoft.com/office/officeart/2008/layout/PictureStrips"/>
    <dgm:cxn modelId="{7214701F-FE48-7845-9185-4271CAD2A4F8}" type="presParOf" srcId="{81BEC83C-3382-FA42-A846-4785BFB22920}" destId="{05D1FC0F-40B7-9445-924A-719F55564769}" srcOrd="0" destOrd="0" presId="urn:microsoft.com/office/officeart/2008/layout/PictureStrips"/>
    <dgm:cxn modelId="{5FB237E4-3D25-CD40-8752-E84650718A34}" type="presParOf" srcId="{81BEC83C-3382-FA42-A846-4785BFB22920}" destId="{0C537653-AC7A-D14D-B060-9020059705EC}" srcOrd="1" destOrd="0" presId="urn:microsoft.com/office/officeart/2008/layout/PictureStrips"/>
    <dgm:cxn modelId="{7BAA7A33-E3CA-5E4F-84F1-EDE964E94652}" type="presParOf" srcId="{67837F63-3599-F347-A6EC-637C40654F1D}" destId="{8C6AE763-7238-604E-ABEA-3B0B51D80A8E}" srcOrd="1" destOrd="0" presId="urn:microsoft.com/office/officeart/2008/layout/PictureStrips"/>
    <dgm:cxn modelId="{571853EE-7809-7643-AED3-7A7A73035AD1}" type="presParOf" srcId="{67837F63-3599-F347-A6EC-637C40654F1D}" destId="{5AF2D60F-C08F-3147-B465-8419E0E2FA25}" srcOrd="2" destOrd="0" presId="urn:microsoft.com/office/officeart/2008/layout/PictureStrips"/>
    <dgm:cxn modelId="{AE3B5C9A-3081-A048-9753-C723AC59EC6E}" type="presParOf" srcId="{5AF2D60F-C08F-3147-B465-8419E0E2FA25}" destId="{F989DDAA-1F2E-BA4B-BC93-CB56D922E40F}" srcOrd="0" destOrd="0" presId="urn:microsoft.com/office/officeart/2008/layout/PictureStrips"/>
    <dgm:cxn modelId="{81FAB2D8-245D-4E41-87EE-81D8EB23BFDA}" type="presParOf" srcId="{5AF2D60F-C08F-3147-B465-8419E0E2FA25}" destId="{2306C881-2FA5-E840-BB4B-3465536AB503}" srcOrd="1" destOrd="0" presId="urn:microsoft.com/office/officeart/2008/layout/PictureStrips"/>
    <dgm:cxn modelId="{684075DB-2A2A-CA42-A8A8-371624857491}" type="presParOf" srcId="{67837F63-3599-F347-A6EC-637C40654F1D}" destId="{E922D00E-9159-EE4D-AB2F-2CDAA79D381F}" srcOrd="3" destOrd="0" presId="urn:microsoft.com/office/officeart/2008/layout/PictureStrips"/>
    <dgm:cxn modelId="{92A49937-B5F7-0940-B043-2BA7D7BDAE0B}" type="presParOf" srcId="{67837F63-3599-F347-A6EC-637C40654F1D}" destId="{5E3D96EB-E68B-2B42-85F7-BDA2AD8613A9}" srcOrd="4" destOrd="0" presId="urn:microsoft.com/office/officeart/2008/layout/PictureStrips"/>
    <dgm:cxn modelId="{764E46B9-D039-2540-BF54-875B22FA3D27}" type="presParOf" srcId="{5E3D96EB-E68B-2B42-85F7-BDA2AD8613A9}" destId="{FC16E05B-887F-CE45-9743-B7EA563D8662}" srcOrd="0" destOrd="0" presId="urn:microsoft.com/office/officeart/2008/layout/PictureStrips"/>
    <dgm:cxn modelId="{C0F64469-71AE-1A4F-8DD5-778F21711C73}" type="presParOf" srcId="{5E3D96EB-E68B-2B42-85F7-BDA2AD8613A9}" destId="{7D7CA780-D030-1343-B505-86B94FEE9076}" srcOrd="1" destOrd="0" presId="urn:microsoft.com/office/officeart/2008/layout/PictureStrips"/>
    <dgm:cxn modelId="{4276BFD7-C603-654E-991F-5EC6134E5D32}" type="presParOf" srcId="{67837F63-3599-F347-A6EC-637C40654F1D}" destId="{14B6C2BF-4451-9B4D-B5DB-469F1D4C25C2}" srcOrd="5" destOrd="0" presId="urn:microsoft.com/office/officeart/2008/layout/PictureStrips"/>
    <dgm:cxn modelId="{D11974C3-2BDD-444A-AD2E-3DA3A605A865}" type="presParOf" srcId="{67837F63-3599-F347-A6EC-637C40654F1D}" destId="{FCBF89BC-7F25-A343-8114-C46519DAF4A1}" srcOrd="6" destOrd="0" presId="urn:microsoft.com/office/officeart/2008/layout/PictureStrips"/>
    <dgm:cxn modelId="{14948242-94AD-5B48-9373-70613422F1F6}" type="presParOf" srcId="{FCBF89BC-7F25-A343-8114-C46519DAF4A1}" destId="{3C0CE365-8114-2E45-8078-0D027BA9B17F}" srcOrd="0" destOrd="0" presId="urn:microsoft.com/office/officeart/2008/layout/PictureStrips"/>
    <dgm:cxn modelId="{FC795D9E-3D65-3048-8E18-11E6469BD1FF}" type="presParOf" srcId="{FCBF89BC-7F25-A343-8114-C46519DAF4A1}" destId="{EAF0FE24-F66A-C446-B2BD-FB4B6533A3BB}" srcOrd="1" destOrd="0" presId="urn:microsoft.com/office/officeart/2008/layout/PictureStrips"/>
    <dgm:cxn modelId="{2299256D-F0FB-5F4A-BB88-12E8A6700305}" type="presParOf" srcId="{67837F63-3599-F347-A6EC-637C40654F1D}" destId="{B69295DF-F4F7-514B-B716-63F819012AFF}" srcOrd="7" destOrd="0" presId="urn:microsoft.com/office/officeart/2008/layout/PictureStrips"/>
    <dgm:cxn modelId="{1D2419A4-E9C5-5B46-A2AE-99104164B73D}" type="presParOf" srcId="{67837F63-3599-F347-A6EC-637C40654F1D}" destId="{FC69C5D4-B2B7-FC41-8400-406ADF31769A}" srcOrd="8" destOrd="0" presId="urn:microsoft.com/office/officeart/2008/layout/PictureStrips"/>
    <dgm:cxn modelId="{6C983BBE-2EA6-DE44-BB51-9845D271388C}" type="presParOf" srcId="{FC69C5D4-B2B7-FC41-8400-406ADF31769A}" destId="{781F4C6E-6107-9144-B34F-1DEB4878952F}" srcOrd="0" destOrd="0" presId="urn:microsoft.com/office/officeart/2008/layout/PictureStrips"/>
    <dgm:cxn modelId="{6CF9673D-50DF-0949-B722-9D6862E9E5D0}" type="presParOf" srcId="{FC69C5D4-B2B7-FC41-8400-406ADF31769A}" destId="{E499D8ED-47B3-C74D-B175-6484E25B9C91}" srcOrd="1" destOrd="0" presId="urn:microsoft.com/office/officeart/2008/layout/PictureStrips"/>
    <dgm:cxn modelId="{08370AE2-C29E-F642-BF3D-E3E015531EB2}" type="presParOf" srcId="{67837F63-3599-F347-A6EC-637C40654F1D}" destId="{178AFD97-3E67-8340-8371-8991AF36E3AE}" srcOrd="9" destOrd="0" presId="urn:microsoft.com/office/officeart/2008/layout/PictureStrips"/>
    <dgm:cxn modelId="{61B8655B-0B35-DA45-9644-8E4515289E0A}" type="presParOf" srcId="{67837F63-3599-F347-A6EC-637C40654F1D}" destId="{9DAFC1A4-01A8-864D-A422-ED912C4F3E35}" srcOrd="10" destOrd="0" presId="urn:microsoft.com/office/officeart/2008/layout/PictureStrips"/>
    <dgm:cxn modelId="{DB3A05C0-3DF3-094F-8DF1-E350580F7B68}" type="presParOf" srcId="{9DAFC1A4-01A8-864D-A422-ED912C4F3E35}" destId="{CD0ABEC7-C73D-0442-9E5E-B6C046824163}" srcOrd="0" destOrd="0" presId="urn:microsoft.com/office/officeart/2008/layout/PictureStrips"/>
    <dgm:cxn modelId="{850C64A4-279B-C048-8730-82F1BDE7BF8A}" type="presParOf" srcId="{9DAFC1A4-01A8-864D-A422-ED912C4F3E35}" destId="{53407AE5-95DE-5340-811B-A1DFCC22AF8B}" srcOrd="1" destOrd="0" presId="urn:microsoft.com/office/officeart/2008/layout/PictureStrips"/>
    <dgm:cxn modelId="{A990B4A3-A688-714E-BD86-F9A28CC6FD54}" type="presParOf" srcId="{67837F63-3599-F347-A6EC-637C40654F1D}" destId="{8C88E8B6-6419-2E4A-A6A4-9C31B98FB98E}" srcOrd="11" destOrd="0" presId="urn:microsoft.com/office/officeart/2008/layout/PictureStrips"/>
    <dgm:cxn modelId="{B3D7BD1E-0B8D-2C48-90F9-71F250BD407C}" type="presParOf" srcId="{67837F63-3599-F347-A6EC-637C40654F1D}" destId="{D5D71995-A4AD-0B49-89B0-5DAF977C741F}" srcOrd="12" destOrd="0" presId="urn:microsoft.com/office/officeart/2008/layout/PictureStrips"/>
    <dgm:cxn modelId="{B9626EA2-E26D-0C4C-91A1-035468DE439E}" type="presParOf" srcId="{D5D71995-A4AD-0B49-89B0-5DAF977C741F}" destId="{A969BA32-D809-2145-B4D5-872EB2CB17F8}" srcOrd="0" destOrd="0" presId="urn:microsoft.com/office/officeart/2008/layout/PictureStrips"/>
    <dgm:cxn modelId="{6C1EABD7-7729-2549-AD2F-9E7C36DAFAD1}" type="presParOf" srcId="{D5D71995-A4AD-0B49-89B0-5DAF977C741F}" destId="{D0487CA2-B964-4344-8F22-9F048F6F6112}" srcOrd="1" destOrd="0" presId="urn:microsoft.com/office/officeart/2008/layout/PictureStrips"/>
    <dgm:cxn modelId="{2B2B43B0-87C7-5E42-ABFF-F6C3E3E1DAA1}" type="presParOf" srcId="{67837F63-3599-F347-A6EC-637C40654F1D}" destId="{B3A5E760-EFF2-2444-8E09-C623C4720A8F}" srcOrd="13" destOrd="0" presId="urn:microsoft.com/office/officeart/2008/layout/PictureStrips"/>
    <dgm:cxn modelId="{BEFE0A87-73A3-384B-AABD-93C84DE1D58E}" type="presParOf" srcId="{67837F63-3599-F347-A6EC-637C40654F1D}" destId="{7D22C377-5891-0540-829B-BBF619E6C228}" srcOrd="14" destOrd="0" presId="urn:microsoft.com/office/officeart/2008/layout/PictureStrips"/>
    <dgm:cxn modelId="{97640264-44F9-B648-96E9-3131E72E4A5B}" type="presParOf" srcId="{7D22C377-5891-0540-829B-BBF619E6C228}" destId="{6DD4807F-3805-1547-932D-3B1E2F3C4DD5}" srcOrd="0" destOrd="0" presId="urn:microsoft.com/office/officeart/2008/layout/PictureStrips"/>
    <dgm:cxn modelId="{E55B8583-D401-D948-A10E-337365EA361B}" type="presParOf" srcId="{7D22C377-5891-0540-829B-BBF619E6C228}" destId="{286CCD06-B87F-2D4D-8C29-BDD763EDB97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256C55F-8D90-3448-9702-F0077282F686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F7459995-D4CE-9E40-BAD0-0DABD863D2D1}">
      <dgm:prSet phldrT="[Text]"/>
      <dgm:spPr/>
      <dgm:t>
        <a:bodyPr/>
        <a:lstStyle/>
        <a:p>
          <a:r>
            <a:rPr lang="en-US" dirty="0" err="1" smtClean="0"/>
            <a:t>Individualiza</a:t>
          </a:r>
          <a:r>
            <a:rPr lang="en-US" dirty="0" err="1" smtClean="0"/>
            <a:t>ção</a:t>
          </a:r>
          <a:r>
            <a:rPr lang="en-US" dirty="0" smtClean="0"/>
            <a:t> do </a:t>
          </a:r>
          <a:r>
            <a:rPr lang="en-US" dirty="0" err="1" smtClean="0"/>
            <a:t>Débito</a:t>
          </a:r>
          <a:endParaRPr lang="en-US" dirty="0"/>
        </a:p>
      </dgm:t>
    </dgm:pt>
    <dgm:pt modelId="{CAE3325E-CA03-DF46-B6DF-F8FC8AE56711}" type="parTrans" cxnId="{62A1A89B-7147-914D-BCDF-DE16204BF364}">
      <dgm:prSet/>
      <dgm:spPr/>
      <dgm:t>
        <a:bodyPr/>
        <a:lstStyle/>
        <a:p>
          <a:endParaRPr lang="en-US"/>
        </a:p>
      </dgm:t>
    </dgm:pt>
    <dgm:pt modelId="{154287C0-129A-7947-93AA-A65030905401}" type="sibTrans" cxnId="{62A1A89B-7147-914D-BCDF-DE16204BF364}">
      <dgm:prSet/>
      <dgm:spPr/>
      <dgm:t>
        <a:bodyPr/>
        <a:lstStyle/>
        <a:p>
          <a:endParaRPr lang="en-US"/>
        </a:p>
      </dgm:t>
    </dgm:pt>
    <dgm:pt modelId="{76A17BB9-A145-6145-A0A2-B05A045370A0}">
      <dgm:prSet phldrT="[Text]"/>
      <dgm:spPr/>
      <dgm:t>
        <a:bodyPr/>
        <a:lstStyle/>
        <a:p>
          <a:r>
            <a:rPr lang="en-US" dirty="0" err="1" smtClean="0"/>
            <a:t>Individualiza</a:t>
          </a:r>
          <a:r>
            <a:rPr lang="en-US" dirty="0" err="1" smtClean="0"/>
            <a:t>ção</a:t>
          </a:r>
          <a:r>
            <a:rPr lang="en-US" dirty="0" smtClean="0"/>
            <a:t> do(s) </a:t>
          </a:r>
          <a:r>
            <a:rPr lang="en-US" dirty="0" err="1" smtClean="0"/>
            <a:t>Exequente</a:t>
          </a:r>
          <a:r>
            <a:rPr lang="en-US" dirty="0" smtClean="0"/>
            <a:t>(s) e </a:t>
          </a:r>
          <a:r>
            <a:rPr lang="en-US" dirty="0" err="1" smtClean="0"/>
            <a:t>Executado</a:t>
          </a:r>
          <a:r>
            <a:rPr lang="en-US" dirty="0" smtClean="0"/>
            <a:t>(s)</a:t>
          </a:r>
          <a:endParaRPr lang="en-US" dirty="0"/>
        </a:p>
      </dgm:t>
    </dgm:pt>
    <dgm:pt modelId="{AB0A48F0-FCC6-D24E-84A2-8CA4338DEC03}" type="parTrans" cxnId="{98BDC31E-61F0-2440-81D7-07BE48CB8685}">
      <dgm:prSet/>
      <dgm:spPr/>
      <dgm:t>
        <a:bodyPr/>
        <a:lstStyle/>
        <a:p>
          <a:endParaRPr lang="en-US"/>
        </a:p>
      </dgm:t>
    </dgm:pt>
    <dgm:pt modelId="{1F912C24-5F4B-6149-9468-57B936717EE7}" type="sibTrans" cxnId="{98BDC31E-61F0-2440-81D7-07BE48CB8685}">
      <dgm:prSet/>
      <dgm:spPr/>
      <dgm:t>
        <a:bodyPr/>
        <a:lstStyle/>
        <a:p>
          <a:endParaRPr lang="en-US"/>
        </a:p>
      </dgm:t>
    </dgm:pt>
    <dgm:pt modelId="{C68756DF-9BF5-2F49-99A6-F3A52F214A99}">
      <dgm:prSet phldrT="[Text]"/>
      <dgm:spPr/>
      <dgm:t>
        <a:bodyPr/>
        <a:lstStyle/>
        <a:p>
          <a:r>
            <a:rPr lang="en-US" dirty="0" err="1" smtClean="0"/>
            <a:t>Individualiza</a:t>
          </a:r>
          <a:r>
            <a:rPr lang="en-US" dirty="0" err="1" smtClean="0"/>
            <a:t>ção</a:t>
          </a:r>
          <a:r>
            <a:rPr lang="en-US" dirty="0" smtClean="0"/>
            <a:t> de </a:t>
          </a:r>
          <a:r>
            <a:rPr lang="en-US" dirty="0" err="1" smtClean="0"/>
            <a:t>Juros</a:t>
          </a:r>
          <a:r>
            <a:rPr lang="en-US" dirty="0" smtClean="0"/>
            <a:t> e </a:t>
          </a:r>
          <a:r>
            <a:rPr lang="en-US" dirty="0" err="1" smtClean="0"/>
            <a:t>Correção</a:t>
          </a:r>
          <a:r>
            <a:rPr lang="en-US" dirty="0" smtClean="0"/>
            <a:t> </a:t>
          </a:r>
          <a:r>
            <a:rPr lang="en-US" dirty="0" err="1" smtClean="0"/>
            <a:t>Monetária</a:t>
          </a:r>
          <a:endParaRPr lang="en-US" dirty="0" smtClean="0"/>
        </a:p>
      </dgm:t>
    </dgm:pt>
    <dgm:pt modelId="{CC145657-CAF8-FA44-81FC-791E31BC7AF4}" type="parTrans" cxnId="{0C474B2C-DC5D-5348-B97B-2695D52C2CA6}">
      <dgm:prSet/>
      <dgm:spPr/>
      <dgm:t>
        <a:bodyPr/>
        <a:lstStyle/>
        <a:p>
          <a:endParaRPr lang="en-US"/>
        </a:p>
      </dgm:t>
    </dgm:pt>
    <dgm:pt modelId="{E6671FAE-1C4F-6745-BC98-FC123D3215C2}" type="sibTrans" cxnId="{0C474B2C-DC5D-5348-B97B-2695D52C2CA6}">
      <dgm:prSet/>
      <dgm:spPr/>
      <dgm:t>
        <a:bodyPr/>
        <a:lstStyle/>
        <a:p>
          <a:endParaRPr lang="en-US"/>
        </a:p>
      </dgm:t>
    </dgm:pt>
    <dgm:pt modelId="{AB5CF9CD-8558-1A42-B1F5-634558F897E9}">
      <dgm:prSet phldrT="[Text]"/>
      <dgm:spPr/>
      <dgm:t>
        <a:bodyPr/>
        <a:lstStyle/>
        <a:p>
          <a:r>
            <a:rPr lang="en-US" dirty="0" smtClean="0"/>
            <a:t>Bens </a:t>
          </a:r>
          <a:r>
            <a:rPr lang="en-US" dirty="0" err="1" smtClean="0"/>
            <a:t>penhoráveis</a:t>
          </a:r>
          <a:r>
            <a:rPr lang="en-US" dirty="0" smtClean="0"/>
            <a:t>, se </a:t>
          </a:r>
          <a:r>
            <a:rPr lang="en-US" dirty="0" err="1" smtClean="0"/>
            <a:t>possível</a:t>
          </a:r>
          <a:endParaRPr lang="en-US" dirty="0" smtClean="0"/>
        </a:p>
      </dgm:t>
    </dgm:pt>
    <dgm:pt modelId="{F76A1E22-8D4F-E64A-B389-3C960602D0EF}" type="parTrans" cxnId="{143D7C50-6142-204E-B8CE-38D1D89AED5D}">
      <dgm:prSet/>
      <dgm:spPr/>
    </dgm:pt>
    <dgm:pt modelId="{C08C187F-30DD-104C-8355-32B5FD91E703}" type="sibTrans" cxnId="{143D7C50-6142-204E-B8CE-38D1D89AED5D}">
      <dgm:prSet/>
      <dgm:spPr/>
    </dgm:pt>
    <dgm:pt modelId="{ECDF6E8E-075F-8E44-B6B4-BB47DA914B6C}" type="pres">
      <dgm:prSet presAssocID="{C256C55F-8D90-3448-9702-F0077282F686}" presName="linearFlow" presStyleCnt="0">
        <dgm:presLayoutVars>
          <dgm:dir/>
          <dgm:resizeHandles val="exact"/>
        </dgm:presLayoutVars>
      </dgm:prSet>
      <dgm:spPr/>
    </dgm:pt>
    <dgm:pt modelId="{F97F341B-01EB-FF4C-9F05-9B1E45AF280D}" type="pres">
      <dgm:prSet presAssocID="{F7459995-D4CE-9E40-BAD0-0DABD863D2D1}" presName="composite" presStyleCnt="0"/>
      <dgm:spPr/>
    </dgm:pt>
    <dgm:pt modelId="{5682AAFC-6208-B545-BD98-85F392005913}" type="pres">
      <dgm:prSet presAssocID="{F7459995-D4CE-9E40-BAD0-0DABD863D2D1}" presName="imgShp" presStyleLbl="fgImgPlace1" presStyleIdx="0" presStyleCnt="4"/>
      <dgm:spPr/>
    </dgm:pt>
    <dgm:pt modelId="{C99D19F2-0383-734B-85BA-96F16DAAA1BC}" type="pres">
      <dgm:prSet presAssocID="{F7459995-D4CE-9E40-BAD0-0DABD863D2D1}" presName="txShp" presStyleLbl="node1" presStyleIdx="0" presStyleCnt="4">
        <dgm:presLayoutVars>
          <dgm:bulletEnabled val="1"/>
        </dgm:presLayoutVars>
      </dgm:prSet>
      <dgm:spPr/>
    </dgm:pt>
    <dgm:pt modelId="{2B531093-9220-FD40-B324-CA561779CBAF}" type="pres">
      <dgm:prSet presAssocID="{154287C0-129A-7947-93AA-A65030905401}" presName="spacing" presStyleCnt="0"/>
      <dgm:spPr/>
    </dgm:pt>
    <dgm:pt modelId="{662CC535-C849-DB42-A2C8-F4DF4ED4AAE0}" type="pres">
      <dgm:prSet presAssocID="{76A17BB9-A145-6145-A0A2-B05A045370A0}" presName="composite" presStyleCnt="0"/>
      <dgm:spPr/>
    </dgm:pt>
    <dgm:pt modelId="{04B4F7C5-E8EF-874B-AB0B-7DDBDE73D97B}" type="pres">
      <dgm:prSet presAssocID="{76A17BB9-A145-6145-A0A2-B05A045370A0}" presName="imgShp" presStyleLbl="fgImgPlace1" presStyleIdx="1" presStyleCnt="4"/>
      <dgm:spPr/>
    </dgm:pt>
    <dgm:pt modelId="{16CB99C0-2F5A-6D4F-9DBA-1FC8861E4E4C}" type="pres">
      <dgm:prSet presAssocID="{76A17BB9-A145-6145-A0A2-B05A045370A0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152E0E-25C6-DE4B-AEBF-E9DAB003F531}" type="pres">
      <dgm:prSet presAssocID="{1F912C24-5F4B-6149-9468-57B936717EE7}" presName="spacing" presStyleCnt="0"/>
      <dgm:spPr/>
    </dgm:pt>
    <dgm:pt modelId="{6895E26D-43FB-4347-9D90-8DD5B4928464}" type="pres">
      <dgm:prSet presAssocID="{C68756DF-9BF5-2F49-99A6-F3A52F214A99}" presName="composite" presStyleCnt="0"/>
      <dgm:spPr/>
    </dgm:pt>
    <dgm:pt modelId="{FDC00C4C-1D65-A84F-A1A9-846C76987ED3}" type="pres">
      <dgm:prSet presAssocID="{C68756DF-9BF5-2F49-99A6-F3A52F214A99}" presName="imgShp" presStyleLbl="fgImgPlace1" presStyleIdx="2" presStyleCnt="4"/>
      <dgm:spPr/>
    </dgm:pt>
    <dgm:pt modelId="{1C44F964-CEB7-564E-9CF7-5C572736ECCD}" type="pres">
      <dgm:prSet presAssocID="{C68756DF-9BF5-2F49-99A6-F3A52F214A99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676F0D-F5DF-C240-BD25-7325E5C66F09}" type="pres">
      <dgm:prSet presAssocID="{E6671FAE-1C4F-6745-BC98-FC123D3215C2}" presName="spacing" presStyleCnt="0"/>
      <dgm:spPr/>
    </dgm:pt>
    <dgm:pt modelId="{1F20BD30-E416-E144-8ECB-E0AAF31B3990}" type="pres">
      <dgm:prSet presAssocID="{AB5CF9CD-8558-1A42-B1F5-634558F897E9}" presName="composite" presStyleCnt="0"/>
      <dgm:spPr/>
    </dgm:pt>
    <dgm:pt modelId="{A3014C6E-8094-8B4B-BA98-B0832B44815A}" type="pres">
      <dgm:prSet presAssocID="{AB5CF9CD-8558-1A42-B1F5-634558F897E9}" presName="imgShp" presStyleLbl="fgImgPlace1" presStyleIdx="3" presStyleCnt="4"/>
      <dgm:spPr/>
    </dgm:pt>
    <dgm:pt modelId="{6E29C3FE-07A1-E240-9E18-55B858CB02B9}" type="pres">
      <dgm:prSet presAssocID="{AB5CF9CD-8558-1A42-B1F5-634558F897E9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350EAD-C671-5641-A4E9-63E97EB3CC20}" type="presOf" srcId="{F7459995-D4CE-9E40-BAD0-0DABD863D2D1}" destId="{C99D19F2-0383-734B-85BA-96F16DAAA1BC}" srcOrd="0" destOrd="0" presId="urn:microsoft.com/office/officeart/2005/8/layout/vList3"/>
    <dgm:cxn modelId="{143D7C50-6142-204E-B8CE-38D1D89AED5D}" srcId="{C256C55F-8D90-3448-9702-F0077282F686}" destId="{AB5CF9CD-8558-1A42-B1F5-634558F897E9}" srcOrd="3" destOrd="0" parTransId="{F76A1E22-8D4F-E64A-B389-3C960602D0EF}" sibTransId="{C08C187F-30DD-104C-8355-32B5FD91E703}"/>
    <dgm:cxn modelId="{168C9686-7753-1E47-BC1E-398A2EF0CE96}" type="presOf" srcId="{C256C55F-8D90-3448-9702-F0077282F686}" destId="{ECDF6E8E-075F-8E44-B6B4-BB47DA914B6C}" srcOrd="0" destOrd="0" presId="urn:microsoft.com/office/officeart/2005/8/layout/vList3"/>
    <dgm:cxn modelId="{39C988F2-359D-E947-84CA-88AF8A191FE9}" type="presOf" srcId="{76A17BB9-A145-6145-A0A2-B05A045370A0}" destId="{16CB99C0-2F5A-6D4F-9DBA-1FC8861E4E4C}" srcOrd="0" destOrd="0" presId="urn:microsoft.com/office/officeart/2005/8/layout/vList3"/>
    <dgm:cxn modelId="{5C2C6C18-0B6F-1A49-A1D9-912D78B9F4E6}" type="presOf" srcId="{AB5CF9CD-8558-1A42-B1F5-634558F897E9}" destId="{6E29C3FE-07A1-E240-9E18-55B858CB02B9}" srcOrd="0" destOrd="0" presId="urn:microsoft.com/office/officeart/2005/8/layout/vList3"/>
    <dgm:cxn modelId="{DE58AB70-63D2-3149-9F04-5F502951DE8F}" type="presOf" srcId="{C68756DF-9BF5-2F49-99A6-F3A52F214A99}" destId="{1C44F964-CEB7-564E-9CF7-5C572736ECCD}" srcOrd="0" destOrd="0" presId="urn:microsoft.com/office/officeart/2005/8/layout/vList3"/>
    <dgm:cxn modelId="{62A1A89B-7147-914D-BCDF-DE16204BF364}" srcId="{C256C55F-8D90-3448-9702-F0077282F686}" destId="{F7459995-D4CE-9E40-BAD0-0DABD863D2D1}" srcOrd="0" destOrd="0" parTransId="{CAE3325E-CA03-DF46-B6DF-F8FC8AE56711}" sibTransId="{154287C0-129A-7947-93AA-A65030905401}"/>
    <dgm:cxn modelId="{0C474B2C-DC5D-5348-B97B-2695D52C2CA6}" srcId="{C256C55F-8D90-3448-9702-F0077282F686}" destId="{C68756DF-9BF5-2F49-99A6-F3A52F214A99}" srcOrd="2" destOrd="0" parTransId="{CC145657-CAF8-FA44-81FC-791E31BC7AF4}" sibTransId="{E6671FAE-1C4F-6745-BC98-FC123D3215C2}"/>
    <dgm:cxn modelId="{98BDC31E-61F0-2440-81D7-07BE48CB8685}" srcId="{C256C55F-8D90-3448-9702-F0077282F686}" destId="{76A17BB9-A145-6145-A0A2-B05A045370A0}" srcOrd="1" destOrd="0" parTransId="{AB0A48F0-FCC6-D24E-84A2-8CA4338DEC03}" sibTransId="{1F912C24-5F4B-6149-9468-57B936717EE7}"/>
    <dgm:cxn modelId="{19A96CD6-A841-E741-AC30-6DD75E50A5D1}" type="presParOf" srcId="{ECDF6E8E-075F-8E44-B6B4-BB47DA914B6C}" destId="{F97F341B-01EB-FF4C-9F05-9B1E45AF280D}" srcOrd="0" destOrd="0" presId="urn:microsoft.com/office/officeart/2005/8/layout/vList3"/>
    <dgm:cxn modelId="{60F4EA31-A041-C642-8471-56584B03C219}" type="presParOf" srcId="{F97F341B-01EB-FF4C-9F05-9B1E45AF280D}" destId="{5682AAFC-6208-B545-BD98-85F392005913}" srcOrd="0" destOrd="0" presId="urn:microsoft.com/office/officeart/2005/8/layout/vList3"/>
    <dgm:cxn modelId="{84AF8DA4-0E8D-6D41-BC7A-22965DC1B8FE}" type="presParOf" srcId="{F97F341B-01EB-FF4C-9F05-9B1E45AF280D}" destId="{C99D19F2-0383-734B-85BA-96F16DAAA1BC}" srcOrd="1" destOrd="0" presId="urn:microsoft.com/office/officeart/2005/8/layout/vList3"/>
    <dgm:cxn modelId="{D6ACE3F3-52EF-FC45-9BE1-0CEC020129DA}" type="presParOf" srcId="{ECDF6E8E-075F-8E44-B6B4-BB47DA914B6C}" destId="{2B531093-9220-FD40-B324-CA561779CBAF}" srcOrd="1" destOrd="0" presId="urn:microsoft.com/office/officeart/2005/8/layout/vList3"/>
    <dgm:cxn modelId="{5727C59E-F6A8-7545-B187-144F04F0F347}" type="presParOf" srcId="{ECDF6E8E-075F-8E44-B6B4-BB47DA914B6C}" destId="{662CC535-C849-DB42-A2C8-F4DF4ED4AAE0}" srcOrd="2" destOrd="0" presId="urn:microsoft.com/office/officeart/2005/8/layout/vList3"/>
    <dgm:cxn modelId="{10A3E5EC-1D3F-EE4F-995E-DAECF599465F}" type="presParOf" srcId="{662CC535-C849-DB42-A2C8-F4DF4ED4AAE0}" destId="{04B4F7C5-E8EF-874B-AB0B-7DDBDE73D97B}" srcOrd="0" destOrd="0" presId="urn:microsoft.com/office/officeart/2005/8/layout/vList3"/>
    <dgm:cxn modelId="{2CCE1EF0-EC3C-1C4F-A8BC-59A2760705BA}" type="presParOf" srcId="{662CC535-C849-DB42-A2C8-F4DF4ED4AAE0}" destId="{16CB99C0-2F5A-6D4F-9DBA-1FC8861E4E4C}" srcOrd="1" destOrd="0" presId="urn:microsoft.com/office/officeart/2005/8/layout/vList3"/>
    <dgm:cxn modelId="{CB817841-7DFB-F744-A46F-3740CA013259}" type="presParOf" srcId="{ECDF6E8E-075F-8E44-B6B4-BB47DA914B6C}" destId="{BC152E0E-25C6-DE4B-AEBF-E9DAB003F531}" srcOrd="3" destOrd="0" presId="urn:microsoft.com/office/officeart/2005/8/layout/vList3"/>
    <dgm:cxn modelId="{564F7E09-F0CC-6C40-A6A0-04FEDABBDF11}" type="presParOf" srcId="{ECDF6E8E-075F-8E44-B6B4-BB47DA914B6C}" destId="{6895E26D-43FB-4347-9D90-8DD5B4928464}" srcOrd="4" destOrd="0" presId="urn:microsoft.com/office/officeart/2005/8/layout/vList3"/>
    <dgm:cxn modelId="{7332A08A-AB85-2441-80BD-F8CFFDE3021E}" type="presParOf" srcId="{6895E26D-43FB-4347-9D90-8DD5B4928464}" destId="{FDC00C4C-1D65-A84F-A1A9-846C76987ED3}" srcOrd="0" destOrd="0" presId="urn:microsoft.com/office/officeart/2005/8/layout/vList3"/>
    <dgm:cxn modelId="{FEE7C9E5-12AF-7449-824E-A0347FA62AF5}" type="presParOf" srcId="{6895E26D-43FB-4347-9D90-8DD5B4928464}" destId="{1C44F964-CEB7-564E-9CF7-5C572736ECCD}" srcOrd="1" destOrd="0" presId="urn:microsoft.com/office/officeart/2005/8/layout/vList3"/>
    <dgm:cxn modelId="{666F4F61-437C-844F-82CE-76BD8982DDCB}" type="presParOf" srcId="{ECDF6E8E-075F-8E44-B6B4-BB47DA914B6C}" destId="{82676F0D-F5DF-C240-BD25-7325E5C66F09}" srcOrd="5" destOrd="0" presId="urn:microsoft.com/office/officeart/2005/8/layout/vList3"/>
    <dgm:cxn modelId="{BEA04533-D3E6-6644-952F-9F333911FC70}" type="presParOf" srcId="{ECDF6E8E-075F-8E44-B6B4-BB47DA914B6C}" destId="{1F20BD30-E416-E144-8ECB-E0AAF31B3990}" srcOrd="6" destOrd="0" presId="urn:microsoft.com/office/officeart/2005/8/layout/vList3"/>
    <dgm:cxn modelId="{2A20D5C6-CBC4-3F43-9846-C5AF67B21A81}" type="presParOf" srcId="{1F20BD30-E416-E144-8ECB-E0AAF31B3990}" destId="{A3014C6E-8094-8B4B-BA98-B0832B44815A}" srcOrd="0" destOrd="0" presId="urn:microsoft.com/office/officeart/2005/8/layout/vList3"/>
    <dgm:cxn modelId="{1906DA89-B1AD-D24F-AD3C-01AEAE1901CF}" type="presParOf" srcId="{1F20BD30-E416-E144-8ECB-E0AAF31B3990}" destId="{6E29C3FE-07A1-E240-9E18-55B858CB02B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6E1ADEC-9198-124D-863D-1671A3227DF8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AA77B9B2-D43A-BC43-9806-FD06DA612BE7}">
      <dgm:prSet phldrT="[Text]"/>
      <dgm:spPr/>
      <dgm:t>
        <a:bodyPr/>
        <a:lstStyle/>
        <a:p>
          <a:r>
            <a:rPr lang="en-US" dirty="0" err="1" smtClean="0"/>
            <a:t>Intima</a:t>
          </a:r>
          <a:r>
            <a:rPr lang="en-US" dirty="0" err="1" smtClean="0"/>
            <a:t>ção</a:t>
          </a:r>
          <a:r>
            <a:rPr lang="en-US" dirty="0" smtClean="0"/>
            <a:t> </a:t>
          </a:r>
          <a:br>
            <a:rPr lang="en-US" dirty="0" smtClean="0"/>
          </a:br>
          <a:r>
            <a:rPr lang="en-US" dirty="0" smtClean="0"/>
            <a:t>(art. 799, 804 e 889, CPC)</a:t>
          </a:r>
          <a:endParaRPr lang="en-US" dirty="0"/>
        </a:p>
      </dgm:t>
    </dgm:pt>
    <dgm:pt modelId="{584652BA-4612-7544-88F8-641872395497}" type="parTrans" cxnId="{E74EB8EB-B1F5-9041-9BAB-64C16EC75DAB}">
      <dgm:prSet/>
      <dgm:spPr/>
    </dgm:pt>
    <dgm:pt modelId="{9CEAF1B7-C717-2245-9A7C-3E3E7CFF0CE9}" type="sibTrans" cxnId="{E74EB8EB-B1F5-9041-9BAB-64C16EC75DAB}">
      <dgm:prSet/>
      <dgm:spPr/>
    </dgm:pt>
    <dgm:pt modelId="{3598F5CF-12C4-0A49-A0D4-88C49779B262}">
      <dgm:prSet phldrT="[Text]"/>
      <dgm:spPr/>
      <dgm:t>
        <a:bodyPr/>
        <a:lstStyle/>
        <a:p>
          <a:r>
            <a:rPr lang="en-US" dirty="0" err="1" smtClean="0"/>
            <a:t>Ativos</a:t>
          </a:r>
          <a:r>
            <a:rPr lang="en-US" dirty="0" smtClean="0"/>
            <a:t> </a:t>
          </a:r>
          <a:r>
            <a:rPr lang="en-US" dirty="0" err="1" smtClean="0"/>
            <a:t>Financeiros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smtClean="0"/>
            <a:t>(art. 854, CPC)</a:t>
          </a:r>
          <a:endParaRPr lang="en-US" dirty="0"/>
        </a:p>
      </dgm:t>
    </dgm:pt>
    <dgm:pt modelId="{9A9D4F44-6177-704C-A35E-F47EF6FAF0B4}" type="parTrans" cxnId="{DEB88F53-0808-954C-B4A6-28A3BE1D1235}">
      <dgm:prSet/>
      <dgm:spPr/>
    </dgm:pt>
    <dgm:pt modelId="{4B3DA144-B21D-3545-8A54-CD5C8BC78CD5}" type="sibTrans" cxnId="{DEB88F53-0808-954C-B4A6-28A3BE1D1235}">
      <dgm:prSet/>
      <dgm:spPr/>
    </dgm:pt>
    <dgm:pt modelId="{2B9B9922-04FF-0249-A843-177A6A2F1325}">
      <dgm:prSet phldrT="[Text]"/>
      <dgm:spPr/>
      <dgm:t>
        <a:bodyPr/>
        <a:lstStyle/>
        <a:p>
          <a:r>
            <a:rPr lang="en-US" dirty="0" err="1" smtClean="0"/>
            <a:t>Medidas</a:t>
          </a:r>
          <a:r>
            <a:rPr lang="en-US" dirty="0" smtClean="0"/>
            <a:t> </a:t>
          </a:r>
          <a:r>
            <a:rPr lang="en-US" dirty="0" err="1" smtClean="0"/>
            <a:t>Urgentes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smtClean="0"/>
            <a:t>(art. 799, VIII, CPC)</a:t>
          </a:r>
          <a:endParaRPr lang="en-US" dirty="0"/>
        </a:p>
      </dgm:t>
    </dgm:pt>
    <dgm:pt modelId="{748832B4-799E-CC4B-BBBC-3E80339E394C}" type="parTrans" cxnId="{9776CC3D-9AC0-2049-B039-5CBDA24C0ACD}">
      <dgm:prSet/>
      <dgm:spPr/>
    </dgm:pt>
    <dgm:pt modelId="{697106B5-3FD5-9E4B-95E5-951BE5A613A5}" type="sibTrans" cxnId="{9776CC3D-9AC0-2049-B039-5CBDA24C0ACD}">
      <dgm:prSet/>
      <dgm:spPr/>
    </dgm:pt>
    <dgm:pt modelId="{86D0CECB-208A-DB40-9905-E412E87F0D82}">
      <dgm:prSet phldrT="[Text]"/>
      <dgm:spPr/>
      <dgm:t>
        <a:bodyPr/>
        <a:lstStyle/>
        <a:p>
          <a:r>
            <a:rPr lang="en-US" dirty="0" err="1" smtClean="0"/>
            <a:t>Averba</a:t>
          </a:r>
          <a:r>
            <a:rPr lang="en-US" dirty="0" err="1" smtClean="0"/>
            <a:t>ção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smtClean="0"/>
            <a:t>(Art. 799, IX c/c 828 CPC)</a:t>
          </a:r>
          <a:endParaRPr lang="en-US" dirty="0"/>
        </a:p>
      </dgm:t>
    </dgm:pt>
    <dgm:pt modelId="{497ACD44-BA12-F441-8F1C-5EC2A041335C}" type="parTrans" cxnId="{A209F934-95F5-8442-AC84-69B17D93EEDE}">
      <dgm:prSet/>
      <dgm:spPr/>
    </dgm:pt>
    <dgm:pt modelId="{26F8D52C-B5B8-9049-9B45-E66E48CD48C6}" type="sibTrans" cxnId="{A209F934-95F5-8442-AC84-69B17D93EEDE}">
      <dgm:prSet/>
      <dgm:spPr/>
    </dgm:pt>
    <dgm:pt modelId="{2C44445E-BAE6-DA4C-A047-926EA1219CB0}">
      <dgm:prSet phldrT="[Text]"/>
      <dgm:spPr/>
      <dgm:t>
        <a:bodyPr/>
        <a:lstStyle/>
        <a:p>
          <a:r>
            <a:rPr lang="en-US" dirty="0" err="1" smtClean="0"/>
            <a:t>Prova</a:t>
          </a:r>
          <a:r>
            <a:rPr lang="en-US" dirty="0" smtClean="0"/>
            <a:t> do </a:t>
          </a:r>
          <a:r>
            <a:rPr lang="en-US" dirty="0" err="1" smtClean="0"/>
            <a:t>adimplemento</a:t>
          </a:r>
          <a:r>
            <a:rPr lang="en-US" dirty="0" smtClean="0"/>
            <a:t> do </a:t>
          </a:r>
          <a:r>
            <a:rPr lang="en-US" dirty="0" err="1" smtClean="0"/>
            <a:t>termo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condi</a:t>
          </a:r>
          <a:r>
            <a:rPr lang="en-US" dirty="0" err="1" smtClean="0"/>
            <a:t>ção</a:t>
          </a:r>
          <a:r>
            <a:rPr lang="en-US" dirty="0" smtClean="0"/>
            <a:t> (art. 798)</a:t>
          </a:r>
          <a:endParaRPr lang="en-US" dirty="0"/>
        </a:p>
      </dgm:t>
    </dgm:pt>
    <dgm:pt modelId="{35809531-D6FE-EA46-AC03-76C464DDF3DB}" type="parTrans" cxnId="{6D54CF1C-2078-4E4E-B5D4-BF08A48F636E}">
      <dgm:prSet/>
      <dgm:spPr/>
    </dgm:pt>
    <dgm:pt modelId="{A6CDD00E-D58E-0940-9E58-E5F06DA5601A}" type="sibTrans" cxnId="{6D54CF1C-2078-4E4E-B5D4-BF08A48F636E}">
      <dgm:prSet/>
      <dgm:spPr/>
    </dgm:pt>
    <dgm:pt modelId="{FE3C3E81-A526-4048-A262-796ACEE876FD}" type="pres">
      <dgm:prSet presAssocID="{06E1ADEC-9198-124D-863D-1671A3227DF8}" presName="linearFlow" presStyleCnt="0">
        <dgm:presLayoutVars>
          <dgm:dir/>
          <dgm:resizeHandles val="exact"/>
        </dgm:presLayoutVars>
      </dgm:prSet>
      <dgm:spPr/>
    </dgm:pt>
    <dgm:pt modelId="{92E696A8-87B8-D344-9646-4157A332FBA7}" type="pres">
      <dgm:prSet presAssocID="{AA77B9B2-D43A-BC43-9806-FD06DA612BE7}" presName="composite" presStyleCnt="0"/>
      <dgm:spPr/>
    </dgm:pt>
    <dgm:pt modelId="{B30D7378-A06E-E344-ADE6-B63593919D04}" type="pres">
      <dgm:prSet presAssocID="{AA77B9B2-D43A-BC43-9806-FD06DA612BE7}" presName="imgShp" presStyleLbl="fgImgPlace1" presStyleIdx="0" presStyleCnt="5"/>
      <dgm:spPr/>
    </dgm:pt>
    <dgm:pt modelId="{34F22F69-EE38-584A-A5E5-D9211A838DB3}" type="pres">
      <dgm:prSet presAssocID="{AA77B9B2-D43A-BC43-9806-FD06DA612BE7}" presName="txShp" presStyleLbl="node1" presStyleIdx="0" presStyleCnt="5">
        <dgm:presLayoutVars>
          <dgm:bulletEnabled val="1"/>
        </dgm:presLayoutVars>
      </dgm:prSet>
      <dgm:spPr/>
    </dgm:pt>
    <dgm:pt modelId="{F455F763-1A78-9344-B2F4-ABB8411268D4}" type="pres">
      <dgm:prSet presAssocID="{9CEAF1B7-C717-2245-9A7C-3E3E7CFF0CE9}" presName="spacing" presStyleCnt="0"/>
      <dgm:spPr/>
    </dgm:pt>
    <dgm:pt modelId="{ABD5F2A4-AE28-BC43-9653-92BDA8876750}" type="pres">
      <dgm:prSet presAssocID="{3598F5CF-12C4-0A49-A0D4-88C49779B262}" presName="composite" presStyleCnt="0"/>
      <dgm:spPr/>
    </dgm:pt>
    <dgm:pt modelId="{A4C36BA9-BC63-4E4F-8B73-DF0EC78E955E}" type="pres">
      <dgm:prSet presAssocID="{3598F5CF-12C4-0A49-A0D4-88C49779B262}" presName="imgShp" presStyleLbl="fgImgPlace1" presStyleIdx="1" presStyleCnt="5"/>
      <dgm:spPr/>
    </dgm:pt>
    <dgm:pt modelId="{982C8473-BA67-2349-93EE-7CD46672CC98}" type="pres">
      <dgm:prSet presAssocID="{3598F5CF-12C4-0A49-A0D4-88C49779B262}" presName="txShp" presStyleLbl="node1" presStyleIdx="1" presStyleCnt="5">
        <dgm:presLayoutVars>
          <dgm:bulletEnabled val="1"/>
        </dgm:presLayoutVars>
      </dgm:prSet>
      <dgm:spPr/>
    </dgm:pt>
    <dgm:pt modelId="{B7626762-F6B9-D04B-9F58-AD7DE0ADE270}" type="pres">
      <dgm:prSet presAssocID="{4B3DA144-B21D-3545-8A54-CD5C8BC78CD5}" presName="spacing" presStyleCnt="0"/>
      <dgm:spPr/>
    </dgm:pt>
    <dgm:pt modelId="{E99AF6BB-8BE6-524A-B091-F5C981FB0988}" type="pres">
      <dgm:prSet presAssocID="{2B9B9922-04FF-0249-A843-177A6A2F1325}" presName="composite" presStyleCnt="0"/>
      <dgm:spPr/>
    </dgm:pt>
    <dgm:pt modelId="{F4573E7B-C88C-7D48-BB6C-F4B3E5E9E66B}" type="pres">
      <dgm:prSet presAssocID="{2B9B9922-04FF-0249-A843-177A6A2F1325}" presName="imgShp" presStyleLbl="fgImgPlace1" presStyleIdx="2" presStyleCnt="5"/>
      <dgm:spPr/>
    </dgm:pt>
    <dgm:pt modelId="{F3339824-41FB-0A4A-949D-CF16D0D3D24E}" type="pres">
      <dgm:prSet presAssocID="{2B9B9922-04FF-0249-A843-177A6A2F1325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256F9F-E3E4-914A-AB0E-0DA9F0A1757E}" type="pres">
      <dgm:prSet presAssocID="{697106B5-3FD5-9E4B-95E5-951BE5A613A5}" presName="spacing" presStyleCnt="0"/>
      <dgm:spPr/>
    </dgm:pt>
    <dgm:pt modelId="{B8E335A4-55BC-3842-9148-88A5D92DB071}" type="pres">
      <dgm:prSet presAssocID="{86D0CECB-208A-DB40-9905-E412E87F0D82}" presName="composite" presStyleCnt="0"/>
      <dgm:spPr/>
    </dgm:pt>
    <dgm:pt modelId="{5472410B-01A0-3F42-BABD-8F4356270E76}" type="pres">
      <dgm:prSet presAssocID="{86D0CECB-208A-DB40-9905-E412E87F0D82}" presName="imgShp" presStyleLbl="fgImgPlace1" presStyleIdx="3" presStyleCnt="5"/>
      <dgm:spPr/>
    </dgm:pt>
    <dgm:pt modelId="{1C2248C4-F1CD-9C4B-88C8-96BE78AD6151}" type="pres">
      <dgm:prSet presAssocID="{86D0CECB-208A-DB40-9905-E412E87F0D82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B5DF69-90E7-1343-BCA5-3D2FCBB10682}" type="pres">
      <dgm:prSet presAssocID="{26F8D52C-B5B8-9049-9B45-E66E48CD48C6}" presName="spacing" presStyleCnt="0"/>
      <dgm:spPr/>
    </dgm:pt>
    <dgm:pt modelId="{BDACCB4E-D7C0-A448-AD24-B8D67AAED4E0}" type="pres">
      <dgm:prSet presAssocID="{2C44445E-BAE6-DA4C-A047-926EA1219CB0}" presName="composite" presStyleCnt="0"/>
      <dgm:spPr/>
    </dgm:pt>
    <dgm:pt modelId="{4B6D7D8B-2582-3340-8387-9917EDFD7E46}" type="pres">
      <dgm:prSet presAssocID="{2C44445E-BAE6-DA4C-A047-926EA1219CB0}" presName="imgShp" presStyleLbl="fgImgPlace1" presStyleIdx="4" presStyleCnt="5"/>
      <dgm:spPr/>
    </dgm:pt>
    <dgm:pt modelId="{4E00A990-4614-1547-A49B-B9DAE4A04DB2}" type="pres">
      <dgm:prSet presAssocID="{2C44445E-BAE6-DA4C-A047-926EA1219CB0}" presName="txShp" presStyleLbl="node1" presStyleIdx="4" presStyleCnt="5">
        <dgm:presLayoutVars>
          <dgm:bulletEnabled val="1"/>
        </dgm:presLayoutVars>
      </dgm:prSet>
      <dgm:spPr/>
    </dgm:pt>
  </dgm:ptLst>
  <dgm:cxnLst>
    <dgm:cxn modelId="{6796364B-4156-124E-BF57-188B529D8D7D}" type="presOf" srcId="{86D0CECB-208A-DB40-9905-E412E87F0D82}" destId="{1C2248C4-F1CD-9C4B-88C8-96BE78AD6151}" srcOrd="0" destOrd="0" presId="urn:microsoft.com/office/officeart/2005/8/layout/vList3"/>
    <dgm:cxn modelId="{EEA03C09-7A38-9846-AE18-4BF7C97D666C}" type="presOf" srcId="{2C44445E-BAE6-DA4C-A047-926EA1219CB0}" destId="{4E00A990-4614-1547-A49B-B9DAE4A04DB2}" srcOrd="0" destOrd="0" presId="urn:microsoft.com/office/officeart/2005/8/layout/vList3"/>
    <dgm:cxn modelId="{DEB88F53-0808-954C-B4A6-28A3BE1D1235}" srcId="{06E1ADEC-9198-124D-863D-1671A3227DF8}" destId="{3598F5CF-12C4-0A49-A0D4-88C49779B262}" srcOrd="1" destOrd="0" parTransId="{9A9D4F44-6177-704C-A35E-F47EF6FAF0B4}" sibTransId="{4B3DA144-B21D-3545-8A54-CD5C8BC78CD5}"/>
    <dgm:cxn modelId="{E74EB8EB-B1F5-9041-9BAB-64C16EC75DAB}" srcId="{06E1ADEC-9198-124D-863D-1671A3227DF8}" destId="{AA77B9B2-D43A-BC43-9806-FD06DA612BE7}" srcOrd="0" destOrd="0" parTransId="{584652BA-4612-7544-88F8-641872395497}" sibTransId="{9CEAF1B7-C717-2245-9A7C-3E3E7CFF0CE9}"/>
    <dgm:cxn modelId="{F9573883-7545-DE49-A15E-A8BCE5AC680F}" type="presOf" srcId="{2B9B9922-04FF-0249-A843-177A6A2F1325}" destId="{F3339824-41FB-0A4A-949D-CF16D0D3D24E}" srcOrd="0" destOrd="0" presId="urn:microsoft.com/office/officeart/2005/8/layout/vList3"/>
    <dgm:cxn modelId="{A209F934-95F5-8442-AC84-69B17D93EEDE}" srcId="{06E1ADEC-9198-124D-863D-1671A3227DF8}" destId="{86D0CECB-208A-DB40-9905-E412E87F0D82}" srcOrd="3" destOrd="0" parTransId="{497ACD44-BA12-F441-8F1C-5EC2A041335C}" sibTransId="{26F8D52C-B5B8-9049-9B45-E66E48CD48C6}"/>
    <dgm:cxn modelId="{07589C4A-50F6-E54D-A967-069594659917}" type="presOf" srcId="{AA77B9B2-D43A-BC43-9806-FD06DA612BE7}" destId="{34F22F69-EE38-584A-A5E5-D9211A838DB3}" srcOrd="0" destOrd="0" presId="urn:microsoft.com/office/officeart/2005/8/layout/vList3"/>
    <dgm:cxn modelId="{E1920D0C-A49C-2940-ACE3-3F6A9CA2CAFF}" type="presOf" srcId="{06E1ADEC-9198-124D-863D-1671A3227DF8}" destId="{FE3C3E81-A526-4048-A262-796ACEE876FD}" srcOrd="0" destOrd="0" presId="urn:microsoft.com/office/officeart/2005/8/layout/vList3"/>
    <dgm:cxn modelId="{6D54CF1C-2078-4E4E-B5D4-BF08A48F636E}" srcId="{06E1ADEC-9198-124D-863D-1671A3227DF8}" destId="{2C44445E-BAE6-DA4C-A047-926EA1219CB0}" srcOrd="4" destOrd="0" parTransId="{35809531-D6FE-EA46-AC03-76C464DDF3DB}" sibTransId="{A6CDD00E-D58E-0940-9E58-E5F06DA5601A}"/>
    <dgm:cxn modelId="{D597A98C-09AA-5C4F-8175-FDC08E9CAC74}" type="presOf" srcId="{3598F5CF-12C4-0A49-A0D4-88C49779B262}" destId="{982C8473-BA67-2349-93EE-7CD46672CC98}" srcOrd="0" destOrd="0" presId="urn:microsoft.com/office/officeart/2005/8/layout/vList3"/>
    <dgm:cxn modelId="{9776CC3D-9AC0-2049-B039-5CBDA24C0ACD}" srcId="{06E1ADEC-9198-124D-863D-1671A3227DF8}" destId="{2B9B9922-04FF-0249-A843-177A6A2F1325}" srcOrd="2" destOrd="0" parTransId="{748832B4-799E-CC4B-BBBC-3E80339E394C}" sibTransId="{697106B5-3FD5-9E4B-95E5-951BE5A613A5}"/>
    <dgm:cxn modelId="{6FFEABED-0591-B744-9D7B-AB1C0C5A69A7}" type="presParOf" srcId="{FE3C3E81-A526-4048-A262-796ACEE876FD}" destId="{92E696A8-87B8-D344-9646-4157A332FBA7}" srcOrd="0" destOrd="0" presId="urn:microsoft.com/office/officeart/2005/8/layout/vList3"/>
    <dgm:cxn modelId="{577ECB86-0AB0-D54C-93EE-EB7BAB1A58B7}" type="presParOf" srcId="{92E696A8-87B8-D344-9646-4157A332FBA7}" destId="{B30D7378-A06E-E344-ADE6-B63593919D04}" srcOrd="0" destOrd="0" presId="urn:microsoft.com/office/officeart/2005/8/layout/vList3"/>
    <dgm:cxn modelId="{EE961832-87F4-4D4D-87CF-FCE6DD43AD0B}" type="presParOf" srcId="{92E696A8-87B8-D344-9646-4157A332FBA7}" destId="{34F22F69-EE38-584A-A5E5-D9211A838DB3}" srcOrd="1" destOrd="0" presId="urn:microsoft.com/office/officeart/2005/8/layout/vList3"/>
    <dgm:cxn modelId="{5388A890-1F0E-EC42-BB16-3038D43AD16D}" type="presParOf" srcId="{FE3C3E81-A526-4048-A262-796ACEE876FD}" destId="{F455F763-1A78-9344-B2F4-ABB8411268D4}" srcOrd="1" destOrd="0" presId="urn:microsoft.com/office/officeart/2005/8/layout/vList3"/>
    <dgm:cxn modelId="{77CC517E-9FC4-C34C-9FE4-F7E1EC10C5F9}" type="presParOf" srcId="{FE3C3E81-A526-4048-A262-796ACEE876FD}" destId="{ABD5F2A4-AE28-BC43-9653-92BDA8876750}" srcOrd="2" destOrd="0" presId="urn:microsoft.com/office/officeart/2005/8/layout/vList3"/>
    <dgm:cxn modelId="{FA230E07-2E45-C547-83D5-868A11DF1109}" type="presParOf" srcId="{ABD5F2A4-AE28-BC43-9653-92BDA8876750}" destId="{A4C36BA9-BC63-4E4F-8B73-DF0EC78E955E}" srcOrd="0" destOrd="0" presId="urn:microsoft.com/office/officeart/2005/8/layout/vList3"/>
    <dgm:cxn modelId="{F8378BCA-9A61-FB4B-8B17-5599EB7B613C}" type="presParOf" srcId="{ABD5F2A4-AE28-BC43-9653-92BDA8876750}" destId="{982C8473-BA67-2349-93EE-7CD46672CC98}" srcOrd="1" destOrd="0" presId="urn:microsoft.com/office/officeart/2005/8/layout/vList3"/>
    <dgm:cxn modelId="{3A7662F5-9439-C344-8D3B-03EE36E77D13}" type="presParOf" srcId="{FE3C3E81-A526-4048-A262-796ACEE876FD}" destId="{B7626762-F6B9-D04B-9F58-AD7DE0ADE270}" srcOrd="3" destOrd="0" presId="urn:microsoft.com/office/officeart/2005/8/layout/vList3"/>
    <dgm:cxn modelId="{9C3E1EB9-D217-8D4A-A384-49762B2999B6}" type="presParOf" srcId="{FE3C3E81-A526-4048-A262-796ACEE876FD}" destId="{E99AF6BB-8BE6-524A-B091-F5C981FB0988}" srcOrd="4" destOrd="0" presId="urn:microsoft.com/office/officeart/2005/8/layout/vList3"/>
    <dgm:cxn modelId="{00EF4F2E-956A-F941-869E-DBF907D91B97}" type="presParOf" srcId="{E99AF6BB-8BE6-524A-B091-F5C981FB0988}" destId="{F4573E7B-C88C-7D48-BB6C-F4B3E5E9E66B}" srcOrd="0" destOrd="0" presId="urn:microsoft.com/office/officeart/2005/8/layout/vList3"/>
    <dgm:cxn modelId="{E0D4C7BA-905F-A341-BE8F-3A057655D8C1}" type="presParOf" srcId="{E99AF6BB-8BE6-524A-B091-F5C981FB0988}" destId="{F3339824-41FB-0A4A-949D-CF16D0D3D24E}" srcOrd="1" destOrd="0" presId="urn:microsoft.com/office/officeart/2005/8/layout/vList3"/>
    <dgm:cxn modelId="{0E7397E0-E9BD-F147-AC4C-D5F34AB088F3}" type="presParOf" srcId="{FE3C3E81-A526-4048-A262-796ACEE876FD}" destId="{9F256F9F-E3E4-914A-AB0E-0DA9F0A1757E}" srcOrd="5" destOrd="0" presId="urn:microsoft.com/office/officeart/2005/8/layout/vList3"/>
    <dgm:cxn modelId="{CF079C2E-3988-E64A-8151-188212172F0A}" type="presParOf" srcId="{FE3C3E81-A526-4048-A262-796ACEE876FD}" destId="{B8E335A4-55BC-3842-9148-88A5D92DB071}" srcOrd="6" destOrd="0" presId="urn:microsoft.com/office/officeart/2005/8/layout/vList3"/>
    <dgm:cxn modelId="{EF62594A-C143-8147-8EF9-CB4081BD8ECB}" type="presParOf" srcId="{B8E335A4-55BC-3842-9148-88A5D92DB071}" destId="{5472410B-01A0-3F42-BABD-8F4356270E76}" srcOrd="0" destOrd="0" presId="urn:microsoft.com/office/officeart/2005/8/layout/vList3"/>
    <dgm:cxn modelId="{88F74B54-8DC3-D048-AC18-5671942B5982}" type="presParOf" srcId="{B8E335A4-55BC-3842-9148-88A5D92DB071}" destId="{1C2248C4-F1CD-9C4B-88C8-96BE78AD6151}" srcOrd="1" destOrd="0" presId="urn:microsoft.com/office/officeart/2005/8/layout/vList3"/>
    <dgm:cxn modelId="{CCDA62E1-6AF3-BE4A-B27C-73208F037965}" type="presParOf" srcId="{FE3C3E81-A526-4048-A262-796ACEE876FD}" destId="{1BB5DF69-90E7-1343-BCA5-3D2FCBB10682}" srcOrd="7" destOrd="0" presId="urn:microsoft.com/office/officeart/2005/8/layout/vList3"/>
    <dgm:cxn modelId="{649A4008-6DBA-0548-A9A1-7B7A47407363}" type="presParOf" srcId="{FE3C3E81-A526-4048-A262-796ACEE876FD}" destId="{BDACCB4E-D7C0-A448-AD24-B8D67AAED4E0}" srcOrd="8" destOrd="0" presId="urn:microsoft.com/office/officeart/2005/8/layout/vList3"/>
    <dgm:cxn modelId="{ECA8E674-199B-ED4D-B49D-1C125D5BC58F}" type="presParOf" srcId="{BDACCB4E-D7C0-A448-AD24-B8D67AAED4E0}" destId="{4B6D7D8B-2582-3340-8387-9917EDFD7E46}" srcOrd="0" destOrd="0" presId="urn:microsoft.com/office/officeart/2005/8/layout/vList3"/>
    <dgm:cxn modelId="{B782E31A-75D6-5C47-9E4E-AC508116C8F5}" type="presParOf" srcId="{BDACCB4E-D7C0-A448-AD24-B8D67AAED4E0}" destId="{4E00A990-4614-1547-A49B-B9DAE4A04DB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AA3108E-DA5C-654B-B9BE-CBFEB9F8AAAA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854E0D7-0736-B646-9B23-FF40388A4D20}">
      <dgm:prSet phldrT="[Text]"/>
      <dgm:spPr/>
      <dgm:t>
        <a:bodyPr/>
        <a:lstStyle/>
        <a:p>
          <a:r>
            <a:rPr lang="en-US" dirty="0" err="1" smtClean="0"/>
            <a:t>Requerimento</a:t>
          </a:r>
          <a:endParaRPr lang="en-US" dirty="0"/>
        </a:p>
      </dgm:t>
    </dgm:pt>
    <dgm:pt modelId="{1342576D-48B7-AC4E-A56B-B98BE80D5069}" type="parTrans" cxnId="{53D90B0B-60E8-6749-BF6A-944AC368FB7E}">
      <dgm:prSet/>
      <dgm:spPr/>
      <dgm:t>
        <a:bodyPr/>
        <a:lstStyle/>
        <a:p>
          <a:endParaRPr lang="en-US"/>
        </a:p>
      </dgm:t>
    </dgm:pt>
    <dgm:pt modelId="{A9D1F1C2-36D2-D347-B3F4-AD2F4E8A00E6}" type="sibTrans" cxnId="{53D90B0B-60E8-6749-BF6A-944AC368FB7E}">
      <dgm:prSet/>
      <dgm:spPr/>
      <dgm:t>
        <a:bodyPr/>
        <a:lstStyle/>
        <a:p>
          <a:endParaRPr lang="en-US"/>
        </a:p>
      </dgm:t>
    </dgm:pt>
    <dgm:pt modelId="{30FC61AE-8753-7F4A-866A-FFA42DA65117}">
      <dgm:prSet phldrT="[Text]"/>
      <dgm:spPr/>
      <dgm:t>
        <a:bodyPr/>
        <a:lstStyle/>
        <a:p>
          <a:r>
            <a:rPr lang="en-US" dirty="0" err="1" smtClean="0"/>
            <a:t>Defere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err="1" smtClean="0"/>
            <a:t>AgRg</a:t>
          </a:r>
          <a:r>
            <a:rPr lang="en-US" dirty="0" smtClean="0"/>
            <a:t> no Ag 1.185.461)</a:t>
          </a:r>
          <a:endParaRPr lang="en-US" dirty="0"/>
        </a:p>
      </dgm:t>
    </dgm:pt>
    <dgm:pt modelId="{B278B557-E490-0C4C-9A1C-5D9C9A835B10}" type="parTrans" cxnId="{E8F9C6C9-F7C4-3147-8F66-613550957275}">
      <dgm:prSet/>
      <dgm:spPr/>
      <dgm:t>
        <a:bodyPr/>
        <a:lstStyle/>
        <a:p>
          <a:endParaRPr lang="en-US"/>
        </a:p>
      </dgm:t>
    </dgm:pt>
    <dgm:pt modelId="{7B8A693B-77D7-B443-8357-B396EB5D8A93}" type="sibTrans" cxnId="{E8F9C6C9-F7C4-3147-8F66-613550957275}">
      <dgm:prSet/>
      <dgm:spPr/>
      <dgm:t>
        <a:bodyPr/>
        <a:lstStyle/>
        <a:p>
          <a:endParaRPr lang="en-US"/>
        </a:p>
      </dgm:t>
    </dgm:pt>
    <dgm:pt modelId="{163E1F20-587A-8B45-A474-29C764AF4ADD}">
      <dgm:prSet phldrT="[Text]"/>
      <dgm:spPr/>
      <dgm:t>
        <a:bodyPr/>
        <a:lstStyle/>
        <a:p>
          <a:r>
            <a:rPr lang="en-US" dirty="0" err="1" smtClean="0"/>
            <a:t>Indefere</a:t>
          </a:r>
          <a:endParaRPr lang="en-US" dirty="0" smtClean="0"/>
        </a:p>
      </dgm:t>
    </dgm:pt>
    <dgm:pt modelId="{69EE1ADE-0C5C-7940-8C03-A3B66532D393}" type="parTrans" cxnId="{322B235A-FF76-4341-B7DD-EBA674A24A0A}">
      <dgm:prSet/>
      <dgm:spPr/>
      <dgm:t>
        <a:bodyPr/>
        <a:lstStyle/>
        <a:p>
          <a:endParaRPr lang="en-US"/>
        </a:p>
      </dgm:t>
    </dgm:pt>
    <dgm:pt modelId="{CDE4520C-50F2-0346-804B-75A490E0F198}" type="sibTrans" cxnId="{322B235A-FF76-4341-B7DD-EBA674A24A0A}">
      <dgm:prSet/>
      <dgm:spPr/>
      <dgm:t>
        <a:bodyPr/>
        <a:lstStyle/>
        <a:p>
          <a:endParaRPr lang="en-US"/>
        </a:p>
      </dgm:t>
    </dgm:pt>
    <dgm:pt modelId="{33E0B384-628E-B743-B9D8-C6D0FE76D410}">
      <dgm:prSet phldrT="[Text]"/>
      <dgm:spPr/>
      <dgm:t>
        <a:bodyPr/>
        <a:lstStyle/>
        <a:p>
          <a:r>
            <a:rPr lang="en-US" dirty="0" err="1" smtClean="0"/>
            <a:t>Rejeita</a:t>
          </a:r>
          <a:r>
            <a:rPr lang="en-US" dirty="0" smtClean="0"/>
            <a:t> </a:t>
          </a:r>
          <a:r>
            <a:rPr lang="en-US" dirty="0" err="1" smtClean="0"/>
            <a:t>Liminarmente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err="1" smtClean="0"/>
            <a:t>Resp</a:t>
          </a:r>
          <a:r>
            <a:rPr lang="en-US" dirty="0" smtClean="0"/>
            <a:t> 1.293.685)</a:t>
          </a:r>
        </a:p>
      </dgm:t>
    </dgm:pt>
    <dgm:pt modelId="{9E65B7EA-E565-FF4F-96A9-409E74A7BD84}" type="parTrans" cxnId="{96BF296F-9EF9-CA44-8269-9CFA88446B25}">
      <dgm:prSet/>
      <dgm:spPr/>
      <dgm:t>
        <a:bodyPr/>
        <a:lstStyle/>
        <a:p>
          <a:endParaRPr lang="en-US"/>
        </a:p>
      </dgm:t>
    </dgm:pt>
    <dgm:pt modelId="{4A7267C1-9646-B44C-929F-69DAC79DDECF}" type="sibTrans" cxnId="{96BF296F-9EF9-CA44-8269-9CFA88446B25}">
      <dgm:prSet/>
      <dgm:spPr/>
    </dgm:pt>
    <dgm:pt modelId="{8A4E9BE5-68DB-9B40-9B71-1B3A12DA772A}">
      <dgm:prSet phldrT="[Text]"/>
      <dgm:spPr/>
      <dgm:t>
        <a:bodyPr/>
        <a:lstStyle/>
        <a:p>
          <a:r>
            <a:rPr lang="en-US" dirty="0" err="1" smtClean="0"/>
            <a:t>V</a:t>
          </a:r>
          <a:r>
            <a:rPr lang="en-US" dirty="0" err="1" smtClean="0"/>
            <a:t>ícios</a:t>
          </a:r>
          <a:r>
            <a:rPr lang="en-US" dirty="0" smtClean="0"/>
            <a:t> </a:t>
          </a:r>
          <a:r>
            <a:rPr lang="en-US" dirty="0" err="1" smtClean="0"/>
            <a:t>Sanáveis</a:t>
          </a:r>
          <a:endParaRPr lang="en-US" dirty="0" smtClean="0"/>
        </a:p>
        <a:p>
          <a:r>
            <a:rPr lang="en-US" dirty="0" smtClean="0"/>
            <a:t>(art. 801 c/c 771)</a:t>
          </a:r>
          <a:endParaRPr lang="en-US" dirty="0" smtClean="0"/>
        </a:p>
      </dgm:t>
    </dgm:pt>
    <dgm:pt modelId="{C76E3021-B93B-F449-AF26-9B85EF231F32}" type="parTrans" cxnId="{E589E36F-9E0C-164A-BDA8-4E0E38F6D1DA}">
      <dgm:prSet/>
      <dgm:spPr/>
      <dgm:t>
        <a:bodyPr/>
        <a:lstStyle/>
        <a:p>
          <a:endParaRPr lang="en-US"/>
        </a:p>
      </dgm:t>
    </dgm:pt>
    <dgm:pt modelId="{5C8B0903-FD5D-9C4D-8691-4B05ED1F311E}" type="sibTrans" cxnId="{E589E36F-9E0C-164A-BDA8-4E0E38F6D1DA}">
      <dgm:prSet/>
      <dgm:spPr/>
    </dgm:pt>
    <dgm:pt modelId="{3E155C05-F9A1-2A4D-BC83-007C034EBB66}" type="pres">
      <dgm:prSet presAssocID="{CAA3108E-DA5C-654B-B9BE-CBFEB9F8AAA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84C10C3-9D90-D044-B88C-E4DD111EB0D7}" type="pres">
      <dgm:prSet presAssocID="{3854E0D7-0736-B646-9B23-FF40388A4D20}" presName="root1" presStyleCnt="0"/>
      <dgm:spPr/>
    </dgm:pt>
    <dgm:pt modelId="{CDF390D2-9DA0-9049-BB10-2D00F8D4436D}" type="pres">
      <dgm:prSet presAssocID="{3854E0D7-0736-B646-9B23-FF40388A4D20}" presName="LevelOneTextNode" presStyleLbl="node0" presStyleIdx="0" presStyleCnt="1">
        <dgm:presLayoutVars>
          <dgm:chPref val="3"/>
        </dgm:presLayoutVars>
      </dgm:prSet>
      <dgm:spPr/>
    </dgm:pt>
    <dgm:pt modelId="{BF858C4D-25B3-E041-A243-70CFA6F2B111}" type="pres">
      <dgm:prSet presAssocID="{3854E0D7-0736-B646-9B23-FF40388A4D20}" presName="level2hierChild" presStyleCnt="0"/>
      <dgm:spPr/>
    </dgm:pt>
    <dgm:pt modelId="{324E9E52-8F3D-3741-BCF1-72DB07FBE750}" type="pres">
      <dgm:prSet presAssocID="{B278B557-E490-0C4C-9A1C-5D9C9A835B10}" presName="conn2-1" presStyleLbl="parChTrans1D2" presStyleIdx="0" presStyleCnt="4"/>
      <dgm:spPr/>
    </dgm:pt>
    <dgm:pt modelId="{FB0F1ED3-6768-0E4E-A1E8-0890BBA7301C}" type="pres">
      <dgm:prSet presAssocID="{B278B557-E490-0C4C-9A1C-5D9C9A835B10}" presName="connTx" presStyleLbl="parChTrans1D2" presStyleIdx="0" presStyleCnt="4"/>
      <dgm:spPr/>
    </dgm:pt>
    <dgm:pt modelId="{66CC1AC1-0F9C-EE44-AFAE-7DB4FDC70E5A}" type="pres">
      <dgm:prSet presAssocID="{30FC61AE-8753-7F4A-866A-FFA42DA65117}" presName="root2" presStyleCnt="0"/>
      <dgm:spPr/>
    </dgm:pt>
    <dgm:pt modelId="{771DB5A2-B977-EC4F-A77F-99AA10EF4D7A}" type="pres">
      <dgm:prSet presAssocID="{30FC61AE-8753-7F4A-866A-FFA42DA65117}" presName="LevelTwoTextNode" presStyleLbl="node2" presStyleIdx="0" presStyleCnt="4">
        <dgm:presLayoutVars>
          <dgm:chPref val="3"/>
        </dgm:presLayoutVars>
      </dgm:prSet>
      <dgm:spPr/>
    </dgm:pt>
    <dgm:pt modelId="{CD7418F4-E21B-6E48-B5F0-AC4B8F3EDF5E}" type="pres">
      <dgm:prSet presAssocID="{30FC61AE-8753-7F4A-866A-FFA42DA65117}" presName="level3hierChild" presStyleCnt="0"/>
      <dgm:spPr/>
    </dgm:pt>
    <dgm:pt modelId="{38EC7D72-D51D-7543-BB0C-D6E9CF193CAB}" type="pres">
      <dgm:prSet presAssocID="{69EE1ADE-0C5C-7940-8C03-A3B66532D393}" presName="conn2-1" presStyleLbl="parChTrans1D2" presStyleIdx="1" presStyleCnt="4"/>
      <dgm:spPr/>
    </dgm:pt>
    <dgm:pt modelId="{B026C4FE-BB42-BB42-824C-9568AFB0D85A}" type="pres">
      <dgm:prSet presAssocID="{69EE1ADE-0C5C-7940-8C03-A3B66532D393}" presName="connTx" presStyleLbl="parChTrans1D2" presStyleIdx="1" presStyleCnt="4"/>
      <dgm:spPr/>
    </dgm:pt>
    <dgm:pt modelId="{966E527F-B2FB-2845-A2CC-6F1E6E150151}" type="pres">
      <dgm:prSet presAssocID="{163E1F20-587A-8B45-A474-29C764AF4ADD}" presName="root2" presStyleCnt="0"/>
      <dgm:spPr/>
    </dgm:pt>
    <dgm:pt modelId="{FED8113A-AAB8-EF4E-94F3-8E0FC28B5B31}" type="pres">
      <dgm:prSet presAssocID="{163E1F20-587A-8B45-A474-29C764AF4ADD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073278E-B108-A040-B38D-3CE9E483315C}" type="pres">
      <dgm:prSet presAssocID="{163E1F20-587A-8B45-A474-29C764AF4ADD}" presName="level3hierChild" presStyleCnt="0"/>
      <dgm:spPr/>
    </dgm:pt>
    <dgm:pt modelId="{446041F2-47CD-5948-9059-A5D3A75E7153}" type="pres">
      <dgm:prSet presAssocID="{9E65B7EA-E565-FF4F-96A9-409E74A7BD84}" presName="conn2-1" presStyleLbl="parChTrans1D2" presStyleIdx="2" presStyleCnt="4"/>
      <dgm:spPr/>
    </dgm:pt>
    <dgm:pt modelId="{B48EDD4B-B4B9-3146-AC0C-5123A3AB8DF1}" type="pres">
      <dgm:prSet presAssocID="{9E65B7EA-E565-FF4F-96A9-409E74A7BD84}" presName="connTx" presStyleLbl="parChTrans1D2" presStyleIdx="2" presStyleCnt="4"/>
      <dgm:spPr/>
    </dgm:pt>
    <dgm:pt modelId="{4706351C-B358-244B-B28D-37DD5C69744B}" type="pres">
      <dgm:prSet presAssocID="{33E0B384-628E-B743-B9D8-C6D0FE76D410}" presName="root2" presStyleCnt="0"/>
      <dgm:spPr/>
    </dgm:pt>
    <dgm:pt modelId="{A9DC8B94-55AE-5540-8D49-D561B064F396}" type="pres">
      <dgm:prSet presAssocID="{33E0B384-628E-B743-B9D8-C6D0FE76D410}" presName="LevelTwoTextNode" presStyleLbl="node2" presStyleIdx="2" presStyleCnt="4">
        <dgm:presLayoutVars>
          <dgm:chPref val="3"/>
        </dgm:presLayoutVars>
      </dgm:prSet>
      <dgm:spPr/>
    </dgm:pt>
    <dgm:pt modelId="{9C805EBA-0B86-964E-A26D-E70275ECF463}" type="pres">
      <dgm:prSet presAssocID="{33E0B384-628E-B743-B9D8-C6D0FE76D410}" presName="level3hierChild" presStyleCnt="0"/>
      <dgm:spPr/>
    </dgm:pt>
    <dgm:pt modelId="{0772AACC-9FD9-D245-BBFD-ED20A9D5622C}" type="pres">
      <dgm:prSet presAssocID="{C76E3021-B93B-F449-AF26-9B85EF231F32}" presName="conn2-1" presStyleLbl="parChTrans1D2" presStyleIdx="3" presStyleCnt="4"/>
      <dgm:spPr/>
    </dgm:pt>
    <dgm:pt modelId="{9CE6A025-57F7-2346-A5A1-38219EFDEDB9}" type="pres">
      <dgm:prSet presAssocID="{C76E3021-B93B-F449-AF26-9B85EF231F32}" presName="connTx" presStyleLbl="parChTrans1D2" presStyleIdx="3" presStyleCnt="4"/>
      <dgm:spPr/>
    </dgm:pt>
    <dgm:pt modelId="{31B7B806-2E0E-DC4E-84DD-A76768957353}" type="pres">
      <dgm:prSet presAssocID="{8A4E9BE5-68DB-9B40-9B71-1B3A12DA772A}" presName="root2" presStyleCnt="0"/>
      <dgm:spPr/>
    </dgm:pt>
    <dgm:pt modelId="{459C8CD5-9D9E-F943-8F57-98818CC4EB42}" type="pres">
      <dgm:prSet presAssocID="{8A4E9BE5-68DB-9B40-9B71-1B3A12DA772A}" presName="LevelTwoTextNode" presStyleLbl="node2" presStyleIdx="3" presStyleCnt="4">
        <dgm:presLayoutVars>
          <dgm:chPref val="3"/>
        </dgm:presLayoutVars>
      </dgm:prSet>
      <dgm:spPr/>
    </dgm:pt>
    <dgm:pt modelId="{5DB2A678-B0AB-2A4C-8E47-74ACEBEFBF39}" type="pres">
      <dgm:prSet presAssocID="{8A4E9BE5-68DB-9B40-9B71-1B3A12DA772A}" presName="level3hierChild" presStyleCnt="0"/>
      <dgm:spPr/>
    </dgm:pt>
  </dgm:ptLst>
  <dgm:cxnLst>
    <dgm:cxn modelId="{FEC4EBDA-DC50-BD48-9993-38939E0678A4}" type="presOf" srcId="{8A4E9BE5-68DB-9B40-9B71-1B3A12DA772A}" destId="{459C8CD5-9D9E-F943-8F57-98818CC4EB42}" srcOrd="0" destOrd="0" presId="urn:microsoft.com/office/officeart/2005/8/layout/hierarchy2"/>
    <dgm:cxn modelId="{E589E36F-9E0C-164A-BDA8-4E0E38F6D1DA}" srcId="{3854E0D7-0736-B646-9B23-FF40388A4D20}" destId="{8A4E9BE5-68DB-9B40-9B71-1B3A12DA772A}" srcOrd="3" destOrd="0" parTransId="{C76E3021-B93B-F449-AF26-9B85EF231F32}" sibTransId="{5C8B0903-FD5D-9C4D-8691-4B05ED1F311E}"/>
    <dgm:cxn modelId="{9AA94E13-E97C-C84D-B342-119935D829E7}" type="presOf" srcId="{CAA3108E-DA5C-654B-B9BE-CBFEB9F8AAAA}" destId="{3E155C05-F9A1-2A4D-BC83-007C034EBB66}" srcOrd="0" destOrd="0" presId="urn:microsoft.com/office/officeart/2005/8/layout/hierarchy2"/>
    <dgm:cxn modelId="{53D90B0B-60E8-6749-BF6A-944AC368FB7E}" srcId="{CAA3108E-DA5C-654B-B9BE-CBFEB9F8AAAA}" destId="{3854E0D7-0736-B646-9B23-FF40388A4D20}" srcOrd="0" destOrd="0" parTransId="{1342576D-48B7-AC4E-A56B-B98BE80D5069}" sibTransId="{A9D1F1C2-36D2-D347-B3F4-AD2F4E8A00E6}"/>
    <dgm:cxn modelId="{0ED48D99-1E7F-5148-AD24-06FF9C5FD354}" type="presOf" srcId="{30FC61AE-8753-7F4A-866A-FFA42DA65117}" destId="{771DB5A2-B977-EC4F-A77F-99AA10EF4D7A}" srcOrd="0" destOrd="0" presId="urn:microsoft.com/office/officeart/2005/8/layout/hierarchy2"/>
    <dgm:cxn modelId="{B602875B-A91B-9D4E-9601-3809CD0CFC65}" type="presOf" srcId="{B278B557-E490-0C4C-9A1C-5D9C9A835B10}" destId="{FB0F1ED3-6768-0E4E-A1E8-0890BBA7301C}" srcOrd="1" destOrd="0" presId="urn:microsoft.com/office/officeart/2005/8/layout/hierarchy2"/>
    <dgm:cxn modelId="{59F99AAE-9EF0-6B4C-B631-0844C3D21C73}" type="presOf" srcId="{C76E3021-B93B-F449-AF26-9B85EF231F32}" destId="{9CE6A025-57F7-2346-A5A1-38219EFDEDB9}" srcOrd="1" destOrd="0" presId="urn:microsoft.com/office/officeart/2005/8/layout/hierarchy2"/>
    <dgm:cxn modelId="{51624559-3128-F641-995C-B478A4672D1F}" type="presOf" srcId="{33E0B384-628E-B743-B9D8-C6D0FE76D410}" destId="{A9DC8B94-55AE-5540-8D49-D561B064F396}" srcOrd="0" destOrd="0" presId="urn:microsoft.com/office/officeart/2005/8/layout/hierarchy2"/>
    <dgm:cxn modelId="{E8F9C6C9-F7C4-3147-8F66-613550957275}" srcId="{3854E0D7-0736-B646-9B23-FF40388A4D20}" destId="{30FC61AE-8753-7F4A-866A-FFA42DA65117}" srcOrd="0" destOrd="0" parTransId="{B278B557-E490-0C4C-9A1C-5D9C9A835B10}" sibTransId="{7B8A693B-77D7-B443-8357-B396EB5D8A93}"/>
    <dgm:cxn modelId="{ADA9B734-EAB9-4D47-965B-274B3B1C4E7C}" type="presOf" srcId="{9E65B7EA-E565-FF4F-96A9-409E74A7BD84}" destId="{B48EDD4B-B4B9-3146-AC0C-5123A3AB8DF1}" srcOrd="1" destOrd="0" presId="urn:microsoft.com/office/officeart/2005/8/layout/hierarchy2"/>
    <dgm:cxn modelId="{E828E2D3-EE63-F64C-802B-30A3CDADEDB5}" type="presOf" srcId="{B278B557-E490-0C4C-9A1C-5D9C9A835B10}" destId="{324E9E52-8F3D-3741-BCF1-72DB07FBE750}" srcOrd="0" destOrd="0" presId="urn:microsoft.com/office/officeart/2005/8/layout/hierarchy2"/>
    <dgm:cxn modelId="{FE43589E-9A35-A245-BD43-98675FE0C3EB}" type="presOf" srcId="{C76E3021-B93B-F449-AF26-9B85EF231F32}" destId="{0772AACC-9FD9-D245-BBFD-ED20A9D5622C}" srcOrd="0" destOrd="0" presId="urn:microsoft.com/office/officeart/2005/8/layout/hierarchy2"/>
    <dgm:cxn modelId="{322B235A-FF76-4341-B7DD-EBA674A24A0A}" srcId="{3854E0D7-0736-B646-9B23-FF40388A4D20}" destId="{163E1F20-587A-8B45-A474-29C764AF4ADD}" srcOrd="1" destOrd="0" parTransId="{69EE1ADE-0C5C-7940-8C03-A3B66532D393}" sibTransId="{CDE4520C-50F2-0346-804B-75A490E0F198}"/>
    <dgm:cxn modelId="{819DBE81-DCD5-9248-969E-845CB901AD56}" type="presOf" srcId="{3854E0D7-0736-B646-9B23-FF40388A4D20}" destId="{CDF390D2-9DA0-9049-BB10-2D00F8D4436D}" srcOrd="0" destOrd="0" presId="urn:microsoft.com/office/officeart/2005/8/layout/hierarchy2"/>
    <dgm:cxn modelId="{3E26C883-F3D5-7E4D-930A-4A38D4047499}" type="presOf" srcId="{69EE1ADE-0C5C-7940-8C03-A3B66532D393}" destId="{38EC7D72-D51D-7543-BB0C-D6E9CF193CAB}" srcOrd="0" destOrd="0" presId="urn:microsoft.com/office/officeart/2005/8/layout/hierarchy2"/>
    <dgm:cxn modelId="{ACD6C1B2-C08D-A349-A508-7B180B434D87}" type="presOf" srcId="{163E1F20-587A-8B45-A474-29C764AF4ADD}" destId="{FED8113A-AAB8-EF4E-94F3-8E0FC28B5B31}" srcOrd="0" destOrd="0" presId="urn:microsoft.com/office/officeart/2005/8/layout/hierarchy2"/>
    <dgm:cxn modelId="{96BF296F-9EF9-CA44-8269-9CFA88446B25}" srcId="{3854E0D7-0736-B646-9B23-FF40388A4D20}" destId="{33E0B384-628E-B743-B9D8-C6D0FE76D410}" srcOrd="2" destOrd="0" parTransId="{9E65B7EA-E565-FF4F-96A9-409E74A7BD84}" sibTransId="{4A7267C1-9646-B44C-929F-69DAC79DDECF}"/>
    <dgm:cxn modelId="{4F1C87BF-D46B-D945-93AC-E49649E7E8C5}" type="presOf" srcId="{9E65B7EA-E565-FF4F-96A9-409E74A7BD84}" destId="{446041F2-47CD-5948-9059-A5D3A75E7153}" srcOrd="0" destOrd="0" presId="urn:microsoft.com/office/officeart/2005/8/layout/hierarchy2"/>
    <dgm:cxn modelId="{ED3895BB-3721-2E48-A3D9-4B06947C7103}" type="presOf" srcId="{69EE1ADE-0C5C-7940-8C03-A3B66532D393}" destId="{B026C4FE-BB42-BB42-824C-9568AFB0D85A}" srcOrd="1" destOrd="0" presId="urn:microsoft.com/office/officeart/2005/8/layout/hierarchy2"/>
    <dgm:cxn modelId="{D0D2AF1A-0ADE-C147-88AC-8ACC4E2C149D}" type="presParOf" srcId="{3E155C05-F9A1-2A4D-BC83-007C034EBB66}" destId="{584C10C3-9D90-D044-B88C-E4DD111EB0D7}" srcOrd="0" destOrd="0" presId="urn:microsoft.com/office/officeart/2005/8/layout/hierarchy2"/>
    <dgm:cxn modelId="{7F762A53-6043-D74A-8474-2AE5F217BE3B}" type="presParOf" srcId="{584C10C3-9D90-D044-B88C-E4DD111EB0D7}" destId="{CDF390D2-9DA0-9049-BB10-2D00F8D4436D}" srcOrd="0" destOrd="0" presId="urn:microsoft.com/office/officeart/2005/8/layout/hierarchy2"/>
    <dgm:cxn modelId="{AFF95593-C578-EA46-B4A6-0262D1C6EF18}" type="presParOf" srcId="{584C10C3-9D90-D044-B88C-E4DD111EB0D7}" destId="{BF858C4D-25B3-E041-A243-70CFA6F2B111}" srcOrd="1" destOrd="0" presId="urn:microsoft.com/office/officeart/2005/8/layout/hierarchy2"/>
    <dgm:cxn modelId="{192ACCEE-518A-3C48-87B7-2E2BFC30EB12}" type="presParOf" srcId="{BF858C4D-25B3-E041-A243-70CFA6F2B111}" destId="{324E9E52-8F3D-3741-BCF1-72DB07FBE750}" srcOrd="0" destOrd="0" presId="urn:microsoft.com/office/officeart/2005/8/layout/hierarchy2"/>
    <dgm:cxn modelId="{D302BBAA-D8FA-AA4A-BB78-51FBDA6C4BED}" type="presParOf" srcId="{324E9E52-8F3D-3741-BCF1-72DB07FBE750}" destId="{FB0F1ED3-6768-0E4E-A1E8-0890BBA7301C}" srcOrd="0" destOrd="0" presId="urn:microsoft.com/office/officeart/2005/8/layout/hierarchy2"/>
    <dgm:cxn modelId="{D681375E-6DAB-4C4F-89E4-E952C358855D}" type="presParOf" srcId="{BF858C4D-25B3-E041-A243-70CFA6F2B111}" destId="{66CC1AC1-0F9C-EE44-AFAE-7DB4FDC70E5A}" srcOrd="1" destOrd="0" presId="urn:microsoft.com/office/officeart/2005/8/layout/hierarchy2"/>
    <dgm:cxn modelId="{B11A5EC7-60E5-804B-8387-E5481DF17A56}" type="presParOf" srcId="{66CC1AC1-0F9C-EE44-AFAE-7DB4FDC70E5A}" destId="{771DB5A2-B977-EC4F-A77F-99AA10EF4D7A}" srcOrd="0" destOrd="0" presId="urn:microsoft.com/office/officeart/2005/8/layout/hierarchy2"/>
    <dgm:cxn modelId="{473E2B5A-3D75-D442-BF93-6A7E7D7090B9}" type="presParOf" srcId="{66CC1AC1-0F9C-EE44-AFAE-7DB4FDC70E5A}" destId="{CD7418F4-E21B-6E48-B5F0-AC4B8F3EDF5E}" srcOrd="1" destOrd="0" presId="urn:microsoft.com/office/officeart/2005/8/layout/hierarchy2"/>
    <dgm:cxn modelId="{A03B18F4-DFF1-AB41-AC80-07492D9621C2}" type="presParOf" srcId="{BF858C4D-25B3-E041-A243-70CFA6F2B111}" destId="{38EC7D72-D51D-7543-BB0C-D6E9CF193CAB}" srcOrd="2" destOrd="0" presId="urn:microsoft.com/office/officeart/2005/8/layout/hierarchy2"/>
    <dgm:cxn modelId="{4FAAD9B1-141E-FC48-BA9D-1BEE35530C99}" type="presParOf" srcId="{38EC7D72-D51D-7543-BB0C-D6E9CF193CAB}" destId="{B026C4FE-BB42-BB42-824C-9568AFB0D85A}" srcOrd="0" destOrd="0" presId="urn:microsoft.com/office/officeart/2005/8/layout/hierarchy2"/>
    <dgm:cxn modelId="{072601B5-5DF2-B44C-B816-B209D1498D71}" type="presParOf" srcId="{BF858C4D-25B3-E041-A243-70CFA6F2B111}" destId="{966E527F-B2FB-2845-A2CC-6F1E6E150151}" srcOrd="3" destOrd="0" presId="urn:microsoft.com/office/officeart/2005/8/layout/hierarchy2"/>
    <dgm:cxn modelId="{BFE1923C-D0A5-E04B-9594-42FD830A1437}" type="presParOf" srcId="{966E527F-B2FB-2845-A2CC-6F1E6E150151}" destId="{FED8113A-AAB8-EF4E-94F3-8E0FC28B5B31}" srcOrd="0" destOrd="0" presId="urn:microsoft.com/office/officeart/2005/8/layout/hierarchy2"/>
    <dgm:cxn modelId="{95748533-BE0A-1749-98C5-1A7B4843CE65}" type="presParOf" srcId="{966E527F-B2FB-2845-A2CC-6F1E6E150151}" destId="{6073278E-B108-A040-B38D-3CE9E483315C}" srcOrd="1" destOrd="0" presId="urn:microsoft.com/office/officeart/2005/8/layout/hierarchy2"/>
    <dgm:cxn modelId="{B3CF0F15-AE51-3F4A-8DE2-0975127481AA}" type="presParOf" srcId="{BF858C4D-25B3-E041-A243-70CFA6F2B111}" destId="{446041F2-47CD-5948-9059-A5D3A75E7153}" srcOrd="4" destOrd="0" presId="urn:microsoft.com/office/officeart/2005/8/layout/hierarchy2"/>
    <dgm:cxn modelId="{541594A7-3D4B-2841-A480-E779B8AE694C}" type="presParOf" srcId="{446041F2-47CD-5948-9059-A5D3A75E7153}" destId="{B48EDD4B-B4B9-3146-AC0C-5123A3AB8DF1}" srcOrd="0" destOrd="0" presId="urn:microsoft.com/office/officeart/2005/8/layout/hierarchy2"/>
    <dgm:cxn modelId="{C208BB32-798D-3B4F-8937-7A158970EA08}" type="presParOf" srcId="{BF858C4D-25B3-E041-A243-70CFA6F2B111}" destId="{4706351C-B358-244B-B28D-37DD5C69744B}" srcOrd="5" destOrd="0" presId="urn:microsoft.com/office/officeart/2005/8/layout/hierarchy2"/>
    <dgm:cxn modelId="{1ECE6E92-F19F-F442-8AF0-BE5819F35B5E}" type="presParOf" srcId="{4706351C-B358-244B-B28D-37DD5C69744B}" destId="{A9DC8B94-55AE-5540-8D49-D561B064F396}" srcOrd="0" destOrd="0" presId="urn:microsoft.com/office/officeart/2005/8/layout/hierarchy2"/>
    <dgm:cxn modelId="{F3801390-6B69-3B4C-B00A-AFD5B9717B91}" type="presParOf" srcId="{4706351C-B358-244B-B28D-37DD5C69744B}" destId="{9C805EBA-0B86-964E-A26D-E70275ECF463}" srcOrd="1" destOrd="0" presId="urn:microsoft.com/office/officeart/2005/8/layout/hierarchy2"/>
    <dgm:cxn modelId="{62F30CEA-8E4A-D54C-A84A-144979FB6E28}" type="presParOf" srcId="{BF858C4D-25B3-E041-A243-70CFA6F2B111}" destId="{0772AACC-9FD9-D245-BBFD-ED20A9D5622C}" srcOrd="6" destOrd="0" presId="urn:microsoft.com/office/officeart/2005/8/layout/hierarchy2"/>
    <dgm:cxn modelId="{CBBFB391-9AE9-BD42-AE15-BA4C6D66A895}" type="presParOf" srcId="{0772AACC-9FD9-D245-BBFD-ED20A9D5622C}" destId="{9CE6A025-57F7-2346-A5A1-38219EFDEDB9}" srcOrd="0" destOrd="0" presId="urn:microsoft.com/office/officeart/2005/8/layout/hierarchy2"/>
    <dgm:cxn modelId="{A509CEB2-812A-E642-8913-6D52CF9FDCA6}" type="presParOf" srcId="{BF858C4D-25B3-E041-A243-70CFA6F2B111}" destId="{31B7B806-2E0E-DC4E-84DD-A76768957353}" srcOrd="7" destOrd="0" presId="urn:microsoft.com/office/officeart/2005/8/layout/hierarchy2"/>
    <dgm:cxn modelId="{E6A3F851-4C07-6D47-94A3-39564830DA3C}" type="presParOf" srcId="{31B7B806-2E0E-DC4E-84DD-A76768957353}" destId="{459C8CD5-9D9E-F943-8F57-98818CC4EB42}" srcOrd="0" destOrd="0" presId="urn:microsoft.com/office/officeart/2005/8/layout/hierarchy2"/>
    <dgm:cxn modelId="{6A7D07CA-B891-4145-B6E5-484496EBFAEA}" type="presParOf" srcId="{31B7B806-2E0E-DC4E-84DD-A76768957353}" destId="{5DB2A678-B0AB-2A4C-8E47-74ACEBEFBF3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8C84CC-6211-4746-8BA6-137439CD44DB}">
      <dsp:nvSpPr>
        <dsp:cNvPr id="0" name=""/>
        <dsp:cNvSpPr/>
      </dsp:nvSpPr>
      <dsp:spPr>
        <a:xfrm>
          <a:off x="3872924" y="2446862"/>
          <a:ext cx="91440" cy="4557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578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078A4-24DB-3140-8107-37F12B8507E5}">
      <dsp:nvSpPr>
        <dsp:cNvPr id="0" name=""/>
        <dsp:cNvSpPr/>
      </dsp:nvSpPr>
      <dsp:spPr>
        <a:xfrm>
          <a:off x="2960935" y="995933"/>
          <a:ext cx="957708" cy="455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602"/>
              </a:lnTo>
              <a:lnTo>
                <a:pt x="957708" y="310602"/>
              </a:lnTo>
              <a:lnTo>
                <a:pt x="957708" y="45578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736AF5-C2D0-3B4A-9E53-A4550966D2DD}">
      <dsp:nvSpPr>
        <dsp:cNvPr id="0" name=""/>
        <dsp:cNvSpPr/>
      </dsp:nvSpPr>
      <dsp:spPr>
        <a:xfrm>
          <a:off x="1957506" y="2446862"/>
          <a:ext cx="91440" cy="4557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578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1EE76C-AEB1-6941-B3BD-5564A4B65582}">
      <dsp:nvSpPr>
        <dsp:cNvPr id="0" name=""/>
        <dsp:cNvSpPr/>
      </dsp:nvSpPr>
      <dsp:spPr>
        <a:xfrm>
          <a:off x="2003226" y="995933"/>
          <a:ext cx="957708" cy="455782"/>
        </a:xfrm>
        <a:custGeom>
          <a:avLst/>
          <a:gdLst/>
          <a:ahLst/>
          <a:cxnLst/>
          <a:rect l="0" t="0" r="0" b="0"/>
          <a:pathLst>
            <a:path>
              <a:moveTo>
                <a:pt x="957708" y="0"/>
              </a:moveTo>
              <a:lnTo>
                <a:pt x="957708" y="310602"/>
              </a:lnTo>
              <a:lnTo>
                <a:pt x="0" y="310602"/>
              </a:lnTo>
              <a:lnTo>
                <a:pt x="0" y="45578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4CB21D-15B8-F041-920E-3C64A7A1C00C}">
      <dsp:nvSpPr>
        <dsp:cNvPr id="0" name=""/>
        <dsp:cNvSpPr/>
      </dsp:nvSpPr>
      <dsp:spPr>
        <a:xfrm>
          <a:off x="2177355" y="786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0271A1-88F7-124E-8D44-988881A92B88}">
      <dsp:nvSpPr>
        <dsp:cNvPr id="0" name=""/>
        <dsp:cNvSpPr/>
      </dsp:nvSpPr>
      <dsp:spPr>
        <a:xfrm>
          <a:off x="2351484" y="166208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/>
            <a:t>Títulos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Executivos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Judiciais</a:t>
          </a:r>
          <a:endParaRPr lang="en-US" sz="1900" b="1" kern="1200" dirty="0"/>
        </a:p>
      </dsp:txBody>
      <dsp:txXfrm>
        <a:off x="2380631" y="195355"/>
        <a:ext cx="1508866" cy="936852"/>
      </dsp:txXfrm>
    </dsp:sp>
    <dsp:sp modelId="{A388E211-BDB4-4144-BBAE-70AF1BA5E344}">
      <dsp:nvSpPr>
        <dsp:cNvPr id="0" name=""/>
        <dsp:cNvSpPr/>
      </dsp:nvSpPr>
      <dsp:spPr>
        <a:xfrm>
          <a:off x="1219646" y="1451715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9455EC-C44F-8C43-8CC9-73D7B4C456E7}">
      <dsp:nvSpPr>
        <dsp:cNvPr id="0" name=""/>
        <dsp:cNvSpPr/>
      </dsp:nvSpPr>
      <dsp:spPr>
        <a:xfrm>
          <a:off x="1393775" y="1617137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I - V</a:t>
          </a:r>
          <a:endParaRPr lang="en-US" sz="1900" b="1" kern="1200" dirty="0"/>
        </a:p>
      </dsp:txBody>
      <dsp:txXfrm>
        <a:off x="1422922" y="1646284"/>
        <a:ext cx="1508866" cy="936852"/>
      </dsp:txXfrm>
    </dsp:sp>
    <dsp:sp modelId="{FACEE61D-B0E8-0B45-BF0F-EC3FFFDC28E7}">
      <dsp:nvSpPr>
        <dsp:cNvPr id="0" name=""/>
        <dsp:cNvSpPr/>
      </dsp:nvSpPr>
      <dsp:spPr>
        <a:xfrm>
          <a:off x="1219646" y="2902644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F994AD-3C4D-4146-881A-64015E47F56D}">
      <dsp:nvSpPr>
        <dsp:cNvPr id="0" name=""/>
        <dsp:cNvSpPr/>
      </dsp:nvSpPr>
      <dsp:spPr>
        <a:xfrm>
          <a:off x="1393775" y="3068066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FASE</a:t>
          </a:r>
          <a:endParaRPr lang="en-US" sz="1900" b="1" i="1" kern="1200" dirty="0"/>
        </a:p>
      </dsp:txBody>
      <dsp:txXfrm>
        <a:off x="1422922" y="3097213"/>
        <a:ext cx="1508866" cy="936852"/>
      </dsp:txXfrm>
    </dsp:sp>
    <dsp:sp modelId="{E8A0836E-35C4-EA4C-B568-64FAF7D5EF3C}">
      <dsp:nvSpPr>
        <dsp:cNvPr id="0" name=""/>
        <dsp:cNvSpPr/>
      </dsp:nvSpPr>
      <dsp:spPr>
        <a:xfrm>
          <a:off x="3135064" y="1451715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A9BAB1-8FC3-C649-B43A-B2DD29E5ADC9}">
      <dsp:nvSpPr>
        <dsp:cNvPr id="0" name=""/>
        <dsp:cNvSpPr/>
      </dsp:nvSpPr>
      <dsp:spPr>
        <a:xfrm>
          <a:off x="3309193" y="1617137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VI - IX</a:t>
          </a:r>
          <a:endParaRPr lang="en-US" sz="1900" b="1" kern="1200" dirty="0"/>
        </a:p>
      </dsp:txBody>
      <dsp:txXfrm>
        <a:off x="3338340" y="1646284"/>
        <a:ext cx="1508866" cy="936852"/>
      </dsp:txXfrm>
    </dsp:sp>
    <dsp:sp modelId="{E764D5F2-BBD2-FB49-A809-2501F8D2A59D}">
      <dsp:nvSpPr>
        <dsp:cNvPr id="0" name=""/>
        <dsp:cNvSpPr/>
      </dsp:nvSpPr>
      <dsp:spPr>
        <a:xfrm>
          <a:off x="3135064" y="2902644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AAC913-F95E-8D47-8D78-7105F3D5B1A3}">
      <dsp:nvSpPr>
        <dsp:cNvPr id="0" name=""/>
        <dsp:cNvSpPr/>
      </dsp:nvSpPr>
      <dsp:spPr>
        <a:xfrm>
          <a:off x="3309193" y="3068066"/>
          <a:ext cx="1567160" cy="9951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PROCESSO AUT</a:t>
          </a:r>
          <a:r>
            <a:rPr lang="en-US" sz="1900" b="1" kern="1200" dirty="0" smtClean="0"/>
            <a:t>ÔNOMO</a:t>
          </a:r>
          <a:endParaRPr lang="en-US" sz="1900" b="1" kern="1200" dirty="0"/>
        </a:p>
      </dsp:txBody>
      <dsp:txXfrm>
        <a:off x="3338340" y="3097213"/>
        <a:ext cx="1508866" cy="9368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9C2A3E-4155-7840-9DF9-A97775A4D146}">
      <dsp:nvSpPr>
        <dsp:cNvPr id="0" name=""/>
        <dsp:cNvSpPr/>
      </dsp:nvSpPr>
      <dsp:spPr>
        <a:xfrm>
          <a:off x="1587" y="1631156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Títulos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Executivos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Judiciais</a:t>
          </a:r>
          <a:endParaRPr lang="en-US" sz="1300" b="1" kern="1200" dirty="0"/>
        </a:p>
      </dsp:txBody>
      <dsp:txXfrm>
        <a:off x="25068" y="1654637"/>
        <a:ext cx="1556412" cy="754725"/>
      </dsp:txXfrm>
    </dsp:sp>
    <dsp:sp modelId="{496F3B40-3B12-C645-8CA2-9BB805910F4E}">
      <dsp:nvSpPr>
        <dsp:cNvPr id="0" name=""/>
        <dsp:cNvSpPr/>
      </dsp:nvSpPr>
      <dsp:spPr>
        <a:xfrm rot="19457599">
          <a:off x="1530725" y="1783760"/>
          <a:ext cx="789824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89824" y="1775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1905891" y="1781769"/>
        <a:ext cx="39491" cy="39491"/>
      </dsp:txXfrm>
    </dsp:sp>
    <dsp:sp modelId="{159C7B78-F91A-F643-8EA6-6730E1C549C8}">
      <dsp:nvSpPr>
        <dsp:cNvPr id="0" name=""/>
        <dsp:cNvSpPr/>
      </dsp:nvSpPr>
      <dsp:spPr>
        <a:xfrm>
          <a:off x="2246312" y="1170185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I - V</a:t>
          </a:r>
          <a:endParaRPr lang="en-US" sz="1300" b="1" kern="1200" dirty="0"/>
        </a:p>
      </dsp:txBody>
      <dsp:txXfrm>
        <a:off x="2269793" y="1193666"/>
        <a:ext cx="1556412" cy="754725"/>
      </dsp:txXfrm>
    </dsp:sp>
    <dsp:sp modelId="{1523FBC1-7D83-5640-8045-67239DCBAF9C}">
      <dsp:nvSpPr>
        <dsp:cNvPr id="0" name=""/>
        <dsp:cNvSpPr/>
      </dsp:nvSpPr>
      <dsp:spPr>
        <a:xfrm>
          <a:off x="3849687" y="1553275"/>
          <a:ext cx="641350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641350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4154328" y="1554995"/>
        <a:ext cx="32067" cy="32067"/>
      </dsp:txXfrm>
    </dsp:sp>
    <dsp:sp modelId="{FEA57340-51DB-F344-A9EE-FF6EB07EDF45}">
      <dsp:nvSpPr>
        <dsp:cNvPr id="0" name=""/>
        <dsp:cNvSpPr/>
      </dsp:nvSpPr>
      <dsp:spPr>
        <a:xfrm>
          <a:off x="4491037" y="1170185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Pode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ser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iniciada</a:t>
          </a:r>
          <a:r>
            <a:rPr lang="en-US" sz="1300" b="1" kern="1200" dirty="0" smtClean="0"/>
            <a:t> </a:t>
          </a:r>
          <a:r>
            <a:rPr lang="en-US" sz="1300" b="1" i="1" kern="1200" dirty="0" smtClean="0"/>
            <a:t>ex officio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i="1" kern="1200" dirty="0" smtClean="0"/>
            <a:t>(</a:t>
          </a:r>
          <a:r>
            <a:rPr lang="en-US" sz="1300" b="1" i="1" kern="1200" dirty="0" err="1" smtClean="0"/>
            <a:t>execução</a:t>
          </a:r>
          <a:r>
            <a:rPr lang="en-US" sz="1300" b="1" i="1" kern="1200" dirty="0" smtClean="0"/>
            <a:t> </a:t>
          </a:r>
          <a:r>
            <a:rPr lang="en-US" sz="1300" b="1" i="1" kern="1200" dirty="0" err="1" smtClean="0"/>
            <a:t>definitiva</a:t>
          </a:r>
          <a:r>
            <a:rPr lang="en-US" sz="1300" b="1" i="1" kern="1200" dirty="0" smtClean="0"/>
            <a:t>)</a:t>
          </a:r>
          <a:endParaRPr lang="en-US" sz="1300" b="1" i="1" kern="1200" dirty="0"/>
        </a:p>
      </dsp:txBody>
      <dsp:txXfrm>
        <a:off x="4514518" y="1193666"/>
        <a:ext cx="1556412" cy="754725"/>
      </dsp:txXfrm>
    </dsp:sp>
    <dsp:sp modelId="{6079D145-1CC6-8647-9683-CE93CE393F00}">
      <dsp:nvSpPr>
        <dsp:cNvPr id="0" name=""/>
        <dsp:cNvSpPr/>
      </dsp:nvSpPr>
      <dsp:spPr>
        <a:xfrm rot="2142401">
          <a:off x="1530725" y="2244731"/>
          <a:ext cx="789824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89824" y="1775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1905891" y="2242739"/>
        <a:ext cx="39491" cy="39491"/>
      </dsp:txXfrm>
    </dsp:sp>
    <dsp:sp modelId="{22504234-461C-7E41-84CD-8DABA83EA1B5}">
      <dsp:nvSpPr>
        <dsp:cNvPr id="0" name=""/>
        <dsp:cNvSpPr/>
      </dsp:nvSpPr>
      <dsp:spPr>
        <a:xfrm>
          <a:off x="2246312" y="2092126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VI - IX</a:t>
          </a:r>
          <a:endParaRPr lang="en-US" sz="1300" b="1" kern="1200" dirty="0"/>
        </a:p>
      </dsp:txBody>
      <dsp:txXfrm>
        <a:off x="2269793" y="2115607"/>
        <a:ext cx="1556412" cy="754725"/>
      </dsp:txXfrm>
    </dsp:sp>
    <dsp:sp modelId="{B290D17B-0FFE-FF41-A7C1-F9052FF3E409}">
      <dsp:nvSpPr>
        <dsp:cNvPr id="0" name=""/>
        <dsp:cNvSpPr/>
      </dsp:nvSpPr>
      <dsp:spPr>
        <a:xfrm>
          <a:off x="3849687" y="2475216"/>
          <a:ext cx="641350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641350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4154328" y="2476936"/>
        <a:ext cx="32067" cy="32067"/>
      </dsp:txXfrm>
    </dsp:sp>
    <dsp:sp modelId="{C26767B8-871D-FA4F-8FCB-E6C6603F9E0A}">
      <dsp:nvSpPr>
        <dsp:cNvPr id="0" name=""/>
        <dsp:cNvSpPr/>
      </dsp:nvSpPr>
      <dsp:spPr>
        <a:xfrm>
          <a:off x="4491037" y="2092126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Início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depende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sempre</a:t>
          </a:r>
          <a:r>
            <a:rPr lang="en-US" sz="1300" b="1" kern="1200" dirty="0" smtClean="0"/>
            <a:t> da </a:t>
          </a:r>
          <a:r>
            <a:rPr lang="en-US" sz="1300" b="1" kern="1200" dirty="0" err="1" smtClean="0"/>
            <a:t>iniciativa</a:t>
          </a:r>
          <a:r>
            <a:rPr lang="en-US" sz="1300" b="1" kern="1200" dirty="0" smtClean="0"/>
            <a:t> do </a:t>
          </a:r>
          <a:r>
            <a:rPr lang="en-US" sz="1300" b="1" kern="1200" dirty="0" err="1" smtClean="0"/>
            <a:t>interessado</a:t>
          </a:r>
          <a:endParaRPr lang="en-US" sz="1300" b="1" kern="1200" dirty="0"/>
        </a:p>
      </dsp:txBody>
      <dsp:txXfrm>
        <a:off x="4514518" y="2115607"/>
        <a:ext cx="1556412" cy="7547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F218A6-58E0-4E48-8ACB-D1CC7590D4FF}">
      <dsp:nvSpPr>
        <dsp:cNvPr id="0" name=""/>
        <dsp:cNvSpPr/>
      </dsp:nvSpPr>
      <dsp:spPr>
        <a:xfrm>
          <a:off x="6314338" y="2839459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3875B-7D41-4A4D-812B-C37B7BE9AD4D}">
      <dsp:nvSpPr>
        <dsp:cNvPr id="0" name=""/>
        <dsp:cNvSpPr/>
      </dsp:nvSpPr>
      <dsp:spPr>
        <a:xfrm>
          <a:off x="3476181" y="1747190"/>
          <a:ext cx="2883876" cy="3431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823"/>
              </a:lnTo>
              <a:lnTo>
                <a:pt x="2883876" y="233823"/>
              </a:lnTo>
              <a:lnTo>
                <a:pt x="2883876" y="3431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AC726D-64E6-5F46-9CB1-823096011A69}">
      <dsp:nvSpPr>
        <dsp:cNvPr id="0" name=""/>
        <dsp:cNvSpPr/>
      </dsp:nvSpPr>
      <dsp:spPr>
        <a:xfrm>
          <a:off x="4872400" y="2839459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BFBB10-2545-C546-9019-9C4E0458BC12}">
      <dsp:nvSpPr>
        <dsp:cNvPr id="0" name=""/>
        <dsp:cNvSpPr/>
      </dsp:nvSpPr>
      <dsp:spPr>
        <a:xfrm>
          <a:off x="3476181" y="1747190"/>
          <a:ext cx="1441938" cy="3431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823"/>
              </a:lnTo>
              <a:lnTo>
                <a:pt x="1441938" y="233823"/>
              </a:lnTo>
              <a:lnTo>
                <a:pt x="1441938" y="3431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3A2CFA-FFCF-C142-8EBD-73947DF3EC98}">
      <dsp:nvSpPr>
        <dsp:cNvPr id="0" name=""/>
        <dsp:cNvSpPr/>
      </dsp:nvSpPr>
      <dsp:spPr>
        <a:xfrm>
          <a:off x="3430461" y="2839459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90A022-02D4-874F-B611-5543D8ED7FE9}">
      <dsp:nvSpPr>
        <dsp:cNvPr id="0" name=""/>
        <dsp:cNvSpPr/>
      </dsp:nvSpPr>
      <dsp:spPr>
        <a:xfrm>
          <a:off x="3430461" y="1747190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8DB6B3-BD35-8D4F-A4AD-C56D140A4AE7}">
      <dsp:nvSpPr>
        <dsp:cNvPr id="0" name=""/>
        <dsp:cNvSpPr/>
      </dsp:nvSpPr>
      <dsp:spPr>
        <a:xfrm>
          <a:off x="1988523" y="2839459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D37BF2-7932-F441-AAC4-CBAB32ED1AF1}">
      <dsp:nvSpPr>
        <dsp:cNvPr id="0" name=""/>
        <dsp:cNvSpPr/>
      </dsp:nvSpPr>
      <dsp:spPr>
        <a:xfrm>
          <a:off x="2034243" y="1747190"/>
          <a:ext cx="1441938" cy="343115"/>
        </a:xfrm>
        <a:custGeom>
          <a:avLst/>
          <a:gdLst/>
          <a:ahLst/>
          <a:cxnLst/>
          <a:rect l="0" t="0" r="0" b="0"/>
          <a:pathLst>
            <a:path>
              <a:moveTo>
                <a:pt x="1441938" y="0"/>
              </a:moveTo>
              <a:lnTo>
                <a:pt x="1441938" y="233823"/>
              </a:lnTo>
              <a:lnTo>
                <a:pt x="0" y="233823"/>
              </a:lnTo>
              <a:lnTo>
                <a:pt x="0" y="3431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41B6C6-0C25-2345-A159-09419B967956}">
      <dsp:nvSpPr>
        <dsp:cNvPr id="0" name=""/>
        <dsp:cNvSpPr/>
      </dsp:nvSpPr>
      <dsp:spPr>
        <a:xfrm>
          <a:off x="546585" y="2839459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842608-787B-9340-94E2-7418FD9735D7}">
      <dsp:nvSpPr>
        <dsp:cNvPr id="0" name=""/>
        <dsp:cNvSpPr/>
      </dsp:nvSpPr>
      <dsp:spPr>
        <a:xfrm>
          <a:off x="592305" y="1747190"/>
          <a:ext cx="2883876" cy="343115"/>
        </a:xfrm>
        <a:custGeom>
          <a:avLst/>
          <a:gdLst/>
          <a:ahLst/>
          <a:cxnLst/>
          <a:rect l="0" t="0" r="0" b="0"/>
          <a:pathLst>
            <a:path>
              <a:moveTo>
                <a:pt x="2883876" y="0"/>
              </a:moveTo>
              <a:lnTo>
                <a:pt x="2883876" y="233823"/>
              </a:lnTo>
              <a:lnTo>
                <a:pt x="0" y="233823"/>
              </a:lnTo>
              <a:lnTo>
                <a:pt x="0" y="3431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DB5149-6404-2E44-A500-566384092E57}">
      <dsp:nvSpPr>
        <dsp:cNvPr id="0" name=""/>
        <dsp:cNvSpPr/>
      </dsp:nvSpPr>
      <dsp:spPr>
        <a:xfrm>
          <a:off x="2886297" y="998038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25C094-4AC6-6B4C-BFFA-BCE01E6142B3}">
      <dsp:nvSpPr>
        <dsp:cNvPr id="0" name=""/>
        <dsp:cNvSpPr/>
      </dsp:nvSpPr>
      <dsp:spPr>
        <a:xfrm>
          <a:off x="3017383" y="1122569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Cumprimento</a:t>
          </a:r>
          <a:r>
            <a:rPr lang="en-US" sz="1300" b="1" kern="1200" dirty="0" smtClean="0"/>
            <a:t> de </a:t>
          </a:r>
          <a:r>
            <a:rPr lang="en-US" sz="1300" b="1" kern="1200" dirty="0" err="1" smtClean="0"/>
            <a:t>Sentença</a:t>
          </a:r>
          <a:endParaRPr lang="en-US" sz="1300" b="1" kern="1200" dirty="0"/>
        </a:p>
      </dsp:txBody>
      <dsp:txXfrm>
        <a:off x="3039325" y="1144511"/>
        <a:ext cx="1135883" cy="705268"/>
      </dsp:txXfrm>
    </dsp:sp>
    <dsp:sp modelId="{0AF1A2D3-5225-8347-A7C9-DB83AA6D12DC}">
      <dsp:nvSpPr>
        <dsp:cNvPr id="0" name=""/>
        <dsp:cNvSpPr/>
      </dsp:nvSpPr>
      <dsp:spPr>
        <a:xfrm>
          <a:off x="2421" y="2090306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9E9C9A-5E10-DE4D-87BE-1BCBE61009D6}">
      <dsp:nvSpPr>
        <dsp:cNvPr id="0" name=""/>
        <dsp:cNvSpPr/>
      </dsp:nvSpPr>
      <dsp:spPr>
        <a:xfrm>
          <a:off x="133506" y="2214837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Pagar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Quantia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Certa</a:t>
          </a:r>
          <a:endParaRPr lang="en-US" sz="1300" b="1" kern="1200" dirty="0"/>
        </a:p>
      </dsp:txBody>
      <dsp:txXfrm>
        <a:off x="155448" y="2236779"/>
        <a:ext cx="1135883" cy="705268"/>
      </dsp:txXfrm>
    </dsp:sp>
    <dsp:sp modelId="{A23B35E8-9087-7F48-9586-AAA25DF4E022}">
      <dsp:nvSpPr>
        <dsp:cNvPr id="0" name=""/>
        <dsp:cNvSpPr/>
      </dsp:nvSpPr>
      <dsp:spPr>
        <a:xfrm>
          <a:off x="2421" y="3182575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6C13BE-F228-F849-AC89-069E8EF36A07}">
      <dsp:nvSpPr>
        <dsp:cNvPr id="0" name=""/>
        <dsp:cNvSpPr/>
      </dsp:nvSpPr>
      <dsp:spPr>
        <a:xfrm>
          <a:off x="133506" y="3307106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Arts. 520-527</a:t>
          </a:r>
          <a:endParaRPr lang="en-US" sz="1300" b="1" kern="1200" dirty="0"/>
        </a:p>
      </dsp:txBody>
      <dsp:txXfrm>
        <a:off x="155448" y="3329048"/>
        <a:ext cx="1135883" cy="705268"/>
      </dsp:txXfrm>
    </dsp:sp>
    <dsp:sp modelId="{2BF399E4-2813-2A4A-8E86-0B9E651F693D}">
      <dsp:nvSpPr>
        <dsp:cNvPr id="0" name=""/>
        <dsp:cNvSpPr/>
      </dsp:nvSpPr>
      <dsp:spPr>
        <a:xfrm>
          <a:off x="1444359" y="2090306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FE01B97-57B8-0041-93FB-CE5C6810E6EA}">
      <dsp:nvSpPr>
        <dsp:cNvPr id="0" name=""/>
        <dsp:cNvSpPr/>
      </dsp:nvSpPr>
      <dsp:spPr>
        <a:xfrm>
          <a:off x="1575444" y="2214837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Prestar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Alimentos</a:t>
          </a:r>
          <a:endParaRPr lang="en-US" sz="1300" b="1" kern="1200" dirty="0"/>
        </a:p>
      </dsp:txBody>
      <dsp:txXfrm>
        <a:off x="1597386" y="2236779"/>
        <a:ext cx="1135883" cy="705268"/>
      </dsp:txXfrm>
    </dsp:sp>
    <dsp:sp modelId="{85E83404-53FC-0849-AF21-EF00B3E14D6D}">
      <dsp:nvSpPr>
        <dsp:cNvPr id="0" name=""/>
        <dsp:cNvSpPr/>
      </dsp:nvSpPr>
      <dsp:spPr>
        <a:xfrm>
          <a:off x="1444359" y="3182575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FA841B-EB23-C64A-86DE-A05794E7E5FE}">
      <dsp:nvSpPr>
        <dsp:cNvPr id="0" name=""/>
        <dsp:cNvSpPr/>
      </dsp:nvSpPr>
      <dsp:spPr>
        <a:xfrm>
          <a:off x="1575444" y="3307106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Arts. 528-533</a:t>
          </a:r>
          <a:endParaRPr lang="en-US" sz="1300" b="1" kern="1200" dirty="0"/>
        </a:p>
      </dsp:txBody>
      <dsp:txXfrm>
        <a:off x="1597386" y="3329048"/>
        <a:ext cx="1135883" cy="705268"/>
      </dsp:txXfrm>
    </dsp:sp>
    <dsp:sp modelId="{B4FC6FDC-23E5-5741-895C-A57A9637053F}">
      <dsp:nvSpPr>
        <dsp:cNvPr id="0" name=""/>
        <dsp:cNvSpPr/>
      </dsp:nvSpPr>
      <dsp:spPr>
        <a:xfrm>
          <a:off x="2886297" y="2090306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F68DB0-5CDF-CE4C-B4D8-76B7E754585B}">
      <dsp:nvSpPr>
        <dsp:cNvPr id="0" name=""/>
        <dsp:cNvSpPr/>
      </dsp:nvSpPr>
      <dsp:spPr>
        <a:xfrm>
          <a:off x="3017383" y="2214837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Quantia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Certa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pela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Fazenda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Pública</a:t>
          </a:r>
          <a:endParaRPr lang="en-US" sz="1300" b="1" kern="1200" dirty="0"/>
        </a:p>
      </dsp:txBody>
      <dsp:txXfrm>
        <a:off x="3039325" y="2236779"/>
        <a:ext cx="1135883" cy="705268"/>
      </dsp:txXfrm>
    </dsp:sp>
    <dsp:sp modelId="{66D754E0-CEBB-3048-80FC-61AD72A3A1F9}">
      <dsp:nvSpPr>
        <dsp:cNvPr id="0" name=""/>
        <dsp:cNvSpPr/>
      </dsp:nvSpPr>
      <dsp:spPr>
        <a:xfrm>
          <a:off x="2886297" y="3182575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2B2205-FF3D-D543-9096-CF2426ED9B42}">
      <dsp:nvSpPr>
        <dsp:cNvPr id="0" name=""/>
        <dsp:cNvSpPr/>
      </dsp:nvSpPr>
      <dsp:spPr>
        <a:xfrm>
          <a:off x="3017383" y="3307106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Arts. 534-535</a:t>
          </a:r>
          <a:endParaRPr lang="en-US" sz="1300" b="1" kern="1200" dirty="0"/>
        </a:p>
      </dsp:txBody>
      <dsp:txXfrm>
        <a:off x="3039325" y="3329048"/>
        <a:ext cx="1135883" cy="705268"/>
      </dsp:txXfrm>
    </dsp:sp>
    <dsp:sp modelId="{2F60A2F5-C188-0246-8451-929E525DBBFA}">
      <dsp:nvSpPr>
        <dsp:cNvPr id="0" name=""/>
        <dsp:cNvSpPr/>
      </dsp:nvSpPr>
      <dsp:spPr>
        <a:xfrm>
          <a:off x="4328236" y="2090306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843CDB-35A1-2A47-AA57-83B923186ED1}">
      <dsp:nvSpPr>
        <dsp:cNvPr id="0" name=""/>
        <dsp:cNvSpPr/>
      </dsp:nvSpPr>
      <dsp:spPr>
        <a:xfrm>
          <a:off x="4459321" y="2214837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Fazer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ou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Não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Fazer</a:t>
          </a:r>
          <a:endParaRPr lang="en-US" sz="1300" b="1" kern="1200" dirty="0"/>
        </a:p>
      </dsp:txBody>
      <dsp:txXfrm>
        <a:off x="4481263" y="2236779"/>
        <a:ext cx="1135883" cy="705268"/>
      </dsp:txXfrm>
    </dsp:sp>
    <dsp:sp modelId="{DCFFCC28-A40A-9C42-BF68-6F08A48111CC}">
      <dsp:nvSpPr>
        <dsp:cNvPr id="0" name=""/>
        <dsp:cNvSpPr/>
      </dsp:nvSpPr>
      <dsp:spPr>
        <a:xfrm>
          <a:off x="4328236" y="3182575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FB2F2A-B20D-6A44-929A-6AC8B3480E78}">
      <dsp:nvSpPr>
        <dsp:cNvPr id="0" name=""/>
        <dsp:cNvSpPr/>
      </dsp:nvSpPr>
      <dsp:spPr>
        <a:xfrm>
          <a:off x="4459321" y="3307106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Arts. 536-537</a:t>
          </a:r>
          <a:endParaRPr lang="en-US" sz="1300" b="1" kern="1200" dirty="0"/>
        </a:p>
      </dsp:txBody>
      <dsp:txXfrm>
        <a:off x="4481263" y="3329048"/>
        <a:ext cx="1135883" cy="705268"/>
      </dsp:txXfrm>
    </dsp:sp>
    <dsp:sp modelId="{3BC4220C-F32D-6A4C-AB70-408008A95D13}">
      <dsp:nvSpPr>
        <dsp:cNvPr id="0" name=""/>
        <dsp:cNvSpPr/>
      </dsp:nvSpPr>
      <dsp:spPr>
        <a:xfrm>
          <a:off x="5770174" y="2090306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810987-324A-5D41-BC9D-1EAC2F21EEC8}">
      <dsp:nvSpPr>
        <dsp:cNvPr id="0" name=""/>
        <dsp:cNvSpPr/>
      </dsp:nvSpPr>
      <dsp:spPr>
        <a:xfrm>
          <a:off x="5901260" y="2214837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Entregar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Coisa</a:t>
          </a:r>
          <a:endParaRPr lang="en-US" sz="1300" b="1" kern="1200" dirty="0"/>
        </a:p>
      </dsp:txBody>
      <dsp:txXfrm>
        <a:off x="5923202" y="2236779"/>
        <a:ext cx="1135883" cy="705268"/>
      </dsp:txXfrm>
    </dsp:sp>
    <dsp:sp modelId="{AA6A1CE6-5BC8-5D42-8DDC-BC09BC8CA8C0}">
      <dsp:nvSpPr>
        <dsp:cNvPr id="0" name=""/>
        <dsp:cNvSpPr/>
      </dsp:nvSpPr>
      <dsp:spPr>
        <a:xfrm>
          <a:off x="5770174" y="3182575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43990B-CE76-3040-B6BC-32AE8B25BEEA}">
      <dsp:nvSpPr>
        <dsp:cNvPr id="0" name=""/>
        <dsp:cNvSpPr/>
      </dsp:nvSpPr>
      <dsp:spPr>
        <a:xfrm>
          <a:off x="5901260" y="3307106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Art. 538</a:t>
          </a:r>
          <a:endParaRPr lang="en-US" sz="1300" b="1" kern="1200" dirty="0"/>
        </a:p>
      </dsp:txBody>
      <dsp:txXfrm>
        <a:off x="5923202" y="3329048"/>
        <a:ext cx="1135883" cy="7052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8E66E-4DA0-5A47-879C-216C5EBA971B}">
      <dsp:nvSpPr>
        <dsp:cNvPr id="0" name=""/>
        <dsp:cNvSpPr/>
      </dsp:nvSpPr>
      <dsp:spPr>
        <a:xfrm>
          <a:off x="5357" y="1391443"/>
          <a:ext cx="3202781" cy="1281112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/>
            <a:t>Provoca</a:t>
          </a:r>
          <a:r>
            <a:rPr lang="en-US" sz="2800" b="1" kern="1200" dirty="0" err="1" smtClean="0"/>
            <a:t>ção</a:t>
          </a:r>
          <a:endParaRPr lang="en-US" sz="2800" b="1" kern="1200" dirty="0"/>
        </a:p>
      </dsp:txBody>
      <dsp:txXfrm>
        <a:off x="645913" y="1391443"/>
        <a:ext cx="1921669" cy="1281112"/>
      </dsp:txXfrm>
    </dsp:sp>
    <dsp:sp modelId="{DB813B72-55DB-D042-AE6C-0AF1D52697A5}">
      <dsp:nvSpPr>
        <dsp:cNvPr id="0" name=""/>
        <dsp:cNvSpPr/>
      </dsp:nvSpPr>
      <dsp:spPr>
        <a:xfrm>
          <a:off x="2887860" y="1391443"/>
          <a:ext cx="3202781" cy="1281112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/>
            <a:t>Impulso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Oficial</a:t>
          </a:r>
          <a:endParaRPr lang="en-US" sz="2800" b="1" kern="1200" dirty="0"/>
        </a:p>
      </dsp:txBody>
      <dsp:txXfrm>
        <a:off x="3528416" y="1391443"/>
        <a:ext cx="1921669" cy="12811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73D32F-25F7-6D4D-B454-941B6B13D50B}">
      <dsp:nvSpPr>
        <dsp:cNvPr id="0" name=""/>
        <dsp:cNvSpPr/>
      </dsp:nvSpPr>
      <dsp:spPr>
        <a:xfrm rot="5400000">
          <a:off x="3704865" y="-1397912"/>
          <a:ext cx="880829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Na </a:t>
          </a:r>
          <a:r>
            <a:rPr lang="en-US" sz="2000" kern="1200" dirty="0" err="1" smtClean="0"/>
            <a:t>pessoa</a:t>
          </a:r>
          <a:r>
            <a:rPr lang="en-US" sz="2000" kern="1200" dirty="0" smtClean="0"/>
            <a:t> de </a:t>
          </a:r>
          <a:r>
            <a:rPr lang="en-US" sz="2000" kern="1200" dirty="0" err="1" smtClean="0"/>
            <a:t>seu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advogado</a:t>
          </a:r>
          <a:endParaRPr lang="en-US" sz="2000" kern="1200" dirty="0"/>
        </a:p>
      </dsp:txBody>
      <dsp:txXfrm rot="-5400000">
        <a:off x="2194560" y="155392"/>
        <a:ext cx="3858441" cy="794831"/>
      </dsp:txXfrm>
    </dsp:sp>
    <dsp:sp modelId="{3606E0B1-AD04-9B43-A25E-0DB8212B12A6}">
      <dsp:nvSpPr>
        <dsp:cNvPr id="0" name=""/>
        <dsp:cNvSpPr/>
      </dsp:nvSpPr>
      <dsp:spPr>
        <a:xfrm>
          <a:off x="0" y="2289"/>
          <a:ext cx="2194560" cy="110103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Diário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Oficial</a:t>
          </a:r>
          <a:endParaRPr lang="en-US" sz="3100" kern="1200" dirty="0"/>
        </a:p>
      </dsp:txBody>
      <dsp:txXfrm>
        <a:off x="53748" y="56037"/>
        <a:ext cx="2087064" cy="993540"/>
      </dsp:txXfrm>
    </dsp:sp>
    <dsp:sp modelId="{3508A6C7-F03C-0648-8709-EA00F77B9C8F}">
      <dsp:nvSpPr>
        <dsp:cNvPr id="0" name=""/>
        <dsp:cNvSpPr/>
      </dsp:nvSpPr>
      <dsp:spPr>
        <a:xfrm rot="5400000">
          <a:off x="3704865" y="-241824"/>
          <a:ext cx="880829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Representado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pela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Defensoria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Não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tiver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advogado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constituído</a:t>
          </a:r>
          <a:r>
            <a:rPr lang="en-US" sz="2000" kern="1200" dirty="0" smtClean="0"/>
            <a:t>*</a:t>
          </a:r>
          <a:endParaRPr lang="en-US" sz="2000" kern="1200" dirty="0"/>
        </a:p>
      </dsp:txBody>
      <dsp:txXfrm rot="-5400000">
        <a:off x="2194560" y="1311480"/>
        <a:ext cx="3858441" cy="794831"/>
      </dsp:txXfrm>
    </dsp:sp>
    <dsp:sp modelId="{4120A98E-B924-744F-BDB5-089F471C0B3B}">
      <dsp:nvSpPr>
        <dsp:cNvPr id="0" name=""/>
        <dsp:cNvSpPr/>
      </dsp:nvSpPr>
      <dsp:spPr>
        <a:xfrm>
          <a:off x="0" y="1158377"/>
          <a:ext cx="2194560" cy="110103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Carta</a:t>
          </a:r>
          <a:r>
            <a:rPr lang="en-US" sz="3100" kern="1200" dirty="0" smtClean="0"/>
            <a:t> com AR</a:t>
          </a:r>
          <a:endParaRPr lang="en-US" sz="3100" kern="1200" dirty="0"/>
        </a:p>
      </dsp:txBody>
      <dsp:txXfrm>
        <a:off x="53748" y="1212125"/>
        <a:ext cx="2087064" cy="993540"/>
      </dsp:txXfrm>
    </dsp:sp>
    <dsp:sp modelId="{8B38181F-46C4-9249-A894-A1C2919271C1}">
      <dsp:nvSpPr>
        <dsp:cNvPr id="0" name=""/>
        <dsp:cNvSpPr/>
      </dsp:nvSpPr>
      <dsp:spPr>
        <a:xfrm rot="5400000">
          <a:off x="3704865" y="914263"/>
          <a:ext cx="880829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Empresas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públicas</a:t>
          </a:r>
          <a:r>
            <a:rPr lang="en-US" sz="2000" kern="1200" dirty="0" smtClean="0"/>
            <a:t> e </a:t>
          </a:r>
          <a:r>
            <a:rPr lang="en-US" sz="2000" kern="1200" dirty="0" err="1" smtClean="0"/>
            <a:t>privadas</a:t>
          </a:r>
          <a:r>
            <a:rPr lang="en-US" sz="2000" kern="1200" dirty="0" smtClean="0"/>
            <a:t> (</a:t>
          </a:r>
          <a:r>
            <a:rPr lang="en-US" sz="2000" kern="1200" dirty="0" err="1" smtClean="0"/>
            <a:t>exceção</a:t>
          </a:r>
          <a:r>
            <a:rPr lang="en-US" sz="2000" kern="1200" dirty="0" smtClean="0"/>
            <a:t>: </a:t>
          </a:r>
          <a:r>
            <a:rPr lang="en-US" sz="2000" kern="1200" dirty="0" err="1" smtClean="0"/>
            <a:t>epp</a:t>
          </a:r>
          <a:r>
            <a:rPr lang="en-US" sz="2000" kern="1200" dirty="0" smtClean="0"/>
            <a:t> e </a:t>
          </a:r>
          <a:r>
            <a:rPr lang="en-US" sz="2000" kern="1200" dirty="0" err="1" smtClean="0"/>
            <a:t>microempresa</a:t>
          </a:r>
          <a:r>
            <a:rPr lang="en-US" sz="2000" kern="1200" dirty="0" smtClean="0"/>
            <a:t>)</a:t>
          </a:r>
          <a:endParaRPr lang="en-US" sz="2000" kern="1200" dirty="0"/>
        </a:p>
      </dsp:txBody>
      <dsp:txXfrm rot="-5400000">
        <a:off x="2194560" y="2467568"/>
        <a:ext cx="3858441" cy="794831"/>
      </dsp:txXfrm>
    </dsp:sp>
    <dsp:sp modelId="{CE430FFC-48D1-A44C-89E6-58DCDB017CCD}">
      <dsp:nvSpPr>
        <dsp:cNvPr id="0" name=""/>
        <dsp:cNvSpPr/>
      </dsp:nvSpPr>
      <dsp:spPr>
        <a:xfrm>
          <a:off x="0" y="2314465"/>
          <a:ext cx="2194560" cy="110103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Meio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Eletrônico</a:t>
          </a:r>
          <a:endParaRPr lang="en-US" sz="3100" kern="1200" dirty="0"/>
        </a:p>
      </dsp:txBody>
      <dsp:txXfrm>
        <a:off x="53748" y="2368213"/>
        <a:ext cx="2087064" cy="993540"/>
      </dsp:txXfrm>
    </dsp:sp>
    <dsp:sp modelId="{2920B199-89C0-4A49-8222-D8F6C7E29BDA}">
      <dsp:nvSpPr>
        <dsp:cNvPr id="0" name=""/>
        <dsp:cNvSpPr/>
      </dsp:nvSpPr>
      <dsp:spPr>
        <a:xfrm rot="5400000">
          <a:off x="3704865" y="2070351"/>
          <a:ext cx="880829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Tenha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havido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citação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por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edital</a:t>
          </a:r>
          <a:r>
            <a:rPr lang="en-US" sz="2000" kern="1200" dirty="0" smtClean="0"/>
            <a:t> e o </a:t>
          </a:r>
          <a:r>
            <a:rPr lang="en-US" sz="2000" kern="1200" dirty="0" err="1" smtClean="0"/>
            <a:t>réu</a:t>
          </a:r>
          <a:r>
            <a:rPr lang="en-US" sz="2000" kern="1200" dirty="0" smtClean="0"/>
            <a:t> for revel</a:t>
          </a:r>
          <a:endParaRPr lang="en-US" sz="2000" kern="1200" dirty="0"/>
        </a:p>
      </dsp:txBody>
      <dsp:txXfrm rot="-5400000">
        <a:off x="2194560" y="3623656"/>
        <a:ext cx="3858441" cy="794831"/>
      </dsp:txXfrm>
    </dsp:sp>
    <dsp:sp modelId="{B1C5C7AE-161B-BB4C-B137-4D0218EDD2CB}">
      <dsp:nvSpPr>
        <dsp:cNvPr id="0" name=""/>
        <dsp:cNvSpPr/>
      </dsp:nvSpPr>
      <dsp:spPr>
        <a:xfrm>
          <a:off x="0" y="3470553"/>
          <a:ext cx="2194560" cy="110103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Edital</a:t>
          </a:r>
          <a:endParaRPr lang="en-US" sz="3100" kern="1200" dirty="0"/>
        </a:p>
      </dsp:txBody>
      <dsp:txXfrm>
        <a:off x="53748" y="3524301"/>
        <a:ext cx="2087064" cy="9935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5755FE-6003-BF41-B2D0-12C7A8C9CEF7}">
      <dsp:nvSpPr>
        <dsp:cNvPr id="0" name=""/>
        <dsp:cNvSpPr/>
      </dsp:nvSpPr>
      <dsp:spPr>
        <a:xfrm>
          <a:off x="436066" y="496"/>
          <a:ext cx="2321718" cy="11608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Cumprimento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Provisório</a:t>
          </a:r>
          <a:endParaRPr lang="en-US" sz="2900" kern="1200" dirty="0"/>
        </a:p>
      </dsp:txBody>
      <dsp:txXfrm>
        <a:off x="470066" y="34496"/>
        <a:ext cx="2253718" cy="1092859"/>
      </dsp:txXfrm>
    </dsp:sp>
    <dsp:sp modelId="{05353DD3-4E07-9949-AE11-32E48426E3CE}">
      <dsp:nvSpPr>
        <dsp:cNvPr id="0" name=""/>
        <dsp:cNvSpPr/>
      </dsp:nvSpPr>
      <dsp:spPr>
        <a:xfrm>
          <a:off x="668238" y="1161355"/>
          <a:ext cx="232171" cy="870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644"/>
              </a:lnTo>
              <a:lnTo>
                <a:pt x="232171" y="87064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92C74B-DF79-9C41-A5A1-F6E288DF75D4}">
      <dsp:nvSpPr>
        <dsp:cNvPr id="0" name=""/>
        <dsp:cNvSpPr/>
      </dsp:nvSpPr>
      <dsp:spPr>
        <a:xfrm>
          <a:off x="900410" y="1451570"/>
          <a:ext cx="1857374" cy="116085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Recurso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desprovido</a:t>
          </a:r>
          <a:r>
            <a:rPr lang="en-US" sz="1800" kern="1200" dirty="0" smtClean="0"/>
            <a:t> de </a:t>
          </a:r>
          <a:r>
            <a:rPr lang="en-US" sz="1800" b="1" kern="1200" dirty="0" err="1" smtClean="0"/>
            <a:t>efeito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suspensivo</a:t>
          </a:r>
          <a:endParaRPr lang="en-US" sz="1800" b="1" kern="1200" dirty="0"/>
        </a:p>
      </dsp:txBody>
      <dsp:txXfrm>
        <a:off x="934410" y="1485570"/>
        <a:ext cx="1789374" cy="1092859"/>
      </dsp:txXfrm>
    </dsp:sp>
    <dsp:sp modelId="{3FB8E333-979B-1144-9911-C64E63B23AB2}">
      <dsp:nvSpPr>
        <dsp:cNvPr id="0" name=""/>
        <dsp:cNvSpPr/>
      </dsp:nvSpPr>
      <dsp:spPr>
        <a:xfrm>
          <a:off x="668238" y="1161355"/>
          <a:ext cx="232171" cy="2321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1718"/>
              </a:lnTo>
              <a:lnTo>
                <a:pt x="232171" y="232171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CE8DC6-DD6E-734A-9AA0-980C6B76C495}">
      <dsp:nvSpPr>
        <dsp:cNvPr id="0" name=""/>
        <dsp:cNvSpPr/>
      </dsp:nvSpPr>
      <dsp:spPr>
        <a:xfrm>
          <a:off x="900410" y="2902644"/>
          <a:ext cx="1857374" cy="116085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Art. 520 </a:t>
          </a:r>
          <a:r>
            <a:rPr lang="mr-IN" sz="1800" kern="1200" dirty="0" smtClean="0"/>
            <a:t>–</a:t>
          </a:r>
          <a:r>
            <a:rPr lang="en-US" sz="1800" kern="1200" dirty="0" smtClean="0"/>
            <a:t> 522, CPC</a:t>
          </a:r>
          <a:endParaRPr lang="en-US" sz="1800" kern="1200" dirty="0"/>
        </a:p>
      </dsp:txBody>
      <dsp:txXfrm>
        <a:off x="934410" y="2936644"/>
        <a:ext cx="1789374" cy="1092859"/>
      </dsp:txXfrm>
    </dsp:sp>
    <dsp:sp modelId="{A636E2FC-F0EA-774B-A459-EEC1C2EB4172}">
      <dsp:nvSpPr>
        <dsp:cNvPr id="0" name=""/>
        <dsp:cNvSpPr/>
      </dsp:nvSpPr>
      <dsp:spPr>
        <a:xfrm>
          <a:off x="3338214" y="496"/>
          <a:ext cx="2321718" cy="11608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Cumprimento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Definitivo</a:t>
          </a:r>
          <a:endParaRPr lang="en-US" sz="2900" kern="1200" dirty="0"/>
        </a:p>
      </dsp:txBody>
      <dsp:txXfrm>
        <a:off x="3372214" y="34496"/>
        <a:ext cx="2253718" cy="1092859"/>
      </dsp:txXfrm>
    </dsp:sp>
    <dsp:sp modelId="{5AFA1E6A-AFD2-574A-878D-8B4C21DF1C19}">
      <dsp:nvSpPr>
        <dsp:cNvPr id="0" name=""/>
        <dsp:cNvSpPr/>
      </dsp:nvSpPr>
      <dsp:spPr>
        <a:xfrm>
          <a:off x="3570386" y="1161355"/>
          <a:ext cx="232171" cy="870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644"/>
              </a:lnTo>
              <a:lnTo>
                <a:pt x="232171" y="87064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7D0D42-544F-3545-8860-7B55C4CEBCAF}">
      <dsp:nvSpPr>
        <dsp:cNvPr id="0" name=""/>
        <dsp:cNvSpPr/>
      </dsp:nvSpPr>
      <dsp:spPr>
        <a:xfrm>
          <a:off x="3802558" y="1451570"/>
          <a:ext cx="1857374" cy="116085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Trânsito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em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Julgado</a:t>
          </a:r>
          <a:endParaRPr lang="en-US" sz="1800" kern="1200" dirty="0"/>
        </a:p>
      </dsp:txBody>
      <dsp:txXfrm>
        <a:off x="3836558" y="1485570"/>
        <a:ext cx="1789374" cy="1092859"/>
      </dsp:txXfrm>
    </dsp:sp>
    <dsp:sp modelId="{F644D5BD-0D56-6E44-9CC0-33EE373369D5}">
      <dsp:nvSpPr>
        <dsp:cNvPr id="0" name=""/>
        <dsp:cNvSpPr/>
      </dsp:nvSpPr>
      <dsp:spPr>
        <a:xfrm>
          <a:off x="3570386" y="1161355"/>
          <a:ext cx="232171" cy="2321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1718"/>
              </a:lnTo>
              <a:lnTo>
                <a:pt x="232171" y="232171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91633B-9C51-C749-914C-2A9EC1339C9A}">
      <dsp:nvSpPr>
        <dsp:cNvPr id="0" name=""/>
        <dsp:cNvSpPr/>
      </dsp:nvSpPr>
      <dsp:spPr>
        <a:xfrm>
          <a:off x="3802558" y="2902644"/>
          <a:ext cx="1857374" cy="116085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Art. 523 </a:t>
          </a:r>
          <a:r>
            <a:rPr lang="mr-IN" sz="1800" kern="1200" dirty="0" smtClean="0"/>
            <a:t>–</a:t>
          </a:r>
          <a:r>
            <a:rPr lang="en-US" sz="1800" kern="1200" dirty="0" smtClean="0"/>
            <a:t> 527, CPC</a:t>
          </a:r>
          <a:endParaRPr lang="en-US" sz="1800" kern="1200" dirty="0"/>
        </a:p>
      </dsp:txBody>
      <dsp:txXfrm>
        <a:off x="3836558" y="2936644"/>
        <a:ext cx="1789374" cy="109285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D80BE4-B9CC-8143-969C-3F88A8F51108}">
      <dsp:nvSpPr>
        <dsp:cNvPr id="0" name=""/>
        <dsp:cNvSpPr/>
      </dsp:nvSpPr>
      <dsp:spPr>
        <a:xfrm rot="10800000">
          <a:off x="1289312" y="2088"/>
          <a:ext cx="4053840" cy="1072931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3133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Responsabilidade</a:t>
          </a:r>
          <a:r>
            <a:rPr lang="en-US" sz="2500" kern="1200" dirty="0" smtClean="0"/>
            <a:t> do </a:t>
          </a:r>
          <a:r>
            <a:rPr lang="en-US" sz="2500" kern="1200" dirty="0" err="1" smtClean="0"/>
            <a:t>Exequente</a:t>
          </a:r>
          <a:endParaRPr lang="en-US" sz="2500" kern="1200" dirty="0"/>
        </a:p>
      </dsp:txBody>
      <dsp:txXfrm rot="10800000">
        <a:off x="1557545" y="2088"/>
        <a:ext cx="3785607" cy="1072931"/>
      </dsp:txXfrm>
    </dsp:sp>
    <dsp:sp modelId="{16C2AA0F-37CA-5F4B-9A55-71B4AF49863D}">
      <dsp:nvSpPr>
        <dsp:cNvPr id="0" name=""/>
        <dsp:cNvSpPr/>
      </dsp:nvSpPr>
      <dsp:spPr>
        <a:xfrm>
          <a:off x="752847" y="2088"/>
          <a:ext cx="1072931" cy="1072931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F2E620D-7A61-BA40-8010-C956247A4553}">
      <dsp:nvSpPr>
        <dsp:cNvPr id="0" name=""/>
        <dsp:cNvSpPr/>
      </dsp:nvSpPr>
      <dsp:spPr>
        <a:xfrm rot="10800000">
          <a:off x="1289312" y="1395298"/>
          <a:ext cx="4053840" cy="1072931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3133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Retroatividade</a:t>
          </a:r>
          <a:r>
            <a:rPr lang="en-US" sz="2500" kern="1200" dirty="0" smtClean="0"/>
            <a:t> </a:t>
          </a:r>
          <a:endParaRPr lang="en-US" sz="2500" kern="1200" dirty="0"/>
        </a:p>
      </dsp:txBody>
      <dsp:txXfrm rot="10800000">
        <a:off x="1557545" y="1395298"/>
        <a:ext cx="3785607" cy="1072931"/>
      </dsp:txXfrm>
    </dsp:sp>
    <dsp:sp modelId="{938AE6C4-24DD-C141-9ACC-81E547ED535C}">
      <dsp:nvSpPr>
        <dsp:cNvPr id="0" name=""/>
        <dsp:cNvSpPr/>
      </dsp:nvSpPr>
      <dsp:spPr>
        <a:xfrm>
          <a:off x="752847" y="1395298"/>
          <a:ext cx="1072931" cy="1072931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55A66A4-3BBC-1D4D-B3A3-6D43FBD34195}">
      <dsp:nvSpPr>
        <dsp:cNvPr id="0" name=""/>
        <dsp:cNvSpPr/>
      </dsp:nvSpPr>
      <dsp:spPr>
        <a:xfrm rot="10800000">
          <a:off x="1289312" y="2788508"/>
          <a:ext cx="4053840" cy="1072931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3133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Garantia</a:t>
          </a:r>
          <a:r>
            <a:rPr lang="en-US" sz="2500" kern="1200" dirty="0" smtClean="0"/>
            <a:t> do </a:t>
          </a:r>
          <a:r>
            <a:rPr lang="en-US" sz="2500" kern="1200" dirty="0" err="1" smtClean="0"/>
            <a:t>Juízo</a:t>
          </a:r>
          <a:endParaRPr lang="en-US" sz="2500" kern="1200" dirty="0"/>
        </a:p>
      </dsp:txBody>
      <dsp:txXfrm rot="10800000">
        <a:off x="1557545" y="2788508"/>
        <a:ext cx="3785607" cy="1072931"/>
      </dsp:txXfrm>
    </dsp:sp>
    <dsp:sp modelId="{F1C1C71F-A163-8D44-A59F-333B1A5DD9F0}">
      <dsp:nvSpPr>
        <dsp:cNvPr id="0" name=""/>
        <dsp:cNvSpPr/>
      </dsp:nvSpPr>
      <dsp:spPr>
        <a:xfrm>
          <a:off x="752847" y="2788508"/>
          <a:ext cx="1072931" cy="1072931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9BAD1-955B-0C4B-A0CD-24A71ACC47C1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6F77C3E-F9EB-2F4E-8705-DC16699606E6}">
      <dsp:nvSpPr>
        <dsp:cNvPr id="0" name=""/>
        <dsp:cNvSpPr/>
      </dsp:nvSpPr>
      <dsp:spPr>
        <a:xfrm>
          <a:off x="3050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err="1" smtClean="0"/>
            <a:t>Título</a:t>
          </a:r>
          <a:r>
            <a:rPr lang="en-US" sz="1500" b="1" kern="1200" dirty="0" smtClean="0"/>
            <a:t> Judicial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500" b="0" i="1" kern="1200" dirty="0" smtClean="0"/>
            <a:t>(</a:t>
          </a:r>
          <a:r>
            <a:rPr lang="en-US" sz="1500" b="0" i="1" kern="1200" dirty="0" err="1" smtClean="0"/>
            <a:t>Quantia</a:t>
          </a:r>
          <a:r>
            <a:rPr lang="en-US" sz="1500" b="0" i="1" kern="1200" dirty="0" smtClean="0"/>
            <a:t> </a:t>
          </a:r>
          <a:r>
            <a:rPr lang="en-US" sz="1500" b="0" i="1" kern="1200" dirty="0" err="1" smtClean="0"/>
            <a:t>Certa</a:t>
          </a:r>
          <a:r>
            <a:rPr lang="en-US" sz="1500" b="0" i="1" kern="1200" dirty="0" smtClean="0"/>
            <a:t>)</a:t>
          </a:r>
          <a:endParaRPr lang="en-US" sz="1500" b="0" i="1" kern="1200" dirty="0"/>
        </a:p>
      </dsp:txBody>
      <dsp:txXfrm>
        <a:off x="74685" y="1290834"/>
        <a:ext cx="1324175" cy="1482330"/>
      </dsp:txXfrm>
    </dsp:sp>
    <dsp:sp modelId="{209C8F40-69C4-DE47-8C23-93A45202F03B}">
      <dsp:nvSpPr>
        <dsp:cNvPr id="0" name=""/>
        <dsp:cNvSpPr/>
      </dsp:nvSpPr>
      <dsp:spPr>
        <a:xfrm>
          <a:off x="1543868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Requerimento</a:t>
          </a:r>
          <a:r>
            <a:rPr lang="en-US" sz="1500" kern="1200" dirty="0" smtClean="0"/>
            <a:t> do </a:t>
          </a:r>
          <a:r>
            <a:rPr lang="en-US" sz="1500" kern="1200" dirty="0" err="1" smtClean="0"/>
            <a:t>Exequente</a:t>
          </a:r>
          <a:endParaRPr lang="en-US" sz="1500" kern="1200" dirty="0"/>
        </a:p>
      </dsp:txBody>
      <dsp:txXfrm>
        <a:off x="1615503" y="1290834"/>
        <a:ext cx="1324175" cy="1482330"/>
      </dsp:txXfrm>
    </dsp:sp>
    <dsp:sp modelId="{FD0F104C-F97F-3548-B116-293EE58EB683}">
      <dsp:nvSpPr>
        <dsp:cNvPr id="0" name=""/>
        <dsp:cNvSpPr/>
      </dsp:nvSpPr>
      <dsp:spPr>
        <a:xfrm>
          <a:off x="3084686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Intimação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ou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Citação</a:t>
          </a:r>
          <a:r>
            <a:rPr lang="en-US" sz="1500" kern="1200" dirty="0" smtClean="0"/>
            <a:t> do </a:t>
          </a:r>
          <a:r>
            <a:rPr lang="en-US" sz="1500" kern="1200" dirty="0" err="1" smtClean="0"/>
            <a:t>Executado</a:t>
          </a: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(art. 513, CPC)</a:t>
          </a:r>
          <a:endParaRPr lang="en-US" sz="1500" kern="1200" dirty="0"/>
        </a:p>
      </dsp:txBody>
      <dsp:txXfrm>
        <a:off x="3156321" y="1290834"/>
        <a:ext cx="1324175" cy="1482330"/>
      </dsp:txXfrm>
    </dsp:sp>
    <dsp:sp modelId="{7C7C91C9-624B-0640-814F-373EEBC7182E}">
      <dsp:nvSpPr>
        <dsp:cNvPr id="0" name=""/>
        <dsp:cNvSpPr/>
      </dsp:nvSpPr>
      <dsp:spPr>
        <a:xfrm>
          <a:off x="4625503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15 </a:t>
          </a:r>
          <a:r>
            <a:rPr lang="en-US" sz="1500" kern="1200" dirty="0" err="1" smtClean="0"/>
            <a:t>dias</a:t>
          </a:r>
          <a:r>
            <a:rPr lang="en-US" sz="1500" kern="1200" dirty="0" smtClean="0"/>
            <a:t> </a:t>
          </a:r>
          <a:endParaRPr lang="en-US" sz="1500" kern="1200" dirty="0"/>
        </a:p>
      </dsp:txBody>
      <dsp:txXfrm>
        <a:off x="4697138" y="1290834"/>
        <a:ext cx="1324175" cy="148233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A875B-CED7-E440-BF7C-9C5806E65758}">
      <dsp:nvSpPr>
        <dsp:cNvPr id="0" name=""/>
        <dsp:cNvSpPr/>
      </dsp:nvSpPr>
      <dsp:spPr>
        <a:xfrm>
          <a:off x="1587" y="2092126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15 </a:t>
          </a:r>
          <a:r>
            <a:rPr lang="en-US" sz="1500" kern="1200" dirty="0" err="1" smtClean="0"/>
            <a:t>dias</a:t>
          </a:r>
          <a:endParaRPr lang="en-US" sz="1500" kern="1200" dirty="0"/>
        </a:p>
      </dsp:txBody>
      <dsp:txXfrm>
        <a:off x="25068" y="2115607"/>
        <a:ext cx="1556412" cy="754725"/>
      </dsp:txXfrm>
    </dsp:sp>
    <dsp:sp modelId="{DBA7CC6E-BE46-7849-ADA1-F26329C6502C}">
      <dsp:nvSpPr>
        <dsp:cNvPr id="0" name=""/>
        <dsp:cNvSpPr/>
      </dsp:nvSpPr>
      <dsp:spPr>
        <a:xfrm rot="18289469">
          <a:off x="1364098" y="2014246"/>
          <a:ext cx="1123078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123078" y="1775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897560" y="2003923"/>
        <a:ext cx="56153" cy="56153"/>
      </dsp:txXfrm>
    </dsp:sp>
    <dsp:sp modelId="{8F0E19AF-68FA-7742-83F3-CEFD97F87E85}">
      <dsp:nvSpPr>
        <dsp:cNvPr id="0" name=""/>
        <dsp:cNvSpPr/>
      </dsp:nvSpPr>
      <dsp:spPr>
        <a:xfrm>
          <a:off x="2246312" y="1170185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Adimplemento</a:t>
          </a:r>
          <a:endParaRPr lang="en-US" sz="1500" kern="1200" dirty="0"/>
        </a:p>
      </dsp:txBody>
      <dsp:txXfrm>
        <a:off x="2269793" y="1193666"/>
        <a:ext cx="1556412" cy="754725"/>
      </dsp:txXfrm>
    </dsp:sp>
    <dsp:sp modelId="{FF535B2C-4B86-2E44-82AF-9770EC8C516B}">
      <dsp:nvSpPr>
        <dsp:cNvPr id="0" name=""/>
        <dsp:cNvSpPr/>
      </dsp:nvSpPr>
      <dsp:spPr>
        <a:xfrm rot="18289469">
          <a:off x="3608823" y="1092305"/>
          <a:ext cx="1123078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123078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42285" y="1081982"/>
        <a:ext cx="56153" cy="56153"/>
      </dsp:txXfrm>
    </dsp:sp>
    <dsp:sp modelId="{1FB361AF-1B73-1D48-91C6-AB73BD5EE1E5}">
      <dsp:nvSpPr>
        <dsp:cNvPr id="0" name=""/>
        <dsp:cNvSpPr/>
      </dsp:nvSpPr>
      <dsp:spPr>
        <a:xfrm>
          <a:off x="4491037" y="248245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Total</a:t>
          </a:r>
          <a:endParaRPr lang="en-US" sz="1500" kern="1200" dirty="0"/>
        </a:p>
      </dsp:txBody>
      <dsp:txXfrm>
        <a:off x="4514518" y="271726"/>
        <a:ext cx="1556412" cy="754725"/>
      </dsp:txXfrm>
    </dsp:sp>
    <dsp:sp modelId="{6B14A0FE-0AB5-5E45-8AEE-2EF0C428B1BF}">
      <dsp:nvSpPr>
        <dsp:cNvPr id="0" name=""/>
        <dsp:cNvSpPr/>
      </dsp:nvSpPr>
      <dsp:spPr>
        <a:xfrm>
          <a:off x="3849687" y="1553275"/>
          <a:ext cx="641350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641350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54328" y="1554995"/>
        <a:ext cx="32067" cy="32067"/>
      </dsp:txXfrm>
    </dsp:sp>
    <dsp:sp modelId="{0E96F8B1-B571-BA4D-9B75-827922BF70EB}">
      <dsp:nvSpPr>
        <dsp:cNvPr id="0" name=""/>
        <dsp:cNvSpPr/>
      </dsp:nvSpPr>
      <dsp:spPr>
        <a:xfrm>
          <a:off x="4491037" y="1170185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Parcial</a:t>
          </a:r>
          <a:endParaRPr lang="en-US" sz="1500" kern="1200" dirty="0"/>
        </a:p>
      </dsp:txBody>
      <dsp:txXfrm>
        <a:off x="4514518" y="1193666"/>
        <a:ext cx="1556412" cy="754725"/>
      </dsp:txXfrm>
    </dsp:sp>
    <dsp:sp modelId="{91874E93-655B-DC4E-B207-D448BD0C7B14}">
      <dsp:nvSpPr>
        <dsp:cNvPr id="0" name=""/>
        <dsp:cNvSpPr/>
      </dsp:nvSpPr>
      <dsp:spPr>
        <a:xfrm rot="3310531">
          <a:off x="3608823" y="2014246"/>
          <a:ext cx="1123078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123078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42285" y="2003923"/>
        <a:ext cx="56153" cy="56153"/>
      </dsp:txXfrm>
    </dsp:sp>
    <dsp:sp modelId="{26C96074-6CDA-9147-82DB-46F43EC715F4}">
      <dsp:nvSpPr>
        <dsp:cNvPr id="0" name=""/>
        <dsp:cNvSpPr/>
      </dsp:nvSpPr>
      <dsp:spPr>
        <a:xfrm>
          <a:off x="4491037" y="2092126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Da</a:t>
          </a:r>
          <a:r>
            <a:rPr lang="en-US" sz="1500" kern="1200" dirty="0" err="1" smtClean="0"/>
            <a:t>ção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em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Pagamento</a:t>
          </a:r>
          <a:r>
            <a:rPr lang="en-US" sz="1500" kern="1200" dirty="0" smtClean="0"/>
            <a:t/>
          </a:r>
          <a:br>
            <a:rPr lang="en-US" sz="1500" kern="1200" dirty="0" smtClean="0"/>
          </a:br>
          <a:r>
            <a:rPr lang="en-US" sz="1500" kern="1200" dirty="0" smtClean="0"/>
            <a:t>(art. 356, CC)</a:t>
          </a:r>
          <a:endParaRPr lang="en-US" sz="1500" kern="1200" dirty="0"/>
        </a:p>
      </dsp:txBody>
      <dsp:txXfrm>
        <a:off x="4514518" y="2115607"/>
        <a:ext cx="1556412" cy="754725"/>
      </dsp:txXfrm>
    </dsp:sp>
    <dsp:sp modelId="{F0E18606-66CA-FA4B-AB32-8AFC69CE90C6}">
      <dsp:nvSpPr>
        <dsp:cNvPr id="0" name=""/>
        <dsp:cNvSpPr/>
      </dsp:nvSpPr>
      <dsp:spPr>
        <a:xfrm>
          <a:off x="1604962" y="2475216"/>
          <a:ext cx="641349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641349" y="1775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09603" y="2476936"/>
        <a:ext cx="32067" cy="32067"/>
      </dsp:txXfrm>
    </dsp:sp>
    <dsp:sp modelId="{F9FDEC5B-AD3F-6943-9572-B007A1A19CFE}">
      <dsp:nvSpPr>
        <dsp:cNvPr id="0" name=""/>
        <dsp:cNvSpPr/>
      </dsp:nvSpPr>
      <dsp:spPr>
        <a:xfrm>
          <a:off x="2246312" y="2092126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Depósito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para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evitar</a:t>
          </a:r>
          <a:r>
            <a:rPr lang="en-US" sz="1500" kern="1200" dirty="0" smtClean="0"/>
            <a:t> a </a:t>
          </a:r>
          <a:r>
            <a:rPr lang="en-US" sz="1500" kern="1200" dirty="0" err="1" smtClean="0"/>
            <a:t>multa</a:t>
          </a: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(Art. 520, 3o, CPC)</a:t>
          </a:r>
          <a:endParaRPr lang="en-US" sz="1500" kern="1200" dirty="0"/>
        </a:p>
      </dsp:txBody>
      <dsp:txXfrm>
        <a:off x="2269793" y="2115607"/>
        <a:ext cx="1556412" cy="754725"/>
      </dsp:txXfrm>
    </dsp:sp>
    <dsp:sp modelId="{5E4C2948-25E9-A041-B22D-74287C30F569}">
      <dsp:nvSpPr>
        <dsp:cNvPr id="0" name=""/>
        <dsp:cNvSpPr/>
      </dsp:nvSpPr>
      <dsp:spPr>
        <a:xfrm rot="3310531">
          <a:off x="1364098" y="2936186"/>
          <a:ext cx="1123078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123078" y="1775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897560" y="2925863"/>
        <a:ext cx="56153" cy="56153"/>
      </dsp:txXfrm>
    </dsp:sp>
    <dsp:sp modelId="{FC79C573-A15F-FB41-9589-714213C6D1C7}">
      <dsp:nvSpPr>
        <dsp:cNvPr id="0" name=""/>
        <dsp:cNvSpPr/>
      </dsp:nvSpPr>
      <dsp:spPr>
        <a:xfrm>
          <a:off x="2246312" y="3014067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Inadimplemento</a:t>
          </a:r>
          <a:endParaRPr lang="en-US" sz="1500" kern="1200" dirty="0"/>
        </a:p>
      </dsp:txBody>
      <dsp:txXfrm>
        <a:off x="2269793" y="3037548"/>
        <a:ext cx="1556412" cy="75472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D1FC0F-40B7-9445-924A-719F55564769}">
      <dsp:nvSpPr>
        <dsp:cNvPr id="0" name=""/>
        <dsp:cNvSpPr/>
      </dsp:nvSpPr>
      <dsp:spPr>
        <a:xfrm>
          <a:off x="484524" y="238857"/>
          <a:ext cx="2477452" cy="774203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394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latin typeface="Franklin Gothic Book"/>
              <a:cs typeface="Franklin Gothic Book"/>
            </a:rPr>
            <a:t>Dias 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Úteis</a:t>
          </a:r>
          <a:r>
            <a:rPr lang="en-US" sz="1500" b="1" kern="1200" dirty="0" smtClean="0">
              <a:latin typeface="Franklin Gothic Book"/>
              <a:cs typeface="Franklin Gothic Book"/>
            </a:rPr>
            <a:t/>
          </a:r>
          <a:br>
            <a:rPr lang="en-US" sz="1500" b="1" kern="1200" dirty="0" smtClean="0">
              <a:latin typeface="Franklin Gothic Book"/>
              <a:cs typeface="Franklin Gothic Book"/>
            </a:rPr>
          </a:br>
          <a:r>
            <a:rPr lang="en-US" sz="1500" b="1" kern="1200" dirty="0" smtClean="0">
              <a:latin typeface="Franklin Gothic Book"/>
              <a:cs typeface="Franklin Gothic Book"/>
            </a:rPr>
            <a:t>(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Enunciado</a:t>
          </a:r>
          <a:r>
            <a:rPr lang="en-US" sz="1500" b="1" kern="1200" dirty="0" smtClean="0">
              <a:latin typeface="Franklin Gothic Book"/>
              <a:cs typeface="Franklin Gothic Book"/>
            </a:rPr>
            <a:t> n. 89 </a:t>
          </a:r>
          <a:r>
            <a:rPr lang="mr-IN" sz="1500" b="1" kern="1200" dirty="0" smtClean="0">
              <a:latin typeface="Franklin Gothic Book"/>
              <a:cs typeface="Franklin Gothic Book"/>
            </a:rPr>
            <a:t>–</a:t>
          </a:r>
          <a:r>
            <a:rPr lang="en-US" sz="1500" b="1" kern="1200" dirty="0" smtClean="0">
              <a:latin typeface="Franklin Gothic Book"/>
              <a:cs typeface="Franklin Gothic Book"/>
            </a:rPr>
            <a:t> CJF)</a:t>
          </a:r>
          <a:endParaRPr lang="en-US" sz="1500" b="1" kern="1200" dirty="0">
            <a:latin typeface="Franklin Gothic Book"/>
            <a:cs typeface="Franklin Gothic Book"/>
          </a:endParaRPr>
        </a:p>
      </dsp:txBody>
      <dsp:txXfrm>
        <a:off x="484524" y="238857"/>
        <a:ext cx="2477452" cy="774203"/>
      </dsp:txXfrm>
    </dsp:sp>
    <dsp:sp modelId="{0C537653-AC7A-D14D-B060-9020059705EC}">
      <dsp:nvSpPr>
        <dsp:cNvPr id="0" name=""/>
        <dsp:cNvSpPr/>
      </dsp:nvSpPr>
      <dsp:spPr>
        <a:xfrm>
          <a:off x="381297" y="127028"/>
          <a:ext cx="541942" cy="812914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989DDAA-1F2E-BA4B-BC93-CB56D922E40F}">
      <dsp:nvSpPr>
        <dsp:cNvPr id="0" name=""/>
        <dsp:cNvSpPr/>
      </dsp:nvSpPr>
      <dsp:spPr>
        <a:xfrm>
          <a:off x="3237249" y="238857"/>
          <a:ext cx="2477452" cy="774203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394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latin typeface="Franklin Gothic Book"/>
              <a:cs typeface="Franklin Gothic Book"/>
            </a:rPr>
            <a:t>Art. 231, 3o, CPC</a:t>
          </a:r>
          <a:endParaRPr lang="en-US" sz="1500" b="1" kern="1200" dirty="0">
            <a:latin typeface="Franklin Gothic Book"/>
            <a:cs typeface="Franklin Gothic Book"/>
          </a:endParaRPr>
        </a:p>
      </dsp:txBody>
      <dsp:txXfrm>
        <a:off x="3237249" y="238857"/>
        <a:ext cx="2477452" cy="774203"/>
      </dsp:txXfrm>
    </dsp:sp>
    <dsp:sp modelId="{2306C881-2FA5-E840-BB4B-3465536AB503}">
      <dsp:nvSpPr>
        <dsp:cNvPr id="0" name=""/>
        <dsp:cNvSpPr/>
      </dsp:nvSpPr>
      <dsp:spPr>
        <a:xfrm>
          <a:off x="3134022" y="127028"/>
          <a:ext cx="541942" cy="812914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C16E05B-887F-CE45-9743-B7EA563D8662}">
      <dsp:nvSpPr>
        <dsp:cNvPr id="0" name=""/>
        <dsp:cNvSpPr/>
      </dsp:nvSpPr>
      <dsp:spPr>
        <a:xfrm>
          <a:off x="484524" y="1213494"/>
          <a:ext cx="2477452" cy="774203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394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latin typeface="Franklin Gothic Book"/>
              <a:cs typeface="Franklin Gothic Book"/>
            </a:rPr>
            <a:t>Art. 231, 2o, CPC</a:t>
          </a:r>
          <a:endParaRPr lang="en-US" sz="1500" b="1" kern="1200" dirty="0">
            <a:latin typeface="Franklin Gothic Book"/>
            <a:cs typeface="Franklin Gothic Book"/>
          </a:endParaRPr>
        </a:p>
      </dsp:txBody>
      <dsp:txXfrm>
        <a:off x="484524" y="1213494"/>
        <a:ext cx="2477452" cy="774203"/>
      </dsp:txXfrm>
    </dsp:sp>
    <dsp:sp modelId="{7D7CA780-D030-1343-B505-86B94FEE9076}">
      <dsp:nvSpPr>
        <dsp:cNvPr id="0" name=""/>
        <dsp:cNvSpPr/>
      </dsp:nvSpPr>
      <dsp:spPr>
        <a:xfrm>
          <a:off x="381297" y="1101664"/>
          <a:ext cx="541942" cy="812914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C0CE365-8114-2E45-8078-0D027BA9B17F}">
      <dsp:nvSpPr>
        <dsp:cNvPr id="0" name=""/>
        <dsp:cNvSpPr/>
      </dsp:nvSpPr>
      <dsp:spPr>
        <a:xfrm>
          <a:off x="3237249" y="1213494"/>
          <a:ext cx="2477452" cy="774203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394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latin typeface="Franklin Gothic Book"/>
              <a:cs typeface="Franklin Gothic Book"/>
            </a:rPr>
            <a:t>O 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Prazo</a:t>
          </a:r>
          <a:r>
            <a:rPr lang="en-US" sz="1500" b="1" kern="1200" dirty="0" smtClean="0">
              <a:latin typeface="Franklin Gothic Book"/>
              <a:cs typeface="Franklin Gothic Book"/>
            </a:rPr>
            <a:t> 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pode</a:t>
          </a:r>
          <a:r>
            <a:rPr lang="en-US" sz="1500" b="1" kern="1200" dirty="0" smtClean="0">
              <a:latin typeface="Franklin Gothic Book"/>
              <a:cs typeface="Franklin Gothic Book"/>
            </a:rPr>
            <a:t> 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ser</a:t>
          </a:r>
          <a:r>
            <a:rPr lang="en-US" sz="1500" b="1" kern="1200" dirty="0" smtClean="0">
              <a:latin typeface="Franklin Gothic Book"/>
              <a:cs typeface="Franklin Gothic Book"/>
            </a:rPr>
            <a:t> 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reduzido</a:t>
          </a:r>
          <a:r>
            <a:rPr lang="en-US" sz="1500" b="1" kern="1200" dirty="0" smtClean="0">
              <a:latin typeface="Franklin Gothic Book"/>
              <a:cs typeface="Franklin Gothic Book"/>
            </a:rPr>
            <a:t> (art. 190, CPC)</a:t>
          </a:r>
        </a:p>
      </dsp:txBody>
      <dsp:txXfrm>
        <a:off x="3237249" y="1213494"/>
        <a:ext cx="2477452" cy="774203"/>
      </dsp:txXfrm>
    </dsp:sp>
    <dsp:sp modelId="{EAF0FE24-F66A-C446-B2BD-FB4B6533A3BB}">
      <dsp:nvSpPr>
        <dsp:cNvPr id="0" name=""/>
        <dsp:cNvSpPr/>
      </dsp:nvSpPr>
      <dsp:spPr>
        <a:xfrm>
          <a:off x="3134022" y="1101664"/>
          <a:ext cx="541942" cy="812914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81F4C6E-6107-9144-B34F-1DEB4878952F}">
      <dsp:nvSpPr>
        <dsp:cNvPr id="0" name=""/>
        <dsp:cNvSpPr/>
      </dsp:nvSpPr>
      <dsp:spPr>
        <a:xfrm>
          <a:off x="484524" y="2188131"/>
          <a:ext cx="2477452" cy="774203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394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err="1" smtClean="0">
              <a:latin typeface="Franklin Gothic Book"/>
              <a:cs typeface="Franklin Gothic Book"/>
            </a:rPr>
            <a:t>Pagamento</a:t>
          </a:r>
          <a:r>
            <a:rPr lang="en-US" sz="1500" b="1" kern="1200" dirty="0" smtClean="0">
              <a:latin typeface="Franklin Gothic Book"/>
              <a:cs typeface="Franklin Gothic Book"/>
            </a:rPr>
            <a:t> 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n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ão</a:t>
          </a:r>
          <a:r>
            <a:rPr lang="en-US" sz="1500" b="1" kern="1200" dirty="0" smtClean="0">
              <a:latin typeface="Franklin Gothic Book"/>
              <a:cs typeface="Franklin Gothic Book"/>
            </a:rPr>
            <a:t> 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pode</a:t>
          </a:r>
          <a:r>
            <a:rPr lang="en-US" sz="1500" b="1" kern="1200" dirty="0" smtClean="0">
              <a:latin typeface="Franklin Gothic Book"/>
              <a:cs typeface="Franklin Gothic Book"/>
            </a:rPr>
            <a:t> 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ser</a:t>
          </a:r>
          <a:r>
            <a:rPr lang="en-US" sz="1500" b="1" kern="1200" dirty="0" smtClean="0">
              <a:latin typeface="Franklin Gothic Book"/>
              <a:cs typeface="Franklin Gothic Book"/>
            </a:rPr>
            <a:t> 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parcelado</a:t>
          </a:r>
          <a:r>
            <a:rPr lang="en-US" sz="1500" b="1" kern="1200" dirty="0" smtClean="0">
              <a:latin typeface="Franklin Gothic Book"/>
              <a:cs typeface="Franklin Gothic Book"/>
            </a:rPr>
            <a:t/>
          </a:r>
          <a:br>
            <a:rPr lang="en-US" sz="1500" b="1" kern="1200" dirty="0" smtClean="0">
              <a:latin typeface="Franklin Gothic Book"/>
              <a:cs typeface="Franklin Gothic Book"/>
            </a:rPr>
          </a:br>
          <a:r>
            <a:rPr lang="en-US" sz="1500" b="1" kern="1200" dirty="0" smtClean="0">
              <a:latin typeface="Franklin Gothic Book"/>
              <a:cs typeface="Franklin Gothic Book"/>
            </a:rPr>
            <a:t>(art. 917, 7o, CPC)</a:t>
          </a:r>
          <a:endParaRPr lang="en-US" sz="1500" b="1" kern="1200" dirty="0" smtClean="0">
            <a:latin typeface="Franklin Gothic Book"/>
            <a:cs typeface="Franklin Gothic Book"/>
          </a:endParaRPr>
        </a:p>
      </dsp:txBody>
      <dsp:txXfrm>
        <a:off x="484524" y="2188131"/>
        <a:ext cx="2477452" cy="774203"/>
      </dsp:txXfrm>
    </dsp:sp>
    <dsp:sp modelId="{E499D8ED-47B3-C74D-B175-6484E25B9C91}">
      <dsp:nvSpPr>
        <dsp:cNvPr id="0" name=""/>
        <dsp:cNvSpPr/>
      </dsp:nvSpPr>
      <dsp:spPr>
        <a:xfrm>
          <a:off x="381297" y="2076301"/>
          <a:ext cx="541942" cy="812914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D0ABEC7-C73D-0442-9E5E-B6C046824163}">
      <dsp:nvSpPr>
        <dsp:cNvPr id="0" name=""/>
        <dsp:cNvSpPr/>
      </dsp:nvSpPr>
      <dsp:spPr>
        <a:xfrm>
          <a:off x="3237249" y="2188131"/>
          <a:ext cx="2477452" cy="774203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394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err="1" smtClean="0">
              <a:latin typeface="Franklin Gothic Book"/>
              <a:cs typeface="Franklin Gothic Book"/>
            </a:rPr>
            <a:t>Resp</a:t>
          </a:r>
          <a:r>
            <a:rPr lang="en-US" sz="1500" b="1" kern="1200" dirty="0" smtClean="0">
              <a:latin typeface="Franklin Gothic Book"/>
              <a:cs typeface="Franklin Gothic Book"/>
            </a:rPr>
            <a:t> 1.693.784</a:t>
          </a:r>
          <a:br>
            <a:rPr lang="en-US" sz="1500" b="1" kern="1200" dirty="0" smtClean="0">
              <a:latin typeface="Franklin Gothic Book"/>
              <a:cs typeface="Franklin Gothic Book"/>
            </a:rPr>
          </a:br>
          <a:r>
            <a:rPr lang="en-US" sz="1500" b="1" kern="1200" dirty="0" smtClean="0">
              <a:latin typeface="Franklin Gothic Book"/>
              <a:cs typeface="Franklin Gothic Book"/>
            </a:rPr>
            <a:t>(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procuradores</a:t>
          </a:r>
          <a:r>
            <a:rPr lang="en-US" sz="1500" b="1" kern="1200" dirty="0" smtClean="0">
              <a:latin typeface="Franklin Gothic Book"/>
              <a:cs typeface="Franklin Gothic Book"/>
            </a:rPr>
            <a:t> 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diferentes</a:t>
          </a:r>
          <a:r>
            <a:rPr lang="en-US" sz="1500" b="1" kern="1200" dirty="0" smtClean="0">
              <a:latin typeface="Franklin Gothic Book"/>
              <a:cs typeface="Franklin Gothic Book"/>
            </a:rPr>
            <a:t>)</a:t>
          </a:r>
        </a:p>
      </dsp:txBody>
      <dsp:txXfrm>
        <a:off x="3237249" y="2188131"/>
        <a:ext cx="2477452" cy="774203"/>
      </dsp:txXfrm>
    </dsp:sp>
    <dsp:sp modelId="{53407AE5-95DE-5340-811B-A1DFCC22AF8B}">
      <dsp:nvSpPr>
        <dsp:cNvPr id="0" name=""/>
        <dsp:cNvSpPr/>
      </dsp:nvSpPr>
      <dsp:spPr>
        <a:xfrm>
          <a:off x="3134022" y="2076301"/>
          <a:ext cx="541942" cy="812914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969BA32-D809-2145-B4D5-872EB2CB17F8}">
      <dsp:nvSpPr>
        <dsp:cNvPr id="0" name=""/>
        <dsp:cNvSpPr/>
      </dsp:nvSpPr>
      <dsp:spPr>
        <a:xfrm>
          <a:off x="484524" y="3162767"/>
          <a:ext cx="2477452" cy="774203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394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err="1" smtClean="0">
              <a:latin typeface="Franklin Gothic Book"/>
              <a:cs typeface="Franklin Gothic Book"/>
            </a:rPr>
            <a:t>Resp</a:t>
          </a:r>
          <a:r>
            <a:rPr lang="en-US" sz="1500" b="1" kern="1200" dirty="0" smtClean="0">
              <a:latin typeface="Franklin Gothic Book"/>
              <a:cs typeface="Franklin Gothic Book"/>
            </a:rPr>
            <a:t> 1.261.856</a:t>
          </a:r>
          <a:br>
            <a:rPr lang="en-US" sz="1500" b="1" kern="1200" dirty="0" smtClean="0">
              <a:latin typeface="Franklin Gothic Book"/>
              <a:cs typeface="Franklin Gothic Book"/>
            </a:rPr>
          </a:br>
          <a:r>
            <a:rPr lang="en-US" sz="1500" b="1" kern="1200" dirty="0" smtClean="0">
              <a:latin typeface="Franklin Gothic Book"/>
              <a:cs typeface="Franklin Gothic Book"/>
            </a:rPr>
            <a:t>(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prazo</a:t>
          </a:r>
          <a:r>
            <a:rPr lang="en-US" sz="1500" b="1" kern="1200" dirty="0" smtClean="0">
              <a:latin typeface="Franklin Gothic Book"/>
              <a:cs typeface="Franklin Gothic Book"/>
            </a:rPr>
            <a:t> 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em</a:t>
          </a:r>
          <a:r>
            <a:rPr lang="en-US" sz="1500" b="1" kern="1200" dirty="0" smtClean="0">
              <a:latin typeface="Franklin Gothic Book"/>
              <a:cs typeface="Franklin Gothic Book"/>
            </a:rPr>
            <a:t> 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dobro</a:t>
          </a:r>
          <a:r>
            <a:rPr lang="en-US" sz="1500" b="1" kern="1200" dirty="0" smtClean="0">
              <a:latin typeface="Franklin Gothic Book"/>
              <a:cs typeface="Franklin Gothic Book"/>
            </a:rPr>
            <a:t> 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defensoria</a:t>
          </a:r>
          <a:r>
            <a:rPr lang="en-US" sz="1500" b="1" kern="1200" dirty="0" smtClean="0">
              <a:latin typeface="Franklin Gothic Book"/>
              <a:cs typeface="Franklin Gothic Book"/>
            </a:rPr>
            <a:t>)</a:t>
          </a:r>
        </a:p>
      </dsp:txBody>
      <dsp:txXfrm>
        <a:off x="484524" y="3162767"/>
        <a:ext cx="2477452" cy="774203"/>
      </dsp:txXfrm>
    </dsp:sp>
    <dsp:sp modelId="{D0487CA2-B964-4344-8F22-9F048F6F6112}">
      <dsp:nvSpPr>
        <dsp:cNvPr id="0" name=""/>
        <dsp:cNvSpPr/>
      </dsp:nvSpPr>
      <dsp:spPr>
        <a:xfrm>
          <a:off x="381297" y="3050938"/>
          <a:ext cx="541942" cy="812914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D4807F-3805-1547-932D-3B1E2F3C4DD5}">
      <dsp:nvSpPr>
        <dsp:cNvPr id="0" name=""/>
        <dsp:cNvSpPr/>
      </dsp:nvSpPr>
      <dsp:spPr>
        <a:xfrm>
          <a:off x="3237249" y="3162767"/>
          <a:ext cx="2477452" cy="774203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4394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err="1" smtClean="0">
              <a:latin typeface="Franklin Gothic Book"/>
              <a:cs typeface="Franklin Gothic Book"/>
            </a:rPr>
            <a:t>Resp</a:t>
          </a:r>
          <a:r>
            <a:rPr lang="en-US" sz="1500" b="1" kern="1200" dirty="0" smtClean="0">
              <a:latin typeface="Franklin Gothic Book"/>
              <a:cs typeface="Franklin Gothic Book"/>
            </a:rPr>
            <a:t> 1.102.460/RJ</a:t>
          </a:r>
          <a:br>
            <a:rPr lang="en-US" sz="1500" b="1" kern="1200" dirty="0" smtClean="0">
              <a:latin typeface="Franklin Gothic Book"/>
              <a:cs typeface="Franklin Gothic Book"/>
            </a:rPr>
          </a:br>
          <a:r>
            <a:rPr lang="en-US" sz="1500" b="1" kern="1200" dirty="0" smtClean="0">
              <a:latin typeface="Franklin Gothic Book"/>
              <a:cs typeface="Franklin Gothic Book"/>
            </a:rPr>
            <a:t>(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senten</a:t>
          </a:r>
          <a:r>
            <a:rPr lang="en-US" sz="1500" b="1" kern="1200" dirty="0" err="1" smtClean="0">
              <a:latin typeface="Franklin Gothic Book"/>
              <a:cs typeface="Franklin Gothic Book"/>
            </a:rPr>
            <a:t>ça</a:t>
          </a:r>
          <a:r>
            <a:rPr lang="en-US" sz="1500" b="1" kern="1200" dirty="0" smtClean="0">
              <a:latin typeface="Franklin Gothic Book"/>
              <a:cs typeface="Franklin Gothic Book"/>
            </a:rPr>
            <a:t> arbitral)</a:t>
          </a:r>
          <a:endParaRPr lang="en-US" sz="1500" b="1" kern="1200" dirty="0" smtClean="0">
            <a:latin typeface="Franklin Gothic Book"/>
            <a:cs typeface="Franklin Gothic Book"/>
          </a:endParaRPr>
        </a:p>
      </dsp:txBody>
      <dsp:txXfrm>
        <a:off x="3237249" y="3162767"/>
        <a:ext cx="2477452" cy="774203"/>
      </dsp:txXfrm>
    </dsp:sp>
    <dsp:sp modelId="{286CCD06-B87F-2D4D-8C29-BDD763EDB970}">
      <dsp:nvSpPr>
        <dsp:cNvPr id="0" name=""/>
        <dsp:cNvSpPr/>
      </dsp:nvSpPr>
      <dsp:spPr>
        <a:xfrm>
          <a:off x="3134022" y="3050938"/>
          <a:ext cx="541942" cy="812914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9D19F2-0383-734B-85BA-96F16DAAA1BC}">
      <dsp:nvSpPr>
        <dsp:cNvPr id="0" name=""/>
        <dsp:cNvSpPr/>
      </dsp:nvSpPr>
      <dsp:spPr>
        <a:xfrm rot="10800000">
          <a:off x="1361789" y="1388"/>
          <a:ext cx="4631887" cy="780444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4154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Individualiza</a:t>
          </a:r>
          <a:r>
            <a:rPr lang="en-US" sz="2200" kern="1200" dirty="0" err="1" smtClean="0"/>
            <a:t>ção</a:t>
          </a:r>
          <a:r>
            <a:rPr lang="en-US" sz="2200" kern="1200" dirty="0" smtClean="0"/>
            <a:t> do </a:t>
          </a:r>
          <a:r>
            <a:rPr lang="en-US" sz="2200" kern="1200" dirty="0" err="1" smtClean="0"/>
            <a:t>Débito</a:t>
          </a:r>
          <a:endParaRPr lang="en-US" sz="2200" kern="1200" dirty="0"/>
        </a:p>
      </dsp:txBody>
      <dsp:txXfrm rot="10800000">
        <a:off x="1556900" y="1388"/>
        <a:ext cx="4436776" cy="780444"/>
      </dsp:txXfrm>
    </dsp:sp>
    <dsp:sp modelId="{5682AAFC-6208-B545-BD98-85F392005913}">
      <dsp:nvSpPr>
        <dsp:cNvPr id="0" name=""/>
        <dsp:cNvSpPr/>
      </dsp:nvSpPr>
      <dsp:spPr>
        <a:xfrm>
          <a:off x="971567" y="1388"/>
          <a:ext cx="780444" cy="780444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6CB99C0-2F5A-6D4F-9DBA-1FC8861E4E4C}">
      <dsp:nvSpPr>
        <dsp:cNvPr id="0" name=""/>
        <dsp:cNvSpPr/>
      </dsp:nvSpPr>
      <dsp:spPr>
        <a:xfrm rot="10800000">
          <a:off x="1361789" y="1014800"/>
          <a:ext cx="4631887" cy="780444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4154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Individualiza</a:t>
          </a:r>
          <a:r>
            <a:rPr lang="en-US" sz="2200" kern="1200" dirty="0" err="1" smtClean="0"/>
            <a:t>ção</a:t>
          </a:r>
          <a:r>
            <a:rPr lang="en-US" sz="2200" kern="1200" dirty="0" smtClean="0"/>
            <a:t> do(s) </a:t>
          </a:r>
          <a:r>
            <a:rPr lang="en-US" sz="2200" kern="1200" dirty="0" err="1" smtClean="0"/>
            <a:t>Exequente</a:t>
          </a:r>
          <a:r>
            <a:rPr lang="en-US" sz="2200" kern="1200" dirty="0" smtClean="0"/>
            <a:t>(s) e </a:t>
          </a:r>
          <a:r>
            <a:rPr lang="en-US" sz="2200" kern="1200" dirty="0" err="1" smtClean="0"/>
            <a:t>Executado</a:t>
          </a:r>
          <a:r>
            <a:rPr lang="en-US" sz="2200" kern="1200" dirty="0" smtClean="0"/>
            <a:t>(s)</a:t>
          </a:r>
          <a:endParaRPr lang="en-US" sz="2200" kern="1200" dirty="0"/>
        </a:p>
      </dsp:txBody>
      <dsp:txXfrm rot="10800000">
        <a:off x="1556900" y="1014800"/>
        <a:ext cx="4436776" cy="780444"/>
      </dsp:txXfrm>
    </dsp:sp>
    <dsp:sp modelId="{04B4F7C5-E8EF-874B-AB0B-7DDBDE73D97B}">
      <dsp:nvSpPr>
        <dsp:cNvPr id="0" name=""/>
        <dsp:cNvSpPr/>
      </dsp:nvSpPr>
      <dsp:spPr>
        <a:xfrm>
          <a:off x="971567" y="1014800"/>
          <a:ext cx="780444" cy="780444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C44F964-CEB7-564E-9CF7-5C572736ECCD}">
      <dsp:nvSpPr>
        <dsp:cNvPr id="0" name=""/>
        <dsp:cNvSpPr/>
      </dsp:nvSpPr>
      <dsp:spPr>
        <a:xfrm rot="10800000">
          <a:off x="1361789" y="2028213"/>
          <a:ext cx="4631887" cy="780444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4154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Individualiza</a:t>
          </a:r>
          <a:r>
            <a:rPr lang="en-US" sz="2200" kern="1200" dirty="0" err="1" smtClean="0"/>
            <a:t>ção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Juros</a:t>
          </a:r>
          <a:r>
            <a:rPr lang="en-US" sz="2200" kern="1200" dirty="0" smtClean="0"/>
            <a:t> e </a:t>
          </a:r>
          <a:r>
            <a:rPr lang="en-US" sz="2200" kern="1200" dirty="0" err="1" smtClean="0"/>
            <a:t>Correção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Monetária</a:t>
          </a:r>
          <a:endParaRPr lang="en-US" sz="2200" kern="1200" dirty="0" smtClean="0"/>
        </a:p>
      </dsp:txBody>
      <dsp:txXfrm rot="10800000">
        <a:off x="1556900" y="2028213"/>
        <a:ext cx="4436776" cy="780444"/>
      </dsp:txXfrm>
    </dsp:sp>
    <dsp:sp modelId="{FDC00C4C-1D65-A84F-A1A9-846C76987ED3}">
      <dsp:nvSpPr>
        <dsp:cNvPr id="0" name=""/>
        <dsp:cNvSpPr/>
      </dsp:nvSpPr>
      <dsp:spPr>
        <a:xfrm>
          <a:off x="971567" y="2028213"/>
          <a:ext cx="780444" cy="780444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E29C3FE-07A1-E240-9E18-55B858CB02B9}">
      <dsp:nvSpPr>
        <dsp:cNvPr id="0" name=""/>
        <dsp:cNvSpPr/>
      </dsp:nvSpPr>
      <dsp:spPr>
        <a:xfrm rot="10800000">
          <a:off x="1361789" y="3041625"/>
          <a:ext cx="4631887" cy="780444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4154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Bens </a:t>
          </a:r>
          <a:r>
            <a:rPr lang="en-US" sz="2200" kern="1200" dirty="0" err="1" smtClean="0"/>
            <a:t>penhoráveis</a:t>
          </a:r>
          <a:r>
            <a:rPr lang="en-US" sz="2200" kern="1200" dirty="0" smtClean="0"/>
            <a:t>, se </a:t>
          </a:r>
          <a:r>
            <a:rPr lang="en-US" sz="2200" kern="1200" dirty="0" err="1" smtClean="0"/>
            <a:t>possível</a:t>
          </a:r>
          <a:endParaRPr lang="en-US" sz="2200" kern="1200" dirty="0" smtClean="0"/>
        </a:p>
      </dsp:txBody>
      <dsp:txXfrm rot="10800000">
        <a:off x="1556900" y="3041625"/>
        <a:ext cx="4436776" cy="780444"/>
      </dsp:txXfrm>
    </dsp:sp>
    <dsp:sp modelId="{A3014C6E-8094-8B4B-BA98-B0832B44815A}">
      <dsp:nvSpPr>
        <dsp:cNvPr id="0" name=""/>
        <dsp:cNvSpPr/>
      </dsp:nvSpPr>
      <dsp:spPr>
        <a:xfrm>
          <a:off x="971567" y="3041625"/>
          <a:ext cx="780444" cy="780444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22F69-EE38-584A-A5E5-D9211A838DB3}">
      <dsp:nvSpPr>
        <dsp:cNvPr id="0" name=""/>
        <dsp:cNvSpPr/>
      </dsp:nvSpPr>
      <dsp:spPr>
        <a:xfrm rot="10800000">
          <a:off x="1184861" y="3063"/>
          <a:ext cx="4053840" cy="655126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89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Intima</a:t>
          </a:r>
          <a:r>
            <a:rPr lang="en-US" sz="1800" kern="1200" dirty="0" err="1" smtClean="0"/>
            <a:t>ção</a:t>
          </a:r>
          <a:r>
            <a:rPr lang="en-US" sz="1800" kern="1200" dirty="0" smtClean="0"/>
            <a:t> </a:t>
          </a:r>
          <a:br>
            <a:rPr lang="en-US" sz="1800" kern="1200" dirty="0" smtClean="0"/>
          </a:br>
          <a:r>
            <a:rPr lang="en-US" sz="1800" kern="1200" dirty="0" smtClean="0"/>
            <a:t>(art. 799, 804 e 889, CPC)</a:t>
          </a:r>
          <a:endParaRPr lang="en-US" sz="1800" kern="1200" dirty="0"/>
        </a:p>
      </dsp:txBody>
      <dsp:txXfrm rot="10800000">
        <a:off x="1348642" y="3063"/>
        <a:ext cx="3890059" cy="655126"/>
      </dsp:txXfrm>
    </dsp:sp>
    <dsp:sp modelId="{B30D7378-A06E-E344-ADE6-B63593919D04}">
      <dsp:nvSpPr>
        <dsp:cNvPr id="0" name=""/>
        <dsp:cNvSpPr/>
      </dsp:nvSpPr>
      <dsp:spPr>
        <a:xfrm>
          <a:off x="857298" y="3063"/>
          <a:ext cx="655126" cy="655126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2C8473-BA67-2349-93EE-7CD46672CC98}">
      <dsp:nvSpPr>
        <dsp:cNvPr id="0" name=""/>
        <dsp:cNvSpPr/>
      </dsp:nvSpPr>
      <dsp:spPr>
        <a:xfrm rot="10800000">
          <a:off x="1184861" y="853750"/>
          <a:ext cx="4053840" cy="655126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89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Ativos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Financeiros</a:t>
          </a:r>
          <a:r>
            <a:rPr lang="en-US" sz="1800" kern="1200" dirty="0" smtClean="0"/>
            <a:t/>
          </a:r>
          <a:br>
            <a:rPr lang="en-US" sz="1800" kern="1200" dirty="0" smtClean="0"/>
          </a:br>
          <a:r>
            <a:rPr lang="en-US" sz="1800" kern="1200" dirty="0" smtClean="0"/>
            <a:t>(art. 854, CPC)</a:t>
          </a:r>
          <a:endParaRPr lang="en-US" sz="1800" kern="1200" dirty="0"/>
        </a:p>
      </dsp:txBody>
      <dsp:txXfrm rot="10800000">
        <a:off x="1348642" y="853750"/>
        <a:ext cx="3890059" cy="655126"/>
      </dsp:txXfrm>
    </dsp:sp>
    <dsp:sp modelId="{A4C36BA9-BC63-4E4F-8B73-DF0EC78E955E}">
      <dsp:nvSpPr>
        <dsp:cNvPr id="0" name=""/>
        <dsp:cNvSpPr/>
      </dsp:nvSpPr>
      <dsp:spPr>
        <a:xfrm>
          <a:off x="857298" y="853750"/>
          <a:ext cx="655126" cy="655126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3339824-41FB-0A4A-949D-CF16D0D3D24E}">
      <dsp:nvSpPr>
        <dsp:cNvPr id="0" name=""/>
        <dsp:cNvSpPr/>
      </dsp:nvSpPr>
      <dsp:spPr>
        <a:xfrm rot="10800000">
          <a:off x="1184861" y="1704436"/>
          <a:ext cx="4053840" cy="655126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89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Medidas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Urgentes</a:t>
          </a:r>
          <a:r>
            <a:rPr lang="en-US" sz="1800" kern="1200" dirty="0" smtClean="0"/>
            <a:t/>
          </a:r>
          <a:br>
            <a:rPr lang="en-US" sz="1800" kern="1200" dirty="0" smtClean="0"/>
          </a:br>
          <a:r>
            <a:rPr lang="en-US" sz="1800" kern="1200" dirty="0" smtClean="0"/>
            <a:t>(art. 799, VIII, CPC)</a:t>
          </a:r>
          <a:endParaRPr lang="en-US" sz="1800" kern="1200" dirty="0"/>
        </a:p>
      </dsp:txBody>
      <dsp:txXfrm rot="10800000">
        <a:off x="1348642" y="1704436"/>
        <a:ext cx="3890059" cy="655126"/>
      </dsp:txXfrm>
    </dsp:sp>
    <dsp:sp modelId="{F4573E7B-C88C-7D48-BB6C-F4B3E5E9E66B}">
      <dsp:nvSpPr>
        <dsp:cNvPr id="0" name=""/>
        <dsp:cNvSpPr/>
      </dsp:nvSpPr>
      <dsp:spPr>
        <a:xfrm>
          <a:off x="857298" y="1704436"/>
          <a:ext cx="655126" cy="655126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C2248C4-F1CD-9C4B-88C8-96BE78AD6151}">
      <dsp:nvSpPr>
        <dsp:cNvPr id="0" name=""/>
        <dsp:cNvSpPr/>
      </dsp:nvSpPr>
      <dsp:spPr>
        <a:xfrm rot="10800000">
          <a:off x="1184861" y="2555123"/>
          <a:ext cx="4053840" cy="655126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89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Averba</a:t>
          </a:r>
          <a:r>
            <a:rPr lang="en-US" sz="1800" kern="1200" dirty="0" err="1" smtClean="0"/>
            <a:t>ção</a:t>
          </a:r>
          <a:r>
            <a:rPr lang="en-US" sz="1800" kern="1200" dirty="0" smtClean="0"/>
            <a:t/>
          </a:r>
          <a:br>
            <a:rPr lang="en-US" sz="1800" kern="1200" dirty="0" smtClean="0"/>
          </a:br>
          <a:r>
            <a:rPr lang="en-US" sz="1800" kern="1200" dirty="0" smtClean="0"/>
            <a:t>(Art. 799, IX c/c 828 CPC)</a:t>
          </a:r>
          <a:endParaRPr lang="en-US" sz="1800" kern="1200" dirty="0"/>
        </a:p>
      </dsp:txBody>
      <dsp:txXfrm rot="10800000">
        <a:off x="1348642" y="2555123"/>
        <a:ext cx="3890059" cy="655126"/>
      </dsp:txXfrm>
    </dsp:sp>
    <dsp:sp modelId="{5472410B-01A0-3F42-BABD-8F4356270E76}">
      <dsp:nvSpPr>
        <dsp:cNvPr id="0" name=""/>
        <dsp:cNvSpPr/>
      </dsp:nvSpPr>
      <dsp:spPr>
        <a:xfrm>
          <a:off x="857298" y="2555123"/>
          <a:ext cx="655126" cy="655126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E00A990-4614-1547-A49B-B9DAE4A04DB2}">
      <dsp:nvSpPr>
        <dsp:cNvPr id="0" name=""/>
        <dsp:cNvSpPr/>
      </dsp:nvSpPr>
      <dsp:spPr>
        <a:xfrm rot="10800000">
          <a:off x="1184861" y="3405810"/>
          <a:ext cx="4053840" cy="655126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89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Prova</a:t>
          </a:r>
          <a:r>
            <a:rPr lang="en-US" sz="1800" kern="1200" dirty="0" smtClean="0"/>
            <a:t> do </a:t>
          </a:r>
          <a:r>
            <a:rPr lang="en-US" sz="1800" kern="1200" dirty="0" err="1" smtClean="0"/>
            <a:t>adimplemento</a:t>
          </a:r>
          <a:r>
            <a:rPr lang="en-US" sz="1800" kern="1200" dirty="0" smtClean="0"/>
            <a:t> do </a:t>
          </a:r>
          <a:r>
            <a:rPr lang="en-US" sz="1800" kern="1200" dirty="0" err="1" smtClean="0"/>
            <a:t>termo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ou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condi</a:t>
          </a:r>
          <a:r>
            <a:rPr lang="en-US" sz="1800" kern="1200" dirty="0" err="1" smtClean="0"/>
            <a:t>ção</a:t>
          </a:r>
          <a:r>
            <a:rPr lang="en-US" sz="1800" kern="1200" dirty="0" smtClean="0"/>
            <a:t> (art. 798)</a:t>
          </a:r>
          <a:endParaRPr lang="en-US" sz="1800" kern="1200" dirty="0"/>
        </a:p>
      </dsp:txBody>
      <dsp:txXfrm rot="10800000">
        <a:off x="1348642" y="3405810"/>
        <a:ext cx="3890059" cy="655126"/>
      </dsp:txXfrm>
    </dsp:sp>
    <dsp:sp modelId="{4B6D7D8B-2582-3340-8387-9917EDFD7E46}">
      <dsp:nvSpPr>
        <dsp:cNvPr id="0" name=""/>
        <dsp:cNvSpPr/>
      </dsp:nvSpPr>
      <dsp:spPr>
        <a:xfrm>
          <a:off x="857298" y="3405810"/>
          <a:ext cx="655126" cy="655126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390D2-9DA0-9049-BB10-2D00F8D4436D}">
      <dsp:nvSpPr>
        <dsp:cNvPr id="0" name=""/>
        <dsp:cNvSpPr/>
      </dsp:nvSpPr>
      <dsp:spPr>
        <a:xfrm>
          <a:off x="857250" y="1575593"/>
          <a:ext cx="1825625" cy="912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Requerimento</a:t>
          </a:r>
          <a:endParaRPr lang="en-US" sz="1700" kern="1200" dirty="0"/>
        </a:p>
      </dsp:txBody>
      <dsp:txXfrm>
        <a:off x="883985" y="1602328"/>
        <a:ext cx="1772155" cy="859342"/>
      </dsp:txXfrm>
    </dsp:sp>
    <dsp:sp modelId="{324E9E52-8F3D-3741-BCF1-72DB07FBE750}">
      <dsp:nvSpPr>
        <dsp:cNvPr id="0" name=""/>
        <dsp:cNvSpPr/>
      </dsp:nvSpPr>
      <dsp:spPr>
        <a:xfrm rot="17692822">
          <a:off x="2180152" y="1224484"/>
          <a:ext cx="173569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735694" y="2021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3004607" y="1201306"/>
        <a:ext cx="86784" cy="86784"/>
      </dsp:txXfrm>
    </dsp:sp>
    <dsp:sp modelId="{771DB5A2-B977-EC4F-A77F-99AA10EF4D7A}">
      <dsp:nvSpPr>
        <dsp:cNvPr id="0" name=""/>
        <dsp:cNvSpPr/>
      </dsp:nvSpPr>
      <dsp:spPr>
        <a:xfrm>
          <a:off x="3413125" y="992"/>
          <a:ext cx="1825625" cy="912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Defere</a:t>
          </a:r>
          <a:endParaRPr lang="en-US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(</a:t>
          </a:r>
          <a:r>
            <a:rPr lang="en-US" sz="1700" kern="1200" dirty="0" err="1" smtClean="0"/>
            <a:t>AgRg</a:t>
          </a:r>
          <a:r>
            <a:rPr lang="en-US" sz="1700" kern="1200" dirty="0" smtClean="0"/>
            <a:t> no Ag 1.185.461)</a:t>
          </a:r>
          <a:endParaRPr lang="en-US" sz="1700" kern="1200" dirty="0"/>
        </a:p>
      </dsp:txBody>
      <dsp:txXfrm>
        <a:off x="3439860" y="27727"/>
        <a:ext cx="1772155" cy="859342"/>
      </dsp:txXfrm>
    </dsp:sp>
    <dsp:sp modelId="{38EC7D72-D51D-7543-BB0C-D6E9CF193CAB}">
      <dsp:nvSpPr>
        <dsp:cNvPr id="0" name=""/>
        <dsp:cNvSpPr/>
      </dsp:nvSpPr>
      <dsp:spPr>
        <a:xfrm rot="19457599">
          <a:off x="2598347" y="1749351"/>
          <a:ext cx="89930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99305" y="2021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025517" y="1747083"/>
        <a:ext cx="44965" cy="44965"/>
      </dsp:txXfrm>
    </dsp:sp>
    <dsp:sp modelId="{FED8113A-AAB8-EF4E-94F3-8E0FC28B5B31}">
      <dsp:nvSpPr>
        <dsp:cNvPr id="0" name=""/>
        <dsp:cNvSpPr/>
      </dsp:nvSpPr>
      <dsp:spPr>
        <a:xfrm>
          <a:off x="3413125" y="1050726"/>
          <a:ext cx="1825625" cy="912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Indefere</a:t>
          </a:r>
          <a:endParaRPr lang="en-US" sz="1700" kern="1200" dirty="0" smtClean="0"/>
        </a:p>
      </dsp:txBody>
      <dsp:txXfrm>
        <a:off x="3439860" y="1077461"/>
        <a:ext cx="1772155" cy="859342"/>
      </dsp:txXfrm>
    </dsp:sp>
    <dsp:sp modelId="{446041F2-47CD-5948-9059-A5D3A75E7153}">
      <dsp:nvSpPr>
        <dsp:cNvPr id="0" name=""/>
        <dsp:cNvSpPr/>
      </dsp:nvSpPr>
      <dsp:spPr>
        <a:xfrm rot="2142401">
          <a:off x="2598347" y="2274218"/>
          <a:ext cx="89930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99305" y="2021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025517" y="2271950"/>
        <a:ext cx="44965" cy="44965"/>
      </dsp:txXfrm>
    </dsp:sp>
    <dsp:sp modelId="{A9DC8B94-55AE-5540-8D49-D561B064F396}">
      <dsp:nvSpPr>
        <dsp:cNvPr id="0" name=""/>
        <dsp:cNvSpPr/>
      </dsp:nvSpPr>
      <dsp:spPr>
        <a:xfrm>
          <a:off x="3413125" y="2100460"/>
          <a:ext cx="1825625" cy="912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Rejeita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Liminarmente</a:t>
          </a:r>
          <a:endParaRPr lang="en-US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(</a:t>
          </a:r>
          <a:r>
            <a:rPr lang="en-US" sz="1700" kern="1200" dirty="0" err="1" smtClean="0"/>
            <a:t>Resp</a:t>
          </a:r>
          <a:r>
            <a:rPr lang="en-US" sz="1700" kern="1200" dirty="0" smtClean="0"/>
            <a:t> 1.293.685)</a:t>
          </a:r>
        </a:p>
      </dsp:txBody>
      <dsp:txXfrm>
        <a:off x="3439860" y="2127195"/>
        <a:ext cx="1772155" cy="859342"/>
      </dsp:txXfrm>
    </dsp:sp>
    <dsp:sp modelId="{0772AACC-9FD9-D245-BBFD-ED20A9D5622C}">
      <dsp:nvSpPr>
        <dsp:cNvPr id="0" name=""/>
        <dsp:cNvSpPr/>
      </dsp:nvSpPr>
      <dsp:spPr>
        <a:xfrm rot="3907178">
          <a:off x="2180152" y="2799085"/>
          <a:ext cx="173569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735694" y="2021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3004607" y="2775908"/>
        <a:ext cx="86784" cy="86784"/>
      </dsp:txXfrm>
    </dsp:sp>
    <dsp:sp modelId="{459C8CD5-9D9E-F943-8F57-98818CC4EB42}">
      <dsp:nvSpPr>
        <dsp:cNvPr id="0" name=""/>
        <dsp:cNvSpPr/>
      </dsp:nvSpPr>
      <dsp:spPr>
        <a:xfrm>
          <a:off x="3413125" y="3150195"/>
          <a:ext cx="1825625" cy="912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V</a:t>
          </a:r>
          <a:r>
            <a:rPr lang="en-US" sz="1700" kern="1200" dirty="0" err="1" smtClean="0"/>
            <a:t>ícios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Sanáveis</a:t>
          </a:r>
          <a:endParaRPr lang="en-US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(art. 801 c/c 771)</a:t>
          </a:r>
          <a:endParaRPr lang="en-US" sz="1700" kern="1200" dirty="0" smtClean="0"/>
        </a:p>
      </dsp:txBody>
      <dsp:txXfrm>
        <a:off x="3439860" y="3176930"/>
        <a:ext cx="1772155" cy="8593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0B5FDB1-75B9-BE4A-AD12-948F74275A43}" type="datetimeFigureOut">
              <a:rPr lang="en-US" smtClean="0"/>
              <a:t>17/09/18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17/09/18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17/09/18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17/09/18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17/09/18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17/09/18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17/09/18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0B5FDB1-75B9-BE4A-AD12-948F74275A43}" type="datetimeFigureOut">
              <a:rPr lang="en-US" smtClean="0"/>
              <a:t>17/09/18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0B5FDB1-75B9-BE4A-AD12-948F74275A43}" type="datetimeFigureOut">
              <a:rPr lang="en-US" smtClean="0"/>
              <a:t>17/09/18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17/09/18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17/09/18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0B5FDB1-75B9-BE4A-AD12-948F74275A43}" type="datetimeFigureOut">
              <a:rPr lang="en-US" smtClean="0"/>
              <a:t>17/09/18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de </a:t>
            </a:r>
            <a:r>
              <a:rPr lang="en-US" b="1" dirty="0" err="1" smtClean="0"/>
              <a:t>Sentença</a:t>
            </a:r>
            <a:endParaRPr lang="en-US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EXECU</a:t>
            </a:r>
            <a:r>
              <a:rPr lang="en-US" sz="2000" b="1" dirty="0" smtClean="0"/>
              <a:t>ÇÃO DE </a:t>
            </a:r>
            <a:r>
              <a:rPr lang="en-US" sz="2000" b="1" dirty="0" smtClean="0"/>
              <a:t>T</a:t>
            </a:r>
            <a:r>
              <a:rPr lang="en-US" sz="2000" b="1" dirty="0" smtClean="0"/>
              <a:t>ÍTULOS EXECUTIVOS JUDICIAIS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805788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81889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Títulos</a:t>
            </a:r>
            <a:r>
              <a:rPr lang="en-US" b="1" dirty="0" smtClean="0"/>
              <a:t> </a:t>
            </a:r>
            <a:r>
              <a:rPr lang="en-US" b="1" dirty="0" err="1" smtClean="0"/>
              <a:t>Executivos</a:t>
            </a:r>
            <a:r>
              <a:rPr lang="en-US" b="1" dirty="0" smtClean="0"/>
              <a:t> </a:t>
            </a:r>
            <a:r>
              <a:rPr lang="en-US" b="1" dirty="0" err="1" smtClean="0"/>
              <a:t>Judiciais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1633716"/>
            <a:ext cx="6965245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dirty="0" smtClean="0">
                <a:latin typeface="Franklin Gothic Book"/>
                <a:cs typeface="Franklin Gothic Book"/>
              </a:rPr>
              <a:t>Art. 515. [</a:t>
            </a:r>
            <a:r>
              <a:rPr lang="mr-IN" sz="1700" dirty="0" smtClean="0">
                <a:latin typeface="Franklin Gothic Book"/>
                <a:cs typeface="Franklin Gothic Book"/>
              </a:rPr>
              <a:t>…</a:t>
            </a:r>
            <a:r>
              <a:rPr lang="en-US" sz="1700" dirty="0" smtClean="0">
                <a:latin typeface="Franklin Gothic Book"/>
                <a:cs typeface="Franklin Gothic Book"/>
              </a:rPr>
              <a:t>]</a:t>
            </a:r>
          </a:p>
          <a:p>
            <a:pPr algn="just"/>
            <a:r>
              <a:rPr lang="en-US" sz="1700" dirty="0" smtClean="0">
                <a:latin typeface="Franklin Gothic Book"/>
                <a:cs typeface="Franklin Gothic Book"/>
              </a:rPr>
              <a:t>I </a:t>
            </a:r>
            <a:r>
              <a:rPr lang="en-US" sz="1700" dirty="0">
                <a:latin typeface="Franklin Gothic Book"/>
                <a:cs typeface="Franklin Gothic Book"/>
              </a:rPr>
              <a:t>- as </a:t>
            </a:r>
            <a:r>
              <a:rPr lang="en-US" sz="1700" dirty="0" err="1">
                <a:latin typeface="Franklin Gothic Book"/>
                <a:cs typeface="Franklin Gothic Book"/>
              </a:rPr>
              <a:t>decisões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proferidas</a:t>
            </a:r>
            <a:r>
              <a:rPr lang="en-US" sz="1700" dirty="0">
                <a:latin typeface="Franklin Gothic Book"/>
                <a:cs typeface="Franklin Gothic Book"/>
              </a:rPr>
              <a:t> no </a:t>
            </a:r>
            <a:r>
              <a:rPr lang="en-US" sz="1700" dirty="0" err="1">
                <a:latin typeface="Franklin Gothic Book"/>
                <a:cs typeface="Franklin Gothic Book"/>
              </a:rPr>
              <a:t>processo</a:t>
            </a:r>
            <a:r>
              <a:rPr lang="en-US" sz="1700" dirty="0">
                <a:latin typeface="Franklin Gothic Book"/>
                <a:cs typeface="Franklin Gothic Book"/>
              </a:rPr>
              <a:t> civil </a:t>
            </a:r>
            <a:r>
              <a:rPr lang="en-US" sz="1700" dirty="0" err="1">
                <a:latin typeface="Franklin Gothic Book"/>
                <a:cs typeface="Franklin Gothic Book"/>
              </a:rPr>
              <a:t>que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reconheçam</a:t>
            </a:r>
            <a:r>
              <a:rPr lang="en-US" sz="1700" dirty="0">
                <a:latin typeface="Franklin Gothic Book"/>
                <a:cs typeface="Franklin Gothic Book"/>
              </a:rPr>
              <a:t> a </a:t>
            </a:r>
            <a:r>
              <a:rPr lang="en-US" sz="1700" dirty="0" err="1">
                <a:latin typeface="Franklin Gothic Book"/>
                <a:cs typeface="Franklin Gothic Book"/>
              </a:rPr>
              <a:t>exigibilidade</a:t>
            </a:r>
            <a:r>
              <a:rPr lang="en-US" sz="1700" dirty="0">
                <a:latin typeface="Franklin Gothic Book"/>
                <a:cs typeface="Franklin Gothic Book"/>
              </a:rPr>
              <a:t> de </a:t>
            </a:r>
            <a:r>
              <a:rPr lang="en-US" sz="1700" dirty="0" err="1">
                <a:latin typeface="Franklin Gothic Book"/>
                <a:cs typeface="Franklin Gothic Book"/>
              </a:rPr>
              <a:t>obrigação</a:t>
            </a:r>
            <a:r>
              <a:rPr lang="en-US" sz="1700" dirty="0">
                <a:latin typeface="Franklin Gothic Book"/>
                <a:cs typeface="Franklin Gothic Book"/>
              </a:rPr>
              <a:t> de </a:t>
            </a:r>
            <a:r>
              <a:rPr lang="en-US" sz="1700" dirty="0" err="1">
                <a:latin typeface="Franklin Gothic Book"/>
                <a:cs typeface="Franklin Gothic Book"/>
              </a:rPr>
              <a:t>pagar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quantia</a:t>
            </a:r>
            <a:r>
              <a:rPr lang="en-US" sz="1700" dirty="0">
                <a:latin typeface="Franklin Gothic Book"/>
                <a:cs typeface="Franklin Gothic Book"/>
              </a:rPr>
              <a:t>, de </a:t>
            </a:r>
            <a:r>
              <a:rPr lang="en-US" sz="1700" dirty="0" err="1">
                <a:latin typeface="Franklin Gothic Book"/>
                <a:cs typeface="Franklin Gothic Book"/>
              </a:rPr>
              <a:t>fazer</a:t>
            </a:r>
            <a:r>
              <a:rPr lang="en-US" sz="1700" dirty="0">
                <a:latin typeface="Franklin Gothic Book"/>
                <a:cs typeface="Franklin Gothic Book"/>
              </a:rPr>
              <a:t>, de </a:t>
            </a:r>
            <a:r>
              <a:rPr lang="en-US" sz="1700" dirty="0" err="1">
                <a:latin typeface="Franklin Gothic Book"/>
                <a:cs typeface="Franklin Gothic Book"/>
              </a:rPr>
              <a:t>não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fazer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ou</a:t>
            </a:r>
            <a:r>
              <a:rPr lang="en-US" sz="1700" dirty="0">
                <a:latin typeface="Franklin Gothic Book"/>
                <a:cs typeface="Franklin Gothic Book"/>
              </a:rPr>
              <a:t> de </a:t>
            </a:r>
            <a:r>
              <a:rPr lang="en-US" sz="1700" dirty="0" err="1">
                <a:latin typeface="Franklin Gothic Book"/>
                <a:cs typeface="Franklin Gothic Book"/>
              </a:rPr>
              <a:t>entregar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coisa</a:t>
            </a:r>
            <a:r>
              <a:rPr lang="en-US" sz="1700" dirty="0">
                <a:latin typeface="Franklin Gothic Book"/>
                <a:cs typeface="Franklin Gothic Book"/>
              </a:rPr>
              <a:t>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II - a </a:t>
            </a:r>
            <a:r>
              <a:rPr lang="en-US" sz="1700" dirty="0" err="1">
                <a:latin typeface="Franklin Gothic Book"/>
                <a:cs typeface="Franklin Gothic Book"/>
              </a:rPr>
              <a:t>decisão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homologatória</a:t>
            </a:r>
            <a:r>
              <a:rPr lang="en-US" sz="1700" dirty="0">
                <a:latin typeface="Franklin Gothic Book"/>
                <a:cs typeface="Franklin Gothic Book"/>
              </a:rPr>
              <a:t> de </a:t>
            </a:r>
            <a:r>
              <a:rPr lang="en-US" sz="1700" dirty="0" err="1">
                <a:latin typeface="Franklin Gothic Book"/>
                <a:cs typeface="Franklin Gothic Book"/>
              </a:rPr>
              <a:t>autocomposição</a:t>
            </a:r>
            <a:r>
              <a:rPr lang="en-US" sz="1700" dirty="0">
                <a:latin typeface="Franklin Gothic Book"/>
                <a:cs typeface="Franklin Gothic Book"/>
              </a:rPr>
              <a:t> judicial;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III - a </a:t>
            </a:r>
            <a:r>
              <a:rPr lang="en-US" sz="1700" dirty="0" err="1">
                <a:latin typeface="Franklin Gothic Book"/>
                <a:cs typeface="Franklin Gothic Book"/>
              </a:rPr>
              <a:t>decisão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homologatória</a:t>
            </a:r>
            <a:r>
              <a:rPr lang="en-US" sz="1700" dirty="0">
                <a:latin typeface="Franklin Gothic Book"/>
                <a:cs typeface="Franklin Gothic Book"/>
              </a:rPr>
              <a:t> de </a:t>
            </a:r>
            <a:r>
              <a:rPr lang="en-US" sz="1700" dirty="0" err="1">
                <a:latin typeface="Franklin Gothic Book"/>
                <a:cs typeface="Franklin Gothic Book"/>
              </a:rPr>
              <a:t>autocomposição</a:t>
            </a:r>
            <a:r>
              <a:rPr lang="en-US" sz="1700" dirty="0">
                <a:latin typeface="Franklin Gothic Book"/>
                <a:cs typeface="Franklin Gothic Book"/>
              </a:rPr>
              <a:t> extrajudicial de </a:t>
            </a:r>
            <a:r>
              <a:rPr lang="en-US" sz="1700" dirty="0" err="1">
                <a:latin typeface="Franklin Gothic Book"/>
                <a:cs typeface="Franklin Gothic Book"/>
              </a:rPr>
              <a:t>qualquer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natureza</a:t>
            </a:r>
            <a:r>
              <a:rPr lang="en-US" sz="1700" dirty="0">
                <a:latin typeface="Franklin Gothic Book"/>
                <a:cs typeface="Franklin Gothic Book"/>
              </a:rPr>
              <a:t>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IV - o formal e a </a:t>
            </a:r>
            <a:r>
              <a:rPr lang="en-US" sz="1700" dirty="0" err="1">
                <a:latin typeface="Franklin Gothic Book"/>
                <a:cs typeface="Franklin Gothic Book"/>
              </a:rPr>
              <a:t>certidão</a:t>
            </a:r>
            <a:r>
              <a:rPr lang="en-US" sz="1700" dirty="0">
                <a:latin typeface="Franklin Gothic Book"/>
                <a:cs typeface="Franklin Gothic Book"/>
              </a:rPr>
              <a:t> de </a:t>
            </a:r>
            <a:r>
              <a:rPr lang="en-US" sz="1700" dirty="0" err="1">
                <a:latin typeface="Franklin Gothic Book"/>
                <a:cs typeface="Franklin Gothic Book"/>
              </a:rPr>
              <a:t>partilha</a:t>
            </a:r>
            <a:r>
              <a:rPr lang="en-US" sz="1700" dirty="0">
                <a:latin typeface="Franklin Gothic Book"/>
                <a:cs typeface="Franklin Gothic Book"/>
              </a:rPr>
              <a:t>, </a:t>
            </a:r>
            <a:r>
              <a:rPr lang="en-US" sz="1700" dirty="0" err="1">
                <a:latin typeface="Franklin Gothic Book"/>
                <a:cs typeface="Franklin Gothic Book"/>
              </a:rPr>
              <a:t>exclusivamente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em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relação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ao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inventariante</a:t>
            </a:r>
            <a:r>
              <a:rPr lang="en-US" sz="1700" dirty="0">
                <a:latin typeface="Franklin Gothic Book"/>
                <a:cs typeface="Franklin Gothic Book"/>
              </a:rPr>
              <a:t>, </a:t>
            </a:r>
            <a:r>
              <a:rPr lang="en-US" sz="1700" dirty="0" err="1">
                <a:latin typeface="Franklin Gothic Book"/>
                <a:cs typeface="Franklin Gothic Book"/>
              </a:rPr>
              <a:t>aos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herdeiros</a:t>
            </a:r>
            <a:r>
              <a:rPr lang="en-US" sz="1700" dirty="0">
                <a:latin typeface="Franklin Gothic Book"/>
                <a:cs typeface="Franklin Gothic Book"/>
              </a:rPr>
              <a:t> e </a:t>
            </a:r>
            <a:r>
              <a:rPr lang="en-US" sz="1700" dirty="0" err="1">
                <a:latin typeface="Franklin Gothic Book"/>
                <a:cs typeface="Franklin Gothic Book"/>
              </a:rPr>
              <a:t>aos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sucessores</a:t>
            </a:r>
            <a:r>
              <a:rPr lang="en-US" sz="1700" dirty="0">
                <a:latin typeface="Franklin Gothic Book"/>
                <a:cs typeface="Franklin Gothic Book"/>
              </a:rPr>
              <a:t> a </a:t>
            </a:r>
            <a:r>
              <a:rPr lang="en-US" sz="1700" dirty="0" err="1">
                <a:latin typeface="Franklin Gothic Book"/>
                <a:cs typeface="Franklin Gothic Book"/>
              </a:rPr>
              <a:t>título</a:t>
            </a:r>
            <a:r>
              <a:rPr lang="en-US" sz="1700" dirty="0">
                <a:latin typeface="Franklin Gothic Book"/>
                <a:cs typeface="Franklin Gothic Book"/>
              </a:rPr>
              <a:t> singular </a:t>
            </a:r>
            <a:r>
              <a:rPr lang="en-US" sz="1700" dirty="0" err="1">
                <a:latin typeface="Franklin Gothic Book"/>
                <a:cs typeface="Franklin Gothic Book"/>
              </a:rPr>
              <a:t>ou</a:t>
            </a:r>
            <a:r>
              <a:rPr lang="en-US" sz="1700" dirty="0">
                <a:latin typeface="Franklin Gothic Book"/>
                <a:cs typeface="Franklin Gothic Book"/>
              </a:rPr>
              <a:t> universal;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V - o </a:t>
            </a:r>
            <a:r>
              <a:rPr lang="en-US" sz="1700" dirty="0" err="1">
                <a:latin typeface="Franklin Gothic Book"/>
                <a:cs typeface="Franklin Gothic Book"/>
              </a:rPr>
              <a:t>crédito</a:t>
            </a:r>
            <a:r>
              <a:rPr lang="en-US" sz="1700" dirty="0">
                <a:latin typeface="Franklin Gothic Book"/>
                <a:cs typeface="Franklin Gothic Book"/>
              </a:rPr>
              <a:t> de </a:t>
            </a:r>
            <a:r>
              <a:rPr lang="en-US" sz="1700" dirty="0" err="1">
                <a:latin typeface="Franklin Gothic Book"/>
                <a:cs typeface="Franklin Gothic Book"/>
              </a:rPr>
              <a:t>auxiliar</a:t>
            </a:r>
            <a:r>
              <a:rPr lang="en-US" sz="1700" dirty="0">
                <a:latin typeface="Franklin Gothic Book"/>
                <a:cs typeface="Franklin Gothic Book"/>
              </a:rPr>
              <a:t> da </a:t>
            </a:r>
            <a:r>
              <a:rPr lang="en-US" sz="1700" dirty="0" err="1">
                <a:latin typeface="Franklin Gothic Book"/>
                <a:cs typeface="Franklin Gothic Book"/>
              </a:rPr>
              <a:t>justiça</a:t>
            </a:r>
            <a:r>
              <a:rPr lang="en-US" sz="1700" dirty="0">
                <a:latin typeface="Franklin Gothic Book"/>
                <a:cs typeface="Franklin Gothic Book"/>
              </a:rPr>
              <a:t>, </a:t>
            </a:r>
            <a:r>
              <a:rPr lang="en-US" sz="1700" dirty="0" err="1">
                <a:latin typeface="Franklin Gothic Book"/>
                <a:cs typeface="Franklin Gothic Book"/>
              </a:rPr>
              <a:t>quando</a:t>
            </a:r>
            <a:r>
              <a:rPr lang="en-US" sz="1700" dirty="0">
                <a:latin typeface="Franklin Gothic Book"/>
                <a:cs typeface="Franklin Gothic Book"/>
              </a:rPr>
              <a:t> as </a:t>
            </a:r>
            <a:r>
              <a:rPr lang="en-US" sz="1700" dirty="0" err="1">
                <a:latin typeface="Franklin Gothic Book"/>
                <a:cs typeface="Franklin Gothic Book"/>
              </a:rPr>
              <a:t>custas</a:t>
            </a:r>
            <a:r>
              <a:rPr lang="en-US" sz="1700" dirty="0">
                <a:latin typeface="Franklin Gothic Book"/>
                <a:cs typeface="Franklin Gothic Book"/>
              </a:rPr>
              <a:t>, </a:t>
            </a:r>
            <a:r>
              <a:rPr lang="en-US" sz="1700" dirty="0" err="1">
                <a:latin typeface="Franklin Gothic Book"/>
                <a:cs typeface="Franklin Gothic Book"/>
              </a:rPr>
              <a:t>emolumentos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ou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honorários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tiverem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sido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aprovados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por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decisão</a:t>
            </a:r>
            <a:r>
              <a:rPr lang="en-US" sz="1700" dirty="0">
                <a:latin typeface="Franklin Gothic Book"/>
                <a:cs typeface="Franklin Gothic Book"/>
              </a:rPr>
              <a:t> judicial;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VI - a </a:t>
            </a:r>
            <a:r>
              <a:rPr lang="en-US" sz="1700" dirty="0" err="1">
                <a:latin typeface="Franklin Gothic Book"/>
                <a:cs typeface="Franklin Gothic Book"/>
              </a:rPr>
              <a:t>sentença</a:t>
            </a:r>
            <a:r>
              <a:rPr lang="en-US" sz="1700" dirty="0">
                <a:latin typeface="Franklin Gothic Book"/>
                <a:cs typeface="Franklin Gothic Book"/>
              </a:rPr>
              <a:t> penal </a:t>
            </a:r>
            <a:r>
              <a:rPr lang="en-US" sz="1700" dirty="0" err="1">
                <a:latin typeface="Franklin Gothic Book"/>
                <a:cs typeface="Franklin Gothic Book"/>
              </a:rPr>
              <a:t>condenatória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transitada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em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julgado</a:t>
            </a:r>
            <a:r>
              <a:rPr lang="en-US" sz="1700" dirty="0">
                <a:latin typeface="Franklin Gothic Book"/>
                <a:cs typeface="Franklin Gothic Book"/>
              </a:rPr>
              <a:t>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VII - a </a:t>
            </a:r>
            <a:r>
              <a:rPr lang="en-US" sz="1700" dirty="0" err="1">
                <a:latin typeface="Franklin Gothic Book"/>
                <a:cs typeface="Franklin Gothic Book"/>
              </a:rPr>
              <a:t>sentença</a:t>
            </a:r>
            <a:r>
              <a:rPr lang="en-US" sz="1700" dirty="0">
                <a:latin typeface="Franklin Gothic Book"/>
                <a:cs typeface="Franklin Gothic Book"/>
              </a:rPr>
              <a:t> arbitral;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VIII - a </a:t>
            </a:r>
            <a:r>
              <a:rPr lang="en-US" sz="1700" dirty="0" err="1">
                <a:latin typeface="Franklin Gothic Book"/>
                <a:cs typeface="Franklin Gothic Book"/>
              </a:rPr>
              <a:t>sentença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estrangeira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homologada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pelo</a:t>
            </a:r>
            <a:r>
              <a:rPr lang="en-US" sz="1700" dirty="0">
                <a:latin typeface="Franklin Gothic Book"/>
                <a:cs typeface="Franklin Gothic Book"/>
              </a:rPr>
              <a:t> Superior Tribunal de </a:t>
            </a:r>
            <a:r>
              <a:rPr lang="en-US" sz="1700" dirty="0" err="1">
                <a:latin typeface="Franklin Gothic Book"/>
                <a:cs typeface="Franklin Gothic Book"/>
              </a:rPr>
              <a:t>Justiça</a:t>
            </a:r>
            <a:r>
              <a:rPr lang="en-US" sz="1700" dirty="0">
                <a:latin typeface="Franklin Gothic Book"/>
                <a:cs typeface="Franklin Gothic Book"/>
              </a:rPr>
              <a:t>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IX - a </a:t>
            </a:r>
            <a:r>
              <a:rPr lang="en-US" sz="1700" dirty="0" err="1">
                <a:latin typeface="Franklin Gothic Book"/>
                <a:cs typeface="Franklin Gothic Book"/>
              </a:rPr>
              <a:t>decisão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interlocutória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estrangeira</a:t>
            </a:r>
            <a:r>
              <a:rPr lang="en-US" sz="1700" dirty="0">
                <a:latin typeface="Franklin Gothic Book"/>
                <a:cs typeface="Franklin Gothic Book"/>
              </a:rPr>
              <a:t>, </a:t>
            </a:r>
            <a:r>
              <a:rPr lang="en-US" sz="1700" dirty="0" err="1">
                <a:latin typeface="Franklin Gothic Book"/>
                <a:cs typeface="Franklin Gothic Book"/>
              </a:rPr>
              <a:t>após</a:t>
            </a:r>
            <a:r>
              <a:rPr lang="en-US" sz="1700" dirty="0">
                <a:latin typeface="Franklin Gothic Book"/>
                <a:cs typeface="Franklin Gothic Book"/>
              </a:rPr>
              <a:t> a </a:t>
            </a:r>
            <a:r>
              <a:rPr lang="en-US" sz="1700" dirty="0" err="1">
                <a:latin typeface="Franklin Gothic Book"/>
                <a:cs typeface="Franklin Gothic Book"/>
              </a:rPr>
              <a:t>concessão</a:t>
            </a:r>
            <a:r>
              <a:rPr lang="en-US" sz="1700" dirty="0">
                <a:latin typeface="Franklin Gothic Book"/>
                <a:cs typeface="Franklin Gothic Book"/>
              </a:rPr>
              <a:t> do exequatur </a:t>
            </a:r>
            <a:r>
              <a:rPr lang="en-US" sz="1700" dirty="0" err="1">
                <a:latin typeface="Franklin Gothic Book"/>
                <a:cs typeface="Franklin Gothic Book"/>
              </a:rPr>
              <a:t>à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carta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rogatória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pelo</a:t>
            </a:r>
            <a:r>
              <a:rPr lang="en-US" sz="1700" dirty="0">
                <a:latin typeface="Franklin Gothic Book"/>
                <a:cs typeface="Franklin Gothic Book"/>
              </a:rPr>
              <a:t> Superior Tribunal de </a:t>
            </a:r>
            <a:r>
              <a:rPr lang="en-US" sz="1700" dirty="0" err="1">
                <a:latin typeface="Franklin Gothic Book"/>
                <a:cs typeface="Franklin Gothic Book"/>
              </a:rPr>
              <a:t>Justiça</a:t>
            </a:r>
            <a:r>
              <a:rPr lang="en-US" sz="1700" dirty="0">
                <a:latin typeface="Franklin Gothic Book"/>
                <a:cs typeface="Franklin Gothic Book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893676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57011364"/>
              </p:ext>
            </p:extLst>
          </p:nvPr>
        </p:nvGraphicFramePr>
        <p:xfrm>
          <a:off x="1524000" y="137905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5869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6231" y="1977199"/>
            <a:ext cx="655971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§ 1</a:t>
            </a:r>
            <a:r>
              <a:rPr lang="en-US" sz="3200" baseline="30000" dirty="0"/>
              <a:t>o</a:t>
            </a:r>
            <a:r>
              <a:rPr lang="en-US" sz="3200" dirty="0"/>
              <a:t> </a:t>
            </a:r>
            <a:r>
              <a:rPr lang="en-US" sz="3200" dirty="0" err="1"/>
              <a:t>Nos</a:t>
            </a:r>
            <a:r>
              <a:rPr lang="en-US" sz="3200" dirty="0"/>
              <a:t> </a:t>
            </a:r>
            <a:r>
              <a:rPr lang="en-US" sz="3200" dirty="0" err="1"/>
              <a:t>casos</a:t>
            </a:r>
            <a:r>
              <a:rPr lang="en-US" sz="3200" dirty="0"/>
              <a:t> dos </a:t>
            </a:r>
            <a:r>
              <a:rPr lang="en-US" sz="3200" dirty="0" err="1"/>
              <a:t>incisos</a:t>
            </a:r>
            <a:r>
              <a:rPr lang="en-US" sz="3200" dirty="0"/>
              <a:t> VI a IX, o </a:t>
            </a:r>
            <a:r>
              <a:rPr lang="en-US" sz="3200" dirty="0" err="1"/>
              <a:t>devedor</a:t>
            </a:r>
            <a:r>
              <a:rPr lang="en-US" sz="3200" dirty="0"/>
              <a:t> </a:t>
            </a:r>
            <a:r>
              <a:rPr lang="en-US" sz="3200" dirty="0" err="1"/>
              <a:t>será</a:t>
            </a:r>
            <a:r>
              <a:rPr lang="en-US" sz="3200" dirty="0"/>
              <a:t> </a:t>
            </a:r>
            <a:r>
              <a:rPr lang="en-US" sz="3200" dirty="0" err="1"/>
              <a:t>citado</a:t>
            </a:r>
            <a:r>
              <a:rPr lang="en-US" sz="3200" dirty="0"/>
              <a:t> no </a:t>
            </a:r>
            <a:r>
              <a:rPr lang="en-US" sz="3200" dirty="0" err="1"/>
              <a:t>juízo</a:t>
            </a:r>
            <a:r>
              <a:rPr lang="en-US" sz="3200" dirty="0"/>
              <a:t> </a:t>
            </a:r>
            <a:r>
              <a:rPr lang="en-US" sz="3200" dirty="0" err="1"/>
              <a:t>cível</a:t>
            </a:r>
            <a:r>
              <a:rPr lang="en-US" sz="3200" dirty="0"/>
              <a:t> </a:t>
            </a:r>
            <a:r>
              <a:rPr lang="en-US" sz="3200" dirty="0" err="1"/>
              <a:t>para</a:t>
            </a:r>
            <a:r>
              <a:rPr lang="en-US" sz="3200" dirty="0"/>
              <a:t> o </a:t>
            </a:r>
            <a:r>
              <a:rPr lang="en-US" sz="3200" dirty="0" err="1"/>
              <a:t>cumprimento</a:t>
            </a:r>
            <a:r>
              <a:rPr lang="en-US" sz="3200" dirty="0"/>
              <a:t> da </a:t>
            </a:r>
            <a:r>
              <a:rPr lang="en-US" sz="3200" dirty="0" err="1"/>
              <a:t>sentença</a:t>
            </a:r>
            <a:r>
              <a:rPr lang="en-US" sz="3200" dirty="0"/>
              <a:t> </a:t>
            </a:r>
            <a:r>
              <a:rPr lang="en-US" sz="3200" dirty="0" err="1"/>
              <a:t>ou</a:t>
            </a:r>
            <a:r>
              <a:rPr lang="en-US" sz="3200" dirty="0"/>
              <a:t> </a:t>
            </a:r>
            <a:r>
              <a:rPr lang="en-US" sz="3200" dirty="0" err="1"/>
              <a:t>para</a:t>
            </a:r>
            <a:r>
              <a:rPr lang="en-US" sz="3200" dirty="0"/>
              <a:t> a </a:t>
            </a:r>
            <a:r>
              <a:rPr lang="en-US" sz="3200" dirty="0" err="1"/>
              <a:t>liquidação</a:t>
            </a:r>
            <a:r>
              <a:rPr lang="en-US" sz="3200" dirty="0"/>
              <a:t> no </a:t>
            </a:r>
            <a:r>
              <a:rPr lang="en-US" sz="3200" dirty="0" err="1"/>
              <a:t>prazo</a:t>
            </a:r>
            <a:r>
              <a:rPr lang="en-US" sz="3200" dirty="0"/>
              <a:t> de 15 (</a:t>
            </a:r>
            <a:r>
              <a:rPr lang="en-US" sz="3200" dirty="0" err="1"/>
              <a:t>quinze</a:t>
            </a:r>
            <a:r>
              <a:rPr lang="en-US" sz="3200" dirty="0"/>
              <a:t>) </a:t>
            </a:r>
            <a:r>
              <a:rPr lang="en-US" sz="3200" dirty="0" err="1"/>
              <a:t>dias</a:t>
            </a:r>
            <a:r>
              <a:rPr lang="en-US" sz="3200" dirty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85535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04681055"/>
              </p:ext>
            </p:extLst>
          </p:nvPr>
        </p:nvGraphicFramePr>
        <p:xfrm>
          <a:off x="1524000" y="88148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0" y="4661476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Em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relação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cumprimento</a:t>
            </a:r>
            <a:r>
              <a:rPr lang="en-US" sz="2000" b="1" dirty="0" smtClean="0"/>
              <a:t> de </a:t>
            </a:r>
            <a:r>
              <a:rPr lang="en-US" sz="2000" b="1" dirty="0" err="1" smtClean="0"/>
              <a:t>sentença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que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reconheça</a:t>
            </a:r>
            <a:r>
              <a:rPr lang="en-US" sz="2000" b="1" dirty="0" smtClean="0"/>
              <a:t> a </a:t>
            </a:r>
            <a:r>
              <a:rPr lang="en-US" sz="2000" b="1" dirty="0" err="1" smtClean="0"/>
              <a:t>exigibilidade</a:t>
            </a:r>
            <a:r>
              <a:rPr lang="en-US" sz="2000" b="1" dirty="0" smtClean="0"/>
              <a:t> da </a:t>
            </a:r>
            <a:r>
              <a:rPr lang="en-US" sz="2000" b="1" dirty="0" err="1" smtClean="0"/>
              <a:t>obrigação</a:t>
            </a:r>
            <a:r>
              <a:rPr lang="en-US" sz="2000" b="1" dirty="0" smtClean="0"/>
              <a:t> </a:t>
            </a:r>
            <a:r>
              <a:rPr lang="en-US" sz="2000" b="1" dirty="0" smtClean="0"/>
              <a:t>de </a:t>
            </a:r>
            <a:r>
              <a:rPr lang="en-US" sz="2000" b="1" dirty="0" err="1" smtClean="0"/>
              <a:t>pagar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quantia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qualquer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que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seja</a:t>
            </a:r>
            <a:r>
              <a:rPr lang="en-US" sz="2000" b="1" dirty="0" smtClean="0"/>
              <a:t> o </a:t>
            </a:r>
            <a:r>
              <a:rPr lang="en-US" sz="2000" b="1" dirty="0" err="1" smtClean="0"/>
              <a:t>título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executivo</a:t>
            </a:r>
            <a:r>
              <a:rPr lang="en-US" sz="2000" b="1" dirty="0" smtClean="0"/>
              <a:t> judicial, </a:t>
            </a:r>
            <a:r>
              <a:rPr lang="en-US" sz="2000" b="1" dirty="0" err="1" smtClean="0"/>
              <a:t>não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pode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haver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início</a:t>
            </a:r>
            <a:r>
              <a:rPr lang="en-US" sz="2000" b="1" dirty="0" smtClean="0"/>
              <a:t> </a:t>
            </a:r>
            <a:r>
              <a:rPr lang="en-US" sz="2000" b="1" i="1" dirty="0" smtClean="0"/>
              <a:t>ex officio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módulo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executivo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21576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26267636"/>
              </p:ext>
            </p:extLst>
          </p:nvPr>
        </p:nvGraphicFramePr>
        <p:xfrm>
          <a:off x="1021273" y="890393"/>
          <a:ext cx="7083449" cy="5054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534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7239045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6233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475123"/>
            <a:ext cx="6254044" cy="136207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Intima</a:t>
            </a:r>
            <a:r>
              <a:rPr lang="en-US" b="1" dirty="0" err="1" smtClean="0"/>
              <a:t>ção</a:t>
            </a:r>
            <a:r>
              <a:rPr lang="en-US" b="1" dirty="0" smtClean="0"/>
              <a:t> do </a:t>
            </a:r>
            <a:r>
              <a:rPr lang="en-US" b="1" dirty="0" err="1" smtClean="0"/>
              <a:t>Executado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(art. 515, I </a:t>
            </a:r>
            <a:r>
              <a:rPr lang="mr-IN" b="1" dirty="0" smtClean="0"/>
              <a:t>–</a:t>
            </a:r>
            <a:r>
              <a:rPr lang="en-US" b="1" dirty="0" smtClean="0"/>
              <a:t> V, CPC)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60508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066226015"/>
              </p:ext>
            </p:extLst>
          </p:nvPr>
        </p:nvGraphicFramePr>
        <p:xfrm>
          <a:off x="1524000" y="1095837"/>
          <a:ext cx="6096000" cy="4573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7797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5023" y="906586"/>
            <a:ext cx="696524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Art. 513.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§ </a:t>
            </a:r>
            <a:r>
              <a:rPr lang="en-US" b="1" dirty="0"/>
              <a:t>2</a:t>
            </a:r>
            <a:r>
              <a:rPr lang="en-US" b="1" baseline="30000" dirty="0"/>
              <a:t>o</a:t>
            </a:r>
            <a:r>
              <a:rPr lang="en-US" b="1" dirty="0"/>
              <a:t> O </a:t>
            </a:r>
            <a:r>
              <a:rPr lang="en-US" b="1" dirty="0" err="1"/>
              <a:t>devedor</a:t>
            </a:r>
            <a:r>
              <a:rPr lang="en-US" b="1" dirty="0"/>
              <a:t> </a:t>
            </a:r>
            <a:r>
              <a:rPr lang="en-US" b="1" dirty="0" err="1"/>
              <a:t>será</a:t>
            </a:r>
            <a:r>
              <a:rPr lang="en-US" b="1" dirty="0"/>
              <a:t> </a:t>
            </a:r>
            <a:r>
              <a:rPr lang="en-US" b="1" dirty="0" err="1"/>
              <a:t>intimado</a:t>
            </a:r>
            <a:r>
              <a:rPr lang="en-US" b="1" dirty="0"/>
              <a:t> </a:t>
            </a:r>
            <a:r>
              <a:rPr lang="en-US" b="1" dirty="0" err="1"/>
              <a:t>para</a:t>
            </a:r>
            <a:r>
              <a:rPr lang="en-US" b="1" dirty="0"/>
              <a:t> </a:t>
            </a:r>
            <a:r>
              <a:rPr lang="en-US" b="1" dirty="0" err="1"/>
              <a:t>cumprir</a:t>
            </a:r>
            <a:r>
              <a:rPr lang="en-US" b="1" dirty="0"/>
              <a:t> a </a:t>
            </a:r>
            <a:r>
              <a:rPr lang="en-US" b="1" dirty="0" err="1"/>
              <a:t>sentença</a:t>
            </a:r>
            <a:r>
              <a:rPr lang="en-US" b="1" dirty="0"/>
              <a:t>: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 </a:t>
            </a:r>
            <a:r>
              <a:rPr lang="en-US" dirty="0"/>
              <a:t>-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b="1" u="sng" dirty="0" err="1"/>
              <a:t>Diário</a:t>
            </a:r>
            <a:r>
              <a:rPr lang="en-US" b="1" u="sng" dirty="0"/>
              <a:t> da </a:t>
            </a:r>
            <a:r>
              <a:rPr lang="en-US" b="1" u="sng" dirty="0" err="1"/>
              <a:t>Justiça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pessoa</a:t>
            </a:r>
            <a:r>
              <a:rPr lang="en-US" dirty="0"/>
              <a:t> de </a:t>
            </a:r>
            <a:r>
              <a:rPr lang="en-US" dirty="0" err="1"/>
              <a:t>seu</a:t>
            </a:r>
            <a:r>
              <a:rPr lang="en-US" dirty="0"/>
              <a:t> </a:t>
            </a:r>
            <a:r>
              <a:rPr lang="en-US" dirty="0" err="1"/>
              <a:t>advogado</a:t>
            </a:r>
            <a:r>
              <a:rPr lang="en-US" dirty="0"/>
              <a:t> </a:t>
            </a:r>
            <a:r>
              <a:rPr lang="en-US" dirty="0" err="1"/>
              <a:t>constituído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autos;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II </a:t>
            </a:r>
            <a:r>
              <a:rPr lang="en-US" dirty="0"/>
              <a:t>-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b="1" u="sng" dirty="0" err="1"/>
              <a:t>carta</a:t>
            </a:r>
            <a:r>
              <a:rPr lang="en-US" b="1" u="sng" dirty="0"/>
              <a:t> com </a:t>
            </a:r>
            <a:r>
              <a:rPr lang="en-US" b="1" u="sng" dirty="0" err="1"/>
              <a:t>aviso</a:t>
            </a:r>
            <a:r>
              <a:rPr lang="en-US" b="1" u="sng" dirty="0"/>
              <a:t> de </a:t>
            </a:r>
            <a:r>
              <a:rPr lang="en-US" b="1" u="sng" dirty="0" err="1"/>
              <a:t>recebimento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representado</a:t>
            </a:r>
            <a:r>
              <a:rPr lang="en-US" dirty="0"/>
              <a:t> </a:t>
            </a:r>
            <a:r>
              <a:rPr lang="en-US" dirty="0" err="1"/>
              <a:t>pela</a:t>
            </a:r>
            <a:r>
              <a:rPr lang="en-US" dirty="0"/>
              <a:t> </a:t>
            </a:r>
            <a:r>
              <a:rPr lang="en-US" dirty="0" err="1"/>
              <a:t>Defensoria</a:t>
            </a:r>
            <a:r>
              <a:rPr lang="en-US" dirty="0"/>
              <a:t> </a:t>
            </a:r>
            <a:r>
              <a:rPr lang="en-US" dirty="0" err="1"/>
              <a:t>Pública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b="1" u="sng" dirty="0" err="1"/>
              <a:t>quando</a:t>
            </a:r>
            <a:r>
              <a:rPr lang="en-US" b="1" u="sng" dirty="0"/>
              <a:t> </a:t>
            </a:r>
            <a:r>
              <a:rPr lang="en-US" b="1" u="sng" dirty="0" err="1"/>
              <a:t>não</a:t>
            </a:r>
            <a:r>
              <a:rPr lang="en-US" b="1" u="sng" dirty="0"/>
              <a:t> </a:t>
            </a:r>
            <a:r>
              <a:rPr lang="en-US" b="1" u="sng" dirty="0" err="1"/>
              <a:t>tiver</a:t>
            </a:r>
            <a:r>
              <a:rPr lang="en-US" b="1" u="sng" dirty="0"/>
              <a:t> </a:t>
            </a:r>
            <a:r>
              <a:rPr lang="en-US" b="1" u="sng" dirty="0" err="1"/>
              <a:t>procurador</a:t>
            </a:r>
            <a:r>
              <a:rPr lang="en-US" b="1" u="sng" dirty="0"/>
              <a:t> </a:t>
            </a:r>
            <a:r>
              <a:rPr lang="en-US" b="1" u="sng" dirty="0" err="1"/>
              <a:t>constituído</a:t>
            </a:r>
            <a:r>
              <a:rPr lang="en-US" b="1" u="sng" dirty="0"/>
              <a:t> </a:t>
            </a:r>
            <a:r>
              <a:rPr lang="en-US" b="1" u="sng" dirty="0" err="1"/>
              <a:t>nos</a:t>
            </a:r>
            <a:r>
              <a:rPr lang="en-US" b="1" u="sng" dirty="0"/>
              <a:t> autos, </a:t>
            </a:r>
            <a:r>
              <a:rPr lang="en-US" b="1" u="sng" dirty="0" err="1"/>
              <a:t>ressalvada</a:t>
            </a:r>
            <a:r>
              <a:rPr lang="en-US" b="1" u="sng" dirty="0"/>
              <a:t> a </a:t>
            </a:r>
            <a:r>
              <a:rPr lang="en-US" b="1" u="sng" dirty="0" err="1"/>
              <a:t>hipótese</a:t>
            </a:r>
            <a:r>
              <a:rPr lang="en-US" b="1" u="sng" dirty="0"/>
              <a:t> do </a:t>
            </a:r>
            <a:r>
              <a:rPr lang="en-US" b="1" u="sng" dirty="0" err="1"/>
              <a:t>inciso</a:t>
            </a:r>
            <a:r>
              <a:rPr lang="en-US" b="1" u="sng" dirty="0"/>
              <a:t> IV</a:t>
            </a:r>
            <a:r>
              <a:rPr lang="en-US" dirty="0"/>
              <a:t>;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III </a:t>
            </a:r>
            <a:r>
              <a:rPr lang="en-US" dirty="0"/>
              <a:t>- </a:t>
            </a:r>
            <a:r>
              <a:rPr lang="en-US" b="1" u="sng" dirty="0" err="1"/>
              <a:t>por</a:t>
            </a:r>
            <a:r>
              <a:rPr lang="en-US" b="1" u="sng" dirty="0"/>
              <a:t> </a:t>
            </a:r>
            <a:r>
              <a:rPr lang="en-US" b="1" u="sng" dirty="0" err="1"/>
              <a:t>meio</a:t>
            </a:r>
            <a:r>
              <a:rPr lang="en-US" b="1" u="sng" dirty="0"/>
              <a:t> </a:t>
            </a:r>
            <a:r>
              <a:rPr lang="en-US" b="1" u="sng" dirty="0" err="1"/>
              <a:t>eletrônico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, no </a:t>
            </a:r>
            <a:r>
              <a:rPr lang="en-US" dirty="0" err="1"/>
              <a:t>caso</a:t>
            </a:r>
            <a:r>
              <a:rPr lang="en-US" dirty="0"/>
              <a:t> do </a:t>
            </a:r>
            <a:r>
              <a:rPr lang="en-US" b="1" dirty="0"/>
              <a:t>§ 1</a:t>
            </a:r>
            <a:r>
              <a:rPr lang="en-US" b="1" baseline="30000" dirty="0"/>
              <a:t>o</a:t>
            </a:r>
            <a:r>
              <a:rPr lang="en-US" b="1" dirty="0"/>
              <a:t> do art. 246</a:t>
            </a:r>
            <a:r>
              <a:rPr lang="en-US" dirty="0"/>
              <a:t>,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tiver</a:t>
            </a:r>
            <a:r>
              <a:rPr lang="en-US" dirty="0"/>
              <a:t> </a:t>
            </a:r>
            <a:r>
              <a:rPr lang="en-US" dirty="0" err="1"/>
              <a:t>procurador</a:t>
            </a:r>
            <a:r>
              <a:rPr lang="en-US" dirty="0"/>
              <a:t> </a:t>
            </a:r>
            <a:r>
              <a:rPr lang="en-US" dirty="0" err="1"/>
              <a:t>constituído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autos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IV </a:t>
            </a:r>
            <a:r>
              <a:rPr lang="en-US" dirty="0"/>
              <a:t>- </a:t>
            </a:r>
            <a:r>
              <a:rPr lang="en-US" b="1" u="sng" dirty="0" err="1"/>
              <a:t>por</a:t>
            </a:r>
            <a:r>
              <a:rPr lang="en-US" b="1" u="sng" dirty="0"/>
              <a:t> </a:t>
            </a:r>
            <a:r>
              <a:rPr lang="en-US" b="1" u="sng" dirty="0" err="1"/>
              <a:t>edital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, </a:t>
            </a:r>
            <a:r>
              <a:rPr lang="en-US" dirty="0" err="1"/>
              <a:t>citado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forma do art. 256, </a:t>
            </a:r>
            <a:r>
              <a:rPr lang="en-US" dirty="0" err="1"/>
              <a:t>tiver</a:t>
            </a:r>
            <a:r>
              <a:rPr lang="en-US" dirty="0"/>
              <a:t> </a:t>
            </a:r>
            <a:r>
              <a:rPr lang="en-US" dirty="0" err="1"/>
              <a:t>sido</a:t>
            </a:r>
            <a:r>
              <a:rPr lang="en-US" dirty="0"/>
              <a:t> </a:t>
            </a:r>
            <a:r>
              <a:rPr lang="en-US" b="1" dirty="0"/>
              <a:t>revel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fase</a:t>
            </a:r>
            <a:r>
              <a:rPr lang="en-US" b="1" dirty="0"/>
              <a:t> de </a:t>
            </a:r>
            <a:r>
              <a:rPr lang="en-US" b="1" dirty="0" err="1"/>
              <a:t>conhecimento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7061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98522" y="1715317"/>
            <a:ext cx="5472979" cy="317009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solidFill>
                <a:schemeClr val="bg1"/>
              </a:solidFill>
              <a:latin typeface="Franklin Gothic Book"/>
              <a:cs typeface="Franklin Gothic Book"/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SUPERA</a:t>
            </a:r>
            <a:r>
              <a:rPr lang="en-US" sz="4000" b="1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ÇÃO DO ENUNCIADO DE SUMULA 410/STJ</a:t>
            </a:r>
          </a:p>
          <a:p>
            <a:pPr algn="ctr"/>
            <a:endParaRPr lang="en-US" sz="4000" b="1" dirty="0">
              <a:solidFill>
                <a:schemeClr val="bg1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562137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475123"/>
            <a:ext cx="6254044" cy="136207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Cita</a:t>
            </a:r>
            <a:r>
              <a:rPr lang="en-US" b="1" dirty="0" err="1" smtClean="0"/>
              <a:t>ção</a:t>
            </a:r>
            <a:r>
              <a:rPr lang="en-US" b="1" dirty="0" smtClean="0"/>
              <a:t> do </a:t>
            </a:r>
            <a:r>
              <a:rPr lang="en-US" b="1" dirty="0" err="1" smtClean="0"/>
              <a:t>Executado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(art. 515, </a:t>
            </a:r>
            <a:r>
              <a:rPr lang="x-none" b="1" dirty="0" smtClean="0"/>
              <a:t>VI - IX</a:t>
            </a:r>
            <a:r>
              <a:rPr lang="en-US" b="1" dirty="0" smtClean="0"/>
              <a:t>, CPC)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3577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9113" y="1110956"/>
            <a:ext cx="6887051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Art. 513.</a:t>
            </a:r>
          </a:p>
          <a:p>
            <a:endParaRPr lang="en-US" dirty="0" smtClean="0"/>
          </a:p>
          <a:p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</a:p>
          <a:p>
            <a:endParaRPr lang="en-US" dirty="0" smtClean="0"/>
          </a:p>
          <a:p>
            <a:endParaRPr lang="en-US" dirty="0"/>
          </a:p>
          <a:p>
            <a:pPr algn="just"/>
            <a:r>
              <a:rPr lang="en-US" dirty="0" smtClean="0"/>
              <a:t>§ </a:t>
            </a:r>
            <a:r>
              <a:rPr lang="en-US" dirty="0"/>
              <a:t>3</a:t>
            </a:r>
            <a:r>
              <a:rPr lang="en-US" baseline="30000" dirty="0"/>
              <a:t>o</a:t>
            </a:r>
            <a:r>
              <a:rPr lang="en-US" dirty="0"/>
              <a:t> Na </a:t>
            </a:r>
            <a:r>
              <a:rPr lang="en-US" dirty="0" err="1"/>
              <a:t>hipótese</a:t>
            </a:r>
            <a:r>
              <a:rPr lang="en-US" dirty="0"/>
              <a:t> do § 2</a:t>
            </a:r>
            <a:r>
              <a:rPr lang="en-US" baseline="30000" dirty="0"/>
              <a:t>o</a:t>
            </a:r>
            <a:r>
              <a:rPr lang="en-US" dirty="0"/>
              <a:t>, </a:t>
            </a:r>
            <a:r>
              <a:rPr lang="en-US" dirty="0" err="1"/>
              <a:t>incisos</a:t>
            </a:r>
            <a:r>
              <a:rPr lang="en-US" dirty="0"/>
              <a:t> II e III, </a:t>
            </a:r>
            <a:r>
              <a:rPr lang="en-US" dirty="0" err="1"/>
              <a:t>considera</a:t>
            </a:r>
            <a:r>
              <a:rPr lang="en-US" dirty="0"/>
              <a:t>-se </a:t>
            </a:r>
            <a:r>
              <a:rPr lang="en-US" dirty="0" err="1"/>
              <a:t>realizada</a:t>
            </a:r>
            <a:r>
              <a:rPr lang="en-US" dirty="0"/>
              <a:t> a </a:t>
            </a:r>
            <a:r>
              <a:rPr lang="en-US" dirty="0" err="1"/>
              <a:t>intimação</a:t>
            </a:r>
            <a:r>
              <a:rPr lang="en-US" dirty="0"/>
              <a:t> </a:t>
            </a:r>
            <a:r>
              <a:rPr lang="en-US" dirty="0" err="1"/>
              <a:t>quando</a:t>
            </a:r>
            <a:r>
              <a:rPr lang="en-US" dirty="0"/>
              <a:t> o </a:t>
            </a:r>
            <a:r>
              <a:rPr lang="en-US" dirty="0" err="1"/>
              <a:t>devedor</a:t>
            </a:r>
            <a:r>
              <a:rPr lang="en-US" dirty="0"/>
              <a:t> </a:t>
            </a:r>
            <a:r>
              <a:rPr lang="en-US" dirty="0" err="1"/>
              <a:t>houver</a:t>
            </a:r>
            <a:r>
              <a:rPr lang="en-US" dirty="0"/>
              <a:t> </a:t>
            </a:r>
            <a:r>
              <a:rPr lang="en-US" b="1" i="1" u="sng" dirty="0" err="1"/>
              <a:t>mudado</a:t>
            </a:r>
            <a:r>
              <a:rPr lang="en-US" b="1" i="1" u="sng" dirty="0"/>
              <a:t> de </a:t>
            </a:r>
            <a:r>
              <a:rPr lang="en-US" b="1" i="1" u="sng" dirty="0" err="1"/>
              <a:t>endereço</a:t>
            </a:r>
            <a:r>
              <a:rPr lang="en-US" b="1" i="1" u="sng" dirty="0"/>
              <a:t> </a:t>
            </a:r>
            <a:r>
              <a:rPr lang="en-US" b="1" i="1" u="sng" dirty="0" err="1"/>
              <a:t>sem</a:t>
            </a:r>
            <a:r>
              <a:rPr lang="en-US" b="1" i="1" u="sng" dirty="0"/>
              <a:t> </a:t>
            </a:r>
            <a:r>
              <a:rPr lang="en-US" b="1" i="1" u="sng" dirty="0" err="1"/>
              <a:t>prévia</a:t>
            </a:r>
            <a:r>
              <a:rPr lang="en-US" b="1" i="1" u="sng" dirty="0"/>
              <a:t> </a:t>
            </a:r>
            <a:r>
              <a:rPr lang="en-US" b="1" i="1" u="sng" dirty="0" err="1"/>
              <a:t>comunicação</a:t>
            </a:r>
            <a:r>
              <a:rPr lang="en-US" b="1" i="1" u="sng" dirty="0"/>
              <a:t> </a:t>
            </a:r>
            <a:r>
              <a:rPr lang="en-US" b="1" i="1" u="sng" dirty="0" err="1"/>
              <a:t>ao</a:t>
            </a:r>
            <a:r>
              <a:rPr lang="en-US" b="1" i="1" u="sng" dirty="0"/>
              <a:t> </a:t>
            </a:r>
            <a:r>
              <a:rPr lang="en-US" b="1" i="1" u="sng" dirty="0" err="1"/>
              <a:t>juízo</a:t>
            </a:r>
            <a:r>
              <a:rPr lang="en-US" dirty="0"/>
              <a:t>, </a:t>
            </a:r>
            <a:r>
              <a:rPr lang="en-US" dirty="0" err="1"/>
              <a:t>observado</a:t>
            </a:r>
            <a:r>
              <a:rPr lang="en-US" dirty="0"/>
              <a:t> o </a:t>
            </a:r>
            <a:r>
              <a:rPr lang="en-US" dirty="0" err="1"/>
              <a:t>disposto</a:t>
            </a:r>
            <a:r>
              <a:rPr lang="en-US" dirty="0"/>
              <a:t> no </a:t>
            </a:r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 do art. 274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§ 4</a:t>
            </a:r>
            <a:r>
              <a:rPr lang="en-US" baseline="30000" dirty="0"/>
              <a:t>o</a:t>
            </a:r>
            <a:r>
              <a:rPr lang="en-US" dirty="0"/>
              <a:t> Se o </a:t>
            </a:r>
            <a:r>
              <a:rPr lang="en-US" dirty="0" err="1"/>
              <a:t>requerimento</a:t>
            </a:r>
            <a:r>
              <a:rPr lang="en-US" dirty="0"/>
              <a:t> 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alude</a:t>
            </a:r>
            <a:r>
              <a:rPr lang="en-US" dirty="0"/>
              <a:t> o § 1</a:t>
            </a:r>
            <a:r>
              <a:rPr lang="en-US" baseline="30000" dirty="0"/>
              <a:t>o</a:t>
            </a:r>
            <a:r>
              <a:rPr lang="en-US" dirty="0"/>
              <a:t> for </a:t>
            </a:r>
            <a:r>
              <a:rPr lang="en-US" dirty="0" err="1"/>
              <a:t>formulado</a:t>
            </a:r>
            <a:r>
              <a:rPr lang="en-US" dirty="0"/>
              <a:t> </a:t>
            </a:r>
            <a:r>
              <a:rPr lang="en-US" b="1" i="1" u="sng" dirty="0" err="1"/>
              <a:t>após</a:t>
            </a:r>
            <a:r>
              <a:rPr lang="en-US" b="1" i="1" u="sng" dirty="0"/>
              <a:t> 1 (um) </a:t>
            </a:r>
            <a:r>
              <a:rPr lang="en-US" b="1" i="1" u="sng" dirty="0" err="1"/>
              <a:t>ano</a:t>
            </a:r>
            <a:r>
              <a:rPr lang="en-US" b="1" i="1" u="sng" dirty="0"/>
              <a:t> do </a:t>
            </a:r>
            <a:r>
              <a:rPr lang="en-US" b="1" i="1" u="sng" dirty="0" err="1"/>
              <a:t>trânsito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julgado</a:t>
            </a:r>
            <a:r>
              <a:rPr lang="en-US" b="1" i="1" u="sng" dirty="0"/>
              <a:t> da </a:t>
            </a:r>
            <a:r>
              <a:rPr lang="en-US" b="1" i="1" u="sng" dirty="0" err="1"/>
              <a:t>sentença</a:t>
            </a:r>
            <a:r>
              <a:rPr lang="en-US" b="1" i="1" u="sng" dirty="0"/>
              <a:t>, a </a:t>
            </a:r>
            <a:r>
              <a:rPr lang="en-US" b="1" i="1" u="sng" dirty="0" err="1"/>
              <a:t>intimação</a:t>
            </a:r>
            <a:r>
              <a:rPr lang="en-US" b="1" i="1" u="sng" dirty="0"/>
              <a:t> </a:t>
            </a:r>
            <a:r>
              <a:rPr lang="en-US" b="1" i="1" u="sng" dirty="0" err="1"/>
              <a:t>será</a:t>
            </a:r>
            <a:r>
              <a:rPr lang="en-US" b="1" i="1" u="sng" dirty="0"/>
              <a:t> </a:t>
            </a:r>
            <a:r>
              <a:rPr lang="en-US" b="1" i="1" u="sng" dirty="0" err="1"/>
              <a:t>feita</a:t>
            </a:r>
            <a:r>
              <a:rPr lang="en-US" b="1" i="1" u="sng" dirty="0"/>
              <a:t> </a:t>
            </a:r>
            <a:r>
              <a:rPr lang="en-US" b="1" i="1" u="sng" dirty="0" err="1"/>
              <a:t>na</a:t>
            </a:r>
            <a:r>
              <a:rPr lang="en-US" b="1" i="1" u="sng" dirty="0"/>
              <a:t> </a:t>
            </a:r>
            <a:r>
              <a:rPr lang="en-US" b="1" i="1" u="sng" dirty="0" err="1"/>
              <a:t>pessoa</a:t>
            </a:r>
            <a:r>
              <a:rPr lang="en-US" b="1" i="1" u="sng" dirty="0"/>
              <a:t> do </a:t>
            </a:r>
            <a:r>
              <a:rPr lang="en-US" b="1" i="1" u="sng" dirty="0" err="1"/>
              <a:t>devedor</a:t>
            </a:r>
            <a:r>
              <a:rPr lang="en-US" b="1" i="1" u="sng" dirty="0"/>
              <a:t>, </a:t>
            </a:r>
            <a:r>
              <a:rPr lang="en-US" b="1" i="1" u="sng" dirty="0" err="1"/>
              <a:t>por</a:t>
            </a:r>
            <a:r>
              <a:rPr lang="en-US" b="1" i="1" u="sng" dirty="0"/>
              <a:t> </a:t>
            </a:r>
            <a:r>
              <a:rPr lang="en-US" b="1" i="1" u="sng" dirty="0" err="1"/>
              <a:t>meio</a:t>
            </a:r>
            <a:r>
              <a:rPr lang="en-US" b="1" i="1" u="sng" dirty="0"/>
              <a:t> de </a:t>
            </a:r>
            <a:r>
              <a:rPr lang="en-US" b="1" i="1" u="sng" dirty="0" err="1"/>
              <a:t>carta</a:t>
            </a:r>
            <a:r>
              <a:rPr lang="en-US" b="1" i="1" u="sng" dirty="0"/>
              <a:t> com </a:t>
            </a:r>
            <a:r>
              <a:rPr lang="en-US" b="1" i="1" u="sng" dirty="0" err="1"/>
              <a:t>aviso</a:t>
            </a:r>
            <a:r>
              <a:rPr lang="en-US" b="1" i="1" u="sng" dirty="0"/>
              <a:t> de </a:t>
            </a:r>
            <a:r>
              <a:rPr lang="en-US" b="1" i="1" u="sng" dirty="0" err="1"/>
              <a:t>recebimento</a:t>
            </a:r>
            <a:r>
              <a:rPr lang="en-US" b="1" i="1" u="sng" dirty="0"/>
              <a:t> </a:t>
            </a:r>
            <a:r>
              <a:rPr lang="en-US" b="1" i="1" u="sng" dirty="0" err="1"/>
              <a:t>encaminhada</a:t>
            </a:r>
            <a:r>
              <a:rPr lang="en-US" b="1" i="1" u="sng" dirty="0"/>
              <a:t> </a:t>
            </a:r>
            <a:r>
              <a:rPr lang="en-US" b="1" i="1" u="sng" dirty="0" err="1"/>
              <a:t>ao</a:t>
            </a:r>
            <a:r>
              <a:rPr lang="en-US" b="1" i="1" u="sng" dirty="0"/>
              <a:t> </a:t>
            </a:r>
            <a:r>
              <a:rPr lang="en-US" b="1" i="1" u="sng" dirty="0" err="1"/>
              <a:t>endereço</a:t>
            </a:r>
            <a:r>
              <a:rPr lang="en-US" b="1" i="1" u="sng" dirty="0"/>
              <a:t> </a:t>
            </a:r>
            <a:r>
              <a:rPr lang="en-US" b="1" i="1" u="sng" dirty="0" err="1"/>
              <a:t>constante</a:t>
            </a:r>
            <a:r>
              <a:rPr lang="en-US" b="1" i="1" u="sng" dirty="0"/>
              <a:t> dos autos</a:t>
            </a:r>
            <a:r>
              <a:rPr lang="en-US" dirty="0"/>
              <a:t>, </a:t>
            </a:r>
            <a:r>
              <a:rPr lang="en-US" dirty="0" err="1"/>
              <a:t>observado</a:t>
            </a:r>
            <a:r>
              <a:rPr lang="en-US" dirty="0"/>
              <a:t> o </a:t>
            </a:r>
            <a:r>
              <a:rPr lang="en-US" dirty="0" err="1"/>
              <a:t>disposto</a:t>
            </a:r>
            <a:r>
              <a:rPr lang="en-US" dirty="0"/>
              <a:t> no </a:t>
            </a:r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 do art. 274 e no § 3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deste</a:t>
            </a:r>
            <a:r>
              <a:rPr lang="en-US" dirty="0"/>
              <a:t> </a:t>
            </a:r>
            <a:r>
              <a:rPr lang="en-US" dirty="0" err="1"/>
              <a:t>artigo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4471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Outras</a:t>
            </a:r>
            <a:r>
              <a:rPr lang="en-US" b="1" dirty="0" smtClean="0"/>
              <a:t> </a:t>
            </a:r>
            <a:r>
              <a:rPr lang="en-US" b="1" dirty="0" err="1" smtClean="0"/>
              <a:t>Formas</a:t>
            </a:r>
            <a:r>
              <a:rPr lang="en-US" b="1" dirty="0" smtClean="0"/>
              <a:t> de </a:t>
            </a:r>
            <a:r>
              <a:rPr lang="en-US" b="1" dirty="0" err="1" smtClean="0"/>
              <a:t>Comunica</a:t>
            </a:r>
            <a:r>
              <a:rPr lang="en-US" b="1" dirty="0" err="1" smtClean="0"/>
              <a:t>ção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63040" y="2474771"/>
            <a:ext cx="6196405" cy="3248297"/>
          </a:xfrm>
        </p:spPr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 err="1" smtClean="0"/>
              <a:t>Conven</a:t>
            </a:r>
            <a:r>
              <a:rPr lang="en-US" dirty="0" err="1" smtClean="0"/>
              <a:t>ção</a:t>
            </a:r>
            <a:r>
              <a:rPr lang="en-US" dirty="0" smtClean="0"/>
              <a:t> </a:t>
            </a:r>
            <a:r>
              <a:rPr lang="en-US" dirty="0" err="1" smtClean="0"/>
              <a:t>Processual</a:t>
            </a:r>
            <a:r>
              <a:rPr lang="en-US" dirty="0" smtClean="0"/>
              <a:t> (art. 190, CPC)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 err="1" smtClean="0"/>
              <a:t>Comunicação</a:t>
            </a:r>
            <a:r>
              <a:rPr lang="en-US" dirty="0" smtClean="0"/>
              <a:t> entre </a:t>
            </a:r>
            <a:r>
              <a:rPr lang="en-US" dirty="0" err="1" smtClean="0"/>
              <a:t>advogados</a:t>
            </a:r>
            <a:r>
              <a:rPr lang="en-US" dirty="0" smtClean="0"/>
              <a:t> (art. 269, CPC)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675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</a:t>
            </a:r>
            <a:r>
              <a:rPr lang="en-US" b="1" dirty="0" err="1" smtClean="0"/>
              <a:t>Provis</a:t>
            </a:r>
            <a:r>
              <a:rPr lang="en-US" b="1" dirty="0" err="1" smtClean="0"/>
              <a:t>ório</a:t>
            </a:r>
            <a:r>
              <a:rPr lang="en-US" b="1" dirty="0" smtClean="0"/>
              <a:t> e </a:t>
            </a:r>
            <a:r>
              <a:rPr lang="en-US" b="1" dirty="0" err="1" smtClean="0"/>
              <a:t>Definitivo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PROVISORIEDADE DO T</a:t>
            </a:r>
            <a:r>
              <a:rPr lang="en-US" b="1" dirty="0" smtClean="0"/>
              <a:t>ÍTULO</a:t>
            </a:r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82479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8146006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6941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9113" y="2020067"/>
            <a:ext cx="6860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995.  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recursos</a:t>
            </a:r>
            <a:r>
              <a:rPr lang="en-US" dirty="0"/>
              <a:t> </a:t>
            </a:r>
            <a:r>
              <a:rPr lang="en-US" b="1" u="sng" dirty="0" err="1"/>
              <a:t>não</a:t>
            </a:r>
            <a:r>
              <a:rPr lang="en-US" b="1" u="sng" dirty="0"/>
              <a:t> </a:t>
            </a:r>
            <a:r>
              <a:rPr lang="en-US" b="1" u="sng" dirty="0" err="1"/>
              <a:t>impedem</a:t>
            </a:r>
            <a:r>
              <a:rPr lang="en-US" b="1" u="sng" dirty="0"/>
              <a:t> a </a:t>
            </a:r>
            <a:r>
              <a:rPr lang="en-US" b="1" u="sng" dirty="0" err="1"/>
              <a:t>eficácia</a:t>
            </a:r>
            <a:r>
              <a:rPr lang="en-US" b="1" u="sng" dirty="0"/>
              <a:t> da </a:t>
            </a:r>
            <a:r>
              <a:rPr lang="en-US" b="1" u="sng" dirty="0" err="1"/>
              <a:t>decisão</a:t>
            </a:r>
            <a:r>
              <a:rPr lang="en-US" dirty="0"/>
              <a:t>, salvo </a:t>
            </a:r>
            <a:r>
              <a:rPr lang="en-US" dirty="0" err="1"/>
              <a:t>disposição</a:t>
            </a:r>
            <a:r>
              <a:rPr lang="en-US" dirty="0"/>
              <a:t> legal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decisão</a:t>
            </a:r>
            <a:r>
              <a:rPr lang="en-US" dirty="0"/>
              <a:t> judicial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sentido</a:t>
            </a:r>
            <a:r>
              <a:rPr lang="en-US" dirty="0"/>
              <a:t> </a:t>
            </a:r>
            <a:r>
              <a:rPr lang="en-US" dirty="0" err="1"/>
              <a:t>diverso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.  A </a:t>
            </a:r>
            <a:r>
              <a:rPr lang="en-US" dirty="0" err="1"/>
              <a:t>eficácia</a:t>
            </a:r>
            <a:r>
              <a:rPr lang="en-US" dirty="0"/>
              <a:t> da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recorrida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suspensa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decisão</a:t>
            </a:r>
            <a:r>
              <a:rPr lang="en-US" dirty="0"/>
              <a:t> do relator, se da </a:t>
            </a:r>
            <a:r>
              <a:rPr lang="en-US" dirty="0" err="1"/>
              <a:t>imediata</a:t>
            </a:r>
            <a:r>
              <a:rPr lang="en-US" dirty="0"/>
              <a:t> </a:t>
            </a:r>
            <a:r>
              <a:rPr lang="en-US" dirty="0" err="1"/>
              <a:t>produção</a:t>
            </a:r>
            <a:r>
              <a:rPr lang="en-US" dirty="0"/>
              <a:t> de </a:t>
            </a:r>
            <a:r>
              <a:rPr lang="en-US" dirty="0" err="1"/>
              <a:t>seus</a:t>
            </a:r>
            <a:r>
              <a:rPr lang="en-US" dirty="0"/>
              <a:t> </a:t>
            </a:r>
            <a:r>
              <a:rPr lang="en-US" dirty="0" err="1"/>
              <a:t>efeitos</a:t>
            </a:r>
            <a:r>
              <a:rPr lang="en-US" dirty="0"/>
              <a:t> </a:t>
            </a:r>
            <a:r>
              <a:rPr lang="en-US" dirty="0" err="1"/>
              <a:t>houver</a:t>
            </a:r>
            <a:r>
              <a:rPr lang="en-US" dirty="0"/>
              <a:t> </a:t>
            </a:r>
            <a:r>
              <a:rPr lang="en-US" dirty="0" err="1"/>
              <a:t>risco</a:t>
            </a:r>
            <a:r>
              <a:rPr lang="en-US" dirty="0"/>
              <a:t> de </a:t>
            </a:r>
            <a:r>
              <a:rPr lang="en-US" dirty="0" err="1"/>
              <a:t>dano</a:t>
            </a:r>
            <a:r>
              <a:rPr lang="en-US" dirty="0"/>
              <a:t> grave, de </a:t>
            </a:r>
            <a:r>
              <a:rPr lang="en-US" dirty="0" err="1"/>
              <a:t>difícil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impossível</a:t>
            </a:r>
            <a:r>
              <a:rPr lang="en-US" dirty="0"/>
              <a:t> </a:t>
            </a:r>
            <a:r>
              <a:rPr lang="en-US" dirty="0" err="1"/>
              <a:t>reparação</a:t>
            </a:r>
            <a:r>
              <a:rPr lang="en-US" dirty="0"/>
              <a:t>, e </a:t>
            </a:r>
            <a:r>
              <a:rPr lang="en-US" dirty="0" err="1"/>
              <a:t>ficar</a:t>
            </a:r>
            <a:r>
              <a:rPr lang="en-US" dirty="0"/>
              <a:t> </a:t>
            </a:r>
            <a:r>
              <a:rPr lang="en-US" dirty="0" err="1"/>
              <a:t>demonstrada</a:t>
            </a:r>
            <a:r>
              <a:rPr lang="en-US" dirty="0"/>
              <a:t> a </a:t>
            </a:r>
            <a:r>
              <a:rPr lang="en-US" dirty="0" err="1"/>
              <a:t>probabilidade</a:t>
            </a:r>
            <a:r>
              <a:rPr lang="en-US" dirty="0"/>
              <a:t> de </a:t>
            </a:r>
            <a:r>
              <a:rPr lang="en-US" dirty="0" err="1"/>
              <a:t>provimento</a:t>
            </a:r>
            <a:r>
              <a:rPr lang="en-US" dirty="0"/>
              <a:t> do </a:t>
            </a:r>
            <a:r>
              <a:rPr lang="en-US" dirty="0" err="1"/>
              <a:t>recurso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Recurso</a:t>
            </a:r>
            <a:r>
              <a:rPr lang="en-US" dirty="0" smtClean="0"/>
              <a:t> </a:t>
            </a:r>
            <a:r>
              <a:rPr lang="en-US" dirty="0" err="1" smtClean="0"/>
              <a:t>Ordin</a:t>
            </a:r>
            <a:r>
              <a:rPr lang="en-US" dirty="0" err="1" smtClean="0"/>
              <a:t>ário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Recurso</a:t>
            </a:r>
            <a:r>
              <a:rPr lang="en-US" dirty="0" smtClean="0"/>
              <a:t> Especial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Recurso</a:t>
            </a:r>
            <a:r>
              <a:rPr lang="en-US" dirty="0" smtClean="0"/>
              <a:t> </a:t>
            </a:r>
            <a:r>
              <a:rPr lang="en-US" dirty="0" err="1" smtClean="0"/>
              <a:t>Extraordinário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Agravo</a:t>
            </a:r>
            <a:r>
              <a:rPr lang="en-US" dirty="0" smtClean="0"/>
              <a:t> de </a:t>
            </a:r>
            <a:r>
              <a:rPr lang="en-US" dirty="0" err="1" smtClean="0"/>
              <a:t>Instrumento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Recurso</a:t>
            </a:r>
            <a:r>
              <a:rPr lang="en-US" dirty="0" smtClean="0"/>
              <a:t> de </a:t>
            </a:r>
            <a:r>
              <a:rPr lang="en-US" dirty="0" err="1" smtClean="0"/>
              <a:t>Apelação</a:t>
            </a:r>
            <a:r>
              <a:rPr lang="en-US" dirty="0" smtClean="0"/>
              <a:t> (art. 1.012)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Efeito</a:t>
            </a:r>
            <a:r>
              <a:rPr lang="en-US" b="1" dirty="0" smtClean="0"/>
              <a:t> </a:t>
            </a:r>
            <a:r>
              <a:rPr lang="en-US" b="1" dirty="0" err="1" smtClean="0"/>
              <a:t>Suspensivo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70672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98522" y="2618807"/>
            <a:ext cx="5472979" cy="193899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endParaRPr lang="en-US" sz="4000" b="1" dirty="0" smtClean="0">
              <a:solidFill>
                <a:schemeClr val="bg1"/>
              </a:solidFill>
            </a:endParaRPr>
          </a:p>
          <a:p>
            <a:pPr lvl="0" algn="ctr"/>
            <a:r>
              <a:rPr lang="en-US" sz="4000" b="1" dirty="0" err="1" smtClean="0">
                <a:solidFill>
                  <a:schemeClr val="bg1"/>
                </a:solidFill>
              </a:rPr>
              <a:t>Enunciado</a:t>
            </a:r>
            <a:r>
              <a:rPr lang="en-US" sz="4000" b="1" dirty="0" smtClean="0">
                <a:solidFill>
                  <a:schemeClr val="bg1"/>
                </a:solidFill>
              </a:rPr>
              <a:t> 218 / FPPC</a:t>
            </a:r>
          </a:p>
          <a:p>
            <a:pPr lvl="0" algn="ctr"/>
            <a:endParaRPr lang="en-US" sz="40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425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</a:t>
            </a:r>
            <a:r>
              <a:rPr lang="en-US" b="1" dirty="0" err="1" smtClean="0"/>
              <a:t>Provisório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POSSIBILIDADE DE REFORMA OU NULIDADE DA DECIS</a:t>
            </a:r>
            <a:r>
              <a:rPr lang="en-US" dirty="0" smtClean="0"/>
              <a:t>ÃO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4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99736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</a:t>
            </a:r>
            <a:r>
              <a:rPr lang="en-US" b="1" dirty="0" err="1" smtClean="0"/>
              <a:t>Provisório</a:t>
            </a:r>
            <a:endParaRPr lang="en-US" b="1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775221054"/>
              </p:ext>
            </p:extLst>
          </p:nvPr>
        </p:nvGraphicFramePr>
        <p:xfrm>
          <a:off x="1602559" y="2068856"/>
          <a:ext cx="6096000" cy="3863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4606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Responsabilidade</a:t>
            </a:r>
            <a:r>
              <a:rPr lang="en-US" sz="3600" b="1" dirty="0" smtClean="0"/>
              <a:t> Patrimonial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139" y="3666043"/>
            <a:ext cx="6638280" cy="2279623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sz="1800" dirty="0" err="1" smtClean="0"/>
              <a:t>Responsabilidade</a:t>
            </a:r>
            <a:r>
              <a:rPr lang="en-US" sz="1800" dirty="0" smtClean="0"/>
              <a:t> </a:t>
            </a:r>
            <a:r>
              <a:rPr lang="en-US" sz="1800" dirty="0" err="1" smtClean="0"/>
              <a:t>Objetiva</a:t>
            </a:r>
            <a:r>
              <a:rPr lang="en-US" sz="1800" dirty="0" smtClean="0"/>
              <a:t> (</a:t>
            </a:r>
            <a:r>
              <a:rPr lang="en-US" sz="1800" dirty="0" err="1" smtClean="0"/>
              <a:t>Dano</a:t>
            </a:r>
            <a:r>
              <a:rPr lang="en-US" sz="1800" dirty="0" smtClean="0"/>
              <a:t>)</a:t>
            </a:r>
          </a:p>
          <a:p>
            <a:pPr>
              <a:buFont typeface="Wingdings" charset="2"/>
              <a:buChar char="Ø"/>
            </a:pPr>
            <a:endParaRPr lang="en-US" sz="1800" dirty="0"/>
          </a:p>
          <a:p>
            <a:pPr>
              <a:buFont typeface="Wingdings" charset="2"/>
              <a:buChar char="Ø"/>
            </a:pPr>
            <a:r>
              <a:rPr lang="en-US" sz="1800" dirty="0" err="1" smtClean="0"/>
              <a:t>Liquida</a:t>
            </a:r>
            <a:r>
              <a:rPr lang="en-US" sz="1800" dirty="0" err="1" smtClean="0"/>
              <a:t>ção</a:t>
            </a:r>
            <a:endParaRPr lang="en-US" sz="1800" dirty="0" smtClean="0"/>
          </a:p>
          <a:p>
            <a:pPr>
              <a:buFont typeface="Wingdings" charset="2"/>
              <a:buChar char="Ø"/>
            </a:pPr>
            <a:endParaRPr lang="en-US" sz="1800" dirty="0"/>
          </a:p>
          <a:p>
            <a:pPr>
              <a:buFont typeface="Wingdings" charset="2"/>
              <a:buChar char="Ø"/>
            </a:pPr>
            <a:r>
              <a:rPr lang="en-US" sz="1800" dirty="0" err="1" smtClean="0"/>
              <a:t>Apuração</a:t>
            </a:r>
            <a:r>
              <a:rPr lang="en-US" sz="1800" dirty="0" smtClean="0"/>
              <a:t> </a:t>
            </a:r>
            <a:r>
              <a:rPr lang="en-US" sz="1800" dirty="0" err="1" smtClean="0"/>
              <a:t>nos</a:t>
            </a:r>
            <a:r>
              <a:rPr lang="en-US" sz="1800" dirty="0" smtClean="0"/>
              <a:t> </a:t>
            </a:r>
            <a:r>
              <a:rPr lang="en-US" sz="1800" dirty="0" err="1" smtClean="0"/>
              <a:t>mesmos</a:t>
            </a:r>
            <a:r>
              <a:rPr lang="en-US" sz="1800" dirty="0" smtClean="0"/>
              <a:t> autos</a:t>
            </a:r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1283139" y="1966117"/>
            <a:ext cx="66382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Art. 520.  </a:t>
            </a:r>
            <a:r>
              <a:rPr lang="en-US" b="1" i="1" dirty="0" smtClean="0"/>
              <a:t>Caput</a:t>
            </a:r>
          </a:p>
          <a:p>
            <a:endParaRPr lang="en-US" b="1" dirty="0"/>
          </a:p>
          <a:p>
            <a:pPr algn="just"/>
            <a:r>
              <a:rPr lang="en-US" b="1" dirty="0"/>
              <a:t>I - </a:t>
            </a:r>
            <a:r>
              <a:rPr lang="en-US" b="1" i="1" u="sng" dirty="0" err="1"/>
              <a:t>corre</a:t>
            </a:r>
            <a:r>
              <a:rPr lang="en-US" b="1" i="1" u="sng" dirty="0"/>
              <a:t> </a:t>
            </a:r>
            <a:r>
              <a:rPr lang="en-US" b="1" i="1" u="sng" dirty="0" err="1"/>
              <a:t>por</a:t>
            </a:r>
            <a:r>
              <a:rPr lang="en-US" b="1" i="1" u="sng" dirty="0"/>
              <a:t> </a:t>
            </a:r>
            <a:r>
              <a:rPr lang="en-US" b="1" i="1" u="sng" dirty="0" err="1"/>
              <a:t>iniciativa</a:t>
            </a:r>
            <a:r>
              <a:rPr lang="en-US" b="1" dirty="0"/>
              <a:t> </a:t>
            </a:r>
            <a:r>
              <a:rPr lang="en-US" dirty="0"/>
              <a:t>e </a:t>
            </a:r>
            <a:r>
              <a:rPr lang="en-US" b="1" i="1" u="sng" dirty="0" err="1"/>
              <a:t>responsabilidade</a:t>
            </a:r>
            <a:r>
              <a:rPr lang="en-US" b="1" dirty="0"/>
              <a:t> </a:t>
            </a:r>
            <a:r>
              <a:rPr lang="en-US" dirty="0"/>
              <a:t>do </a:t>
            </a:r>
            <a:r>
              <a:rPr lang="en-US" dirty="0" err="1"/>
              <a:t>exequente</a:t>
            </a:r>
            <a:r>
              <a:rPr lang="en-US" dirty="0"/>
              <a:t>,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obriga</a:t>
            </a:r>
            <a:r>
              <a:rPr lang="en-US" b="1" dirty="0"/>
              <a:t>, </a:t>
            </a:r>
            <a:r>
              <a:rPr lang="en-US" b="1" i="1" u="sng" dirty="0"/>
              <a:t>se a </a:t>
            </a:r>
            <a:r>
              <a:rPr lang="en-US" b="1" i="1" u="sng" dirty="0" err="1"/>
              <a:t>sentença</a:t>
            </a:r>
            <a:r>
              <a:rPr lang="en-US" b="1" i="1" u="sng" dirty="0"/>
              <a:t> for </a:t>
            </a:r>
            <a:r>
              <a:rPr lang="en-US" b="1" i="1" u="sng" dirty="0" err="1"/>
              <a:t>reformada</a:t>
            </a:r>
            <a:r>
              <a:rPr lang="en-US" b="1" dirty="0"/>
              <a:t>, </a:t>
            </a:r>
            <a:r>
              <a:rPr lang="en-US" dirty="0"/>
              <a:t>a </a:t>
            </a:r>
            <a:r>
              <a:rPr lang="en-US" dirty="0" err="1"/>
              <a:t>reparar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danos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o </a:t>
            </a:r>
            <a:r>
              <a:rPr lang="en-US" dirty="0" err="1"/>
              <a:t>executado</a:t>
            </a:r>
            <a:r>
              <a:rPr lang="en-US" dirty="0"/>
              <a:t> </a:t>
            </a:r>
            <a:r>
              <a:rPr lang="en-US" dirty="0" err="1"/>
              <a:t>haja</a:t>
            </a:r>
            <a:r>
              <a:rPr lang="en-US" dirty="0"/>
              <a:t> </a:t>
            </a:r>
            <a:r>
              <a:rPr lang="en-US" dirty="0" err="1"/>
              <a:t>sofrido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06222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55701"/>
            <a:ext cx="6965245" cy="1202485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Retroatividade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1095023" y="1758186"/>
            <a:ext cx="6965245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Art. 520. </a:t>
            </a:r>
            <a:r>
              <a:rPr lang="en-US" i="1" dirty="0" smtClean="0">
                <a:latin typeface="Franklin Gothic Book"/>
                <a:cs typeface="Franklin Gothic Book"/>
              </a:rPr>
              <a:t>Caput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II </a:t>
            </a:r>
            <a:r>
              <a:rPr lang="en-US" dirty="0">
                <a:latin typeface="Franklin Gothic Book"/>
                <a:cs typeface="Franklin Gothic Book"/>
              </a:rPr>
              <a:t>- </a:t>
            </a:r>
            <a:r>
              <a:rPr lang="en-US" dirty="0" err="1">
                <a:latin typeface="Franklin Gothic Book"/>
                <a:cs typeface="Franklin Gothic Book"/>
              </a:rPr>
              <a:t>fica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sem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efeito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sobrevindo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decisão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que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modifique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anule</a:t>
            </a:r>
            <a:r>
              <a:rPr lang="en-US" b="1" i="1" u="sng" dirty="0">
                <a:latin typeface="Franklin Gothic Book"/>
                <a:cs typeface="Franklin Gothic Book"/>
              </a:rPr>
              <a:t> a </a:t>
            </a:r>
            <a:r>
              <a:rPr lang="en-US" b="1" i="1" u="sng" dirty="0" err="1">
                <a:latin typeface="Franklin Gothic Book"/>
                <a:cs typeface="Franklin Gothic Book"/>
              </a:rPr>
              <a:t>sentença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objeto</a:t>
            </a:r>
            <a:r>
              <a:rPr lang="en-US" b="1" i="1" u="sng" dirty="0">
                <a:latin typeface="Franklin Gothic Book"/>
                <a:cs typeface="Franklin Gothic Book"/>
              </a:rPr>
              <a:t> da </a:t>
            </a:r>
            <a:r>
              <a:rPr lang="en-US" b="1" i="1" u="sng" dirty="0" err="1">
                <a:latin typeface="Franklin Gothic Book"/>
                <a:cs typeface="Franklin Gothic Book"/>
              </a:rPr>
              <a:t>execução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restituindo</a:t>
            </a:r>
            <a:r>
              <a:rPr lang="en-US" dirty="0">
                <a:latin typeface="Franklin Gothic Book"/>
                <a:cs typeface="Franklin Gothic Book"/>
              </a:rPr>
              <a:t>-se as </a:t>
            </a:r>
            <a:r>
              <a:rPr lang="en-US" dirty="0" err="1">
                <a:latin typeface="Franklin Gothic Book"/>
                <a:cs typeface="Franklin Gothic Book"/>
              </a:rPr>
              <a:t>partes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ao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estado</a:t>
            </a:r>
            <a:r>
              <a:rPr lang="en-US" dirty="0">
                <a:latin typeface="Franklin Gothic Book"/>
                <a:cs typeface="Franklin Gothic Book"/>
              </a:rPr>
              <a:t> anterior e </a:t>
            </a:r>
            <a:r>
              <a:rPr lang="en-US" b="1" i="1" u="sng" dirty="0" err="1">
                <a:latin typeface="Franklin Gothic Book"/>
                <a:cs typeface="Franklin Gothic Book"/>
              </a:rPr>
              <a:t>liquidando</a:t>
            </a:r>
            <a:r>
              <a:rPr lang="en-US" b="1" i="1" u="sng" dirty="0">
                <a:latin typeface="Franklin Gothic Book"/>
                <a:cs typeface="Franklin Gothic Book"/>
              </a:rPr>
              <a:t>-se </a:t>
            </a:r>
            <a:r>
              <a:rPr lang="en-US" b="1" i="1" u="sng" dirty="0" err="1">
                <a:latin typeface="Franklin Gothic Book"/>
                <a:cs typeface="Franklin Gothic Book"/>
              </a:rPr>
              <a:t>eventuais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prejuízos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nos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mesmos</a:t>
            </a:r>
            <a:r>
              <a:rPr lang="en-US" b="1" i="1" u="sng" dirty="0">
                <a:latin typeface="Franklin Gothic Book"/>
                <a:cs typeface="Franklin Gothic Book"/>
              </a:rPr>
              <a:t> autos</a:t>
            </a:r>
            <a:r>
              <a:rPr lang="en-US" dirty="0" smtClean="0"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III - se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sentença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objeto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cumprimento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provisório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for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modificada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anulada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apenas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parte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somente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nesta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ficará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efeito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execução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§ 4</a:t>
            </a:r>
            <a:r>
              <a:rPr lang="en-US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restituição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estado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anterior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refere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inciso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II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implica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desfazimento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transferência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posse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alienação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propriedade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outro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direito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real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eventualmente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já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realizada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ressalvado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sempre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direito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à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reparação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dos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prejuízos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causados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executado</a:t>
            </a:r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endParaRPr lang="en-US" dirty="0">
              <a:solidFill>
                <a:prstClr val="black"/>
              </a:solidFill>
              <a:latin typeface="ArialMT"/>
            </a:endParaRP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414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4062"/>
            <a:ext cx="6965245" cy="1202485"/>
          </a:xfrm>
        </p:spPr>
        <p:txBody>
          <a:bodyPr>
            <a:normAutofit/>
          </a:bodyPr>
          <a:lstStyle/>
          <a:p>
            <a:r>
              <a:rPr lang="en-US" sz="4000" b="1" dirty="0" err="1" smtClean="0"/>
              <a:t>Garantia</a:t>
            </a:r>
            <a:r>
              <a:rPr lang="en-US" sz="4000" b="1" dirty="0" smtClean="0"/>
              <a:t> do </a:t>
            </a:r>
            <a:r>
              <a:rPr lang="en-US" sz="4000" b="1" dirty="0" err="1" smtClean="0"/>
              <a:t>Juízo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139" y="4229229"/>
            <a:ext cx="6638280" cy="1126373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sz="1800" dirty="0" smtClean="0"/>
              <a:t>Real </a:t>
            </a:r>
            <a:endParaRPr lang="en-US" sz="1800" dirty="0" smtClean="0"/>
          </a:p>
          <a:p>
            <a:pPr>
              <a:buFont typeface="Wingdings" charset="2"/>
              <a:buChar char="Ø"/>
            </a:pPr>
            <a:endParaRPr lang="en-US" sz="1800" dirty="0"/>
          </a:p>
          <a:p>
            <a:pPr>
              <a:buFont typeface="Wingdings" charset="2"/>
              <a:buChar char="Ø"/>
            </a:pPr>
            <a:r>
              <a:rPr lang="en-US" sz="1800" dirty="0" err="1" smtClean="0"/>
              <a:t>Fideijussória</a:t>
            </a:r>
            <a:endParaRPr lang="en-US" sz="1800" dirty="0" smtClean="0"/>
          </a:p>
          <a:p>
            <a:pPr>
              <a:buFont typeface="Wingdings" charset="2"/>
              <a:buChar char="Ø"/>
            </a:pP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1283139" y="1816547"/>
            <a:ext cx="677712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Art. 520. </a:t>
            </a:r>
            <a:r>
              <a:rPr lang="en-US" i="1" dirty="0" smtClean="0"/>
              <a:t>Caput.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IV </a:t>
            </a:r>
            <a:r>
              <a:rPr lang="en-US" dirty="0"/>
              <a:t>- o </a:t>
            </a:r>
            <a:r>
              <a:rPr lang="en-US" b="1" i="1" u="sng" dirty="0" err="1"/>
              <a:t>levantamento</a:t>
            </a:r>
            <a:r>
              <a:rPr lang="en-US" b="1" i="1" u="sng" dirty="0"/>
              <a:t> de </a:t>
            </a:r>
            <a:r>
              <a:rPr lang="en-US" b="1" i="1" u="sng" dirty="0" err="1"/>
              <a:t>depósito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dinheiro</a:t>
            </a:r>
            <a:r>
              <a:rPr lang="en-US" b="1" i="1" u="sng" dirty="0"/>
              <a:t> </a:t>
            </a:r>
            <a:r>
              <a:rPr lang="en-US" dirty="0"/>
              <a:t>e a </a:t>
            </a:r>
            <a:r>
              <a:rPr lang="en-US" dirty="0" err="1"/>
              <a:t>prática</a:t>
            </a:r>
            <a:r>
              <a:rPr lang="en-US" dirty="0"/>
              <a:t> de </a:t>
            </a:r>
            <a:r>
              <a:rPr lang="en-US" dirty="0" err="1"/>
              <a:t>atos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importem</a:t>
            </a:r>
            <a:r>
              <a:rPr lang="en-US" dirty="0"/>
              <a:t> </a:t>
            </a:r>
            <a:r>
              <a:rPr lang="en-US" b="1" i="1" u="sng" dirty="0" err="1"/>
              <a:t>transferência</a:t>
            </a:r>
            <a:r>
              <a:rPr lang="en-US" b="1" i="1" u="sng" dirty="0"/>
              <a:t> de posse </a:t>
            </a:r>
            <a:r>
              <a:rPr lang="en-US" b="1" i="1" u="sng" dirty="0" err="1"/>
              <a:t>ou</a:t>
            </a:r>
            <a:r>
              <a:rPr lang="en-US" b="1" i="1" u="sng" dirty="0"/>
              <a:t> </a:t>
            </a:r>
            <a:r>
              <a:rPr lang="en-US" b="1" i="1" u="sng" dirty="0" err="1"/>
              <a:t>alienação</a:t>
            </a:r>
            <a:r>
              <a:rPr lang="en-US" b="1" i="1" u="sng" dirty="0"/>
              <a:t> de </a:t>
            </a:r>
            <a:r>
              <a:rPr lang="en-US" b="1" i="1" u="sng" dirty="0" err="1"/>
              <a:t>propriedade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de outro </a:t>
            </a:r>
            <a:r>
              <a:rPr lang="en-US" b="1" i="1" u="sng" dirty="0" err="1"/>
              <a:t>direito</a:t>
            </a:r>
            <a:r>
              <a:rPr lang="en-US" b="1" i="1" u="sng" dirty="0"/>
              <a:t> real</a:t>
            </a:r>
            <a:r>
              <a:rPr lang="en-US" dirty="0"/>
              <a:t>, </a:t>
            </a:r>
            <a:r>
              <a:rPr lang="en-US" dirty="0" err="1"/>
              <a:t>ou</a:t>
            </a:r>
            <a:r>
              <a:rPr lang="en-US" dirty="0"/>
              <a:t> dos </a:t>
            </a:r>
            <a:r>
              <a:rPr lang="en-US" dirty="0" err="1"/>
              <a:t>quais</a:t>
            </a:r>
            <a:r>
              <a:rPr lang="en-US" dirty="0"/>
              <a:t> </a:t>
            </a:r>
            <a:r>
              <a:rPr lang="en-US" dirty="0" err="1"/>
              <a:t>possa</a:t>
            </a:r>
            <a:r>
              <a:rPr lang="en-US" dirty="0"/>
              <a:t> </a:t>
            </a:r>
            <a:r>
              <a:rPr lang="en-US" b="1" i="1" u="sng" dirty="0" err="1"/>
              <a:t>resultar</a:t>
            </a:r>
            <a:r>
              <a:rPr lang="en-US" b="1" i="1" u="sng" dirty="0"/>
              <a:t> grave </a:t>
            </a:r>
            <a:r>
              <a:rPr lang="en-US" b="1" i="1" u="sng" dirty="0" err="1"/>
              <a:t>dano</a:t>
            </a:r>
            <a:r>
              <a:rPr lang="en-US" b="1" i="1" u="sng" dirty="0"/>
              <a:t> </a:t>
            </a:r>
            <a:r>
              <a:rPr lang="en-US" b="1" i="1" u="sng" dirty="0" err="1"/>
              <a:t>ao</a:t>
            </a:r>
            <a:r>
              <a:rPr lang="en-US" b="1" i="1" u="sng" dirty="0"/>
              <a:t> </a:t>
            </a:r>
            <a:r>
              <a:rPr lang="en-US" b="1" i="1" u="sng" dirty="0" err="1"/>
              <a:t>executado</a:t>
            </a:r>
            <a:r>
              <a:rPr lang="en-US" dirty="0"/>
              <a:t>, </a:t>
            </a:r>
            <a:r>
              <a:rPr lang="en-US" dirty="0" err="1"/>
              <a:t>dependem</a:t>
            </a:r>
            <a:r>
              <a:rPr lang="en-US" dirty="0"/>
              <a:t> de </a:t>
            </a:r>
            <a:r>
              <a:rPr lang="en-US" b="1" i="1" u="sng" dirty="0" err="1"/>
              <a:t>caução</a:t>
            </a:r>
            <a:r>
              <a:rPr lang="en-US" dirty="0"/>
              <a:t> </a:t>
            </a:r>
            <a:r>
              <a:rPr lang="en-US" dirty="0" err="1"/>
              <a:t>suficiente</a:t>
            </a:r>
            <a:r>
              <a:rPr lang="en-US" dirty="0"/>
              <a:t> e </a:t>
            </a:r>
            <a:r>
              <a:rPr lang="en-US" dirty="0" err="1"/>
              <a:t>idônea</a:t>
            </a:r>
            <a:r>
              <a:rPr lang="en-US" dirty="0"/>
              <a:t>, </a:t>
            </a:r>
            <a:r>
              <a:rPr lang="en-US" dirty="0" err="1"/>
              <a:t>arbitrada</a:t>
            </a:r>
            <a:r>
              <a:rPr lang="en-US" dirty="0"/>
              <a:t> de </a:t>
            </a:r>
            <a:r>
              <a:rPr lang="en-US" dirty="0" err="1"/>
              <a:t>plano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juiz</a:t>
            </a:r>
            <a:r>
              <a:rPr lang="en-US" dirty="0"/>
              <a:t> e </a:t>
            </a:r>
            <a:r>
              <a:rPr lang="en-US" dirty="0" err="1"/>
              <a:t>prestada</a:t>
            </a:r>
            <a:r>
              <a:rPr lang="en-US" dirty="0"/>
              <a:t> </a:t>
            </a:r>
            <a:r>
              <a:rPr lang="en-US" b="1" i="1" u="sng" dirty="0" err="1"/>
              <a:t>nos</a:t>
            </a:r>
            <a:r>
              <a:rPr lang="en-US" b="1" i="1" u="sng" dirty="0"/>
              <a:t> </a:t>
            </a:r>
            <a:r>
              <a:rPr lang="en-US" b="1" i="1" u="sng" dirty="0" err="1"/>
              <a:t>próprios</a:t>
            </a:r>
            <a:r>
              <a:rPr lang="en-US" b="1" i="1" u="sng" dirty="0"/>
              <a:t> autos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0089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95023" y="1448838"/>
            <a:ext cx="69652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521.  A </a:t>
            </a:r>
            <a:r>
              <a:rPr lang="en-US" dirty="0" err="1"/>
              <a:t>caução</a:t>
            </a:r>
            <a:r>
              <a:rPr lang="en-US" dirty="0"/>
              <a:t> </a:t>
            </a:r>
            <a:r>
              <a:rPr lang="en-US" dirty="0" err="1"/>
              <a:t>prevista</a:t>
            </a:r>
            <a:r>
              <a:rPr lang="en-US" dirty="0"/>
              <a:t> no </a:t>
            </a:r>
            <a:r>
              <a:rPr lang="en-US" dirty="0" err="1"/>
              <a:t>inciso</a:t>
            </a:r>
            <a:r>
              <a:rPr lang="en-US" dirty="0"/>
              <a:t> IV do art. 520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dispensada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casos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: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 </a:t>
            </a:r>
            <a:r>
              <a:rPr lang="en-US" dirty="0"/>
              <a:t>- o </a:t>
            </a:r>
            <a:r>
              <a:rPr lang="en-US" dirty="0" err="1"/>
              <a:t>crédito</a:t>
            </a:r>
            <a:r>
              <a:rPr lang="en-US" dirty="0"/>
              <a:t> for de </a:t>
            </a:r>
            <a:r>
              <a:rPr lang="en-US" b="1" i="1" u="sng" dirty="0" err="1"/>
              <a:t>natureza</a:t>
            </a:r>
            <a:r>
              <a:rPr lang="en-US" b="1" i="1" u="sng" dirty="0"/>
              <a:t> </a:t>
            </a:r>
            <a:r>
              <a:rPr lang="en-US" b="1" i="1" u="sng" dirty="0" err="1"/>
              <a:t>alimentar</a:t>
            </a:r>
            <a:r>
              <a:rPr lang="en-US" dirty="0"/>
              <a:t>, </a:t>
            </a:r>
            <a:r>
              <a:rPr lang="en-US" dirty="0" err="1"/>
              <a:t>independentemente</a:t>
            </a:r>
            <a:r>
              <a:rPr lang="en-US" dirty="0"/>
              <a:t> de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origem</a:t>
            </a:r>
            <a:r>
              <a:rPr lang="en-US" dirty="0"/>
              <a:t>;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II </a:t>
            </a:r>
            <a:r>
              <a:rPr lang="en-US" dirty="0"/>
              <a:t>- o </a:t>
            </a:r>
            <a:r>
              <a:rPr lang="en-US" dirty="0" err="1"/>
              <a:t>credor</a:t>
            </a:r>
            <a:r>
              <a:rPr lang="en-US" dirty="0"/>
              <a:t> </a:t>
            </a:r>
            <a:r>
              <a:rPr lang="en-US" dirty="0" err="1"/>
              <a:t>demonstrar</a:t>
            </a:r>
            <a:r>
              <a:rPr lang="en-US" dirty="0"/>
              <a:t> </a:t>
            </a:r>
            <a:r>
              <a:rPr lang="en-US" b="1" i="1" u="sng" dirty="0" err="1"/>
              <a:t>situação</a:t>
            </a:r>
            <a:r>
              <a:rPr lang="en-US" b="1" i="1" u="sng" dirty="0"/>
              <a:t> de </a:t>
            </a:r>
            <a:r>
              <a:rPr lang="en-US" b="1" i="1" u="sng" dirty="0" err="1"/>
              <a:t>necessidade</a:t>
            </a:r>
            <a:r>
              <a:rPr lang="en-US" dirty="0"/>
              <a:t>;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III </a:t>
            </a:r>
            <a:r>
              <a:rPr lang="pt-BR" dirty="0"/>
              <a:t>– pender o </a:t>
            </a:r>
            <a:r>
              <a:rPr lang="pt-BR" b="1" i="1" u="sng" dirty="0"/>
              <a:t>agravo do art. 1.042</a:t>
            </a:r>
            <a:r>
              <a:rPr lang="pt-BR" dirty="0"/>
              <a:t>;                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IV </a:t>
            </a:r>
            <a:r>
              <a:rPr lang="pt-BR" dirty="0"/>
              <a:t>- a sentença a ser provisoriamente cumprida estiver em consonância com </a:t>
            </a:r>
            <a:r>
              <a:rPr lang="pt-BR" b="1" i="1" u="sng" dirty="0"/>
              <a:t>súmula da jurisprudência do Supremo Tribunal Federal ou do Superior Tribunal de Justiça ou em conformidade com acórdão proferido no julgamento de casos repetitivos</a:t>
            </a:r>
            <a:r>
              <a:rPr lang="pt-BR" dirty="0" smtClean="0"/>
              <a:t>.</a:t>
            </a:r>
          </a:p>
          <a:p>
            <a:pPr algn="just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669876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98522" y="1401061"/>
            <a:ext cx="5472979" cy="403187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Enunciado</a:t>
            </a:r>
            <a:r>
              <a:rPr lang="en-US" sz="3200" b="1" dirty="0">
                <a:solidFill>
                  <a:schemeClr val="bg1"/>
                </a:solidFill>
                <a:latin typeface="Franklin Gothic Book"/>
                <a:cs typeface="Franklin Gothic Book"/>
              </a:rPr>
              <a:t> 136: 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A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caução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exigível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em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cumprimento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provisório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de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sentença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poderá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ser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dispensada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se o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julgado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a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ser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cumprido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estiver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em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consonância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com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tese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firmada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em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incidente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de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assunção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 de </a:t>
            </a:r>
            <a:r>
              <a:rPr lang="en-US" sz="32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competência</a:t>
            </a:r>
            <a:r>
              <a:rPr lang="en-US" sz="3200" dirty="0">
                <a:solidFill>
                  <a:schemeClr val="bg1"/>
                </a:solidFill>
                <a:latin typeface="Franklin Gothic Book"/>
                <a:cs typeface="Franklin Gothic Book"/>
              </a:rPr>
              <a:t>.</a:t>
            </a:r>
            <a:endParaRPr lang="en-US" sz="3200" b="1" dirty="0">
              <a:solidFill>
                <a:schemeClr val="bg1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430536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98522" y="2055763"/>
            <a:ext cx="5472979" cy="283154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4000" b="1" dirty="0" smtClean="0">
                <a:solidFill>
                  <a:schemeClr val="bg1"/>
                </a:solidFill>
              </a:rPr>
              <a:t>O </a:t>
            </a:r>
            <a:r>
              <a:rPr lang="en-US" sz="4000" b="1" dirty="0" err="1" smtClean="0">
                <a:solidFill>
                  <a:schemeClr val="bg1"/>
                </a:solidFill>
              </a:rPr>
              <a:t>beneficiário</a:t>
            </a:r>
            <a:r>
              <a:rPr lang="en-US" sz="4000" b="1" dirty="0" smtClean="0">
                <a:solidFill>
                  <a:schemeClr val="bg1"/>
                </a:solidFill>
              </a:rPr>
              <a:t> da </a:t>
            </a:r>
            <a:r>
              <a:rPr lang="en-US" sz="4000" b="1" dirty="0" err="1" smtClean="0">
                <a:solidFill>
                  <a:schemeClr val="bg1"/>
                </a:solidFill>
              </a:rPr>
              <a:t>justiça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gratuita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é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isento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automaticamente</a:t>
            </a:r>
            <a:r>
              <a:rPr lang="en-US" sz="4000" b="1" dirty="0" smtClean="0">
                <a:solidFill>
                  <a:schemeClr val="bg1"/>
                </a:solidFill>
              </a:rPr>
              <a:t> da </a:t>
            </a:r>
            <a:r>
              <a:rPr lang="en-US" sz="4000" b="1" dirty="0" err="1" smtClean="0">
                <a:solidFill>
                  <a:schemeClr val="bg1"/>
                </a:solidFill>
              </a:rPr>
              <a:t>prestação</a:t>
            </a:r>
            <a:r>
              <a:rPr lang="en-US" sz="4000" b="1" dirty="0" smtClean="0">
                <a:solidFill>
                  <a:schemeClr val="bg1"/>
                </a:solidFill>
              </a:rPr>
              <a:t> de </a:t>
            </a:r>
            <a:r>
              <a:rPr lang="en-US" sz="4000" b="1" dirty="0" err="1" smtClean="0">
                <a:solidFill>
                  <a:schemeClr val="bg1"/>
                </a:solidFill>
              </a:rPr>
              <a:t>caução</a:t>
            </a:r>
            <a:r>
              <a:rPr lang="en-US" sz="4000" b="1" dirty="0" smtClean="0">
                <a:solidFill>
                  <a:schemeClr val="bg1"/>
                </a:solidFill>
              </a:rPr>
              <a:t>?</a:t>
            </a: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66717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78393" y="1880941"/>
            <a:ext cx="67953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Art. 521.  A </a:t>
            </a:r>
            <a:r>
              <a:rPr lang="en-US" sz="2400" dirty="0" err="1"/>
              <a:t>caução</a:t>
            </a:r>
            <a:r>
              <a:rPr lang="en-US" sz="2400" dirty="0"/>
              <a:t> </a:t>
            </a:r>
            <a:r>
              <a:rPr lang="en-US" sz="2400" dirty="0" err="1"/>
              <a:t>prevista</a:t>
            </a:r>
            <a:r>
              <a:rPr lang="en-US" sz="2400" dirty="0"/>
              <a:t> no </a:t>
            </a:r>
            <a:r>
              <a:rPr lang="en-US" sz="2400" dirty="0" err="1"/>
              <a:t>inciso</a:t>
            </a:r>
            <a:r>
              <a:rPr lang="en-US" sz="2400" dirty="0"/>
              <a:t> IV do art. 520 </a:t>
            </a:r>
            <a:r>
              <a:rPr lang="en-US" sz="2400" dirty="0" err="1"/>
              <a:t>poderá</a:t>
            </a:r>
            <a:r>
              <a:rPr lang="en-US" sz="2400" dirty="0"/>
              <a:t> </a:t>
            </a:r>
            <a:r>
              <a:rPr lang="en-US" sz="2400" dirty="0" err="1"/>
              <a:t>ser</a:t>
            </a:r>
            <a:r>
              <a:rPr lang="en-US" sz="2400" dirty="0"/>
              <a:t> </a:t>
            </a:r>
            <a:r>
              <a:rPr lang="en-US" sz="2400" dirty="0" err="1"/>
              <a:t>dispensada</a:t>
            </a:r>
            <a:r>
              <a:rPr lang="en-US" sz="2400" dirty="0"/>
              <a:t> </a:t>
            </a:r>
            <a:r>
              <a:rPr lang="en-US" sz="2400" dirty="0" err="1"/>
              <a:t>nos</a:t>
            </a:r>
            <a:r>
              <a:rPr lang="en-US" sz="2400" dirty="0"/>
              <a:t> </a:t>
            </a:r>
            <a:r>
              <a:rPr lang="en-US" sz="2400" dirty="0" err="1"/>
              <a:t>casos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 smtClean="0"/>
              <a:t>:</a:t>
            </a:r>
          </a:p>
          <a:p>
            <a:pPr algn="just"/>
            <a:endParaRPr lang="en-US" sz="2400" dirty="0"/>
          </a:p>
          <a:p>
            <a:pPr algn="just"/>
            <a:r>
              <a:rPr lang="x-none" sz="2400" dirty="0" smtClean="0"/>
              <a:t>[...]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Parágrafo único.  A exigência de caução será mantida </a:t>
            </a:r>
            <a:r>
              <a:rPr lang="pt-BR" sz="2400" b="1" i="1" u="sng" dirty="0"/>
              <a:t>quando da dispensa possa resultar manifesto risco de grave dano de difícil ou incerta reparação</a:t>
            </a:r>
            <a:r>
              <a:rPr lang="pt-BR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87782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98522" y="1623660"/>
            <a:ext cx="5472979" cy="344709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4000" b="1" dirty="0" smtClean="0">
                <a:solidFill>
                  <a:schemeClr val="bg1"/>
                </a:solidFill>
              </a:rPr>
              <a:t>A </a:t>
            </a:r>
            <a:r>
              <a:rPr lang="en-US" sz="4000" b="1" dirty="0" err="1" smtClean="0">
                <a:solidFill>
                  <a:schemeClr val="bg1"/>
                </a:solidFill>
              </a:rPr>
              <a:t>exig</a:t>
            </a:r>
            <a:r>
              <a:rPr lang="en-US" sz="4000" b="1" dirty="0" err="1" smtClean="0">
                <a:solidFill>
                  <a:schemeClr val="bg1"/>
                </a:solidFill>
              </a:rPr>
              <a:t>ência</a:t>
            </a:r>
            <a:r>
              <a:rPr lang="en-US" sz="4000" b="1" dirty="0" smtClean="0">
                <a:solidFill>
                  <a:schemeClr val="bg1"/>
                </a:solidFill>
              </a:rPr>
              <a:t> de </a:t>
            </a:r>
            <a:r>
              <a:rPr lang="en-US" sz="4000" b="1" dirty="0" err="1" smtClean="0">
                <a:solidFill>
                  <a:schemeClr val="bg1"/>
                </a:solidFill>
              </a:rPr>
              <a:t>caução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não</a:t>
            </a:r>
            <a:r>
              <a:rPr lang="en-US" sz="4000" b="1" dirty="0" smtClean="0">
                <a:solidFill>
                  <a:schemeClr val="bg1"/>
                </a:solidFill>
              </a:rPr>
              <a:t> se </a:t>
            </a:r>
            <a:r>
              <a:rPr lang="en-US" sz="4000" b="1" dirty="0" err="1" smtClean="0">
                <a:solidFill>
                  <a:schemeClr val="bg1"/>
                </a:solidFill>
              </a:rPr>
              <a:t>refere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à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execução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provisória</a:t>
            </a:r>
            <a:r>
              <a:rPr lang="en-US" sz="4000" b="1" dirty="0" smtClean="0">
                <a:solidFill>
                  <a:schemeClr val="bg1"/>
                </a:solidFill>
              </a:rPr>
              <a:t> mas </a:t>
            </a:r>
            <a:r>
              <a:rPr lang="en-US" sz="4000" b="1" dirty="0" err="1" smtClean="0">
                <a:solidFill>
                  <a:schemeClr val="bg1"/>
                </a:solidFill>
              </a:rPr>
              <a:t>sim</a:t>
            </a:r>
            <a:r>
              <a:rPr lang="en-US" sz="4000" b="1" dirty="0" smtClean="0">
                <a:solidFill>
                  <a:schemeClr val="bg1"/>
                </a:solidFill>
              </a:rPr>
              <a:t> a </a:t>
            </a:r>
            <a:r>
              <a:rPr lang="en-US" sz="4000" b="1" dirty="0" err="1" smtClean="0">
                <a:solidFill>
                  <a:schemeClr val="bg1"/>
                </a:solidFill>
              </a:rPr>
              <a:t>atos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executivos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específicos</a:t>
            </a:r>
            <a:endParaRPr lang="en-US" sz="4000" b="1" dirty="0" smtClean="0">
              <a:solidFill>
                <a:schemeClr val="bg1"/>
              </a:solidFill>
            </a:endParaRP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12634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5299" y="818838"/>
            <a:ext cx="6821585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522.  O </a:t>
            </a:r>
            <a:r>
              <a:rPr lang="en-US" dirty="0" err="1"/>
              <a:t>cumprimento</a:t>
            </a:r>
            <a:r>
              <a:rPr lang="en-US" dirty="0"/>
              <a:t> </a:t>
            </a:r>
            <a:r>
              <a:rPr lang="en-US" dirty="0" err="1"/>
              <a:t>provisório</a:t>
            </a:r>
            <a:r>
              <a:rPr lang="en-US" dirty="0"/>
              <a:t> da </a:t>
            </a:r>
            <a:r>
              <a:rPr lang="en-US" dirty="0" err="1"/>
              <a:t>sentença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b="1" i="1" u="sng" dirty="0" err="1"/>
              <a:t>requerido</a:t>
            </a:r>
            <a:r>
              <a:rPr lang="en-US" b="1" i="1" u="sng" dirty="0"/>
              <a:t> </a:t>
            </a:r>
            <a:r>
              <a:rPr lang="en-US" b="1" i="1" u="sng" dirty="0" err="1"/>
              <a:t>por</a:t>
            </a:r>
            <a:r>
              <a:rPr lang="en-US" b="1" i="1" u="sng" dirty="0"/>
              <a:t> </a:t>
            </a:r>
            <a:r>
              <a:rPr lang="en-US" b="1" i="1" u="sng" dirty="0" err="1"/>
              <a:t>petição</a:t>
            </a:r>
            <a:r>
              <a:rPr lang="en-US" dirty="0"/>
              <a:t> </a:t>
            </a:r>
            <a:r>
              <a:rPr lang="en-US" dirty="0" err="1"/>
              <a:t>dirigida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juízo</a:t>
            </a:r>
            <a:r>
              <a:rPr lang="en-US" dirty="0"/>
              <a:t> </a:t>
            </a:r>
            <a:r>
              <a:rPr lang="en-US" dirty="0" err="1"/>
              <a:t>competente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.  </a:t>
            </a:r>
            <a:r>
              <a:rPr lang="en-US" b="1" i="1" u="sng" dirty="0" err="1"/>
              <a:t>Não</a:t>
            </a:r>
            <a:r>
              <a:rPr lang="en-US" b="1" i="1" u="sng" dirty="0"/>
              <a:t> </a:t>
            </a:r>
            <a:r>
              <a:rPr lang="en-US" b="1" i="1" u="sng" dirty="0" err="1"/>
              <a:t>sendo</a:t>
            </a:r>
            <a:r>
              <a:rPr lang="en-US" b="1" i="1" u="sng" dirty="0"/>
              <a:t> </a:t>
            </a:r>
            <a:r>
              <a:rPr lang="en-US" b="1" i="1" u="sng" dirty="0" err="1"/>
              <a:t>eletrônicos</a:t>
            </a:r>
            <a:r>
              <a:rPr lang="en-US" b="1" i="1" u="sng" dirty="0"/>
              <a:t> </a:t>
            </a:r>
            <a:r>
              <a:rPr lang="en-US" b="1" i="1" u="sng" dirty="0" err="1"/>
              <a:t>os</a:t>
            </a:r>
            <a:r>
              <a:rPr lang="en-US" b="1" i="1" u="sng" dirty="0"/>
              <a:t> autos</a:t>
            </a:r>
            <a:r>
              <a:rPr lang="en-US" dirty="0"/>
              <a:t>, a </a:t>
            </a:r>
            <a:r>
              <a:rPr lang="en-US" dirty="0" err="1"/>
              <a:t>petição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acompanhada</a:t>
            </a:r>
            <a:r>
              <a:rPr lang="en-US" dirty="0"/>
              <a:t> de </a:t>
            </a:r>
            <a:r>
              <a:rPr lang="en-US" dirty="0" err="1"/>
              <a:t>cópias</a:t>
            </a:r>
            <a:r>
              <a:rPr lang="en-US" dirty="0"/>
              <a:t> das </a:t>
            </a:r>
            <a:r>
              <a:rPr lang="en-US" dirty="0" err="1"/>
              <a:t>seguintes</a:t>
            </a:r>
            <a:r>
              <a:rPr lang="en-US" dirty="0"/>
              <a:t> </a:t>
            </a:r>
            <a:r>
              <a:rPr lang="en-US" dirty="0" err="1"/>
              <a:t>peças</a:t>
            </a:r>
            <a:r>
              <a:rPr lang="en-US" dirty="0"/>
              <a:t> do </a:t>
            </a:r>
            <a:r>
              <a:rPr lang="en-US" dirty="0" err="1"/>
              <a:t>processo</a:t>
            </a:r>
            <a:r>
              <a:rPr lang="en-US" dirty="0"/>
              <a:t>, </a:t>
            </a:r>
            <a:r>
              <a:rPr lang="en-US" dirty="0" err="1"/>
              <a:t>cuja</a:t>
            </a:r>
            <a:r>
              <a:rPr lang="en-US" dirty="0"/>
              <a:t> </a:t>
            </a:r>
            <a:r>
              <a:rPr lang="en-US" dirty="0" err="1"/>
              <a:t>autenticidade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certificada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próprio</a:t>
            </a:r>
            <a:r>
              <a:rPr lang="en-US" dirty="0"/>
              <a:t> </a:t>
            </a:r>
            <a:r>
              <a:rPr lang="en-US" dirty="0" err="1"/>
              <a:t>advogado</a:t>
            </a:r>
            <a:r>
              <a:rPr lang="en-US" dirty="0"/>
              <a:t>, sob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responsabilidade</a:t>
            </a:r>
            <a:r>
              <a:rPr lang="en-US" dirty="0"/>
              <a:t> </a:t>
            </a:r>
            <a:r>
              <a:rPr lang="en-US" dirty="0" err="1"/>
              <a:t>pessoal</a:t>
            </a:r>
            <a:r>
              <a:rPr lang="en-US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exequenda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</a:t>
            </a:r>
            <a:r>
              <a:rPr lang="en-US" dirty="0" err="1"/>
              <a:t>certidão</a:t>
            </a:r>
            <a:r>
              <a:rPr lang="en-US" dirty="0"/>
              <a:t> de </a:t>
            </a:r>
            <a:r>
              <a:rPr lang="en-US" dirty="0" err="1"/>
              <a:t>interposição</a:t>
            </a:r>
            <a:r>
              <a:rPr lang="en-US" dirty="0"/>
              <a:t> do </a:t>
            </a:r>
            <a:r>
              <a:rPr lang="en-US" dirty="0" err="1"/>
              <a:t>recurso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dotado</a:t>
            </a:r>
            <a:r>
              <a:rPr lang="en-US" dirty="0"/>
              <a:t> de </a:t>
            </a:r>
            <a:r>
              <a:rPr lang="en-US" dirty="0" err="1"/>
              <a:t>efeito</a:t>
            </a:r>
            <a:r>
              <a:rPr lang="en-US" dirty="0"/>
              <a:t> </a:t>
            </a:r>
            <a:r>
              <a:rPr lang="en-US" dirty="0" err="1"/>
              <a:t>suspensivo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III - </a:t>
            </a:r>
            <a:r>
              <a:rPr lang="en-US" dirty="0" err="1"/>
              <a:t>procurações</a:t>
            </a:r>
            <a:r>
              <a:rPr lang="en-US" dirty="0"/>
              <a:t> </a:t>
            </a:r>
            <a:r>
              <a:rPr lang="en-US" dirty="0" err="1"/>
              <a:t>outorgadas</a:t>
            </a:r>
            <a:r>
              <a:rPr lang="en-US" dirty="0"/>
              <a:t> </a:t>
            </a:r>
            <a:r>
              <a:rPr lang="en-US" dirty="0" err="1"/>
              <a:t>pelas</a:t>
            </a:r>
            <a:r>
              <a:rPr lang="en-US" dirty="0"/>
              <a:t> </a:t>
            </a:r>
            <a:r>
              <a:rPr lang="en-US" dirty="0" err="1"/>
              <a:t>partes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IV - </a:t>
            </a:r>
            <a:r>
              <a:rPr lang="en-US" dirty="0" err="1"/>
              <a:t>decisão</a:t>
            </a:r>
            <a:r>
              <a:rPr lang="en-US" dirty="0"/>
              <a:t> de </a:t>
            </a:r>
            <a:r>
              <a:rPr lang="en-US" dirty="0" err="1"/>
              <a:t>habilitação</a:t>
            </a:r>
            <a:r>
              <a:rPr lang="en-US" dirty="0"/>
              <a:t>, se for o </a:t>
            </a:r>
            <a:r>
              <a:rPr lang="en-US" dirty="0" err="1"/>
              <a:t>caso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V - </a:t>
            </a:r>
            <a:r>
              <a:rPr lang="en-US" dirty="0" err="1"/>
              <a:t>facultativamente</a:t>
            </a:r>
            <a:r>
              <a:rPr lang="en-US" dirty="0"/>
              <a:t>, </a:t>
            </a:r>
            <a:r>
              <a:rPr lang="en-US" dirty="0" err="1"/>
              <a:t>outras</a:t>
            </a:r>
            <a:r>
              <a:rPr lang="en-US" dirty="0"/>
              <a:t> </a:t>
            </a:r>
            <a:r>
              <a:rPr lang="en-US" dirty="0" err="1"/>
              <a:t>peças</a:t>
            </a:r>
            <a:r>
              <a:rPr lang="en-US" dirty="0"/>
              <a:t> </a:t>
            </a:r>
            <a:r>
              <a:rPr lang="en-US" dirty="0" err="1"/>
              <a:t>processuais</a:t>
            </a:r>
            <a:r>
              <a:rPr lang="en-US" dirty="0"/>
              <a:t> </a:t>
            </a:r>
            <a:r>
              <a:rPr lang="en-US" dirty="0" err="1"/>
              <a:t>consideradas</a:t>
            </a:r>
            <a:r>
              <a:rPr lang="en-US" dirty="0"/>
              <a:t> </a:t>
            </a:r>
            <a:r>
              <a:rPr lang="en-US" dirty="0" err="1"/>
              <a:t>necessárias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demonstrar</a:t>
            </a:r>
            <a:r>
              <a:rPr lang="en-US" dirty="0"/>
              <a:t> a </a:t>
            </a:r>
            <a:r>
              <a:rPr lang="en-US" dirty="0" err="1"/>
              <a:t>existência</a:t>
            </a:r>
            <a:r>
              <a:rPr lang="en-US" dirty="0"/>
              <a:t> do </a:t>
            </a:r>
            <a:r>
              <a:rPr lang="en-US" dirty="0" err="1"/>
              <a:t>crédito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8473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4579" y="1813173"/>
            <a:ext cx="670374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Art. 520. Caput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[...]</a:t>
            </a:r>
            <a:endParaRPr lang="en-US" sz="2400" dirty="0"/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§ </a:t>
            </a:r>
            <a:r>
              <a:rPr lang="en-US" sz="2400" dirty="0"/>
              <a:t>5</a:t>
            </a:r>
            <a:r>
              <a:rPr lang="en-US" sz="2400" baseline="30000" dirty="0"/>
              <a:t>o</a:t>
            </a:r>
            <a:r>
              <a:rPr lang="en-US" sz="2400" dirty="0"/>
              <a:t> </a:t>
            </a:r>
            <a:r>
              <a:rPr lang="en-US" sz="2400" dirty="0" err="1"/>
              <a:t>Ao</a:t>
            </a:r>
            <a:r>
              <a:rPr lang="en-US" sz="2400" dirty="0"/>
              <a:t> </a:t>
            </a:r>
            <a:r>
              <a:rPr lang="en-US" sz="2400" dirty="0" err="1"/>
              <a:t>cumprimento</a:t>
            </a:r>
            <a:r>
              <a:rPr lang="en-US" sz="2400" dirty="0"/>
              <a:t> </a:t>
            </a:r>
            <a:r>
              <a:rPr lang="en-US" sz="2400" dirty="0" err="1"/>
              <a:t>provisório</a:t>
            </a:r>
            <a:r>
              <a:rPr lang="en-US" sz="2400" dirty="0"/>
              <a:t> de </a:t>
            </a:r>
            <a:r>
              <a:rPr lang="en-US" sz="2400" dirty="0" err="1"/>
              <a:t>sentença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reconheça</a:t>
            </a:r>
            <a:r>
              <a:rPr lang="en-US" sz="2400" dirty="0"/>
              <a:t> </a:t>
            </a:r>
            <a:r>
              <a:rPr lang="en-US" sz="2400" b="1" dirty="0" err="1"/>
              <a:t>obrigação</a:t>
            </a:r>
            <a:r>
              <a:rPr lang="en-US" sz="2400" b="1" dirty="0"/>
              <a:t> de </a:t>
            </a:r>
            <a:r>
              <a:rPr lang="en-US" sz="2400" b="1" dirty="0" err="1"/>
              <a:t>fazer</a:t>
            </a:r>
            <a:r>
              <a:rPr lang="en-US" sz="2400" b="1" dirty="0"/>
              <a:t>, de </a:t>
            </a:r>
            <a:r>
              <a:rPr lang="en-US" sz="2400" b="1" dirty="0" err="1"/>
              <a:t>não</a:t>
            </a:r>
            <a:r>
              <a:rPr lang="en-US" sz="2400" b="1" dirty="0"/>
              <a:t> </a:t>
            </a:r>
            <a:r>
              <a:rPr lang="en-US" sz="2400" b="1" dirty="0" err="1"/>
              <a:t>fazer</a:t>
            </a:r>
            <a:r>
              <a:rPr lang="en-US" sz="2400" b="1" dirty="0"/>
              <a:t> </a:t>
            </a:r>
            <a:r>
              <a:rPr lang="en-US" sz="2400" b="1" dirty="0" err="1"/>
              <a:t>ou</a:t>
            </a:r>
            <a:r>
              <a:rPr lang="en-US" sz="2400" b="1" dirty="0"/>
              <a:t> de </a:t>
            </a:r>
            <a:r>
              <a:rPr lang="en-US" sz="2400" b="1" dirty="0" err="1"/>
              <a:t>dar</a:t>
            </a:r>
            <a:r>
              <a:rPr lang="en-US" sz="2400" b="1" dirty="0"/>
              <a:t> </a:t>
            </a:r>
            <a:r>
              <a:rPr lang="en-US" sz="2400" b="1" dirty="0" err="1"/>
              <a:t>coisa</a:t>
            </a:r>
            <a:r>
              <a:rPr lang="en-US" sz="2400" dirty="0"/>
              <a:t> </a:t>
            </a:r>
            <a:r>
              <a:rPr lang="en-US" sz="2400" dirty="0" err="1"/>
              <a:t>aplica</a:t>
            </a:r>
            <a:r>
              <a:rPr lang="en-US" sz="2400" dirty="0"/>
              <a:t>-se, </a:t>
            </a:r>
            <a:r>
              <a:rPr lang="en-US" sz="2400" b="1" u="sng" dirty="0"/>
              <a:t>no </a:t>
            </a:r>
            <a:r>
              <a:rPr lang="en-US" sz="2400" b="1" u="sng" dirty="0" err="1"/>
              <a:t>que</a:t>
            </a:r>
            <a:r>
              <a:rPr lang="en-US" sz="2400" b="1" u="sng" dirty="0"/>
              <a:t> </a:t>
            </a:r>
            <a:r>
              <a:rPr lang="en-US" sz="2400" b="1" u="sng" dirty="0" err="1"/>
              <a:t>couber</a:t>
            </a:r>
            <a:r>
              <a:rPr lang="en-US" sz="2400" dirty="0"/>
              <a:t>, o </a:t>
            </a:r>
            <a:r>
              <a:rPr lang="en-US" sz="2400" dirty="0" err="1"/>
              <a:t>disposto</a:t>
            </a:r>
            <a:r>
              <a:rPr lang="en-US" sz="2400" dirty="0"/>
              <a:t> </a:t>
            </a:r>
            <a:r>
              <a:rPr lang="en-US" sz="2400" dirty="0" err="1"/>
              <a:t>neste</a:t>
            </a:r>
            <a:r>
              <a:rPr lang="en-US" sz="2400" dirty="0"/>
              <a:t> </a:t>
            </a:r>
            <a:r>
              <a:rPr lang="en-US" sz="2400" dirty="0" err="1"/>
              <a:t>Capítulo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7910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39113" y="1302115"/>
            <a:ext cx="6926329" cy="440120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Art. 519.  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Aplicam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-se as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disposições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relativas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ao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cumprimento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 da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sentença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,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provisório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ou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definitivo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, e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à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liquidação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, no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que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couber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,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às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decisões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que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concederem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tutela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provisória</a:t>
            </a:r>
            <a:r>
              <a:rPr lang="en-US" sz="4000" dirty="0">
                <a:solidFill>
                  <a:schemeClr val="bg1"/>
                </a:solidFill>
                <a:latin typeface="Franklin Gothic Book"/>
                <a:cs typeface="Franklin Gothic Book"/>
              </a:rPr>
              <a:t>.</a:t>
            </a:r>
            <a:endParaRPr lang="en-US" sz="4000" b="1" dirty="0">
              <a:solidFill>
                <a:schemeClr val="bg1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735288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98522" y="2388920"/>
            <a:ext cx="5472979" cy="344709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4000" b="1" dirty="0" err="1" smtClean="0">
                <a:solidFill>
                  <a:schemeClr val="bg1"/>
                </a:solidFill>
              </a:rPr>
              <a:t>N</a:t>
            </a:r>
            <a:r>
              <a:rPr lang="en-US" sz="4000" b="1" dirty="0" err="1" smtClean="0">
                <a:solidFill>
                  <a:schemeClr val="bg1"/>
                </a:solidFill>
              </a:rPr>
              <a:t>ão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há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cumprimento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provisório</a:t>
            </a:r>
            <a:r>
              <a:rPr lang="en-US" sz="4000" b="1" dirty="0" smtClean="0">
                <a:solidFill>
                  <a:schemeClr val="bg1"/>
                </a:solidFill>
              </a:rPr>
              <a:t> de </a:t>
            </a:r>
            <a:r>
              <a:rPr lang="en-US" sz="4000" b="1" dirty="0" err="1" smtClean="0">
                <a:solidFill>
                  <a:schemeClr val="bg1"/>
                </a:solidFill>
              </a:rPr>
              <a:t>título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executivo</a:t>
            </a:r>
            <a:r>
              <a:rPr lang="en-US" sz="4000" b="1" dirty="0" smtClean="0">
                <a:solidFill>
                  <a:schemeClr val="bg1"/>
                </a:solidFill>
              </a:rPr>
              <a:t> extrajudicial</a:t>
            </a:r>
          </a:p>
          <a:p>
            <a:pPr lvl="0" algn="ctr"/>
            <a:endParaRPr lang="en-US" sz="4000" b="1" dirty="0">
              <a:solidFill>
                <a:schemeClr val="bg1"/>
              </a:solidFill>
            </a:endParaRPr>
          </a:p>
          <a:p>
            <a:pPr lvl="0" algn="ctr"/>
            <a:r>
              <a:rPr lang="en-US" sz="4000" b="1" dirty="0" smtClean="0">
                <a:solidFill>
                  <a:schemeClr val="bg1"/>
                </a:solidFill>
              </a:rPr>
              <a:t>E </a:t>
            </a:r>
            <a:r>
              <a:rPr lang="en-US" sz="4000" b="1" dirty="0" err="1" smtClean="0">
                <a:solidFill>
                  <a:schemeClr val="bg1"/>
                </a:solidFill>
              </a:rPr>
              <a:t>os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títulos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em</a:t>
            </a:r>
            <a:r>
              <a:rPr lang="en-US" sz="4000" b="1" dirty="0" smtClean="0">
                <a:solidFill>
                  <a:schemeClr val="bg1"/>
                </a:solidFill>
              </a:rPr>
              <a:t> VI </a:t>
            </a:r>
            <a:r>
              <a:rPr lang="mr-IN" sz="4000" b="1" dirty="0" smtClean="0">
                <a:solidFill>
                  <a:schemeClr val="bg1"/>
                </a:solidFill>
              </a:rPr>
              <a:t>–</a:t>
            </a:r>
            <a:r>
              <a:rPr lang="en-US" sz="4000" b="1" dirty="0" smtClean="0">
                <a:solidFill>
                  <a:schemeClr val="bg1"/>
                </a:solidFill>
              </a:rPr>
              <a:t> IX?</a:t>
            </a:r>
            <a:endParaRPr lang="en-US" sz="4000" b="1" dirty="0" smtClean="0">
              <a:solidFill>
                <a:schemeClr val="bg1"/>
              </a:solidFill>
            </a:endParaRPr>
          </a:p>
          <a:p>
            <a:pPr algn="ctr"/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898522" y="1191961"/>
            <a:ext cx="5472979" cy="70788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4000" b="1" dirty="0" err="1" smtClean="0">
                <a:solidFill>
                  <a:schemeClr val="bg1"/>
                </a:solidFill>
              </a:rPr>
              <a:t>Enunciado</a:t>
            </a:r>
            <a:r>
              <a:rPr lang="en-US" sz="4000" b="1" dirty="0" smtClean="0">
                <a:solidFill>
                  <a:schemeClr val="bg1"/>
                </a:solidFill>
              </a:rPr>
              <a:t> 19 / FPPC</a:t>
            </a:r>
          </a:p>
        </p:txBody>
      </p:sp>
    </p:spTree>
    <p:extLst>
      <p:ext uri="{BB962C8B-B14F-4D97-AF65-F5344CB8AC3E}">
        <p14:creationId xmlns:p14="http://schemas.microsoft.com/office/powerpoint/2010/main" val="92129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39113" y="1865159"/>
            <a:ext cx="6926329" cy="317009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4000" dirty="0" smtClean="0">
              <a:solidFill>
                <a:schemeClr val="bg1"/>
              </a:solidFill>
              <a:latin typeface="Franklin Gothic Book"/>
              <a:cs typeface="Franklin Gothic Book"/>
            </a:endParaRPr>
          </a:p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Franklin Gothic Book"/>
                <a:cs typeface="Franklin Gothic Book"/>
              </a:rPr>
              <a:t>Repetibilididade</a:t>
            </a:r>
            <a:r>
              <a:rPr lang="en-US" sz="400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 dos </a:t>
            </a:r>
            <a:r>
              <a:rPr lang="en-US" sz="4000" dirty="0" err="1" smtClean="0">
                <a:solidFill>
                  <a:schemeClr val="bg1"/>
                </a:solidFill>
                <a:latin typeface="Franklin Gothic Book"/>
                <a:cs typeface="Franklin Gothic Book"/>
              </a:rPr>
              <a:t>benef</a:t>
            </a:r>
            <a:r>
              <a:rPr lang="en-US" sz="4000" dirty="0" err="1" smtClean="0">
                <a:solidFill>
                  <a:schemeClr val="bg1"/>
                </a:solidFill>
                <a:latin typeface="Franklin Gothic Book"/>
                <a:cs typeface="Franklin Gothic Book"/>
              </a:rPr>
              <a:t>ícios</a:t>
            </a:r>
            <a:r>
              <a:rPr lang="en-US" sz="400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Franklin Gothic Book"/>
                <a:cs typeface="Franklin Gothic Book"/>
              </a:rPr>
              <a:t>previdenciários</a:t>
            </a:r>
            <a:r>
              <a:rPr lang="en-US" sz="400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 e dos </a:t>
            </a:r>
            <a:r>
              <a:rPr lang="en-US" sz="4000" dirty="0" err="1" smtClean="0">
                <a:solidFill>
                  <a:schemeClr val="bg1"/>
                </a:solidFill>
                <a:latin typeface="Franklin Gothic Book"/>
                <a:cs typeface="Franklin Gothic Book"/>
              </a:rPr>
              <a:t>alimentos</a:t>
            </a:r>
            <a:r>
              <a:rPr lang="en-US" sz="4000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Franklin Gothic Book"/>
                <a:cs typeface="Franklin Gothic Book"/>
              </a:rPr>
              <a:t>provisórios</a:t>
            </a:r>
            <a:endParaRPr lang="en-US" sz="4000" dirty="0" smtClean="0">
              <a:solidFill>
                <a:schemeClr val="bg1"/>
              </a:solidFill>
              <a:latin typeface="Franklin Gothic Book"/>
              <a:cs typeface="Franklin Gothic Book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594559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de </a:t>
            </a:r>
            <a:r>
              <a:rPr lang="en-US" b="1" dirty="0" err="1" smtClean="0"/>
              <a:t>Sentença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err="1" smtClean="0"/>
              <a:t>Exigibilidade</a:t>
            </a:r>
            <a:r>
              <a:rPr lang="en-US" b="1" dirty="0" smtClean="0"/>
              <a:t> da </a:t>
            </a:r>
            <a:r>
              <a:rPr lang="en-US" b="1" dirty="0" err="1" smtClean="0"/>
              <a:t>Obrigação</a:t>
            </a:r>
            <a:r>
              <a:rPr lang="en-US" b="1" dirty="0" smtClean="0"/>
              <a:t> de </a:t>
            </a:r>
            <a:r>
              <a:rPr lang="en-US" b="1" dirty="0" err="1" smtClean="0"/>
              <a:t>Pagar</a:t>
            </a:r>
            <a:r>
              <a:rPr lang="en-US" b="1" dirty="0" smtClean="0"/>
              <a:t> </a:t>
            </a:r>
            <a:r>
              <a:rPr lang="en-US" b="1" dirty="0" err="1" smtClean="0"/>
              <a:t>Quantia</a:t>
            </a:r>
            <a:r>
              <a:rPr lang="en-US" b="1" dirty="0" smtClean="0"/>
              <a:t> </a:t>
            </a:r>
            <a:r>
              <a:rPr lang="en-US" b="1" dirty="0" err="1" smtClean="0"/>
              <a:t>Certa</a:t>
            </a:r>
            <a:endParaRPr lang="en-US" b="1" dirty="0" smtClean="0"/>
          </a:p>
          <a:p>
            <a:r>
              <a:rPr lang="en-US" b="1" dirty="0" smtClean="0"/>
              <a:t>(Art. 520 </a:t>
            </a:r>
            <a:r>
              <a:rPr lang="mr-IN" b="1" dirty="0" smtClean="0"/>
              <a:t>–</a:t>
            </a:r>
            <a:r>
              <a:rPr lang="en-US" b="1" dirty="0" smtClean="0"/>
              <a:t> 527, CPC)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71974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Contexto</a:t>
            </a:r>
            <a:r>
              <a:rPr lang="en-US" b="1" dirty="0" smtClean="0"/>
              <a:t> </a:t>
            </a:r>
            <a:r>
              <a:rPr lang="en-US" b="1" dirty="0" err="1" smtClean="0"/>
              <a:t>Inicial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sz="2000" dirty="0" smtClean="0"/>
              <a:t> </a:t>
            </a:r>
            <a:r>
              <a:rPr lang="en-US" sz="2000" dirty="0" err="1" smtClean="0"/>
              <a:t>Qualquer</a:t>
            </a:r>
            <a:r>
              <a:rPr lang="en-US" sz="2000" dirty="0" smtClean="0"/>
              <a:t> </a:t>
            </a:r>
            <a:r>
              <a:rPr lang="en-US" sz="2000" dirty="0" err="1" smtClean="0"/>
              <a:t>decisão</a:t>
            </a:r>
            <a:r>
              <a:rPr lang="en-US" sz="2000" dirty="0" smtClean="0"/>
              <a:t> judicial</a:t>
            </a:r>
          </a:p>
          <a:p>
            <a:pPr>
              <a:buFont typeface="Wingdings" charset="2"/>
              <a:buChar char="Ø"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 smtClean="0"/>
              <a:t> </a:t>
            </a:r>
            <a:r>
              <a:rPr lang="en-US" sz="2000" dirty="0" err="1" smtClean="0"/>
              <a:t>Qualquer</a:t>
            </a:r>
            <a:r>
              <a:rPr lang="en-US" sz="2000" dirty="0" smtClean="0"/>
              <a:t> </a:t>
            </a:r>
            <a:r>
              <a:rPr lang="en-US" sz="2000" dirty="0" err="1" smtClean="0"/>
              <a:t>título</a:t>
            </a:r>
            <a:r>
              <a:rPr lang="en-US" sz="2000" dirty="0" smtClean="0"/>
              <a:t> </a:t>
            </a:r>
            <a:r>
              <a:rPr lang="en-US" sz="2000" dirty="0" err="1" smtClean="0"/>
              <a:t>executivo</a:t>
            </a:r>
            <a:r>
              <a:rPr lang="en-US" sz="2000" dirty="0" smtClean="0"/>
              <a:t> judicial</a:t>
            </a:r>
          </a:p>
          <a:p>
            <a:pPr>
              <a:buFont typeface="Wingdings" charset="2"/>
              <a:buChar char="Ø"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 smtClean="0"/>
              <a:t> </a:t>
            </a:r>
            <a:r>
              <a:rPr lang="en-US" sz="2000" dirty="0" err="1" smtClean="0"/>
              <a:t>Não</a:t>
            </a:r>
            <a:r>
              <a:rPr lang="en-US" sz="2000" dirty="0" smtClean="0"/>
              <a:t> </a:t>
            </a:r>
            <a:r>
              <a:rPr lang="en-US" sz="2000" dirty="0" err="1" smtClean="0"/>
              <a:t>pode</a:t>
            </a:r>
            <a:r>
              <a:rPr lang="en-US" sz="2000" dirty="0" smtClean="0"/>
              <a:t> </a:t>
            </a:r>
            <a:r>
              <a:rPr lang="en-US" sz="2000" dirty="0" err="1" smtClean="0"/>
              <a:t>ser</a:t>
            </a:r>
            <a:r>
              <a:rPr lang="en-US" sz="2000" dirty="0" smtClean="0"/>
              <a:t> </a:t>
            </a:r>
            <a:r>
              <a:rPr lang="en-US" sz="2000" dirty="0" err="1" smtClean="0"/>
              <a:t>iniciada</a:t>
            </a:r>
            <a:r>
              <a:rPr lang="en-US" sz="2000" dirty="0" smtClean="0"/>
              <a:t> </a:t>
            </a:r>
            <a:r>
              <a:rPr lang="en-US" sz="2000" i="1" dirty="0" smtClean="0"/>
              <a:t>ex officio</a:t>
            </a:r>
            <a:endParaRPr lang="en-US" sz="2000" dirty="0" smtClean="0"/>
          </a:p>
          <a:p>
            <a:pPr>
              <a:buFont typeface="Wingdings" charset="2"/>
              <a:buChar char="Ø"/>
            </a:pPr>
            <a:endParaRPr lang="en-US" sz="2000" i="1" dirty="0"/>
          </a:p>
          <a:p>
            <a:pPr>
              <a:buFont typeface="Wingdings" charset="2"/>
              <a:buChar char="Ø"/>
            </a:pPr>
            <a:r>
              <a:rPr lang="en-US" sz="2000" i="1" dirty="0" smtClean="0"/>
              <a:t> </a:t>
            </a:r>
            <a:r>
              <a:rPr lang="en-US" sz="2000" dirty="0" err="1" smtClean="0"/>
              <a:t>Obrigação</a:t>
            </a:r>
            <a:r>
              <a:rPr lang="en-US" sz="2000" dirty="0" smtClean="0"/>
              <a:t> </a:t>
            </a:r>
            <a:r>
              <a:rPr lang="en-US" sz="2000" dirty="0" err="1" smtClean="0"/>
              <a:t>Certa</a:t>
            </a:r>
            <a:r>
              <a:rPr lang="en-US" sz="2000" dirty="0" smtClean="0"/>
              <a:t>, </a:t>
            </a:r>
            <a:r>
              <a:rPr lang="en-US" sz="2000" b="1" dirty="0" err="1" smtClean="0"/>
              <a:t>Líquida</a:t>
            </a:r>
            <a:r>
              <a:rPr lang="en-US" sz="2000" dirty="0" smtClean="0"/>
              <a:t> e </a:t>
            </a:r>
            <a:r>
              <a:rPr lang="en-US" sz="2000" dirty="0" err="1" smtClean="0"/>
              <a:t>Exigível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860388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</a:t>
            </a:r>
            <a:r>
              <a:rPr lang="en-US" b="1" dirty="0" err="1" smtClean="0"/>
              <a:t>Definitivo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Art. 523 </a:t>
            </a:r>
            <a:r>
              <a:rPr lang="mr-IN" dirty="0" smtClean="0"/>
              <a:t>–</a:t>
            </a:r>
            <a:r>
              <a:rPr lang="en-US" dirty="0" smtClean="0"/>
              <a:t> 527, CPC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132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3823680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4049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0758025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2775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7672" y="1183447"/>
            <a:ext cx="6729932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523.  No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dirty="0" err="1"/>
              <a:t>condenação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b="1" i="1" u="sng" dirty="0" err="1"/>
              <a:t>quantia</a:t>
            </a:r>
            <a:r>
              <a:rPr lang="en-US" b="1" i="1" u="sng" dirty="0"/>
              <a:t> </a:t>
            </a:r>
            <a:r>
              <a:rPr lang="en-US" b="1" i="1" u="sng" dirty="0" err="1"/>
              <a:t>certa</a:t>
            </a:r>
            <a:r>
              <a:rPr lang="en-US" b="1" i="1" u="sng" dirty="0"/>
              <a:t>, </a:t>
            </a:r>
            <a:r>
              <a:rPr lang="en-US" b="1" i="1" u="sng" dirty="0" err="1"/>
              <a:t>ou</a:t>
            </a:r>
            <a:r>
              <a:rPr lang="en-US" b="1" i="1" u="sng" dirty="0"/>
              <a:t> </a:t>
            </a:r>
            <a:r>
              <a:rPr lang="en-US" b="1" i="1" u="sng" dirty="0" err="1"/>
              <a:t>já</a:t>
            </a:r>
            <a:r>
              <a:rPr lang="en-US" b="1" i="1" u="sng" dirty="0"/>
              <a:t> </a:t>
            </a:r>
            <a:r>
              <a:rPr lang="en-US" b="1" i="1" u="sng" dirty="0" err="1"/>
              <a:t>fixada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liquidação</a:t>
            </a:r>
            <a:r>
              <a:rPr lang="en-US" dirty="0"/>
              <a:t>, e no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b="1" i="1" u="sng" dirty="0" err="1"/>
              <a:t>decisão</a:t>
            </a:r>
            <a:r>
              <a:rPr lang="en-US" b="1" i="1" u="sng" dirty="0"/>
              <a:t> </a:t>
            </a:r>
            <a:r>
              <a:rPr lang="en-US" b="1" i="1" u="sng" dirty="0" err="1"/>
              <a:t>sobre</a:t>
            </a:r>
            <a:r>
              <a:rPr lang="en-US" b="1" i="1" u="sng" dirty="0"/>
              <a:t> </a:t>
            </a:r>
            <a:r>
              <a:rPr lang="en-US" b="1" i="1" u="sng" dirty="0" err="1"/>
              <a:t>parcela</a:t>
            </a:r>
            <a:r>
              <a:rPr lang="en-US" b="1" i="1" u="sng" dirty="0"/>
              <a:t> </a:t>
            </a:r>
            <a:r>
              <a:rPr lang="en-US" b="1" i="1" u="sng" dirty="0" err="1"/>
              <a:t>incontroversa</a:t>
            </a:r>
            <a:r>
              <a:rPr lang="en-US" dirty="0"/>
              <a:t>, o </a:t>
            </a:r>
            <a:r>
              <a:rPr lang="en-US" dirty="0" err="1"/>
              <a:t>cumprimento</a:t>
            </a:r>
            <a:r>
              <a:rPr lang="en-US" dirty="0"/>
              <a:t> </a:t>
            </a:r>
            <a:r>
              <a:rPr lang="en-US" dirty="0" err="1"/>
              <a:t>definitivo</a:t>
            </a:r>
            <a:r>
              <a:rPr lang="en-US" dirty="0"/>
              <a:t> da </a:t>
            </a:r>
            <a:r>
              <a:rPr lang="en-US" dirty="0" err="1"/>
              <a:t>sentença</a:t>
            </a:r>
            <a:r>
              <a:rPr lang="en-US" dirty="0"/>
              <a:t> far-se-</a:t>
            </a:r>
            <a:r>
              <a:rPr lang="en-US" dirty="0" err="1"/>
              <a:t>á</a:t>
            </a:r>
            <a:r>
              <a:rPr lang="en-US" dirty="0"/>
              <a:t> a </a:t>
            </a:r>
            <a:r>
              <a:rPr lang="en-US" b="1" i="1" u="sng" dirty="0" err="1"/>
              <a:t>requerimento</a:t>
            </a:r>
            <a:r>
              <a:rPr lang="en-US" dirty="0"/>
              <a:t> do </a:t>
            </a:r>
            <a:r>
              <a:rPr lang="en-US" dirty="0" err="1"/>
              <a:t>exequente</a:t>
            </a:r>
            <a:r>
              <a:rPr lang="en-US" dirty="0"/>
              <a:t>, </a:t>
            </a:r>
            <a:r>
              <a:rPr lang="en-US" dirty="0" err="1"/>
              <a:t>sendo</a:t>
            </a:r>
            <a:r>
              <a:rPr lang="en-US" dirty="0"/>
              <a:t> o </a:t>
            </a:r>
            <a:r>
              <a:rPr lang="en-US" dirty="0" err="1"/>
              <a:t>executado</a:t>
            </a:r>
            <a:r>
              <a:rPr lang="en-US" dirty="0"/>
              <a:t> </a:t>
            </a:r>
            <a:r>
              <a:rPr lang="en-US" dirty="0" err="1"/>
              <a:t>intimado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pagar</a:t>
            </a:r>
            <a:r>
              <a:rPr lang="en-US" dirty="0"/>
              <a:t> o </a:t>
            </a:r>
            <a:r>
              <a:rPr lang="en-US" dirty="0" err="1"/>
              <a:t>débito</a:t>
            </a:r>
            <a:r>
              <a:rPr lang="en-US" dirty="0"/>
              <a:t>, no </a:t>
            </a:r>
            <a:r>
              <a:rPr lang="en-US" b="1" i="1" u="sng" dirty="0" err="1"/>
              <a:t>prazo</a:t>
            </a:r>
            <a:r>
              <a:rPr lang="en-US" b="1" i="1" u="sng" dirty="0"/>
              <a:t> de 15 (</a:t>
            </a:r>
            <a:r>
              <a:rPr lang="en-US" b="1" i="1" u="sng" dirty="0" err="1"/>
              <a:t>quinze</a:t>
            </a:r>
            <a:r>
              <a:rPr lang="en-US" b="1" i="1" u="sng" dirty="0"/>
              <a:t>) </a:t>
            </a:r>
            <a:r>
              <a:rPr lang="en-US" dirty="0" err="1"/>
              <a:t>dias</a:t>
            </a:r>
            <a:r>
              <a:rPr lang="en-US" dirty="0"/>
              <a:t>, </a:t>
            </a:r>
            <a:r>
              <a:rPr lang="en-US" dirty="0" err="1"/>
              <a:t>acrescido</a:t>
            </a:r>
            <a:r>
              <a:rPr lang="en-US" dirty="0"/>
              <a:t> de </a:t>
            </a:r>
            <a:r>
              <a:rPr lang="en-US" dirty="0" err="1"/>
              <a:t>custas</a:t>
            </a:r>
            <a:r>
              <a:rPr lang="en-US" dirty="0"/>
              <a:t>, se </a:t>
            </a:r>
            <a:r>
              <a:rPr lang="en-US" dirty="0" err="1"/>
              <a:t>houver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ocorrendo</a:t>
            </a:r>
            <a:r>
              <a:rPr lang="en-US" dirty="0"/>
              <a:t> </a:t>
            </a:r>
            <a:r>
              <a:rPr lang="en-US" dirty="0" err="1"/>
              <a:t>pagamento</a:t>
            </a:r>
            <a:r>
              <a:rPr lang="en-US" dirty="0"/>
              <a:t> </a:t>
            </a:r>
            <a:r>
              <a:rPr lang="en-US" dirty="0" err="1"/>
              <a:t>voluntário</a:t>
            </a:r>
            <a:r>
              <a:rPr lang="en-US" dirty="0"/>
              <a:t> no </a:t>
            </a:r>
            <a:r>
              <a:rPr lang="en-US" dirty="0" err="1"/>
              <a:t>prazo</a:t>
            </a:r>
            <a:r>
              <a:rPr lang="en-US" dirty="0"/>
              <a:t> do caput, o </a:t>
            </a:r>
            <a:r>
              <a:rPr lang="en-US" dirty="0" err="1"/>
              <a:t>débito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acrescido</a:t>
            </a:r>
            <a:r>
              <a:rPr lang="en-US" dirty="0"/>
              <a:t> de </a:t>
            </a:r>
            <a:r>
              <a:rPr lang="en-US" b="1" i="1" u="sng" dirty="0" err="1"/>
              <a:t>multa</a:t>
            </a:r>
            <a:r>
              <a:rPr lang="en-US" b="1" i="1" u="sng" dirty="0"/>
              <a:t> de </a:t>
            </a:r>
            <a:r>
              <a:rPr lang="en-US" b="1" i="1" u="sng" dirty="0" err="1"/>
              <a:t>dez</a:t>
            </a:r>
            <a:r>
              <a:rPr lang="en-US" b="1" i="1" u="sng" dirty="0"/>
              <a:t> </a:t>
            </a:r>
            <a:r>
              <a:rPr lang="en-US" b="1" i="1" u="sng" dirty="0" err="1"/>
              <a:t>por</a:t>
            </a:r>
            <a:r>
              <a:rPr lang="en-US" b="1" i="1" u="sng" dirty="0"/>
              <a:t> cento e, </a:t>
            </a:r>
            <a:r>
              <a:rPr lang="en-US" b="1" i="1" u="sng" dirty="0" err="1"/>
              <a:t>também</a:t>
            </a:r>
            <a:r>
              <a:rPr lang="en-US" b="1" i="1" u="sng" dirty="0"/>
              <a:t>, de </a:t>
            </a:r>
            <a:r>
              <a:rPr lang="en-US" b="1" i="1" u="sng" dirty="0" err="1"/>
              <a:t>honorários</a:t>
            </a:r>
            <a:r>
              <a:rPr lang="en-US" b="1" i="1" u="sng" dirty="0"/>
              <a:t> de </a:t>
            </a:r>
            <a:r>
              <a:rPr lang="en-US" b="1" i="1" u="sng" dirty="0" err="1"/>
              <a:t>advogado</a:t>
            </a:r>
            <a:r>
              <a:rPr lang="en-US" b="1" i="1" u="sng" dirty="0"/>
              <a:t> de </a:t>
            </a:r>
            <a:r>
              <a:rPr lang="en-US" b="1" i="1" u="sng" dirty="0" err="1"/>
              <a:t>dez</a:t>
            </a:r>
            <a:r>
              <a:rPr lang="en-US" b="1" i="1" u="sng" dirty="0"/>
              <a:t> </a:t>
            </a:r>
            <a:r>
              <a:rPr lang="en-US" b="1" i="1" u="sng" dirty="0" err="1"/>
              <a:t>por</a:t>
            </a:r>
            <a:r>
              <a:rPr lang="en-US" b="1" i="1" u="sng" dirty="0"/>
              <a:t> cento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Efetuado</a:t>
            </a:r>
            <a:r>
              <a:rPr lang="en-US" dirty="0"/>
              <a:t> o </a:t>
            </a:r>
            <a:r>
              <a:rPr lang="en-US" b="1" i="1" u="sng" dirty="0" err="1"/>
              <a:t>pagamento</a:t>
            </a:r>
            <a:r>
              <a:rPr lang="en-US" b="1" i="1" u="sng" dirty="0"/>
              <a:t> </a:t>
            </a:r>
            <a:r>
              <a:rPr lang="en-US" b="1" i="1" u="sng" dirty="0" err="1"/>
              <a:t>parcial</a:t>
            </a:r>
            <a:r>
              <a:rPr lang="en-US" b="1" i="1" u="sng" dirty="0"/>
              <a:t> </a:t>
            </a:r>
            <a:r>
              <a:rPr lang="en-US" dirty="0"/>
              <a:t>no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previsto</a:t>
            </a:r>
            <a:r>
              <a:rPr lang="en-US" dirty="0"/>
              <a:t> no caput, a </a:t>
            </a:r>
            <a:r>
              <a:rPr lang="en-US" dirty="0" err="1"/>
              <a:t>multa</a:t>
            </a:r>
            <a:r>
              <a:rPr lang="en-US" dirty="0"/>
              <a:t> e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honorários</a:t>
            </a:r>
            <a:r>
              <a:rPr lang="en-US" dirty="0"/>
              <a:t> </a:t>
            </a:r>
            <a:r>
              <a:rPr lang="en-US" dirty="0" err="1"/>
              <a:t>previstos</a:t>
            </a:r>
            <a:r>
              <a:rPr lang="en-US" dirty="0"/>
              <a:t> no 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incidirão</a:t>
            </a:r>
            <a:r>
              <a:rPr lang="en-US" dirty="0"/>
              <a:t> </a:t>
            </a:r>
            <a:r>
              <a:rPr lang="en-US" b="1" i="1" u="sng" dirty="0" err="1"/>
              <a:t>sobre</a:t>
            </a:r>
            <a:r>
              <a:rPr lang="en-US" b="1" i="1" u="sng" dirty="0"/>
              <a:t> o restante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3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b="1" i="1" u="sng" dirty="0" err="1"/>
              <a:t>Não</a:t>
            </a:r>
            <a:r>
              <a:rPr lang="en-US" b="1" i="1" u="sng" dirty="0"/>
              <a:t> </a:t>
            </a:r>
            <a:r>
              <a:rPr lang="en-US" b="1" i="1" u="sng" dirty="0" err="1"/>
              <a:t>efetuado</a:t>
            </a:r>
            <a:r>
              <a:rPr lang="en-US" b="1" i="1" u="sng" dirty="0"/>
              <a:t> </a:t>
            </a:r>
            <a:r>
              <a:rPr lang="en-US" b="1" i="1" u="sng" dirty="0" err="1"/>
              <a:t>tempestivamente</a:t>
            </a:r>
            <a:r>
              <a:rPr lang="en-US" b="1" i="1" u="sng" dirty="0"/>
              <a:t> o </a:t>
            </a:r>
            <a:r>
              <a:rPr lang="en-US" b="1" i="1" u="sng" dirty="0" err="1"/>
              <a:t>pagamento</a:t>
            </a:r>
            <a:r>
              <a:rPr lang="en-US" b="1" i="1" u="sng" dirty="0"/>
              <a:t> </a:t>
            </a:r>
            <a:r>
              <a:rPr lang="en-US" b="1" i="1" u="sng" dirty="0" err="1"/>
              <a:t>voluntário</a:t>
            </a:r>
            <a:r>
              <a:rPr lang="en-US" b="1" i="1" u="sng" dirty="0"/>
              <a:t>, </a:t>
            </a:r>
            <a:r>
              <a:rPr lang="en-US" b="1" i="1" u="sng" dirty="0" err="1"/>
              <a:t>será</a:t>
            </a:r>
            <a:r>
              <a:rPr lang="en-US" b="1" i="1" u="sng" dirty="0"/>
              <a:t> </a:t>
            </a:r>
            <a:r>
              <a:rPr lang="en-US" b="1" i="1" u="sng" dirty="0" err="1"/>
              <a:t>expedido</a:t>
            </a:r>
            <a:r>
              <a:rPr lang="en-US" b="1" i="1" u="sng" dirty="0"/>
              <a:t>, </a:t>
            </a:r>
            <a:r>
              <a:rPr lang="en-US" b="1" i="1" u="sng" dirty="0" err="1"/>
              <a:t>desde</a:t>
            </a:r>
            <a:r>
              <a:rPr lang="en-US" b="1" i="1" u="sng" dirty="0"/>
              <a:t> logo, </a:t>
            </a:r>
            <a:r>
              <a:rPr lang="en-US" b="1" i="1" u="sng" dirty="0" err="1"/>
              <a:t>mandado</a:t>
            </a:r>
            <a:r>
              <a:rPr lang="en-US" b="1" i="1" u="sng" dirty="0"/>
              <a:t> de </a:t>
            </a:r>
            <a:r>
              <a:rPr lang="en-US" b="1" i="1" u="sng" dirty="0" err="1"/>
              <a:t>penhora</a:t>
            </a:r>
            <a:r>
              <a:rPr lang="en-US" b="1" i="1" u="sng" dirty="0"/>
              <a:t> e </a:t>
            </a:r>
            <a:r>
              <a:rPr lang="en-US" b="1" i="1" u="sng" dirty="0" err="1"/>
              <a:t>avaliação</a:t>
            </a:r>
            <a:r>
              <a:rPr lang="en-US" b="1" i="1" u="sng" dirty="0"/>
              <a:t>, </a:t>
            </a:r>
            <a:r>
              <a:rPr lang="en-US" b="1" i="1" u="sng" dirty="0" err="1"/>
              <a:t>seguindo</a:t>
            </a:r>
            <a:r>
              <a:rPr lang="en-US" b="1" i="1" u="sng" dirty="0"/>
              <a:t>-se </a:t>
            </a:r>
            <a:r>
              <a:rPr lang="en-US" b="1" i="1" u="sng" dirty="0" err="1"/>
              <a:t>os</a:t>
            </a:r>
            <a:r>
              <a:rPr lang="en-US" b="1" i="1" u="sng" dirty="0"/>
              <a:t> </a:t>
            </a:r>
            <a:r>
              <a:rPr lang="en-US" b="1" i="1" u="sng" dirty="0" err="1"/>
              <a:t>atos</a:t>
            </a:r>
            <a:r>
              <a:rPr lang="en-US" b="1" i="1" u="sng" dirty="0"/>
              <a:t> de </a:t>
            </a:r>
            <a:r>
              <a:rPr lang="en-US" b="1" i="1" u="sng" dirty="0" err="1"/>
              <a:t>expropriação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635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8868695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236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3195295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 </a:t>
            </a:r>
            <a:r>
              <a:rPr lang="en-US" b="1" dirty="0" err="1" smtClean="0"/>
              <a:t>multa</a:t>
            </a:r>
            <a:r>
              <a:rPr lang="en-US" b="1" dirty="0" smtClean="0"/>
              <a:t> de 10% e </a:t>
            </a:r>
            <a:r>
              <a:rPr lang="en-US" b="1" dirty="0" err="1" smtClean="0"/>
              <a:t>honor</a:t>
            </a:r>
            <a:r>
              <a:rPr lang="en-US" b="1" dirty="0" err="1" smtClean="0"/>
              <a:t>ários</a:t>
            </a:r>
            <a:r>
              <a:rPr lang="en-US" b="1" dirty="0" smtClean="0"/>
              <a:t> </a:t>
            </a:r>
            <a:r>
              <a:rPr lang="en-US" b="1" dirty="0" err="1" smtClean="0"/>
              <a:t>também</a:t>
            </a:r>
            <a:r>
              <a:rPr lang="en-US" b="1" dirty="0" smtClean="0"/>
              <a:t> </a:t>
            </a:r>
            <a:r>
              <a:rPr lang="en-US" b="1" dirty="0" err="1" smtClean="0"/>
              <a:t>incidem</a:t>
            </a:r>
            <a:r>
              <a:rPr lang="en-US" b="1" dirty="0" smtClean="0"/>
              <a:t> no </a:t>
            </a:r>
            <a:r>
              <a:rPr lang="en-US" b="1" dirty="0" err="1" smtClean="0"/>
              <a:t>cumprimento</a:t>
            </a:r>
            <a:r>
              <a:rPr lang="en-US" b="1" dirty="0" smtClean="0"/>
              <a:t> </a:t>
            </a:r>
            <a:r>
              <a:rPr lang="en-US" b="1" dirty="0" err="1" smtClean="0"/>
              <a:t>provisório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(art. 520, 2o, CPC)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30948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3666680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Decis</a:t>
            </a:r>
            <a:r>
              <a:rPr lang="en-US" b="1" dirty="0" err="1" smtClean="0"/>
              <a:t>ão</a:t>
            </a:r>
            <a:r>
              <a:rPr lang="en-US" b="1" dirty="0" smtClean="0"/>
              <a:t> </a:t>
            </a:r>
            <a:r>
              <a:rPr lang="en-US" b="1" dirty="0" err="1" smtClean="0"/>
              <a:t>Transitada</a:t>
            </a:r>
            <a:r>
              <a:rPr lang="en-US" b="1" dirty="0" smtClean="0"/>
              <a:t> </a:t>
            </a:r>
            <a:r>
              <a:rPr lang="en-US" b="1" dirty="0" err="1" smtClean="0"/>
              <a:t>em</a:t>
            </a:r>
            <a:r>
              <a:rPr lang="en-US" b="1" dirty="0" smtClean="0"/>
              <a:t> </a:t>
            </a:r>
            <a:r>
              <a:rPr lang="en-US" b="1" dirty="0" err="1" smtClean="0"/>
              <a:t>Julgado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err="1" smtClean="0"/>
              <a:t>Decisão</a:t>
            </a:r>
            <a:r>
              <a:rPr lang="en-US" b="1" dirty="0" smtClean="0"/>
              <a:t> de </a:t>
            </a:r>
            <a:r>
              <a:rPr lang="en-US" b="1" dirty="0" err="1" smtClean="0"/>
              <a:t>Liquidação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Decisão</a:t>
            </a:r>
            <a:r>
              <a:rPr lang="en-US" b="1" dirty="0" smtClean="0"/>
              <a:t> </a:t>
            </a:r>
            <a:r>
              <a:rPr lang="en-US" b="1" dirty="0" err="1" smtClean="0"/>
              <a:t>Parcial</a:t>
            </a:r>
            <a:r>
              <a:rPr lang="en-US" b="1" dirty="0" smtClean="0"/>
              <a:t> de </a:t>
            </a:r>
            <a:r>
              <a:rPr lang="en-US" b="1" dirty="0" err="1" smtClean="0"/>
              <a:t>Mérito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83924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Requerimento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para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Cumprimento</a:t>
            </a:r>
            <a:r>
              <a:rPr lang="en-US" sz="2800" b="1" dirty="0" smtClean="0"/>
              <a:t> de </a:t>
            </a:r>
            <a:r>
              <a:rPr lang="en-US" sz="2800" b="1" dirty="0" err="1" smtClean="0"/>
              <a:t>Senten</a:t>
            </a:r>
            <a:r>
              <a:rPr lang="en-US" sz="2800" b="1" dirty="0" err="1" smtClean="0"/>
              <a:t>ça</a:t>
            </a:r>
            <a:r>
              <a:rPr lang="en-US" sz="2800" b="1" dirty="0" smtClean="0"/>
              <a:t> (art. 524, 798 e 799, CPC)</a:t>
            </a:r>
            <a:endParaRPr lang="en-US" sz="28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041931753"/>
              </p:ext>
            </p:extLst>
          </p:nvPr>
        </p:nvGraphicFramePr>
        <p:xfrm>
          <a:off x="1095022" y="2108141"/>
          <a:ext cx="6965245" cy="3823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8403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91486" y="1056895"/>
            <a:ext cx="675611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dirty="0"/>
              <a:t>Art. 524.  O </a:t>
            </a:r>
            <a:r>
              <a:rPr lang="en-US" sz="1700" dirty="0" err="1"/>
              <a:t>requerimento</a:t>
            </a:r>
            <a:r>
              <a:rPr lang="en-US" sz="1700" dirty="0"/>
              <a:t> </a:t>
            </a:r>
            <a:r>
              <a:rPr lang="en-US" sz="1700" dirty="0" err="1"/>
              <a:t>previsto</a:t>
            </a:r>
            <a:r>
              <a:rPr lang="en-US" sz="1700" dirty="0"/>
              <a:t> no art. 523 </a:t>
            </a:r>
            <a:r>
              <a:rPr lang="en-US" sz="1700" dirty="0" err="1"/>
              <a:t>será</a:t>
            </a:r>
            <a:r>
              <a:rPr lang="en-US" sz="1700" dirty="0"/>
              <a:t> </a:t>
            </a:r>
            <a:r>
              <a:rPr lang="en-US" sz="1700" dirty="0" err="1"/>
              <a:t>instruído</a:t>
            </a:r>
            <a:r>
              <a:rPr lang="en-US" sz="1700" dirty="0"/>
              <a:t> com </a:t>
            </a:r>
            <a:r>
              <a:rPr lang="en-US" sz="1700" b="1" dirty="0" err="1"/>
              <a:t>demonstrativo</a:t>
            </a:r>
            <a:r>
              <a:rPr lang="en-US" sz="1700" b="1" dirty="0"/>
              <a:t> </a:t>
            </a:r>
            <a:r>
              <a:rPr lang="en-US" sz="1700" b="1" dirty="0" err="1"/>
              <a:t>discriminado</a:t>
            </a:r>
            <a:r>
              <a:rPr lang="en-US" sz="1700" b="1" dirty="0"/>
              <a:t> e </a:t>
            </a:r>
            <a:r>
              <a:rPr lang="en-US" sz="1700" b="1" dirty="0" err="1"/>
              <a:t>atualizado</a:t>
            </a:r>
            <a:r>
              <a:rPr lang="en-US" sz="1700" b="1" dirty="0"/>
              <a:t> do </a:t>
            </a:r>
            <a:r>
              <a:rPr lang="en-US" sz="1700" b="1" dirty="0" err="1"/>
              <a:t>crédito</a:t>
            </a:r>
            <a:r>
              <a:rPr lang="en-US" sz="1700" dirty="0"/>
              <a:t>, </a:t>
            </a:r>
            <a:r>
              <a:rPr lang="en-US" sz="1700" dirty="0" err="1"/>
              <a:t>devendo</a:t>
            </a:r>
            <a:r>
              <a:rPr lang="en-US" sz="1700" dirty="0"/>
              <a:t> a </a:t>
            </a:r>
            <a:r>
              <a:rPr lang="en-US" sz="1700" dirty="0" err="1"/>
              <a:t>petição</a:t>
            </a:r>
            <a:r>
              <a:rPr lang="en-US" sz="1700" dirty="0"/>
              <a:t> </a:t>
            </a:r>
            <a:r>
              <a:rPr lang="en-US" sz="1700" dirty="0" err="1"/>
              <a:t>conter</a:t>
            </a:r>
            <a:r>
              <a:rPr lang="en-US" sz="1700" dirty="0" smtClean="0"/>
              <a:t>:</a:t>
            </a:r>
          </a:p>
          <a:p>
            <a:pPr algn="just"/>
            <a:endParaRPr lang="en-US" sz="1700" dirty="0"/>
          </a:p>
          <a:p>
            <a:pPr algn="just"/>
            <a:r>
              <a:rPr lang="en-US" sz="1700" dirty="0"/>
              <a:t>I - o </a:t>
            </a:r>
            <a:r>
              <a:rPr lang="en-US" sz="1700" dirty="0" err="1"/>
              <a:t>nome</a:t>
            </a:r>
            <a:r>
              <a:rPr lang="en-US" sz="1700" dirty="0"/>
              <a:t> </a:t>
            </a:r>
            <a:r>
              <a:rPr lang="en-US" sz="1700" dirty="0" err="1"/>
              <a:t>completo</a:t>
            </a:r>
            <a:r>
              <a:rPr lang="en-US" sz="1700" dirty="0"/>
              <a:t>, o </a:t>
            </a:r>
            <a:r>
              <a:rPr lang="en-US" sz="1700" dirty="0" err="1"/>
              <a:t>número</a:t>
            </a:r>
            <a:r>
              <a:rPr lang="en-US" sz="1700" dirty="0"/>
              <a:t> de </a:t>
            </a:r>
            <a:r>
              <a:rPr lang="en-US" sz="1700" dirty="0" err="1"/>
              <a:t>inscrição</a:t>
            </a:r>
            <a:r>
              <a:rPr lang="en-US" sz="1700" dirty="0"/>
              <a:t> no </a:t>
            </a:r>
            <a:r>
              <a:rPr lang="en-US" sz="1700" dirty="0" err="1"/>
              <a:t>Cadastro</a:t>
            </a:r>
            <a:r>
              <a:rPr lang="en-US" sz="1700" dirty="0"/>
              <a:t> de </a:t>
            </a:r>
            <a:r>
              <a:rPr lang="en-US" sz="1700" dirty="0" err="1"/>
              <a:t>Pessoas</a:t>
            </a:r>
            <a:r>
              <a:rPr lang="en-US" sz="1700" dirty="0"/>
              <a:t> </a:t>
            </a:r>
            <a:r>
              <a:rPr lang="en-US" sz="1700" dirty="0" err="1"/>
              <a:t>Físicas</a:t>
            </a:r>
            <a:r>
              <a:rPr lang="en-US" sz="1700" dirty="0"/>
              <a:t> </a:t>
            </a:r>
            <a:r>
              <a:rPr lang="en-US" sz="1700" dirty="0" err="1"/>
              <a:t>ou</a:t>
            </a:r>
            <a:r>
              <a:rPr lang="en-US" sz="1700" dirty="0"/>
              <a:t> no </a:t>
            </a:r>
            <a:r>
              <a:rPr lang="en-US" sz="1700" dirty="0" err="1"/>
              <a:t>Cadastro</a:t>
            </a:r>
            <a:r>
              <a:rPr lang="en-US" sz="1700" dirty="0"/>
              <a:t> </a:t>
            </a:r>
            <a:r>
              <a:rPr lang="en-US" sz="1700" dirty="0" err="1"/>
              <a:t>Nacional</a:t>
            </a:r>
            <a:r>
              <a:rPr lang="en-US" sz="1700" dirty="0"/>
              <a:t> da Pessoa </a:t>
            </a:r>
            <a:r>
              <a:rPr lang="en-US" sz="1700" dirty="0" err="1"/>
              <a:t>Jurídica</a:t>
            </a:r>
            <a:r>
              <a:rPr lang="en-US" sz="1700" dirty="0"/>
              <a:t> do </a:t>
            </a:r>
            <a:r>
              <a:rPr lang="en-US" sz="1700" dirty="0" err="1"/>
              <a:t>exequente</a:t>
            </a:r>
            <a:r>
              <a:rPr lang="en-US" sz="1700" dirty="0"/>
              <a:t> e do </a:t>
            </a:r>
            <a:r>
              <a:rPr lang="en-US" sz="1700" dirty="0" err="1"/>
              <a:t>executado</a:t>
            </a:r>
            <a:r>
              <a:rPr lang="en-US" sz="1700" dirty="0"/>
              <a:t>, </a:t>
            </a:r>
            <a:r>
              <a:rPr lang="en-US" sz="1700" dirty="0" err="1"/>
              <a:t>observado</a:t>
            </a:r>
            <a:r>
              <a:rPr lang="en-US" sz="1700" dirty="0"/>
              <a:t> o </a:t>
            </a:r>
            <a:r>
              <a:rPr lang="en-US" sz="1700" dirty="0" err="1"/>
              <a:t>disposto</a:t>
            </a:r>
            <a:r>
              <a:rPr lang="en-US" sz="1700" dirty="0"/>
              <a:t> no art. 319, §§ 1</a:t>
            </a:r>
            <a:r>
              <a:rPr lang="en-US" sz="1700" baseline="30000" dirty="0"/>
              <a:t>o</a:t>
            </a:r>
            <a:r>
              <a:rPr lang="en-US" sz="1700" dirty="0"/>
              <a:t> a 3</a:t>
            </a:r>
            <a:r>
              <a:rPr lang="en-US" sz="1700" baseline="30000" dirty="0"/>
              <a:t>o</a:t>
            </a:r>
            <a:r>
              <a:rPr lang="en-US" sz="1700" dirty="0" smtClean="0"/>
              <a:t>;</a:t>
            </a:r>
          </a:p>
          <a:p>
            <a:pPr algn="just"/>
            <a:endParaRPr lang="en-US" sz="1700" dirty="0"/>
          </a:p>
          <a:p>
            <a:pPr algn="just"/>
            <a:r>
              <a:rPr lang="en-US" sz="1700" dirty="0"/>
              <a:t>II - o </a:t>
            </a:r>
            <a:r>
              <a:rPr lang="en-US" sz="1700" dirty="0" err="1"/>
              <a:t>índice</a:t>
            </a:r>
            <a:r>
              <a:rPr lang="en-US" sz="1700" dirty="0"/>
              <a:t> de </a:t>
            </a:r>
            <a:r>
              <a:rPr lang="en-US" sz="1700" b="1" dirty="0" err="1"/>
              <a:t>correção</a:t>
            </a:r>
            <a:r>
              <a:rPr lang="en-US" sz="1700" b="1" dirty="0"/>
              <a:t> </a:t>
            </a:r>
            <a:r>
              <a:rPr lang="en-US" sz="1700" b="1" dirty="0" err="1"/>
              <a:t>monetária</a:t>
            </a:r>
            <a:r>
              <a:rPr lang="en-US" sz="1700" b="1" dirty="0"/>
              <a:t> </a:t>
            </a:r>
            <a:r>
              <a:rPr lang="en-US" sz="1700" dirty="0" err="1"/>
              <a:t>adotado</a:t>
            </a:r>
            <a:r>
              <a:rPr lang="en-US" sz="1700" dirty="0"/>
              <a:t>;</a:t>
            </a:r>
          </a:p>
          <a:p>
            <a:pPr algn="just"/>
            <a:r>
              <a:rPr lang="en-US" sz="1700" dirty="0"/>
              <a:t>III - </a:t>
            </a:r>
            <a:r>
              <a:rPr lang="en-US" sz="1700" dirty="0" err="1"/>
              <a:t>os</a:t>
            </a:r>
            <a:r>
              <a:rPr lang="en-US" sz="1700" dirty="0"/>
              <a:t> </a:t>
            </a:r>
            <a:r>
              <a:rPr lang="en-US" sz="1700" b="1" dirty="0" err="1"/>
              <a:t>juros</a:t>
            </a:r>
            <a:r>
              <a:rPr lang="en-US" sz="1700" b="1" dirty="0"/>
              <a:t> </a:t>
            </a:r>
            <a:r>
              <a:rPr lang="en-US" sz="1700" b="1" dirty="0" err="1"/>
              <a:t>aplicados</a:t>
            </a:r>
            <a:r>
              <a:rPr lang="en-US" sz="1700" b="1" dirty="0"/>
              <a:t> </a:t>
            </a:r>
            <a:r>
              <a:rPr lang="en-US" sz="1700" dirty="0"/>
              <a:t>e as </a:t>
            </a:r>
            <a:r>
              <a:rPr lang="en-US" sz="1700" dirty="0" err="1"/>
              <a:t>respectivas</a:t>
            </a:r>
            <a:r>
              <a:rPr lang="en-US" sz="1700" dirty="0"/>
              <a:t> </a:t>
            </a:r>
            <a:r>
              <a:rPr lang="en-US" sz="1700" dirty="0" err="1"/>
              <a:t>taxas</a:t>
            </a:r>
            <a:r>
              <a:rPr lang="en-US" sz="1700" dirty="0"/>
              <a:t>;</a:t>
            </a:r>
          </a:p>
          <a:p>
            <a:pPr algn="just"/>
            <a:r>
              <a:rPr lang="en-US" sz="1700" dirty="0"/>
              <a:t>IV - o </a:t>
            </a:r>
            <a:r>
              <a:rPr lang="en-US" sz="1700" b="1" dirty="0" err="1"/>
              <a:t>termo</a:t>
            </a:r>
            <a:r>
              <a:rPr lang="en-US" sz="1700" b="1" dirty="0"/>
              <a:t> </a:t>
            </a:r>
            <a:r>
              <a:rPr lang="en-US" sz="1700" b="1" dirty="0" err="1"/>
              <a:t>inicial</a:t>
            </a:r>
            <a:r>
              <a:rPr lang="en-US" sz="1700" b="1" dirty="0"/>
              <a:t> e o </a:t>
            </a:r>
            <a:r>
              <a:rPr lang="en-US" sz="1700" b="1" dirty="0" err="1"/>
              <a:t>termo</a:t>
            </a:r>
            <a:r>
              <a:rPr lang="en-US" sz="1700" b="1" dirty="0"/>
              <a:t> final </a:t>
            </a:r>
            <a:r>
              <a:rPr lang="en-US" sz="1700" dirty="0"/>
              <a:t>dos </a:t>
            </a:r>
            <a:r>
              <a:rPr lang="en-US" sz="1700" dirty="0" err="1"/>
              <a:t>juros</a:t>
            </a:r>
            <a:r>
              <a:rPr lang="en-US" sz="1700" dirty="0"/>
              <a:t> e da </a:t>
            </a:r>
            <a:r>
              <a:rPr lang="en-US" sz="1700" dirty="0" err="1"/>
              <a:t>correção</a:t>
            </a:r>
            <a:r>
              <a:rPr lang="en-US" sz="1700" dirty="0"/>
              <a:t> </a:t>
            </a:r>
            <a:r>
              <a:rPr lang="en-US" sz="1700" dirty="0" err="1"/>
              <a:t>monetária</a:t>
            </a:r>
            <a:r>
              <a:rPr lang="en-US" sz="1700" dirty="0"/>
              <a:t> </a:t>
            </a:r>
            <a:r>
              <a:rPr lang="en-US" sz="1700" dirty="0" err="1"/>
              <a:t>utilizados</a:t>
            </a:r>
            <a:r>
              <a:rPr lang="en-US" sz="1700" dirty="0" smtClean="0"/>
              <a:t>;</a:t>
            </a:r>
          </a:p>
          <a:p>
            <a:pPr algn="just"/>
            <a:endParaRPr lang="en-US" sz="1700" dirty="0"/>
          </a:p>
          <a:p>
            <a:pPr algn="just"/>
            <a:r>
              <a:rPr lang="en-US" sz="1700" dirty="0"/>
              <a:t>V - a </a:t>
            </a:r>
            <a:r>
              <a:rPr lang="en-US" sz="1700" b="1" dirty="0" err="1"/>
              <a:t>periodicidade</a:t>
            </a:r>
            <a:r>
              <a:rPr lang="en-US" sz="1700" b="1" dirty="0"/>
              <a:t> da </a:t>
            </a:r>
            <a:r>
              <a:rPr lang="en-US" sz="1700" b="1" dirty="0" err="1"/>
              <a:t>capitalização</a:t>
            </a:r>
            <a:r>
              <a:rPr lang="en-US" sz="1700" b="1" dirty="0"/>
              <a:t> </a:t>
            </a:r>
            <a:r>
              <a:rPr lang="en-US" sz="1700" dirty="0"/>
              <a:t>dos </a:t>
            </a:r>
            <a:r>
              <a:rPr lang="en-US" sz="1700" dirty="0" err="1"/>
              <a:t>juros</a:t>
            </a:r>
            <a:r>
              <a:rPr lang="en-US" sz="1700" dirty="0"/>
              <a:t>, se for o </a:t>
            </a:r>
            <a:r>
              <a:rPr lang="en-US" sz="1700" dirty="0" err="1"/>
              <a:t>caso</a:t>
            </a:r>
            <a:r>
              <a:rPr lang="en-US" sz="1700" dirty="0" smtClean="0"/>
              <a:t>;</a:t>
            </a:r>
          </a:p>
          <a:p>
            <a:pPr algn="just"/>
            <a:endParaRPr lang="en-US" sz="1700" dirty="0"/>
          </a:p>
          <a:p>
            <a:pPr algn="just"/>
            <a:r>
              <a:rPr lang="en-US" sz="1700" dirty="0"/>
              <a:t>VI - </a:t>
            </a:r>
            <a:r>
              <a:rPr lang="en-US" sz="1700" dirty="0" err="1"/>
              <a:t>especificação</a:t>
            </a:r>
            <a:r>
              <a:rPr lang="en-US" sz="1700" dirty="0"/>
              <a:t> dos </a:t>
            </a:r>
            <a:r>
              <a:rPr lang="en-US" sz="1700" dirty="0" err="1"/>
              <a:t>eventuais</a:t>
            </a:r>
            <a:r>
              <a:rPr lang="en-US" sz="1700" dirty="0"/>
              <a:t> </a:t>
            </a:r>
            <a:r>
              <a:rPr lang="en-US" sz="1700" b="1" dirty="0" err="1"/>
              <a:t>descontos</a:t>
            </a:r>
            <a:r>
              <a:rPr lang="en-US" sz="1700" b="1" dirty="0"/>
              <a:t> </a:t>
            </a:r>
            <a:r>
              <a:rPr lang="en-US" sz="1700" b="1" dirty="0" err="1"/>
              <a:t>obrigatórios</a:t>
            </a:r>
            <a:r>
              <a:rPr lang="en-US" sz="1700" b="1" dirty="0"/>
              <a:t> </a:t>
            </a:r>
            <a:r>
              <a:rPr lang="en-US" sz="1700" dirty="0" err="1"/>
              <a:t>realizados</a:t>
            </a:r>
            <a:r>
              <a:rPr lang="en-US" sz="1700" dirty="0" smtClean="0"/>
              <a:t>;</a:t>
            </a:r>
          </a:p>
          <a:p>
            <a:pPr algn="just"/>
            <a:endParaRPr lang="en-US" sz="1700" dirty="0"/>
          </a:p>
          <a:p>
            <a:pPr algn="just"/>
            <a:r>
              <a:rPr lang="en-US" sz="1700" b="1" dirty="0"/>
              <a:t>VII - </a:t>
            </a:r>
            <a:r>
              <a:rPr lang="en-US" sz="1700" b="1" dirty="0" err="1"/>
              <a:t>indicação</a:t>
            </a:r>
            <a:r>
              <a:rPr lang="en-US" sz="1700" b="1" dirty="0"/>
              <a:t> dos bens </a:t>
            </a:r>
            <a:r>
              <a:rPr lang="en-US" sz="1700" b="1" dirty="0" err="1"/>
              <a:t>passíveis</a:t>
            </a:r>
            <a:r>
              <a:rPr lang="en-US" sz="1700" b="1" dirty="0"/>
              <a:t> de </a:t>
            </a:r>
            <a:r>
              <a:rPr lang="en-US" sz="1700" b="1" dirty="0" err="1"/>
              <a:t>penhora</a:t>
            </a:r>
            <a:r>
              <a:rPr lang="en-US" sz="1700" b="1" dirty="0"/>
              <a:t>, </a:t>
            </a:r>
            <a:r>
              <a:rPr lang="en-US" sz="1700" b="1" u="sng" dirty="0" err="1"/>
              <a:t>sempre</a:t>
            </a:r>
            <a:r>
              <a:rPr lang="en-US" sz="1700" b="1" u="sng" dirty="0"/>
              <a:t> </a:t>
            </a:r>
            <a:r>
              <a:rPr lang="en-US" sz="1700" b="1" u="sng" dirty="0" err="1"/>
              <a:t>que</a:t>
            </a:r>
            <a:r>
              <a:rPr lang="en-US" sz="1700" b="1" u="sng" dirty="0"/>
              <a:t> </a:t>
            </a:r>
            <a:r>
              <a:rPr lang="en-US" sz="1700" b="1" u="sng" dirty="0" err="1"/>
              <a:t>possível</a:t>
            </a:r>
            <a:r>
              <a:rPr lang="en-US" sz="17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1208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T</a:t>
            </a:r>
            <a:r>
              <a:rPr lang="en-US" b="1" dirty="0" err="1" smtClean="0"/>
              <a:t>ítulos</a:t>
            </a:r>
            <a:r>
              <a:rPr lang="en-US" b="1" dirty="0" smtClean="0"/>
              <a:t> </a:t>
            </a:r>
            <a:r>
              <a:rPr lang="en-US" b="1" dirty="0" err="1" smtClean="0"/>
              <a:t>Executivos</a:t>
            </a:r>
            <a:r>
              <a:rPr lang="en-US" b="1" dirty="0" smtClean="0"/>
              <a:t> </a:t>
            </a:r>
            <a:r>
              <a:rPr lang="en-US" b="1" dirty="0" err="1" smtClean="0"/>
              <a:t>Judiciais</a:t>
            </a:r>
            <a:r>
              <a:rPr lang="en-US" b="1" dirty="0" smtClean="0"/>
              <a:t>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demandam</a:t>
            </a:r>
            <a:r>
              <a:rPr lang="en-US" b="1" dirty="0" smtClean="0"/>
              <a:t> </a:t>
            </a:r>
            <a:r>
              <a:rPr lang="en-US" b="1" dirty="0" err="1" smtClean="0"/>
              <a:t>instauração</a:t>
            </a:r>
            <a:r>
              <a:rPr lang="en-US" b="1" dirty="0" smtClean="0"/>
              <a:t> de novo </a:t>
            </a:r>
            <a:r>
              <a:rPr lang="en-US" b="1" dirty="0" err="1" smtClean="0"/>
              <a:t>processo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Art. 524 c/c 319, CPC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102210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190852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36914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0395126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53900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Inconsist</a:t>
            </a:r>
            <a:r>
              <a:rPr lang="en-US" b="1" dirty="0" err="1" smtClean="0"/>
              <a:t>ência</a:t>
            </a:r>
            <a:r>
              <a:rPr lang="en-US" b="1" dirty="0" smtClean="0"/>
              <a:t> de </a:t>
            </a:r>
            <a:r>
              <a:rPr lang="en-US" b="1" dirty="0" err="1" smtClean="0"/>
              <a:t>Cálculos</a:t>
            </a:r>
            <a:r>
              <a:rPr lang="en-US" b="1" dirty="0" smtClean="0"/>
              <a:t> </a:t>
            </a:r>
            <a:r>
              <a:rPr lang="en-US" b="1" dirty="0" err="1" smtClean="0"/>
              <a:t>Apresentados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979" y="3974120"/>
            <a:ext cx="6231467" cy="1309511"/>
          </a:xfrm>
        </p:spPr>
        <p:txBody>
          <a:bodyPr>
            <a:noAutofit/>
          </a:bodyPr>
          <a:lstStyle/>
          <a:p>
            <a:r>
              <a:rPr lang="en-US" dirty="0" err="1" smtClean="0"/>
              <a:t>Penhora</a:t>
            </a:r>
            <a:r>
              <a:rPr lang="en-US" dirty="0" smtClean="0"/>
              <a:t> </a:t>
            </a:r>
            <a:r>
              <a:rPr lang="en-US" dirty="0" err="1" smtClean="0"/>
              <a:t>possui</a:t>
            </a:r>
            <a:r>
              <a:rPr lang="en-US" dirty="0" smtClean="0"/>
              <a:t> </a:t>
            </a:r>
            <a:r>
              <a:rPr lang="en-US" dirty="0" err="1" smtClean="0"/>
              <a:t>alcance</a:t>
            </a:r>
            <a:r>
              <a:rPr lang="en-US" dirty="0" smtClean="0"/>
              <a:t> </a:t>
            </a:r>
            <a:r>
              <a:rPr lang="en-US" dirty="0" err="1" smtClean="0"/>
              <a:t>restrito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 </a:t>
            </a:r>
            <a:r>
              <a:rPr lang="en-US" dirty="0" err="1" smtClean="0"/>
              <a:t>omiss</a:t>
            </a:r>
            <a:r>
              <a:rPr lang="en-US" dirty="0" err="1" smtClean="0"/>
              <a:t>ão</a:t>
            </a:r>
            <a:r>
              <a:rPr lang="en-US" dirty="0" smtClean="0"/>
              <a:t> do </a:t>
            </a:r>
            <a:r>
              <a:rPr lang="en-US" dirty="0" err="1" smtClean="0"/>
              <a:t>executado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contribuir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o </a:t>
            </a:r>
            <a:r>
              <a:rPr lang="en-US" dirty="0" err="1" smtClean="0"/>
              <a:t>esclarecimento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fazer</a:t>
            </a:r>
            <a:r>
              <a:rPr lang="en-US" dirty="0" smtClean="0"/>
              <a:t> </a:t>
            </a:r>
            <a:r>
              <a:rPr lang="en-US" dirty="0" err="1" smtClean="0"/>
              <a:t>prevalecer</a:t>
            </a:r>
            <a:r>
              <a:rPr lang="en-US" dirty="0" smtClean="0"/>
              <a:t> o </a:t>
            </a:r>
            <a:r>
              <a:rPr lang="en-US" dirty="0" err="1" smtClean="0"/>
              <a:t>cálculo</a:t>
            </a:r>
            <a:r>
              <a:rPr lang="en-US" dirty="0" smtClean="0"/>
              <a:t> </a:t>
            </a:r>
            <a:r>
              <a:rPr lang="en-US" dirty="0" err="1" smtClean="0"/>
              <a:t>apresentado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640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43859" y="1541984"/>
            <a:ext cx="688705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Quando</a:t>
            </a:r>
            <a:r>
              <a:rPr lang="en-US" dirty="0"/>
              <a:t> o valor </a:t>
            </a:r>
            <a:r>
              <a:rPr lang="en-US" dirty="0" err="1"/>
              <a:t>apontado</a:t>
            </a:r>
            <a:r>
              <a:rPr lang="en-US" dirty="0"/>
              <a:t> no </a:t>
            </a:r>
            <a:r>
              <a:rPr lang="en-US" dirty="0" err="1"/>
              <a:t>demonstrativo</a:t>
            </a:r>
            <a:r>
              <a:rPr lang="en-US" dirty="0"/>
              <a:t> </a:t>
            </a:r>
            <a:r>
              <a:rPr lang="en-US" dirty="0" err="1"/>
              <a:t>aparentemente</a:t>
            </a:r>
            <a:r>
              <a:rPr lang="en-US" dirty="0"/>
              <a:t> </a:t>
            </a:r>
            <a:r>
              <a:rPr lang="en-US" dirty="0" err="1"/>
              <a:t>exceder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limites</a:t>
            </a:r>
            <a:r>
              <a:rPr lang="en-US" dirty="0"/>
              <a:t> da </a:t>
            </a:r>
            <a:r>
              <a:rPr lang="en-US" dirty="0" err="1"/>
              <a:t>condenação</a:t>
            </a:r>
            <a:r>
              <a:rPr lang="en-US" dirty="0"/>
              <a:t>, a </a:t>
            </a:r>
            <a:r>
              <a:rPr lang="en-US" dirty="0" err="1"/>
              <a:t>execução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b="1" dirty="0" err="1"/>
              <a:t>iniciada</a:t>
            </a:r>
            <a:r>
              <a:rPr lang="en-US" b="1" dirty="0"/>
              <a:t> </a:t>
            </a:r>
            <a:r>
              <a:rPr lang="en-US" b="1" dirty="0" err="1"/>
              <a:t>pelo</a:t>
            </a:r>
            <a:r>
              <a:rPr lang="en-US" b="1" dirty="0"/>
              <a:t> valor </a:t>
            </a:r>
            <a:r>
              <a:rPr lang="en-US" b="1" dirty="0" err="1"/>
              <a:t>pretendido</a:t>
            </a:r>
            <a:r>
              <a:rPr lang="en-US" b="1" dirty="0"/>
              <a:t>, mas a </a:t>
            </a:r>
            <a:r>
              <a:rPr lang="en-US" b="1" dirty="0" err="1"/>
              <a:t>penhora</a:t>
            </a:r>
            <a:r>
              <a:rPr lang="en-US" b="1" dirty="0"/>
              <a:t> </a:t>
            </a:r>
            <a:r>
              <a:rPr lang="en-US" b="1" dirty="0" err="1"/>
              <a:t>terá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base a </a:t>
            </a:r>
            <a:r>
              <a:rPr lang="en-US" b="1" dirty="0" err="1"/>
              <a:t>importância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o </a:t>
            </a:r>
            <a:r>
              <a:rPr lang="en-US" b="1" dirty="0" err="1"/>
              <a:t>juiz</a:t>
            </a:r>
            <a:r>
              <a:rPr lang="en-US" b="1" dirty="0"/>
              <a:t> </a:t>
            </a:r>
            <a:r>
              <a:rPr lang="en-US" b="1" dirty="0" err="1"/>
              <a:t>entender</a:t>
            </a:r>
            <a:r>
              <a:rPr lang="en-US" b="1" dirty="0"/>
              <a:t> </a:t>
            </a:r>
            <a:r>
              <a:rPr lang="en-US" b="1" dirty="0" err="1"/>
              <a:t>adequada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Para a </a:t>
            </a:r>
            <a:r>
              <a:rPr lang="en-US" dirty="0" err="1"/>
              <a:t>verificação</a:t>
            </a:r>
            <a:r>
              <a:rPr lang="en-US" dirty="0"/>
              <a:t> dos </a:t>
            </a:r>
            <a:r>
              <a:rPr lang="en-US" dirty="0" err="1"/>
              <a:t>cálculos</a:t>
            </a:r>
            <a:r>
              <a:rPr lang="en-US" dirty="0"/>
              <a:t>,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valer</a:t>
            </a:r>
            <a:r>
              <a:rPr lang="en-US" dirty="0"/>
              <a:t>-se de </a:t>
            </a:r>
            <a:r>
              <a:rPr lang="en-US" dirty="0" err="1"/>
              <a:t>contabilista</a:t>
            </a:r>
            <a:r>
              <a:rPr lang="en-US" dirty="0"/>
              <a:t> do </a:t>
            </a:r>
            <a:r>
              <a:rPr lang="en-US" dirty="0" err="1"/>
              <a:t>juízo</a:t>
            </a:r>
            <a:r>
              <a:rPr lang="en-US" dirty="0"/>
              <a:t>,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terá</a:t>
            </a:r>
            <a:r>
              <a:rPr lang="en-US" dirty="0"/>
              <a:t> 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máximo</a:t>
            </a:r>
            <a:r>
              <a:rPr lang="en-US" dirty="0"/>
              <a:t> de 30 (</a:t>
            </a:r>
            <a:r>
              <a:rPr lang="en-US" dirty="0" err="1"/>
              <a:t>trinta</a:t>
            </a:r>
            <a:r>
              <a:rPr lang="en-US" dirty="0"/>
              <a:t>) </a:t>
            </a:r>
            <a:r>
              <a:rPr lang="en-US" dirty="0" err="1"/>
              <a:t>dias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efetuá</a:t>
            </a:r>
            <a:r>
              <a:rPr lang="en-US" dirty="0"/>
              <a:t>-la, </a:t>
            </a:r>
            <a:r>
              <a:rPr lang="en-US" dirty="0" err="1"/>
              <a:t>exceto</a:t>
            </a:r>
            <a:r>
              <a:rPr lang="en-US" dirty="0"/>
              <a:t> se outro </a:t>
            </a:r>
            <a:r>
              <a:rPr lang="en-US" dirty="0" err="1"/>
              <a:t>lhe</a:t>
            </a:r>
            <a:r>
              <a:rPr lang="en-US" dirty="0"/>
              <a:t> for </a:t>
            </a:r>
            <a:r>
              <a:rPr lang="en-US" dirty="0" err="1"/>
              <a:t>determinado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§ 3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Quando</a:t>
            </a:r>
            <a:r>
              <a:rPr lang="en-US" dirty="0"/>
              <a:t> a </a:t>
            </a:r>
            <a:r>
              <a:rPr lang="en-US" b="1" dirty="0" err="1"/>
              <a:t>elaboração</a:t>
            </a:r>
            <a:r>
              <a:rPr lang="en-US" dirty="0"/>
              <a:t> do </a:t>
            </a:r>
            <a:r>
              <a:rPr lang="en-US" dirty="0" err="1"/>
              <a:t>demonstrativo</a:t>
            </a:r>
            <a:r>
              <a:rPr lang="en-US" dirty="0"/>
              <a:t> </a:t>
            </a:r>
            <a:r>
              <a:rPr lang="en-US" b="1" dirty="0" err="1"/>
              <a:t>depender</a:t>
            </a:r>
            <a:r>
              <a:rPr lang="en-US" b="1" dirty="0"/>
              <a:t> de dados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poder</a:t>
            </a:r>
            <a:r>
              <a:rPr lang="en-US" b="1" dirty="0"/>
              <a:t> de </a:t>
            </a:r>
            <a:r>
              <a:rPr lang="en-US" b="1" dirty="0" err="1"/>
              <a:t>terceiros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do </a:t>
            </a:r>
            <a:r>
              <a:rPr lang="en-US" b="1" dirty="0" err="1"/>
              <a:t>executado</a:t>
            </a:r>
            <a:r>
              <a:rPr lang="en-US" b="1" dirty="0"/>
              <a:t>, o </a:t>
            </a:r>
            <a:r>
              <a:rPr lang="en-US" b="1" dirty="0" err="1"/>
              <a:t>juiz</a:t>
            </a:r>
            <a:r>
              <a:rPr lang="en-US" b="1" dirty="0"/>
              <a:t> </a:t>
            </a:r>
            <a:r>
              <a:rPr lang="en-US" b="1" dirty="0" err="1"/>
              <a:t>poderá</a:t>
            </a:r>
            <a:r>
              <a:rPr lang="en-US" b="1" dirty="0"/>
              <a:t> </a:t>
            </a:r>
            <a:r>
              <a:rPr lang="en-US" b="1" dirty="0" err="1"/>
              <a:t>requisitá</a:t>
            </a:r>
            <a:r>
              <a:rPr lang="en-US" b="1" dirty="0"/>
              <a:t>-los, sob </a:t>
            </a:r>
            <a:r>
              <a:rPr lang="en-US" b="1" dirty="0" err="1"/>
              <a:t>cominação</a:t>
            </a:r>
            <a:r>
              <a:rPr lang="en-US" b="1" dirty="0"/>
              <a:t> do crime de </a:t>
            </a:r>
            <a:r>
              <a:rPr lang="en-US" b="1" dirty="0" err="1"/>
              <a:t>desobediência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359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39113" y="1803864"/>
            <a:ext cx="688705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§ </a:t>
            </a:r>
            <a:r>
              <a:rPr lang="en-US" sz="2000" dirty="0"/>
              <a:t>4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Quando</a:t>
            </a:r>
            <a:r>
              <a:rPr lang="en-US" sz="2000" dirty="0"/>
              <a:t> a </a:t>
            </a:r>
            <a:r>
              <a:rPr lang="en-US" sz="2000" dirty="0" err="1"/>
              <a:t>complementação</a:t>
            </a:r>
            <a:r>
              <a:rPr lang="en-US" sz="2000" dirty="0"/>
              <a:t> do </a:t>
            </a:r>
            <a:r>
              <a:rPr lang="en-US" sz="2000" dirty="0" err="1"/>
              <a:t>demonstrativo</a:t>
            </a:r>
            <a:r>
              <a:rPr lang="en-US" sz="2000" dirty="0"/>
              <a:t> </a:t>
            </a:r>
            <a:r>
              <a:rPr lang="en-US" sz="2000" dirty="0" err="1"/>
              <a:t>depender</a:t>
            </a:r>
            <a:r>
              <a:rPr lang="en-US" sz="2000" dirty="0"/>
              <a:t> de dados </a:t>
            </a:r>
            <a:r>
              <a:rPr lang="en-US" sz="2000" dirty="0" err="1"/>
              <a:t>adicionais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poder</a:t>
            </a:r>
            <a:r>
              <a:rPr lang="en-US" sz="2000" dirty="0"/>
              <a:t> do </a:t>
            </a:r>
            <a:r>
              <a:rPr lang="en-US" sz="2000" dirty="0" err="1"/>
              <a:t>executado</a:t>
            </a:r>
            <a:r>
              <a:rPr lang="en-US" sz="2000" dirty="0"/>
              <a:t>, o </a:t>
            </a:r>
            <a:r>
              <a:rPr lang="en-US" sz="2000" dirty="0" err="1"/>
              <a:t>juiz</a:t>
            </a:r>
            <a:r>
              <a:rPr lang="en-US" sz="2000" dirty="0"/>
              <a:t> </a:t>
            </a:r>
            <a:r>
              <a:rPr lang="en-US" sz="2000" dirty="0" err="1"/>
              <a:t>poderá</a:t>
            </a:r>
            <a:r>
              <a:rPr lang="en-US" sz="2000" dirty="0"/>
              <a:t>, a </a:t>
            </a:r>
            <a:r>
              <a:rPr lang="en-US" sz="2000" dirty="0" err="1"/>
              <a:t>requerimento</a:t>
            </a:r>
            <a:r>
              <a:rPr lang="en-US" sz="2000" dirty="0"/>
              <a:t> do </a:t>
            </a:r>
            <a:r>
              <a:rPr lang="en-US" sz="2000" dirty="0" err="1"/>
              <a:t>exequente</a:t>
            </a:r>
            <a:r>
              <a:rPr lang="en-US" sz="2000" dirty="0"/>
              <a:t>, </a:t>
            </a:r>
            <a:r>
              <a:rPr lang="en-US" sz="2000" dirty="0" err="1"/>
              <a:t>requisitá</a:t>
            </a:r>
            <a:r>
              <a:rPr lang="en-US" sz="2000" dirty="0"/>
              <a:t>-los, </a:t>
            </a:r>
            <a:r>
              <a:rPr lang="en-US" sz="2000" dirty="0" err="1"/>
              <a:t>fixando</a:t>
            </a:r>
            <a:r>
              <a:rPr lang="en-US" sz="2000" dirty="0"/>
              <a:t> </a:t>
            </a:r>
            <a:r>
              <a:rPr lang="en-US" sz="2000" dirty="0" err="1"/>
              <a:t>prazo</a:t>
            </a:r>
            <a:r>
              <a:rPr lang="en-US" sz="2000" dirty="0"/>
              <a:t> de </a:t>
            </a:r>
            <a:r>
              <a:rPr lang="en-US" sz="2000" dirty="0" err="1"/>
              <a:t>até</a:t>
            </a:r>
            <a:r>
              <a:rPr lang="en-US" sz="2000" dirty="0"/>
              <a:t> 30 (</a:t>
            </a:r>
            <a:r>
              <a:rPr lang="en-US" sz="2000" dirty="0" err="1"/>
              <a:t>trinta</a:t>
            </a:r>
            <a:r>
              <a:rPr lang="en-US" sz="2000" dirty="0"/>
              <a:t>) </a:t>
            </a:r>
            <a:r>
              <a:rPr lang="en-US" sz="2000" dirty="0" err="1"/>
              <a:t>dias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o </a:t>
            </a:r>
            <a:r>
              <a:rPr lang="en-US" sz="2000" dirty="0" err="1"/>
              <a:t>cumprimento</a:t>
            </a:r>
            <a:r>
              <a:rPr lang="en-US" sz="2000" dirty="0"/>
              <a:t> da </a:t>
            </a:r>
            <a:r>
              <a:rPr lang="en-US" sz="2000" dirty="0" err="1"/>
              <a:t>diligência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5</a:t>
            </a:r>
            <a:r>
              <a:rPr lang="en-US" sz="2000" baseline="30000" dirty="0"/>
              <a:t>o</a:t>
            </a:r>
            <a:r>
              <a:rPr lang="en-US" sz="2000" dirty="0"/>
              <a:t> Se </a:t>
            </a:r>
            <a:r>
              <a:rPr lang="en-US" sz="2000" dirty="0" err="1"/>
              <a:t>os</a:t>
            </a:r>
            <a:r>
              <a:rPr lang="en-US" sz="2000" dirty="0"/>
              <a:t> dados </a:t>
            </a:r>
            <a:r>
              <a:rPr lang="en-US" sz="2000" dirty="0" err="1"/>
              <a:t>adicionais</a:t>
            </a:r>
            <a:r>
              <a:rPr lang="en-US" sz="2000" dirty="0"/>
              <a:t> a </a:t>
            </a:r>
            <a:r>
              <a:rPr lang="en-US" sz="2000" dirty="0" err="1"/>
              <a:t>que</a:t>
            </a:r>
            <a:r>
              <a:rPr lang="en-US" sz="2000" dirty="0"/>
              <a:t> se </a:t>
            </a:r>
            <a:r>
              <a:rPr lang="en-US" sz="2000" dirty="0" err="1"/>
              <a:t>refere</a:t>
            </a:r>
            <a:r>
              <a:rPr lang="en-US" sz="2000" dirty="0"/>
              <a:t> o § 4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não</a:t>
            </a:r>
            <a:r>
              <a:rPr lang="en-US" sz="2000" dirty="0"/>
              <a:t> </a:t>
            </a:r>
            <a:r>
              <a:rPr lang="en-US" sz="2000" dirty="0" err="1"/>
              <a:t>forem</a:t>
            </a:r>
            <a:r>
              <a:rPr lang="en-US" sz="2000" dirty="0"/>
              <a:t> </a:t>
            </a:r>
            <a:r>
              <a:rPr lang="en-US" sz="2000" dirty="0" err="1"/>
              <a:t>apresentados</a:t>
            </a:r>
            <a:r>
              <a:rPr lang="en-US" sz="2000" dirty="0"/>
              <a:t> </a:t>
            </a:r>
            <a:r>
              <a:rPr lang="en-US" sz="2000" dirty="0" err="1"/>
              <a:t>pelo</a:t>
            </a:r>
            <a:r>
              <a:rPr lang="en-US" sz="2000" dirty="0"/>
              <a:t> </a:t>
            </a:r>
            <a:r>
              <a:rPr lang="en-US" sz="2000" dirty="0" err="1"/>
              <a:t>executado</a:t>
            </a:r>
            <a:r>
              <a:rPr lang="en-US" sz="2000" dirty="0"/>
              <a:t>, </a:t>
            </a:r>
            <a:r>
              <a:rPr lang="en-US" sz="2000" dirty="0" err="1"/>
              <a:t>sem</a:t>
            </a:r>
            <a:r>
              <a:rPr lang="en-US" sz="2000" dirty="0"/>
              <a:t> </a:t>
            </a:r>
            <a:r>
              <a:rPr lang="en-US" sz="2000" dirty="0" err="1"/>
              <a:t>justificativa</a:t>
            </a:r>
            <a:r>
              <a:rPr lang="en-US" sz="2000" dirty="0"/>
              <a:t>, no </a:t>
            </a:r>
            <a:r>
              <a:rPr lang="en-US" sz="2000" dirty="0" err="1"/>
              <a:t>prazo</a:t>
            </a:r>
            <a:r>
              <a:rPr lang="en-US" sz="2000" dirty="0"/>
              <a:t> </a:t>
            </a:r>
            <a:r>
              <a:rPr lang="en-US" sz="2000" dirty="0" err="1"/>
              <a:t>designado</a:t>
            </a:r>
            <a:r>
              <a:rPr lang="en-US" sz="2000" dirty="0"/>
              <a:t>, </a:t>
            </a:r>
            <a:r>
              <a:rPr lang="en-US" sz="2000" dirty="0" err="1"/>
              <a:t>reputar</a:t>
            </a:r>
            <a:r>
              <a:rPr lang="en-US" sz="2000" dirty="0"/>
              <a:t>-se-</a:t>
            </a:r>
            <a:r>
              <a:rPr lang="en-US" sz="2000" dirty="0" err="1"/>
              <a:t>ão</a:t>
            </a:r>
            <a:r>
              <a:rPr lang="en-US" sz="2000" dirty="0"/>
              <a:t> </a:t>
            </a:r>
            <a:r>
              <a:rPr lang="en-US" sz="2000" dirty="0" err="1"/>
              <a:t>corretos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cálculos</a:t>
            </a:r>
            <a:r>
              <a:rPr lang="en-US" sz="2000" dirty="0"/>
              <a:t> </a:t>
            </a:r>
            <a:r>
              <a:rPr lang="en-US" sz="2000" dirty="0" err="1"/>
              <a:t>apresentados</a:t>
            </a:r>
            <a:r>
              <a:rPr lang="en-US" sz="2000" dirty="0"/>
              <a:t> </a:t>
            </a:r>
            <a:r>
              <a:rPr lang="en-US" sz="2000" dirty="0" err="1"/>
              <a:t>pelo</a:t>
            </a:r>
            <a:r>
              <a:rPr lang="en-US" sz="2000" dirty="0"/>
              <a:t> </a:t>
            </a:r>
            <a:r>
              <a:rPr lang="en-US" sz="2000" dirty="0" err="1"/>
              <a:t>exequente</a:t>
            </a:r>
            <a:r>
              <a:rPr lang="en-US" sz="2000" dirty="0"/>
              <a:t> </a:t>
            </a:r>
            <a:r>
              <a:rPr lang="en-US" sz="2000" dirty="0" err="1"/>
              <a:t>apenas</a:t>
            </a:r>
            <a:r>
              <a:rPr lang="en-US" sz="2000" dirty="0"/>
              <a:t> com base </a:t>
            </a:r>
            <a:r>
              <a:rPr lang="en-US" sz="2000" dirty="0" err="1"/>
              <a:t>nos</a:t>
            </a:r>
            <a:r>
              <a:rPr lang="en-US" sz="2000" dirty="0"/>
              <a:t> dados de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dispõe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err="1" smtClean="0"/>
              <a:t>Presun</a:t>
            </a:r>
            <a:r>
              <a:rPr lang="en-US" sz="2000" dirty="0" err="1" smtClean="0"/>
              <a:t>ção</a:t>
            </a:r>
            <a:r>
              <a:rPr lang="en-US" sz="2000" dirty="0" smtClean="0"/>
              <a:t> </a:t>
            </a:r>
            <a:r>
              <a:rPr lang="en-US" sz="2000" dirty="0" err="1" smtClean="0"/>
              <a:t>Relativa</a:t>
            </a:r>
            <a:endParaRPr lang="en-US" sz="2000" dirty="0" smtClean="0"/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smtClean="0"/>
              <a:t>Art. 400, 392 e 406, CPC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85373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98522" y="2055763"/>
            <a:ext cx="5472979" cy="283154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4000" b="1" dirty="0" err="1" smtClean="0">
                <a:solidFill>
                  <a:schemeClr val="bg1"/>
                </a:solidFill>
              </a:rPr>
              <a:t>Qual</a:t>
            </a:r>
            <a:r>
              <a:rPr lang="en-US" sz="4000" b="1" dirty="0" smtClean="0">
                <a:solidFill>
                  <a:schemeClr val="bg1"/>
                </a:solidFill>
              </a:rPr>
              <a:t> o </a:t>
            </a:r>
            <a:r>
              <a:rPr lang="en-US" sz="4000" b="1" dirty="0" err="1" smtClean="0">
                <a:solidFill>
                  <a:schemeClr val="bg1"/>
                </a:solidFill>
              </a:rPr>
              <a:t>prazo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para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formulação</a:t>
            </a:r>
            <a:r>
              <a:rPr lang="en-US" sz="4000" b="1" dirty="0" smtClean="0">
                <a:solidFill>
                  <a:schemeClr val="bg1"/>
                </a:solidFill>
              </a:rPr>
              <a:t> do </a:t>
            </a:r>
            <a:r>
              <a:rPr lang="en-US" sz="4000" b="1" dirty="0" err="1" smtClean="0">
                <a:solidFill>
                  <a:schemeClr val="bg1"/>
                </a:solidFill>
              </a:rPr>
              <a:t>requerimento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pelo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exequente</a:t>
            </a:r>
            <a:r>
              <a:rPr lang="en-US" sz="4000" b="1" dirty="0" smtClean="0">
                <a:solidFill>
                  <a:schemeClr val="bg1"/>
                </a:solidFill>
              </a:rPr>
              <a:t>?</a:t>
            </a: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62240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98522" y="2055763"/>
            <a:ext cx="5472979" cy="344709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4000" b="1" dirty="0" smtClean="0">
                <a:solidFill>
                  <a:schemeClr val="bg1"/>
                </a:solidFill>
              </a:rPr>
              <a:t>O </a:t>
            </a:r>
            <a:r>
              <a:rPr lang="en-US" sz="4000" b="1" dirty="0" err="1" smtClean="0">
                <a:solidFill>
                  <a:schemeClr val="bg1"/>
                </a:solidFill>
              </a:rPr>
              <a:t>que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se </a:t>
            </a:r>
            <a:r>
              <a:rPr lang="en-US" sz="4000" b="1" dirty="0" err="1" smtClean="0">
                <a:solidFill>
                  <a:schemeClr val="bg1"/>
                </a:solidFill>
              </a:rPr>
              <a:t>entende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por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prescrição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intercorrente</a:t>
            </a:r>
            <a:r>
              <a:rPr lang="en-US" sz="4000" b="1" dirty="0" smtClean="0">
                <a:solidFill>
                  <a:schemeClr val="bg1"/>
                </a:solidFill>
              </a:rPr>
              <a:t> no </a:t>
            </a:r>
            <a:r>
              <a:rPr lang="en-US" sz="4000" b="1" dirty="0" err="1" smtClean="0">
                <a:solidFill>
                  <a:schemeClr val="bg1"/>
                </a:solidFill>
              </a:rPr>
              <a:t>módulo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executivo</a:t>
            </a:r>
            <a:r>
              <a:rPr lang="en-US" sz="4000" b="1" dirty="0" smtClean="0">
                <a:solidFill>
                  <a:schemeClr val="bg1"/>
                </a:solidFill>
              </a:rPr>
              <a:t>? </a:t>
            </a:r>
            <a:r>
              <a:rPr lang="en-US" sz="4000" b="1" dirty="0" err="1" smtClean="0">
                <a:solidFill>
                  <a:schemeClr val="bg1"/>
                </a:solidFill>
              </a:rPr>
              <a:t>Qual</a:t>
            </a:r>
            <a:r>
              <a:rPr lang="en-US" sz="4000" b="1" dirty="0" smtClean="0">
                <a:solidFill>
                  <a:schemeClr val="bg1"/>
                </a:solidFill>
              </a:rPr>
              <a:t> o </a:t>
            </a:r>
            <a:r>
              <a:rPr lang="en-US" sz="4000" b="1" dirty="0" err="1" smtClean="0">
                <a:solidFill>
                  <a:schemeClr val="bg1"/>
                </a:solidFill>
              </a:rPr>
              <a:t>seu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prazo</a:t>
            </a:r>
            <a:r>
              <a:rPr lang="en-US" sz="4000" b="1" dirty="0" smtClean="0">
                <a:solidFill>
                  <a:schemeClr val="bg1"/>
                </a:solidFill>
              </a:rPr>
              <a:t>?</a:t>
            </a:r>
          </a:p>
          <a:p>
            <a:pPr lvl="0" algn="ctr"/>
            <a:r>
              <a:rPr lang="en-US" sz="4000" b="1" dirty="0" smtClean="0">
                <a:solidFill>
                  <a:schemeClr val="bg1"/>
                </a:solidFill>
              </a:rPr>
              <a:t>(</a:t>
            </a:r>
            <a:r>
              <a:rPr lang="en-US" sz="4000" b="1" dirty="0" err="1" smtClean="0">
                <a:solidFill>
                  <a:schemeClr val="bg1"/>
                </a:solidFill>
              </a:rPr>
              <a:t>Resp</a:t>
            </a:r>
            <a:r>
              <a:rPr lang="en-US" sz="4000" b="1" dirty="0" smtClean="0">
                <a:solidFill>
                  <a:schemeClr val="bg1"/>
                </a:solidFill>
              </a:rPr>
              <a:t> 1.604.412/SC)</a:t>
            </a:r>
            <a:endParaRPr lang="en-US" sz="4000" b="1" dirty="0" smtClean="0">
              <a:solidFill>
                <a:schemeClr val="bg1"/>
              </a:solidFill>
            </a:endParaRP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36230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606063"/>
            <a:ext cx="6254044" cy="1362075"/>
          </a:xfrm>
        </p:spPr>
        <p:txBody>
          <a:bodyPr>
            <a:noAutofit/>
          </a:bodyPr>
          <a:lstStyle/>
          <a:p>
            <a:r>
              <a:rPr lang="en-US" sz="4400" b="1" dirty="0" err="1" smtClean="0"/>
              <a:t>Incidente</a:t>
            </a:r>
            <a:r>
              <a:rPr lang="en-US" sz="4400" b="1" dirty="0" smtClean="0"/>
              <a:t> de </a:t>
            </a:r>
            <a:r>
              <a:rPr lang="en-US" sz="4400" b="1" dirty="0" err="1" smtClean="0"/>
              <a:t>Pagamento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Volunt</a:t>
            </a:r>
            <a:r>
              <a:rPr lang="en-US" sz="4400" b="1" dirty="0" err="1" smtClean="0"/>
              <a:t>ário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256794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9833" y="1214619"/>
            <a:ext cx="701798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526.  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lícito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réu</a:t>
            </a:r>
            <a:r>
              <a:rPr lang="en-US" dirty="0"/>
              <a:t>, antes de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intimado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o </a:t>
            </a:r>
            <a:r>
              <a:rPr lang="en-US" dirty="0" err="1"/>
              <a:t>cumprimento</a:t>
            </a:r>
            <a:r>
              <a:rPr lang="en-US" dirty="0"/>
              <a:t> da </a:t>
            </a:r>
            <a:r>
              <a:rPr lang="en-US" dirty="0" err="1"/>
              <a:t>sentença</a:t>
            </a:r>
            <a:r>
              <a:rPr lang="en-US" dirty="0"/>
              <a:t>, </a:t>
            </a:r>
            <a:r>
              <a:rPr lang="en-US" dirty="0" err="1"/>
              <a:t>comparecer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juízo</a:t>
            </a:r>
            <a:r>
              <a:rPr lang="en-US" dirty="0"/>
              <a:t> e </a:t>
            </a:r>
            <a:r>
              <a:rPr lang="en-US" dirty="0" err="1"/>
              <a:t>oferecer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pagamento</a:t>
            </a:r>
            <a:r>
              <a:rPr lang="en-US" dirty="0"/>
              <a:t> o valor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entender</a:t>
            </a:r>
            <a:r>
              <a:rPr lang="en-US" dirty="0"/>
              <a:t> </a:t>
            </a:r>
            <a:r>
              <a:rPr lang="en-US" dirty="0" err="1"/>
              <a:t>devido</a:t>
            </a:r>
            <a:r>
              <a:rPr lang="en-US" dirty="0"/>
              <a:t>, </a:t>
            </a:r>
            <a:r>
              <a:rPr lang="en-US" dirty="0" err="1"/>
              <a:t>apresentando</a:t>
            </a:r>
            <a:r>
              <a:rPr lang="en-US" dirty="0"/>
              <a:t> </a:t>
            </a:r>
            <a:r>
              <a:rPr lang="en-US" dirty="0" err="1"/>
              <a:t>memória</a:t>
            </a:r>
            <a:r>
              <a:rPr lang="en-US" dirty="0"/>
              <a:t> </a:t>
            </a:r>
            <a:r>
              <a:rPr lang="en-US" dirty="0" err="1"/>
              <a:t>discriminada</a:t>
            </a:r>
            <a:r>
              <a:rPr lang="en-US" dirty="0"/>
              <a:t> do </a:t>
            </a:r>
            <a:r>
              <a:rPr lang="en-US" dirty="0" err="1"/>
              <a:t>cálculo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O </a:t>
            </a:r>
            <a:r>
              <a:rPr lang="en-US" dirty="0" err="1"/>
              <a:t>autor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ouvido</a:t>
            </a:r>
            <a:r>
              <a:rPr lang="en-US" dirty="0"/>
              <a:t> no </a:t>
            </a:r>
            <a:r>
              <a:rPr lang="en-US" dirty="0" err="1"/>
              <a:t>prazo</a:t>
            </a:r>
            <a:r>
              <a:rPr lang="en-US" dirty="0"/>
              <a:t> de 5 (</a:t>
            </a:r>
            <a:r>
              <a:rPr lang="en-US" dirty="0" err="1"/>
              <a:t>cinco</a:t>
            </a:r>
            <a:r>
              <a:rPr lang="en-US" dirty="0"/>
              <a:t>) </a:t>
            </a:r>
            <a:r>
              <a:rPr lang="en-US" dirty="0" err="1"/>
              <a:t>dias</a:t>
            </a:r>
            <a:r>
              <a:rPr lang="en-US" dirty="0"/>
              <a:t>, </a:t>
            </a:r>
            <a:r>
              <a:rPr lang="en-US" dirty="0" err="1"/>
              <a:t>podendo</a:t>
            </a:r>
            <a:r>
              <a:rPr lang="en-US" dirty="0"/>
              <a:t> </a:t>
            </a:r>
            <a:r>
              <a:rPr lang="en-US" dirty="0" err="1"/>
              <a:t>impugnar</a:t>
            </a:r>
            <a:r>
              <a:rPr lang="en-US" dirty="0"/>
              <a:t> o valor </a:t>
            </a:r>
            <a:r>
              <a:rPr lang="en-US" dirty="0" err="1"/>
              <a:t>depositado</a:t>
            </a:r>
            <a:r>
              <a:rPr lang="en-US" dirty="0"/>
              <a:t>,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prejuízo</a:t>
            </a:r>
            <a:r>
              <a:rPr lang="en-US" dirty="0"/>
              <a:t> do </a:t>
            </a:r>
            <a:r>
              <a:rPr lang="en-US" dirty="0" err="1"/>
              <a:t>levantamento</a:t>
            </a:r>
            <a:r>
              <a:rPr lang="en-US" dirty="0"/>
              <a:t> do </a:t>
            </a:r>
            <a:r>
              <a:rPr lang="en-US" dirty="0" err="1"/>
              <a:t>depósito</a:t>
            </a:r>
            <a:r>
              <a:rPr lang="en-US" dirty="0"/>
              <a:t> a </a:t>
            </a:r>
            <a:r>
              <a:rPr lang="en-US" dirty="0" err="1"/>
              <a:t>título</a:t>
            </a:r>
            <a:r>
              <a:rPr lang="en-US" dirty="0"/>
              <a:t> de </a:t>
            </a:r>
            <a:r>
              <a:rPr lang="en-US" dirty="0" err="1"/>
              <a:t>parcela</a:t>
            </a:r>
            <a:r>
              <a:rPr lang="en-US" dirty="0"/>
              <a:t> </a:t>
            </a:r>
            <a:r>
              <a:rPr lang="en-US" dirty="0" err="1"/>
              <a:t>incontroversa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Concluindo</a:t>
            </a:r>
            <a:r>
              <a:rPr lang="en-US" dirty="0"/>
              <a:t>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pela</a:t>
            </a:r>
            <a:r>
              <a:rPr lang="en-US" dirty="0"/>
              <a:t> </a:t>
            </a:r>
            <a:r>
              <a:rPr lang="en-US" dirty="0" err="1"/>
              <a:t>insuficiência</a:t>
            </a:r>
            <a:r>
              <a:rPr lang="en-US" dirty="0"/>
              <a:t> do </a:t>
            </a:r>
            <a:r>
              <a:rPr lang="en-US" dirty="0" err="1"/>
              <a:t>depósito</a:t>
            </a:r>
            <a:r>
              <a:rPr lang="en-US" dirty="0"/>
              <a:t>, </a:t>
            </a:r>
            <a:r>
              <a:rPr lang="en-US" dirty="0" err="1"/>
              <a:t>sobre</a:t>
            </a:r>
            <a:r>
              <a:rPr lang="en-US" dirty="0"/>
              <a:t> a </a:t>
            </a:r>
            <a:r>
              <a:rPr lang="en-US" dirty="0" err="1"/>
              <a:t>diferença</a:t>
            </a:r>
            <a:r>
              <a:rPr lang="en-US" dirty="0"/>
              <a:t> </a:t>
            </a:r>
            <a:r>
              <a:rPr lang="en-US" dirty="0" err="1"/>
              <a:t>incidirão</a:t>
            </a:r>
            <a:r>
              <a:rPr lang="en-US" dirty="0"/>
              <a:t> </a:t>
            </a:r>
            <a:r>
              <a:rPr lang="en-US" dirty="0" err="1"/>
              <a:t>multa</a:t>
            </a:r>
            <a:r>
              <a:rPr lang="en-US" dirty="0"/>
              <a:t> de </a:t>
            </a:r>
            <a:r>
              <a:rPr lang="en-US" dirty="0" err="1"/>
              <a:t>dez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cento e </a:t>
            </a:r>
            <a:r>
              <a:rPr lang="en-US" dirty="0" err="1"/>
              <a:t>honorários</a:t>
            </a:r>
            <a:r>
              <a:rPr lang="en-US" dirty="0"/>
              <a:t> </a:t>
            </a:r>
            <a:r>
              <a:rPr lang="en-US" dirty="0" err="1"/>
              <a:t>advocatícios</a:t>
            </a:r>
            <a:r>
              <a:rPr lang="en-US" dirty="0"/>
              <a:t>, </a:t>
            </a:r>
            <a:r>
              <a:rPr lang="en-US" dirty="0" err="1"/>
              <a:t>também</a:t>
            </a:r>
            <a:r>
              <a:rPr lang="en-US" dirty="0"/>
              <a:t> </a:t>
            </a:r>
            <a:r>
              <a:rPr lang="en-US" dirty="0" err="1"/>
              <a:t>fixados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dez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cento, </a:t>
            </a:r>
            <a:r>
              <a:rPr lang="en-US" dirty="0" err="1"/>
              <a:t>seguindo</a:t>
            </a:r>
            <a:r>
              <a:rPr lang="en-US" dirty="0"/>
              <a:t>-se a </a:t>
            </a:r>
            <a:r>
              <a:rPr lang="en-US" dirty="0" err="1"/>
              <a:t>execução</a:t>
            </a:r>
            <a:r>
              <a:rPr lang="en-US" dirty="0"/>
              <a:t> com </a:t>
            </a:r>
            <a:r>
              <a:rPr lang="en-US" dirty="0" err="1"/>
              <a:t>penhora</a:t>
            </a:r>
            <a:r>
              <a:rPr lang="en-US" dirty="0"/>
              <a:t> e </a:t>
            </a:r>
            <a:r>
              <a:rPr lang="en-US" dirty="0" err="1"/>
              <a:t>atos</a:t>
            </a:r>
            <a:r>
              <a:rPr lang="en-US" dirty="0"/>
              <a:t> </a:t>
            </a:r>
            <a:r>
              <a:rPr lang="en-US" dirty="0" err="1"/>
              <a:t>subsequentes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3</a:t>
            </a:r>
            <a:r>
              <a:rPr lang="en-US" baseline="30000" dirty="0"/>
              <a:t>o</a:t>
            </a:r>
            <a:r>
              <a:rPr lang="en-US" dirty="0"/>
              <a:t> Se o </a:t>
            </a:r>
            <a:r>
              <a:rPr lang="en-US" dirty="0" err="1"/>
              <a:t>autor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se </a:t>
            </a:r>
            <a:r>
              <a:rPr lang="en-US" dirty="0" err="1"/>
              <a:t>opuser</a:t>
            </a:r>
            <a:r>
              <a:rPr lang="en-US" dirty="0"/>
              <a:t>,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declarará</a:t>
            </a:r>
            <a:r>
              <a:rPr lang="en-US" dirty="0"/>
              <a:t> </a:t>
            </a:r>
            <a:r>
              <a:rPr lang="en-US" dirty="0" err="1"/>
              <a:t>satisfeita</a:t>
            </a:r>
            <a:r>
              <a:rPr lang="en-US" dirty="0"/>
              <a:t> a </a:t>
            </a:r>
            <a:r>
              <a:rPr lang="en-US" dirty="0" err="1"/>
              <a:t>obrigação</a:t>
            </a:r>
            <a:r>
              <a:rPr lang="en-US" dirty="0"/>
              <a:t> e </a:t>
            </a:r>
            <a:r>
              <a:rPr lang="en-US" dirty="0" err="1"/>
              <a:t>extinguirá</a:t>
            </a:r>
            <a:r>
              <a:rPr lang="en-US" dirty="0"/>
              <a:t> o </a:t>
            </a:r>
            <a:r>
              <a:rPr lang="en-US" dirty="0" err="1"/>
              <a:t>processo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4349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Protesto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520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7460" y="1686018"/>
            <a:ext cx="708345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517.  A </a:t>
            </a:r>
            <a:r>
              <a:rPr lang="en-US" dirty="0" err="1"/>
              <a:t>decisão</a:t>
            </a:r>
            <a:r>
              <a:rPr lang="en-US" dirty="0"/>
              <a:t> judicial </a:t>
            </a:r>
            <a:r>
              <a:rPr lang="en-US" dirty="0" err="1"/>
              <a:t>transitada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julgado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levada</a:t>
            </a:r>
            <a:r>
              <a:rPr lang="en-US" dirty="0"/>
              <a:t> a </a:t>
            </a:r>
            <a:r>
              <a:rPr lang="en-US" dirty="0" err="1"/>
              <a:t>protesto</a:t>
            </a:r>
            <a:r>
              <a:rPr lang="en-US" dirty="0"/>
              <a:t>,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termos</a:t>
            </a:r>
            <a:r>
              <a:rPr lang="en-US" dirty="0"/>
              <a:t> da lei, </a:t>
            </a:r>
            <a:r>
              <a:rPr lang="en-US" dirty="0" err="1"/>
              <a:t>depois</a:t>
            </a:r>
            <a:r>
              <a:rPr lang="en-US" dirty="0"/>
              <a:t> de </a:t>
            </a:r>
            <a:r>
              <a:rPr lang="en-US" dirty="0" err="1"/>
              <a:t>transcorrido</a:t>
            </a:r>
            <a:r>
              <a:rPr lang="en-US" dirty="0"/>
              <a:t> 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pagamento</a:t>
            </a:r>
            <a:r>
              <a:rPr lang="en-US" dirty="0"/>
              <a:t> </a:t>
            </a:r>
            <a:r>
              <a:rPr lang="en-US" dirty="0" err="1"/>
              <a:t>voluntário</a:t>
            </a:r>
            <a:r>
              <a:rPr lang="en-US" dirty="0"/>
              <a:t> </a:t>
            </a:r>
            <a:r>
              <a:rPr lang="en-US" dirty="0" err="1"/>
              <a:t>previsto</a:t>
            </a:r>
            <a:r>
              <a:rPr lang="en-US" dirty="0"/>
              <a:t> no art. 523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Para </a:t>
            </a:r>
            <a:r>
              <a:rPr lang="en-US" dirty="0" err="1"/>
              <a:t>efetivar</a:t>
            </a:r>
            <a:r>
              <a:rPr lang="en-US" dirty="0"/>
              <a:t> o </a:t>
            </a:r>
            <a:r>
              <a:rPr lang="en-US" dirty="0" err="1"/>
              <a:t>protesto</a:t>
            </a:r>
            <a:r>
              <a:rPr lang="en-US" dirty="0"/>
              <a:t>, </a:t>
            </a:r>
            <a:r>
              <a:rPr lang="en-US" dirty="0" err="1"/>
              <a:t>incumbe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exequente</a:t>
            </a:r>
            <a:r>
              <a:rPr lang="en-US" dirty="0"/>
              <a:t> </a:t>
            </a:r>
            <a:r>
              <a:rPr lang="en-US" dirty="0" err="1"/>
              <a:t>apresentar</a:t>
            </a:r>
            <a:r>
              <a:rPr lang="en-US" dirty="0"/>
              <a:t> </a:t>
            </a:r>
            <a:r>
              <a:rPr lang="en-US" dirty="0" err="1"/>
              <a:t>certidão</a:t>
            </a:r>
            <a:r>
              <a:rPr lang="en-US" dirty="0"/>
              <a:t> de </a:t>
            </a:r>
            <a:r>
              <a:rPr lang="en-US" dirty="0" err="1"/>
              <a:t>teor</a:t>
            </a:r>
            <a:r>
              <a:rPr lang="en-US" dirty="0"/>
              <a:t> da </a:t>
            </a:r>
            <a:r>
              <a:rPr lang="en-US" dirty="0" err="1"/>
              <a:t>decisão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A </a:t>
            </a:r>
            <a:r>
              <a:rPr lang="en-US" dirty="0" err="1"/>
              <a:t>certidão</a:t>
            </a:r>
            <a:r>
              <a:rPr lang="en-US" dirty="0"/>
              <a:t> de </a:t>
            </a:r>
            <a:r>
              <a:rPr lang="en-US" dirty="0" err="1"/>
              <a:t>teor</a:t>
            </a:r>
            <a:r>
              <a:rPr lang="en-US" dirty="0"/>
              <a:t> da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deverá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fornecida</a:t>
            </a:r>
            <a:r>
              <a:rPr lang="en-US" dirty="0"/>
              <a:t> no </a:t>
            </a:r>
            <a:r>
              <a:rPr lang="en-US" dirty="0" err="1"/>
              <a:t>prazo</a:t>
            </a:r>
            <a:r>
              <a:rPr lang="en-US" dirty="0"/>
              <a:t> de 3 (</a:t>
            </a:r>
            <a:r>
              <a:rPr lang="en-US" dirty="0" err="1"/>
              <a:t>três</a:t>
            </a:r>
            <a:r>
              <a:rPr lang="en-US" dirty="0"/>
              <a:t>) </a:t>
            </a:r>
            <a:r>
              <a:rPr lang="en-US" dirty="0" err="1"/>
              <a:t>dias</a:t>
            </a:r>
            <a:r>
              <a:rPr lang="en-US" dirty="0"/>
              <a:t> e </a:t>
            </a:r>
            <a:r>
              <a:rPr lang="en-US" dirty="0" err="1"/>
              <a:t>indicará</a:t>
            </a:r>
            <a:r>
              <a:rPr lang="en-US" dirty="0"/>
              <a:t> o </a:t>
            </a:r>
            <a:r>
              <a:rPr lang="en-US" dirty="0" err="1"/>
              <a:t>nome</a:t>
            </a:r>
            <a:r>
              <a:rPr lang="en-US" dirty="0"/>
              <a:t> e a </a:t>
            </a:r>
            <a:r>
              <a:rPr lang="en-US" dirty="0" err="1"/>
              <a:t>qualificação</a:t>
            </a:r>
            <a:r>
              <a:rPr lang="en-US" dirty="0"/>
              <a:t> do </a:t>
            </a:r>
            <a:r>
              <a:rPr lang="en-US" dirty="0" err="1"/>
              <a:t>exequente</a:t>
            </a:r>
            <a:r>
              <a:rPr lang="en-US" dirty="0"/>
              <a:t> e do </a:t>
            </a:r>
            <a:r>
              <a:rPr lang="en-US" dirty="0" err="1"/>
              <a:t>executado</a:t>
            </a:r>
            <a:r>
              <a:rPr lang="en-US" dirty="0"/>
              <a:t>, o </a:t>
            </a:r>
            <a:r>
              <a:rPr lang="en-US" dirty="0" err="1"/>
              <a:t>número</a:t>
            </a:r>
            <a:r>
              <a:rPr lang="en-US" dirty="0"/>
              <a:t> do </a:t>
            </a:r>
            <a:r>
              <a:rPr lang="en-US" dirty="0" err="1"/>
              <a:t>processo</a:t>
            </a:r>
            <a:r>
              <a:rPr lang="en-US" dirty="0"/>
              <a:t>, o valor da </a:t>
            </a:r>
            <a:r>
              <a:rPr lang="en-US" dirty="0" err="1"/>
              <a:t>dívida</a:t>
            </a:r>
            <a:r>
              <a:rPr lang="en-US" dirty="0"/>
              <a:t> e a data de </a:t>
            </a:r>
            <a:r>
              <a:rPr lang="en-US" dirty="0" err="1"/>
              <a:t>decurso</a:t>
            </a:r>
            <a:r>
              <a:rPr lang="en-US" dirty="0"/>
              <a:t> do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pagamento</a:t>
            </a:r>
            <a:r>
              <a:rPr lang="en-US" dirty="0"/>
              <a:t> </a:t>
            </a:r>
            <a:r>
              <a:rPr lang="en-US" dirty="0" err="1"/>
              <a:t>voluntário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72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7460" y="1646736"/>
            <a:ext cx="708345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r>
              <a:rPr lang="en-US" dirty="0" smtClean="0"/>
              <a:t>§ 3</a:t>
            </a:r>
            <a:r>
              <a:rPr lang="en-US" baseline="30000" dirty="0" smtClean="0"/>
              <a:t>o</a:t>
            </a:r>
            <a:r>
              <a:rPr lang="en-US" dirty="0" smtClean="0"/>
              <a:t> O </a:t>
            </a:r>
            <a:r>
              <a:rPr lang="en-US" dirty="0" err="1" smtClean="0"/>
              <a:t>executado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tiver</a:t>
            </a:r>
            <a:r>
              <a:rPr lang="en-US" dirty="0" smtClean="0"/>
              <a:t> </a:t>
            </a:r>
            <a:r>
              <a:rPr lang="en-US" dirty="0" err="1" smtClean="0"/>
              <a:t>proposto</a:t>
            </a:r>
            <a:r>
              <a:rPr lang="en-US" dirty="0" smtClean="0"/>
              <a:t> </a:t>
            </a:r>
            <a:r>
              <a:rPr lang="en-US" dirty="0" err="1" smtClean="0"/>
              <a:t>ação</a:t>
            </a:r>
            <a:r>
              <a:rPr lang="en-US" dirty="0" smtClean="0"/>
              <a:t> </a:t>
            </a:r>
            <a:r>
              <a:rPr lang="en-US" dirty="0" err="1" smtClean="0"/>
              <a:t>rescisória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impugnar</a:t>
            </a:r>
            <a:r>
              <a:rPr lang="en-US" dirty="0" smtClean="0"/>
              <a:t> a </a:t>
            </a:r>
            <a:r>
              <a:rPr lang="en-US" dirty="0" err="1" smtClean="0"/>
              <a:t>decisão</a:t>
            </a:r>
            <a:r>
              <a:rPr lang="en-US" dirty="0" smtClean="0"/>
              <a:t> </a:t>
            </a:r>
            <a:r>
              <a:rPr lang="en-US" dirty="0" err="1" smtClean="0"/>
              <a:t>exequenda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requerer</a:t>
            </a:r>
            <a:r>
              <a:rPr lang="en-US" dirty="0" smtClean="0"/>
              <a:t>, a </a:t>
            </a:r>
            <a:r>
              <a:rPr lang="en-US" dirty="0" err="1" smtClean="0"/>
              <a:t>suas</a:t>
            </a:r>
            <a:r>
              <a:rPr lang="en-US" dirty="0" smtClean="0"/>
              <a:t> </a:t>
            </a:r>
            <a:r>
              <a:rPr lang="en-US" dirty="0" err="1" smtClean="0"/>
              <a:t>expensas</a:t>
            </a:r>
            <a:r>
              <a:rPr lang="en-US" dirty="0" smtClean="0"/>
              <a:t> e sob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responsabilidade</a:t>
            </a:r>
            <a:r>
              <a:rPr lang="en-US" dirty="0" smtClean="0"/>
              <a:t>, a </a:t>
            </a:r>
            <a:r>
              <a:rPr lang="en-US" dirty="0" err="1" smtClean="0"/>
              <a:t>anotação</a:t>
            </a:r>
            <a:r>
              <a:rPr lang="en-US" dirty="0" smtClean="0"/>
              <a:t> da </a:t>
            </a:r>
            <a:r>
              <a:rPr lang="en-US" dirty="0" err="1" smtClean="0"/>
              <a:t>propositura</a:t>
            </a:r>
            <a:r>
              <a:rPr lang="en-US" dirty="0" smtClean="0"/>
              <a:t> da </a:t>
            </a:r>
            <a:r>
              <a:rPr lang="en-US" dirty="0" err="1" smtClean="0"/>
              <a:t>ação</a:t>
            </a:r>
            <a:r>
              <a:rPr lang="en-US" dirty="0" smtClean="0"/>
              <a:t> </a:t>
            </a:r>
            <a:r>
              <a:rPr lang="en-US" dirty="0" err="1" smtClean="0"/>
              <a:t>à</a:t>
            </a:r>
            <a:r>
              <a:rPr lang="en-US" dirty="0" smtClean="0"/>
              <a:t> </a:t>
            </a:r>
            <a:r>
              <a:rPr lang="en-US" dirty="0" err="1" smtClean="0"/>
              <a:t>margem</a:t>
            </a:r>
            <a:r>
              <a:rPr lang="en-US" dirty="0" smtClean="0"/>
              <a:t> do </a:t>
            </a:r>
            <a:r>
              <a:rPr lang="en-US" dirty="0" err="1" smtClean="0"/>
              <a:t>título</a:t>
            </a:r>
            <a:r>
              <a:rPr lang="en-US" dirty="0" smtClean="0"/>
              <a:t> </a:t>
            </a:r>
            <a:r>
              <a:rPr lang="en-US" dirty="0" err="1" smtClean="0"/>
              <a:t>protestado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§ 4</a:t>
            </a:r>
            <a:r>
              <a:rPr lang="en-US" baseline="30000" dirty="0" smtClean="0"/>
              <a:t>o</a:t>
            </a:r>
            <a:r>
              <a:rPr lang="en-US" dirty="0" smtClean="0"/>
              <a:t> A </a:t>
            </a:r>
            <a:r>
              <a:rPr lang="en-US" dirty="0" err="1" smtClean="0"/>
              <a:t>requerimento</a:t>
            </a:r>
            <a:r>
              <a:rPr lang="en-US" dirty="0" smtClean="0"/>
              <a:t> do </a:t>
            </a:r>
            <a:r>
              <a:rPr lang="en-US" dirty="0" err="1" smtClean="0"/>
              <a:t>executado</a:t>
            </a:r>
            <a:r>
              <a:rPr lang="en-US" dirty="0" smtClean="0"/>
              <a:t>, o </a:t>
            </a:r>
            <a:r>
              <a:rPr lang="en-US" dirty="0" err="1" smtClean="0"/>
              <a:t>protesto</a:t>
            </a:r>
            <a:r>
              <a:rPr lang="en-US" dirty="0" smtClean="0"/>
              <a:t> </a:t>
            </a:r>
            <a:r>
              <a:rPr lang="en-US" dirty="0" err="1" smtClean="0"/>
              <a:t>será</a:t>
            </a:r>
            <a:r>
              <a:rPr lang="en-US" dirty="0" smtClean="0"/>
              <a:t> </a:t>
            </a:r>
            <a:r>
              <a:rPr lang="en-US" dirty="0" err="1" smtClean="0"/>
              <a:t>cancelado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determinação</a:t>
            </a:r>
            <a:r>
              <a:rPr lang="en-US" dirty="0" smtClean="0"/>
              <a:t> do </a:t>
            </a:r>
            <a:r>
              <a:rPr lang="en-US" dirty="0" err="1" smtClean="0"/>
              <a:t>juiz</a:t>
            </a:r>
            <a:r>
              <a:rPr lang="en-US" dirty="0" smtClean="0"/>
              <a:t>, </a:t>
            </a:r>
            <a:r>
              <a:rPr lang="en-US" dirty="0" err="1" smtClean="0"/>
              <a:t>mediante</a:t>
            </a:r>
            <a:r>
              <a:rPr lang="en-US" dirty="0" smtClean="0"/>
              <a:t> </a:t>
            </a:r>
            <a:r>
              <a:rPr lang="en-US" dirty="0" err="1" smtClean="0"/>
              <a:t>ofício</a:t>
            </a:r>
            <a:r>
              <a:rPr lang="en-US" dirty="0" smtClean="0"/>
              <a:t> a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expedido</a:t>
            </a:r>
            <a:r>
              <a:rPr lang="en-US" dirty="0" smtClean="0"/>
              <a:t> </a:t>
            </a:r>
            <a:r>
              <a:rPr lang="en-US" dirty="0" err="1" smtClean="0"/>
              <a:t>ao</a:t>
            </a:r>
            <a:r>
              <a:rPr lang="en-US" dirty="0" smtClean="0"/>
              <a:t> </a:t>
            </a:r>
            <a:r>
              <a:rPr lang="en-US" dirty="0" err="1" smtClean="0"/>
              <a:t>cartório</a:t>
            </a:r>
            <a:r>
              <a:rPr lang="en-US" dirty="0" smtClean="0"/>
              <a:t>, no </a:t>
            </a:r>
            <a:r>
              <a:rPr lang="en-US" dirty="0" err="1" smtClean="0"/>
              <a:t>prazo</a:t>
            </a:r>
            <a:r>
              <a:rPr lang="en-US" dirty="0" smtClean="0"/>
              <a:t> de 3 (</a:t>
            </a:r>
            <a:r>
              <a:rPr lang="en-US" dirty="0" err="1" smtClean="0"/>
              <a:t>três</a:t>
            </a:r>
            <a:r>
              <a:rPr lang="en-US" dirty="0" smtClean="0"/>
              <a:t>) </a:t>
            </a:r>
            <a:r>
              <a:rPr lang="en-US" dirty="0" err="1" smtClean="0"/>
              <a:t>dias</a:t>
            </a:r>
            <a:r>
              <a:rPr lang="en-US" dirty="0" smtClean="0"/>
              <a:t>, </a:t>
            </a:r>
            <a:r>
              <a:rPr lang="en-US" dirty="0" err="1" smtClean="0"/>
              <a:t>contado</a:t>
            </a:r>
            <a:r>
              <a:rPr lang="en-US" dirty="0" smtClean="0"/>
              <a:t> da data de </a:t>
            </a:r>
            <a:r>
              <a:rPr lang="en-US" dirty="0" err="1" smtClean="0"/>
              <a:t>protocolo</a:t>
            </a:r>
            <a:r>
              <a:rPr lang="en-US" dirty="0" smtClean="0"/>
              <a:t> do </a:t>
            </a:r>
            <a:r>
              <a:rPr lang="en-US" dirty="0" err="1" smtClean="0"/>
              <a:t>requerimento</a:t>
            </a:r>
            <a:r>
              <a:rPr lang="en-US" dirty="0" smtClean="0"/>
              <a:t>, </a:t>
            </a:r>
            <a:r>
              <a:rPr lang="en-US" dirty="0" err="1" smtClean="0"/>
              <a:t>desde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comprovada</a:t>
            </a:r>
            <a:r>
              <a:rPr lang="en-US" dirty="0" smtClean="0"/>
              <a:t> a </a:t>
            </a:r>
            <a:r>
              <a:rPr lang="en-US" dirty="0" err="1" smtClean="0"/>
              <a:t>satisfação</a:t>
            </a:r>
            <a:r>
              <a:rPr lang="en-US" dirty="0" smtClean="0"/>
              <a:t> integral da </a:t>
            </a:r>
            <a:r>
              <a:rPr lang="en-US" dirty="0" err="1" smtClean="0"/>
              <a:t>obrigação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7680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Cadastro</a:t>
            </a:r>
            <a:r>
              <a:rPr lang="en-US" b="1" dirty="0" smtClean="0"/>
              <a:t> de </a:t>
            </a:r>
            <a:r>
              <a:rPr lang="en-US" b="1" dirty="0" err="1" smtClean="0"/>
              <a:t>Inadimplentes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992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0766" y="1416167"/>
            <a:ext cx="667755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§ 3</a:t>
            </a:r>
            <a:r>
              <a:rPr lang="en-US" sz="2000" baseline="30000" dirty="0"/>
              <a:t>o</a:t>
            </a:r>
            <a:r>
              <a:rPr lang="en-US" sz="2000" dirty="0"/>
              <a:t> A </a:t>
            </a:r>
            <a:r>
              <a:rPr lang="en-US" sz="2000" b="1" dirty="0" err="1"/>
              <a:t>requerimento</a:t>
            </a:r>
            <a:r>
              <a:rPr lang="en-US" sz="2000" b="1" dirty="0"/>
              <a:t> da parte</a:t>
            </a:r>
            <a:r>
              <a:rPr lang="en-US" sz="2000" dirty="0"/>
              <a:t>, o </a:t>
            </a:r>
            <a:r>
              <a:rPr lang="en-US" sz="2000" dirty="0" err="1"/>
              <a:t>juiz</a:t>
            </a:r>
            <a:r>
              <a:rPr lang="en-US" sz="2000" dirty="0"/>
              <a:t> </a:t>
            </a:r>
            <a:r>
              <a:rPr lang="en-US" sz="2000" dirty="0" err="1"/>
              <a:t>pode</a:t>
            </a:r>
            <a:r>
              <a:rPr lang="en-US" sz="2000" dirty="0"/>
              <a:t> </a:t>
            </a:r>
            <a:r>
              <a:rPr lang="en-US" sz="2000" dirty="0" err="1"/>
              <a:t>determinar</a:t>
            </a:r>
            <a:r>
              <a:rPr lang="en-US" sz="2000" dirty="0"/>
              <a:t> a </a:t>
            </a:r>
            <a:r>
              <a:rPr lang="en-US" sz="2000" dirty="0" err="1"/>
              <a:t>inclusão</a:t>
            </a:r>
            <a:r>
              <a:rPr lang="en-US" sz="2000" dirty="0"/>
              <a:t> do </a:t>
            </a:r>
            <a:r>
              <a:rPr lang="en-US" sz="2000" dirty="0" err="1"/>
              <a:t>nome</a:t>
            </a:r>
            <a:r>
              <a:rPr lang="en-US" sz="2000" dirty="0"/>
              <a:t> do </a:t>
            </a:r>
            <a:r>
              <a:rPr lang="en-US" sz="2000" dirty="0" err="1"/>
              <a:t>executado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cadastros</a:t>
            </a:r>
            <a:r>
              <a:rPr lang="en-US" sz="2000" dirty="0"/>
              <a:t> de </a:t>
            </a:r>
            <a:r>
              <a:rPr lang="en-US" sz="2000" dirty="0" err="1"/>
              <a:t>inadimplentes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b="1" dirty="0"/>
              <a:t>§ 4</a:t>
            </a:r>
            <a:r>
              <a:rPr lang="en-US" sz="2000" b="1" baseline="30000" dirty="0"/>
              <a:t>o</a:t>
            </a:r>
            <a:r>
              <a:rPr lang="en-US" sz="2000" b="1" dirty="0"/>
              <a:t> A </a:t>
            </a:r>
            <a:r>
              <a:rPr lang="en-US" sz="2000" b="1" dirty="0" err="1"/>
              <a:t>inscrição</a:t>
            </a:r>
            <a:r>
              <a:rPr lang="en-US" sz="2000" b="1" dirty="0"/>
              <a:t> </a:t>
            </a:r>
            <a:r>
              <a:rPr lang="en-US" sz="2000" b="1" dirty="0" err="1"/>
              <a:t>será</a:t>
            </a:r>
            <a:r>
              <a:rPr lang="en-US" sz="2000" b="1" dirty="0"/>
              <a:t> </a:t>
            </a:r>
            <a:r>
              <a:rPr lang="en-US" sz="2000" b="1" dirty="0" err="1"/>
              <a:t>cancelada</a:t>
            </a:r>
            <a:r>
              <a:rPr lang="en-US" sz="2000" b="1" dirty="0"/>
              <a:t> </a:t>
            </a:r>
            <a:r>
              <a:rPr lang="en-US" sz="2000" b="1" dirty="0" err="1"/>
              <a:t>imediatamente</a:t>
            </a:r>
            <a:r>
              <a:rPr lang="en-US" sz="2000" b="1" dirty="0"/>
              <a:t> se for </a:t>
            </a:r>
            <a:r>
              <a:rPr lang="en-US" sz="2000" b="1" dirty="0" err="1"/>
              <a:t>efetuado</a:t>
            </a:r>
            <a:r>
              <a:rPr lang="en-US" sz="2000" b="1" dirty="0"/>
              <a:t> o </a:t>
            </a:r>
            <a:r>
              <a:rPr lang="en-US" sz="2000" b="1" dirty="0" err="1"/>
              <a:t>pagamento</a:t>
            </a:r>
            <a:r>
              <a:rPr lang="en-US" sz="2000" b="1" dirty="0"/>
              <a:t>, se for </a:t>
            </a:r>
            <a:r>
              <a:rPr lang="en-US" sz="2000" b="1" dirty="0" err="1"/>
              <a:t>garantida</a:t>
            </a:r>
            <a:r>
              <a:rPr lang="en-US" sz="2000" b="1" dirty="0"/>
              <a:t> a </a:t>
            </a:r>
            <a:r>
              <a:rPr lang="en-US" sz="2000" b="1" dirty="0" err="1"/>
              <a:t>execução</a:t>
            </a:r>
            <a:r>
              <a:rPr lang="en-US" sz="2000" b="1" dirty="0"/>
              <a:t> </a:t>
            </a:r>
            <a:r>
              <a:rPr lang="en-US" sz="2000" b="1" dirty="0" err="1"/>
              <a:t>ou</a:t>
            </a:r>
            <a:r>
              <a:rPr lang="en-US" sz="2000" b="1" dirty="0"/>
              <a:t> se a </a:t>
            </a:r>
            <a:r>
              <a:rPr lang="en-US" sz="2000" b="1" dirty="0" err="1"/>
              <a:t>execução</a:t>
            </a:r>
            <a:r>
              <a:rPr lang="en-US" sz="2000" b="1" dirty="0"/>
              <a:t> for </a:t>
            </a:r>
            <a:r>
              <a:rPr lang="en-US" sz="2000" b="1" dirty="0" err="1"/>
              <a:t>extinta</a:t>
            </a:r>
            <a:r>
              <a:rPr lang="en-US" sz="2000" b="1" dirty="0"/>
              <a:t> </a:t>
            </a:r>
            <a:r>
              <a:rPr lang="en-US" sz="2000" b="1" dirty="0" err="1"/>
              <a:t>por</a:t>
            </a:r>
            <a:r>
              <a:rPr lang="en-US" sz="2000" b="1" dirty="0"/>
              <a:t> </a:t>
            </a:r>
            <a:r>
              <a:rPr lang="en-US" sz="2000" b="1" dirty="0" err="1"/>
              <a:t>qualquer</a:t>
            </a:r>
            <a:r>
              <a:rPr lang="en-US" sz="2000" b="1" dirty="0"/>
              <a:t> outro </a:t>
            </a:r>
            <a:r>
              <a:rPr lang="en-US" sz="2000" b="1" dirty="0" err="1"/>
              <a:t>motivo</a:t>
            </a:r>
            <a:r>
              <a:rPr lang="en-US" sz="2000" b="1" dirty="0" smtClean="0"/>
              <a:t>. </a:t>
            </a:r>
          </a:p>
          <a:p>
            <a:pPr algn="ctr"/>
            <a:r>
              <a:rPr lang="en-US" sz="2000" b="1" u="sng" dirty="0" smtClean="0"/>
              <a:t>(</a:t>
            </a:r>
            <a:r>
              <a:rPr lang="en-US" sz="2000" b="1" u="sng" dirty="0" err="1" smtClean="0"/>
              <a:t>Aplica</a:t>
            </a:r>
            <a:r>
              <a:rPr lang="en-US" sz="2000" b="1" u="sng" dirty="0" smtClean="0"/>
              <a:t>-se </a:t>
            </a:r>
            <a:r>
              <a:rPr lang="en-US" sz="2000" b="1" u="sng" dirty="0" err="1" smtClean="0"/>
              <a:t>ao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protesto</a:t>
            </a:r>
            <a:r>
              <a:rPr lang="en-US" sz="2000" b="1" u="sng" dirty="0" smtClean="0"/>
              <a:t>? </a:t>
            </a:r>
            <a:r>
              <a:rPr lang="mr-IN" sz="2000" b="1" u="sng" dirty="0" smtClean="0"/>
              <a:t>–</a:t>
            </a:r>
            <a:r>
              <a:rPr lang="en-US" sz="2000" b="1" u="sng" dirty="0" smtClean="0"/>
              <a:t> Art. 883-A, CLT </a:t>
            </a:r>
            <a:r>
              <a:rPr lang="mr-IN" sz="2000" b="1" u="sng" dirty="0" smtClean="0"/>
              <a:t>–</a:t>
            </a:r>
            <a:r>
              <a:rPr lang="en-US" sz="2000" b="1" u="sng" dirty="0" smtClean="0"/>
              <a:t> Didier?)</a:t>
            </a:r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5</a:t>
            </a:r>
            <a:r>
              <a:rPr lang="en-US" sz="2000" baseline="30000" dirty="0"/>
              <a:t>o</a:t>
            </a:r>
            <a:r>
              <a:rPr lang="en-US" sz="2000" dirty="0"/>
              <a:t> O </a:t>
            </a:r>
            <a:r>
              <a:rPr lang="en-US" sz="2000" dirty="0" err="1"/>
              <a:t>disposto</a:t>
            </a:r>
            <a:r>
              <a:rPr lang="en-US" sz="2000" dirty="0"/>
              <a:t> </a:t>
            </a:r>
            <a:r>
              <a:rPr lang="en-US" sz="2000" dirty="0" err="1"/>
              <a:t>nos</a:t>
            </a:r>
            <a:r>
              <a:rPr lang="en-US" sz="2000" dirty="0"/>
              <a:t> §§ 3</a:t>
            </a:r>
            <a:r>
              <a:rPr lang="en-US" sz="2000" baseline="30000" dirty="0"/>
              <a:t>o</a:t>
            </a:r>
            <a:r>
              <a:rPr lang="en-US" sz="2000" dirty="0"/>
              <a:t> e 4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aplica</a:t>
            </a:r>
            <a:r>
              <a:rPr lang="en-US" sz="2000" dirty="0"/>
              <a:t>-se </a:t>
            </a:r>
            <a:r>
              <a:rPr lang="en-US" sz="2000" b="1" dirty="0" err="1"/>
              <a:t>à</a:t>
            </a:r>
            <a:r>
              <a:rPr lang="en-US" sz="2000" b="1" dirty="0"/>
              <a:t> </a:t>
            </a:r>
            <a:r>
              <a:rPr lang="en-US" sz="2000" b="1" dirty="0" err="1"/>
              <a:t>execução</a:t>
            </a:r>
            <a:r>
              <a:rPr lang="en-US" sz="2000" b="1" dirty="0"/>
              <a:t> </a:t>
            </a:r>
            <a:r>
              <a:rPr lang="en-US" sz="2000" b="1" dirty="0" err="1"/>
              <a:t>definitiva</a:t>
            </a:r>
            <a:r>
              <a:rPr lang="en-US" sz="2000" b="1" dirty="0"/>
              <a:t> de </a:t>
            </a:r>
            <a:r>
              <a:rPr lang="en-US" sz="2000" b="1" dirty="0" err="1"/>
              <a:t>título</a:t>
            </a:r>
            <a:r>
              <a:rPr lang="en-US" sz="2000" b="1" dirty="0"/>
              <a:t> judicial</a:t>
            </a:r>
            <a:r>
              <a:rPr lang="en-US" sz="2000" dirty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8782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65300" y="1230839"/>
            <a:ext cx="6847770" cy="452431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2400" b="1" dirty="0" smtClean="0">
                <a:solidFill>
                  <a:schemeClr val="bg1"/>
                </a:solidFill>
              </a:rPr>
              <a:t>A </a:t>
            </a:r>
            <a:r>
              <a:rPr lang="en-US" sz="2400" b="1" dirty="0" err="1" smtClean="0">
                <a:solidFill>
                  <a:schemeClr val="bg1"/>
                </a:solidFill>
              </a:rPr>
              <a:t>prescrição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intercorrente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é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aplicável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às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execuções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iniciadas</a:t>
            </a:r>
            <a:r>
              <a:rPr lang="en-US" sz="2400" b="1" dirty="0" smtClean="0">
                <a:solidFill>
                  <a:schemeClr val="bg1"/>
                </a:solidFill>
              </a:rPr>
              <a:t> antes da </a:t>
            </a:r>
            <a:r>
              <a:rPr lang="en-US" sz="2400" b="1" dirty="0" err="1" smtClean="0">
                <a:solidFill>
                  <a:schemeClr val="bg1"/>
                </a:solidFill>
              </a:rPr>
              <a:t>vigência</a:t>
            </a:r>
            <a:r>
              <a:rPr lang="en-US" sz="2400" b="1" dirty="0" smtClean="0">
                <a:solidFill>
                  <a:schemeClr val="bg1"/>
                </a:solidFill>
              </a:rPr>
              <a:t> do CPC-15?</a:t>
            </a:r>
          </a:p>
          <a:p>
            <a:pPr lvl="0" algn="ctr"/>
            <a:endParaRPr lang="en-US" sz="2400" b="1" dirty="0" smtClean="0">
              <a:solidFill>
                <a:schemeClr val="bg1"/>
              </a:solidFill>
            </a:endParaRPr>
          </a:p>
          <a:p>
            <a:pPr lvl="0" algn="ctr"/>
            <a:endParaRPr lang="en-US" sz="2400" b="1" dirty="0">
              <a:solidFill>
                <a:schemeClr val="bg1"/>
              </a:solidFill>
            </a:endParaRPr>
          </a:p>
          <a:p>
            <a:pPr lvl="0" algn="ctr"/>
            <a:r>
              <a:rPr lang="en-US" sz="2400" b="1" dirty="0" err="1" smtClean="0">
                <a:solidFill>
                  <a:schemeClr val="bg1"/>
                </a:solidFill>
              </a:rPr>
              <a:t>É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necessária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prévia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intimação</a:t>
            </a:r>
            <a:r>
              <a:rPr lang="en-US" sz="2400" b="1" dirty="0" smtClean="0">
                <a:solidFill>
                  <a:schemeClr val="bg1"/>
                </a:solidFill>
              </a:rPr>
              <a:t> do </a:t>
            </a:r>
            <a:r>
              <a:rPr lang="en-US" sz="2400" b="1" dirty="0" err="1" smtClean="0">
                <a:solidFill>
                  <a:schemeClr val="bg1"/>
                </a:solidFill>
              </a:rPr>
              <a:t>credor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para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dar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impulso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ao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módulo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executivo</a:t>
            </a:r>
            <a:r>
              <a:rPr lang="en-US" sz="2400" b="1" dirty="0" smtClean="0">
                <a:solidFill>
                  <a:schemeClr val="bg1"/>
                </a:solidFill>
              </a:rPr>
              <a:t>? </a:t>
            </a:r>
          </a:p>
          <a:p>
            <a:pPr lvl="0" algn="ctr"/>
            <a:endParaRPr lang="en-US" sz="2400" b="1" dirty="0" smtClean="0">
              <a:solidFill>
                <a:schemeClr val="bg1"/>
              </a:solidFill>
            </a:endParaRPr>
          </a:p>
          <a:p>
            <a:pPr lvl="0" algn="ctr"/>
            <a:endParaRPr lang="en-US" sz="2400" b="1" dirty="0">
              <a:solidFill>
                <a:schemeClr val="bg1"/>
              </a:solidFill>
            </a:endParaRPr>
          </a:p>
          <a:p>
            <a:pPr lvl="0" algn="ctr"/>
            <a:r>
              <a:rPr lang="en-US" sz="2400" b="1" dirty="0" err="1" smtClean="0">
                <a:solidFill>
                  <a:schemeClr val="bg1"/>
                </a:solidFill>
              </a:rPr>
              <a:t>É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necessária</a:t>
            </a:r>
            <a:r>
              <a:rPr lang="en-US" sz="2400" b="1" dirty="0" smtClean="0">
                <a:solidFill>
                  <a:schemeClr val="bg1"/>
                </a:solidFill>
              </a:rPr>
              <a:t> a </a:t>
            </a:r>
            <a:r>
              <a:rPr lang="en-US" sz="2400" b="1" dirty="0" err="1" smtClean="0">
                <a:solidFill>
                  <a:schemeClr val="bg1"/>
                </a:solidFill>
              </a:rPr>
              <a:t>prévia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intimação</a:t>
            </a:r>
            <a:r>
              <a:rPr lang="en-US" sz="2400" b="1" dirty="0" smtClean="0">
                <a:solidFill>
                  <a:schemeClr val="bg1"/>
                </a:solidFill>
              </a:rPr>
              <a:t> do </a:t>
            </a:r>
            <a:r>
              <a:rPr lang="en-US" sz="2400" b="1" dirty="0" err="1" smtClean="0">
                <a:solidFill>
                  <a:schemeClr val="bg1"/>
                </a:solidFill>
              </a:rPr>
              <a:t>credor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para</a:t>
            </a:r>
            <a:r>
              <a:rPr lang="en-US" sz="2400" b="1" dirty="0" smtClean="0">
                <a:solidFill>
                  <a:schemeClr val="bg1"/>
                </a:solidFill>
              </a:rPr>
              <a:t> a </a:t>
            </a:r>
            <a:r>
              <a:rPr lang="en-US" sz="2400" b="1" dirty="0" err="1" smtClean="0">
                <a:solidFill>
                  <a:schemeClr val="bg1"/>
                </a:solidFill>
              </a:rPr>
              <a:t>decretação</a:t>
            </a:r>
            <a:r>
              <a:rPr lang="en-US" sz="2400" b="1" dirty="0" smtClean="0">
                <a:solidFill>
                  <a:schemeClr val="bg1"/>
                </a:solidFill>
              </a:rPr>
              <a:t> da </a:t>
            </a:r>
            <a:r>
              <a:rPr lang="en-US" sz="2400" b="1" dirty="0" err="1" smtClean="0">
                <a:solidFill>
                  <a:schemeClr val="bg1"/>
                </a:solidFill>
              </a:rPr>
              <a:t>prescrição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intercorrente</a:t>
            </a:r>
            <a:r>
              <a:rPr lang="en-US" sz="2400" b="1" dirty="0" smtClean="0">
                <a:solidFill>
                  <a:schemeClr val="bg1"/>
                </a:solidFill>
              </a:rPr>
              <a:t>?</a:t>
            </a:r>
            <a:endParaRPr lang="en-US" sz="2400" b="1" dirty="0">
              <a:solidFill>
                <a:schemeClr val="bg1"/>
              </a:solidFill>
            </a:endParaRPr>
          </a:p>
          <a:p>
            <a:pPr lvl="0" algn="ctr"/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22216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5076</TotalTime>
  <Words>1806</Words>
  <Application>Microsoft Macintosh PowerPoint</Application>
  <PresentationFormat>On-screen Show (4:3)</PresentationFormat>
  <Paragraphs>305</Paragraphs>
  <Slides>60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Pushpin</vt:lpstr>
      <vt:lpstr>Cumprimento de Sentença</vt:lpstr>
      <vt:lpstr>Títulos Executivos Judiciais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Intimação do Executado (art. 515, I – V, CPC)</vt:lpstr>
      <vt:lpstr>PowerPoint Presentation</vt:lpstr>
      <vt:lpstr>PowerPoint Presentation</vt:lpstr>
      <vt:lpstr>PowerPoint Presentation</vt:lpstr>
      <vt:lpstr>Citação do Executado (art. 515, VI - IX, CPC)</vt:lpstr>
      <vt:lpstr>PowerPoint Presentation</vt:lpstr>
      <vt:lpstr>Outras Formas de Comunicação</vt:lpstr>
      <vt:lpstr>Cumprimento Provisório e Definitivo</vt:lpstr>
      <vt:lpstr>PowerPoint Presentation</vt:lpstr>
      <vt:lpstr>Efeito Suspensivo</vt:lpstr>
      <vt:lpstr>PowerPoint Presentation</vt:lpstr>
      <vt:lpstr>Cumprimento Provisório</vt:lpstr>
      <vt:lpstr>Cumprimento Provisório</vt:lpstr>
      <vt:lpstr>Responsabilidade Patrimonial</vt:lpstr>
      <vt:lpstr>Retroatividade</vt:lpstr>
      <vt:lpstr>Garantia do Juízo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Cumprimento de Sentença</vt:lpstr>
      <vt:lpstr>Contexto Inicial</vt:lpstr>
      <vt:lpstr>Cumprimento Definitivo</vt:lpstr>
      <vt:lpstr>PowerPoint Presentation</vt:lpstr>
      <vt:lpstr>PowerPoint Presentation</vt:lpstr>
      <vt:lpstr>PowerPoint Presentation</vt:lpstr>
      <vt:lpstr>PowerPoint Presentation</vt:lpstr>
      <vt:lpstr>A multa de 10% e honorários também incidem no cumprimento provisório (art. 520, 2o, CPC)</vt:lpstr>
      <vt:lpstr>Decisão Transitada em Julgado  Decisão de Liquidação  Decisão Parcial de Mérito</vt:lpstr>
      <vt:lpstr>Requerimento para Cumprimento de Sentença (art. 524, 798 e 799, CPC)</vt:lpstr>
      <vt:lpstr>PowerPoint Presentation</vt:lpstr>
      <vt:lpstr>Títulos Executivos Judiciais que demandam instauração de novo processo</vt:lpstr>
      <vt:lpstr>PowerPoint Presentation</vt:lpstr>
      <vt:lpstr>PowerPoint Presentation</vt:lpstr>
      <vt:lpstr>Inconsistência de Cálculos Apresentados</vt:lpstr>
      <vt:lpstr>PowerPoint Presentation</vt:lpstr>
      <vt:lpstr>PowerPoint Presentation</vt:lpstr>
      <vt:lpstr>PowerPoint Presentation</vt:lpstr>
      <vt:lpstr>PowerPoint Presentation</vt:lpstr>
      <vt:lpstr>Incidente de Pagamento Voluntário</vt:lpstr>
      <vt:lpstr>PowerPoint Presentation</vt:lpstr>
      <vt:lpstr>Protesto</vt:lpstr>
      <vt:lpstr>PowerPoint Presentation</vt:lpstr>
      <vt:lpstr>PowerPoint Presentation</vt:lpstr>
      <vt:lpstr>Cadastro de Inadimplentes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Cumprimento de Sentença</dc:title>
  <dc:creator>Rafael Menezes</dc:creator>
  <cp:lastModifiedBy>Rafael Menezes</cp:lastModifiedBy>
  <cp:revision>35</cp:revision>
  <dcterms:created xsi:type="dcterms:W3CDTF">2017-10-02T13:27:30Z</dcterms:created>
  <dcterms:modified xsi:type="dcterms:W3CDTF">2018-09-19T15:01:55Z</dcterms:modified>
</cp:coreProperties>
</file>