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8" r:id="rId3"/>
    <p:sldId id="294" r:id="rId4"/>
    <p:sldId id="297" r:id="rId5"/>
    <p:sldId id="296" r:id="rId6"/>
    <p:sldId id="284" r:id="rId7"/>
    <p:sldId id="314" r:id="rId8"/>
    <p:sldId id="299" r:id="rId9"/>
    <p:sldId id="300" r:id="rId10"/>
    <p:sldId id="290" r:id="rId11"/>
    <p:sldId id="301" r:id="rId12"/>
    <p:sldId id="302" r:id="rId13"/>
    <p:sldId id="295" r:id="rId14"/>
    <p:sldId id="283" r:id="rId15"/>
    <p:sldId id="303" r:id="rId16"/>
    <p:sldId id="304" r:id="rId17"/>
    <p:sldId id="311" r:id="rId18"/>
    <p:sldId id="307" r:id="rId19"/>
    <p:sldId id="315" r:id="rId20"/>
    <p:sldId id="312" r:id="rId21"/>
    <p:sldId id="316" r:id="rId22"/>
    <p:sldId id="317" r:id="rId23"/>
    <p:sldId id="309" r:id="rId24"/>
    <p:sldId id="310" r:id="rId25"/>
    <p:sldId id="298" r:id="rId26"/>
    <p:sldId id="291" r:id="rId27"/>
    <p:sldId id="275" r:id="rId28"/>
    <p:sldId id="308" r:id="rId29"/>
    <p:sldId id="293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3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B2A76A-4D6E-974D-AA17-5508A4DFE5E9}" type="doc">
      <dgm:prSet loTypeId="urn:microsoft.com/office/officeart/2005/8/layout/matrix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D60AA09-235A-D242-B43C-F68F2DB295B8}">
      <dgm:prSet phldrT="[Text]"/>
      <dgm:spPr/>
      <dgm:t>
        <a:bodyPr/>
        <a:lstStyle/>
        <a:p>
          <a:r>
            <a:rPr lang="en-US" dirty="0" err="1" smtClean="0"/>
            <a:t>Natureza</a:t>
          </a:r>
          <a:endParaRPr lang="en-US" dirty="0"/>
        </a:p>
      </dgm:t>
    </dgm:pt>
    <dgm:pt modelId="{49EFC995-25F5-9241-819F-2713FDBF1A60}" type="parTrans" cxnId="{2D5C8B7D-4C53-0840-83C7-D00C6D700626}">
      <dgm:prSet/>
      <dgm:spPr/>
      <dgm:t>
        <a:bodyPr/>
        <a:lstStyle/>
        <a:p>
          <a:endParaRPr lang="en-US"/>
        </a:p>
      </dgm:t>
    </dgm:pt>
    <dgm:pt modelId="{2940C791-77BA-CF4A-97E4-D60CFACE32F5}" type="sibTrans" cxnId="{2D5C8B7D-4C53-0840-83C7-D00C6D700626}">
      <dgm:prSet/>
      <dgm:spPr/>
      <dgm:t>
        <a:bodyPr/>
        <a:lstStyle/>
        <a:p>
          <a:endParaRPr lang="en-US"/>
        </a:p>
      </dgm:t>
    </dgm:pt>
    <dgm:pt modelId="{6F3150E1-0EF2-CC44-B676-D8F389C3B1CD}">
      <dgm:prSet phldrT="[Text]"/>
      <dgm:spPr/>
      <dgm:t>
        <a:bodyPr/>
        <a:lstStyle/>
        <a:p>
          <a:r>
            <a:rPr lang="en-US" dirty="0" err="1" smtClean="0"/>
            <a:t>Direitos</a:t>
          </a:r>
          <a:r>
            <a:rPr lang="en-US" dirty="0" smtClean="0"/>
            <a:t> </a:t>
          </a:r>
          <a:r>
            <a:rPr lang="en-US" dirty="0" err="1" smtClean="0"/>
            <a:t>Reais</a:t>
          </a:r>
          <a:endParaRPr lang="en-US" dirty="0"/>
        </a:p>
      </dgm:t>
    </dgm:pt>
    <dgm:pt modelId="{74B500F0-19C7-2243-8813-3DB7CFD16CEA}" type="parTrans" cxnId="{B38D0DA9-493F-9744-8DCB-A42B5E0CFED8}">
      <dgm:prSet/>
      <dgm:spPr/>
      <dgm:t>
        <a:bodyPr/>
        <a:lstStyle/>
        <a:p>
          <a:endParaRPr lang="en-US"/>
        </a:p>
      </dgm:t>
    </dgm:pt>
    <dgm:pt modelId="{5700522D-6376-2E48-9EC1-D080AFCC71EE}" type="sibTrans" cxnId="{B38D0DA9-493F-9744-8DCB-A42B5E0CFED8}">
      <dgm:prSet/>
      <dgm:spPr/>
      <dgm:t>
        <a:bodyPr/>
        <a:lstStyle/>
        <a:p>
          <a:endParaRPr lang="en-US"/>
        </a:p>
      </dgm:t>
    </dgm:pt>
    <dgm:pt modelId="{108CB93E-B509-754D-A04F-1A84179E82BA}">
      <dgm:prSet phldrT="[Text]"/>
      <dgm:spPr/>
      <dgm:t>
        <a:bodyPr/>
        <a:lstStyle/>
        <a:p>
          <a:r>
            <a:rPr lang="en-US" dirty="0" err="1" smtClean="0"/>
            <a:t>Direitos</a:t>
          </a:r>
          <a:r>
            <a:rPr lang="en-US" dirty="0" smtClean="0"/>
            <a:t> </a:t>
          </a:r>
          <a:r>
            <a:rPr lang="en-US" dirty="0" err="1" smtClean="0"/>
            <a:t>Obrigacionais</a:t>
          </a:r>
          <a:endParaRPr lang="en-US" dirty="0"/>
        </a:p>
      </dgm:t>
    </dgm:pt>
    <dgm:pt modelId="{73FF43CB-BE70-0847-9249-CC01BF47FC29}" type="parTrans" cxnId="{C9436E15-6846-914B-A6A0-1FDC14893576}">
      <dgm:prSet/>
      <dgm:spPr/>
      <dgm:t>
        <a:bodyPr/>
        <a:lstStyle/>
        <a:p>
          <a:endParaRPr lang="en-US"/>
        </a:p>
      </dgm:t>
    </dgm:pt>
    <dgm:pt modelId="{EB0B2110-3E2C-AE42-ABD1-64C31EDFB686}" type="sibTrans" cxnId="{C9436E15-6846-914B-A6A0-1FDC14893576}">
      <dgm:prSet/>
      <dgm:spPr/>
      <dgm:t>
        <a:bodyPr/>
        <a:lstStyle/>
        <a:p>
          <a:endParaRPr lang="en-US"/>
        </a:p>
      </dgm:t>
    </dgm:pt>
    <dgm:pt modelId="{76ED9F53-F7D5-B341-84F0-67B24A8A1ED1}">
      <dgm:prSet phldrT="[Text]"/>
      <dgm:spPr/>
      <dgm:t>
        <a:bodyPr/>
        <a:lstStyle/>
        <a:p>
          <a:r>
            <a:rPr lang="en-US" dirty="0" err="1" smtClean="0"/>
            <a:t>M</a:t>
          </a:r>
          <a:r>
            <a:rPr lang="en-US" dirty="0" err="1" smtClean="0"/>
            <a:t>óveis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Imóveis</a:t>
          </a:r>
          <a:endParaRPr lang="en-US" dirty="0"/>
        </a:p>
      </dgm:t>
    </dgm:pt>
    <dgm:pt modelId="{66B926BD-67E0-C548-90B5-2761EFAD5BB2}" type="parTrans" cxnId="{60574BE1-EEC8-044D-9143-5DC8FA6A7681}">
      <dgm:prSet/>
      <dgm:spPr/>
      <dgm:t>
        <a:bodyPr/>
        <a:lstStyle/>
        <a:p>
          <a:endParaRPr lang="en-US"/>
        </a:p>
      </dgm:t>
    </dgm:pt>
    <dgm:pt modelId="{5A635EF2-1995-7D42-9083-84A4C51241DE}" type="sibTrans" cxnId="{60574BE1-EEC8-044D-9143-5DC8FA6A7681}">
      <dgm:prSet/>
      <dgm:spPr/>
      <dgm:t>
        <a:bodyPr/>
        <a:lstStyle/>
        <a:p>
          <a:endParaRPr lang="en-US"/>
        </a:p>
      </dgm:t>
    </dgm:pt>
    <dgm:pt modelId="{268C4DFD-56EF-0A46-BC9D-2D5B29CBE913}">
      <dgm:prSet phldrT="[Text]"/>
      <dgm:spPr/>
      <dgm:t>
        <a:bodyPr/>
        <a:lstStyle/>
        <a:p>
          <a:r>
            <a:rPr lang="en-US" dirty="0" err="1" smtClean="0"/>
            <a:t>Fung</a:t>
          </a:r>
          <a:r>
            <a:rPr lang="en-US" dirty="0" err="1" smtClean="0"/>
            <a:t>íveis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Infungíveis</a:t>
          </a:r>
          <a:endParaRPr lang="en-US" dirty="0"/>
        </a:p>
      </dgm:t>
    </dgm:pt>
    <dgm:pt modelId="{ED991DE1-1955-AF44-9F37-CC57C8A7EC2C}" type="parTrans" cxnId="{B4D64642-65DD-904D-990B-4F83C29F7E60}">
      <dgm:prSet/>
      <dgm:spPr/>
      <dgm:t>
        <a:bodyPr/>
        <a:lstStyle/>
        <a:p>
          <a:endParaRPr lang="en-US"/>
        </a:p>
      </dgm:t>
    </dgm:pt>
    <dgm:pt modelId="{D2C81D2D-5300-BB4C-8F8E-3FB79C68C06E}" type="sibTrans" cxnId="{B4D64642-65DD-904D-990B-4F83C29F7E60}">
      <dgm:prSet/>
      <dgm:spPr/>
      <dgm:t>
        <a:bodyPr/>
        <a:lstStyle/>
        <a:p>
          <a:endParaRPr lang="en-US"/>
        </a:p>
      </dgm:t>
    </dgm:pt>
    <dgm:pt modelId="{49306342-7D55-D549-9153-B4B7C3E93D22}" type="pres">
      <dgm:prSet presAssocID="{B0B2A76A-4D6E-974D-AA17-5508A4DFE5E9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AF0A620-10E6-9E44-BFF0-88C0A43506DF}" type="pres">
      <dgm:prSet presAssocID="{B0B2A76A-4D6E-974D-AA17-5508A4DFE5E9}" presName="matrix" presStyleCnt="0"/>
      <dgm:spPr/>
    </dgm:pt>
    <dgm:pt modelId="{B885646C-1D7F-544E-A1D9-58600521D36B}" type="pres">
      <dgm:prSet presAssocID="{B0B2A76A-4D6E-974D-AA17-5508A4DFE5E9}" presName="tile1" presStyleLbl="node1" presStyleIdx="0" presStyleCnt="4"/>
      <dgm:spPr/>
    </dgm:pt>
    <dgm:pt modelId="{3DFAEB1B-174C-8B4D-BBFE-69E83BA4413F}" type="pres">
      <dgm:prSet presAssocID="{B0B2A76A-4D6E-974D-AA17-5508A4DFE5E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2A14199-04E7-5248-BF08-F1F080827DE1}" type="pres">
      <dgm:prSet presAssocID="{B0B2A76A-4D6E-974D-AA17-5508A4DFE5E9}" presName="tile2" presStyleLbl="node1" presStyleIdx="1" presStyleCnt="4"/>
      <dgm:spPr/>
    </dgm:pt>
    <dgm:pt modelId="{F30A7EC9-67E5-924B-9CE0-6A97C2905B90}" type="pres">
      <dgm:prSet presAssocID="{B0B2A76A-4D6E-974D-AA17-5508A4DFE5E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117F12F-AABA-7A49-92A1-D8AFFF3B0D1A}" type="pres">
      <dgm:prSet presAssocID="{B0B2A76A-4D6E-974D-AA17-5508A4DFE5E9}" presName="tile3" presStyleLbl="node1" presStyleIdx="2" presStyleCnt="4"/>
      <dgm:spPr/>
      <dgm:t>
        <a:bodyPr/>
        <a:lstStyle/>
        <a:p>
          <a:endParaRPr lang="en-US"/>
        </a:p>
      </dgm:t>
    </dgm:pt>
    <dgm:pt modelId="{C4AEF830-719E-4041-8506-F6BA334DB98B}" type="pres">
      <dgm:prSet presAssocID="{B0B2A76A-4D6E-974D-AA17-5508A4DFE5E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45E8D4-7260-AE45-8A25-C29020133402}" type="pres">
      <dgm:prSet presAssocID="{B0B2A76A-4D6E-974D-AA17-5508A4DFE5E9}" presName="tile4" presStyleLbl="node1" presStyleIdx="3" presStyleCnt="4"/>
      <dgm:spPr/>
    </dgm:pt>
    <dgm:pt modelId="{43D78CE8-4497-294C-9810-B54B7744922A}" type="pres">
      <dgm:prSet presAssocID="{B0B2A76A-4D6E-974D-AA17-5508A4DFE5E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E5B233B2-1125-1142-9D31-229EACEC476A}" type="pres">
      <dgm:prSet presAssocID="{B0B2A76A-4D6E-974D-AA17-5508A4DFE5E9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F3906393-B743-E549-B6A6-6A79B210C78A}" type="presOf" srcId="{108CB93E-B509-754D-A04F-1A84179E82BA}" destId="{F30A7EC9-67E5-924B-9CE0-6A97C2905B90}" srcOrd="1" destOrd="0" presId="urn:microsoft.com/office/officeart/2005/8/layout/matrix1"/>
    <dgm:cxn modelId="{B38D0DA9-493F-9744-8DCB-A42B5E0CFED8}" srcId="{9D60AA09-235A-D242-B43C-F68F2DB295B8}" destId="{6F3150E1-0EF2-CC44-B676-D8F389C3B1CD}" srcOrd="0" destOrd="0" parTransId="{74B500F0-19C7-2243-8813-3DB7CFD16CEA}" sibTransId="{5700522D-6376-2E48-9EC1-D080AFCC71EE}"/>
    <dgm:cxn modelId="{C9436E15-6846-914B-A6A0-1FDC14893576}" srcId="{9D60AA09-235A-D242-B43C-F68F2DB295B8}" destId="{108CB93E-B509-754D-A04F-1A84179E82BA}" srcOrd="1" destOrd="0" parTransId="{73FF43CB-BE70-0847-9249-CC01BF47FC29}" sibTransId="{EB0B2110-3E2C-AE42-ABD1-64C31EDFB686}"/>
    <dgm:cxn modelId="{9C5042A9-8103-AA43-A507-E75FD04E4EA5}" type="presOf" srcId="{108CB93E-B509-754D-A04F-1A84179E82BA}" destId="{42A14199-04E7-5248-BF08-F1F080827DE1}" srcOrd="0" destOrd="0" presId="urn:microsoft.com/office/officeart/2005/8/layout/matrix1"/>
    <dgm:cxn modelId="{CB9F6223-D7B2-624D-A525-EE720C7A352C}" type="presOf" srcId="{9D60AA09-235A-D242-B43C-F68F2DB295B8}" destId="{E5B233B2-1125-1142-9D31-229EACEC476A}" srcOrd="0" destOrd="0" presId="urn:microsoft.com/office/officeart/2005/8/layout/matrix1"/>
    <dgm:cxn modelId="{CE291C33-94F5-CB43-AD72-6BE199D9A637}" type="presOf" srcId="{268C4DFD-56EF-0A46-BC9D-2D5B29CBE913}" destId="{43D78CE8-4497-294C-9810-B54B7744922A}" srcOrd="1" destOrd="0" presId="urn:microsoft.com/office/officeart/2005/8/layout/matrix1"/>
    <dgm:cxn modelId="{A8B6D271-69C8-3D46-BB90-499B1ED606DB}" type="presOf" srcId="{76ED9F53-F7D5-B341-84F0-67B24A8A1ED1}" destId="{E117F12F-AABA-7A49-92A1-D8AFFF3B0D1A}" srcOrd="0" destOrd="0" presId="urn:microsoft.com/office/officeart/2005/8/layout/matrix1"/>
    <dgm:cxn modelId="{2D5C8B7D-4C53-0840-83C7-D00C6D700626}" srcId="{B0B2A76A-4D6E-974D-AA17-5508A4DFE5E9}" destId="{9D60AA09-235A-D242-B43C-F68F2DB295B8}" srcOrd="0" destOrd="0" parTransId="{49EFC995-25F5-9241-819F-2713FDBF1A60}" sibTransId="{2940C791-77BA-CF4A-97E4-D60CFACE32F5}"/>
    <dgm:cxn modelId="{B4D64642-65DD-904D-990B-4F83C29F7E60}" srcId="{9D60AA09-235A-D242-B43C-F68F2DB295B8}" destId="{268C4DFD-56EF-0A46-BC9D-2D5B29CBE913}" srcOrd="3" destOrd="0" parTransId="{ED991DE1-1955-AF44-9F37-CC57C8A7EC2C}" sibTransId="{D2C81D2D-5300-BB4C-8F8E-3FB79C68C06E}"/>
    <dgm:cxn modelId="{F517850E-BB33-994E-8DC2-7008A9ED0534}" type="presOf" srcId="{B0B2A76A-4D6E-974D-AA17-5508A4DFE5E9}" destId="{49306342-7D55-D549-9153-B4B7C3E93D22}" srcOrd="0" destOrd="0" presId="urn:microsoft.com/office/officeart/2005/8/layout/matrix1"/>
    <dgm:cxn modelId="{5B7D5BE3-72D5-B641-9B40-EAFBB0887D49}" type="presOf" srcId="{76ED9F53-F7D5-B341-84F0-67B24A8A1ED1}" destId="{C4AEF830-719E-4041-8506-F6BA334DB98B}" srcOrd="1" destOrd="0" presId="urn:microsoft.com/office/officeart/2005/8/layout/matrix1"/>
    <dgm:cxn modelId="{9038FF08-FA74-5344-9EAE-235C67205EF3}" type="presOf" srcId="{6F3150E1-0EF2-CC44-B676-D8F389C3B1CD}" destId="{3DFAEB1B-174C-8B4D-BBFE-69E83BA4413F}" srcOrd="1" destOrd="0" presId="urn:microsoft.com/office/officeart/2005/8/layout/matrix1"/>
    <dgm:cxn modelId="{8A76B0F3-79B5-6243-8520-42061C69DE8D}" type="presOf" srcId="{268C4DFD-56EF-0A46-BC9D-2D5B29CBE913}" destId="{2345E8D4-7260-AE45-8A25-C29020133402}" srcOrd="0" destOrd="0" presId="urn:microsoft.com/office/officeart/2005/8/layout/matrix1"/>
    <dgm:cxn modelId="{15F776BA-BB97-3345-9899-20A0DA76D8D1}" type="presOf" srcId="{6F3150E1-0EF2-CC44-B676-D8F389C3B1CD}" destId="{B885646C-1D7F-544E-A1D9-58600521D36B}" srcOrd="0" destOrd="0" presId="urn:microsoft.com/office/officeart/2005/8/layout/matrix1"/>
    <dgm:cxn modelId="{60574BE1-EEC8-044D-9143-5DC8FA6A7681}" srcId="{9D60AA09-235A-D242-B43C-F68F2DB295B8}" destId="{76ED9F53-F7D5-B341-84F0-67B24A8A1ED1}" srcOrd="2" destOrd="0" parTransId="{66B926BD-67E0-C548-90B5-2761EFAD5BB2}" sibTransId="{5A635EF2-1995-7D42-9083-84A4C51241DE}"/>
    <dgm:cxn modelId="{A8E2B91F-25F7-B14D-9786-AAE9525A327E}" type="presParOf" srcId="{49306342-7D55-D549-9153-B4B7C3E93D22}" destId="{3AF0A620-10E6-9E44-BFF0-88C0A43506DF}" srcOrd="0" destOrd="0" presId="urn:microsoft.com/office/officeart/2005/8/layout/matrix1"/>
    <dgm:cxn modelId="{FC7ABFF9-217F-BA44-B632-895004A53C26}" type="presParOf" srcId="{3AF0A620-10E6-9E44-BFF0-88C0A43506DF}" destId="{B885646C-1D7F-544E-A1D9-58600521D36B}" srcOrd="0" destOrd="0" presId="urn:microsoft.com/office/officeart/2005/8/layout/matrix1"/>
    <dgm:cxn modelId="{3F77407D-F42A-5549-8FBE-C9733556F5DC}" type="presParOf" srcId="{3AF0A620-10E6-9E44-BFF0-88C0A43506DF}" destId="{3DFAEB1B-174C-8B4D-BBFE-69E83BA4413F}" srcOrd="1" destOrd="0" presId="urn:microsoft.com/office/officeart/2005/8/layout/matrix1"/>
    <dgm:cxn modelId="{E2F61AA8-6108-B245-BBF6-879D2641E58F}" type="presParOf" srcId="{3AF0A620-10E6-9E44-BFF0-88C0A43506DF}" destId="{42A14199-04E7-5248-BF08-F1F080827DE1}" srcOrd="2" destOrd="0" presId="urn:microsoft.com/office/officeart/2005/8/layout/matrix1"/>
    <dgm:cxn modelId="{2D5189D0-E891-E449-8755-29CAE73D42ED}" type="presParOf" srcId="{3AF0A620-10E6-9E44-BFF0-88C0A43506DF}" destId="{F30A7EC9-67E5-924B-9CE0-6A97C2905B90}" srcOrd="3" destOrd="0" presId="urn:microsoft.com/office/officeart/2005/8/layout/matrix1"/>
    <dgm:cxn modelId="{873F568B-EEDA-3B41-9C63-1E0D774041C1}" type="presParOf" srcId="{3AF0A620-10E6-9E44-BFF0-88C0A43506DF}" destId="{E117F12F-AABA-7A49-92A1-D8AFFF3B0D1A}" srcOrd="4" destOrd="0" presId="urn:microsoft.com/office/officeart/2005/8/layout/matrix1"/>
    <dgm:cxn modelId="{3DB3CFC5-6C91-FD45-9A2B-A7F983B33767}" type="presParOf" srcId="{3AF0A620-10E6-9E44-BFF0-88C0A43506DF}" destId="{C4AEF830-719E-4041-8506-F6BA334DB98B}" srcOrd="5" destOrd="0" presId="urn:microsoft.com/office/officeart/2005/8/layout/matrix1"/>
    <dgm:cxn modelId="{917FF229-FFDC-B84C-B288-5E9B377785A0}" type="presParOf" srcId="{3AF0A620-10E6-9E44-BFF0-88C0A43506DF}" destId="{2345E8D4-7260-AE45-8A25-C29020133402}" srcOrd="6" destOrd="0" presId="urn:microsoft.com/office/officeart/2005/8/layout/matrix1"/>
    <dgm:cxn modelId="{4FA914A3-7007-274B-84CD-D70FC868C5A7}" type="presParOf" srcId="{3AF0A620-10E6-9E44-BFF0-88C0A43506DF}" destId="{43D78CE8-4497-294C-9810-B54B7744922A}" srcOrd="7" destOrd="0" presId="urn:microsoft.com/office/officeart/2005/8/layout/matrix1"/>
    <dgm:cxn modelId="{595F319E-2D14-3249-BDAB-D04987632237}" type="presParOf" srcId="{49306342-7D55-D549-9153-B4B7C3E93D22}" destId="{E5B233B2-1125-1142-9D31-229EACEC476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C405D7-1EE5-D142-8E3C-F95B70C807E5}" type="doc">
      <dgm:prSet loTypeId="urn:microsoft.com/office/officeart/2005/8/layout/hierarchy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09AAACD-E9E5-694B-9368-CDE215CFBAEA}">
      <dgm:prSet phldrT="[Text]"/>
      <dgm:spPr/>
      <dgm:t>
        <a:bodyPr/>
        <a:lstStyle/>
        <a:p>
          <a:r>
            <a:rPr lang="en-US" dirty="0" err="1" smtClean="0"/>
            <a:t>Cumprimento</a:t>
          </a:r>
          <a:r>
            <a:rPr lang="en-US" dirty="0" smtClean="0"/>
            <a:t> de </a:t>
          </a:r>
          <a:r>
            <a:rPr lang="en-US" dirty="0" err="1" smtClean="0"/>
            <a:t>Sentença</a:t>
          </a:r>
          <a:endParaRPr lang="en-US" dirty="0"/>
        </a:p>
      </dgm:t>
    </dgm:pt>
    <dgm:pt modelId="{962B80F6-C477-D348-BBE7-9DB94F2B9E1A}" type="parTrans" cxnId="{524BB6FD-D6CB-1841-84D8-29C0113DB018}">
      <dgm:prSet/>
      <dgm:spPr/>
      <dgm:t>
        <a:bodyPr/>
        <a:lstStyle/>
        <a:p>
          <a:endParaRPr lang="en-US"/>
        </a:p>
      </dgm:t>
    </dgm:pt>
    <dgm:pt modelId="{DE91B52D-BD2E-1040-A547-C795C25D45F5}" type="sibTrans" cxnId="{524BB6FD-D6CB-1841-84D8-29C0113DB018}">
      <dgm:prSet/>
      <dgm:spPr/>
      <dgm:t>
        <a:bodyPr/>
        <a:lstStyle/>
        <a:p>
          <a:endParaRPr lang="en-US"/>
        </a:p>
      </dgm:t>
    </dgm:pt>
    <dgm:pt modelId="{96C510FE-8E36-0A49-AEC2-CA1C05928569}">
      <dgm:prSet phldrT="[Text]"/>
      <dgm:spPr/>
      <dgm:t>
        <a:bodyPr/>
        <a:lstStyle/>
        <a:p>
          <a:r>
            <a:rPr lang="en-US" dirty="0" smtClean="0"/>
            <a:t>Art. 498, 499, 538, CPC</a:t>
          </a:r>
          <a:endParaRPr lang="en-US" dirty="0"/>
        </a:p>
      </dgm:t>
    </dgm:pt>
    <dgm:pt modelId="{81418CC2-E7B0-1341-A558-B84946B5FF8D}" type="parTrans" cxnId="{8CE2A1B9-8030-E049-AAEE-EBC9A52F9D5A}">
      <dgm:prSet/>
      <dgm:spPr/>
      <dgm:t>
        <a:bodyPr/>
        <a:lstStyle/>
        <a:p>
          <a:endParaRPr lang="en-US"/>
        </a:p>
      </dgm:t>
    </dgm:pt>
    <dgm:pt modelId="{30DF2FC6-2039-9D49-94EF-5BC89ECC2067}" type="sibTrans" cxnId="{8CE2A1B9-8030-E049-AAEE-EBC9A52F9D5A}">
      <dgm:prSet/>
      <dgm:spPr/>
      <dgm:t>
        <a:bodyPr/>
        <a:lstStyle/>
        <a:p>
          <a:endParaRPr lang="en-US"/>
        </a:p>
      </dgm:t>
    </dgm:pt>
    <dgm:pt modelId="{C9F5C8FD-79BB-BB4B-B406-5D32E3F9C728}">
      <dgm:prSet phldrT="[Text]"/>
      <dgm:spPr/>
      <dgm:t>
        <a:bodyPr/>
        <a:lstStyle/>
        <a:p>
          <a:r>
            <a:rPr lang="en-US" dirty="0" err="1" smtClean="0"/>
            <a:t>Processo</a:t>
          </a:r>
          <a:r>
            <a:rPr lang="en-US" dirty="0" smtClean="0"/>
            <a:t> de </a:t>
          </a:r>
          <a:r>
            <a:rPr lang="en-US" dirty="0" err="1" smtClean="0"/>
            <a:t>Execução</a:t>
          </a:r>
          <a:endParaRPr lang="en-US" dirty="0"/>
        </a:p>
      </dgm:t>
    </dgm:pt>
    <dgm:pt modelId="{F19622AD-FC41-F849-A2E0-2F6DCB311E50}" type="parTrans" cxnId="{83446D6A-BE5A-7B47-91A9-710B3B1514C3}">
      <dgm:prSet/>
      <dgm:spPr/>
      <dgm:t>
        <a:bodyPr/>
        <a:lstStyle/>
        <a:p>
          <a:endParaRPr lang="en-US"/>
        </a:p>
      </dgm:t>
    </dgm:pt>
    <dgm:pt modelId="{2E07FA96-B71A-7B4F-A0F0-50E1305F9BD6}" type="sibTrans" cxnId="{83446D6A-BE5A-7B47-91A9-710B3B1514C3}">
      <dgm:prSet/>
      <dgm:spPr/>
      <dgm:t>
        <a:bodyPr/>
        <a:lstStyle/>
        <a:p>
          <a:endParaRPr lang="en-US"/>
        </a:p>
      </dgm:t>
    </dgm:pt>
    <dgm:pt modelId="{0E6EAD87-E860-DE46-B055-E44F6724F18B}">
      <dgm:prSet phldrT="[Text]"/>
      <dgm:spPr/>
      <dgm:t>
        <a:bodyPr/>
        <a:lstStyle/>
        <a:p>
          <a:r>
            <a:rPr lang="en-US" dirty="0" smtClean="0"/>
            <a:t>Art. 806 </a:t>
          </a:r>
          <a:r>
            <a:rPr lang="mr-IN" dirty="0" smtClean="0"/>
            <a:t>–</a:t>
          </a:r>
          <a:r>
            <a:rPr lang="en-US" dirty="0" smtClean="0"/>
            <a:t> 813, CPC </a:t>
          </a:r>
          <a:endParaRPr lang="en-US" dirty="0"/>
        </a:p>
      </dgm:t>
    </dgm:pt>
    <dgm:pt modelId="{DF989B85-D08D-3A46-A1F8-1D6589C2DA86}" type="parTrans" cxnId="{3622F343-7244-EA46-99D2-6B45D04DF2FF}">
      <dgm:prSet/>
      <dgm:spPr/>
      <dgm:t>
        <a:bodyPr/>
        <a:lstStyle/>
        <a:p>
          <a:endParaRPr lang="en-US"/>
        </a:p>
      </dgm:t>
    </dgm:pt>
    <dgm:pt modelId="{64EC75CB-3E5E-E645-B099-081E4F8858D5}" type="sibTrans" cxnId="{3622F343-7244-EA46-99D2-6B45D04DF2FF}">
      <dgm:prSet/>
      <dgm:spPr/>
      <dgm:t>
        <a:bodyPr/>
        <a:lstStyle/>
        <a:p>
          <a:endParaRPr lang="en-US"/>
        </a:p>
      </dgm:t>
    </dgm:pt>
    <dgm:pt modelId="{0B8F01D9-655F-D24F-9CED-CFD2EB2F58A8}" type="pres">
      <dgm:prSet presAssocID="{95C405D7-1EE5-D142-8E3C-F95B70C807E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1E7CBF9-5C75-3C4C-AF56-7FC95EA8C7B3}" type="pres">
      <dgm:prSet presAssocID="{109AAACD-E9E5-694B-9368-CDE215CFBAEA}" presName="root" presStyleCnt="0"/>
      <dgm:spPr/>
    </dgm:pt>
    <dgm:pt modelId="{5D84DF1C-C9F0-A148-B1C7-724F9918CBC3}" type="pres">
      <dgm:prSet presAssocID="{109AAACD-E9E5-694B-9368-CDE215CFBAEA}" presName="rootComposite" presStyleCnt="0"/>
      <dgm:spPr/>
    </dgm:pt>
    <dgm:pt modelId="{21C3B6F3-0B42-FC44-8CFD-7A5094BBCB0B}" type="pres">
      <dgm:prSet presAssocID="{109AAACD-E9E5-694B-9368-CDE215CFBAEA}" presName="rootText" presStyleLbl="node1" presStyleIdx="0" presStyleCnt="2"/>
      <dgm:spPr/>
      <dgm:t>
        <a:bodyPr/>
        <a:lstStyle/>
        <a:p>
          <a:endParaRPr lang="en-US"/>
        </a:p>
      </dgm:t>
    </dgm:pt>
    <dgm:pt modelId="{8D0F0477-ECF6-0946-BAD3-576F02324B42}" type="pres">
      <dgm:prSet presAssocID="{109AAACD-E9E5-694B-9368-CDE215CFBAEA}" presName="rootConnector" presStyleLbl="node1" presStyleIdx="0" presStyleCnt="2"/>
      <dgm:spPr/>
      <dgm:t>
        <a:bodyPr/>
        <a:lstStyle/>
        <a:p>
          <a:endParaRPr lang="en-US"/>
        </a:p>
      </dgm:t>
    </dgm:pt>
    <dgm:pt modelId="{5862CAB7-0F61-7A41-99DB-EEE41F200410}" type="pres">
      <dgm:prSet presAssocID="{109AAACD-E9E5-694B-9368-CDE215CFBAEA}" presName="childShape" presStyleCnt="0"/>
      <dgm:spPr/>
    </dgm:pt>
    <dgm:pt modelId="{C39C9628-5246-8A48-9A04-F8F81D544B03}" type="pres">
      <dgm:prSet presAssocID="{81418CC2-E7B0-1341-A558-B84946B5FF8D}" presName="Name13" presStyleLbl="parChTrans1D2" presStyleIdx="0" presStyleCnt="2"/>
      <dgm:spPr/>
      <dgm:t>
        <a:bodyPr/>
        <a:lstStyle/>
        <a:p>
          <a:endParaRPr lang="en-US"/>
        </a:p>
      </dgm:t>
    </dgm:pt>
    <dgm:pt modelId="{868B69FC-2EC6-B44E-B0AC-503CCA7A065B}" type="pres">
      <dgm:prSet presAssocID="{96C510FE-8E36-0A49-AEC2-CA1C05928569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E88075-6635-D84B-985C-5FEFBC6C8355}" type="pres">
      <dgm:prSet presAssocID="{C9F5C8FD-79BB-BB4B-B406-5D32E3F9C728}" presName="root" presStyleCnt="0"/>
      <dgm:spPr/>
    </dgm:pt>
    <dgm:pt modelId="{E6AC73D3-6D4D-1E4D-A172-424F5E7A7892}" type="pres">
      <dgm:prSet presAssocID="{C9F5C8FD-79BB-BB4B-B406-5D32E3F9C728}" presName="rootComposite" presStyleCnt="0"/>
      <dgm:spPr/>
    </dgm:pt>
    <dgm:pt modelId="{48224196-3942-AA4B-A035-5E6ED868A564}" type="pres">
      <dgm:prSet presAssocID="{C9F5C8FD-79BB-BB4B-B406-5D32E3F9C728}" presName="rootText" presStyleLbl="node1" presStyleIdx="1" presStyleCnt="2"/>
      <dgm:spPr/>
      <dgm:t>
        <a:bodyPr/>
        <a:lstStyle/>
        <a:p>
          <a:endParaRPr lang="en-US"/>
        </a:p>
      </dgm:t>
    </dgm:pt>
    <dgm:pt modelId="{9E1436E8-720D-824B-943E-1F4C8831CFFC}" type="pres">
      <dgm:prSet presAssocID="{C9F5C8FD-79BB-BB4B-B406-5D32E3F9C728}" presName="rootConnector" presStyleLbl="node1" presStyleIdx="1" presStyleCnt="2"/>
      <dgm:spPr/>
      <dgm:t>
        <a:bodyPr/>
        <a:lstStyle/>
        <a:p>
          <a:endParaRPr lang="en-US"/>
        </a:p>
      </dgm:t>
    </dgm:pt>
    <dgm:pt modelId="{5A392CAC-516B-C64E-8749-8517AF981156}" type="pres">
      <dgm:prSet presAssocID="{C9F5C8FD-79BB-BB4B-B406-5D32E3F9C728}" presName="childShape" presStyleCnt="0"/>
      <dgm:spPr/>
    </dgm:pt>
    <dgm:pt modelId="{40333039-647D-2B43-9150-931C320E4D10}" type="pres">
      <dgm:prSet presAssocID="{DF989B85-D08D-3A46-A1F8-1D6589C2DA86}" presName="Name13" presStyleLbl="parChTrans1D2" presStyleIdx="1" presStyleCnt="2"/>
      <dgm:spPr/>
      <dgm:t>
        <a:bodyPr/>
        <a:lstStyle/>
        <a:p>
          <a:endParaRPr lang="en-US"/>
        </a:p>
      </dgm:t>
    </dgm:pt>
    <dgm:pt modelId="{5B182729-1BA3-A949-8C87-A9917FA50C47}" type="pres">
      <dgm:prSet presAssocID="{0E6EAD87-E860-DE46-B055-E44F6724F18B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22F343-7244-EA46-99D2-6B45D04DF2FF}" srcId="{C9F5C8FD-79BB-BB4B-B406-5D32E3F9C728}" destId="{0E6EAD87-E860-DE46-B055-E44F6724F18B}" srcOrd="0" destOrd="0" parTransId="{DF989B85-D08D-3A46-A1F8-1D6589C2DA86}" sibTransId="{64EC75CB-3E5E-E645-B099-081E4F8858D5}"/>
    <dgm:cxn modelId="{4B55FA15-3598-5B48-9886-E61AAE967E19}" type="presOf" srcId="{109AAACD-E9E5-694B-9368-CDE215CFBAEA}" destId="{21C3B6F3-0B42-FC44-8CFD-7A5094BBCB0B}" srcOrd="0" destOrd="0" presId="urn:microsoft.com/office/officeart/2005/8/layout/hierarchy3"/>
    <dgm:cxn modelId="{05B73651-AB43-5B49-8AD7-D08DF832644B}" type="presOf" srcId="{DF989B85-D08D-3A46-A1F8-1D6589C2DA86}" destId="{40333039-647D-2B43-9150-931C320E4D10}" srcOrd="0" destOrd="0" presId="urn:microsoft.com/office/officeart/2005/8/layout/hierarchy3"/>
    <dgm:cxn modelId="{E193F076-D391-024F-A22F-1C0B50473EBA}" type="presOf" srcId="{109AAACD-E9E5-694B-9368-CDE215CFBAEA}" destId="{8D0F0477-ECF6-0946-BAD3-576F02324B42}" srcOrd="1" destOrd="0" presId="urn:microsoft.com/office/officeart/2005/8/layout/hierarchy3"/>
    <dgm:cxn modelId="{6A840A83-7AC7-3E4E-AAA6-FA200D2709C3}" type="presOf" srcId="{81418CC2-E7B0-1341-A558-B84946B5FF8D}" destId="{C39C9628-5246-8A48-9A04-F8F81D544B03}" srcOrd="0" destOrd="0" presId="urn:microsoft.com/office/officeart/2005/8/layout/hierarchy3"/>
    <dgm:cxn modelId="{83446D6A-BE5A-7B47-91A9-710B3B1514C3}" srcId="{95C405D7-1EE5-D142-8E3C-F95B70C807E5}" destId="{C9F5C8FD-79BB-BB4B-B406-5D32E3F9C728}" srcOrd="1" destOrd="0" parTransId="{F19622AD-FC41-F849-A2E0-2F6DCB311E50}" sibTransId="{2E07FA96-B71A-7B4F-A0F0-50E1305F9BD6}"/>
    <dgm:cxn modelId="{B6E627D6-8E3E-7C4C-BE20-78DE3DBD36E5}" type="presOf" srcId="{C9F5C8FD-79BB-BB4B-B406-5D32E3F9C728}" destId="{48224196-3942-AA4B-A035-5E6ED868A564}" srcOrd="0" destOrd="0" presId="urn:microsoft.com/office/officeart/2005/8/layout/hierarchy3"/>
    <dgm:cxn modelId="{524BB6FD-D6CB-1841-84D8-29C0113DB018}" srcId="{95C405D7-1EE5-D142-8E3C-F95B70C807E5}" destId="{109AAACD-E9E5-694B-9368-CDE215CFBAEA}" srcOrd="0" destOrd="0" parTransId="{962B80F6-C477-D348-BBE7-9DB94F2B9E1A}" sibTransId="{DE91B52D-BD2E-1040-A547-C795C25D45F5}"/>
    <dgm:cxn modelId="{125DF811-FE62-554A-87EB-C9980D1511F4}" type="presOf" srcId="{0E6EAD87-E860-DE46-B055-E44F6724F18B}" destId="{5B182729-1BA3-A949-8C87-A9917FA50C47}" srcOrd="0" destOrd="0" presId="urn:microsoft.com/office/officeart/2005/8/layout/hierarchy3"/>
    <dgm:cxn modelId="{0C579F32-4F5D-3D43-834A-E20E561CE17B}" type="presOf" srcId="{C9F5C8FD-79BB-BB4B-B406-5D32E3F9C728}" destId="{9E1436E8-720D-824B-943E-1F4C8831CFFC}" srcOrd="1" destOrd="0" presId="urn:microsoft.com/office/officeart/2005/8/layout/hierarchy3"/>
    <dgm:cxn modelId="{8CE2A1B9-8030-E049-AAEE-EBC9A52F9D5A}" srcId="{109AAACD-E9E5-694B-9368-CDE215CFBAEA}" destId="{96C510FE-8E36-0A49-AEC2-CA1C05928569}" srcOrd="0" destOrd="0" parTransId="{81418CC2-E7B0-1341-A558-B84946B5FF8D}" sibTransId="{30DF2FC6-2039-9D49-94EF-5BC89ECC2067}"/>
    <dgm:cxn modelId="{86DA4167-1F33-EB47-9E23-43DBA595CA1D}" type="presOf" srcId="{95C405D7-1EE5-D142-8E3C-F95B70C807E5}" destId="{0B8F01D9-655F-D24F-9CED-CFD2EB2F58A8}" srcOrd="0" destOrd="0" presId="urn:microsoft.com/office/officeart/2005/8/layout/hierarchy3"/>
    <dgm:cxn modelId="{48DC2687-2A4F-554E-BBA1-8BB85876EAFD}" type="presOf" srcId="{96C510FE-8E36-0A49-AEC2-CA1C05928569}" destId="{868B69FC-2EC6-B44E-B0AC-503CCA7A065B}" srcOrd="0" destOrd="0" presId="urn:microsoft.com/office/officeart/2005/8/layout/hierarchy3"/>
    <dgm:cxn modelId="{71D4146B-A97C-EA4F-A278-FC7559D08100}" type="presParOf" srcId="{0B8F01D9-655F-D24F-9CED-CFD2EB2F58A8}" destId="{51E7CBF9-5C75-3C4C-AF56-7FC95EA8C7B3}" srcOrd="0" destOrd="0" presId="urn:microsoft.com/office/officeart/2005/8/layout/hierarchy3"/>
    <dgm:cxn modelId="{02885B5C-E4F9-D944-AE7C-88EDC6B91C34}" type="presParOf" srcId="{51E7CBF9-5C75-3C4C-AF56-7FC95EA8C7B3}" destId="{5D84DF1C-C9F0-A148-B1C7-724F9918CBC3}" srcOrd="0" destOrd="0" presId="urn:microsoft.com/office/officeart/2005/8/layout/hierarchy3"/>
    <dgm:cxn modelId="{27F4B0ED-7C36-B44B-B037-52D204B2575C}" type="presParOf" srcId="{5D84DF1C-C9F0-A148-B1C7-724F9918CBC3}" destId="{21C3B6F3-0B42-FC44-8CFD-7A5094BBCB0B}" srcOrd="0" destOrd="0" presId="urn:microsoft.com/office/officeart/2005/8/layout/hierarchy3"/>
    <dgm:cxn modelId="{B1D2556F-ABE7-864E-B8E1-A41EF9855656}" type="presParOf" srcId="{5D84DF1C-C9F0-A148-B1C7-724F9918CBC3}" destId="{8D0F0477-ECF6-0946-BAD3-576F02324B42}" srcOrd="1" destOrd="0" presId="urn:microsoft.com/office/officeart/2005/8/layout/hierarchy3"/>
    <dgm:cxn modelId="{B5E6F016-4EA1-BE4E-85F4-2374B3057B73}" type="presParOf" srcId="{51E7CBF9-5C75-3C4C-AF56-7FC95EA8C7B3}" destId="{5862CAB7-0F61-7A41-99DB-EEE41F200410}" srcOrd="1" destOrd="0" presId="urn:microsoft.com/office/officeart/2005/8/layout/hierarchy3"/>
    <dgm:cxn modelId="{31B40478-A936-8049-96CA-EC59A9FC033C}" type="presParOf" srcId="{5862CAB7-0F61-7A41-99DB-EEE41F200410}" destId="{C39C9628-5246-8A48-9A04-F8F81D544B03}" srcOrd="0" destOrd="0" presId="urn:microsoft.com/office/officeart/2005/8/layout/hierarchy3"/>
    <dgm:cxn modelId="{931E0271-6FD3-CD47-8266-5394DA22F4BF}" type="presParOf" srcId="{5862CAB7-0F61-7A41-99DB-EEE41F200410}" destId="{868B69FC-2EC6-B44E-B0AC-503CCA7A065B}" srcOrd="1" destOrd="0" presId="urn:microsoft.com/office/officeart/2005/8/layout/hierarchy3"/>
    <dgm:cxn modelId="{690421B2-76B7-A643-A390-E921FF5B7686}" type="presParOf" srcId="{0B8F01D9-655F-D24F-9CED-CFD2EB2F58A8}" destId="{24E88075-6635-D84B-985C-5FEFBC6C8355}" srcOrd="1" destOrd="0" presId="urn:microsoft.com/office/officeart/2005/8/layout/hierarchy3"/>
    <dgm:cxn modelId="{77C85C11-1717-FC4A-8083-B3E166F755A7}" type="presParOf" srcId="{24E88075-6635-D84B-985C-5FEFBC6C8355}" destId="{E6AC73D3-6D4D-1E4D-A172-424F5E7A7892}" srcOrd="0" destOrd="0" presId="urn:microsoft.com/office/officeart/2005/8/layout/hierarchy3"/>
    <dgm:cxn modelId="{AA10B9A8-EB45-624E-90B4-CC858F281D61}" type="presParOf" srcId="{E6AC73D3-6D4D-1E4D-A172-424F5E7A7892}" destId="{48224196-3942-AA4B-A035-5E6ED868A564}" srcOrd="0" destOrd="0" presId="urn:microsoft.com/office/officeart/2005/8/layout/hierarchy3"/>
    <dgm:cxn modelId="{751077E3-1806-5A4D-8741-C7A2EDFB17DF}" type="presParOf" srcId="{E6AC73D3-6D4D-1E4D-A172-424F5E7A7892}" destId="{9E1436E8-720D-824B-943E-1F4C8831CFFC}" srcOrd="1" destOrd="0" presId="urn:microsoft.com/office/officeart/2005/8/layout/hierarchy3"/>
    <dgm:cxn modelId="{59830638-2270-1046-803D-79E66FF18042}" type="presParOf" srcId="{24E88075-6635-D84B-985C-5FEFBC6C8355}" destId="{5A392CAC-516B-C64E-8749-8517AF981156}" srcOrd="1" destOrd="0" presId="urn:microsoft.com/office/officeart/2005/8/layout/hierarchy3"/>
    <dgm:cxn modelId="{B3CA2348-5C81-9747-9BFD-D0A837ECDFE5}" type="presParOf" srcId="{5A392CAC-516B-C64E-8749-8517AF981156}" destId="{40333039-647D-2B43-9150-931C320E4D10}" srcOrd="0" destOrd="0" presId="urn:microsoft.com/office/officeart/2005/8/layout/hierarchy3"/>
    <dgm:cxn modelId="{C8B91520-9B50-9E48-9051-ED34737B207E}" type="presParOf" srcId="{5A392CAC-516B-C64E-8749-8517AF981156}" destId="{5B182729-1BA3-A949-8C87-A9917FA50C4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F0B261-A74F-FC44-83AE-E2D887121370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0E361E40-F3D0-F341-B32B-36A4DE816BEB}">
      <dgm:prSet phldrT="[Text]"/>
      <dgm:spPr/>
      <dgm:t>
        <a:bodyPr/>
        <a:lstStyle/>
        <a:p>
          <a:r>
            <a:rPr lang="en-US" dirty="0" err="1" smtClean="0"/>
            <a:t>Título</a:t>
          </a:r>
          <a:r>
            <a:rPr lang="en-US" dirty="0" smtClean="0"/>
            <a:t> </a:t>
          </a:r>
          <a:r>
            <a:rPr lang="en-US" dirty="0" err="1" smtClean="0"/>
            <a:t>Executivo</a:t>
          </a:r>
          <a:r>
            <a:rPr lang="en-US" dirty="0" smtClean="0"/>
            <a:t> Judicial </a:t>
          </a:r>
          <a:r>
            <a:rPr lang="en-US" dirty="0" err="1" smtClean="0"/>
            <a:t>que</a:t>
          </a:r>
          <a:r>
            <a:rPr lang="en-US" dirty="0" smtClean="0"/>
            <a:t> </a:t>
          </a:r>
          <a:r>
            <a:rPr lang="en-US" dirty="0" err="1" smtClean="0"/>
            <a:t>reconhece</a:t>
          </a:r>
          <a:r>
            <a:rPr lang="en-US" dirty="0" smtClean="0"/>
            <a:t> a </a:t>
          </a:r>
          <a:r>
            <a:rPr lang="en-US" dirty="0" err="1" smtClean="0"/>
            <a:t>exigibilidade</a:t>
          </a:r>
          <a:r>
            <a:rPr lang="en-US" dirty="0" smtClean="0"/>
            <a:t> da </a:t>
          </a:r>
          <a:r>
            <a:rPr lang="en-US" dirty="0" err="1" smtClean="0"/>
            <a:t>obrigação</a:t>
          </a:r>
          <a:r>
            <a:rPr lang="en-US" dirty="0" smtClean="0"/>
            <a:t> e </a:t>
          </a:r>
          <a:r>
            <a:rPr lang="en-US" dirty="0" err="1" smtClean="0"/>
            <a:t>estabeleça</a:t>
          </a:r>
          <a:r>
            <a:rPr lang="en-US" dirty="0" smtClean="0"/>
            <a:t> </a:t>
          </a:r>
          <a:r>
            <a:rPr lang="en-US" dirty="0" err="1" smtClean="0"/>
            <a:t>prazo</a:t>
          </a:r>
          <a:endParaRPr lang="en-US" dirty="0"/>
        </a:p>
      </dgm:t>
    </dgm:pt>
    <dgm:pt modelId="{88174E52-18A6-6641-8726-6FADEEDA983D}" type="parTrans" cxnId="{453756DC-1AD0-7547-95FF-73133553FDB5}">
      <dgm:prSet/>
      <dgm:spPr/>
      <dgm:t>
        <a:bodyPr/>
        <a:lstStyle/>
        <a:p>
          <a:endParaRPr lang="en-US"/>
        </a:p>
      </dgm:t>
    </dgm:pt>
    <dgm:pt modelId="{280337F4-9A68-474A-977A-1258BD799D11}" type="sibTrans" cxnId="{453756DC-1AD0-7547-95FF-73133553FDB5}">
      <dgm:prSet/>
      <dgm:spPr/>
      <dgm:t>
        <a:bodyPr/>
        <a:lstStyle/>
        <a:p>
          <a:endParaRPr lang="en-US"/>
        </a:p>
      </dgm:t>
    </dgm:pt>
    <dgm:pt modelId="{E4DCAC4C-62C4-744F-A00B-0C555B167FFD}">
      <dgm:prSet phldrT="[Text]"/>
      <dgm:spPr/>
      <dgm:t>
        <a:bodyPr/>
        <a:lstStyle/>
        <a:p>
          <a:r>
            <a:rPr lang="en-US" dirty="0" err="1" smtClean="0"/>
            <a:t>Vencimento</a:t>
          </a:r>
          <a:r>
            <a:rPr lang="en-US" dirty="0" smtClean="0"/>
            <a:t> do </a:t>
          </a:r>
          <a:r>
            <a:rPr lang="en-US" dirty="0" err="1" smtClean="0"/>
            <a:t>Prazo</a:t>
          </a:r>
          <a:endParaRPr lang="en-US" dirty="0"/>
        </a:p>
      </dgm:t>
    </dgm:pt>
    <dgm:pt modelId="{90734D4C-8C0F-2648-BF04-16B7F04EAE3D}" type="parTrans" cxnId="{A76FF756-0BD4-D34E-AB66-1407E01AFAC1}">
      <dgm:prSet/>
      <dgm:spPr/>
      <dgm:t>
        <a:bodyPr/>
        <a:lstStyle/>
        <a:p>
          <a:endParaRPr lang="en-US"/>
        </a:p>
      </dgm:t>
    </dgm:pt>
    <dgm:pt modelId="{D56E9915-EE44-EB47-A236-1A006A783C26}" type="sibTrans" cxnId="{A76FF756-0BD4-D34E-AB66-1407E01AFAC1}">
      <dgm:prSet/>
      <dgm:spPr/>
      <dgm:t>
        <a:bodyPr/>
        <a:lstStyle/>
        <a:p>
          <a:endParaRPr lang="en-US"/>
        </a:p>
      </dgm:t>
    </dgm:pt>
    <dgm:pt modelId="{EDB5A97B-3C8C-8342-8DA4-DD58B1B3BC67}">
      <dgm:prSet phldrT="[Text]"/>
      <dgm:spPr>
        <a:solidFill>
          <a:srgbClr val="AA2B1E"/>
        </a:solidFill>
      </dgm:spPr>
      <dgm:t>
        <a:bodyPr/>
        <a:lstStyle/>
        <a:p>
          <a:r>
            <a:rPr lang="en-US" dirty="0" smtClean="0"/>
            <a:t>INADIMPLEMENTO</a:t>
          </a:r>
          <a:endParaRPr lang="en-US" dirty="0"/>
        </a:p>
      </dgm:t>
    </dgm:pt>
    <dgm:pt modelId="{98A98CD0-D0D8-1E41-B0F0-FD91EB653C79}" type="parTrans" cxnId="{738D2F43-6CC9-4145-A275-583823F7C1F1}">
      <dgm:prSet/>
      <dgm:spPr/>
      <dgm:t>
        <a:bodyPr/>
        <a:lstStyle/>
        <a:p>
          <a:endParaRPr lang="en-US"/>
        </a:p>
      </dgm:t>
    </dgm:pt>
    <dgm:pt modelId="{B13C2323-868E-2E44-B9DA-3DAE69A474B1}" type="sibTrans" cxnId="{738D2F43-6CC9-4145-A275-583823F7C1F1}">
      <dgm:prSet/>
      <dgm:spPr/>
      <dgm:t>
        <a:bodyPr/>
        <a:lstStyle/>
        <a:p>
          <a:endParaRPr lang="en-US"/>
        </a:p>
      </dgm:t>
    </dgm:pt>
    <dgm:pt modelId="{BC6714CE-219F-E243-9135-69D1E57D28C0}">
      <dgm:prSet phldrT="[Text]"/>
      <dgm:spPr/>
      <dgm:t>
        <a:bodyPr/>
        <a:lstStyle/>
        <a:p>
          <a:r>
            <a:rPr lang="en-US" dirty="0" err="1" smtClean="0"/>
            <a:t>Cumprimento</a:t>
          </a:r>
          <a:r>
            <a:rPr lang="en-US" dirty="0" smtClean="0"/>
            <a:t> de </a:t>
          </a:r>
          <a:r>
            <a:rPr lang="en-US" dirty="0" err="1" smtClean="0"/>
            <a:t>Sentença</a:t>
          </a:r>
          <a:r>
            <a:rPr lang="en-US" dirty="0" smtClean="0"/>
            <a:t> com a </a:t>
          </a:r>
          <a:r>
            <a:rPr lang="en-US" dirty="0" err="1" smtClean="0"/>
            <a:t>expedição</a:t>
          </a:r>
          <a:r>
            <a:rPr lang="en-US" dirty="0" smtClean="0"/>
            <a:t> de </a:t>
          </a:r>
          <a:r>
            <a:rPr lang="en-US" dirty="0" err="1" smtClean="0"/>
            <a:t>Mandado</a:t>
          </a:r>
          <a:r>
            <a:rPr lang="en-US" dirty="0" smtClean="0"/>
            <a:t> de </a:t>
          </a:r>
          <a:r>
            <a:rPr lang="en-US" dirty="0" err="1" smtClean="0"/>
            <a:t>Busca</a:t>
          </a:r>
          <a:r>
            <a:rPr lang="en-US" dirty="0" smtClean="0"/>
            <a:t> e </a:t>
          </a:r>
          <a:r>
            <a:rPr lang="en-US" dirty="0" err="1" smtClean="0"/>
            <a:t>Apreensão</a:t>
          </a:r>
          <a:r>
            <a:rPr lang="en-US" dirty="0" smtClean="0"/>
            <a:t> (</a:t>
          </a:r>
          <a:r>
            <a:rPr lang="en-US" dirty="0" err="1" smtClean="0"/>
            <a:t>m</a:t>
          </a:r>
          <a:r>
            <a:rPr lang="en-US" dirty="0" err="1" smtClean="0"/>
            <a:t>óveis</a:t>
          </a:r>
          <a:r>
            <a:rPr lang="en-US" dirty="0" smtClean="0"/>
            <a:t>) 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Imissão</a:t>
          </a:r>
          <a:r>
            <a:rPr lang="en-US" dirty="0" smtClean="0"/>
            <a:t> </a:t>
          </a:r>
          <a:r>
            <a:rPr lang="en-US" dirty="0" err="1" smtClean="0"/>
            <a:t>na</a:t>
          </a:r>
          <a:r>
            <a:rPr lang="en-US" dirty="0" smtClean="0"/>
            <a:t> </a:t>
          </a:r>
          <a:r>
            <a:rPr lang="en-US" dirty="0" smtClean="0"/>
            <a:t>Posse (</a:t>
          </a:r>
          <a:r>
            <a:rPr lang="en-US" dirty="0" err="1" smtClean="0"/>
            <a:t>im</a:t>
          </a:r>
          <a:r>
            <a:rPr lang="en-US" dirty="0" err="1" smtClean="0"/>
            <a:t>óvel</a:t>
          </a:r>
          <a:r>
            <a:rPr lang="en-US" dirty="0" smtClean="0"/>
            <a:t>)</a:t>
          </a:r>
          <a:endParaRPr lang="en-US" dirty="0"/>
        </a:p>
      </dgm:t>
    </dgm:pt>
    <dgm:pt modelId="{25D4F2EC-6201-EC41-A416-10DE5ECCABEC}" type="parTrans" cxnId="{7468E6FA-3D3C-3048-9853-2CF8F9A12755}">
      <dgm:prSet/>
      <dgm:spPr/>
      <dgm:t>
        <a:bodyPr/>
        <a:lstStyle/>
        <a:p>
          <a:endParaRPr lang="en-US"/>
        </a:p>
      </dgm:t>
    </dgm:pt>
    <dgm:pt modelId="{FD930BAC-D300-E24C-A493-7E6BABFFCEBE}" type="sibTrans" cxnId="{7468E6FA-3D3C-3048-9853-2CF8F9A12755}">
      <dgm:prSet/>
      <dgm:spPr/>
      <dgm:t>
        <a:bodyPr/>
        <a:lstStyle/>
        <a:p>
          <a:endParaRPr lang="en-US"/>
        </a:p>
      </dgm:t>
    </dgm:pt>
    <dgm:pt modelId="{F9190188-47B1-8440-909D-48E91CD1245C}">
      <dgm:prSet phldrT="[Text]"/>
      <dgm:spPr/>
      <dgm:t>
        <a:bodyPr/>
        <a:lstStyle/>
        <a:p>
          <a:r>
            <a:rPr lang="en-US" dirty="0" err="1" smtClean="0"/>
            <a:t>Intima</a:t>
          </a:r>
          <a:r>
            <a:rPr lang="en-US" dirty="0" err="1" smtClean="0"/>
            <a:t>ção</a:t>
          </a:r>
          <a:r>
            <a:rPr lang="en-US" dirty="0" smtClean="0"/>
            <a:t> da </a:t>
          </a:r>
          <a:r>
            <a:rPr lang="en-US" dirty="0" err="1" smtClean="0"/>
            <a:t>Decisão</a:t>
          </a:r>
          <a:endParaRPr lang="en-US" dirty="0"/>
        </a:p>
      </dgm:t>
    </dgm:pt>
    <dgm:pt modelId="{7043CD5B-38AE-BB49-B3B5-498DC73BAC67}" type="parTrans" cxnId="{E6C2E538-038F-EF4F-98D0-0C30645D3F55}">
      <dgm:prSet/>
      <dgm:spPr/>
      <dgm:t>
        <a:bodyPr/>
        <a:lstStyle/>
        <a:p>
          <a:endParaRPr lang="en-US"/>
        </a:p>
      </dgm:t>
    </dgm:pt>
    <dgm:pt modelId="{78852F89-9C08-9849-9B5A-10E58A58A396}" type="sibTrans" cxnId="{E6C2E538-038F-EF4F-98D0-0C30645D3F55}">
      <dgm:prSet/>
      <dgm:spPr/>
      <dgm:t>
        <a:bodyPr/>
        <a:lstStyle/>
        <a:p>
          <a:endParaRPr lang="en-US"/>
        </a:p>
      </dgm:t>
    </dgm:pt>
    <dgm:pt modelId="{B65FC566-D30F-754F-ABC6-2EEE9A452623}">
      <dgm:prSet phldrT="[Text]"/>
      <dgm:spPr/>
      <dgm:t>
        <a:bodyPr/>
        <a:lstStyle/>
        <a:p>
          <a:r>
            <a:rPr lang="en-US" dirty="0" smtClean="0"/>
            <a:t>(E</a:t>
          </a:r>
          <a:r>
            <a:rPr lang="en-US" i="1" dirty="0" smtClean="0"/>
            <a:t>X OFFICIO </a:t>
          </a:r>
          <a:r>
            <a:rPr lang="en-US" dirty="0" smtClean="0"/>
            <a:t>OU REQUERIMENTO)</a:t>
          </a:r>
          <a:br>
            <a:rPr lang="en-US" dirty="0" smtClean="0"/>
          </a:br>
          <a:r>
            <a:rPr lang="en-US" dirty="0" smtClean="0"/>
            <a:t/>
          </a:r>
          <a:br>
            <a:rPr lang="en-US" dirty="0" smtClean="0"/>
          </a:br>
          <a:r>
            <a:rPr lang="en-US" dirty="0" err="1" smtClean="0"/>
            <a:t>Intima</a:t>
          </a:r>
          <a:r>
            <a:rPr lang="en-US" dirty="0" err="1" smtClean="0"/>
            <a:t>ção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Cumprimento</a:t>
          </a:r>
          <a:endParaRPr lang="en-US" dirty="0"/>
        </a:p>
      </dgm:t>
    </dgm:pt>
    <dgm:pt modelId="{83559494-516B-C241-BE92-773E34F65D3E}" type="parTrans" cxnId="{557A3EE1-70F4-1B4E-8383-442D5AD5BFEA}">
      <dgm:prSet/>
      <dgm:spPr/>
      <dgm:t>
        <a:bodyPr/>
        <a:lstStyle/>
        <a:p>
          <a:endParaRPr lang="en-US"/>
        </a:p>
      </dgm:t>
    </dgm:pt>
    <dgm:pt modelId="{F4D7CF37-A26C-204F-B827-13CA0D0DCAE8}" type="sibTrans" cxnId="{557A3EE1-70F4-1B4E-8383-442D5AD5BFEA}">
      <dgm:prSet/>
      <dgm:spPr/>
      <dgm:t>
        <a:bodyPr/>
        <a:lstStyle/>
        <a:p>
          <a:endParaRPr lang="en-US"/>
        </a:p>
      </dgm:t>
    </dgm:pt>
    <dgm:pt modelId="{B6DA0899-B094-FD42-B861-2F9CE5D20F2A}" type="pres">
      <dgm:prSet presAssocID="{88F0B261-A74F-FC44-83AE-E2D887121370}" presName="CompostProcess" presStyleCnt="0">
        <dgm:presLayoutVars>
          <dgm:dir/>
          <dgm:resizeHandles val="exact"/>
        </dgm:presLayoutVars>
      </dgm:prSet>
      <dgm:spPr/>
    </dgm:pt>
    <dgm:pt modelId="{3684CFDD-4564-BE42-9DAB-1B89F2251365}" type="pres">
      <dgm:prSet presAssocID="{88F0B261-A74F-FC44-83AE-E2D887121370}" presName="arrow" presStyleLbl="bgShp" presStyleIdx="0" presStyleCnt="1"/>
      <dgm:spPr/>
    </dgm:pt>
    <dgm:pt modelId="{4180A7AF-38F6-B54E-B437-4473F394811B}" type="pres">
      <dgm:prSet presAssocID="{88F0B261-A74F-FC44-83AE-E2D887121370}" presName="linearProcess" presStyleCnt="0"/>
      <dgm:spPr/>
    </dgm:pt>
    <dgm:pt modelId="{F7A44A0C-A6FE-C547-A5EC-A3C3789B9633}" type="pres">
      <dgm:prSet presAssocID="{0E361E40-F3D0-F341-B32B-36A4DE816BEB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83B5CF-98B1-0C49-93E4-61C31DAFC5D5}" type="pres">
      <dgm:prSet presAssocID="{280337F4-9A68-474A-977A-1258BD799D11}" presName="sibTrans" presStyleCnt="0"/>
      <dgm:spPr/>
    </dgm:pt>
    <dgm:pt modelId="{3BBE948E-54F9-5845-A77C-7F1BD1472D4A}" type="pres">
      <dgm:prSet presAssocID="{F9190188-47B1-8440-909D-48E91CD1245C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0095E3-2313-FD48-9E2F-47C3C90084E5}" type="pres">
      <dgm:prSet presAssocID="{78852F89-9C08-9849-9B5A-10E58A58A396}" presName="sibTrans" presStyleCnt="0"/>
      <dgm:spPr/>
    </dgm:pt>
    <dgm:pt modelId="{61D9E5F8-29F9-A348-A312-4A8731CB0377}" type="pres">
      <dgm:prSet presAssocID="{B65FC566-D30F-754F-ABC6-2EEE9A452623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89B247-72AD-5146-A8E6-A5FCCD27965B}" type="pres">
      <dgm:prSet presAssocID="{F4D7CF37-A26C-204F-B827-13CA0D0DCAE8}" presName="sibTrans" presStyleCnt="0"/>
      <dgm:spPr/>
    </dgm:pt>
    <dgm:pt modelId="{1F4545DA-A046-0146-BCB6-C4A780EE16A3}" type="pres">
      <dgm:prSet presAssocID="{E4DCAC4C-62C4-744F-A00B-0C555B167FFD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DCAEB-4979-644F-8A25-6D3029698F2B}" type="pres">
      <dgm:prSet presAssocID="{D56E9915-EE44-EB47-A236-1A006A783C26}" presName="sibTrans" presStyleCnt="0"/>
      <dgm:spPr/>
    </dgm:pt>
    <dgm:pt modelId="{4AC41AC6-A609-5144-BE25-7D022D223441}" type="pres">
      <dgm:prSet presAssocID="{EDB5A97B-3C8C-8342-8DA4-DD58B1B3BC67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10A82C-9DB9-5D47-915C-6915E4D3B25D}" type="pres">
      <dgm:prSet presAssocID="{B13C2323-868E-2E44-B9DA-3DAE69A474B1}" presName="sibTrans" presStyleCnt="0"/>
      <dgm:spPr/>
    </dgm:pt>
    <dgm:pt modelId="{F5E391B1-AE8C-1C48-9C18-C7E294F114C8}" type="pres">
      <dgm:prSet presAssocID="{BC6714CE-219F-E243-9135-69D1E57D28C0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587F5F-D8EF-384B-B4C6-0F5A16B1308D}" type="presOf" srcId="{EDB5A97B-3C8C-8342-8DA4-DD58B1B3BC67}" destId="{4AC41AC6-A609-5144-BE25-7D022D223441}" srcOrd="0" destOrd="0" presId="urn:microsoft.com/office/officeart/2005/8/layout/hProcess9"/>
    <dgm:cxn modelId="{738D2F43-6CC9-4145-A275-583823F7C1F1}" srcId="{88F0B261-A74F-FC44-83AE-E2D887121370}" destId="{EDB5A97B-3C8C-8342-8DA4-DD58B1B3BC67}" srcOrd="4" destOrd="0" parTransId="{98A98CD0-D0D8-1E41-B0F0-FD91EB653C79}" sibTransId="{B13C2323-868E-2E44-B9DA-3DAE69A474B1}"/>
    <dgm:cxn modelId="{7468E6FA-3D3C-3048-9853-2CF8F9A12755}" srcId="{88F0B261-A74F-FC44-83AE-E2D887121370}" destId="{BC6714CE-219F-E243-9135-69D1E57D28C0}" srcOrd="5" destOrd="0" parTransId="{25D4F2EC-6201-EC41-A416-10DE5ECCABEC}" sibTransId="{FD930BAC-D300-E24C-A493-7E6BABFFCEBE}"/>
    <dgm:cxn modelId="{453756DC-1AD0-7547-95FF-73133553FDB5}" srcId="{88F0B261-A74F-FC44-83AE-E2D887121370}" destId="{0E361E40-F3D0-F341-B32B-36A4DE816BEB}" srcOrd="0" destOrd="0" parTransId="{88174E52-18A6-6641-8726-6FADEEDA983D}" sibTransId="{280337F4-9A68-474A-977A-1258BD799D11}"/>
    <dgm:cxn modelId="{4E590857-D169-3E49-9FFC-EA1E6FE14027}" type="presOf" srcId="{E4DCAC4C-62C4-744F-A00B-0C555B167FFD}" destId="{1F4545DA-A046-0146-BCB6-C4A780EE16A3}" srcOrd="0" destOrd="0" presId="urn:microsoft.com/office/officeart/2005/8/layout/hProcess9"/>
    <dgm:cxn modelId="{8C78CE52-E017-B742-A4E1-43C1D601FBB1}" type="presOf" srcId="{F9190188-47B1-8440-909D-48E91CD1245C}" destId="{3BBE948E-54F9-5845-A77C-7F1BD1472D4A}" srcOrd="0" destOrd="0" presId="urn:microsoft.com/office/officeart/2005/8/layout/hProcess9"/>
    <dgm:cxn modelId="{22F00959-A635-8F46-800C-3A9AD6A64329}" type="presOf" srcId="{88F0B261-A74F-FC44-83AE-E2D887121370}" destId="{B6DA0899-B094-FD42-B861-2F9CE5D20F2A}" srcOrd="0" destOrd="0" presId="urn:microsoft.com/office/officeart/2005/8/layout/hProcess9"/>
    <dgm:cxn modelId="{5AD9A759-A240-1E4C-9E9C-C8D24265CC73}" type="presOf" srcId="{0E361E40-F3D0-F341-B32B-36A4DE816BEB}" destId="{F7A44A0C-A6FE-C547-A5EC-A3C3789B9633}" srcOrd="0" destOrd="0" presId="urn:microsoft.com/office/officeart/2005/8/layout/hProcess9"/>
    <dgm:cxn modelId="{A76FF756-0BD4-D34E-AB66-1407E01AFAC1}" srcId="{88F0B261-A74F-FC44-83AE-E2D887121370}" destId="{E4DCAC4C-62C4-744F-A00B-0C555B167FFD}" srcOrd="3" destOrd="0" parTransId="{90734D4C-8C0F-2648-BF04-16B7F04EAE3D}" sibTransId="{D56E9915-EE44-EB47-A236-1A006A783C26}"/>
    <dgm:cxn modelId="{A7C2D7FB-A808-6744-8A03-41686D3C0C75}" type="presOf" srcId="{BC6714CE-219F-E243-9135-69D1E57D28C0}" destId="{F5E391B1-AE8C-1C48-9C18-C7E294F114C8}" srcOrd="0" destOrd="0" presId="urn:microsoft.com/office/officeart/2005/8/layout/hProcess9"/>
    <dgm:cxn modelId="{557A3EE1-70F4-1B4E-8383-442D5AD5BFEA}" srcId="{88F0B261-A74F-FC44-83AE-E2D887121370}" destId="{B65FC566-D30F-754F-ABC6-2EEE9A452623}" srcOrd="2" destOrd="0" parTransId="{83559494-516B-C241-BE92-773E34F65D3E}" sibTransId="{F4D7CF37-A26C-204F-B827-13CA0D0DCAE8}"/>
    <dgm:cxn modelId="{E6C2E538-038F-EF4F-98D0-0C30645D3F55}" srcId="{88F0B261-A74F-FC44-83AE-E2D887121370}" destId="{F9190188-47B1-8440-909D-48E91CD1245C}" srcOrd="1" destOrd="0" parTransId="{7043CD5B-38AE-BB49-B3B5-498DC73BAC67}" sibTransId="{78852F89-9C08-9849-9B5A-10E58A58A396}"/>
    <dgm:cxn modelId="{D88DB5EA-BAC3-CB4C-8399-CADA366272DE}" type="presOf" srcId="{B65FC566-D30F-754F-ABC6-2EEE9A452623}" destId="{61D9E5F8-29F9-A348-A312-4A8731CB0377}" srcOrd="0" destOrd="0" presId="urn:microsoft.com/office/officeart/2005/8/layout/hProcess9"/>
    <dgm:cxn modelId="{B32B28C7-C652-514E-9408-63769522B13D}" type="presParOf" srcId="{B6DA0899-B094-FD42-B861-2F9CE5D20F2A}" destId="{3684CFDD-4564-BE42-9DAB-1B89F2251365}" srcOrd="0" destOrd="0" presId="urn:microsoft.com/office/officeart/2005/8/layout/hProcess9"/>
    <dgm:cxn modelId="{6AB33416-5BE2-B941-9E61-C56EA170BD29}" type="presParOf" srcId="{B6DA0899-B094-FD42-B861-2F9CE5D20F2A}" destId="{4180A7AF-38F6-B54E-B437-4473F394811B}" srcOrd="1" destOrd="0" presId="urn:microsoft.com/office/officeart/2005/8/layout/hProcess9"/>
    <dgm:cxn modelId="{CEB45BB4-9F3F-824A-9953-7341EC2C416F}" type="presParOf" srcId="{4180A7AF-38F6-B54E-B437-4473F394811B}" destId="{F7A44A0C-A6FE-C547-A5EC-A3C3789B9633}" srcOrd="0" destOrd="0" presId="urn:microsoft.com/office/officeart/2005/8/layout/hProcess9"/>
    <dgm:cxn modelId="{39A94A44-1FC9-B74A-BCCE-E27AE47665B6}" type="presParOf" srcId="{4180A7AF-38F6-B54E-B437-4473F394811B}" destId="{6E83B5CF-98B1-0C49-93E4-61C31DAFC5D5}" srcOrd="1" destOrd="0" presId="urn:microsoft.com/office/officeart/2005/8/layout/hProcess9"/>
    <dgm:cxn modelId="{B7AEDEA0-696E-2441-88F8-87805F355CAB}" type="presParOf" srcId="{4180A7AF-38F6-B54E-B437-4473F394811B}" destId="{3BBE948E-54F9-5845-A77C-7F1BD1472D4A}" srcOrd="2" destOrd="0" presId="urn:microsoft.com/office/officeart/2005/8/layout/hProcess9"/>
    <dgm:cxn modelId="{09B5CB31-EE7D-4842-AB89-76DA16818065}" type="presParOf" srcId="{4180A7AF-38F6-B54E-B437-4473F394811B}" destId="{EC0095E3-2313-FD48-9E2F-47C3C90084E5}" srcOrd="3" destOrd="0" presId="urn:microsoft.com/office/officeart/2005/8/layout/hProcess9"/>
    <dgm:cxn modelId="{9EC96C4E-7DF8-8A4C-BA82-58AC2A2501BA}" type="presParOf" srcId="{4180A7AF-38F6-B54E-B437-4473F394811B}" destId="{61D9E5F8-29F9-A348-A312-4A8731CB0377}" srcOrd="4" destOrd="0" presId="urn:microsoft.com/office/officeart/2005/8/layout/hProcess9"/>
    <dgm:cxn modelId="{12C18BF4-0285-E14A-B4A5-3947610B5DE3}" type="presParOf" srcId="{4180A7AF-38F6-B54E-B437-4473F394811B}" destId="{BB89B247-72AD-5146-A8E6-A5FCCD27965B}" srcOrd="5" destOrd="0" presId="urn:microsoft.com/office/officeart/2005/8/layout/hProcess9"/>
    <dgm:cxn modelId="{2C0D016E-786C-394A-8DF6-84F97AC7BE05}" type="presParOf" srcId="{4180A7AF-38F6-B54E-B437-4473F394811B}" destId="{1F4545DA-A046-0146-BCB6-C4A780EE16A3}" srcOrd="6" destOrd="0" presId="urn:microsoft.com/office/officeart/2005/8/layout/hProcess9"/>
    <dgm:cxn modelId="{F17C174C-8476-1B43-8119-ACF2BDA367F0}" type="presParOf" srcId="{4180A7AF-38F6-B54E-B437-4473F394811B}" destId="{8C6DCAEB-4979-644F-8A25-6D3029698F2B}" srcOrd="7" destOrd="0" presId="urn:microsoft.com/office/officeart/2005/8/layout/hProcess9"/>
    <dgm:cxn modelId="{D1CFE31F-6E32-1141-A2B6-1F663BB8A2D5}" type="presParOf" srcId="{4180A7AF-38F6-B54E-B437-4473F394811B}" destId="{4AC41AC6-A609-5144-BE25-7D022D223441}" srcOrd="8" destOrd="0" presId="urn:microsoft.com/office/officeart/2005/8/layout/hProcess9"/>
    <dgm:cxn modelId="{B9BFEBCB-746A-FA46-A38A-E7B7F1FD0116}" type="presParOf" srcId="{4180A7AF-38F6-B54E-B437-4473F394811B}" destId="{7010A82C-9DB9-5D47-915C-6915E4D3B25D}" srcOrd="9" destOrd="0" presId="urn:microsoft.com/office/officeart/2005/8/layout/hProcess9"/>
    <dgm:cxn modelId="{01C3ABCC-1CAB-3F4B-9B23-835757C3BA94}" type="presParOf" srcId="{4180A7AF-38F6-B54E-B437-4473F394811B}" destId="{F5E391B1-AE8C-1C48-9C18-C7E294F114C8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F0B261-A74F-FC44-83AE-E2D887121370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0E361E40-F3D0-F341-B32B-36A4DE816BEB}">
      <dgm:prSet phldrT="[Text]"/>
      <dgm:spPr/>
      <dgm:t>
        <a:bodyPr/>
        <a:lstStyle/>
        <a:p>
          <a:r>
            <a:rPr lang="en-US" dirty="0" err="1" smtClean="0"/>
            <a:t>Título</a:t>
          </a:r>
          <a:r>
            <a:rPr lang="en-US" dirty="0" smtClean="0"/>
            <a:t> </a:t>
          </a:r>
          <a:r>
            <a:rPr lang="en-US" dirty="0" err="1" smtClean="0"/>
            <a:t>Executivo</a:t>
          </a:r>
          <a:r>
            <a:rPr lang="en-US" dirty="0" smtClean="0"/>
            <a:t> Judicial </a:t>
          </a:r>
          <a:r>
            <a:rPr lang="en-US" dirty="0" err="1" smtClean="0"/>
            <a:t>que</a:t>
          </a:r>
          <a:r>
            <a:rPr lang="en-US" dirty="0" smtClean="0"/>
            <a:t> </a:t>
          </a:r>
          <a:r>
            <a:rPr lang="en-US" dirty="0" err="1" smtClean="0"/>
            <a:t>reconhece</a:t>
          </a:r>
          <a:r>
            <a:rPr lang="en-US" dirty="0" smtClean="0"/>
            <a:t> a </a:t>
          </a:r>
          <a:r>
            <a:rPr lang="en-US" dirty="0" err="1" smtClean="0"/>
            <a:t>exigibilidade</a:t>
          </a:r>
          <a:r>
            <a:rPr lang="en-US" dirty="0" smtClean="0"/>
            <a:t> da </a:t>
          </a:r>
          <a:r>
            <a:rPr lang="en-US" dirty="0" err="1" smtClean="0"/>
            <a:t>obrigação</a:t>
          </a:r>
          <a:r>
            <a:rPr lang="en-US" dirty="0" smtClean="0"/>
            <a:t> e </a:t>
          </a:r>
          <a:r>
            <a:rPr lang="en-US" dirty="0" err="1" smtClean="0"/>
            <a:t>estabeleça</a:t>
          </a:r>
          <a:r>
            <a:rPr lang="en-US" dirty="0" smtClean="0"/>
            <a:t> </a:t>
          </a:r>
          <a:r>
            <a:rPr lang="en-US" dirty="0" err="1" smtClean="0"/>
            <a:t>prazo</a:t>
          </a:r>
          <a:endParaRPr lang="en-US" dirty="0"/>
        </a:p>
      </dgm:t>
    </dgm:pt>
    <dgm:pt modelId="{88174E52-18A6-6641-8726-6FADEEDA983D}" type="parTrans" cxnId="{453756DC-1AD0-7547-95FF-73133553FDB5}">
      <dgm:prSet/>
      <dgm:spPr/>
      <dgm:t>
        <a:bodyPr/>
        <a:lstStyle/>
        <a:p>
          <a:endParaRPr lang="en-US"/>
        </a:p>
      </dgm:t>
    </dgm:pt>
    <dgm:pt modelId="{280337F4-9A68-474A-977A-1258BD799D11}" type="sibTrans" cxnId="{453756DC-1AD0-7547-95FF-73133553FDB5}">
      <dgm:prSet/>
      <dgm:spPr/>
      <dgm:t>
        <a:bodyPr/>
        <a:lstStyle/>
        <a:p>
          <a:endParaRPr lang="en-US"/>
        </a:p>
      </dgm:t>
    </dgm:pt>
    <dgm:pt modelId="{E4DCAC4C-62C4-744F-A00B-0C555B167FFD}">
      <dgm:prSet phldrT="[Text]"/>
      <dgm:spPr/>
      <dgm:t>
        <a:bodyPr/>
        <a:lstStyle/>
        <a:p>
          <a:r>
            <a:rPr lang="en-US" dirty="0" err="1" smtClean="0"/>
            <a:t>Vencimento</a:t>
          </a:r>
          <a:r>
            <a:rPr lang="en-US" dirty="0" smtClean="0"/>
            <a:t> do </a:t>
          </a:r>
          <a:r>
            <a:rPr lang="en-US" dirty="0" err="1" smtClean="0"/>
            <a:t>Prazo</a:t>
          </a:r>
          <a:endParaRPr lang="en-US" dirty="0"/>
        </a:p>
      </dgm:t>
    </dgm:pt>
    <dgm:pt modelId="{90734D4C-8C0F-2648-BF04-16B7F04EAE3D}" type="parTrans" cxnId="{A76FF756-0BD4-D34E-AB66-1407E01AFAC1}">
      <dgm:prSet/>
      <dgm:spPr/>
      <dgm:t>
        <a:bodyPr/>
        <a:lstStyle/>
        <a:p>
          <a:endParaRPr lang="en-US"/>
        </a:p>
      </dgm:t>
    </dgm:pt>
    <dgm:pt modelId="{D56E9915-EE44-EB47-A236-1A006A783C26}" type="sibTrans" cxnId="{A76FF756-0BD4-D34E-AB66-1407E01AFAC1}">
      <dgm:prSet/>
      <dgm:spPr/>
      <dgm:t>
        <a:bodyPr/>
        <a:lstStyle/>
        <a:p>
          <a:endParaRPr lang="en-US"/>
        </a:p>
      </dgm:t>
    </dgm:pt>
    <dgm:pt modelId="{EDB5A97B-3C8C-8342-8DA4-DD58B1B3BC67}">
      <dgm:prSet phldrT="[Text]"/>
      <dgm:spPr>
        <a:solidFill>
          <a:srgbClr val="AA2B1E"/>
        </a:solidFill>
      </dgm:spPr>
      <dgm:t>
        <a:bodyPr/>
        <a:lstStyle/>
        <a:p>
          <a:r>
            <a:rPr lang="en-US" dirty="0" smtClean="0"/>
            <a:t>INADIMPLEMENTO</a:t>
          </a:r>
          <a:endParaRPr lang="en-US" dirty="0"/>
        </a:p>
      </dgm:t>
    </dgm:pt>
    <dgm:pt modelId="{98A98CD0-D0D8-1E41-B0F0-FD91EB653C79}" type="parTrans" cxnId="{738D2F43-6CC9-4145-A275-583823F7C1F1}">
      <dgm:prSet/>
      <dgm:spPr/>
      <dgm:t>
        <a:bodyPr/>
        <a:lstStyle/>
        <a:p>
          <a:endParaRPr lang="en-US"/>
        </a:p>
      </dgm:t>
    </dgm:pt>
    <dgm:pt modelId="{B13C2323-868E-2E44-B9DA-3DAE69A474B1}" type="sibTrans" cxnId="{738D2F43-6CC9-4145-A275-583823F7C1F1}">
      <dgm:prSet/>
      <dgm:spPr/>
      <dgm:t>
        <a:bodyPr/>
        <a:lstStyle/>
        <a:p>
          <a:endParaRPr lang="en-US"/>
        </a:p>
      </dgm:t>
    </dgm:pt>
    <dgm:pt modelId="{BC6714CE-219F-E243-9135-69D1E57D28C0}">
      <dgm:prSet phldrT="[Text]"/>
      <dgm:spPr/>
      <dgm:t>
        <a:bodyPr/>
        <a:lstStyle/>
        <a:p>
          <a:r>
            <a:rPr lang="en-US" dirty="0" err="1" smtClean="0"/>
            <a:t>Cumprimento</a:t>
          </a:r>
          <a:r>
            <a:rPr lang="en-US" dirty="0" smtClean="0"/>
            <a:t> de </a:t>
          </a:r>
          <a:r>
            <a:rPr lang="en-US" dirty="0" err="1" smtClean="0"/>
            <a:t>Sentença</a:t>
          </a:r>
          <a:r>
            <a:rPr lang="en-US" dirty="0" smtClean="0"/>
            <a:t> com a </a:t>
          </a:r>
          <a:r>
            <a:rPr lang="en-US" dirty="0" err="1" smtClean="0"/>
            <a:t>expedição</a:t>
          </a:r>
          <a:r>
            <a:rPr lang="en-US" dirty="0" smtClean="0"/>
            <a:t> de </a:t>
          </a:r>
          <a:r>
            <a:rPr lang="en-US" dirty="0" err="1" smtClean="0"/>
            <a:t>Mandado</a:t>
          </a:r>
          <a:r>
            <a:rPr lang="en-US" dirty="0" smtClean="0"/>
            <a:t> de </a:t>
          </a:r>
          <a:r>
            <a:rPr lang="en-US" dirty="0" err="1" smtClean="0"/>
            <a:t>Busca</a:t>
          </a:r>
          <a:r>
            <a:rPr lang="en-US" dirty="0" smtClean="0"/>
            <a:t> e </a:t>
          </a:r>
          <a:r>
            <a:rPr lang="en-US" dirty="0" err="1" smtClean="0"/>
            <a:t>Apreensão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Imissão</a:t>
          </a:r>
          <a:r>
            <a:rPr lang="en-US" dirty="0" smtClean="0"/>
            <a:t> </a:t>
          </a:r>
          <a:r>
            <a:rPr lang="en-US" dirty="0" err="1" smtClean="0"/>
            <a:t>na</a:t>
          </a:r>
          <a:r>
            <a:rPr lang="en-US" dirty="0" smtClean="0"/>
            <a:t> Posse</a:t>
          </a:r>
          <a:endParaRPr lang="en-US" dirty="0"/>
        </a:p>
      </dgm:t>
    </dgm:pt>
    <dgm:pt modelId="{25D4F2EC-6201-EC41-A416-10DE5ECCABEC}" type="parTrans" cxnId="{7468E6FA-3D3C-3048-9853-2CF8F9A12755}">
      <dgm:prSet/>
      <dgm:spPr/>
      <dgm:t>
        <a:bodyPr/>
        <a:lstStyle/>
        <a:p>
          <a:endParaRPr lang="en-US"/>
        </a:p>
      </dgm:t>
    </dgm:pt>
    <dgm:pt modelId="{FD930BAC-D300-E24C-A493-7E6BABFFCEBE}" type="sibTrans" cxnId="{7468E6FA-3D3C-3048-9853-2CF8F9A12755}">
      <dgm:prSet/>
      <dgm:spPr/>
      <dgm:t>
        <a:bodyPr/>
        <a:lstStyle/>
        <a:p>
          <a:endParaRPr lang="en-US"/>
        </a:p>
      </dgm:t>
    </dgm:pt>
    <dgm:pt modelId="{D898C5BC-FBE9-BB45-B1C2-AD1012DFEF14}">
      <dgm:prSet/>
      <dgm:spPr/>
      <dgm:t>
        <a:bodyPr/>
        <a:lstStyle/>
        <a:p>
          <a:r>
            <a:rPr lang="en-US" dirty="0" err="1" smtClean="0"/>
            <a:t>Cita</a:t>
          </a:r>
          <a:r>
            <a:rPr lang="en-US" dirty="0" err="1" smtClean="0"/>
            <a:t>ção</a:t>
          </a:r>
          <a:endParaRPr lang="en-US" dirty="0"/>
        </a:p>
      </dgm:t>
    </dgm:pt>
    <dgm:pt modelId="{F7D8DC5F-1CB1-8E43-A07E-6D8305673333}" type="parTrans" cxnId="{B3271415-C0E5-D942-87F7-E2C30CB3F320}">
      <dgm:prSet/>
      <dgm:spPr/>
      <dgm:t>
        <a:bodyPr/>
        <a:lstStyle/>
        <a:p>
          <a:endParaRPr lang="en-US"/>
        </a:p>
      </dgm:t>
    </dgm:pt>
    <dgm:pt modelId="{121600D6-F7BD-944E-9DBD-EED3AF31DBD7}" type="sibTrans" cxnId="{B3271415-C0E5-D942-87F7-E2C30CB3F320}">
      <dgm:prSet/>
      <dgm:spPr/>
      <dgm:t>
        <a:bodyPr/>
        <a:lstStyle/>
        <a:p>
          <a:endParaRPr lang="en-US"/>
        </a:p>
      </dgm:t>
    </dgm:pt>
    <dgm:pt modelId="{B6DA0899-B094-FD42-B861-2F9CE5D20F2A}" type="pres">
      <dgm:prSet presAssocID="{88F0B261-A74F-FC44-83AE-E2D887121370}" presName="CompostProcess" presStyleCnt="0">
        <dgm:presLayoutVars>
          <dgm:dir/>
          <dgm:resizeHandles val="exact"/>
        </dgm:presLayoutVars>
      </dgm:prSet>
      <dgm:spPr/>
    </dgm:pt>
    <dgm:pt modelId="{3684CFDD-4564-BE42-9DAB-1B89F2251365}" type="pres">
      <dgm:prSet presAssocID="{88F0B261-A74F-FC44-83AE-E2D887121370}" presName="arrow" presStyleLbl="bgShp" presStyleIdx="0" presStyleCnt="1"/>
      <dgm:spPr/>
    </dgm:pt>
    <dgm:pt modelId="{4180A7AF-38F6-B54E-B437-4473F394811B}" type="pres">
      <dgm:prSet presAssocID="{88F0B261-A74F-FC44-83AE-E2D887121370}" presName="linearProcess" presStyleCnt="0"/>
      <dgm:spPr/>
    </dgm:pt>
    <dgm:pt modelId="{F7A44A0C-A6FE-C547-A5EC-A3C3789B9633}" type="pres">
      <dgm:prSet presAssocID="{0E361E40-F3D0-F341-B32B-36A4DE816BEB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83B5CF-98B1-0C49-93E4-61C31DAFC5D5}" type="pres">
      <dgm:prSet presAssocID="{280337F4-9A68-474A-977A-1258BD799D11}" presName="sibTrans" presStyleCnt="0"/>
      <dgm:spPr/>
    </dgm:pt>
    <dgm:pt modelId="{5B7FDA9A-DC9B-284B-8DA0-FC9F508B6D68}" type="pres">
      <dgm:prSet presAssocID="{D898C5BC-FBE9-BB45-B1C2-AD1012DFEF14}" presName="textNode" presStyleLbl="node1" presStyleIdx="1" presStyleCnt="5">
        <dgm:presLayoutVars>
          <dgm:bulletEnabled val="1"/>
        </dgm:presLayoutVars>
      </dgm:prSet>
      <dgm:spPr/>
    </dgm:pt>
    <dgm:pt modelId="{93965B3D-C061-4A45-BCF7-77517F07F2A5}" type="pres">
      <dgm:prSet presAssocID="{121600D6-F7BD-944E-9DBD-EED3AF31DBD7}" presName="sibTrans" presStyleCnt="0"/>
      <dgm:spPr/>
    </dgm:pt>
    <dgm:pt modelId="{1F4545DA-A046-0146-BCB6-C4A780EE16A3}" type="pres">
      <dgm:prSet presAssocID="{E4DCAC4C-62C4-744F-A00B-0C555B167FFD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DCAEB-4979-644F-8A25-6D3029698F2B}" type="pres">
      <dgm:prSet presAssocID="{D56E9915-EE44-EB47-A236-1A006A783C26}" presName="sibTrans" presStyleCnt="0"/>
      <dgm:spPr/>
    </dgm:pt>
    <dgm:pt modelId="{4AC41AC6-A609-5144-BE25-7D022D223441}" type="pres">
      <dgm:prSet presAssocID="{EDB5A97B-3C8C-8342-8DA4-DD58B1B3BC67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10A82C-9DB9-5D47-915C-6915E4D3B25D}" type="pres">
      <dgm:prSet presAssocID="{B13C2323-868E-2E44-B9DA-3DAE69A474B1}" presName="sibTrans" presStyleCnt="0"/>
      <dgm:spPr/>
    </dgm:pt>
    <dgm:pt modelId="{F5E391B1-AE8C-1C48-9C18-C7E294F114C8}" type="pres">
      <dgm:prSet presAssocID="{BC6714CE-219F-E243-9135-69D1E57D28C0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8D2F43-6CC9-4145-A275-583823F7C1F1}" srcId="{88F0B261-A74F-FC44-83AE-E2D887121370}" destId="{EDB5A97B-3C8C-8342-8DA4-DD58B1B3BC67}" srcOrd="3" destOrd="0" parTransId="{98A98CD0-D0D8-1E41-B0F0-FD91EB653C79}" sibTransId="{B13C2323-868E-2E44-B9DA-3DAE69A474B1}"/>
    <dgm:cxn modelId="{FD6DE4AE-24EC-374C-A470-40ECB53344AE}" type="presOf" srcId="{E4DCAC4C-62C4-744F-A00B-0C555B167FFD}" destId="{1F4545DA-A046-0146-BCB6-C4A780EE16A3}" srcOrd="0" destOrd="0" presId="urn:microsoft.com/office/officeart/2005/8/layout/hProcess9"/>
    <dgm:cxn modelId="{A76FF756-0BD4-D34E-AB66-1407E01AFAC1}" srcId="{88F0B261-A74F-FC44-83AE-E2D887121370}" destId="{E4DCAC4C-62C4-744F-A00B-0C555B167FFD}" srcOrd="2" destOrd="0" parTransId="{90734D4C-8C0F-2648-BF04-16B7F04EAE3D}" sibTransId="{D56E9915-EE44-EB47-A236-1A006A783C26}"/>
    <dgm:cxn modelId="{B3271415-C0E5-D942-87F7-E2C30CB3F320}" srcId="{88F0B261-A74F-FC44-83AE-E2D887121370}" destId="{D898C5BC-FBE9-BB45-B1C2-AD1012DFEF14}" srcOrd="1" destOrd="0" parTransId="{F7D8DC5F-1CB1-8E43-A07E-6D8305673333}" sibTransId="{121600D6-F7BD-944E-9DBD-EED3AF31DBD7}"/>
    <dgm:cxn modelId="{5CD6F671-AE2B-B04E-8757-E20AEC5E8F0E}" type="presOf" srcId="{EDB5A97B-3C8C-8342-8DA4-DD58B1B3BC67}" destId="{4AC41AC6-A609-5144-BE25-7D022D223441}" srcOrd="0" destOrd="0" presId="urn:microsoft.com/office/officeart/2005/8/layout/hProcess9"/>
    <dgm:cxn modelId="{DE3B4528-A1A4-F54C-A745-584A24F4EE78}" type="presOf" srcId="{0E361E40-F3D0-F341-B32B-36A4DE816BEB}" destId="{F7A44A0C-A6FE-C547-A5EC-A3C3789B9633}" srcOrd="0" destOrd="0" presId="urn:microsoft.com/office/officeart/2005/8/layout/hProcess9"/>
    <dgm:cxn modelId="{CECCBA69-0E54-7B45-AE30-33B435292E3A}" type="presOf" srcId="{88F0B261-A74F-FC44-83AE-E2D887121370}" destId="{B6DA0899-B094-FD42-B861-2F9CE5D20F2A}" srcOrd="0" destOrd="0" presId="urn:microsoft.com/office/officeart/2005/8/layout/hProcess9"/>
    <dgm:cxn modelId="{7468E6FA-3D3C-3048-9853-2CF8F9A12755}" srcId="{88F0B261-A74F-FC44-83AE-E2D887121370}" destId="{BC6714CE-219F-E243-9135-69D1E57D28C0}" srcOrd="4" destOrd="0" parTransId="{25D4F2EC-6201-EC41-A416-10DE5ECCABEC}" sibTransId="{FD930BAC-D300-E24C-A493-7E6BABFFCEBE}"/>
    <dgm:cxn modelId="{453756DC-1AD0-7547-95FF-73133553FDB5}" srcId="{88F0B261-A74F-FC44-83AE-E2D887121370}" destId="{0E361E40-F3D0-F341-B32B-36A4DE816BEB}" srcOrd="0" destOrd="0" parTransId="{88174E52-18A6-6641-8726-6FADEEDA983D}" sibTransId="{280337F4-9A68-474A-977A-1258BD799D11}"/>
    <dgm:cxn modelId="{05AA2C63-D23E-9C47-A141-60DDCF00DFFE}" type="presOf" srcId="{D898C5BC-FBE9-BB45-B1C2-AD1012DFEF14}" destId="{5B7FDA9A-DC9B-284B-8DA0-FC9F508B6D68}" srcOrd="0" destOrd="0" presId="urn:microsoft.com/office/officeart/2005/8/layout/hProcess9"/>
    <dgm:cxn modelId="{E843CE12-6EE1-4C46-97B4-335C561A93C2}" type="presOf" srcId="{BC6714CE-219F-E243-9135-69D1E57D28C0}" destId="{F5E391B1-AE8C-1C48-9C18-C7E294F114C8}" srcOrd="0" destOrd="0" presId="urn:microsoft.com/office/officeart/2005/8/layout/hProcess9"/>
    <dgm:cxn modelId="{173FF21D-9E14-D445-93E2-9CFC983F685F}" type="presParOf" srcId="{B6DA0899-B094-FD42-B861-2F9CE5D20F2A}" destId="{3684CFDD-4564-BE42-9DAB-1B89F2251365}" srcOrd="0" destOrd="0" presId="urn:microsoft.com/office/officeart/2005/8/layout/hProcess9"/>
    <dgm:cxn modelId="{AA651540-A9DE-E844-B8F8-B915DB2F59F2}" type="presParOf" srcId="{B6DA0899-B094-FD42-B861-2F9CE5D20F2A}" destId="{4180A7AF-38F6-B54E-B437-4473F394811B}" srcOrd="1" destOrd="0" presId="urn:microsoft.com/office/officeart/2005/8/layout/hProcess9"/>
    <dgm:cxn modelId="{C0765E31-4702-364B-9036-7B202E860129}" type="presParOf" srcId="{4180A7AF-38F6-B54E-B437-4473F394811B}" destId="{F7A44A0C-A6FE-C547-A5EC-A3C3789B9633}" srcOrd="0" destOrd="0" presId="urn:microsoft.com/office/officeart/2005/8/layout/hProcess9"/>
    <dgm:cxn modelId="{AE2767D4-9933-E84A-8E41-3BD085F0B541}" type="presParOf" srcId="{4180A7AF-38F6-B54E-B437-4473F394811B}" destId="{6E83B5CF-98B1-0C49-93E4-61C31DAFC5D5}" srcOrd="1" destOrd="0" presId="urn:microsoft.com/office/officeart/2005/8/layout/hProcess9"/>
    <dgm:cxn modelId="{C7283E83-E0DC-4348-99A8-7360A0FD23AF}" type="presParOf" srcId="{4180A7AF-38F6-B54E-B437-4473F394811B}" destId="{5B7FDA9A-DC9B-284B-8DA0-FC9F508B6D68}" srcOrd="2" destOrd="0" presId="urn:microsoft.com/office/officeart/2005/8/layout/hProcess9"/>
    <dgm:cxn modelId="{E078BFD6-4CFE-9341-B095-E96626B70A2A}" type="presParOf" srcId="{4180A7AF-38F6-B54E-B437-4473F394811B}" destId="{93965B3D-C061-4A45-BCF7-77517F07F2A5}" srcOrd="3" destOrd="0" presId="urn:microsoft.com/office/officeart/2005/8/layout/hProcess9"/>
    <dgm:cxn modelId="{BBDCB013-3E24-2E40-A314-3A26750F4681}" type="presParOf" srcId="{4180A7AF-38F6-B54E-B437-4473F394811B}" destId="{1F4545DA-A046-0146-BCB6-C4A780EE16A3}" srcOrd="4" destOrd="0" presId="urn:microsoft.com/office/officeart/2005/8/layout/hProcess9"/>
    <dgm:cxn modelId="{9A0D18A7-ED43-5D4D-B108-3D91DD24B795}" type="presParOf" srcId="{4180A7AF-38F6-B54E-B437-4473F394811B}" destId="{8C6DCAEB-4979-644F-8A25-6D3029698F2B}" srcOrd="5" destOrd="0" presId="urn:microsoft.com/office/officeart/2005/8/layout/hProcess9"/>
    <dgm:cxn modelId="{C0F78542-C42B-D849-BFB4-C1EA23E37A34}" type="presParOf" srcId="{4180A7AF-38F6-B54E-B437-4473F394811B}" destId="{4AC41AC6-A609-5144-BE25-7D022D223441}" srcOrd="6" destOrd="0" presId="urn:microsoft.com/office/officeart/2005/8/layout/hProcess9"/>
    <dgm:cxn modelId="{D620422E-3B85-C343-A205-AAEA02F15228}" type="presParOf" srcId="{4180A7AF-38F6-B54E-B437-4473F394811B}" destId="{7010A82C-9DB9-5D47-915C-6915E4D3B25D}" srcOrd="7" destOrd="0" presId="urn:microsoft.com/office/officeart/2005/8/layout/hProcess9"/>
    <dgm:cxn modelId="{BB28F469-5BDC-F94C-A813-04BB8B6EB369}" type="presParOf" srcId="{4180A7AF-38F6-B54E-B437-4473F394811B}" destId="{F5E391B1-AE8C-1C48-9C18-C7E294F114C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1F5DDA0-645B-1F4F-9ADC-48F6452E066B}" type="doc">
      <dgm:prSet loTypeId="urn:microsoft.com/office/officeart/2005/8/layout/hierarchy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F3553A6-58F9-254B-9662-6DF28B98C467}">
      <dgm:prSet phldrT="[Text]"/>
      <dgm:spPr/>
      <dgm:t>
        <a:bodyPr/>
        <a:lstStyle/>
        <a:p>
          <a:r>
            <a:rPr lang="en-US" b="1" i="1" dirty="0" smtClean="0"/>
            <a:t>Ex Officio </a:t>
          </a:r>
          <a:r>
            <a:rPr lang="en-US" b="1" dirty="0" err="1" smtClean="0"/>
            <a:t>ou</a:t>
          </a:r>
          <a:r>
            <a:rPr lang="en-US" b="1" dirty="0" smtClean="0"/>
            <a:t> </a:t>
          </a:r>
          <a:r>
            <a:rPr lang="en-US" b="1" dirty="0" err="1" smtClean="0"/>
            <a:t>Requerimento</a:t>
          </a:r>
          <a:endParaRPr lang="en-US" b="1" dirty="0"/>
        </a:p>
      </dgm:t>
    </dgm:pt>
    <dgm:pt modelId="{5FC25DF1-9565-F34B-98EA-ACDF7EF67AA8}" type="parTrans" cxnId="{36A1C346-4356-4244-9957-3C7D6BE7AEEC}">
      <dgm:prSet/>
      <dgm:spPr/>
      <dgm:t>
        <a:bodyPr/>
        <a:lstStyle/>
        <a:p>
          <a:endParaRPr lang="en-US" b="1"/>
        </a:p>
      </dgm:t>
    </dgm:pt>
    <dgm:pt modelId="{9AC6E5F3-C9D6-AD40-B65C-3A1A44D869A3}" type="sibTrans" cxnId="{36A1C346-4356-4244-9957-3C7D6BE7AEEC}">
      <dgm:prSet/>
      <dgm:spPr/>
      <dgm:t>
        <a:bodyPr/>
        <a:lstStyle/>
        <a:p>
          <a:endParaRPr lang="en-US" b="1"/>
        </a:p>
      </dgm:t>
    </dgm:pt>
    <dgm:pt modelId="{A0133DBD-EF86-FD4A-8B2C-E1B2B341243E}">
      <dgm:prSet phldrT="[Text]"/>
      <dgm:spPr/>
      <dgm:t>
        <a:bodyPr/>
        <a:lstStyle/>
        <a:p>
          <a:r>
            <a:rPr lang="en-US" b="1" dirty="0" err="1" smtClean="0"/>
            <a:t>Tutela</a:t>
          </a:r>
          <a:r>
            <a:rPr lang="en-US" b="1" dirty="0" smtClean="0"/>
            <a:t> </a:t>
          </a:r>
          <a:r>
            <a:rPr lang="en-US" b="1" dirty="0" err="1" smtClean="0"/>
            <a:t>Espec</a:t>
          </a:r>
          <a:r>
            <a:rPr lang="en-US" b="1" dirty="0" err="1" smtClean="0"/>
            <a:t>ífica</a:t>
          </a:r>
          <a:endParaRPr lang="en-US" b="1" dirty="0"/>
        </a:p>
      </dgm:t>
    </dgm:pt>
    <dgm:pt modelId="{52F11B5B-50CD-7E48-82B9-48446F0F519A}" type="parTrans" cxnId="{BF68DD7D-2649-484B-9BBE-D3B99F0E1057}">
      <dgm:prSet/>
      <dgm:spPr/>
      <dgm:t>
        <a:bodyPr/>
        <a:lstStyle/>
        <a:p>
          <a:endParaRPr lang="en-US" b="1"/>
        </a:p>
      </dgm:t>
    </dgm:pt>
    <dgm:pt modelId="{FEEAE004-6C00-744D-BB2A-AE9DE0886822}" type="sibTrans" cxnId="{BF68DD7D-2649-484B-9BBE-D3B99F0E1057}">
      <dgm:prSet/>
      <dgm:spPr/>
      <dgm:t>
        <a:bodyPr/>
        <a:lstStyle/>
        <a:p>
          <a:endParaRPr lang="en-US" b="1"/>
        </a:p>
      </dgm:t>
    </dgm:pt>
    <dgm:pt modelId="{62C63B73-674F-9D4E-AFAA-797F53B95818}">
      <dgm:prSet phldrT="[Text]"/>
      <dgm:spPr/>
      <dgm:t>
        <a:bodyPr/>
        <a:lstStyle/>
        <a:p>
          <a:r>
            <a:rPr lang="en-US" b="1" dirty="0" err="1" smtClean="0"/>
            <a:t>Perdas</a:t>
          </a:r>
          <a:r>
            <a:rPr lang="en-US" b="1" dirty="0" smtClean="0"/>
            <a:t> e </a:t>
          </a:r>
          <a:r>
            <a:rPr lang="en-US" b="1" dirty="0" err="1" smtClean="0"/>
            <a:t>Danos</a:t>
          </a:r>
          <a:endParaRPr lang="en-US" b="1" dirty="0"/>
        </a:p>
      </dgm:t>
    </dgm:pt>
    <dgm:pt modelId="{8F71A871-0D8F-F24A-BE39-2E72C92C7B3B}" type="parTrans" cxnId="{51DC7057-6E01-2E4C-B0F6-29D5AFADFCD1}">
      <dgm:prSet/>
      <dgm:spPr/>
      <dgm:t>
        <a:bodyPr/>
        <a:lstStyle/>
        <a:p>
          <a:endParaRPr lang="en-US" b="1"/>
        </a:p>
      </dgm:t>
    </dgm:pt>
    <dgm:pt modelId="{0BA17756-36FD-B54B-A10D-04252AB994DA}" type="sibTrans" cxnId="{51DC7057-6E01-2E4C-B0F6-29D5AFADFCD1}">
      <dgm:prSet/>
      <dgm:spPr/>
      <dgm:t>
        <a:bodyPr/>
        <a:lstStyle/>
        <a:p>
          <a:endParaRPr lang="en-US" b="1"/>
        </a:p>
      </dgm:t>
    </dgm:pt>
    <dgm:pt modelId="{CE33C0A6-39E6-B94F-8FC7-F0E5BFBDCC39}" type="pres">
      <dgm:prSet presAssocID="{A1F5DDA0-645B-1F4F-9ADC-48F6452E066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23CA5BC-1856-9A45-85CE-8C7B7911D397}" type="pres">
      <dgm:prSet presAssocID="{4F3553A6-58F9-254B-9662-6DF28B98C467}" presName="hierRoot1" presStyleCnt="0"/>
      <dgm:spPr/>
    </dgm:pt>
    <dgm:pt modelId="{87664E75-4033-8447-84D7-7863235DA6CD}" type="pres">
      <dgm:prSet presAssocID="{4F3553A6-58F9-254B-9662-6DF28B98C467}" presName="composite" presStyleCnt="0"/>
      <dgm:spPr/>
    </dgm:pt>
    <dgm:pt modelId="{6A417FC4-671B-4B43-AC11-6830727C5D20}" type="pres">
      <dgm:prSet presAssocID="{4F3553A6-58F9-254B-9662-6DF28B98C467}" presName="background" presStyleLbl="node0" presStyleIdx="0" presStyleCnt="1"/>
      <dgm:spPr/>
    </dgm:pt>
    <dgm:pt modelId="{08C0BCE3-7DD1-4146-BB3A-3C9AD25FE08D}" type="pres">
      <dgm:prSet presAssocID="{4F3553A6-58F9-254B-9662-6DF28B98C467}" presName="text" presStyleLbl="fgAcc0" presStyleIdx="0" presStyleCnt="1">
        <dgm:presLayoutVars>
          <dgm:chPref val="3"/>
        </dgm:presLayoutVars>
      </dgm:prSet>
      <dgm:spPr/>
    </dgm:pt>
    <dgm:pt modelId="{DEE6D957-4ACA-2345-BC49-527561F33497}" type="pres">
      <dgm:prSet presAssocID="{4F3553A6-58F9-254B-9662-6DF28B98C467}" presName="hierChild2" presStyleCnt="0"/>
      <dgm:spPr/>
    </dgm:pt>
    <dgm:pt modelId="{62436D7C-182C-7548-AED2-A38ECE81C841}" type="pres">
      <dgm:prSet presAssocID="{52F11B5B-50CD-7E48-82B9-48446F0F519A}" presName="Name10" presStyleLbl="parChTrans1D2" presStyleIdx="0" presStyleCnt="2"/>
      <dgm:spPr/>
    </dgm:pt>
    <dgm:pt modelId="{6C67CC37-76A7-014E-B1C6-87AA1502D659}" type="pres">
      <dgm:prSet presAssocID="{A0133DBD-EF86-FD4A-8B2C-E1B2B341243E}" presName="hierRoot2" presStyleCnt="0"/>
      <dgm:spPr/>
    </dgm:pt>
    <dgm:pt modelId="{85376B9A-72BE-9F4A-8E9F-894FF4AD3FE1}" type="pres">
      <dgm:prSet presAssocID="{A0133DBD-EF86-FD4A-8B2C-E1B2B341243E}" presName="composite2" presStyleCnt="0"/>
      <dgm:spPr/>
    </dgm:pt>
    <dgm:pt modelId="{73A6E607-2F13-0B4A-8ADE-2DCB3487F294}" type="pres">
      <dgm:prSet presAssocID="{A0133DBD-EF86-FD4A-8B2C-E1B2B341243E}" presName="background2" presStyleLbl="node2" presStyleIdx="0" presStyleCnt="2"/>
      <dgm:spPr/>
    </dgm:pt>
    <dgm:pt modelId="{B9EA249C-2DF8-0B4A-9CF9-51F16E9114DB}" type="pres">
      <dgm:prSet presAssocID="{A0133DBD-EF86-FD4A-8B2C-E1B2B341243E}" presName="text2" presStyleLbl="fgAcc2" presStyleIdx="0" presStyleCnt="2">
        <dgm:presLayoutVars>
          <dgm:chPref val="3"/>
        </dgm:presLayoutVars>
      </dgm:prSet>
      <dgm:spPr/>
    </dgm:pt>
    <dgm:pt modelId="{00B2C159-A729-6043-B143-9B15CC057999}" type="pres">
      <dgm:prSet presAssocID="{A0133DBD-EF86-FD4A-8B2C-E1B2B341243E}" presName="hierChild3" presStyleCnt="0"/>
      <dgm:spPr/>
    </dgm:pt>
    <dgm:pt modelId="{8456D4FA-9FF9-6947-9EC9-AC8B8B004283}" type="pres">
      <dgm:prSet presAssocID="{8F71A871-0D8F-F24A-BE39-2E72C92C7B3B}" presName="Name10" presStyleLbl="parChTrans1D2" presStyleIdx="1" presStyleCnt="2"/>
      <dgm:spPr/>
    </dgm:pt>
    <dgm:pt modelId="{80C9FA85-FFC3-7E44-A1F0-040D77DF58B9}" type="pres">
      <dgm:prSet presAssocID="{62C63B73-674F-9D4E-AFAA-797F53B95818}" presName="hierRoot2" presStyleCnt="0"/>
      <dgm:spPr/>
    </dgm:pt>
    <dgm:pt modelId="{C0353C30-AB12-6B4D-9319-73B5350A45F5}" type="pres">
      <dgm:prSet presAssocID="{62C63B73-674F-9D4E-AFAA-797F53B95818}" presName="composite2" presStyleCnt="0"/>
      <dgm:spPr/>
    </dgm:pt>
    <dgm:pt modelId="{86304C52-6D22-1B45-A9A4-CA9653BB09AC}" type="pres">
      <dgm:prSet presAssocID="{62C63B73-674F-9D4E-AFAA-797F53B95818}" presName="background2" presStyleLbl="node2" presStyleIdx="1" presStyleCnt="2"/>
      <dgm:spPr/>
    </dgm:pt>
    <dgm:pt modelId="{634A5FF2-F84C-A04B-B4AD-37BD41211936}" type="pres">
      <dgm:prSet presAssocID="{62C63B73-674F-9D4E-AFAA-797F53B95818}" presName="text2" presStyleLbl="fgAcc2" presStyleIdx="1" presStyleCnt="2" custLinFactNeighborY="1316">
        <dgm:presLayoutVars>
          <dgm:chPref val="3"/>
        </dgm:presLayoutVars>
      </dgm:prSet>
      <dgm:spPr/>
    </dgm:pt>
    <dgm:pt modelId="{431CA780-CBA8-9444-84A6-C8732D79CBAC}" type="pres">
      <dgm:prSet presAssocID="{62C63B73-674F-9D4E-AFAA-797F53B95818}" presName="hierChild3" presStyleCnt="0"/>
      <dgm:spPr/>
    </dgm:pt>
  </dgm:ptLst>
  <dgm:cxnLst>
    <dgm:cxn modelId="{6C4FF8D4-96B1-D746-9ECC-85F93ACEB8D0}" type="presOf" srcId="{4F3553A6-58F9-254B-9662-6DF28B98C467}" destId="{08C0BCE3-7DD1-4146-BB3A-3C9AD25FE08D}" srcOrd="0" destOrd="0" presId="urn:microsoft.com/office/officeart/2005/8/layout/hierarchy1"/>
    <dgm:cxn modelId="{131AB099-9251-9D4B-80A5-D7DB54004AE8}" type="presOf" srcId="{A0133DBD-EF86-FD4A-8B2C-E1B2B341243E}" destId="{B9EA249C-2DF8-0B4A-9CF9-51F16E9114DB}" srcOrd="0" destOrd="0" presId="urn:microsoft.com/office/officeart/2005/8/layout/hierarchy1"/>
    <dgm:cxn modelId="{BF68DD7D-2649-484B-9BBE-D3B99F0E1057}" srcId="{4F3553A6-58F9-254B-9662-6DF28B98C467}" destId="{A0133DBD-EF86-FD4A-8B2C-E1B2B341243E}" srcOrd="0" destOrd="0" parTransId="{52F11B5B-50CD-7E48-82B9-48446F0F519A}" sibTransId="{FEEAE004-6C00-744D-BB2A-AE9DE0886822}"/>
    <dgm:cxn modelId="{74811E2D-10AC-D849-A4BB-852467E0EF18}" type="presOf" srcId="{A1F5DDA0-645B-1F4F-9ADC-48F6452E066B}" destId="{CE33C0A6-39E6-B94F-8FC7-F0E5BFBDCC39}" srcOrd="0" destOrd="0" presId="urn:microsoft.com/office/officeart/2005/8/layout/hierarchy1"/>
    <dgm:cxn modelId="{EE616E5D-5B6C-9345-A149-4918DE6875DF}" type="presOf" srcId="{8F71A871-0D8F-F24A-BE39-2E72C92C7B3B}" destId="{8456D4FA-9FF9-6947-9EC9-AC8B8B004283}" srcOrd="0" destOrd="0" presId="urn:microsoft.com/office/officeart/2005/8/layout/hierarchy1"/>
    <dgm:cxn modelId="{51DC7057-6E01-2E4C-B0F6-29D5AFADFCD1}" srcId="{4F3553A6-58F9-254B-9662-6DF28B98C467}" destId="{62C63B73-674F-9D4E-AFAA-797F53B95818}" srcOrd="1" destOrd="0" parTransId="{8F71A871-0D8F-F24A-BE39-2E72C92C7B3B}" sibTransId="{0BA17756-36FD-B54B-A10D-04252AB994DA}"/>
    <dgm:cxn modelId="{36A1C346-4356-4244-9957-3C7D6BE7AEEC}" srcId="{A1F5DDA0-645B-1F4F-9ADC-48F6452E066B}" destId="{4F3553A6-58F9-254B-9662-6DF28B98C467}" srcOrd="0" destOrd="0" parTransId="{5FC25DF1-9565-F34B-98EA-ACDF7EF67AA8}" sibTransId="{9AC6E5F3-C9D6-AD40-B65C-3A1A44D869A3}"/>
    <dgm:cxn modelId="{06CBF745-D930-D54F-B230-05EC2B5EA2CD}" type="presOf" srcId="{62C63B73-674F-9D4E-AFAA-797F53B95818}" destId="{634A5FF2-F84C-A04B-B4AD-37BD41211936}" srcOrd="0" destOrd="0" presId="urn:microsoft.com/office/officeart/2005/8/layout/hierarchy1"/>
    <dgm:cxn modelId="{9E43CCCB-CC4A-0140-8200-19E3D7CAB5D4}" type="presOf" srcId="{52F11B5B-50CD-7E48-82B9-48446F0F519A}" destId="{62436D7C-182C-7548-AED2-A38ECE81C841}" srcOrd="0" destOrd="0" presId="urn:microsoft.com/office/officeart/2005/8/layout/hierarchy1"/>
    <dgm:cxn modelId="{7789AC1D-78EF-D149-B989-BB0A50E187ED}" type="presParOf" srcId="{CE33C0A6-39E6-B94F-8FC7-F0E5BFBDCC39}" destId="{F23CA5BC-1856-9A45-85CE-8C7B7911D397}" srcOrd="0" destOrd="0" presId="urn:microsoft.com/office/officeart/2005/8/layout/hierarchy1"/>
    <dgm:cxn modelId="{C1563E1E-965D-BB49-8F53-B9B871BB2897}" type="presParOf" srcId="{F23CA5BC-1856-9A45-85CE-8C7B7911D397}" destId="{87664E75-4033-8447-84D7-7863235DA6CD}" srcOrd="0" destOrd="0" presId="urn:microsoft.com/office/officeart/2005/8/layout/hierarchy1"/>
    <dgm:cxn modelId="{81807F41-B904-8D4D-87C6-EE16714F3C5E}" type="presParOf" srcId="{87664E75-4033-8447-84D7-7863235DA6CD}" destId="{6A417FC4-671B-4B43-AC11-6830727C5D20}" srcOrd="0" destOrd="0" presId="urn:microsoft.com/office/officeart/2005/8/layout/hierarchy1"/>
    <dgm:cxn modelId="{45A59AA9-EB9E-FE4E-9FFD-C5E0C738E107}" type="presParOf" srcId="{87664E75-4033-8447-84D7-7863235DA6CD}" destId="{08C0BCE3-7DD1-4146-BB3A-3C9AD25FE08D}" srcOrd="1" destOrd="0" presId="urn:microsoft.com/office/officeart/2005/8/layout/hierarchy1"/>
    <dgm:cxn modelId="{4C7A3ECA-5D55-024B-AA0E-3810861ED199}" type="presParOf" srcId="{F23CA5BC-1856-9A45-85CE-8C7B7911D397}" destId="{DEE6D957-4ACA-2345-BC49-527561F33497}" srcOrd="1" destOrd="0" presId="urn:microsoft.com/office/officeart/2005/8/layout/hierarchy1"/>
    <dgm:cxn modelId="{F2F78FDE-4EA0-4545-BFCE-253780BD1298}" type="presParOf" srcId="{DEE6D957-4ACA-2345-BC49-527561F33497}" destId="{62436D7C-182C-7548-AED2-A38ECE81C841}" srcOrd="0" destOrd="0" presId="urn:microsoft.com/office/officeart/2005/8/layout/hierarchy1"/>
    <dgm:cxn modelId="{CEE0772B-174C-4442-9DE9-4607921383CE}" type="presParOf" srcId="{DEE6D957-4ACA-2345-BC49-527561F33497}" destId="{6C67CC37-76A7-014E-B1C6-87AA1502D659}" srcOrd="1" destOrd="0" presId="urn:microsoft.com/office/officeart/2005/8/layout/hierarchy1"/>
    <dgm:cxn modelId="{1B539193-9C11-D24F-91CA-1CCB3ABE4D88}" type="presParOf" srcId="{6C67CC37-76A7-014E-B1C6-87AA1502D659}" destId="{85376B9A-72BE-9F4A-8E9F-894FF4AD3FE1}" srcOrd="0" destOrd="0" presId="urn:microsoft.com/office/officeart/2005/8/layout/hierarchy1"/>
    <dgm:cxn modelId="{3544AEEB-C7A2-FD48-955F-0D0585105146}" type="presParOf" srcId="{85376B9A-72BE-9F4A-8E9F-894FF4AD3FE1}" destId="{73A6E607-2F13-0B4A-8ADE-2DCB3487F294}" srcOrd="0" destOrd="0" presId="urn:microsoft.com/office/officeart/2005/8/layout/hierarchy1"/>
    <dgm:cxn modelId="{ABF98038-E1A0-E943-86A3-4BE249B35D80}" type="presParOf" srcId="{85376B9A-72BE-9F4A-8E9F-894FF4AD3FE1}" destId="{B9EA249C-2DF8-0B4A-9CF9-51F16E9114DB}" srcOrd="1" destOrd="0" presId="urn:microsoft.com/office/officeart/2005/8/layout/hierarchy1"/>
    <dgm:cxn modelId="{271C3B8E-4281-9A49-B6FA-8C6071D74BAA}" type="presParOf" srcId="{6C67CC37-76A7-014E-B1C6-87AA1502D659}" destId="{00B2C159-A729-6043-B143-9B15CC057999}" srcOrd="1" destOrd="0" presId="urn:microsoft.com/office/officeart/2005/8/layout/hierarchy1"/>
    <dgm:cxn modelId="{F15A6BAA-15D9-6149-8E64-10A4D1A66CCE}" type="presParOf" srcId="{DEE6D957-4ACA-2345-BC49-527561F33497}" destId="{8456D4FA-9FF9-6947-9EC9-AC8B8B004283}" srcOrd="2" destOrd="0" presId="urn:microsoft.com/office/officeart/2005/8/layout/hierarchy1"/>
    <dgm:cxn modelId="{FBB4CA02-33EE-7E44-BDA8-91B9BA7B77A8}" type="presParOf" srcId="{DEE6D957-4ACA-2345-BC49-527561F33497}" destId="{80C9FA85-FFC3-7E44-A1F0-040D77DF58B9}" srcOrd="3" destOrd="0" presId="urn:microsoft.com/office/officeart/2005/8/layout/hierarchy1"/>
    <dgm:cxn modelId="{BC7CF466-E330-224D-B8FB-8424F256D5FA}" type="presParOf" srcId="{80C9FA85-FFC3-7E44-A1F0-040D77DF58B9}" destId="{C0353C30-AB12-6B4D-9319-73B5350A45F5}" srcOrd="0" destOrd="0" presId="urn:microsoft.com/office/officeart/2005/8/layout/hierarchy1"/>
    <dgm:cxn modelId="{94645BAB-F947-114C-9BAC-7EC562EC0EC3}" type="presParOf" srcId="{C0353C30-AB12-6B4D-9319-73B5350A45F5}" destId="{86304C52-6D22-1B45-A9A4-CA9653BB09AC}" srcOrd="0" destOrd="0" presId="urn:microsoft.com/office/officeart/2005/8/layout/hierarchy1"/>
    <dgm:cxn modelId="{67654715-A33D-C141-BBB8-0EEECF60664B}" type="presParOf" srcId="{C0353C30-AB12-6B4D-9319-73B5350A45F5}" destId="{634A5FF2-F84C-A04B-B4AD-37BD41211936}" srcOrd="1" destOrd="0" presId="urn:microsoft.com/office/officeart/2005/8/layout/hierarchy1"/>
    <dgm:cxn modelId="{C5DC25F3-1857-DF42-A1A6-280F86A881B3}" type="presParOf" srcId="{80C9FA85-FFC3-7E44-A1F0-040D77DF58B9}" destId="{431CA780-CBA8-9444-84A6-C8732D79CBA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024BC5D-D38C-C243-AAA5-36C6123BDD4D}" type="doc">
      <dgm:prSet loTypeId="urn:microsoft.com/office/officeart/2005/8/layout/hList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90891D6-2A88-8544-9C9B-23DAB411D332}">
      <dgm:prSet phldrT="[Text]"/>
      <dgm:spPr/>
      <dgm:t>
        <a:bodyPr/>
        <a:lstStyle/>
        <a:p>
          <a:r>
            <a:rPr lang="en-US" dirty="0" err="1" smtClean="0"/>
            <a:t>Restri</a:t>
          </a:r>
          <a:r>
            <a:rPr lang="en-US" dirty="0" err="1" smtClean="0"/>
            <a:t>ção</a:t>
          </a:r>
          <a:r>
            <a:rPr lang="en-US" dirty="0" smtClean="0"/>
            <a:t> </a:t>
          </a:r>
          <a:r>
            <a:rPr lang="en-US" dirty="0" err="1" smtClean="0"/>
            <a:t>às</a:t>
          </a:r>
          <a:r>
            <a:rPr lang="en-US" dirty="0" smtClean="0"/>
            <a:t> </a:t>
          </a:r>
          <a:r>
            <a:rPr lang="en-US" dirty="0" err="1" smtClean="0"/>
            <a:t>Perdas</a:t>
          </a:r>
          <a:r>
            <a:rPr lang="en-US" dirty="0" smtClean="0"/>
            <a:t> e </a:t>
          </a:r>
          <a:r>
            <a:rPr lang="en-US" dirty="0" err="1" smtClean="0"/>
            <a:t>Danos</a:t>
          </a:r>
          <a:r>
            <a:rPr lang="en-US" dirty="0" smtClean="0"/>
            <a:t> </a:t>
          </a:r>
          <a:r>
            <a:rPr lang="en-US" dirty="0" err="1" smtClean="0"/>
            <a:t>pelo</a:t>
          </a:r>
          <a:r>
            <a:rPr lang="en-US" dirty="0" smtClean="0"/>
            <a:t> </a:t>
          </a:r>
          <a:r>
            <a:rPr lang="en-US" dirty="0" err="1" smtClean="0"/>
            <a:t>Exequente</a:t>
          </a:r>
          <a:endParaRPr lang="en-US" dirty="0"/>
        </a:p>
      </dgm:t>
    </dgm:pt>
    <dgm:pt modelId="{CC54D76A-6B7D-4F49-8DDD-B57AB3DB5C05}" type="parTrans" cxnId="{136A53F4-6740-F545-8C5F-EE417571B790}">
      <dgm:prSet/>
      <dgm:spPr/>
      <dgm:t>
        <a:bodyPr/>
        <a:lstStyle/>
        <a:p>
          <a:endParaRPr lang="en-US"/>
        </a:p>
      </dgm:t>
    </dgm:pt>
    <dgm:pt modelId="{7EC76665-B3BE-0B46-B08F-5B6D8D38D127}" type="sibTrans" cxnId="{136A53F4-6740-F545-8C5F-EE417571B790}">
      <dgm:prSet/>
      <dgm:spPr/>
      <dgm:t>
        <a:bodyPr/>
        <a:lstStyle/>
        <a:p>
          <a:endParaRPr lang="en-US"/>
        </a:p>
      </dgm:t>
    </dgm:pt>
    <dgm:pt modelId="{7532C5C7-A13C-584F-B5D1-36DAC4030027}">
      <dgm:prSet phldrT="[Text]"/>
      <dgm:spPr/>
      <dgm:t>
        <a:bodyPr/>
        <a:lstStyle/>
        <a:p>
          <a:r>
            <a:rPr lang="en-US" dirty="0" err="1" smtClean="0"/>
            <a:t>Deteriora</a:t>
          </a:r>
          <a:r>
            <a:rPr lang="en-US" dirty="0" err="1" smtClean="0"/>
            <a:t>ção</a:t>
          </a:r>
          <a:endParaRPr lang="en-US" dirty="0"/>
        </a:p>
      </dgm:t>
    </dgm:pt>
    <dgm:pt modelId="{8CD9F789-E469-904F-AE1D-69CD73CD8C94}" type="parTrans" cxnId="{30F49A65-85BE-FE4E-95A7-203C7A7F679C}">
      <dgm:prSet/>
      <dgm:spPr/>
      <dgm:t>
        <a:bodyPr/>
        <a:lstStyle/>
        <a:p>
          <a:endParaRPr lang="en-US"/>
        </a:p>
      </dgm:t>
    </dgm:pt>
    <dgm:pt modelId="{061D5070-946A-EC48-817B-E200BB4A2320}" type="sibTrans" cxnId="{30F49A65-85BE-FE4E-95A7-203C7A7F679C}">
      <dgm:prSet/>
      <dgm:spPr/>
      <dgm:t>
        <a:bodyPr/>
        <a:lstStyle/>
        <a:p>
          <a:endParaRPr lang="en-US"/>
        </a:p>
      </dgm:t>
    </dgm:pt>
    <dgm:pt modelId="{72B3C983-EF36-0F48-8112-26C7643F4209}">
      <dgm:prSet phldrT="[Text]"/>
      <dgm:spPr/>
      <dgm:t>
        <a:bodyPr/>
        <a:lstStyle/>
        <a:p>
          <a:r>
            <a:rPr lang="en-US" dirty="0" err="1" smtClean="0"/>
            <a:t>N</a:t>
          </a:r>
          <a:r>
            <a:rPr lang="en-US" dirty="0" err="1" smtClean="0"/>
            <a:t>ão</a:t>
          </a:r>
          <a:r>
            <a:rPr lang="en-US" dirty="0" smtClean="0"/>
            <a:t> </a:t>
          </a:r>
          <a:r>
            <a:rPr lang="en-US" dirty="0" err="1" smtClean="0"/>
            <a:t>Entregue</a:t>
          </a:r>
          <a:endParaRPr lang="en-US" dirty="0"/>
        </a:p>
      </dgm:t>
    </dgm:pt>
    <dgm:pt modelId="{4FE76934-6D63-8C42-974B-70743059BBA2}" type="parTrans" cxnId="{16D6D4EB-2485-2F48-850F-8B293E1B38BA}">
      <dgm:prSet/>
      <dgm:spPr/>
      <dgm:t>
        <a:bodyPr/>
        <a:lstStyle/>
        <a:p>
          <a:endParaRPr lang="en-US"/>
        </a:p>
      </dgm:t>
    </dgm:pt>
    <dgm:pt modelId="{61FD66B0-ADD4-274A-89A0-CEBBAA457F64}" type="sibTrans" cxnId="{16D6D4EB-2485-2F48-850F-8B293E1B38BA}">
      <dgm:prSet/>
      <dgm:spPr/>
      <dgm:t>
        <a:bodyPr/>
        <a:lstStyle/>
        <a:p>
          <a:endParaRPr lang="en-US"/>
        </a:p>
      </dgm:t>
    </dgm:pt>
    <dgm:pt modelId="{B8EBB1A2-5C0B-D940-9537-9ABE91529760}">
      <dgm:prSet phldrT="[Text]"/>
      <dgm:spPr/>
      <dgm:t>
        <a:bodyPr/>
        <a:lstStyle/>
        <a:p>
          <a:r>
            <a:rPr lang="en-US" dirty="0" err="1" smtClean="0"/>
            <a:t>N</a:t>
          </a:r>
          <a:r>
            <a:rPr lang="en-US" dirty="0" err="1" smtClean="0"/>
            <a:t>ão</a:t>
          </a:r>
          <a:r>
            <a:rPr lang="en-US" dirty="0" smtClean="0"/>
            <a:t> </a:t>
          </a:r>
          <a:r>
            <a:rPr lang="en-US" dirty="0" err="1" smtClean="0"/>
            <a:t>Encontrada</a:t>
          </a:r>
          <a:endParaRPr lang="en-US" dirty="0"/>
        </a:p>
      </dgm:t>
    </dgm:pt>
    <dgm:pt modelId="{85D3A44D-8586-CB4A-AE7C-1E0E248186E9}" type="parTrans" cxnId="{478FDFD9-920B-9E40-B999-41F11CB7C02E}">
      <dgm:prSet/>
      <dgm:spPr/>
      <dgm:t>
        <a:bodyPr/>
        <a:lstStyle/>
        <a:p>
          <a:endParaRPr lang="en-US"/>
        </a:p>
      </dgm:t>
    </dgm:pt>
    <dgm:pt modelId="{419C0D4E-F3A1-BE4F-9B4B-AFE0016BA812}" type="sibTrans" cxnId="{478FDFD9-920B-9E40-B999-41F11CB7C02E}">
      <dgm:prSet/>
      <dgm:spPr/>
      <dgm:t>
        <a:bodyPr/>
        <a:lstStyle/>
        <a:p>
          <a:endParaRPr lang="en-US"/>
        </a:p>
      </dgm:t>
    </dgm:pt>
    <dgm:pt modelId="{77876051-506C-0C4A-89C0-11C876EC3E16}">
      <dgm:prSet phldrT="[Text]"/>
      <dgm:spPr/>
      <dgm:t>
        <a:bodyPr/>
        <a:lstStyle/>
        <a:p>
          <a:r>
            <a:rPr lang="en-US" dirty="0" err="1" smtClean="0"/>
            <a:t>N</a:t>
          </a:r>
          <a:r>
            <a:rPr lang="en-US" dirty="0" err="1" smtClean="0"/>
            <a:t>ão</a:t>
          </a:r>
          <a:r>
            <a:rPr lang="en-US" dirty="0" smtClean="0"/>
            <a:t> for </a:t>
          </a:r>
          <a:r>
            <a:rPr lang="en-US" dirty="0" err="1" smtClean="0"/>
            <a:t>requerida</a:t>
          </a:r>
          <a:r>
            <a:rPr lang="en-US" dirty="0" smtClean="0"/>
            <a:t> do </a:t>
          </a:r>
          <a:r>
            <a:rPr lang="en-US" dirty="0" err="1" smtClean="0"/>
            <a:t>terceiro</a:t>
          </a:r>
          <a:r>
            <a:rPr lang="en-US" dirty="0" smtClean="0"/>
            <a:t> </a:t>
          </a:r>
          <a:r>
            <a:rPr lang="en-US" dirty="0" err="1" smtClean="0"/>
            <a:t>adquirente</a:t>
          </a:r>
          <a:endParaRPr lang="en-US" dirty="0"/>
        </a:p>
      </dgm:t>
    </dgm:pt>
    <dgm:pt modelId="{D858F4B3-EDA1-5D42-87B4-3979D8FA834D}" type="parTrans" cxnId="{A95252AA-D61E-4B42-8F48-F2B1E8C74769}">
      <dgm:prSet/>
      <dgm:spPr/>
      <dgm:t>
        <a:bodyPr/>
        <a:lstStyle/>
        <a:p>
          <a:endParaRPr lang="en-US"/>
        </a:p>
      </dgm:t>
    </dgm:pt>
    <dgm:pt modelId="{4A57E2B9-F3E3-5344-9FEA-53BC7CA8C29E}" type="sibTrans" cxnId="{A95252AA-D61E-4B42-8F48-F2B1E8C74769}">
      <dgm:prSet/>
      <dgm:spPr/>
      <dgm:t>
        <a:bodyPr/>
        <a:lstStyle/>
        <a:p>
          <a:endParaRPr lang="en-US"/>
        </a:p>
      </dgm:t>
    </dgm:pt>
    <dgm:pt modelId="{84806C35-6EAA-AF41-8A75-DA068DEFAF15}">
      <dgm:prSet phldrT="[Text]"/>
      <dgm:spPr>
        <a:solidFill>
          <a:srgbClr val="008000"/>
        </a:solidFill>
      </dgm:spPr>
      <dgm:t>
        <a:bodyPr/>
        <a:lstStyle/>
        <a:p>
          <a:r>
            <a:rPr lang="en-US" dirty="0" err="1" smtClean="0"/>
            <a:t>Utilidade</a:t>
          </a:r>
          <a:endParaRPr lang="en-US" dirty="0"/>
        </a:p>
      </dgm:t>
    </dgm:pt>
    <dgm:pt modelId="{82FB02D7-F573-504B-A203-4EEFD2E574CE}" type="parTrans" cxnId="{EDAD7C44-3B50-CD4B-9198-6479C8B4F7EF}">
      <dgm:prSet/>
      <dgm:spPr/>
      <dgm:t>
        <a:bodyPr/>
        <a:lstStyle/>
        <a:p>
          <a:endParaRPr lang="en-US"/>
        </a:p>
      </dgm:t>
    </dgm:pt>
    <dgm:pt modelId="{ED0AF3EB-6D20-A740-8674-EA7F85B77A08}" type="sibTrans" cxnId="{EDAD7C44-3B50-CD4B-9198-6479C8B4F7EF}">
      <dgm:prSet/>
      <dgm:spPr/>
      <dgm:t>
        <a:bodyPr/>
        <a:lstStyle/>
        <a:p>
          <a:endParaRPr lang="en-US"/>
        </a:p>
      </dgm:t>
    </dgm:pt>
    <dgm:pt modelId="{6EF665F0-231D-BF4E-A8E5-829375706BE3}" type="pres">
      <dgm:prSet presAssocID="{7024BC5D-D38C-C243-AAA5-36C6123BDD4D}" presName="composite" presStyleCnt="0">
        <dgm:presLayoutVars>
          <dgm:chMax val="1"/>
          <dgm:dir/>
          <dgm:resizeHandles val="exact"/>
        </dgm:presLayoutVars>
      </dgm:prSet>
      <dgm:spPr/>
    </dgm:pt>
    <dgm:pt modelId="{2BA896C4-B8E3-4F4C-97B0-AD9BFADF619C}" type="pres">
      <dgm:prSet presAssocID="{390891D6-2A88-8544-9C9B-23DAB411D332}" presName="roof" presStyleLbl="dkBgShp" presStyleIdx="0" presStyleCnt="2"/>
      <dgm:spPr/>
    </dgm:pt>
    <dgm:pt modelId="{CF05B85F-F8E0-C340-95D2-1DCBCCF6CD4E}" type="pres">
      <dgm:prSet presAssocID="{390891D6-2A88-8544-9C9B-23DAB411D332}" presName="pillars" presStyleCnt="0"/>
      <dgm:spPr/>
    </dgm:pt>
    <dgm:pt modelId="{0B448D08-EF57-BC45-ADFE-09B41DE4AB69}" type="pres">
      <dgm:prSet presAssocID="{390891D6-2A88-8544-9C9B-23DAB411D332}" presName="pillar1" presStyleLbl="node1" presStyleIdx="0" presStyleCnt="5">
        <dgm:presLayoutVars>
          <dgm:bulletEnabled val="1"/>
        </dgm:presLayoutVars>
      </dgm:prSet>
      <dgm:spPr/>
    </dgm:pt>
    <dgm:pt modelId="{5509C2DD-AA75-D54F-BF8C-54C0FB533C2E}" type="pres">
      <dgm:prSet presAssocID="{72B3C983-EF36-0F48-8112-26C7643F4209}" presName="pillarX" presStyleLbl="node1" presStyleIdx="1" presStyleCnt="5">
        <dgm:presLayoutVars>
          <dgm:bulletEnabled val="1"/>
        </dgm:presLayoutVars>
      </dgm:prSet>
      <dgm:spPr/>
    </dgm:pt>
    <dgm:pt modelId="{3E2CDD8F-7ABF-3349-89F9-AF4ADB01A855}" type="pres">
      <dgm:prSet presAssocID="{B8EBB1A2-5C0B-D940-9537-9ABE91529760}" presName="pillarX" presStyleLbl="node1" presStyleIdx="2" presStyleCnt="5">
        <dgm:presLayoutVars>
          <dgm:bulletEnabled val="1"/>
        </dgm:presLayoutVars>
      </dgm:prSet>
      <dgm:spPr/>
    </dgm:pt>
    <dgm:pt modelId="{A21DB56F-E471-A240-A358-EB35ADC24D59}" type="pres">
      <dgm:prSet presAssocID="{77876051-506C-0C4A-89C0-11C876EC3E16}" presName="pillar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C15D64-A0ED-AC47-B50E-D8722ECE54C3}" type="pres">
      <dgm:prSet presAssocID="{84806C35-6EAA-AF41-8A75-DA068DEFAF15}" presName="pillarX" presStyleLbl="node1" presStyleIdx="4" presStyleCnt="5">
        <dgm:presLayoutVars>
          <dgm:bulletEnabled val="1"/>
        </dgm:presLayoutVars>
      </dgm:prSet>
      <dgm:spPr/>
    </dgm:pt>
    <dgm:pt modelId="{DB0F5AA0-0D9F-F841-9A91-0D60722307B1}" type="pres">
      <dgm:prSet presAssocID="{390891D6-2A88-8544-9C9B-23DAB411D332}" presName="base" presStyleLbl="dkBgShp" presStyleIdx="1" presStyleCnt="2"/>
      <dgm:spPr/>
    </dgm:pt>
  </dgm:ptLst>
  <dgm:cxnLst>
    <dgm:cxn modelId="{AD8E3B75-64F3-6640-962E-CA80DEA8E5F6}" type="presOf" srcId="{7024BC5D-D38C-C243-AAA5-36C6123BDD4D}" destId="{6EF665F0-231D-BF4E-A8E5-829375706BE3}" srcOrd="0" destOrd="0" presId="urn:microsoft.com/office/officeart/2005/8/layout/hList3"/>
    <dgm:cxn modelId="{4A711EF4-53A1-234E-AEB5-4B097C067C01}" type="presOf" srcId="{77876051-506C-0C4A-89C0-11C876EC3E16}" destId="{A21DB56F-E471-A240-A358-EB35ADC24D59}" srcOrd="0" destOrd="0" presId="urn:microsoft.com/office/officeart/2005/8/layout/hList3"/>
    <dgm:cxn modelId="{D97769B6-BF8F-3640-ACC4-D3B59E348638}" type="presOf" srcId="{390891D6-2A88-8544-9C9B-23DAB411D332}" destId="{2BA896C4-B8E3-4F4C-97B0-AD9BFADF619C}" srcOrd="0" destOrd="0" presId="urn:microsoft.com/office/officeart/2005/8/layout/hList3"/>
    <dgm:cxn modelId="{136A53F4-6740-F545-8C5F-EE417571B790}" srcId="{7024BC5D-D38C-C243-AAA5-36C6123BDD4D}" destId="{390891D6-2A88-8544-9C9B-23DAB411D332}" srcOrd="0" destOrd="0" parTransId="{CC54D76A-6B7D-4F49-8DDD-B57AB3DB5C05}" sibTransId="{7EC76665-B3BE-0B46-B08F-5B6D8D38D127}"/>
    <dgm:cxn modelId="{D6869920-2B9B-6449-AA60-06815E0DFCEF}" type="presOf" srcId="{B8EBB1A2-5C0B-D940-9537-9ABE91529760}" destId="{3E2CDD8F-7ABF-3349-89F9-AF4ADB01A855}" srcOrd="0" destOrd="0" presId="urn:microsoft.com/office/officeart/2005/8/layout/hList3"/>
    <dgm:cxn modelId="{A95252AA-D61E-4B42-8F48-F2B1E8C74769}" srcId="{390891D6-2A88-8544-9C9B-23DAB411D332}" destId="{77876051-506C-0C4A-89C0-11C876EC3E16}" srcOrd="3" destOrd="0" parTransId="{D858F4B3-EDA1-5D42-87B4-3979D8FA834D}" sibTransId="{4A57E2B9-F3E3-5344-9FEA-53BC7CA8C29E}"/>
    <dgm:cxn modelId="{FD027FDD-C33B-964C-B93B-713F4DD31032}" type="presOf" srcId="{84806C35-6EAA-AF41-8A75-DA068DEFAF15}" destId="{B2C15D64-A0ED-AC47-B50E-D8722ECE54C3}" srcOrd="0" destOrd="0" presId="urn:microsoft.com/office/officeart/2005/8/layout/hList3"/>
    <dgm:cxn modelId="{16D6D4EB-2485-2F48-850F-8B293E1B38BA}" srcId="{390891D6-2A88-8544-9C9B-23DAB411D332}" destId="{72B3C983-EF36-0F48-8112-26C7643F4209}" srcOrd="1" destOrd="0" parTransId="{4FE76934-6D63-8C42-974B-70743059BBA2}" sibTransId="{61FD66B0-ADD4-274A-89A0-CEBBAA457F64}"/>
    <dgm:cxn modelId="{FC020311-D426-1240-9C21-AE519BD7C1EC}" type="presOf" srcId="{7532C5C7-A13C-584F-B5D1-36DAC4030027}" destId="{0B448D08-EF57-BC45-ADFE-09B41DE4AB69}" srcOrd="0" destOrd="0" presId="urn:microsoft.com/office/officeart/2005/8/layout/hList3"/>
    <dgm:cxn modelId="{4490895F-CEBD-4C4F-90EF-42CB648E9202}" type="presOf" srcId="{72B3C983-EF36-0F48-8112-26C7643F4209}" destId="{5509C2DD-AA75-D54F-BF8C-54C0FB533C2E}" srcOrd="0" destOrd="0" presId="urn:microsoft.com/office/officeart/2005/8/layout/hList3"/>
    <dgm:cxn modelId="{478FDFD9-920B-9E40-B999-41F11CB7C02E}" srcId="{390891D6-2A88-8544-9C9B-23DAB411D332}" destId="{B8EBB1A2-5C0B-D940-9537-9ABE91529760}" srcOrd="2" destOrd="0" parTransId="{85D3A44D-8586-CB4A-AE7C-1E0E248186E9}" sibTransId="{419C0D4E-F3A1-BE4F-9B4B-AFE0016BA812}"/>
    <dgm:cxn modelId="{EDAD7C44-3B50-CD4B-9198-6479C8B4F7EF}" srcId="{390891D6-2A88-8544-9C9B-23DAB411D332}" destId="{84806C35-6EAA-AF41-8A75-DA068DEFAF15}" srcOrd="4" destOrd="0" parTransId="{82FB02D7-F573-504B-A203-4EEFD2E574CE}" sibTransId="{ED0AF3EB-6D20-A740-8674-EA7F85B77A08}"/>
    <dgm:cxn modelId="{30F49A65-85BE-FE4E-95A7-203C7A7F679C}" srcId="{390891D6-2A88-8544-9C9B-23DAB411D332}" destId="{7532C5C7-A13C-584F-B5D1-36DAC4030027}" srcOrd="0" destOrd="0" parTransId="{8CD9F789-E469-904F-AE1D-69CD73CD8C94}" sibTransId="{061D5070-946A-EC48-817B-E200BB4A2320}"/>
    <dgm:cxn modelId="{C64926AA-DDC7-9745-80BC-576CC331917C}" type="presParOf" srcId="{6EF665F0-231D-BF4E-A8E5-829375706BE3}" destId="{2BA896C4-B8E3-4F4C-97B0-AD9BFADF619C}" srcOrd="0" destOrd="0" presId="urn:microsoft.com/office/officeart/2005/8/layout/hList3"/>
    <dgm:cxn modelId="{6374BBF1-4941-8F4C-A310-00E0BAE6702C}" type="presParOf" srcId="{6EF665F0-231D-BF4E-A8E5-829375706BE3}" destId="{CF05B85F-F8E0-C340-95D2-1DCBCCF6CD4E}" srcOrd="1" destOrd="0" presId="urn:microsoft.com/office/officeart/2005/8/layout/hList3"/>
    <dgm:cxn modelId="{A82CA65F-7929-2448-A142-F7D43704E0F4}" type="presParOf" srcId="{CF05B85F-F8E0-C340-95D2-1DCBCCF6CD4E}" destId="{0B448D08-EF57-BC45-ADFE-09B41DE4AB69}" srcOrd="0" destOrd="0" presId="urn:microsoft.com/office/officeart/2005/8/layout/hList3"/>
    <dgm:cxn modelId="{B193C6D8-8FDD-084A-83E8-AB8CCDC6E501}" type="presParOf" srcId="{CF05B85F-F8E0-C340-95D2-1DCBCCF6CD4E}" destId="{5509C2DD-AA75-D54F-BF8C-54C0FB533C2E}" srcOrd="1" destOrd="0" presId="urn:microsoft.com/office/officeart/2005/8/layout/hList3"/>
    <dgm:cxn modelId="{763DBB00-0B6E-5A40-8BC0-C717F77F94C9}" type="presParOf" srcId="{CF05B85F-F8E0-C340-95D2-1DCBCCF6CD4E}" destId="{3E2CDD8F-7ABF-3349-89F9-AF4ADB01A855}" srcOrd="2" destOrd="0" presId="urn:microsoft.com/office/officeart/2005/8/layout/hList3"/>
    <dgm:cxn modelId="{FA01E7BE-B648-334A-859D-50F643A547FD}" type="presParOf" srcId="{CF05B85F-F8E0-C340-95D2-1DCBCCF6CD4E}" destId="{A21DB56F-E471-A240-A358-EB35ADC24D59}" srcOrd="3" destOrd="0" presId="urn:microsoft.com/office/officeart/2005/8/layout/hList3"/>
    <dgm:cxn modelId="{D77AC159-51D7-2947-B95C-B0D7F223E628}" type="presParOf" srcId="{CF05B85F-F8E0-C340-95D2-1DCBCCF6CD4E}" destId="{B2C15D64-A0ED-AC47-B50E-D8722ECE54C3}" srcOrd="4" destOrd="0" presId="urn:microsoft.com/office/officeart/2005/8/layout/hList3"/>
    <dgm:cxn modelId="{8816240B-DC19-A342-BEF4-F7745E25DD2A}" type="presParOf" srcId="{6EF665F0-231D-BF4E-A8E5-829375706BE3}" destId="{DB0F5AA0-0D9F-F841-9A91-0D60722307B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024BC5D-D38C-C243-AAA5-36C6123BDD4D}" type="doc">
      <dgm:prSet loTypeId="urn:microsoft.com/office/officeart/2005/8/layout/hList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90891D6-2A88-8544-9C9B-23DAB411D332}">
      <dgm:prSet phldrT="[Text]" custT="1"/>
      <dgm:spPr/>
      <dgm:t>
        <a:bodyPr/>
        <a:lstStyle/>
        <a:p>
          <a:r>
            <a:rPr lang="en-US" sz="3400" dirty="0" err="1" smtClean="0"/>
            <a:t>Perdas</a:t>
          </a:r>
          <a:r>
            <a:rPr lang="en-US" sz="3400" dirty="0" smtClean="0"/>
            <a:t> e </a:t>
          </a:r>
          <a:r>
            <a:rPr lang="en-US" sz="3400" dirty="0" err="1" smtClean="0"/>
            <a:t>Danos</a:t>
          </a:r>
          <a:r>
            <a:rPr lang="en-US" sz="3400" dirty="0" smtClean="0"/>
            <a:t> </a:t>
          </a:r>
          <a:r>
            <a:rPr lang="en-US" sz="3400" dirty="0" err="1" smtClean="0"/>
            <a:t>pelo</a:t>
          </a:r>
          <a:r>
            <a:rPr lang="en-US" sz="3400" dirty="0" smtClean="0"/>
            <a:t> </a:t>
          </a:r>
          <a:r>
            <a:rPr lang="en-US" sz="3400" dirty="0" err="1" smtClean="0"/>
            <a:t>Juízo</a:t>
          </a:r>
          <a:endParaRPr lang="en-US" sz="3400" dirty="0" smtClean="0"/>
        </a:p>
        <a:p>
          <a:r>
            <a:rPr lang="en-US" sz="3400" dirty="0" smtClean="0"/>
            <a:t>(</a:t>
          </a:r>
          <a:r>
            <a:rPr lang="en-US" sz="3400" dirty="0" err="1" smtClean="0"/>
            <a:t>Impossibilidade</a:t>
          </a:r>
          <a:r>
            <a:rPr lang="en-US" sz="3400" dirty="0" smtClean="0"/>
            <a:t>)</a:t>
          </a:r>
          <a:endParaRPr lang="en-US" sz="3400" dirty="0"/>
        </a:p>
      </dgm:t>
    </dgm:pt>
    <dgm:pt modelId="{CC54D76A-6B7D-4F49-8DDD-B57AB3DB5C05}" type="parTrans" cxnId="{136A53F4-6740-F545-8C5F-EE417571B790}">
      <dgm:prSet/>
      <dgm:spPr/>
      <dgm:t>
        <a:bodyPr/>
        <a:lstStyle/>
        <a:p>
          <a:endParaRPr lang="en-US"/>
        </a:p>
      </dgm:t>
    </dgm:pt>
    <dgm:pt modelId="{7EC76665-B3BE-0B46-B08F-5B6D8D38D127}" type="sibTrans" cxnId="{136A53F4-6740-F545-8C5F-EE417571B790}">
      <dgm:prSet/>
      <dgm:spPr/>
      <dgm:t>
        <a:bodyPr/>
        <a:lstStyle/>
        <a:p>
          <a:endParaRPr lang="en-US"/>
        </a:p>
      </dgm:t>
    </dgm:pt>
    <dgm:pt modelId="{7532C5C7-A13C-584F-B5D1-36DAC4030027}">
      <dgm:prSet phldrT="[Text]" custT="1"/>
      <dgm:spPr/>
      <dgm:t>
        <a:bodyPr/>
        <a:lstStyle/>
        <a:p>
          <a:r>
            <a:rPr lang="en-US" sz="4000" dirty="0" err="1" smtClean="0"/>
            <a:t>Deteriora</a:t>
          </a:r>
          <a:r>
            <a:rPr lang="en-US" sz="4000" dirty="0" err="1" smtClean="0"/>
            <a:t>ção</a:t>
          </a:r>
          <a:r>
            <a:rPr lang="en-US" sz="4000" dirty="0" smtClean="0"/>
            <a:t> </a:t>
          </a:r>
          <a:r>
            <a:rPr lang="en-US" sz="4000" dirty="0" err="1" smtClean="0"/>
            <a:t>ou</a:t>
          </a:r>
          <a:r>
            <a:rPr lang="en-US" sz="4000" dirty="0" smtClean="0"/>
            <a:t> </a:t>
          </a:r>
          <a:r>
            <a:rPr lang="en-US" sz="4000" dirty="0" err="1" smtClean="0"/>
            <a:t>Perda</a:t>
          </a:r>
          <a:endParaRPr lang="en-US" sz="4000" dirty="0"/>
        </a:p>
      </dgm:t>
    </dgm:pt>
    <dgm:pt modelId="{8CD9F789-E469-904F-AE1D-69CD73CD8C94}" type="parTrans" cxnId="{30F49A65-85BE-FE4E-95A7-203C7A7F679C}">
      <dgm:prSet/>
      <dgm:spPr/>
      <dgm:t>
        <a:bodyPr/>
        <a:lstStyle/>
        <a:p>
          <a:endParaRPr lang="en-US"/>
        </a:p>
      </dgm:t>
    </dgm:pt>
    <dgm:pt modelId="{061D5070-946A-EC48-817B-E200BB4A2320}" type="sibTrans" cxnId="{30F49A65-85BE-FE4E-95A7-203C7A7F679C}">
      <dgm:prSet/>
      <dgm:spPr/>
      <dgm:t>
        <a:bodyPr/>
        <a:lstStyle/>
        <a:p>
          <a:endParaRPr lang="en-US"/>
        </a:p>
      </dgm:t>
    </dgm:pt>
    <dgm:pt modelId="{B8EBB1A2-5C0B-D940-9537-9ABE91529760}">
      <dgm:prSet phldrT="[Text]" custT="1"/>
      <dgm:spPr/>
      <dgm:t>
        <a:bodyPr/>
        <a:lstStyle/>
        <a:p>
          <a:r>
            <a:rPr lang="en-US" sz="4000" dirty="0" err="1" smtClean="0"/>
            <a:t>N</a:t>
          </a:r>
          <a:r>
            <a:rPr lang="en-US" sz="4000" dirty="0" err="1" smtClean="0"/>
            <a:t>ão</a:t>
          </a:r>
          <a:r>
            <a:rPr lang="en-US" sz="4000" dirty="0" smtClean="0"/>
            <a:t> </a:t>
          </a:r>
          <a:r>
            <a:rPr lang="en-US" sz="4000" dirty="0" err="1" smtClean="0"/>
            <a:t>Encontrada</a:t>
          </a:r>
          <a:endParaRPr lang="en-US" sz="4000" dirty="0"/>
        </a:p>
      </dgm:t>
    </dgm:pt>
    <dgm:pt modelId="{85D3A44D-8586-CB4A-AE7C-1E0E248186E9}" type="parTrans" cxnId="{478FDFD9-920B-9E40-B999-41F11CB7C02E}">
      <dgm:prSet/>
      <dgm:spPr/>
      <dgm:t>
        <a:bodyPr/>
        <a:lstStyle/>
        <a:p>
          <a:endParaRPr lang="en-US"/>
        </a:p>
      </dgm:t>
    </dgm:pt>
    <dgm:pt modelId="{419C0D4E-F3A1-BE4F-9B4B-AFE0016BA812}" type="sibTrans" cxnId="{478FDFD9-920B-9E40-B999-41F11CB7C02E}">
      <dgm:prSet/>
      <dgm:spPr/>
      <dgm:t>
        <a:bodyPr/>
        <a:lstStyle/>
        <a:p>
          <a:endParaRPr lang="en-US"/>
        </a:p>
      </dgm:t>
    </dgm:pt>
    <dgm:pt modelId="{6EF665F0-231D-BF4E-A8E5-829375706BE3}" type="pres">
      <dgm:prSet presAssocID="{7024BC5D-D38C-C243-AAA5-36C6123BDD4D}" presName="composite" presStyleCnt="0">
        <dgm:presLayoutVars>
          <dgm:chMax val="1"/>
          <dgm:dir/>
          <dgm:resizeHandles val="exact"/>
        </dgm:presLayoutVars>
      </dgm:prSet>
      <dgm:spPr/>
    </dgm:pt>
    <dgm:pt modelId="{2BA896C4-B8E3-4F4C-97B0-AD9BFADF619C}" type="pres">
      <dgm:prSet presAssocID="{390891D6-2A88-8544-9C9B-23DAB411D332}" presName="roof" presStyleLbl="dkBgShp" presStyleIdx="0" presStyleCnt="2"/>
      <dgm:spPr/>
      <dgm:t>
        <a:bodyPr/>
        <a:lstStyle/>
        <a:p>
          <a:endParaRPr lang="en-US"/>
        </a:p>
      </dgm:t>
    </dgm:pt>
    <dgm:pt modelId="{CF05B85F-F8E0-C340-95D2-1DCBCCF6CD4E}" type="pres">
      <dgm:prSet presAssocID="{390891D6-2A88-8544-9C9B-23DAB411D332}" presName="pillars" presStyleCnt="0"/>
      <dgm:spPr/>
    </dgm:pt>
    <dgm:pt modelId="{0B448D08-EF57-BC45-ADFE-09B41DE4AB69}" type="pres">
      <dgm:prSet presAssocID="{390891D6-2A88-8544-9C9B-23DAB411D332}" presName="pillar1" presStyleLbl="node1" presStyleIdx="0" presStyleCnt="2">
        <dgm:presLayoutVars>
          <dgm:bulletEnabled val="1"/>
        </dgm:presLayoutVars>
      </dgm:prSet>
      <dgm:spPr/>
    </dgm:pt>
    <dgm:pt modelId="{3E2CDD8F-7ABF-3349-89F9-AF4ADB01A855}" type="pres">
      <dgm:prSet presAssocID="{B8EBB1A2-5C0B-D940-9537-9ABE91529760}" presName="pillarX" presStyleLbl="node1" presStyleIdx="1" presStyleCnt="2">
        <dgm:presLayoutVars>
          <dgm:bulletEnabled val="1"/>
        </dgm:presLayoutVars>
      </dgm:prSet>
      <dgm:spPr/>
    </dgm:pt>
    <dgm:pt modelId="{DB0F5AA0-0D9F-F841-9A91-0D60722307B1}" type="pres">
      <dgm:prSet presAssocID="{390891D6-2A88-8544-9C9B-23DAB411D332}" presName="base" presStyleLbl="dkBgShp" presStyleIdx="1" presStyleCnt="2" custLinFactY="0" custLinFactNeighborY="100000"/>
      <dgm:spPr/>
    </dgm:pt>
  </dgm:ptLst>
  <dgm:cxnLst>
    <dgm:cxn modelId="{136A53F4-6740-F545-8C5F-EE417571B790}" srcId="{7024BC5D-D38C-C243-AAA5-36C6123BDD4D}" destId="{390891D6-2A88-8544-9C9B-23DAB411D332}" srcOrd="0" destOrd="0" parTransId="{CC54D76A-6B7D-4F49-8DDD-B57AB3DB5C05}" sibTransId="{7EC76665-B3BE-0B46-B08F-5B6D8D38D127}"/>
    <dgm:cxn modelId="{30F49A65-85BE-FE4E-95A7-203C7A7F679C}" srcId="{390891D6-2A88-8544-9C9B-23DAB411D332}" destId="{7532C5C7-A13C-584F-B5D1-36DAC4030027}" srcOrd="0" destOrd="0" parTransId="{8CD9F789-E469-904F-AE1D-69CD73CD8C94}" sibTransId="{061D5070-946A-EC48-817B-E200BB4A2320}"/>
    <dgm:cxn modelId="{6D69DDAB-ACF4-D14A-AC4D-C6C94E2F4801}" type="presOf" srcId="{B8EBB1A2-5C0B-D940-9537-9ABE91529760}" destId="{3E2CDD8F-7ABF-3349-89F9-AF4ADB01A855}" srcOrd="0" destOrd="0" presId="urn:microsoft.com/office/officeart/2005/8/layout/hList3"/>
    <dgm:cxn modelId="{616EF8C4-D0AC-1B4B-827E-0C613818DADD}" type="presOf" srcId="{390891D6-2A88-8544-9C9B-23DAB411D332}" destId="{2BA896C4-B8E3-4F4C-97B0-AD9BFADF619C}" srcOrd="0" destOrd="0" presId="urn:microsoft.com/office/officeart/2005/8/layout/hList3"/>
    <dgm:cxn modelId="{39942DB2-A0A9-BC4C-BF66-6405D41784CD}" type="presOf" srcId="{7532C5C7-A13C-584F-B5D1-36DAC4030027}" destId="{0B448D08-EF57-BC45-ADFE-09B41DE4AB69}" srcOrd="0" destOrd="0" presId="urn:microsoft.com/office/officeart/2005/8/layout/hList3"/>
    <dgm:cxn modelId="{B7CF486E-90D0-9D41-B4F2-804D482F7A72}" type="presOf" srcId="{7024BC5D-D38C-C243-AAA5-36C6123BDD4D}" destId="{6EF665F0-231D-BF4E-A8E5-829375706BE3}" srcOrd="0" destOrd="0" presId="urn:microsoft.com/office/officeart/2005/8/layout/hList3"/>
    <dgm:cxn modelId="{478FDFD9-920B-9E40-B999-41F11CB7C02E}" srcId="{390891D6-2A88-8544-9C9B-23DAB411D332}" destId="{B8EBB1A2-5C0B-D940-9537-9ABE91529760}" srcOrd="1" destOrd="0" parTransId="{85D3A44D-8586-CB4A-AE7C-1E0E248186E9}" sibTransId="{419C0D4E-F3A1-BE4F-9B4B-AFE0016BA812}"/>
    <dgm:cxn modelId="{8779E9BB-9D9B-E640-9650-AD98B7303526}" type="presParOf" srcId="{6EF665F0-231D-BF4E-A8E5-829375706BE3}" destId="{2BA896C4-B8E3-4F4C-97B0-AD9BFADF619C}" srcOrd="0" destOrd="0" presId="urn:microsoft.com/office/officeart/2005/8/layout/hList3"/>
    <dgm:cxn modelId="{54432C3A-3457-894B-939C-EB9BC77AE43F}" type="presParOf" srcId="{6EF665F0-231D-BF4E-A8E5-829375706BE3}" destId="{CF05B85F-F8E0-C340-95D2-1DCBCCF6CD4E}" srcOrd="1" destOrd="0" presId="urn:microsoft.com/office/officeart/2005/8/layout/hList3"/>
    <dgm:cxn modelId="{721AF7B5-12DF-B648-AA18-6F2B28755FEB}" type="presParOf" srcId="{CF05B85F-F8E0-C340-95D2-1DCBCCF6CD4E}" destId="{0B448D08-EF57-BC45-ADFE-09B41DE4AB69}" srcOrd="0" destOrd="0" presId="urn:microsoft.com/office/officeart/2005/8/layout/hList3"/>
    <dgm:cxn modelId="{D3CE5B03-8C70-F647-ABF9-66E5A26866AF}" type="presParOf" srcId="{CF05B85F-F8E0-C340-95D2-1DCBCCF6CD4E}" destId="{3E2CDD8F-7ABF-3349-89F9-AF4ADB01A855}" srcOrd="1" destOrd="0" presId="urn:microsoft.com/office/officeart/2005/8/layout/hList3"/>
    <dgm:cxn modelId="{E9CF3CB5-0AD0-5348-85BF-81BF16A134EF}" type="presParOf" srcId="{6EF665F0-231D-BF4E-A8E5-829375706BE3}" destId="{DB0F5AA0-0D9F-F841-9A91-0D60722307B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90E121C-A18F-3A4F-9674-55BAAD85E7F8}" type="doc">
      <dgm:prSet loTypeId="urn:microsoft.com/office/officeart/2005/8/layout/matrix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370D53D-0F08-564C-AAB3-E1F1FE821C64}">
      <dgm:prSet phldrT="[Text]"/>
      <dgm:spPr/>
      <dgm:t>
        <a:bodyPr/>
        <a:lstStyle/>
        <a:p>
          <a:r>
            <a:rPr lang="en-US" dirty="0" err="1" smtClean="0"/>
            <a:t>Entregar</a:t>
          </a:r>
          <a:r>
            <a:rPr lang="en-US" dirty="0" smtClean="0"/>
            <a:t> </a:t>
          </a:r>
          <a:r>
            <a:rPr lang="en-US" dirty="0" err="1" smtClean="0"/>
            <a:t>Coisa</a:t>
          </a:r>
          <a:r>
            <a:rPr lang="en-US" dirty="0" smtClean="0"/>
            <a:t> </a:t>
          </a:r>
          <a:r>
            <a:rPr lang="en-US" dirty="0" err="1" smtClean="0"/>
            <a:t>Certa</a:t>
          </a:r>
          <a:endParaRPr lang="en-US" dirty="0"/>
        </a:p>
      </dgm:t>
    </dgm:pt>
    <dgm:pt modelId="{89F217E2-1759-8E48-9E7C-ABCD2C397C66}" type="parTrans" cxnId="{FAAC24D9-EC8C-EB48-87FA-C10506217308}">
      <dgm:prSet/>
      <dgm:spPr/>
      <dgm:t>
        <a:bodyPr/>
        <a:lstStyle/>
        <a:p>
          <a:endParaRPr lang="en-US"/>
        </a:p>
      </dgm:t>
    </dgm:pt>
    <dgm:pt modelId="{723E8C40-B4E1-514E-ABF3-FE857908E754}" type="sibTrans" cxnId="{FAAC24D9-EC8C-EB48-87FA-C10506217308}">
      <dgm:prSet/>
      <dgm:spPr/>
      <dgm:t>
        <a:bodyPr/>
        <a:lstStyle/>
        <a:p>
          <a:endParaRPr lang="en-US"/>
        </a:p>
      </dgm:t>
    </dgm:pt>
    <dgm:pt modelId="{7E7CFF93-5F9E-714A-9E46-1B0125FEBB6E}">
      <dgm:prSet phldrT="[Text]"/>
      <dgm:spPr/>
      <dgm:t>
        <a:bodyPr/>
        <a:lstStyle/>
        <a:p>
          <a:r>
            <a:rPr lang="en-US" dirty="0" err="1" smtClean="0"/>
            <a:t>Restituir</a:t>
          </a:r>
          <a:endParaRPr lang="en-US" dirty="0" smtClean="0"/>
        </a:p>
        <a:p>
          <a:r>
            <a:rPr lang="en-US" dirty="0" smtClean="0"/>
            <a:t>(</a:t>
          </a:r>
          <a:r>
            <a:rPr lang="en-US" dirty="0" err="1" smtClean="0"/>
            <a:t>frutos</a:t>
          </a:r>
          <a:r>
            <a:rPr lang="en-US" dirty="0" smtClean="0"/>
            <a:t> e </a:t>
          </a:r>
          <a:r>
            <a:rPr lang="en-US" dirty="0" err="1" smtClean="0"/>
            <a:t>rendimentos</a:t>
          </a:r>
          <a:r>
            <a:rPr lang="en-US" dirty="0" smtClean="0"/>
            <a:t>)</a:t>
          </a:r>
          <a:endParaRPr lang="en-US" dirty="0"/>
        </a:p>
      </dgm:t>
    </dgm:pt>
    <dgm:pt modelId="{342B9C01-EBEC-C546-B9A4-82441339F3E9}" type="parTrans" cxnId="{4CF6B993-1A3E-C847-898B-301DFF264E33}">
      <dgm:prSet/>
      <dgm:spPr/>
      <dgm:t>
        <a:bodyPr/>
        <a:lstStyle/>
        <a:p>
          <a:endParaRPr lang="en-US"/>
        </a:p>
      </dgm:t>
    </dgm:pt>
    <dgm:pt modelId="{B6119355-7C69-044D-A2F7-A07B9D5A1218}" type="sibTrans" cxnId="{4CF6B993-1A3E-C847-898B-301DFF264E33}">
      <dgm:prSet/>
      <dgm:spPr/>
      <dgm:t>
        <a:bodyPr/>
        <a:lstStyle/>
        <a:p>
          <a:endParaRPr lang="en-US"/>
        </a:p>
      </dgm:t>
    </dgm:pt>
    <dgm:pt modelId="{F24E7CCD-60D6-0647-806A-C774F85B57DE}">
      <dgm:prSet phldrT="[Text]"/>
      <dgm:spPr/>
      <dgm:t>
        <a:bodyPr/>
        <a:lstStyle/>
        <a:p>
          <a:r>
            <a:rPr lang="en-US" dirty="0" smtClean="0"/>
            <a:t>Culpa</a:t>
          </a:r>
          <a:endParaRPr lang="en-US" dirty="0"/>
        </a:p>
      </dgm:t>
    </dgm:pt>
    <dgm:pt modelId="{374229C8-5615-2844-BB72-0516788BDFDB}" type="parTrans" cxnId="{A3DBCCC7-2C60-394E-9BE4-A91644578CC0}">
      <dgm:prSet/>
      <dgm:spPr/>
      <dgm:t>
        <a:bodyPr/>
        <a:lstStyle/>
        <a:p>
          <a:endParaRPr lang="en-US"/>
        </a:p>
      </dgm:t>
    </dgm:pt>
    <dgm:pt modelId="{836376AA-EE3A-E543-9C26-FD6EEA80F2A2}" type="sibTrans" cxnId="{A3DBCCC7-2C60-394E-9BE4-A91644578CC0}">
      <dgm:prSet/>
      <dgm:spPr/>
      <dgm:t>
        <a:bodyPr/>
        <a:lstStyle/>
        <a:p>
          <a:endParaRPr lang="en-US"/>
        </a:p>
      </dgm:t>
    </dgm:pt>
    <dgm:pt modelId="{A5B5CF1B-D9AF-BA4A-918B-96297E39BC51}">
      <dgm:prSet phldrT="[Text]"/>
      <dgm:spPr/>
      <dgm:t>
        <a:bodyPr/>
        <a:lstStyle/>
        <a:p>
          <a:r>
            <a:rPr lang="en-US" dirty="0" smtClean="0"/>
            <a:t>Mora</a:t>
          </a:r>
          <a:endParaRPr lang="en-US" dirty="0"/>
        </a:p>
      </dgm:t>
    </dgm:pt>
    <dgm:pt modelId="{1CEB3D34-66F8-3C45-BB8B-4DB1BB0BB70C}" type="parTrans" cxnId="{444CFF85-897C-D047-8719-79525836C46B}">
      <dgm:prSet/>
      <dgm:spPr/>
      <dgm:t>
        <a:bodyPr/>
        <a:lstStyle/>
        <a:p>
          <a:endParaRPr lang="en-US"/>
        </a:p>
      </dgm:t>
    </dgm:pt>
    <dgm:pt modelId="{6FDDEEDB-474F-DE47-A8C3-3ACE3B7FBE1A}" type="sibTrans" cxnId="{444CFF85-897C-D047-8719-79525836C46B}">
      <dgm:prSet/>
      <dgm:spPr/>
      <dgm:t>
        <a:bodyPr/>
        <a:lstStyle/>
        <a:p>
          <a:endParaRPr lang="en-US"/>
        </a:p>
      </dgm:t>
    </dgm:pt>
    <dgm:pt modelId="{8BA78EB2-F784-4745-A05E-96392B72A403}" type="pres">
      <dgm:prSet presAssocID="{C90E121C-A18F-3A4F-9674-55BAAD85E7F8}" presName="matrix" presStyleCnt="0">
        <dgm:presLayoutVars>
          <dgm:chMax val="1"/>
          <dgm:dir/>
          <dgm:resizeHandles val="exact"/>
        </dgm:presLayoutVars>
      </dgm:prSet>
      <dgm:spPr/>
    </dgm:pt>
    <dgm:pt modelId="{C2BFACC6-697F-064A-922D-240AC330D8D9}" type="pres">
      <dgm:prSet presAssocID="{C90E121C-A18F-3A4F-9674-55BAAD85E7F8}" presName="axisShape" presStyleLbl="bgShp" presStyleIdx="0" presStyleCnt="1"/>
      <dgm:spPr/>
    </dgm:pt>
    <dgm:pt modelId="{1716F3CC-DAF1-A343-AFD6-98F1606061AC}" type="pres">
      <dgm:prSet presAssocID="{C90E121C-A18F-3A4F-9674-55BAAD85E7F8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B5CC1A8-0595-D244-9375-3B7F30CDA818}" type="pres">
      <dgm:prSet presAssocID="{C90E121C-A18F-3A4F-9674-55BAAD85E7F8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BD9D78-8E02-4A47-84DB-8386D93D3B75}" type="pres">
      <dgm:prSet presAssocID="{C90E121C-A18F-3A4F-9674-55BAAD85E7F8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4041E2A-82BB-904D-944E-A1A1F8C3B22C}" type="pres">
      <dgm:prSet presAssocID="{C90E121C-A18F-3A4F-9674-55BAAD85E7F8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44CFF85-897C-D047-8719-79525836C46B}" srcId="{C90E121C-A18F-3A4F-9674-55BAAD85E7F8}" destId="{A5B5CF1B-D9AF-BA4A-918B-96297E39BC51}" srcOrd="3" destOrd="0" parTransId="{1CEB3D34-66F8-3C45-BB8B-4DB1BB0BB70C}" sibTransId="{6FDDEEDB-474F-DE47-A8C3-3ACE3B7FBE1A}"/>
    <dgm:cxn modelId="{1B7DB38C-A169-8C43-8F3C-BFD03237ED0E}" type="presOf" srcId="{A5B5CF1B-D9AF-BA4A-918B-96297E39BC51}" destId="{74041E2A-82BB-904D-944E-A1A1F8C3B22C}" srcOrd="0" destOrd="0" presId="urn:microsoft.com/office/officeart/2005/8/layout/matrix2"/>
    <dgm:cxn modelId="{253F6CED-82D1-3147-9410-66D2BD95DD1D}" type="presOf" srcId="{F24E7CCD-60D6-0647-806A-C774F85B57DE}" destId="{7CBD9D78-8E02-4A47-84DB-8386D93D3B75}" srcOrd="0" destOrd="0" presId="urn:microsoft.com/office/officeart/2005/8/layout/matrix2"/>
    <dgm:cxn modelId="{DDBF58FD-169F-F34E-9D19-03A08894ABA7}" type="presOf" srcId="{C90E121C-A18F-3A4F-9674-55BAAD85E7F8}" destId="{8BA78EB2-F784-4745-A05E-96392B72A403}" srcOrd="0" destOrd="0" presId="urn:microsoft.com/office/officeart/2005/8/layout/matrix2"/>
    <dgm:cxn modelId="{4CF6B993-1A3E-C847-898B-301DFF264E33}" srcId="{C90E121C-A18F-3A4F-9674-55BAAD85E7F8}" destId="{7E7CFF93-5F9E-714A-9E46-1B0125FEBB6E}" srcOrd="1" destOrd="0" parTransId="{342B9C01-EBEC-C546-B9A4-82441339F3E9}" sibTransId="{B6119355-7C69-044D-A2F7-A07B9D5A1218}"/>
    <dgm:cxn modelId="{6842EEEE-5E93-5146-9AEB-5B94D6BFFD06}" type="presOf" srcId="{7E7CFF93-5F9E-714A-9E46-1B0125FEBB6E}" destId="{3B5CC1A8-0595-D244-9375-3B7F30CDA818}" srcOrd="0" destOrd="0" presId="urn:microsoft.com/office/officeart/2005/8/layout/matrix2"/>
    <dgm:cxn modelId="{A3DBCCC7-2C60-394E-9BE4-A91644578CC0}" srcId="{C90E121C-A18F-3A4F-9674-55BAAD85E7F8}" destId="{F24E7CCD-60D6-0647-806A-C774F85B57DE}" srcOrd="2" destOrd="0" parTransId="{374229C8-5615-2844-BB72-0516788BDFDB}" sibTransId="{836376AA-EE3A-E543-9C26-FD6EEA80F2A2}"/>
    <dgm:cxn modelId="{AFDFB3E4-A651-0244-AEBD-5BFDB9BE74AF}" type="presOf" srcId="{2370D53D-0F08-564C-AAB3-E1F1FE821C64}" destId="{1716F3CC-DAF1-A343-AFD6-98F1606061AC}" srcOrd="0" destOrd="0" presId="urn:microsoft.com/office/officeart/2005/8/layout/matrix2"/>
    <dgm:cxn modelId="{FAAC24D9-EC8C-EB48-87FA-C10506217308}" srcId="{C90E121C-A18F-3A4F-9674-55BAAD85E7F8}" destId="{2370D53D-0F08-564C-AAB3-E1F1FE821C64}" srcOrd="0" destOrd="0" parTransId="{89F217E2-1759-8E48-9E7C-ABCD2C397C66}" sibTransId="{723E8C40-B4E1-514E-ABF3-FE857908E754}"/>
    <dgm:cxn modelId="{721486EE-2E02-2040-BDA8-E0AA7D822E6D}" type="presParOf" srcId="{8BA78EB2-F784-4745-A05E-96392B72A403}" destId="{C2BFACC6-697F-064A-922D-240AC330D8D9}" srcOrd="0" destOrd="0" presId="urn:microsoft.com/office/officeart/2005/8/layout/matrix2"/>
    <dgm:cxn modelId="{A7807C53-6D17-1B4D-A4E0-C5E046DFDEC9}" type="presParOf" srcId="{8BA78EB2-F784-4745-A05E-96392B72A403}" destId="{1716F3CC-DAF1-A343-AFD6-98F1606061AC}" srcOrd="1" destOrd="0" presId="urn:microsoft.com/office/officeart/2005/8/layout/matrix2"/>
    <dgm:cxn modelId="{1BB02683-08C1-DD49-87CD-C4DDC97E38B1}" type="presParOf" srcId="{8BA78EB2-F784-4745-A05E-96392B72A403}" destId="{3B5CC1A8-0595-D244-9375-3B7F30CDA818}" srcOrd="2" destOrd="0" presId="urn:microsoft.com/office/officeart/2005/8/layout/matrix2"/>
    <dgm:cxn modelId="{39E7EE80-91D1-C149-9D40-5CF49544A632}" type="presParOf" srcId="{8BA78EB2-F784-4745-A05E-96392B72A403}" destId="{7CBD9D78-8E02-4A47-84DB-8386D93D3B75}" srcOrd="3" destOrd="0" presId="urn:microsoft.com/office/officeart/2005/8/layout/matrix2"/>
    <dgm:cxn modelId="{7639C82E-7663-544E-AFA4-8740B2B61F77}" type="presParOf" srcId="{8BA78EB2-F784-4745-A05E-96392B72A403}" destId="{74041E2A-82BB-904D-944E-A1A1F8C3B22C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90E121C-A18F-3A4F-9674-55BAAD85E7F8}" type="doc">
      <dgm:prSet loTypeId="urn:microsoft.com/office/officeart/2005/8/layout/matrix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370D53D-0F08-564C-AAB3-E1F1FE821C64}">
      <dgm:prSet phldrT="[Text]"/>
      <dgm:spPr/>
      <dgm:t>
        <a:bodyPr/>
        <a:lstStyle/>
        <a:p>
          <a:r>
            <a:rPr lang="en-US" dirty="0" smtClean="0"/>
            <a:t>POSSE DE M</a:t>
          </a:r>
          <a:r>
            <a:rPr lang="en-US" dirty="0" smtClean="0"/>
            <a:t>Á FE</a:t>
          </a:r>
          <a:endParaRPr lang="en-US" dirty="0"/>
        </a:p>
      </dgm:t>
    </dgm:pt>
    <dgm:pt modelId="{89F217E2-1759-8E48-9E7C-ABCD2C397C66}" type="parTrans" cxnId="{FAAC24D9-EC8C-EB48-87FA-C10506217308}">
      <dgm:prSet/>
      <dgm:spPr/>
      <dgm:t>
        <a:bodyPr/>
        <a:lstStyle/>
        <a:p>
          <a:endParaRPr lang="en-US"/>
        </a:p>
      </dgm:t>
    </dgm:pt>
    <dgm:pt modelId="{723E8C40-B4E1-514E-ABF3-FE857908E754}" type="sibTrans" cxnId="{FAAC24D9-EC8C-EB48-87FA-C10506217308}">
      <dgm:prSet/>
      <dgm:spPr/>
      <dgm:t>
        <a:bodyPr/>
        <a:lstStyle/>
        <a:p>
          <a:endParaRPr lang="en-US"/>
        </a:p>
      </dgm:t>
    </dgm:pt>
    <dgm:pt modelId="{7E7CFF93-5F9E-714A-9E46-1B0125FEBB6E}">
      <dgm:prSet phldrT="[Text]"/>
      <dgm:spPr/>
      <dgm:t>
        <a:bodyPr/>
        <a:lstStyle/>
        <a:p>
          <a:r>
            <a:rPr lang="en-US" dirty="0" smtClean="0"/>
            <a:t>POSSE DE BOA F</a:t>
          </a:r>
          <a:r>
            <a:rPr lang="en-US" dirty="0" smtClean="0"/>
            <a:t>É</a:t>
          </a:r>
          <a:endParaRPr lang="en-US" dirty="0" smtClean="0"/>
        </a:p>
      </dgm:t>
    </dgm:pt>
    <dgm:pt modelId="{342B9C01-EBEC-C546-B9A4-82441339F3E9}" type="parTrans" cxnId="{4CF6B993-1A3E-C847-898B-301DFF264E33}">
      <dgm:prSet/>
      <dgm:spPr/>
      <dgm:t>
        <a:bodyPr/>
        <a:lstStyle/>
        <a:p>
          <a:endParaRPr lang="en-US"/>
        </a:p>
      </dgm:t>
    </dgm:pt>
    <dgm:pt modelId="{B6119355-7C69-044D-A2F7-A07B9D5A1218}" type="sibTrans" cxnId="{4CF6B993-1A3E-C847-898B-301DFF264E33}">
      <dgm:prSet/>
      <dgm:spPr/>
      <dgm:t>
        <a:bodyPr/>
        <a:lstStyle/>
        <a:p>
          <a:endParaRPr lang="en-US"/>
        </a:p>
      </dgm:t>
    </dgm:pt>
    <dgm:pt modelId="{F24E7CCD-60D6-0647-806A-C774F85B57DE}">
      <dgm:prSet phldrT="[Text]"/>
      <dgm:spPr/>
      <dgm:t>
        <a:bodyPr/>
        <a:lstStyle/>
        <a:p>
          <a:r>
            <a:rPr lang="en-US" dirty="0" smtClean="0"/>
            <a:t>Art. 1.208, CC/2002</a:t>
          </a:r>
          <a:endParaRPr lang="en-US" dirty="0"/>
        </a:p>
      </dgm:t>
    </dgm:pt>
    <dgm:pt modelId="{374229C8-5615-2844-BB72-0516788BDFDB}" type="parTrans" cxnId="{A3DBCCC7-2C60-394E-9BE4-A91644578CC0}">
      <dgm:prSet/>
      <dgm:spPr/>
      <dgm:t>
        <a:bodyPr/>
        <a:lstStyle/>
        <a:p>
          <a:endParaRPr lang="en-US"/>
        </a:p>
      </dgm:t>
    </dgm:pt>
    <dgm:pt modelId="{836376AA-EE3A-E543-9C26-FD6EEA80F2A2}" type="sibTrans" cxnId="{A3DBCCC7-2C60-394E-9BE4-A91644578CC0}">
      <dgm:prSet/>
      <dgm:spPr/>
      <dgm:t>
        <a:bodyPr/>
        <a:lstStyle/>
        <a:p>
          <a:endParaRPr lang="en-US"/>
        </a:p>
      </dgm:t>
    </dgm:pt>
    <dgm:pt modelId="{A5B5CF1B-D9AF-BA4A-918B-96297E39BC51}">
      <dgm:prSet phldrT="[Text]"/>
      <dgm:spPr/>
      <dgm:t>
        <a:bodyPr/>
        <a:lstStyle/>
        <a:p>
          <a:r>
            <a:rPr lang="en-US" dirty="0" smtClean="0"/>
            <a:t>Art. 1.2012 c/c 1.217, CC/2002</a:t>
          </a:r>
          <a:endParaRPr lang="en-US" dirty="0"/>
        </a:p>
      </dgm:t>
    </dgm:pt>
    <dgm:pt modelId="{1CEB3D34-66F8-3C45-BB8B-4DB1BB0BB70C}" type="parTrans" cxnId="{444CFF85-897C-D047-8719-79525836C46B}">
      <dgm:prSet/>
      <dgm:spPr/>
      <dgm:t>
        <a:bodyPr/>
        <a:lstStyle/>
        <a:p>
          <a:endParaRPr lang="en-US"/>
        </a:p>
      </dgm:t>
    </dgm:pt>
    <dgm:pt modelId="{6FDDEEDB-474F-DE47-A8C3-3ACE3B7FBE1A}" type="sibTrans" cxnId="{444CFF85-897C-D047-8719-79525836C46B}">
      <dgm:prSet/>
      <dgm:spPr/>
      <dgm:t>
        <a:bodyPr/>
        <a:lstStyle/>
        <a:p>
          <a:endParaRPr lang="en-US"/>
        </a:p>
      </dgm:t>
    </dgm:pt>
    <dgm:pt modelId="{8BA78EB2-F784-4745-A05E-96392B72A403}" type="pres">
      <dgm:prSet presAssocID="{C90E121C-A18F-3A4F-9674-55BAAD85E7F8}" presName="matrix" presStyleCnt="0">
        <dgm:presLayoutVars>
          <dgm:chMax val="1"/>
          <dgm:dir/>
          <dgm:resizeHandles val="exact"/>
        </dgm:presLayoutVars>
      </dgm:prSet>
      <dgm:spPr/>
    </dgm:pt>
    <dgm:pt modelId="{C2BFACC6-697F-064A-922D-240AC330D8D9}" type="pres">
      <dgm:prSet presAssocID="{C90E121C-A18F-3A4F-9674-55BAAD85E7F8}" presName="axisShape" presStyleLbl="bgShp" presStyleIdx="0" presStyleCnt="1"/>
      <dgm:spPr/>
    </dgm:pt>
    <dgm:pt modelId="{1716F3CC-DAF1-A343-AFD6-98F1606061AC}" type="pres">
      <dgm:prSet presAssocID="{C90E121C-A18F-3A4F-9674-55BAAD85E7F8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B5CC1A8-0595-D244-9375-3B7F30CDA818}" type="pres">
      <dgm:prSet presAssocID="{C90E121C-A18F-3A4F-9674-55BAAD85E7F8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BD9D78-8E02-4A47-84DB-8386D93D3B75}" type="pres">
      <dgm:prSet presAssocID="{C90E121C-A18F-3A4F-9674-55BAAD85E7F8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4041E2A-82BB-904D-944E-A1A1F8C3B22C}" type="pres">
      <dgm:prSet presAssocID="{C90E121C-A18F-3A4F-9674-55BAAD85E7F8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E6CE1B4-EAC4-144F-A930-7E18D5672CA2}" type="presOf" srcId="{F24E7CCD-60D6-0647-806A-C774F85B57DE}" destId="{7CBD9D78-8E02-4A47-84DB-8386D93D3B75}" srcOrd="0" destOrd="0" presId="urn:microsoft.com/office/officeart/2005/8/layout/matrix2"/>
    <dgm:cxn modelId="{A3DBCCC7-2C60-394E-9BE4-A91644578CC0}" srcId="{C90E121C-A18F-3A4F-9674-55BAAD85E7F8}" destId="{F24E7CCD-60D6-0647-806A-C774F85B57DE}" srcOrd="2" destOrd="0" parTransId="{374229C8-5615-2844-BB72-0516788BDFDB}" sibTransId="{836376AA-EE3A-E543-9C26-FD6EEA80F2A2}"/>
    <dgm:cxn modelId="{273DDB5A-6FC0-5744-A033-2A075F55745D}" type="presOf" srcId="{A5B5CF1B-D9AF-BA4A-918B-96297E39BC51}" destId="{74041E2A-82BB-904D-944E-A1A1F8C3B22C}" srcOrd="0" destOrd="0" presId="urn:microsoft.com/office/officeart/2005/8/layout/matrix2"/>
    <dgm:cxn modelId="{27DD3698-C48C-1D44-8400-8A45BFB1AD2E}" type="presOf" srcId="{C90E121C-A18F-3A4F-9674-55BAAD85E7F8}" destId="{8BA78EB2-F784-4745-A05E-96392B72A403}" srcOrd="0" destOrd="0" presId="urn:microsoft.com/office/officeart/2005/8/layout/matrix2"/>
    <dgm:cxn modelId="{42688C1D-DD0F-D24A-9A1E-20CB4CA648A6}" type="presOf" srcId="{2370D53D-0F08-564C-AAB3-E1F1FE821C64}" destId="{1716F3CC-DAF1-A343-AFD6-98F1606061AC}" srcOrd="0" destOrd="0" presId="urn:microsoft.com/office/officeart/2005/8/layout/matrix2"/>
    <dgm:cxn modelId="{4CF6B993-1A3E-C847-898B-301DFF264E33}" srcId="{C90E121C-A18F-3A4F-9674-55BAAD85E7F8}" destId="{7E7CFF93-5F9E-714A-9E46-1B0125FEBB6E}" srcOrd="1" destOrd="0" parTransId="{342B9C01-EBEC-C546-B9A4-82441339F3E9}" sibTransId="{B6119355-7C69-044D-A2F7-A07B9D5A1218}"/>
    <dgm:cxn modelId="{4E93C56E-FBDB-8C48-A57C-6619E2EADCB8}" type="presOf" srcId="{7E7CFF93-5F9E-714A-9E46-1B0125FEBB6E}" destId="{3B5CC1A8-0595-D244-9375-3B7F30CDA818}" srcOrd="0" destOrd="0" presId="urn:microsoft.com/office/officeart/2005/8/layout/matrix2"/>
    <dgm:cxn modelId="{444CFF85-897C-D047-8719-79525836C46B}" srcId="{C90E121C-A18F-3A4F-9674-55BAAD85E7F8}" destId="{A5B5CF1B-D9AF-BA4A-918B-96297E39BC51}" srcOrd="3" destOrd="0" parTransId="{1CEB3D34-66F8-3C45-BB8B-4DB1BB0BB70C}" sibTransId="{6FDDEEDB-474F-DE47-A8C3-3ACE3B7FBE1A}"/>
    <dgm:cxn modelId="{FAAC24D9-EC8C-EB48-87FA-C10506217308}" srcId="{C90E121C-A18F-3A4F-9674-55BAAD85E7F8}" destId="{2370D53D-0F08-564C-AAB3-E1F1FE821C64}" srcOrd="0" destOrd="0" parTransId="{89F217E2-1759-8E48-9E7C-ABCD2C397C66}" sibTransId="{723E8C40-B4E1-514E-ABF3-FE857908E754}"/>
    <dgm:cxn modelId="{CC10463C-D08B-694D-BCAA-CFE26CFAAC19}" type="presParOf" srcId="{8BA78EB2-F784-4745-A05E-96392B72A403}" destId="{C2BFACC6-697F-064A-922D-240AC330D8D9}" srcOrd="0" destOrd="0" presId="urn:microsoft.com/office/officeart/2005/8/layout/matrix2"/>
    <dgm:cxn modelId="{DC028C32-DDC7-4244-A676-097F2055BF19}" type="presParOf" srcId="{8BA78EB2-F784-4745-A05E-96392B72A403}" destId="{1716F3CC-DAF1-A343-AFD6-98F1606061AC}" srcOrd="1" destOrd="0" presId="urn:microsoft.com/office/officeart/2005/8/layout/matrix2"/>
    <dgm:cxn modelId="{290725A0-BD8F-714E-87B3-44944D885308}" type="presParOf" srcId="{8BA78EB2-F784-4745-A05E-96392B72A403}" destId="{3B5CC1A8-0595-D244-9375-3B7F30CDA818}" srcOrd="2" destOrd="0" presId="urn:microsoft.com/office/officeart/2005/8/layout/matrix2"/>
    <dgm:cxn modelId="{2A5FBED1-102C-F84E-929C-96C84299D8D1}" type="presParOf" srcId="{8BA78EB2-F784-4745-A05E-96392B72A403}" destId="{7CBD9D78-8E02-4A47-84DB-8386D93D3B75}" srcOrd="3" destOrd="0" presId="urn:microsoft.com/office/officeart/2005/8/layout/matrix2"/>
    <dgm:cxn modelId="{5A90F849-7BCE-F94F-83C9-8605468BDF47}" type="presParOf" srcId="{8BA78EB2-F784-4745-A05E-96392B72A403}" destId="{74041E2A-82BB-904D-944E-A1A1F8C3B22C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85646C-1D7F-544E-A1D9-58600521D36B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Direitos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Reais</a:t>
          </a:r>
          <a:endParaRPr lang="en-US" sz="3000" kern="1200" dirty="0"/>
        </a:p>
      </dsp:txBody>
      <dsp:txXfrm rot="5400000">
        <a:off x="0" y="0"/>
        <a:ext cx="3048000" cy="1524000"/>
      </dsp:txXfrm>
    </dsp:sp>
    <dsp:sp modelId="{42A14199-04E7-5248-BF08-F1F080827DE1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Direitos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Obrigacionais</a:t>
          </a:r>
          <a:endParaRPr lang="en-US" sz="3000" kern="1200" dirty="0"/>
        </a:p>
      </dsp:txBody>
      <dsp:txXfrm>
        <a:off x="3048000" y="0"/>
        <a:ext cx="3048000" cy="1524000"/>
      </dsp:txXfrm>
    </dsp:sp>
    <dsp:sp modelId="{E117F12F-AABA-7A49-92A1-D8AFFF3B0D1A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M</a:t>
          </a:r>
          <a:r>
            <a:rPr lang="en-US" sz="3000" kern="1200" dirty="0" err="1" smtClean="0"/>
            <a:t>óveis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ou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Imóveis</a:t>
          </a:r>
          <a:endParaRPr lang="en-US" sz="3000" kern="1200" dirty="0"/>
        </a:p>
      </dsp:txBody>
      <dsp:txXfrm rot="10800000">
        <a:off x="0" y="2539999"/>
        <a:ext cx="3048000" cy="1524000"/>
      </dsp:txXfrm>
    </dsp:sp>
    <dsp:sp modelId="{2345E8D4-7260-AE45-8A25-C29020133402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Fung</a:t>
          </a:r>
          <a:r>
            <a:rPr lang="en-US" sz="3000" kern="1200" dirty="0" err="1" smtClean="0"/>
            <a:t>íveis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ou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Infungíveis</a:t>
          </a:r>
          <a:endParaRPr lang="en-US" sz="3000" kern="1200" dirty="0"/>
        </a:p>
      </dsp:txBody>
      <dsp:txXfrm rot="-5400000">
        <a:off x="3048000" y="2539999"/>
        <a:ext cx="3048000" cy="1524000"/>
      </dsp:txXfrm>
    </dsp:sp>
    <dsp:sp modelId="{E5B233B2-1125-1142-9D31-229EACEC476A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Natureza</a:t>
          </a:r>
          <a:endParaRPr lang="en-US" sz="3000" kern="1200" dirty="0"/>
        </a:p>
      </dsp:txBody>
      <dsp:txXfrm>
        <a:off x="2183197" y="1573596"/>
        <a:ext cx="1729606" cy="9168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C3B6F3-0B42-FC44-8CFD-7A5094BBCB0B}">
      <dsp:nvSpPr>
        <dsp:cNvPr id="0" name=""/>
        <dsp:cNvSpPr/>
      </dsp:nvSpPr>
      <dsp:spPr>
        <a:xfrm>
          <a:off x="744" y="508372"/>
          <a:ext cx="2708671" cy="13543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/>
            <a:t>Cumprimento</a:t>
          </a:r>
          <a:r>
            <a:rPr lang="en-US" sz="3400" kern="1200" dirty="0" smtClean="0"/>
            <a:t> de </a:t>
          </a:r>
          <a:r>
            <a:rPr lang="en-US" sz="3400" kern="1200" dirty="0" err="1" smtClean="0"/>
            <a:t>Sentença</a:t>
          </a:r>
          <a:endParaRPr lang="en-US" sz="3400" kern="1200" dirty="0"/>
        </a:p>
      </dsp:txBody>
      <dsp:txXfrm>
        <a:off x="40411" y="548039"/>
        <a:ext cx="2629337" cy="1275001"/>
      </dsp:txXfrm>
    </dsp:sp>
    <dsp:sp modelId="{C39C9628-5246-8A48-9A04-F8F81D544B03}">
      <dsp:nvSpPr>
        <dsp:cNvPr id="0" name=""/>
        <dsp:cNvSpPr/>
      </dsp:nvSpPr>
      <dsp:spPr>
        <a:xfrm>
          <a:off x="271611" y="1862708"/>
          <a:ext cx="270867" cy="1015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751"/>
              </a:lnTo>
              <a:lnTo>
                <a:pt x="270867" y="101575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8B69FC-2EC6-B44E-B0AC-503CCA7A065B}">
      <dsp:nvSpPr>
        <dsp:cNvPr id="0" name=""/>
        <dsp:cNvSpPr/>
      </dsp:nvSpPr>
      <dsp:spPr>
        <a:xfrm>
          <a:off x="542478" y="2201291"/>
          <a:ext cx="2166937" cy="135433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Art. 498, 499, 538, CPC</a:t>
          </a:r>
          <a:endParaRPr lang="en-US" sz="2900" kern="1200" dirty="0"/>
        </a:p>
      </dsp:txBody>
      <dsp:txXfrm>
        <a:off x="582145" y="2240958"/>
        <a:ext cx="2087603" cy="1275001"/>
      </dsp:txXfrm>
    </dsp:sp>
    <dsp:sp modelId="{48224196-3942-AA4B-A035-5E6ED868A564}">
      <dsp:nvSpPr>
        <dsp:cNvPr id="0" name=""/>
        <dsp:cNvSpPr/>
      </dsp:nvSpPr>
      <dsp:spPr>
        <a:xfrm>
          <a:off x="3386583" y="508372"/>
          <a:ext cx="2708671" cy="13543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/>
            <a:t>Processo</a:t>
          </a:r>
          <a:r>
            <a:rPr lang="en-US" sz="3400" kern="1200" dirty="0" smtClean="0"/>
            <a:t> de </a:t>
          </a:r>
          <a:r>
            <a:rPr lang="en-US" sz="3400" kern="1200" dirty="0" err="1" smtClean="0"/>
            <a:t>Execução</a:t>
          </a:r>
          <a:endParaRPr lang="en-US" sz="3400" kern="1200" dirty="0"/>
        </a:p>
      </dsp:txBody>
      <dsp:txXfrm>
        <a:off x="3426250" y="548039"/>
        <a:ext cx="2629337" cy="1275001"/>
      </dsp:txXfrm>
    </dsp:sp>
    <dsp:sp modelId="{40333039-647D-2B43-9150-931C320E4D10}">
      <dsp:nvSpPr>
        <dsp:cNvPr id="0" name=""/>
        <dsp:cNvSpPr/>
      </dsp:nvSpPr>
      <dsp:spPr>
        <a:xfrm>
          <a:off x="3657451" y="1862708"/>
          <a:ext cx="270867" cy="1015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751"/>
              </a:lnTo>
              <a:lnTo>
                <a:pt x="270867" y="101575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182729-1BA3-A949-8C87-A9917FA50C47}">
      <dsp:nvSpPr>
        <dsp:cNvPr id="0" name=""/>
        <dsp:cNvSpPr/>
      </dsp:nvSpPr>
      <dsp:spPr>
        <a:xfrm>
          <a:off x="3928318" y="2201291"/>
          <a:ext cx="2166937" cy="135433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Art. 806 </a:t>
          </a:r>
          <a:r>
            <a:rPr lang="mr-IN" sz="2900" kern="1200" dirty="0" smtClean="0"/>
            <a:t>–</a:t>
          </a:r>
          <a:r>
            <a:rPr lang="en-US" sz="2900" kern="1200" dirty="0" smtClean="0"/>
            <a:t> 813, CPC </a:t>
          </a:r>
          <a:endParaRPr lang="en-US" sz="2900" kern="1200" dirty="0"/>
        </a:p>
      </dsp:txBody>
      <dsp:txXfrm>
        <a:off x="3967985" y="2240958"/>
        <a:ext cx="2087603" cy="12750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84CFDD-4564-BE42-9DAB-1B89F2251365}">
      <dsp:nvSpPr>
        <dsp:cNvPr id="0" name=""/>
        <dsp:cNvSpPr/>
      </dsp:nvSpPr>
      <dsp:spPr>
        <a:xfrm>
          <a:off x="527330" y="0"/>
          <a:ext cx="5976415" cy="5001921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7A44A0C-A6FE-C547-A5EC-A3C3789B9633}">
      <dsp:nvSpPr>
        <dsp:cNvPr id="0" name=""/>
        <dsp:cNvSpPr/>
      </dsp:nvSpPr>
      <dsp:spPr>
        <a:xfrm>
          <a:off x="1931" y="1500576"/>
          <a:ext cx="1124354" cy="20007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Título</a:t>
          </a:r>
          <a:r>
            <a:rPr lang="en-US" sz="900" kern="1200" dirty="0" smtClean="0"/>
            <a:t> </a:t>
          </a:r>
          <a:r>
            <a:rPr lang="en-US" sz="900" kern="1200" dirty="0" err="1" smtClean="0"/>
            <a:t>Executivo</a:t>
          </a:r>
          <a:r>
            <a:rPr lang="en-US" sz="900" kern="1200" dirty="0" smtClean="0"/>
            <a:t> Judicial </a:t>
          </a:r>
          <a:r>
            <a:rPr lang="en-US" sz="900" kern="1200" dirty="0" err="1" smtClean="0"/>
            <a:t>que</a:t>
          </a:r>
          <a:r>
            <a:rPr lang="en-US" sz="900" kern="1200" dirty="0" smtClean="0"/>
            <a:t> </a:t>
          </a:r>
          <a:r>
            <a:rPr lang="en-US" sz="900" kern="1200" dirty="0" err="1" smtClean="0"/>
            <a:t>reconhece</a:t>
          </a:r>
          <a:r>
            <a:rPr lang="en-US" sz="900" kern="1200" dirty="0" smtClean="0"/>
            <a:t> a </a:t>
          </a:r>
          <a:r>
            <a:rPr lang="en-US" sz="900" kern="1200" dirty="0" err="1" smtClean="0"/>
            <a:t>exigibilidade</a:t>
          </a:r>
          <a:r>
            <a:rPr lang="en-US" sz="900" kern="1200" dirty="0" smtClean="0"/>
            <a:t> da </a:t>
          </a:r>
          <a:r>
            <a:rPr lang="en-US" sz="900" kern="1200" dirty="0" err="1" smtClean="0"/>
            <a:t>obrigação</a:t>
          </a:r>
          <a:r>
            <a:rPr lang="en-US" sz="900" kern="1200" dirty="0" smtClean="0"/>
            <a:t> e </a:t>
          </a:r>
          <a:r>
            <a:rPr lang="en-US" sz="900" kern="1200" dirty="0" err="1" smtClean="0"/>
            <a:t>estabeleça</a:t>
          </a:r>
          <a:r>
            <a:rPr lang="en-US" sz="900" kern="1200" dirty="0" smtClean="0"/>
            <a:t> </a:t>
          </a:r>
          <a:r>
            <a:rPr lang="en-US" sz="900" kern="1200" dirty="0" err="1" smtClean="0"/>
            <a:t>prazo</a:t>
          </a:r>
          <a:endParaRPr lang="en-US" sz="900" kern="1200" dirty="0"/>
        </a:p>
      </dsp:txBody>
      <dsp:txXfrm>
        <a:off x="56817" y="1555462"/>
        <a:ext cx="1014582" cy="1890996"/>
      </dsp:txXfrm>
    </dsp:sp>
    <dsp:sp modelId="{3BBE948E-54F9-5845-A77C-7F1BD1472D4A}">
      <dsp:nvSpPr>
        <dsp:cNvPr id="0" name=""/>
        <dsp:cNvSpPr/>
      </dsp:nvSpPr>
      <dsp:spPr>
        <a:xfrm>
          <a:off x="1182503" y="1500576"/>
          <a:ext cx="1124354" cy="20007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Intima</a:t>
          </a:r>
          <a:r>
            <a:rPr lang="en-US" sz="900" kern="1200" dirty="0" err="1" smtClean="0"/>
            <a:t>ção</a:t>
          </a:r>
          <a:r>
            <a:rPr lang="en-US" sz="900" kern="1200" dirty="0" smtClean="0"/>
            <a:t> da </a:t>
          </a:r>
          <a:r>
            <a:rPr lang="en-US" sz="900" kern="1200" dirty="0" err="1" smtClean="0"/>
            <a:t>Decisão</a:t>
          </a:r>
          <a:endParaRPr lang="en-US" sz="900" kern="1200" dirty="0"/>
        </a:p>
      </dsp:txBody>
      <dsp:txXfrm>
        <a:off x="1237389" y="1555462"/>
        <a:ext cx="1014582" cy="1890996"/>
      </dsp:txXfrm>
    </dsp:sp>
    <dsp:sp modelId="{61D9E5F8-29F9-A348-A312-4A8731CB0377}">
      <dsp:nvSpPr>
        <dsp:cNvPr id="0" name=""/>
        <dsp:cNvSpPr/>
      </dsp:nvSpPr>
      <dsp:spPr>
        <a:xfrm>
          <a:off x="2363075" y="1500576"/>
          <a:ext cx="1124354" cy="20007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(E</a:t>
          </a:r>
          <a:r>
            <a:rPr lang="en-US" sz="900" i="1" kern="1200" dirty="0" smtClean="0"/>
            <a:t>X OFFICIO </a:t>
          </a:r>
          <a:r>
            <a:rPr lang="en-US" sz="900" kern="1200" dirty="0" smtClean="0"/>
            <a:t>OU REQUERIMENTO)</a:t>
          </a:r>
          <a:br>
            <a:rPr lang="en-US" sz="900" kern="1200" dirty="0" smtClean="0"/>
          </a:br>
          <a:r>
            <a:rPr lang="en-US" sz="900" kern="1200" dirty="0" smtClean="0"/>
            <a:t/>
          </a:r>
          <a:br>
            <a:rPr lang="en-US" sz="900" kern="1200" dirty="0" smtClean="0"/>
          </a:br>
          <a:r>
            <a:rPr lang="en-US" sz="900" kern="1200" dirty="0" err="1" smtClean="0"/>
            <a:t>Intima</a:t>
          </a:r>
          <a:r>
            <a:rPr lang="en-US" sz="900" kern="1200" dirty="0" err="1" smtClean="0"/>
            <a:t>ção</a:t>
          </a:r>
          <a:r>
            <a:rPr lang="en-US" sz="900" kern="1200" dirty="0" smtClean="0"/>
            <a:t> </a:t>
          </a:r>
          <a:r>
            <a:rPr lang="en-US" sz="900" kern="1200" dirty="0" err="1" smtClean="0"/>
            <a:t>para</a:t>
          </a:r>
          <a:r>
            <a:rPr lang="en-US" sz="900" kern="1200" dirty="0" smtClean="0"/>
            <a:t> </a:t>
          </a:r>
          <a:r>
            <a:rPr lang="en-US" sz="900" kern="1200" dirty="0" err="1" smtClean="0"/>
            <a:t>Cumprimento</a:t>
          </a:r>
          <a:endParaRPr lang="en-US" sz="900" kern="1200" dirty="0"/>
        </a:p>
      </dsp:txBody>
      <dsp:txXfrm>
        <a:off x="2417961" y="1555462"/>
        <a:ext cx="1014582" cy="1890996"/>
      </dsp:txXfrm>
    </dsp:sp>
    <dsp:sp modelId="{1F4545DA-A046-0146-BCB6-C4A780EE16A3}">
      <dsp:nvSpPr>
        <dsp:cNvPr id="0" name=""/>
        <dsp:cNvSpPr/>
      </dsp:nvSpPr>
      <dsp:spPr>
        <a:xfrm>
          <a:off x="3543647" y="1500576"/>
          <a:ext cx="1124354" cy="20007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Vencimento</a:t>
          </a:r>
          <a:r>
            <a:rPr lang="en-US" sz="900" kern="1200" dirty="0" smtClean="0"/>
            <a:t> do </a:t>
          </a:r>
          <a:r>
            <a:rPr lang="en-US" sz="900" kern="1200" dirty="0" err="1" smtClean="0"/>
            <a:t>Prazo</a:t>
          </a:r>
          <a:endParaRPr lang="en-US" sz="900" kern="1200" dirty="0"/>
        </a:p>
      </dsp:txBody>
      <dsp:txXfrm>
        <a:off x="3598533" y="1555462"/>
        <a:ext cx="1014582" cy="1890996"/>
      </dsp:txXfrm>
    </dsp:sp>
    <dsp:sp modelId="{4AC41AC6-A609-5144-BE25-7D022D223441}">
      <dsp:nvSpPr>
        <dsp:cNvPr id="0" name=""/>
        <dsp:cNvSpPr/>
      </dsp:nvSpPr>
      <dsp:spPr>
        <a:xfrm>
          <a:off x="4724219" y="1500576"/>
          <a:ext cx="1124354" cy="2000768"/>
        </a:xfrm>
        <a:prstGeom prst="roundRect">
          <a:avLst/>
        </a:prstGeom>
        <a:solidFill>
          <a:srgbClr val="AA2B1E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INADIMPLEMENTO</a:t>
          </a:r>
          <a:endParaRPr lang="en-US" sz="900" kern="1200" dirty="0"/>
        </a:p>
      </dsp:txBody>
      <dsp:txXfrm>
        <a:off x="4779105" y="1555462"/>
        <a:ext cx="1014582" cy="1890996"/>
      </dsp:txXfrm>
    </dsp:sp>
    <dsp:sp modelId="{F5E391B1-AE8C-1C48-9C18-C7E294F114C8}">
      <dsp:nvSpPr>
        <dsp:cNvPr id="0" name=""/>
        <dsp:cNvSpPr/>
      </dsp:nvSpPr>
      <dsp:spPr>
        <a:xfrm>
          <a:off x="5904791" y="1500576"/>
          <a:ext cx="1124354" cy="20007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Cumprimento</a:t>
          </a:r>
          <a:r>
            <a:rPr lang="en-US" sz="900" kern="1200" dirty="0" smtClean="0"/>
            <a:t> de </a:t>
          </a:r>
          <a:r>
            <a:rPr lang="en-US" sz="900" kern="1200" dirty="0" err="1" smtClean="0"/>
            <a:t>Sentença</a:t>
          </a:r>
          <a:r>
            <a:rPr lang="en-US" sz="900" kern="1200" dirty="0" smtClean="0"/>
            <a:t> com a </a:t>
          </a:r>
          <a:r>
            <a:rPr lang="en-US" sz="900" kern="1200" dirty="0" err="1" smtClean="0"/>
            <a:t>expedição</a:t>
          </a:r>
          <a:r>
            <a:rPr lang="en-US" sz="900" kern="1200" dirty="0" smtClean="0"/>
            <a:t> de </a:t>
          </a:r>
          <a:r>
            <a:rPr lang="en-US" sz="900" kern="1200" dirty="0" err="1" smtClean="0"/>
            <a:t>Mandado</a:t>
          </a:r>
          <a:r>
            <a:rPr lang="en-US" sz="900" kern="1200" dirty="0" smtClean="0"/>
            <a:t> de </a:t>
          </a:r>
          <a:r>
            <a:rPr lang="en-US" sz="900" kern="1200" dirty="0" err="1" smtClean="0"/>
            <a:t>Busca</a:t>
          </a:r>
          <a:r>
            <a:rPr lang="en-US" sz="900" kern="1200" dirty="0" smtClean="0"/>
            <a:t> e </a:t>
          </a:r>
          <a:r>
            <a:rPr lang="en-US" sz="900" kern="1200" dirty="0" err="1" smtClean="0"/>
            <a:t>Apreensão</a:t>
          </a:r>
          <a:r>
            <a:rPr lang="en-US" sz="900" kern="1200" dirty="0" smtClean="0"/>
            <a:t> (</a:t>
          </a:r>
          <a:r>
            <a:rPr lang="en-US" sz="900" kern="1200" dirty="0" err="1" smtClean="0"/>
            <a:t>m</a:t>
          </a:r>
          <a:r>
            <a:rPr lang="en-US" sz="900" kern="1200" dirty="0" err="1" smtClean="0"/>
            <a:t>óveis</a:t>
          </a:r>
          <a:r>
            <a:rPr lang="en-US" sz="900" kern="1200" dirty="0" smtClean="0"/>
            <a:t>) </a:t>
          </a:r>
          <a:r>
            <a:rPr lang="en-US" sz="900" kern="1200" dirty="0" smtClean="0"/>
            <a:t> </a:t>
          </a:r>
          <a:r>
            <a:rPr lang="en-US" sz="900" kern="1200" dirty="0" err="1" smtClean="0"/>
            <a:t>ou</a:t>
          </a:r>
          <a:r>
            <a:rPr lang="en-US" sz="900" kern="1200" dirty="0" smtClean="0"/>
            <a:t> </a:t>
          </a:r>
          <a:r>
            <a:rPr lang="en-US" sz="900" kern="1200" dirty="0" err="1" smtClean="0"/>
            <a:t>Imissão</a:t>
          </a:r>
          <a:r>
            <a:rPr lang="en-US" sz="900" kern="1200" dirty="0" smtClean="0"/>
            <a:t> </a:t>
          </a:r>
          <a:r>
            <a:rPr lang="en-US" sz="900" kern="1200" dirty="0" err="1" smtClean="0"/>
            <a:t>na</a:t>
          </a:r>
          <a:r>
            <a:rPr lang="en-US" sz="900" kern="1200" dirty="0" smtClean="0"/>
            <a:t> </a:t>
          </a:r>
          <a:r>
            <a:rPr lang="en-US" sz="900" kern="1200" dirty="0" smtClean="0"/>
            <a:t>Posse (</a:t>
          </a:r>
          <a:r>
            <a:rPr lang="en-US" sz="900" kern="1200" dirty="0" err="1" smtClean="0"/>
            <a:t>im</a:t>
          </a:r>
          <a:r>
            <a:rPr lang="en-US" sz="900" kern="1200" dirty="0" err="1" smtClean="0"/>
            <a:t>óvel</a:t>
          </a:r>
          <a:r>
            <a:rPr lang="en-US" sz="900" kern="1200" dirty="0" smtClean="0"/>
            <a:t>)</a:t>
          </a:r>
          <a:endParaRPr lang="en-US" sz="900" kern="1200" dirty="0"/>
        </a:p>
      </dsp:txBody>
      <dsp:txXfrm>
        <a:off x="5959677" y="1555462"/>
        <a:ext cx="1014582" cy="18909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84CFDD-4564-BE42-9DAB-1B89F2251365}">
      <dsp:nvSpPr>
        <dsp:cNvPr id="0" name=""/>
        <dsp:cNvSpPr/>
      </dsp:nvSpPr>
      <dsp:spPr>
        <a:xfrm>
          <a:off x="527330" y="0"/>
          <a:ext cx="5976415" cy="5001921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7A44A0C-A6FE-C547-A5EC-A3C3789B9633}">
      <dsp:nvSpPr>
        <dsp:cNvPr id="0" name=""/>
        <dsp:cNvSpPr/>
      </dsp:nvSpPr>
      <dsp:spPr>
        <a:xfrm>
          <a:off x="3089" y="1500576"/>
          <a:ext cx="1350941" cy="20007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Título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Executivo</a:t>
          </a:r>
          <a:r>
            <a:rPr lang="en-US" sz="1100" kern="1200" dirty="0" smtClean="0"/>
            <a:t> Judicial </a:t>
          </a:r>
          <a:r>
            <a:rPr lang="en-US" sz="1100" kern="1200" dirty="0" err="1" smtClean="0"/>
            <a:t>que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reconhece</a:t>
          </a:r>
          <a:r>
            <a:rPr lang="en-US" sz="1100" kern="1200" dirty="0" smtClean="0"/>
            <a:t> a </a:t>
          </a:r>
          <a:r>
            <a:rPr lang="en-US" sz="1100" kern="1200" dirty="0" err="1" smtClean="0"/>
            <a:t>exigibilidade</a:t>
          </a:r>
          <a:r>
            <a:rPr lang="en-US" sz="1100" kern="1200" dirty="0" smtClean="0"/>
            <a:t> da </a:t>
          </a:r>
          <a:r>
            <a:rPr lang="en-US" sz="1100" kern="1200" dirty="0" err="1" smtClean="0"/>
            <a:t>obrigação</a:t>
          </a:r>
          <a:r>
            <a:rPr lang="en-US" sz="1100" kern="1200" dirty="0" smtClean="0"/>
            <a:t> e </a:t>
          </a:r>
          <a:r>
            <a:rPr lang="en-US" sz="1100" kern="1200" dirty="0" err="1" smtClean="0"/>
            <a:t>estabeleça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prazo</a:t>
          </a:r>
          <a:endParaRPr lang="en-US" sz="1100" kern="1200" dirty="0"/>
        </a:p>
      </dsp:txBody>
      <dsp:txXfrm>
        <a:off x="69037" y="1566524"/>
        <a:ext cx="1219045" cy="1868872"/>
      </dsp:txXfrm>
    </dsp:sp>
    <dsp:sp modelId="{5B7FDA9A-DC9B-284B-8DA0-FC9F508B6D68}">
      <dsp:nvSpPr>
        <dsp:cNvPr id="0" name=""/>
        <dsp:cNvSpPr/>
      </dsp:nvSpPr>
      <dsp:spPr>
        <a:xfrm>
          <a:off x="1421578" y="1500576"/>
          <a:ext cx="1350941" cy="20007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Cita</a:t>
          </a:r>
          <a:r>
            <a:rPr lang="en-US" sz="1100" kern="1200" dirty="0" err="1" smtClean="0"/>
            <a:t>ção</a:t>
          </a:r>
          <a:endParaRPr lang="en-US" sz="1100" kern="1200" dirty="0"/>
        </a:p>
      </dsp:txBody>
      <dsp:txXfrm>
        <a:off x="1487526" y="1566524"/>
        <a:ext cx="1219045" cy="1868872"/>
      </dsp:txXfrm>
    </dsp:sp>
    <dsp:sp modelId="{1F4545DA-A046-0146-BCB6-C4A780EE16A3}">
      <dsp:nvSpPr>
        <dsp:cNvPr id="0" name=""/>
        <dsp:cNvSpPr/>
      </dsp:nvSpPr>
      <dsp:spPr>
        <a:xfrm>
          <a:off x="2840067" y="1500576"/>
          <a:ext cx="1350941" cy="20007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Vencimento</a:t>
          </a:r>
          <a:r>
            <a:rPr lang="en-US" sz="1100" kern="1200" dirty="0" smtClean="0"/>
            <a:t> do </a:t>
          </a:r>
          <a:r>
            <a:rPr lang="en-US" sz="1100" kern="1200" dirty="0" err="1" smtClean="0"/>
            <a:t>Prazo</a:t>
          </a:r>
          <a:endParaRPr lang="en-US" sz="1100" kern="1200" dirty="0"/>
        </a:p>
      </dsp:txBody>
      <dsp:txXfrm>
        <a:off x="2906015" y="1566524"/>
        <a:ext cx="1219045" cy="1868872"/>
      </dsp:txXfrm>
    </dsp:sp>
    <dsp:sp modelId="{4AC41AC6-A609-5144-BE25-7D022D223441}">
      <dsp:nvSpPr>
        <dsp:cNvPr id="0" name=""/>
        <dsp:cNvSpPr/>
      </dsp:nvSpPr>
      <dsp:spPr>
        <a:xfrm>
          <a:off x="4258556" y="1500576"/>
          <a:ext cx="1350941" cy="2000768"/>
        </a:xfrm>
        <a:prstGeom prst="roundRect">
          <a:avLst/>
        </a:prstGeom>
        <a:solidFill>
          <a:srgbClr val="AA2B1E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INADIMPLEMENTO</a:t>
          </a:r>
          <a:endParaRPr lang="en-US" sz="1100" kern="1200" dirty="0"/>
        </a:p>
      </dsp:txBody>
      <dsp:txXfrm>
        <a:off x="4324504" y="1566524"/>
        <a:ext cx="1219045" cy="1868872"/>
      </dsp:txXfrm>
    </dsp:sp>
    <dsp:sp modelId="{F5E391B1-AE8C-1C48-9C18-C7E294F114C8}">
      <dsp:nvSpPr>
        <dsp:cNvPr id="0" name=""/>
        <dsp:cNvSpPr/>
      </dsp:nvSpPr>
      <dsp:spPr>
        <a:xfrm>
          <a:off x="5677045" y="1500576"/>
          <a:ext cx="1350941" cy="20007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Cumprimento</a:t>
          </a:r>
          <a:r>
            <a:rPr lang="en-US" sz="1100" kern="1200" dirty="0" smtClean="0"/>
            <a:t> de </a:t>
          </a:r>
          <a:r>
            <a:rPr lang="en-US" sz="1100" kern="1200" dirty="0" err="1" smtClean="0"/>
            <a:t>Sentença</a:t>
          </a:r>
          <a:r>
            <a:rPr lang="en-US" sz="1100" kern="1200" dirty="0" smtClean="0"/>
            <a:t> com a </a:t>
          </a:r>
          <a:r>
            <a:rPr lang="en-US" sz="1100" kern="1200" dirty="0" err="1" smtClean="0"/>
            <a:t>expedição</a:t>
          </a:r>
          <a:r>
            <a:rPr lang="en-US" sz="1100" kern="1200" dirty="0" smtClean="0"/>
            <a:t> de </a:t>
          </a:r>
          <a:r>
            <a:rPr lang="en-US" sz="1100" kern="1200" dirty="0" err="1" smtClean="0"/>
            <a:t>Mandado</a:t>
          </a:r>
          <a:r>
            <a:rPr lang="en-US" sz="1100" kern="1200" dirty="0" smtClean="0"/>
            <a:t> de </a:t>
          </a:r>
          <a:r>
            <a:rPr lang="en-US" sz="1100" kern="1200" dirty="0" err="1" smtClean="0"/>
            <a:t>Busca</a:t>
          </a:r>
          <a:r>
            <a:rPr lang="en-US" sz="1100" kern="1200" dirty="0" smtClean="0"/>
            <a:t> e </a:t>
          </a:r>
          <a:r>
            <a:rPr lang="en-US" sz="1100" kern="1200" dirty="0" err="1" smtClean="0"/>
            <a:t>Apreensão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ou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Imissão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na</a:t>
          </a:r>
          <a:r>
            <a:rPr lang="en-US" sz="1100" kern="1200" dirty="0" smtClean="0"/>
            <a:t> Posse</a:t>
          </a:r>
          <a:endParaRPr lang="en-US" sz="1100" kern="1200" dirty="0"/>
        </a:p>
      </dsp:txBody>
      <dsp:txXfrm>
        <a:off x="5742993" y="1566524"/>
        <a:ext cx="1219045" cy="18688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56D4FA-9FF9-6947-9EC9-AC8B8B004283}">
      <dsp:nvSpPr>
        <dsp:cNvPr id="0" name=""/>
        <dsp:cNvSpPr/>
      </dsp:nvSpPr>
      <dsp:spPr>
        <a:xfrm>
          <a:off x="2912566" y="1548840"/>
          <a:ext cx="1489769" cy="709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3994"/>
              </a:lnTo>
              <a:lnTo>
                <a:pt x="1489769" y="483994"/>
              </a:lnTo>
              <a:lnTo>
                <a:pt x="1489769" y="709829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436D7C-182C-7548-AED2-A38ECE81C841}">
      <dsp:nvSpPr>
        <dsp:cNvPr id="0" name=""/>
        <dsp:cNvSpPr/>
      </dsp:nvSpPr>
      <dsp:spPr>
        <a:xfrm>
          <a:off x="1422796" y="1548840"/>
          <a:ext cx="1489769" cy="708994"/>
        </a:xfrm>
        <a:custGeom>
          <a:avLst/>
          <a:gdLst/>
          <a:ahLst/>
          <a:cxnLst/>
          <a:rect l="0" t="0" r="0" b="0"/>
          <a:pathLst>
            <a:path>
              <a:moveTo>
                <a:pt x="1489769" y="0"/>
              </a:moveTo>
              <a:lnTo>
                <a:pt x="1489769" y="483159"/>
              </a:lnTo>
              <a:lnTo>
                <a:pt x="0" y="483159"/>
              </a:lnTo>
              <a:lnTo>
                <a:pt x="0" y="70899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417FC4-671B-4B43-AC11-6830727C5D20}">
      <dsp:nvSpPr>
        <dsp:cNvPr id="0" name=""/>
        <dsp:cNvSpPr/>
      </dsp:nvSpPr>
      <dsp:spPr>
        <a:xfrm>
          <a:off x="1693664" y="834"/>
          <a:ext cx="2437804" cy="1548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C0BCE3-7DD1-4146-BB3A-3C9AD25FE08D}">
      <dsp:nvSpPr>
        <dsp:cNvPr id="0" name=""/>
        <dsp:cNvSpPr/>
      </dsp:nvSpPr>
      <dsp:spPr>
        <a:xfrm>
          <a:off x="1964531" y="258158"/>
          <a:ext cx="2437804" cy="154800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1" kern="1200" dirty="0" smtClean="0"/>
            <a:t>Ex Officio </a:t>
          </a:r>
          <a:r>
            <a:rPr lang="en-US" sz="2800" b="1" kern="1200" dirty="0" err="1" smtClean="0"/>
            <a:t>ou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Requerimento</a:t>
          </a:r>
          <a:endParaRPr lang="en-US" sz="2800" b="1" kern="1200" dirty="0"/>
        </a:p>
      </dsp:txBody>
      <dsp:txXfrm>
        <a:off x="2009871" y="303498"/>
        <a:ext cx="2347124" cy="1457325"/>
      </dsp:txXfrm>
    </dsp:sp>
    <dsp:sp modelId="{73A6E607-2F13-0B4A-8ADE-2DCB3487F294}">
      <dsp:nvSpPr>
        <dsp:cNvPr id="0" name=""/>
        <dsp:cNvSpPr/>
      </dsp:nvSpPr>
      <dsp:spPr>
        <a:xfrm>
          <a:off x="203894" y="2257835"/>
          <a:ext cx="2437804" cy="1548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EA249C-2DF8-0B4A-9CF9-51F16E9114DB}">
      <dsp:nvSpPr>
        <dsp:cNvPr id="0" name=""/>
        <dsp:cNvSpPr/>
      </dsp:nvSpPr>
      <dsp:spPr>
        <a:xfrm>
          <a:off x="474761" y="2515159"/>
          <a:ext cx="2437804" cy="154800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/>
            <a:t>Tutela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Espec</a:t>
          </a:r>
          <a:r>
            <a:rPr lang="en-US" sz="2800" b="1" kern="1200" dirty="0" err="1" smtClean="0"/>
            <a:t>ífica</a:t>
          </a:r>
          <a:endParaRPr lang="en-US" sz="2800" b="1" kern="1200" dirty="0"/>
        </a:p>
      </dsp:txBody>
      <dsp:txXfrm>
        <a:off x="520101" y="2560499"/>
        <a:ext cx="2347124" cy="1457325"/>
      </dsp:txXfrm>
    </dsp:sp>
    <dsp:sp modelId="{86304C52-6D22-1B45-A9A4-CA9653BB09AC}">
      <dsp:nvSpPr>
        <dsp:cNvPr id="0" name=""/>
        <dsp:cNvSpPr/>
      </dsp:nvSpPr>
      <dsp:spPr>
        <a:xfrm>
          <a:off x="3183433" y="2258670"/>
          <a:ext cx="2437804" cy="1548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4A5FF2-F84C-A04B-B4AD-37BD41211936}">
      <dsp:nvSpPr>
        <dsp:cNvPr id="0" name=""/>
        <dsp:cNvSpPr/>
      </dsp:nvSpPr>
      <dsp:spPr>
        <a:xfrm>
          <a:off x="3454300" y="2515994"/>
          <a:ext cx="2437804" cy="154800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/>
            <a:t>Perdas</a:t>
          </a:r>
          <a:r>
            <a:rPr lang="en-US" sz="2800" b="1" kern="1200" dirty="0" smtClean="0"/>
            <a:t> e </a:t>
          </a:r>
          <a:r>
            <a:rPr lang="en-US" sz="2800" b="1" kern="1200" dirty="0" err="1" smtClean="0"/>
            <a:t>Danos</a:t>
          </a:r>
          <a:endParaRPr lang="en-US" sz="2800" b="1" kern="1200" dirty="0"/>
        </a:p>
      </dsp:txBody>
      <dsp:txXfrm>
        <a:off x="3499640" y="2561334"/>
        <a:ext cx="2347124" cy="14573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A896C4-B8E3-4F4C-97B0-AD9BFADF619C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/>
            <a:t>Restri</a:t>
          </a:r>
          <a:r>
            <a:rPr lang="en-US" sz="3400" kern="1200" dirty="0" err="1" smtClean="0"/>
            <a:t>ção</a:t>
          </a:r>
          <a:r>
            <a:rPr lang="en-US" sz="3400" kern="1200" dirty="0" smtClean="0"/>
            <a:t> </a:t>
          </a:r>
          <a:r>
            <a:rPr lang="en-US" sz="3400" kern="1200" dirty="0" err="1" smtClean="0"/>
            <a:t>às</a:t>
          </a:r>
          <a:r>
            <a:rPr lang="en-US" sz="3400" kern="1200" dirty="0" smtClean="0"/>
            <a:t> </a:t>
          </a:r>
          <a:r>
            <a:rPr lang="en-US" sz="3400" kern="1200" dirty="0" err="1" smtClean="0"/>
            <a:t>Perdas</a:t>
          </a:r>
          <a:r>
            <a:rPr lang="en-US" sz="3400" kern="1200" dirty="0" smtClean="0"/>
            <a:t> e </a:t>
          </a:r>
          <a:r>
            <a:rPr lang="en-US" sz="3400" kern="1200" dirty="0" err="1" smtClean="0"/>
            <a:t>Danos</a:t>
          </a:r>
          <a:r>
            <a:rPr lang="en-US" sz="3400" kern="1200" dirty="0" smtClean="0"/>
            <a:t> </a:t>
          </a:r>
          <a:r>
            <a:rPr lang="en-US" sz="3400" kern="1200" dirty="0" err="1" smtClean="0"/>
            <a:t>pelo</a:t>
          </a:r>
          <a:r>
            <a:rPr lang="en-US" sz="3400" kern="1200" dirty="0" smtClean="0"/>
            <a:t> </a:t>
          </a:r>
          <a:r>
            <a:rPr lang="en-US" sz="3400" kern="1200" dirty="0" err="1" smtClean="0"/>
            <a:t>Exequente</a:t>
          </a:r>
          <a:endParaRPr lang="en-US" sz="3400" kern="1200" dirty="0"/>
        </a:p>
      </dsp:txBody>
      <dsp:txXfrm>
        <a:off x="0" y="0"/>
        <a:ext cx="6096000" cy="1219200"/>
      </dsp:txXfrm>
    </dsp:sp>
    <dsp:sp modelId="{0B448D08-EF57-BC45-ADFE-09B41DE4AB69}">
      <dsp:nvSpPr>
        <dsp:cNvPr id="0" name=""/>
        <dsp:cNvSpPr/>
      </dsp:nvSpPr>
      <dsp:spPr>
        <a:xfrm>
          <a:off x="744" y="1219200"/>
          <a:ext cx="1218902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Deteriora</a:t>
          </a:r>
          <a:r>
            <a:rPr lang="en-US" sz="1600" kern="1200" dirty="0" err="1" smtClean="0"/>
            <a:t>ção</a:t>
          </a:r>
          <a:endParaRPr lang="en-US" sz="1600" kern="1200" dirty="0"/>
        </a:p>
      </dsp:txBody>
      <dsp:txXfrm>
        <a:off x="744" y="1219200"/>
        <a:ext cx="1218902" cy="2560320"/>
      </dsp:txXfrm>
    </dsp:sp>
    <dsp:sp modelId="{5509C2DD-AA75-D54F-BF8C-54C0FB533C2E}">
      <dsp:nvSpPr>
        <dsp:cNvPr id="0" name=""/>
        <dsp:cNvSpPr/>
      </dsp:nvSpPr>
      <dsp:spPr>
        <a:xfrm>
          <a:off x="1219646" y="1219200"/>
          <a:ext cx="1218902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N</a:t>
          </a:r>
          <a:r>
            <a:rPr lang="en-US" sz="1600" kern="1200" dirty="0" err="1" smtClean="0"/>
            <a:t>ão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Entregue</a:t>
          </a:r>
          <a:endParaRPr lang="en-US" sz="1600" kern="1200" dirty="0"/>
        </a:p>
      </dsp:txBody>
      <dsp:txXfrm>
        <a:off x="1219646" y="1219200"/>
        <a:ext cx="1218902" cy="2560320"/>
      </dsp:txXfrm>
    </dsp:sp>
    <dsp:sp modelId="{3E2CDD8F-7ABF-3349-89F9-AF4ADB01A855}">
      <dsp:nvSpPr>
        <dsp:cNvPr id="0" name=""/>
        <dsp:cNvSpPr/>
      </dsp:nvSpPr>
      <dsp:spPr>
        <a:xfrm>
          <a:off x="2438548" y="1219200"/>
          <a:ext cx="1218902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N</a:t>
          </a:r>
          <a:r>
            <a:rPr lang="en-US" sz="1600" kern="1200" dirty="0" err="1" smtClean="0"/>
            <a:t>ão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Encontrada</a:t>
          </a:r>
          <a:endParaRPr lang="en-US" sz="1600" kern="1200" dirty="0"/>
        </a:p>
      </dsp:txBody>
      <dsp:txXfrm>
        <a:off x="2438548" y="1219200"/>
        <a:ext cx="1218902" cy="2560320"/>
      </dsp:txXfrm>
    </dsp:sp>
    <dsp:sp modelId="{A21DB56F-E471-A240-A358-EB35ADC24D59}">
      <dsp:nvSpPr>
        <dsp:cNvPr id="0" name=""/>
        <dsp:cNvSpPr/>
      </dsp:nvSpPr>
      <dsp:spPr>
        <a:xfrm>
          <a:off x="3657451" y="1219200"/>
          <a:ext cx="1218902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N</a:t>
          </a:r>
          <a:r>
            <a:rPr lang="en-US" sz="1600" kern="1200" dirty="0" err="1" smtClean="0"/>
            <a:t>ão</a:t>
          </a:r>
          <a:r>
            <a:rPr lang="en-US" sz="1600" kern="1200" dirty="0" smtClean="0"/>
            <a:t> for </a:t>
          </a:r>
          <a:r>
            <a:rPr lang="en-US" sz="1600" kern="1200" dirty="0" err="1" smtClean="0"/>
            <a:t>requerida</a:t>
          </a:r>
          <a:r>
            <a:rPr lang="en-US" sz="1600" kern="1200" dirty="0" smtClean="0"/>
            <a:t> do </a:t>
          </a:r>
          <a:r>
            <a:rPr lang="en-US" sz="1600" kern="1200" dirty="0" err="1" smtClean="0"/>
            <a:t>terceiro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adquirente</a:t>
          </a:r>
          <a:endParaRPr lang="en-US" sz="1600" kern="1200" dirty="0"/>
        </a:p>
      </dsp:txBody>
      <dsp:txXfrm>
        <a:off x="3657451" y="1219200"/>
        <a:ext cx="1218902" cy="2560320"/>
      </dsp:txXfrm>
    </dsp:sp>
    <dsp:sp modelId="{B2C15D64-A0ED-AC47-B50E-D8722ECE54C3}">
      <dsp:nvSpPr>
        <dsp:cNvPr id="0" name=""/>
        <dsp:cNvSpPr/>
      </dsp:nvSpPr>
      <dsp:spPr>
        <a:xfrm>
          <a:off x="4876353" y="1219200"/>
          <a:ext cx="1218902" cy="2560320"/>
        </a:xfrm>
        <a:prstGeom prst="rect">
          <a:avLst/>
        </a:prstGeom>
        <a:solidFill>
          <a:srgbClr val="008000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Utilidade</a:t>
          </a:r>
          <a:endParaRPr lang="en-US" sz="1600" kern="1200" dirty="0"/>
        </a:p>
      </dsp:txBody>
      <dsp:txXfrm>
        <a:off x="4876353" y="1219200"/>
        <a:ext cx="1218902" cy="2560320"/>
      </dsp:txXfrm>
    </dsp:sp>
    <dsp:sp modelId="{DB0F5AA0-0D9F-F841-9A91-0D60722307B1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A896C4-B8E3-4F4C-97B0-AD9BFADF619C}">
      <dsp:nvSpPr>
        <dsp:cNvPr id="0" name=""/>
        <dsp:cNvSpPr/>
      </dsp:nvSpPr>
      <dsp:spPr>
        <a:xfrm>
          <a:off x="0" y="0"/>
          <a:ext cx="6913238" cy="133681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/>
            <a:t>Perdas</a:t>
          </a:r>
          <a:r>
            <a:rPr lang="en-US" sz="3400" kern="1200" dirty="0" smtClean="0"/>
            <a:t> e </a:t>
          </a:r>
          <a:r>
            <a:rPr lang="en-US" sz="3400" kern="1200" dirty="0" err="1" smtClean="0"/>
            <a:t>Danos</a:t>
          </a:r>
          <a:r>
            <a:rPr lang="en-US" sz="3400" kern="1200" dirty="0" smtClean="0"/>
            <a:t> </a:t>
          </a:r>
          <a:r>
            <a:rPr lang="en-US" sz="3400" kern="1200" dirty="0" err="1" smtClean="0"/>
            <a:t>pelo</a:t>
          </a:r>
          <a:r>
            <a:rPr lang="en-US" sz="3400" kern="1200" dirty="0" smtClean="0"/>
            <a:t> </a:t>
          </a:r>
          <a:r>
            <a:rPr lang="en-US" sz="3400" kern="1200" dirty="0" err="1" smtClean="0"/>
            <a:t>Juízo</a:t>
          </a:r>
          <a:endParaRPr lang="en-US" sz="3400" kern="1200" dirty="0" smtClean="0"/>
        </a:p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(</a:t>
          </a:r>
          <a:r>
            <a:rPr lang="en-US" sz="3400" kern="1200" dirty="0" err="1" smtClean="0"/>
            <a:t>Impossibilidade</a:t>
          </a:r>
          <a:r>
            <a:rPr lang="en-US" sz="3400" kern="1200" dirty="0" smtClean="0"/>
            <a:t>)</a:t>
          </a:r>
          <a:endParaRPr lang="en-US" sz="3400" kern="1200" dirty="0"/>
        </a:p>
      </dsp:txBody>
      <dsp:txXfrm>
        <a:off x="0" y="0"/>
        <a:ext cx="6913238" cy="1336810"/>
      </dsp:txXfrm>
    </dsp:sp>
    <dsp:sp modelId="{0B448D08-EF57-BC45-ADFE-09B41DE4AB69}">
      <dsp:nvSpPr>
        <dsp:cNvPr id="0" name=""/>
        <dsp:cNvSpPr/>
      </dsp:nvSpPr>
      <dsp:spPr>
        <a:xfrm>
          <a:off x="0" y="1336810"/>
          <a:ext cx="3456619" cy="280730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/>
            <a:t>Deteriora</a:t>
          </a:r>
          <a:r>
            <a:rPr lang="en-US" sz="4000" kern="1200" dirty="0" err="1" smtClean="0"/>
            <a:t>ção</a:t>
          </a:r>
          <a:r>
            <a:rPr lang="en-US" sz="4000" kern="1200" dirty="0" smtClean="0"/>
            <a:t> </a:t>
          </a:r>
          <a:r>
            <a:rPr lang="en-US" sz="4000" kern="1200" dirty="0" err="1" smtClean="0"/>
            <a:t>ou</a:t>
          </a:r>
          <a:r>
            <a:rPr lang="en-US" sz="4000" kern="1200" dirty="0" smtClean="0"/>
            <a:t> </a:t>
          </a:r>
          <a:r>
            <a:rPr lang="en-US" sz="4000" kern="1200" dirty="0" err="1" smtClean="0"/>
            <a:t>Perda</a:t>
          </a:r>
          <a:endParaRPr lang="en-US" sz="4000" kern="1200" dirty="0"/>
        </a:p>
      </dsp:txBody>
      <dsp:txXfrm>
        <a:off x="0" y="1336810"/>
        <a:ext cx="3456619" cy="2807301"/>
      </dsp:txXfrm>
    </dsp:sp>
    <dsp:sp modelId="{3E2CDD8F-7ABF-3349-89F9-AF4ADB01A855}">
      <dsp:nvSpPr>
        <dsp:cNvPr id="0" name=""/>
        <dsp:cNvSpPr/>
      </dsp:nvSpPr>
      <dsp:spPr>
        <a:xfrm>
          <a:off x="3456619" y="1336810"/>
          <a:ext cx="3456619" cy="280730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/>
            <a:t>N</a:t>
          </a:r>
          <a:r>
            <a:rPr lang="en-US" sz="4000" kern="1200" dirty="0" err="1" smtClean="0"/>
            <a:t>ão</a:t>
          </a:r>
          <a:r>
            <a:rPr lang="en-US" sz="4000" kern="1200" dirty="0" smtClean="0"/>
            <a:t> </a:t>
          </a:r>
          <a:r>
            <a:rPr lang="en-US" sz="4000" kern="1200" dirty="0" err="1" smtClean="0"/>
            <a:t>Encontrada</a:t>
          </a:r>
          <a:endParaRPr lang="en-US" sz="4000" kern="1200" dirty="0"/>
        </a:p>
      </dsp:txBody>
      <dsp:txXfrm>
        <a:off x="3456619" y="1336810"/>
        <a:ext cx="3456619" cy="2807301"/>
      </dsp:txXfrm>
    </dsp:sp>
    <dsp:sp modelId="{DB0F5AA0-0D9F-F841-9A91-0D60722307B1}">
      <dsp:nvSpPr>
        <dsp:cNvPr id="0" name=""/>
        <dsp:cNvSpPr/>
      </dsp:nvSpPr>
      <dsp:spPr>
        <a:xfrm>
          <a:off x="0" y="4144111"/>
          <a:ext cx="6913238" cy="311922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BFACC6-697F-064A-922D-240AC330D8D9}">
      <dsp:nvSpPr>
        <dsp:cNvPr id="0" name=""/>
        <dsp:cNvSpPr/>
      </dsp:nvSpPr>
      <dsp:spPr>
        <a:xfrm>
          <a:off x="1219352" y="0"/>
          <a:ext cx="3657296" cy="3657296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716F3CC-DAF1-A343-AFD6-98F1606061AC}">
      <dsp:nvSpPr>
        <dsp:cNvPr id="0" name=""/>
        <dsp:cNvSpPr/>
      </dsp:nvSpPr>
      <dsp:spPr>
        <a:xfrm>
          <a:off x="1457076" y="237724"/>
          <a:ext cx="1462918" cy="146291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Entregar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Coisa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Certa</a:t>
          </a:r>
          <a:endParaRPr lang="en-US" sz="1600" kern="1200" dirty="0"/>
        </a:p>
      </dsp:txBody>
      <dsp:txXfrm>
        <a:off x="1528490" y="309138"/>
        <a:ext cx="1320090" cy="1320090"/>
      </dsp:txXfrm>
    </dsp:sp>
    <dsp:sp modelId="{3B5CC1A8-0595-D244-9375-3B7F30CDA818}">
      <dsp:nvSpPr>
        <dsp:cNvPr id="0" name=""/>
        <dsp:cNvSpPr/>
      </dsp:nvSpPr>
      <dsp:spPr>
        <a:xfrm>
          <a:off x="3176005" y="237724"/>
          <a:ext cx="1462918" cy="146291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Restituir</a:t>
          </a: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(</a:t>
          </a:r>
          <a:r>
            <a:rPr lang="en-US" sz="1600" kern="1200" dirty="0" err="1" smtClean="0"/>
            <a:t>frutos</a:t>
          </a:r>
          <a:r>
            <a:rPr lang="en-US" sz="1600" kern="1200" dirty="0" smtClean="0"/>
            <a:t> e </a:t>
          </a:r>
          <a:r>
            <a:rPr lang="en-US" sz="1600" kern="1200" dirty="0" err="1" smtClean="0"/>
            <a:t>rendimentos</a:t>
          </a:r>
          <a:r>
            <a:rPr lang="en-US" sz="1600" kern="1200" dirty="0" smtClean="0"/>
            <a:t>)</a:t>
          </a:r>
          <a:endParaRPr lang="en-US" sz="1600" kern="1200" dirty="0"/>
        </a:p>
      </dsp:txBody>
      <dsp:txXfrm>
        <a:off x="3247419" y="309138"/>
        <a:ext cx="1320090" cy="1320090"/>
      </dsp:txXfrm>
    </dsp:sp>
    <dsp:sp modelId="{7CBD9D78-8E02-4A47-84DB-8386D93D3B75}">
      <dsp:nvSpPr>
        <dsp:cNvPr id="0" name=""/>
        <dsp:cNvSpPr/>
      </dsp:nvSpPr>
      <dsp:spPr>
        <a:xfrm>
          <a:off x="1457076" y="1956653"/>
          <a:ext cx="1462918" cy="146291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Culpa</a:t>
          </a:r>
          <a:endParaRPr lang="en-US" sz="1600" kern="1200" dirty="0"/>
        </a:p>
      </dsp:txBody>
      <dsp:txXfrm>
        <a:off x="1528490" y="2028067"/>
        <a:ext cx="1320090" cy="1320090"/>
      </dsp:txXfrm>
    </dsp:sp>
    <dsp:sp modelId="{74041E2A-82BB-904D-944E-A1A1F8C3B22C}">
      <dsp:nvSpPr>
        <dsp:cNvPr id="0" name=""/>
        <dsp:cNvSpPr/>
      </dsp:nvSpPr>
      <dsp:spPr>
        <a:xfrm>
          <a:off x="3176005" y="1956653"/>
          <a:ext cx="1462918" cy="146291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Mora</a:t>
          </a:r>
          <a:endParaRPr lang="en-US" sz="1600" kern="1200" dirty="0"/>
        </a:p>
      </dsp:txBody>
      <dsp:txXfrm>
        <a:off x="3247419" y="2028067"/>
        <a:ext cx="1320090" cy="132009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BFACC6-697F-064A-922D-240AC330D8D9}">
      <dsp:nvSpPr>
        <dsp:cNvPr id="0" name=""/>
        <dsp:cNvSpPr/>
      </dsp:nvSpPr>
      <dsp:spPr>
        <a:xfrm>
          <a:off x="1219352" y="0"/>
          <a:ext cx="3657296" cy="3657296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716F3CC-DAF1-A343-AFD6-98F1606061AC}">
      <dsp:nvSpPr>
        <dsp:cNvPr id="0" name=""/>
        <dsp:cNvSpPr/>
      </dsp:nvSpPr>
      <dsp:spPr>
        <a:xfrm>
          <a:off x="1457076" y="237724"/>
          <a:ext cx="1462918" cy="146291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POSSE DE M</a:t>
          </a:r>
          <a:r>
            <a:rPr lang="en-US" sz="2100" kern="1200" dirty="0" smtClean="0"/>
            <a:t>Á FE</a:t>
          </a:r>
          <a:endParaRPr lang="en-US" sz="2100" kern="1200" dirty="0"/>
        </a:p>
      </dsp:txBody>
      <dsp:txXfrm>
        <a:off x="1528490" y="309138"/>
        <a:ext cx="1320090" cy="1320090"/>
      </dsp:txXfrm>
    </dsp:sp>
    <dsp:sp modelId="{3B5CC1A8-0595-D244-9375-3B7F30CDA818}">
      <dsp:nvSpPr>
        <dsp:cNvPr id="0" name=""/>
        <dsp:cNvSpPr/>
      </dsp:nvSpPr>
      <dsp:spPr>
        <a:xfrm>
          <a:off x="3176005" y="237724"/>
          <a:ext cx="1462918" cy="146291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POSSE DE BOA F</a:t>
          </a:r>
          <a:r>
            <a:rPr lang="en-US" sz="2100" kern="1200" dirty="0" smtClean="0"/>
            <a:t>É</a:t>
          </a:r>
          <a:endParaRPr lang="en-US" sz="2100" kern="1200" dirty="0" smtClean="0"/>
        </a:p>
      </dsp:txBody>
      <dsp:txXfrm>
        <a:off x="3247419" y="309138"/>
        <a:ext cx="1320090" cy="1320090"/>
      </dsp:txXfrm>
    </dsp:sp>
    <dsp:sp modelId="{7CBD9D78-8E02-4A47-84DB-8386D93D3B75}">
      <dsp:nvSpPr>
        <dsp:cNvPr id="0" name=""/>
        <dsp:cNvSpPr/>
      </dsp:nvSpPr>
      <dsp:spPr>
        <a:xfrm>
          <a:off x="1457076" y="1956653"/>
          <a:ext cx="1462918" cy="146291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Art. 1.208, CC/2002</a:t>
          </a:r>
          <a:endParaRPr lang="en-US" sz="2100" kern="1200" dirty="0"/>
        </a:p>
      </dsp:txBody>
      <dsp:txXfrm>
        <a:off x="1528490" y="2028067"/>
        <a:ext cx="1320090" cy="1320090"/>
      </dsp:txXfrm>
    </dsp:sp>
    <dsp:sp modelId="{74041E2A-82BB-904D-944E-A1A1F8C3B22C}">
      <dsp:nvSpPr>
        <dsp:cNvPr id="0" name=""/>
        <dsp:cNvSpPr/>
      </dsp:nvSpPr>
      <dsp:spPr>
        <a:xfrm>
          <a:off x="3176005" y="1956653"/>
          <a:ext cx="1462918" cy="146291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Art. 1.2012 c/c 1.217, CC/2002</a:t>
          </a:r>
          <a:endParaRPr lang="en-US" sz="2100" kern="1200" dirty="0"/>
        </a:p>
      </dsp:txBody>
      <dsp:txXfrm>
        <a:off x="3247419" y="2028067"/>
        <a:ext cx="1320090" cy="1320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25/09/18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25/09/18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25/09/18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25/09/18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25/09/18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25/09/18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25/09/18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25/09/18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25/09/18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25/09/18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25/09/18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C3F878-F5E8-489B-AC8A-64F2A7E22C28}" type="datetimeFigureOut">
              <a:rPr lang="en-US" smtClean="0"/>
              <a:pPr/>
              <a:t>25/09/18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Cumprimento</a:t>
            </a:r>
            <a:r>
              <a:rPr lang="en-US" b="1" dirty="0" smtClean="0"/>
              <a:t> de </a:t>
            </a:r>
            <a:r>
              <a:rPr lang="en-US" b="1" dirty="0" err="1" smtClean="0"/>
              <a:t>Sentença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Exigibilidade</a:t>
            </a:r>
            <a:r>
              <a:rPr lang="en-US" dirty="0" smtClean="0"/>
              <a:t> </a:t>
            </a:r>
            <a:r>
              <a:rPr lang="en-US" dirty="0" smtClean="0"/>
              <a:t>das </a:t>
            </a:r>
            <a:r>
              <a:rPr lang="en-US" dirty="0" err="1" smtClean="0"/>
              <a:t>Obrigaç</a:t>
            </a:r>
            <a:r>
              <a:rPr lang="en-US" dirty="0" err="1" smtClean="0"/>
              <a:t>ões</a:t>
            </a:r>
            <a:r>
              <a:rPr lang="en-US" dirty="0" smtClean="0"/>
              <a:t> (</a:t>
            </a:r>
            <a:r>
              <a:rPr lang="en-US" dirty="0" err="1" smtClean="0"/>
              <a:t>Deveres</a:t>
            </a:r>
            <a:r>
              <a:rPr lang="en-US" dirty="0" smtClean="0"/>
              <a:t>) </a:t>
            </a:r>
            <a:r>
              <a:rPr lang="en-US" dirty="0" smtClean="0"/>
              <a:t>de </a:t>
            </a:r>
            <a:r>
              <a:rPr lang="en-US" dirty="0" err="1" smtClean="0"/>
              <a:t>Entregar</a:t>
            </a:r>
            <a:r>
              <a:rPr lang="en-US" dirty="0" smtClean="0"/>
              <a:t> </a:t>
            </a:r>
            <a:r>
              <a:rPr lang="en-US" dirty="0" err="1" smtClean="0"/>
              <a:t>Coisa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05951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75266383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2641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74173199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7418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Di</a:t>
            </a:r>
            <a:r>
              <a:rPr lang="en-US" b="1" dirty="0" err="1" smtClean="0"/>
              <a:t>álogo</a:t>
            </a:r>
            <a:r>
              <a:rPr lang="en-US" b="1" dirty="0" smtClean="0"/>
              <a:t> das </a:t>
            </a:r>
            <a:r>
              <a:rPr lang="en-US" b="1" dirty="0" err="1" smtClean="0"/>
              <a:t>Fontes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828836"/>
            <a:ext cx="69652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Franklin Gothic Book"/>
                <a:cs typeface="Franklin Gothic Book"/>
              </a:rPr>
              <a:t>Art. 538. [</a:t>
            </a:r>
            <a:r>
              <a:rPr lang="mr-IN" sz="2400" b="1" dirty="0" smtClean="0">
                <a:latin typeface="Franklin Gothic Book"/>
                <a:cs typeface="Franklin Gothic Book"/>
              </a:rPr>
              <a:t>…</a:t>
            </a:r>
            <a:r>
              <a:rPr lang="en-US" sz="2400" b="1" dirty="0" smtClean="0">
                <a:latin typeface="Franklin Gothic Book"/>
                <a:cs typeface="Franklin Gothic Book"/>
              </a:rPr>
              <a:t>] § </a:t>
            </a:r>
            <a:r>
              <a:rPr lang="en-US" sz="2400" b="1" dirty="0">
                <a:latin typeface="Franklin Gothic Book"/>
                <a:cs typeface="Franklin Gothic Book"/>
              </a:rPr>
              <a:t>3</a:t>
            </a:r>
            <a:r>
              <a:rPr lang="en-US" sz="2400" b="1" baseline="30000" dirty="0">
                <a:latin typeface="Franklin Gothic Book"/>
                <a:cs typeface="Franklin Gothic Book"/>
              </a:rPr>
              <a:t>o</a:t>
            </a:r>
            <a:r>
              <a:rPr lang="en-US" sz="2400" b="1" dirty="0"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latin typeface="Franklin Gothic Book"/>
                <a:cs typeface="Franklin Gothic Book"/>
              </a:rPr>
              <a:t>Aplicam</a:t>
            </a:r>
            <a:r>
              <a:rPr lang="en-US" sz="2400" b="1" dirty="0">
                <a:latin typeface="Franklin Gothic Book"/>
                <a:cs typeface="Franklin Gothic Book"/>
              </a:rPr>
              <a:t>-se </a:t>
            </a:r>
            <a:r>
              <a:rPr lang="en-US" sz="2400" b="1" dirty="0" err="1">
                <a:latin typeface="Franklin Gothic Book"/>
                <a:cs typeface="Franklin Gothic Book"/>
              </a:rPr>
              <a:t>ao</a:t>
            </a:r>
            <a:r>
              <a:rPr lang="en-US" sz="2400" b="1" dirty="0"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latin typeface="Franklin Gothic Book"/>
                <a:cs typeface="Franklin Gothic Book"/>
              </a:rPr>
              <a:t>procedimento</a:t>
            </a:r>
            <a:r>
              <a:rPr lang="en-US" sz="2400" b="1" dirty="0"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latin typeface="Franklin Gothic Book"/>
                <a:cs typeface="Franklin Gothic Book"/>
              </a:rPr>
              <a:t>previsto</a:t>
            </a:r>
            <a:r>
              <a:rPr lang="en-US" sz="2400" b="1" dirty="0"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latin typeface="Franklin Gothic Book"/>
                <a:cs typeface="Franklin Gothic Book"/>
              </a:rPr>
              <a:t>neste</a:t>
            </a:r>
            <a:r>
              <a:rPr lang="en-US" sz="2400" b="1" dirty="0"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latin typeface="Franklin Gothic Book"/>
                <a:cs typeface="Franklin Gothic Book"/>
              </a:rPr>
              <a:t>artigo</a:t>
            </a:r>
            <a:r>
              <a:rPr lang="en-US" sz="2400" b="1" dirty="0">
                <a:latin typeface="Franklin Gothic Book"/>
                <a:cs typeface="Franklin Gothic Book"/>
              </a:rPr>
              <a:t>, no </a:t>
            </a:r>
            <a:r>
              <a:rPr lang="en-US" sz="2400" b="1" dirty="0" err="1">
                <a:latin typeface="Franklin Gothic Book"/>
                <a:cs typeface="Franklin Gothic Book"/>
              </a:rPr>
              <a:t>que</a:t>
            </a:r>
            <a:r>
              <a:rPr lang="en-US" sz="2400" b="1" dirty="0"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latin typeface="Franklin Gothic Book"/>
                <a:cs typeface="Franklin Gothic Book"/>
              </a:rPr>
              <a:t>couber</a:t>
            </a:r>
            <a:r>
              <a:rPr lang="en-US" sz="2400" b="1" dirty="0">
                <a:latin typeface="Franklin Gothic Book"/>
                <a:cs typeface="Franklin Gothic Book"/>
              </a:rPr>
              <a:t>, as </a:t>
            </a:r>
            <a:r>
              <a:rPr lang="en-US" sz="2400" b="1" dirty="0" err="1">
                <a:latin typeface="Franklin Gothic Book"/>
                <a:cs typeface="Franklin Gothic Book"/>
              </a:rPr>
              <a:t>disposições</a:t>
            </a:r>
            <a:r>
              <a:rPr lang="en-US" sz="2400" b="1" dirty="0"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latin typeface="Franklin Gothic Book"/>
                <a:cs typeface="Franklin Gothic Book"/>
              </a:rPr>
              <a:t>sobre</a:t>
            </a:r>
            <a:r>
              <a:rPr lang="en-US" sz="2400" b="1" dirty="0">
                <a:latin typeface="Franklin Gothic Book"/>
                <a:cs typeface="Franklin Gothic Book"/>
              </a:rPr>
              <a:t> o </a:t>
            </a:r>
            <a:r>
              <a:rPr lang="en-US" sz="2400" b="1" dirty="0" err="1">
                <a:latin typeface="Franklin Gothic Book"/>
                <a:cs typeface="Franklin Gothic Book"/>
              </a:rPr>
              <a:t>cumprimento</a:t>
            </a:r>
            <a:r>
              <a:rPr lang="en-US" sz="2400" b="1" dirty="0">
                <a:latin typeface="Franklin Gothic Book"/>
                <a:cs typeface="Franklin Gothic Book"/>
              </a:rPr>
              <a:t> de </a:t>
            </a:r>
            <a:r>
              <a:rPr lang="en-US" sz="2400" b="1" dirty="0" err="1">
                <a:latin typeface="Franklin Gothic Book"/>
                <a:cs typeface="Franklin Gothic Book"/>
              </a:rPr>
              <a:t>obrigação</a:t>
            </a:r>
            <a:r>
              <a:rPr lang="en-US" sz="2400" b="1" dirty="0">
                <a:latin typeface="Franklin Gothic Book"/>
                <a:cs typeface="Franklin Gothic Book"/>
              </a:rPr>
              <a:t> de </a:t>
            </a:r>
            <a:r>
              <a:rPr lang="en-US" sz="2400" b="1" dirty="0" err="1">
                <a:latin typeface="Franklin Gothic Book"/>
                <a:cs typeface="Franklin Gothic Book"/>
              </a:rPr>
              <a:t>fazer</a:t>
            </a:r>
            <a:r>
              <a:rPr lang="en-US" sz="2400" b="1" dirty="0"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latin typeface="Franklin Gothic Book"/>
                <a:cs typeface="Franklin Gothic Book"/>
              </a:rPr>
              <a:t>ou</a:t>
            </a:r>
            <a:r>
              <a:rPr lang="en-US" sz="2400" b="1" dirty="0">
                <a:latin typeface="Franklin Gothic Book"/>
                <a:cs typeface="Franklin Gothic Book"/>
              </a:rPr>
              <a:t> de </a:t>
            </a:r>
            <a:r>
              <a:rPr lang="en-US" sz="2400" b="1" dirty="0" err="1">
                <a:latin typeface="Franklin Gothic Book"/>
                <a:cs typeface="Franklin Gothic Book"/>
              </a:rPr>
              <a:t>não</a:t>
            </a:r>
            <a:r>
              <a:rPr lang="en-US" sz="2400" b="1" dirty="0"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latin typeface="Franklin Gothic Book"/>
                <a:cs typeface="Franklin Gothic Book"/>
              </a:rPr>
              <a:t>fazer</a:t>
            </a:r>
            <a:endParaRPr lang="en-US" sz="2400" b="1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937890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347454489"/>
              </p:ext>
            </p:extLst>
          </p:nvPr>
        </p:nvGraphicFramePr>
        <p:xfrm>
          <a:off x="1047459" y="942769"/>
          <a:ext cx="7031077" cy="5001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1317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30929752"/>
              </p:ext>
            </p:extLst>
          </p:nvPr>
        </p:nvGraphicFramePr>
        <p:xfrm>
          <a:off x="1047459" y="942769"/>
          <a:ext cx="7031077" cy="5001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6817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Tutela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Executiva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</a:t>
            </a:r>
            <a:r>
              <a:rPr lang="en-US" sz="3200" b="1" dirty="0" err="1" smtClean="0"/>
              <a:t>ípica</a:t>
            </a:r>
            <a:r>
              <a:rPr lang="en-US" sz="3200" b="1" dirty="0" smtClean="0"/>
              <a:t> e </a:t>
            </a:r>
            <a:r>
              <a:rPr lang="en-US" sz="3200" b="1" dirty="0" err="1" smtClean="0"/>
              <a:t>Atípica</a:t>
            </a:r>
            <a:endParaRPr lang="en-US" sz="3200" b="1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982274"/>
              </p:ext>
            </p:extLst>
          </p:nvPr>
        </p:nvGraphicFramePr>
        <p:xfrm>
          <a:off x="1393068" y="2020067"/>
          <a:ext cx="6096000" cy="3479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At</a:t>
                      </a:r>
                      <a:r>
                        <a:rPr lang="en-US" dirty="0" err="1" smtClean="0"/>
                        <a:t>ípica</a:t>
                      </a:r>
                      <a:endParaRPr lang="en-US" dirty="0">
                        <a:latin typeface="Franklin Gothic Book"/>
                        <a:cs typeface="Franklin Gothic 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</a:t>
                      </a:r>
                      <a:r>
                        <a:rPr lang="en-US" dirty="0" err="1" smtClean="0"/>
                        <a:t>ípica</a:t>
                      </a:r>
                      <a:endParaRPr lang="en-US" dirty="0">
                        <a:latin typeface="Franklin Gothic Book"/>
                        <a:cs typeface="Franklin Gothic 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Art. 498.  Na </a:t>
                      </a:r>
                      <a:r>
                        <a:rPr lang="en-US" sz="1800" dirty="0" err="1" smtClean="0"/>
                        <a:t>ação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que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tenha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por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objeto</a:t>
                      </a:r>
                      <a:r>
                        <a:rPr lang="en-US" sz="1800" dirty="0" smtClean="0"/>
                        <a:t> a </a:t>
                      </a:r>
                      <a:r>
                        <a:rPr lang="en-US" sz="1800" dirty="0" err="1" smtClean="0"/>
                        <a:t>entrega</a:t>
                      </a:r>
                      <a:r>
                        <a:rPr lang="en-US" sz="1800" dirty="0" smtClean="0"/>
                        <a:t> de </a:t>
                      </a:r>
                      <a:r>
                        <a:rPr lang="en-US" sz="1800" dirty="0" err="1" smtClean="0"/>
                        <a:t>coisa</a:t>
                      </a:r>
                      <a:r>
                        <a:rPr lang="en-US" sz="1800" dirty="0" smtClean="0"/>
                        <a:t>, o </a:t>
                      </a:r>
                      <a:r>
                        <a:rPr lang="en-US" sz="1800" dirty="0" err="1" smtClean="0"/>
                        <a:t>juiz</a:t>
                      </a:r>
                      <a:r>
                        <a:rPr lang="en-US" sz="1800" dirty="0" smtClean="0"/>
                        <a:t>, </a:t>
                      </a:r>
                      <a:r>
                        <a:rPr lang="en-US" sz="1800" dirty="0" err="1" smtClean="0"/>
                        <a:t>ao</a:t>
                      </a:r>
                      <a:r>
                        <a:rPr lang="en-US" sz="1800" dirty="0" smtClean="0"/>
                        <a:t> conceder a </a:t>
                      </a:r>
                      <a:r>
                        <a:rPr lang="en-US" sz="1800" dirty="0" err="1" smtClean="0"/>
                        <a:t>tutela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específica</a:t>
                      </a:r>
                      <a:r>
                        <a:rPr lang="en-US" sz="1800" dirty="0" smtClean="0"/>
                        <a:t>, </a:t>
                      </a:r>
                      <a:r>
                        <a:rPr lang="en-US" sz="1800" dirty="0" err="1" smtClean="0"/>
                        <a:t>fixará</a:t>
                      </a:r>
                      <a:r>
                        <a:rPr lang="en-US" sz="1800" dirty="0" smtClean="0"/>
                        <a:t> o </a:t>
                      </a:r>
                      <a:r>
                        <a:rPr lang="en-US" sz="1800" dirty="0" err="1" smtClean="0"/>
                        <a:t>prazo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para</a:t>
                      </a:r>
                      <a:r>
                        <a:rPr lang="en-US" sz="1800" dirty="0" smtClean="0"/>
                        <a:t> o </a:t>
                      </a:r>
                      <a:r>
                        <a:rPr lang="en-US" sz="1800" dirty="0" err="1" smtClean="0"/>
                        <a:t>cumprimento</a:t>
                      </a:r>
                      <a:r>
                        <a:rPr lang="en-US" sz="1800" dirty="0" smtClean="0"/>
                        <a:t> da </a:t>
                      </a:r>
                      <a:r>
                        <a:rPr lang="en-US" sz="1800" dirty="0" err="1" smtClean="0"/>
                        <a:t>obrigação</a:t>
                      </a:r>
                      <a:r>
                        <a:rPr lang="en-US" sz="1800" dirty="0" smtClean="0"/>
                        <a:t>.</a:t>
                      </a:r>
                      <a:endParaRPr lang="en-US" dirty="0">
                        <a:latin typeface="Franklin Gothic Book"/>
                        <a:cs typeface="Franklin Gothic 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Art. 567.  O </a:t>
                      </a:r>
                      <a:r>
                        <a:rPr lang="en-US" sz="1800" dirty="0" err="1" smtClean="0"/>
                        <a:t>possuidor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direto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ou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indireto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que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tenha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justo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receio</a:t>
                      </a:r>
                      <a:r>
                        <a:rPr lang="en-US" sz="1800" dirty="0" smtClean="0"/>
                        <a:t> de </a:t>
                      </a:r>
                      <a:r>
                        <a:rPr lang="en-US" sz="1800" dirty="0" err="1" smtClean="0"/>
                        <a:t>ser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molestado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na</a:t>
                      </a:r>
                      <a:r>
                        <a:rPr lang="en-US" sz="1800" dirty="0" smtClean="0"/>
                        <a:t> posse </a:t>
                      </a:r>
                      <a:r>
                        <a:rPr lang="en-US" sz="1800" dirty="0" err="1" smtClean="0"/>
                        <a:t>poderá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requerer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ao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juiz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que</a:t>
                      </a:r>
                      <a:r>
                        <a:rPr lang="en-US" sz="1800" dirty="0" smtClean="0"/>
                        <a:t> o </a:t>
                      </a:r>
                      <a:r>
                        <a:rPr lang="en-US" sz="1800" dirty="0" err="1" smtClean="0"/>
                        <a:t>segure</a:t>
                      </a:r>
                      <a:r>
                        <a:rPr lang="en-US" sz="1800" dirty="0" smtClean="0"/>
                        <a:t> da </a:t>
                      </a:r>
                      <a:r>
                        <a:rPr lang="en-US" sz="1800" dirty="0" err="1" smtClean="0"/>
                        <a:t>turbação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ou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esbulho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iminente</a:t>
                      </a:r>
                      <a:r>
                        <a:rPr lang="en-US" sz="1800" dirty="0" smtClean="0"/>
                        <a:t>, </a:t>
                      </a:r>
                      <a:r>
                        <a:rPr lang="en-US" sz="1800" dirty="0" err="1" smtClean="0"/>
                        <a:t>mediante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mandado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proibitório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em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que</a:t>
                      </a:r>
                      <a:r>
                        <a:rPr lang="en-US" sz="1800" dirty="0" smtClean="0"/>
                        <a:t> se </a:t>
                      </a:r>
                      <a:r>
                        <a:rPr lang="en-US" sz="1800" dirty="0" err="1" smtClean="0"/>
                        <a:t>comine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ao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réu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determinada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pena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pecuniária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caso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transgrida</a:t>
                      </a:r>
                      <a:r>
                        <a:rPr lang="en-US" sz="1800" dirty="0" smtClean="0"/>
                        <a:t> o </a:t>
                      </a:r>
                      <a:r>
                        <a:rPr lang="en-US" sz="1800" dirty="0" err="1" smtClean="0"/>
                        <a:t>preceito</a:t>
                      </a:r>
                      <a:r>
                        <a:rPr lang="en-US" sz="1800" dirty="0" smtClean="0"/>
                        <a:t>.</a:t>
                      </a:r>
                      <a:endParaRPr lang="en-US" dirty="0">
                        <a:latin typeface="Franklin Gothic Book"/>
                        <a:cs typeface="Franklin Gothic Book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6367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Prazo</a:t>
            </a:r>
            <a:r>
              <a:rPr lang="en-US" b="1" dirty="0" smtClean="0"/>
              <a:t> </a:t>
            </a:r>
            <a:r>
              <a:rPr lang="en-US" b="1" dirty="0" err="1" smtClean="0"/>
              <a:t>para</a:t>
            </a:r>
            <a:r>
              <a:rPr lang="en-US" b="1" dirty="0" smtClean="0"/>
              <a:t> </a:t>
            </a:r>
            <a:r>
              <a:rPr lang="en-US" b="1" dirty="0" err="1" smtClean="0"/>
              <a:t>Cumprimento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46780"/>
            <a:ext cx="6965245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Art. 498.  Na </a:t>
            </a:r>
            <a:r>
              <a:rPr lang="en-US" sz="2400" dirty="0" err="1"/>
              <a:t>ação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tenha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objeto</a:t>
            </a:r>
            <a:r>
              <a:rPr lang="en-US" sz="2400" dirty="0"/>
              <a:t> a </a:t>
            </a:r>
            <a:r>
              <a:rPr lang="en-US" sz="2400" dirty="0" err="1"/>
              <a:t>entrega</a:t>
            </a:r>
            <a:r>
              <a:rPr lang="en-US" sz="2400" dirty="0"/>
              <a:t> de </a:t>
            </a:r>
            <a:r>
              <a:rPr lang="en-US" sz="2400" dirty="0" err="1"/>
              <a:t>coisa</a:t>
            </a:r>
            <a:r>
              <a:rPr lang="en-US" sz="2400" dirty="0"/>
              <a:t>, o </a:t>
            </a:r>
            <a:r>
              <a:rPr lang="en-US" sz="2400" dirty="0" err="1"/>
              <a:t>juiz</a:t>
            </a:r>
            <a:r>
              <a:rPr lang="en-US" sz="2400" dirty="0"/>
              <a:t>, </a:t>
            </a:r>
            <a:r>
              <a:rPr lang="en-US" sz="2400" b="1" dirty="0" err="1"/>
              <a:t>ao</a:t>
            </a:r>
            <a:r>
              <a:rPr lang="en-US" sz="2400" b="1" dirty="0"/>
              <a:t> conceder a </a:t>
            </a:r>
            <a:r>
              <a:rPr lang="en-US" sz="2400" b="1" dirty="0" err="1"/>
              <a:t>tutela</a:t>
            </a:r>
            <a:r>
              <a:rPr lang="en-US" sz="2400" b="1" dirty="0"/>
              <a:t> </a:t>
            </a:r>
            <a:r>
              <a:rPr lang="en-US" sz="2400" b="1" dirty="0" err="1"/>
              <a:t>específica</a:t>
            </a:r>
            <a:r>
              <a:rPr lang="en-US" sz="2400" b="1" i="1" u="sng" dirty="0"/>
              <a:t>, </a:t>
            </a:r>
            <a:r>
              <a:rPr lang="en-US" sz="2400" b="1" i="1" u="sng" dirty="0" err="1"/>
              <a:t>fixará</a:t>
            </a:r>
            <a:r>
              <a:rPr lang="en-US" sz="2400" b="1" i="1" u="sng" dirty="0"/>
              <a:t> o </a:t>
            </a:r>
            <a:r>
              <a:rPr lang="en-US" sz="2400" b="1" i="1" u="sng" dirty="0" err="1"/>
              <a:t>prazo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para</a:t>
            </a:r>
            <a:r>
              <a:rPr lang="en-US" sz="2400" b="1" i="1" u="sng" dirty="0"/>
              <a:t> o </a:t>
            </a:r>
            <a:r>
              <a:rPr lang="en-US" sz="2400" b="1" i="1" u="sng" dirty="0" err="1"/>
              <a:t>cumprimento</a:t>
            </a:r>
            <a:r>
              <a:rPr lang="en-US" sz="2400" b="1" i="1" u="sng" dirty="0"/>
              <a:t> da </a:t>
            </a:r>
            <a:r>
              <a:rPr lang="en-US" sz="2400" b="1" i="1" u="sng" dirty="0" err="1"/>
              <a:t>obrigação</a:t>
            </a:r>
            <a:r>
              <a:rPr lang="en-US" sz="2400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5023" y="3915641"/>
            <a:ext cx="69652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Art. 806.  O </a:t>
            </a:r>
            <a:r>
              <a:rPr lang="en-US" sz="2400" dirty="0" err="1"/>
              <a:t>devedor</a:t>
            </a:r>
            <a:r>
              <a:rPr lang="en-US" sz="2400" dirty="0"/>
              <a:t> de </a:t>
            </a:r>
            <a:r>
              <a:rPr lang="en-US" sz="2400" dirty="0" err="1"/>
              <a:t>obrigação</a:t>
            </a:r>
            <a:r>
              <a:rPr lang="en-US" sz="2400" dirty="0"/>
              <a:t> de </a:t>
            </a:r>
            <a:r>
              <a:rPr lang="en-US" sz="2400" dirty="0" err="1"/>
              <a:t>entrega</a:t>
            </a:r>
            <a:r>
              <a:rPr lang="en-US" sz="2400" dirty="0"/>
              <a:t> de </a:t>
            </a:r>
            <a:r>
              <a:rPr lang="en-US" sz="2400" dirty="0" err="1"/>
              <a:t>coisa</a:t>
            </a:r>
            <a:r>
              <a:rPr lang="en-US" sz="2400" dirty="0"/>
              <a:t> </a:t>
            </a:r>
            <a:r>
              <a:rPr lang="en-US" sz="2400" dirty="0" err="1"/>
              <a:t>certa</a:t>
            </a:r>
            <a:r>
              <a:rPr lang="en-US" sz="2400" dirty="0"/>
              <a:t>, </a:t>
            </a:r>
            <a:r>
              <a:rPr lang="en-US" sz="2400" dirty="0" err="1"/>
              <a:t>constante</a:t>
            </a:r>
            <a:r>
              <a:rPr lang="en-US" sz="2400" dirty="0"/>
              <a:t> de </a:t>
            </a:r>
            <a:r>
              <a:rPr lang="en-US" sz="2400" dirty="0" err="1"/>
              <a:t>título</a:t>
            </a:r>
            <a:r>
              <a:rPr lang="en-US" sz="2400" dirty="0"/>
              <a:t> </a:t>
            </a:r>
            <a:r>
              <a:rPr lang="en-US" sz="2400" dirty="0" err="1"/>
              <a:t>executivo</a:t>
            </a:r>
            <a:r>
              <a:rPr lang="en-US" sz="2400" dirty="0"/>
              <a:t> extrajudicial, </a:t>
            </a:r>
            <a:r>
              <a:rPr lang="en-US" sz="2400" dirty="0" err="1"/>
              <a:t>será</a:t>
            </a:r>
            <a:r>
              <a:rPr lang="en-US" sz="2400" dirty="0"/>
              <a:t> </a:t>
            </a:r>
            <a:r>
              <a:rPr lang="en-US" sz="2400" dirty="0" err="1"/>
              <a:t>citado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, </a:t>
            </a:r>
            <a:r>
              <a:rPr lang="en-US" sz="2400" b="1" i="1" u="sng" dirty="0" err="1"/>
              <a:t>em</a:t>
            </a:r>
            <a:r>
              <a:rPr lang="en-US" sz="2400" b="1" i="1" u="sng" dirty="0"/>
              <a:t> 15 (</a:t>
            </a:r>
            <a:r>
              <a:rPr lang="en-US" sz="2400" b="1" i="1" u="sng" dirty="0" err="1"/>
              <a:t>quinze</a:t>
            </a:r>
            <a:r>
              <a:rPr lang="en-US" sz="2400" b="1" i="1" u="sng" dirty="0"/>
              <a:t>) </a:t>
            </a:r>
            <a:r>
              <a:rPr lang="en-US" sz="2400" b="1" i="1" u="sng" dirty="0" err="1"/>
              <a:t>dias</a:t>
            </a:r>
            <a:r>
              <a:rPr lang="en-US" sz="2400" b="1" i="1" u="sng" dirty="0"/>
              <a:t>, </a:t>
            </a:r>
            <a:r>
              <a:rPr lang="en-US" sz="2400" b="1" i="1" u="sng" dirty="0" err="1"/>
              <a:t>satisfazer</a:t>
            </a:r>
            <a:r>
              <a:rPr lang="en-US" sz="2400" b="1" i="1" u="sng" dirty="0"/>
              <a:t> a </a:t>
            </a:r>
            <a:r>
              <a:rPr lang="en-US" sz="2400" b="1" i="1" u="sng" dirty="0" err="1"/>
              <a:t>obrigação</a:t>
            </a:r>
            <a:r>
              <a:rPr lang="en-US" sz="24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3100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Meios</a:t>
            </a:r>
            <a:r>
              <a:rPr lang="en-US" b="1" dirty="0" smtClean="0"/>
              <a:t> </a:t>
            </a:r>
            <a:r>
              <a:rPr lang="en-US" b="1" dirty="0" err="1" smtClean="0"/>
              <a:t>Executivos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81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21273" y="837467"/>
            <a:ext cx="7122729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538.  </a:t>
            </a:r>
            <a:r>
              <a:rPr lang="en-US" sz="2000" dirty="0" err="1"/>
              <a:t>Não</a:t>
            </a:r>
            <a:r>
              <a:rPr lang="en-US" sz="2000" dirty="0"/>
              <a:t> </a:t>
            </a:r>
            <a:r>
              <a:rPr lang="en-US" sz="2000" dirty="0" err="1"/>
              <a:t>cumprida</a:t>
            </a:r>
            <a:r>
              <a:rPr lang="en-US" sz="2000" dirty="0"/>
              <a:t> a </a:t>
            </a:r>
            <a:r>
              <a:rPr lang="en-US" sz="2000" dirty="0" err="1"/>
              <a:t>obrigação</a:t>
            </a:r>
            <a:r>
              <a:rPr lang="en-US" sz="2000" dirty="0"/>
              <a:t> de </a:t>
            </a:r>
            <a:r>
              <a:rPr lang="en-US" sz="2000" dirty="0" err="1"/>
              <a:t>entregar</a:t>
            </a:r>
            <a:r>
              <a:rPr lang="en-US" sz="2000" dirty="0"/>
              <a:t> </a:t>
            </a:r>
            <a:r>
              <a:rPr lang="en-US" sz="2000" dirty="0" err="1"/>
              <a:t>coisa</a:t>
            </a:r>
            <a:r>
              <a:rPr lang="en-US" sz="2000" dirty="0"/>
              <a:t> </a:t>
            </a:r>
            <a:r>
              <a:rPr lang="en-US" sz="2000" b="1" i="1" u="sng" dirty="0"/>
              <a:t>no </a:t>
            </a:r>
            <a:r>
              <a:rPr lang="en-US" sz="2000" b="1" i="1" u="sng" dirty="0" err="1"/>
              <a:t>prazo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estabelecido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na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sentença</a:t>
            </a:r>
            <a:r>
              <a:rPr lang="en-US" sz="2000" dirty="0"/>
              <a:t>, </a:t>
            </a:r>
            <a:r>
              <a:rPr lang="en-US" sz="2000" dirty="0" err="1"/>
              <a:t>será</a:t>
            </a:r>
            <a:r>
              <a:rPr lang="en-US" sz="2000" dirty="0"/>
              <a:t> </a:t>
            </a:r>
            <a:r>
              <a:rPr lang="en-US" sz="2000" dirty="0" err="1"/>
              <a:t>expedido</a:t>
            </a:r>
            <a:r>
              <a:rPr lang="en-US" sz="2000" dirty="0"/>
              <a:t> </a:t>
            </a:r>
            <a:r>
              <a:rPr lang="en-US" sz="2000" dirty="0" err="1"/>
              <a:t>mandado</a:t>
            </a:r>
            <a:r>
              <a:rPr lang="en-US" sz="2000" dirty="0"/>
              <a:t> de </a:t>
            </a:r>
            <a:r>
              <a:rPr lang="en-US" sz="2000" b="1" i="1" u="sng" dirty="0" err="1"/>
              <a:t>busca</a:t>
            </a:r>
            <a:r>
              <a:rPr lang="en-US" sz="2000" b="1" i="1" u="sng" dirty="0"/>
              <a:t> e </a:t>
            </a:r>
            <a:r>
              <a:rPr lang="en-US" sz="2000" b="1" i="1" u="sng" dirty="0" err="1"/>
              <a:t>apreensão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imissão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na</a:t>
            </a:r>
            <a:r>
              <a:rPr lang="en-US" sz="2000" b="1" i="1" u="sng" dirty="0"/>
              <a:t> posse </a:t>
            </a:r>
            <a:r>
              <a:rPr lang="en-US" sz="2000" dirty="0" err="1"/>
              <a:t>em</a:t>
            </a:r>
            <a:r>
              <a:rPr lang="en-US" sz="2000" dirty="0"/>
              <a:t> favor do </a:t>
            </a:r>
            <a:r>
              <a:rPr lang="en-US" sz="2000" dirty="0" err="1"/>
              <a:t>credor</a:t>
            </a:r>
            <a:r>
              <a:rPr lang="en-US" sz="2000" dirty="0"/>
              <a:t>, </a:t>
            </a:r>
            <a:r>
              <a:rPr lang="en-US" sz="2000" dirty="0" err="1"/>
              <a:t>conforme</a:t>
            </a:r>
            <a:r>
              <a:rPr lang="en-US" sz="2000" dirty="0"/>
              <a:t> se </a:t>
            </a:r>
            <a:r>
              <a:rPr lang="en-US" sz="2000" dirty="0" err="1"/>
              <a:t>tratar</a:t>
            </a:r>
            <a:r>
              <a:rPr lang="en-US" sz="2000" dirty="0"/>
              <a:t> de </a:t>
            </a:r>
            <a:r>
              <a:rPr lang="en-US" sz="2000" dirty="0" err="1"/>
              <a:t>coisa</a:t>
            </a:r>
            <a:r>
              <a:rPr lang="en-US" sz="2000" dirty="0"/>
              <a:t> </a:t>
            </a:r>
            <a:r>
              <a:rPr lang="en-US" sz="2000" dirty="0" err="1"/>
              <a:t>móvel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imóvel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  <a:p>
            <a:pPr marL="285750" indent="-285750" algn="just">
              <a:buFont typeface="Wingdings" charset="2"/>
              <a:buChar char="Ø"/>
            </a:pPr>
            <a:r>
              <a:rPr lang="en-US" sz="2000" dirty="0" err="1" smtClean="0"/>
              <a:t>Os</a:t>
            </a:r>
            <a:r>
              <a:rPr lang="en-US" sz="2000" dirty="0" smtClean="0"/>
              <a:t> </a:t>
            </a:r>
            <a:r>
              <a:rPr lang="en-US" sz="2000" dirty="0" err="1" smtClean="0"/>
              <a:t>meios</a:t>
            </a:r>
            <a:r>
              <a:rPr lang="en-US" sz="2000" dirty="0" smtClean="0"/>
              <a:t> de </a:t>
            </a:r>
            <a:r>
              <a:rPr lang="en-US" sz="2000" dirty="0" err="1" smtClean="0"/>
              <a:t>subrogação</a:t>
            </a:r>
            <a:r>
              <a:rPr lang="en-US" sz="2000" dirty="0" smtClean="0"/>
              <a:t> </a:t>
            </a:r>
            <a:r>
              <a:rPr lang="en-US" sz="2000" dirty="0" err="1" smtClean="0"/>
              <a:t>indicados</a:t>
            </a:r>
            <a:r>
              <a:rPr lang="en-US" sz="2000" dirty="0" smtClean="0"/>
              <a:t> no </a:t>
            </a:r>
            <a:r>
              <a:rPr lang="en-US" sz="2000" i="1" dirty="0" smtClean="0"/>
              <a:t>caput</a:t>
            </a:r>
            <a:r>
              <a:rPr lang="en-US" sz="2000" dirty="0" smtClean="0"/>
              <a:t> </a:t>
            </a:r>
            <a:r>
              <a:rPr lang="en-US" sz="2000" dirty="0" err="1" smtClean="0"/>
              <a:t>podem</a:t>
            </a:r>
            <a:r>
              <a:rPr lang="en-US" sz="2000" dirty="0" smtClean="0"/>
              <a:t> </a:t>
            </a:r>
            <a:r>
              <a:rPr lang="en-US" sz="2000" dirty="0" err="1" smtClean="0"/>
              <a:t>ser</a:t>
            </a:r>
            <a:r>
              <a:rPr lang="en-US" sz="2000" dirty="0" smtClean="0"/>
              <a:t> </a:t>
            </a:r>
            <a:r>
              <a:rPr lang="en-US" sz="2000" dirty="0" err="1" smtClean="0"/>
              <a:t>acumulados</a:t>
            </a:r>
            <a:r>
              <a:rPr lang="en-US" sz="2000" dirty="0" smtClean="0"/>
              <a:t> com </a:t>
            </a:r>
            <a:r>
              <a:rPr lang="en-US" sz="2000" dirty="0" err="1" smtClean="0"/>
              <a:t>os</a:t>
            </a:r>
            <a:r>
              <a:rPr lang="en-US" sz="2000" dirty="0" smtClean="0"/>
              <a:t> </a:t>
            </a:r>
            <a:r>
              <a:rPr lang="en-US" sz="2000" dirty="0" err="1" smtClean="0"/>
              <a:t>meios</a:t>
            </a:r>
            <a:r>
              <a:rPr lang="en-US" sz="2000" dirty="0" smtClean="0"/>
              <a:t> </a:t>
            </a:r>
            <a:r>
              <a:rPr lang="en-US" sz="2000" dirty="0" err="1" smtClean="0"/>
              <a:t>executivos</a:t>
            </a:r>
            <a:r>
              <a:rPr lang="en-US" sz="2000" dirty="0" smtClean="0"/>
              <a:t> </a:t>
            </a:r>
            <a:r>
              <a:rPr lang="en-US" sz="2000" dirty="0" err="1" smtClean="0"/>
              <a:t>indiretos</a:t>
            </a:r>
            <a:r>
              <a:rPr lang="en-US" sz="2000" dirty="0" smtClean="0"/>
              <a:t> </a:t>
            </a:r>
            <a:r>
              <a:rPr lang="en-US" sz="2000" dirty="0" smtClean="0"/>
              <a:t>(</a:t>
            </a:r>
            <a:r>
              <a:rPr lang="en-US" sz="2000" dirty="0" err="1"/>
              <a:t>c</a:t>
            </a:r>
            <a:r>
              <a:rPr lang="en-US" sz="2000" dirty="0" err="1" smtClean="0"/>
              <a:t>oercitivos</a:t>
            </a:r>
            <a:r>
              <a:rPr lang="en-US" sz="2000" dirty="0" smtClean="0"/>
              <a:t>) </a:t>
            </a:r>
            <a:r>
              <a:rPr lang="en-US" sz="2000" dirty="0" err="1" smtClean="0"/>
              <a:t>previstos</a:t>
            </a:r>
            <a:r>
              <a:rPr lang="en-US" sz="2000" dirty="0" smtClean="0"/>
              <a:t> </a:t>
            </a:r>
            <a:r>
              <a:rPr lang="en-US" sz="2000" dirty="0" err="1" smtClean="0"/>
              <a:t>para</a:t>
            </a:r>
            <a:r>
              <a:rPr lang="en-US" sz="2000" dirty="0" smtClean="0"/>
              <a:t> as </a:t>
            </a:r>
            <a:r>
              <a:rPr lang="en-US" sz="2000" dirty="0" smtClean="0"/>
              <a:t>a </a:t>
            </a:r>
            <a:r>
              <a:rPr lang="en-US" sz="2000" dirty="0" err="1" smtClean="0"/>
              <a:t>obrigações</a:t>
            </a:r>
            <a:r>
              <a:rPr lang="en-US" sz="2000" dirty="0" smtClean="0"/>
              <a:t> </a:t>
            </a:r>
            <a:r>
              <a:rPr lang="en-US" sz="2000" dirty="0" smtClean="0"/>
              <a:t>de </a:t>
            </a:r>
            <a:r>
              <a:rPr lang="en-US" sz="2000" dirty="0" err="1" smtClean="0"/>
              <a:t>fazer</a:t>
            </a:r>
            <a:r>
              <a:rPr lang="en-US" sz="2000" dirty="0" smtClean="0"/>
              <a:t> e </a:t>
            </a:r>
            <a:r>
              <a:rPr lang="en-US" sz="2000" dirty="0" err="1" smtClean="0"/>
              <a:t>não</a:t>
            </a:r>
            <a:r>
              <a:rPr lang="en-US" sz="2000" dirty="0" smtClean="0"/>
              <a:t> </a:t>
            </a:r>
            <a:r>
              <a:rPr lang="en-US" sz="2000" dirty="0" err="1" smtClean="0"/>
              <a:t>fazer</a:t>
            </a:r>
            <a:r>
              <a:rPr lang="en-US" sz="2000" dirty="0" smtClean="0"/>
              <a:t> (art. 536, CPC)</a:t>
            </a:r>
            <a:endParaRPr lang="en-US" sz="2000" dirty="0" smtClean="0"/>
          </a:p>
          <a:p>
            <a:pPr marL="285750" indent="-285750" algn="just">
              <a:buFont typeface="Wingdings" charset="2"/>
              <a:buChar char="Ø"/>
            </a:pPr>
            <a:endParaRPr lang="en-US" sz="2000" dirty="0" smtClean="0"/>
          </a:p>
          <a:p>
            <a:pPr marL="285750" indent="-285750" algn="just">
              <a:buFont typeface="Wingdings" charset="2"/>
              <a:buChar char="Ø"/>
            </a:pPr>
            <a:endParaRPr lang="en-US" sz="2000" dirty="0"/>
          </a:p>
          <a:p>
            <a:pPr marL="285750" indent="-285750" algn="just">
              <a:buFont typeface="Wingdings" charset="2"/>
              <a:buChar char="Ø"/>
            </a:pPr>
            <a:r>
              <a:rPr lang="en-US" sz="2000" dirty="0" smtClean="0"/>
              <a:t>A </a:t>
            </a:r>
            <a:r>
              <a:rPr lang="en-US" sz="2000" dirty="0" err="1" smtClean="0"/>
              <a:t>sentença</a:t>
            </a:r>
            <a:r>
              <a:rPr lang="en-US" sz="2000" dirty="0" smtClean="0"/>
              <a:t> </a:t>
            </a:r>
            <a:r>
              <a:rPr lang="en-US" sz="2000" dirty="0" err="1" smtClean="0"/>
              <a:t>já</a:t>
            </a:r>
            <a:r>
              <a:rPr lang="en-US" sz="2000" dirty="0" smtClean="0"/>
              <a:t> </a:t>
            </a:r>
            <a:r>
              <a:rPr lang="en-US" sz="2000" dirty="0" err="1" smtClean="0"/>
              <a:t>estabelece</a:t>
            </a:r>
            <a:r>
              <a:rPr lang="en-US" sz="2000" dirty="0" smtClean="0"/>
              <a:t> </a:t>
            </a:r>
            <a:r>
              <a:rPr lang="en-US" sz="2000" dirty="0" smtClean="0"/>
              <a:t>o </a:t>
            </a:r>
            <a:r>
              <a:rPr lang="en-US" sz="2000" dirty="0" err="1" smtClean="0"/>
              <a:t>prazo</a:t>
            </a:r>
            <a:r>
              <a:rPr lang="en-US" sz="2000" dirty="0" smtClean="0"/>
              <a:t> </a:t>
            </a:r>
            <a:r>
              <a:rPr lang="en-US" sz="2000" dirty="0" err="1" smtClean="0"/>
              <a:t>para</a:t>
            </a:r>
            <a:r>
              <a:rPr lang="en-US" sz="2000" dirty="0" smtClean="0"/>
              <a:t> </a:t>
            </a:r>
            <a:r>
              <a:rPr lang="en-US" sz="2000" dirty="0" err="1" smtClean="0"/>
              <a:t>cumprimento</a:t>
            </a:r>
            <a:r>
              <a:rPr lang="en-US" sz="2000" dirty="0" smtClean="0"/>
              <a:t> da </a:t>
            </a:r>
            <a:r>
              <a:rPr lang="en-US" sz="2000" dirty="0" err="1" smtClean="0"/>
              <a:t>decisão</a:t>
            </a:r>
            <a:endParaRPr lang="en-US" sz="2000" dirty="0" smtClean="0"/>
          </a:p>
          <a:p>
            <a:pPr marL="285750" indent="-285750" algn="just">
              <a:buFont typeface="Wingdings" charset="2"/>
              <a:buChar char="Ø"/>
            </a:pPr>
            <a:endParaRPr lang="en-US" sz="2000" dirty="0" smtClean="0"/>
          </a:p>
          <a:p>
            <a:pPr marL="285750" indent="-285750" algn="just">
              <a:buFont typeface="Wingdings" charset="2"/>
              <a:buChar char="Ø"/>
            </a:pPr>
            <a:endParaRPr lang="en-US" sz="2000" dirty="0"/>
          </a:p>
          <a:p>
            <a:pPr marL="285750" indent="-285750" algn="just">
              <a:buFont typeface="Wingdings" charset="2"/>
              <a:buChar char="Ø"/>
            </a:pPr>
            <a:r>
              <a:rPr lang="en-US" sz="2000" dirty="0" err="1" smtClean="0"/>
              <a:t>Medidas</a:t>
            </a:r>
            <a:r>
              <a:rPr lang="en-US" sz="2000" dirty="0" smtClean="0"/>
              <a:t> </a:t>
            </a:r>
            <a:r>
              <a:rPr lang="en-US" sz="2000" dirty="0" err="1" smtClean="0"/>
              <a:t>t</a:t>
            </a:r>
            <a:r>
              <a:rPr lang="en-US" sz="2000" dirty="0" err="1" smtClean="0"/>
              <a:t>ípicas</a:t>
            </a:r>
            <a:r>
              <a:rPr lang="en-US" sz="2000" dirty="0" smtClean="0"/>
              <a:t> e </a:t>
            </a:r>
            <a:r>
              <a:rPr lang="en-US" sz="2000" dirty="0" err="1" smtClean="0"/>
              <a:t>atípicas</a:t>
            </a:r>
            <a:r>
              <a:rPr lang="en-US" sz="2000" dirty="0" smtClean="0"/>
              <a:t> </a:t>
            </a:r>
            <a:r>
              <a:rPr lang="en-US" sz="2000" dirty="0" err="1" smtClean="0"/>
              <a:t>para</a:t>
            </a:r>
            <a:r>
              <a:rPr lang="en-US" sz="2000" dirty="0" smtClean="0"/>
              <a:t> o </a:t>
            </a:r>
            <a:r>
              <a:rPr lang="en-US" sz="2000" dirty="0" err="1" smtClean="0"/>
              <a:t>cumprimento</a:t>
            </a:r>
            <a:r>
              <a:rPr lang="en-US" sz="2000" dirty="0" smtClean="0"/>
              <a:t> de </a:t>
            </a:r>
            <a:r>
              <a:rPr lang="en-US" sz="2000" dirty="0" err="1" smtClean="0"/>
              <a:t>sentença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9728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8393" y="1018759"/>
            <a:ext cx="68084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Art. 536.  </a:t>
            </a:r>
            <a:r>
              <a:rPr lang="en-US" sz="2000" b="1" dirty="0" smtClean="0"/>
              <a:t>[...]</a:t>
            </a:r>
            <a:r>
              <a:rPr lang="en-US" sz="2000" b="1" dirty="0"/>
              <a:t> </a:t>
            </a:r>
            <a:r>
              <a:rPr lang="en-US" sz="2000" b="1" dirty="0" smtClean="0"/>
              <a:t>§ </a:t>
            </a:r>
            <a:r>
              <a:rPr lang="en-US" sz="2000" b="1" dirty="0"/>
              <a:t>2</a:t>
            </a:r>
            <a:r>
              <a:rPr lang="en-US" sz="2000" b="1" baseline="30000" dirty="0"/>
              <a:t>o</a:t>
            </a:r>
            <a:r>
              <a:rPr lang="en-US" sz="2000" b="1" dirty="0"/>
              <a:t> O </a:t>
            </a:r>
            <a:r>
              <a:rPr lang="en-US" sz="2000" b="1" dirty="0" err="1"/>
              <a:t>mandado</a:t>
            </a:r>
            <a:r>
              <a:rPr lang="en-US" sz="2000" b="1" dirty="0"/>
              <a:t> de </a:t>
            </a:r>
            <a:r>
              <a:rPr lang="en-US" sz="2000" b="1" dirty="0" err="1"/>
              <a:t>busca</a:t>
            </a:r>
            <a:r>
              <a:rPr lang="en-US" sz="2000" b="1" dirty="0"/>
              <a:t> e </a:t>
            </a:r>
            <a:r>
              <a:rPr lang="en-US" sz="2000" b="1" dirty="0" err="1"/>
              <a:t>apreensão</a:t>
            </a:r>
            <a:r>
              <a:rPr lang="en-US" sz="2000" b="1" dirty="0"/>
              <a:t> de </a:t>
            </a:r>
            <a:r>
              <a:rPr lang="en-US" sz="2000" b="1" dirty="0" err="1"/>
              <a:t>pessoas</a:t>
            </a:r>
            <a:r>
              <a:rPr lang="en-US" sz="2000" b="1" dirty="0"/>
              <a:t> e </a:t>
            </a:r>
            <a:r>
              <a:rPr lang="en-US" sz="2000" b="1" dirty="0" err="1"/>
              <a:t>coisas</a:t>
            </a:r>
            <a:r>
              <a:rPr lang="en-US" sz="2000" b="1" dirty="0"/>
              <a:t> </a:t>
            </a:r>
            <a:r>
              <a:rPr lang="en-US" sz="2000" b="1" dirty="0" err="1"/>
              <a:t>será</a:t>
            </a:r>
            <a:r>
              <a:rPr lang="en-US" sz="2000" b="1" dirty="0"/>
              <a:t> </a:t>
            </a:r>
            <a:r>
              <a:rPr lang="en-US" sz="2000" b="1" dirty="0" err="1"/>
              <a:t>cumprido</a:t>
            </a:r>
            <a:r>
              <a:rPr lang="en-US" sz="2000" b="1" dirty="0"/>
              <a:t> </a:t>
            </a:r>
            <a:r>
              <a:rPr lang="en-US" sz="2000" b="1" dirty="0" err="1"/>
              <a:t>por</a:t>
            </a:r>
            <a:r>
              <a:rPr lang="en-US" sz="2000" b="1" dirty="0"/>
              <a:t> 2 (</a:t>
            </a:r>
            <a:r>
              <a:rPr lang="en-US" sz="2000" b="1" dirty="0" err="1"/>
              <a:t>dois</a:t>
            </a:r>
            <a:r>
              <a:rPr lang="en-US" sz="2000" b="1" dirty="0"/>
              <a:t>) </a:t>
            </a:r>
            <a:r>
              <a:rPr lang="en-US" sz="2000" b="1" dirty="0" err="1"/>
              <a:t>oficiais</a:t>
            </a:r>
            <a:r>
              <a:rPr lang="en-US" sz="2000" b="1" dirty="0"/>
              <a:t> de </a:t>
            </a:r>
            <a:r>
              <a:rPr lang="en-US" sz="2000" b="1" dirty="0" err="1"/>
              <a:t>justiça</a:t>
            </a:r>
            <a:r>
              <a:rPr lang="en-US" sz="2000" b="1" dirty="0"/>
              <a:t>, </a:t>
            </a:r>
            <a:r>
              <a:rPr lang="en-US" sz="2000" b="1" dirty="0" err="1"/>
              <a:t>observando</a:t>
            </a:r>
            <a:r>
              <a:rPr lang="en-US" sz="2000" b="1" dirty="0"/>
              <a:t>-se o </a:t>
            </a:r>
            <a:r>
              <a:rPr lang="en-US" sz="2000" b="1" dirty="0" err="1"/>
              <a:t>disposto</a:t>
            </a:r>
            <a:r>
              <a:rPr lang="en-US" sz="2000" b="1" dirty="0"/>
              <a:t> no art. 846, §§ 1</a:t>
            </a:r>
            <a:r>
              <a:rPr lang="en-US" sz="2000" b="1" baseline="30000" dirty="0"/>
              <a:t>o</a:t>
            </a:r>
            <a:r>
              <a:rPr lang="en-US" sz="2000" b="1" dirty="0"/>
              <a:t> a 4</a:t>
            </a:r>
            <a:r>
              <a:rPr lang="en-US" sz="2000" b="1" baseline="30000" dirty="0"/>
              <a:t>o</a:t>
            </a:r>
            <a:r>
              <a:rPr lang="en-US" sz="2000" b="1" dirty="0"/>
              <a:t>, se </a:t>
            </a:r>
            <a:r>
              <a:rPr lang="en-US" sz="2000" b="1" dirty="0" err="1"/>
              <a:t>houver</a:t>
            </a:r>
            <a:r>
              <a:rPr lang="en-US" sz="2000" b="1" dirty="0"/>
              <a:t> </a:t>
            </a:r>
            <a:r>
              <a:rPr lang="en-US" sz="2000" b="1" dirty="0" err="1"/>
              <a:t>necessidade</a:t>
            </a:r>
            <a:r>
              <a:rPr lang="en-US" sz="2000" b="1" dirty="0"/>
              <a:t> de </a:t>
            </a:r>
            <a:r>
              <a:rPr lang="en-US" sz="2000" b="1" dirty="0" err="1"/>
              <a:t>arrombamento</a:t>
            </a:r>
            <a:r>
              <a:rPr lang="en-US" sz="2000" b="1" dirty="0"/>
              <a:t>.</a:t>
            </a:r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78393" y="2841405"/>
            <a:ext cx="68084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sz="2000" dirty="0" err="1" smtClean="0"/>
              <a:t>For</a:t>
            </a:r>
            <a:r>
              <a:rPr lang="en-US" sz="2000" dirty="0" err="1" smtClean="0"/>
              <a:t>ça</a:t>
            </a:r>
            <a:r>
              <a:rPr lang="en-US" sz="2000" dirty="0" smtClean="0"/>
              <a:t> </a:t>
            </a:r>
            <a:r>
              <a:rPr lang="en-US" sz="2000" dirty="0" err="1" smtClean="0"/>
              <a:t>policial</a:t>
            </a:r>
            <a:r>
              <a:rPr lang="en-US" sz="2000" dirty="0" smtClean="0"/>
              <a:t>, se </a:t>
            </a:r>
            <a:r>
              <a:rPr lang="en-US" sz="2000" dirty="0" err="1" smtClean="0"/>
              <a:t>necessário</a:t>
            </a:r>
            <a:r>
              <a:rPr lang="en-US" sz="2000" dirty="0" smtClean="0"/>
              <a:t> (</a:t>
            </a:r>
            <a:r>
              <a:rPr lang="en-US" sz="2000" dirty="0" err="1"/>
              <a:t>a</a:t>
            </a:r>
            <a:r>
              <a:rPr lang="en-US" sz="2000" dirty="0" err="1" smtClean="0"/>
              <a:t>to</a:t>
            </a:r>
            <a:r>
              <a:rPr lang="en-US" sz="2000" dirty="0" smtClean="0"/>
              <a:t> do </a:t>
            </a:r>
            <a:r>
              <a:rPr lang="en-US" sz="2000" dirty="0" err="1" smtClean="0"/>
              <a:t>juízo</a:t>
            </a:r>
            <a:r>
              <a:rPr lang="en-US" sz="2000" dirty="0" smtClean="0"/>
              <a:t>)</a:t>
            </a:r>
          </a:p>
          <a:p>
            <a:pPr marL="285750" indent="-285750">
              <a:buFont typeface="Wingdings" charset="2"/>
              <a:buChar char="Ø"/>
            </a:pPr>
            <a:endParaRPr lang="en-US" sz="2000" dirty="0" smtClean="0"/>
          </a:p>
          <a:p>
            <a:pPr marL="285750" indent="-285750">
              <a:buFont typeface="Wingdings" charset="2"/>
              <a:buChar char="Ø"/>
            </a:pPr>
            <a:endParaRPr lang="en-US" sz="2000" dirty="0"/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/>
              <a:t>Depende</a:t>
            </a:r>
            <a:r>
              <a:rPr lang="en-US" sz="2000" dirty="0" smtClean="0"/>
              <a:t> de </a:t>
            </a:r>
            <a:r>
              <a:rPr lang="en-US" sz="2000" dirty="0" err="1" smtClean="0"/>
              <a:t>autorização</a:t>
            </a:r>
            <a:r>
              <a:rPr lang="en-US" sz="2000" dirty="0" smtClean="0"/>
              <a:t> judicial</a:t>
            </a:r>
          </a:p>
          <a:p>
            <a:pPr marL="285750" indent="-285750">
              <a:buFont typeface="Wingdings" charset="2"/>
              <a:buChar char="Ø"/>
            </a:pPr>
            <a:endParaRPr lang="en-US" sz="2000" dirty="0" smtClean="0"/>
          </a:p>
          <a:p>
            <a:pPr marL="285750" indent="-285750">
              <a:buFont typeface="Wingdings" charset="2"/>
              <a:buChar char="Ø"/>
            </a:pPr>
            <a:endParaRPr lang="en-US" sz="2000" dirty="0"/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/>
              <a:t>Presença</a:t>
            </a:r>
            <a:r>
              <a:rPr lang="en-US" sz="2000" dirty="0" smtClean="0"/>
              <a:t> de </a:t>
            </a:r>
            <a:r>
              <a:rPr lang="en-US" sz="2000" dirty="0" err="1" smtClean="0"/>
              <a:t>duas</a:t>
            </a:r>
            <a:r>
              <a:rPr lang="en-US" sz="2000" dirty="0" smtClean="0"/>
              <a:t> </a:t>
            </a:r>
            <a:r>
              <a:rPr lang="en-US" sz="2000" dirty="0" err="1" smtClean="0"/>
              <a:t>testemunhas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7786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Individualiza</a:t>
            </a:r>
            <a:r>
              <a:rPr lang="en-US" b="1" dirty="0" err="1" smtClean="0"/>
              <a:t>ção</a:t>
            </a:r>
            <a:r>
              <a:rPr lang="en-US" b="1" dirty="0" smtClean="0"/>
              <a:t> do </a:t>
            </a:r>
            <a:r>
              <a:rPr lang="en-US" b="1" dirty="0" err="1" smtClean="0"/>
              <a:t>Bem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CONCENTRA</a:t>
            </a:r>
            <a:r>
              <a:rPr lang="en-US" dirty="0" smtClean="0"/>
              <a:t>ÇÃO</a:t>
            </a:r>
          </a:p>
          <a:p>
            <a:r>
              <a:rPr lang="en-US" dirty="0" err="1" smtClean="0"/>
              <a:t>Gênero</a:t>
            </a:r>
            <a:r>
              <a:rPr lang="en-US" dirty="0" smtClean="0"/>
              <a:t> e </a:t>
            </a:r>
            <a:r>
              <a:rPr lang="en-US" dirty="0" err="1" smtClean="0"/>
              <a:t>Qualidade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427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0553" y="1898635"/>
            <a:ext cx="700489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Art. 244. </a:t>
            </a:r>
            <a:r>
              <a:rPr lang="en-US" sz="2800" dirty="0" err="1"/>
              <a:t>Nas</a:t>
            </a:r>
            <a:r>
              <a:rPr lang="en-US" sz="2800" dirty="0"/>
              <a:t> </a:t>
            </a:r>
            <a:r>
              <a:rPr lang="en-US" sz="2800" dirty="0" err="1"/>
              <a:t>coisas</a:t>
            </a:r>
            <a:r>
              <a:rPr lang="en-US" sz="2800" dirty="0"/>
              <a:t> </a:t>
            </a:r>
            <a:r>
              <a:rPr lang="en-US" sz="2800" dirty="0" err="1"/>
              <a:t>determinadas</a:t>
            </a:r>
            <a:r>
              <a:rPr lang="en-US" sz="2800" dirty="0"/>
              <a:t> </a:t>
            </a:r>
            <a:r>
              <a:rPr lang="en-US" sz="2800" dirty="0" err="1"/>
              <a:t>pelo</a:t>
            </a:r>
            <a:r>
              <a:rPr lang="en-US" sz="2800" dirty="0"/>
              <a:t> </a:t>
            </a:r>
            <a:r>
              <a:rPr lang="en-US" sz="2800" dirty="0" err="1"/>
              <a:t>gênero</a:t>
            </a:r>
            <a:r>
              <a:rPr lang="en-US" sz="2800" dirty="0"/>
              <a:t> e </a:t>
            </a:r>
            <a:r>
              <a:rPr lang="en-US" sz="2800" dirty="0" err="1"/>
              <a:t>pela</a:t>
            </a:r>
            <a:r>
              <a:rPr lang="en-US" sz="2800" dirty="0"/>
              <a:t> </a:t>
            </a:r>
            <a:r>
              <a:rPr lang="en-US" sz="2800" dirty="0" err="1"/>
              <a:t>quantidade</a:t>
            </a:r>
            <a:r>
              <a:rPr lang="en-US" sz="2800" dirty="0"/>
              <a:t>, </a:t>
            </a:r>
            <a:r>
              <a:rPr lang="en-US" sz="2800" b="1" i="1" u="sng" dirty="0"/>
              <a:t>a </a:t>
            </a:r>
            <a:r>
              <a:rPr lang="en-US" sz="2800" b="1" i="1" u="sng" dirty="0" err="1"/>
              <a:t>escolha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pertence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ao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devedor</a:t>
            </a:r>
            <a:r>
              <a:rPr lang="en-US" sz="2800" dirty="0"/>
              <a:t>, se o </a:t>
            </a:r>
            <a:r>
              <a:rPr lang="en-US" sz="2800" dirty="0" err="1"/>
              <a:t>contrário</a:t>
            </a:r>
            <a:r>
              <a:rPr lang="en-US" sz="2800" dirty="0"/>
              <a:t> </a:t>
            </a:r>
            <a:r>
              <a:rPr lang="en-US" sz="2800" dirty="0" err="1"/>
              <a:t>não</a:t>
            </a:r>
            <a:r>
              <a:rPr lang="en-US" sz="2800" dirty="0"/>
              <a:t> </a:t>
            </a:r>
            <a:r>
              <a:rPr lang="en-US" sz="2800" dirty="0" err="1"/>
              <a:t>resultar</a:t>
            </a:r>
            <a:r>
              <a:rPr lang="en-US" sz="2800" dirty="0"/>
              <a:t> do </a:t>
            </a:r>
            <a:r>
              <a:rPr lang="en-US" sz="2800" dirty="0" err="1"/>
              <a:t>título</a:t>
            </a:r>
            <a:r>
              <a:rPr lang="en-US" sz="2800" dirty="0"/>
              <a:t> da </a:t>
            </a:r>
            <a:r>
              <a:rPr lang="en-US" sz="2800" dirty="0" err="1"/>
              <a:t>obrigação</a:t>
            </a:r>
            <a:r>
              <a:rPr lang="en-US" sz="2800" dirty="0"/>
              <a:t>; mas </a:t>
            </a:r>
            <a:r>
              <a:rPr lang="en-US" sz="2800" dirty="0" err="1"/>
              <a:t>não</a:t>
            </a:r>
            <a:r>
              <a:rPr lang="en-US" sz="2800" dirty="0"/>
              <a:t> </a:t>
            </a:r>
            <a:r>
              <a:rPr lang="en-US" sz="2800" dirty="0" err="1"/>
              <a:t>poderá</a:t>
            </a:r>
            <a:r>
              <a:rPr lang="en-US" sz="2800" dirty="0"/>
              <a:t> </a:t>
            </a:r>
            <a:r>
              <a:rPr lang="en-US" sz="2800" dirty="0" err="1"/>
              <a:t>dar</a:t>
            </a:r>
            <a:r>
              <a:rPr lang="en-US" sz="2800" dirty="0"/>
              <a:t> a </a:t>
            </a:r>
            <a:r>
              <a:rPr lang="en-US" sz="2800" dirty="0" err="1"/>
              <a:t>coisa</a:t>
            </a:r>
            <a:r>
              <a:rPr lang="en-US" sz="2800" dirty="0"/>
              <a:t> </a:t>
            </a:r>
            <a:r>
              <a:rPr lang="en-US" sz="2800" dirty="0" err="1"/>
              <a:t>pior</a:t>
            </a:r>
            <a:r>
              <a:rPr lang="en-US" sz="2800" dirty="0"/>
              <a:t>, </a:t>
            </a:r>
            <a:r>
              <a:rPr lang="en-US" sz="2800" dirty="0" err="1"/>
              <a:t>nem</a:t>
            </a:r>
            <a:r>
              <a:rPr lang="en-US" sz="2800" dirty="0"/>
              <a:t> </a:t>
            </a:r>
            <a:r>
              <a:rPr lang="en-US" sz="2800" dirty="0" err="1"/>
              <a:t>será</a:t>
            </a:r>
            <a:r>
              <a:rPr lang="en-US" sz="2800" dirty="0"/>
              <a:t> obrigado a </a:t>
            </a:r>
            <a:r>
              <a:rPr lang="en-US" sz="2800" dirty="0" err="1"/>
              <a:t>prestar</a:t>
            </a:r>
            <a:r>
              <a:rPr lang="en-US" sz="2800" dirty="0"/>
              <a:t> a </a:t>
            </a:r>
            <a:r>
              <a:rPr lang="en-US" sz="2800" dirty="0" err="1"/>
              <a:t>melhor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5310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91486" y="950316"/>
            <a:ext cx="66906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Art. 498.  </a:t>
            </a:r>
            <a:r>
              <a:rPr lang="en-US" sz="2400" dirty="0" smtClean="0"/>
              <a:t>[</a:t>
            </a:r>
            <a:r>
              <a:rPr lang="mr-IN" sz="2400" dirty="0" smtClean="0"/>
              <a:t>…</a:t>
            </a:r>
            <a:r>
              <a:rPr lang="en-US" sz="2400" dirty="0" smtClean="0"/>
              <a:t>]</a:t>
            </a:r>
            <a:r>
              <a:rPr lang="en-US" sz="2400" dirty="0"/>
              <a:t> </a:t>
            </a:r>
            <a:r>
              <a:rPr lang="en-US" sz="2400" dirty="0" err="1" smtClean="0"/>
              <a:t>Parágrafo</a:t>
            </a:r>
            <a:r>
              <a:rPr lang="en-US" sz="2400" dirty="0" smtClean="0"/>
              <a:t> </a:t>
            </a:r>
            <a:r>
              <a:rPr lang="en-US" sz="2400" dirty="0" err="1"/>
              <a:t>único</a:t>
            </a:r>
            <a:r>
              <a:rPr lang="en-US" sz="2400" dirty="0"/>
              <a:t>.  </a:t>
            </a:r>
            <a:r>
              <a:rPr lang="en-US" sz="2400" dirty="0" err="1"/>
              <a:t>Tratando</a:t>
            </a:r>
            <a:r>
              <a:rPr lang="en-US" sz="2400" dirty="0"/>
              <a:t>-se de </a:t>
            </a:r>
            <a:r>
              <a:rPr lang="en-US" sz="2400" dirty="0" err="1"/>
              <a:t>entrega</a:t>
            </a:r>
            <a:r>
              <a:rPr lang="en-US" sz="2400" dirty="0"/>
              <a:t> de </a:t>
            </a:r>
            <a:r>
              <a:rPr lang="en-US" sz="2400" dirty="0" err="1"/>
              <a:t>coisa</a:t>
            </a:r>
            <a:r>
              <a:rPr lang="en-US" sz="2400" dirty="0"/>
              <a:t> </a:t>
            </a:r>
            <a:r>
              <a:rPr lang="en-US" sz="2400" dirty="0" err="1"/>
              <a:t>determinada</a:t>
            </a:r>
            <a:r>
              <a:rPr lang="en-US" sz="2400" dirty="0"/>
              <a:t> </a:t>
            </a:r>
            <a:r>
              <a:rPr lang="en-US" sz="2400" dirty="0" err="1"/>
              <a:t>pelo</a:t>
            </a:r>
            <a:r>
              <a:rPr lang="en-US" sz="2400" dirty="0"/>
              <a:t> </a:t>
            </a:r>
            <a:r>
              <a:rPr lang="en-US" sz="2400" b="1" i="1" u="sng" dirty="0" err="1"/>
              <a:t>gênero</a:t>
            </a:r>
            <a:r>
              <a:rPr lang="en-US" sz="2400" b="1" i="1" u="sng" dirty="0"/>
              <a:t> e </a:t>
            </a:r>
            <a:r>
              <a:rPr lang="en-US" sz="2400" b="1" i="1" u="sng" dirty="0" err="1"/>
              <a:t>pela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quantidade</a:t>
            </a:r>
            <a:r>
              <a:rPr lang="en-US" sz="2400" dirty="0"/>
              <a:t>, o </a:t>
            </a:r>
            <a:r>
              <a:rPr lang="en-US" sz="2400" dirty="0" err="1"/>
              <a:t>autor</a:t>
            </a:r>
            <a:r>
              <a:rPr lang="en-US" sz="2400" dirty="0"/>
              <a:t> </a:t>
            </a:r>
            <a:r>
              <a:rPr lang="en-US" sz="2400" dirty="0" err="1"/>
              <a:t>individualizá</a:t>
            </a:r>
            <a:r>
              <a:rPr lang="en-US" sz="2400" dirty="0"/>
              <a:t>-la-</a:t>
            </a:r>
            <a:r>
              <a:rPr lang="en-US" sz="2400" dirty="0" err="1"/>
              <a:t>á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petição</a:t>
            </a:r>
            <a:r>
              <a:rPr lang="en-US" sz="2400" dirty="0"/>
              <a:t> </a:t>
            </a:r>
            <a:r>
              <a:rPr lang="en-US" sz="2400" dirty="0" err="1"/>
              <a:t>inicial</a:t>
            </a:r>
            <a:r>
              <a:rPr lang="en-US" sz="2400" dirty="0"/>
              <a:t>, se </a:t>
            </a:r>
            <a:r>
              <a:rPr lang="en-US" sz="2400" dirty="0" err="1"/>
              <a:t>lhe</a:t>
            </a:r>
            <a:r>
              <a:rPr lang="en-US" sz="2400" dirty="0"/>
              <a:t> </a:t>
            </a:r>
            <a:r>
              <a:rPr lang="en-US" sz="2400" dirty="0" err="1"/>
              <a:t>couber</a:t>
            </a:r>
            <a:r>
              <a:rPr lang="en-US" sz="2400" dirty="0"/>
              <a:t> a </a:t>
            </a:r>
            <a:r>
              <a:rPr lang="en-US" sz="2400" dirty="0" err="1"/>
              <a:t>escolha</a:t>
            </a:r>
            <a:r>
              <a:rPr lang="en-US" sz="2400" dirty="0"/>
              <a:t>, </a:t>
            </a:r>
            <a:r>
              <a:rPr lang="en-US" sz="2400" dirty="0" err="1"/>
              <a:t>ou</a:t>
            </a:r>
            <a:r>
              <a:rPr lang="en-US" sz="2400" dirty="0"/>
              <a:t>, se a </a:t>
            </a:r>
            <a:r>
              <a:rPr lang="en-US" sz="2400" dirty="0" err="1"/>
              <a:t>escolha</a:t>
            </a:r>
            <a:r>
              <a:rPr lang="en-US" sz="2400" dirty="0"/>
              <a:t> </a:t>
            </a:r>
            <a:r>
              <a:rPr lang="en-US" sz="2400" dirty="0" err="1"/>
              <a:t>couber</a:t>
            </a:r>
            <a:r>
              <a:rPr lang="en-US" sz="2400" dirty="0"/>
              <a:t> </a:t>
            </a:r>
            <a:r>
              <a:rPr lang="en-US" sz="2400" dirty="0" err="1"/>
              <a:t>ao</a:t>
            </a:r>
            <a:r>
              <a:rPr lang="en-US" sz="2400" dirty="0"/>
              <a:t> </a:t>
            </a:r>
            <a:r>
              <a:rPr lang="en-US" sz="2400" dirty="0" err="1"/>
              <a:t>réu</a:t>
            </a:r>
            <a:r>
              <a:rPr lang="en-US" sz="2400" dirty="0"/>
              <a:t>, </a:t>
            </a:r>
            <a:r>
              <a:rPr lang="en-US" sz="2400" dirty="0" err="1"/>
              <a:t>este</a:t>
            </a:r>
            <a:r>
              <a:rPr lang="en-US" sz="2400" dirty="0"/>
              <a:t> a </a:t>
            </a:r>
            <a:r>
              <a:rPr lang="en-US" sz="2400" dirty="0" err="1"/>
              <a:t>entregará</a:t>
            </a:r>
            <a:r>
              <a:rPr lang="en-US" sz="2400" dirty="0"/>
              <a:t> </a:t>
            </a:r>
            <a:r>
              <a:rPr lang="en-US" sz="2400" dirty="0" err="1"/>
              <a:t>individualizada</a:t>
            </a:r>
            <a:r>
              <a:rPr lang="en-US" sz="2400" dirty="0"/>
              <a:t>, no </a:t>
            </a:r>
            <a:r>
              <a:rPr lang="en-US" sz="2400" dirty="0" err="1"/>
              <a:t>prazo</a:t>
            </a:r>
            <a:r>
              <a:rPr lang="en-US" sz="2400" dirty="0"/>
              <a:t> </a:t>
            </a:r>
            <a:r>
              <a:rPr lang="en-US" sz="2400" dirty="0" err="1"/>
              <a:t>fixado</a:t>
            </a:r>
            <a:r>
              <a:rPr lang="en-US" sz="2400" dirty="0"/>
              <a:t> </a:t>
            </a:r>
            <a:r>
              <a:rPr lang="en-US" sz="2400" dirty="0" err="1"/>
              <a:t>pelo</a:t>
            </a:r>
            <a:r>
              <a:rPr lang="en-US" sz="2400" dirty="0"/>
              <a:t> </a:t>
            </a:r>
            <a:r>
              <a:rPr lang="en-US" sz="2400" dirty="0" err="1"/>
              <a:t>juiz</a:t>
            </a:r>
            <a:r>
              <a:rPr lang="en-US" sz="2400" dirty="0"/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91486" y="3509201"/>
            <a:ext cx="66906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Peti</a:t>
            </a:r>
            <a:r>
              <a:rPr lang="en-US" dirty="0" err="1" smtClean="0"/>
              <a:t>ção</a:t>
            </a:r>
            <a:r>
              <a:rPr lang="en-US" dirty="0" smtClean="0"/>
              <a:t> </a:t>
            </a:r>
            <a:r>
              <a:rPr lang="en-US" dirty="0" err="1" smtClean="0"/>
              <a:t>Inicial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Requerimento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Omissão</a:t>
            </a:r>
            <a:r>
              <a:rPr lang="en-US" dirty="0" smtClean="0"/>
              <a:t> do </a:t>
            </a:r>
            <a:r>
              <a:rPr lang="en-US" dirty="0" err="1" smtClean="0"/>
              <a:t>devedor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Possibilidade</a:t>
            </a:r>
            <a:r>
              <a:rPr lang="en-US" dirty="0" smtClean="0"/>
              <a:t> de </a:t>
            </a:r>
            <a:r>
              <a:rPr lang="en-US" dirty="0" err="1" smtClean="0"/>
              <a:t>impugnação</a:t>
            </a:r>
            <a:r>
              <a:rPr lang="en-US" dirty="0" smtClean="0"/>
              <a:t> (art. 812, CPC)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385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5234256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4999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200" b="1" dirty="0" err="1">
                <a:solidFill>
                  <a:prstClr val="black"/>
                </a:solidFill>
                <a:latin typeface="Constantia "/>
                <a:cs typeface="Constantia "/>
              </a:rPr>
              <a:t>Seção</a:t>
            </a:r>
            <a:r>
              <a:rPr lang="en-US" sz="2200" b="1" dirty="0">
                <a:solidFill>
                  <a:prstClr val="black"/>
                </a:solidFill>
                <a:latin typeface="Constantia "/>
                <a:cs typeface="Constantia "/>
              </a:rPr>
              <a:t> IV Do </a:t>
            </a:r>
            <a:r>
              <a:rPr lang="en-US" sz="2200" b="1" dirty="0" err="1">
                <a:solidFill>
                  <a:prstClr val="black"/>
                </a:solidFill>
                <a:latin typeface="Constantia "/>
                <a:cs typeface="Constantia "/>
              </a:rPr>
              <a:t>Julgamento</a:t>
            </a:r>
            <a:r>
              <a:rPr lang="en-US" sz="2200" b="1" dirty="0">
                <a:solidFill>
                  <a:prstClr val="black"/>
                </a:solidFill>
                <a:latin typeface="Constantia "/>
                <a:cs typeface="Constantia "/>
              </a:rPr>
              <a:t> das </a:t>
            </a:r>
            <a:r>
              <a:rPr lang="en-US" sz="2200" b="1" dirty="0" err="1">
                <a:solidFill>
                  <a:prstClr val="black"/>
                </a:solidFill>
                <a:latin typeface="Constantia "/>
                <a:cs typeface="Constantia "/>
              </a:rPr>
              <a:t>Ações</a:t>
            </a:r>
            <a:r>
              <a:rPr lang="en-US" sz="2200" b="1" dirty="0">
                <a:solidFill>
                  <a:prstClr val="black"/>
                </a:solidFill>
                <a:latin typeface="Constantia "/>
                <a:cs typeface="Constantia 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 "/>
                <a:cs typeface="Constantia "/>
              </a:rPr>
              <a:t>Relativas</a:t>
            </a:r>
            <a:r>
              <a:rPr lang="en-US" sz="2200" b="1" dirty="0">
                <a:solidFill>
                  <a:prstClr val="black"/>
                </a:solidFill>
                <a:latin typeface="Constantia "/>
                <a:cs typeface="Constantia 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 "/>
                <a:cs typeface="Constantia "/>
              </a:rPr>
              <a:t>às</a:t>
            </a:r>
            <a:r>
              <a:rPr lang="en-US" sz="2200" b="1" dirty="0">
                <a:solidFill>
                  <a:prstClr val="black"/>
                </a:solidFill>
                <a:latin typeface="Constantia "/>
                <a:cs typeface="Constantia 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 "/>
                <a:cs typeface="Constantia "/>
              </a:rPr>
              <a:t>Prestações</a:t>
            </a:r>
            <a:r>
              <a:rPr lang="en-US" sz="2200" b="1" dirty="0">
                <a:solidFill>
                  <a:prstClr val="black"/>
                </a:solidFill>
                <a:latin typeface="Constantia "/>
                <a:cs typeface="Constantia "/>
              </a:rPr>
              <a:t> de </a:t>
            </a:r>
            <a:r>
              <a:rPr lang="en-US" sz="2200" b="1" dirty="0" err="1">
                <a:solidFill>
                  <a:prstClr val="black"/>
                </a:solidFill>
                <a:latin typeface="Constantia "/>
                <a:cs typeface="Constantia "/>
              </a:rPr>
              <a:t>Fazer</a:t>
            </a:r>
            <a:r>
              <a:rPr lang="en-US" sz="2200" b="1" dirty="0">
                <a:solidFill>
                  <a:prstClr val="black"/>
                </a:solidFill>
                <a:latin typeface="Constantia "/>
                <a:cs typeface="Constantia "/>
              </a:rPr>
              <a:t>, de </a:t>
            </a:r>
            <a:r>
              <a:rPr lang="en-US" sz="2200" b="1" dirty="0" err="1">
                <a:solidFill>
                  <a:prstClr val="black"/>
                </a:solidFill>
                <a:latin typeface="Constantia "/>
                <a:cs typeface="Constantia "/>
              </a:rPr>
              <a:t>Não</a:t>
            </a:r>
            <a:r>
              <a:rPr lang="en-US" sz="2200" b="1" dirty="0">
                <a:solidFill>
                  <a:prstClr val="black"/>
                </a:solidFill>
                <a:latin typeface="Constantia "/>
                <a:cs typeface="Constantia 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 "/>
                <a:cs typeface="Constantia "/>
              </a:rPr>
              <a:t>Fazer</a:t>
            </a:r>
            <a:r>
              <a:rPr lang="en-US" sz="2200" b="1" dirty="0">
                <a:solidFill>
                  <a:prstClr val="black"/>
                </a:solidFill>
                <a:latin typeface="Constantia "/>
                <a:cs typeface="Constantia "/>
              </a:rPr>
              <a:t> e de </a:t>
            </a:r>
            <a:r>
              <a:rPr lang="en-US" sz="2200" b="1" dirty="0" err="1">
                <a:solidFill>
                  <a:prstClr val="black"/>
                </a:solidFill>
                <a:latin typeface="Constantia "/>
                <a:cs typeface="Constantia "/>
              </a:rPr>
              <a:t>Entregar</a:t>
            </a:r>
            <a:r>
              <a:rPr lang="en-US" sz="2200" b="1" dirty="0">
                <a:solidFill>
                  <a:prstClr val="black"/>
                </a:solidFill>
                <a:latin typeface="Constantia "/>
                <a:cs typeface="Constantia 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 "/>
                <a:cs typeface="Constantia "/>
              </a:rPr>
              <a:t>Coisa</a:t>
            </a:r>
            <a:endParaRPr lang="en-US" sz="2200" dirty="0">
              <a:latin typeface="Constantia "/>
              <a:cs typeface="Constantia 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95023" y="2020067"/>
            <a:ext cx="696524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latin typeface="Franklin Gothic Book"/>
                <a:cs typeface="Franklin Gothic Book"/>
              </a:rPr>
              <a:t>Art. 497.  Na </a:t>
            </a:r>
            <a:r>
              <a:rPr lang="en-US" sz="1600" dirty="0" err="1">
                <a:latin typeface="Franklin Gothic Book"/>
                <a:cs typeface="Franklin Gothic Book"/>
              </a:rPr>
              <a:t>ação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que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tenha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por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objeto</a:t>
            </a:r>
            <a:r>
              <a:rPr lang="en-US" sz="1600" dirty="0">
                <a:latin typeface="Franklin Gothic Book"/>
                <a:cs typeface="Franklin Gothic Book"/>
              </a:rPr>
              <a:t> a </a:t>
            </a:r>
            <a:r>
              <a:rPr lang="en-US" sz="1600" b="1" dirty="0" err="1">
                <a:latin typeface="Franklin Gothic Book"/>
                <a:cs typeface="Franklin Gothic Book"/>
              </a:rPr>
              <a:t>prestação</a:t>
            </a:r>
            <a:r>
              <a:rPr lang="en-US" sz="1600" b="1" dirty="0">
                <a:latin typeface="Franklin Gothic Book"/>
                <a:cs typeface="Franklin Gothic Book"/>
              </a:rPr>
              <a:t> de </a:t>
            </a:r>
            <a:r>
              <a:rPr lang="en-US" sz="1600" b="1" dirty="0" err="1">
                <a:latin typeface="Franklin Gothic Book"/>
                <a:cs typeface="Franklin Gothic Book"/>
              </a:rPr>
              <a:t>fazer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ou</a:t>
            </a:r>
            <a:r>
              <a:rPr lang="en-US" sz="1600" b="1" dirty="0">
                <a:latin typeface="Franklin Gothic Book"/>
                <a:cs typeface="Franklin Gothic Book"/>
              </a:rPr>
              <a:t> de </a:t>
            </a:r>
            <a:r>
              <a:rPr lang="en-US" sz="1600" b="1" dirty="0" err="1">
                <a:latin typeface="Franklin Gothic Book"/>
                <a:cs typeface="Franklin Gothic Book"/>
              </a:rPr>
              <a:t>não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fazer</a:t>
            </a:r>
            <a:r>
              <a:rPr lang="en-US" sz="1600" dirty="0">
                <a:latin typeface="Franklin Gothic Book"/>
                <a:cs typeface="Franklin Gothic Book"/>
              </a:rPr>
              <a:t>, o </a:t>
            </a:r>
            <a:r>
              <a:rPr lang="en-US" sz="1600" dirty="0" err="1">
                <a:latin typeface="Franklin Gothic Book"/>
                <a:cs typeface="Franklin Gothic Book"/>
              </a:rPr>
              <a:t>juiz</a:t>
            </a:r>
            <a:r>
              <a:rPr lang="en-US" sz="1600" dirty="0">
                <a:latin typeface="Franklin Gothic Book"/>
                <a:cs typeface="Franklin Gothic Book"/>
              </a:rPr>
              <a:t>, se </a:t>
            </a:r>
            <a:r>
              <a:rPr lang="en-US" sz="1600" dirty="0" err="1">
                <a:latin typeface="Franklin Gothic Book"/>
                <a:cs typeface="Franklin Gothic Book"/>
              </a:rPr>
              <a:t>procedente</a:t>
            </a:r>
            <a:r>
              <a:rPr lang="en-US" sz="1600" dirty="0">
                <a:latin typeface="Franklin Gothic Book"/>
                <a:cs typeface="Franklin Gothic Book"/>
              </a:rPr>
              <a:t> o </a:t>
            </a:r>
            <a:r>
              <a:rPr lang="en-US" sz="1600" dirty="0" err="1">
                <a:latin typeface="Franklin Gothic Book"/>
                <a:cs typeface="Franklin Gothic Book"/>
              </a:rPr>
              <a:t>pedido</a:t>
            </a:r>
            <a:r>
              <a:rPr lang="en-US" sz="1600" dirty="0">
                <a:latin typeface="Franklin Gothic Book"/>
                <a:cs typeface="Franklin Gothic Book"/>
              </a:rPr>
              <a:t>, </a:t>
            </a:r>
            <a:r>
              <a:rPr lang="en-US" sz="1600" dirty="0" err="1">
                <a:latin typeface="Franklin Gothic Book"/>
                <a:cs typeface="Franklin Gothic Book"/>
              </a:rPr>
              <a:t>concederá</a:t>
            </a:r>
            <a:r>
              <a:rPr lang="en-US" sz="1600" dirty="0">
                <a:latin typeface="Franklin Gothic Book"/>
                <a:cs typeface="Franklin Gothic Book"/>
              </a:rPr>
              <a:t> a </a:t>
            </a:r>
            <a:r>
              <a:rPr lang="en-US" sz="1600" b="1" dirty="0" err="1">
                <a:latin typeface="Franklin Gothic Book"/>
                <a:cs typeface="Franklin Gothic Book"/>
              </a:rPr>
              <a:t>tutela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específica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ou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determinará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providências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que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assegurem</a:t>
            </a:r>
            <a:r>
              <a:rPr lang="en-US" sz="1600" dirty="0">
                <a:latin typeface="Franklin Gothic Book"/>
                <a:cs typeface="Franklin Gothic Book"/>
              </a:rPr>
              <a:t> a </a:t>
            </a:r>
            <a:r>
              <a:rPr lang="en-US" sz="1600" dirty="0" err="1">
                <a:latin typeface="Franklin Gothic Book"/>
                <a:cs typeface="Franklin Gothic Book"/>
              </a:rPr>
              <a:t>obtenção</a:t>
            </a:r>
            <a:r>
              <a:rPr lang="en-US" sz="1600" dirty="0">
                <a:latin typeface="Franklin Gothic Book"/>
                <a:cs typeface="Franklin Gothic Book"/>
              </a:rPr>
              <a:t> de </a:t>
            </a:r>
            <a:r>
              <a:rPr lang="en-US" sz="1600" dirty="0" err="1">
                <a:latin typeface="Franklin Gothic Book"/>
                <a:cs typeface="Franklin Gothic Book"/>
              </a:rPr>
              <a:t>tutela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pelo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resultado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prático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equivalente</a:t>
            </a:r>
            <a:r>
              <a:rPr lang="en-US" sz="1600" dirty="0"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sz="1600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sz="1600" dirty="0" smtClean="0">
                <a:latin typeface="Franklin Gothic Book"/>
                <a:cs typeface="Franklin Gothic Book"/>
              </a:rPr>
              <a:t>[</a:t>
            </a:r>
            <a:r>
              <a:rPr lang="mr-IN" sz="1600" dirty="0" smtClean="0">
                <a:latin typeface="Franklin Gothic Book"/>
                <a:cs typeface="Franklin Gothic Book"/>
              </a:rPr>
              <a:t>…</a:t>
            </a:r>
            <a:r>
              <a:rPr lang="en-US" sz="1600" dirty="0" smtClean="0">
                <a:latin typeface="Franklin Gothic Book"/>
                <a:cs typeface="Franklin Gothic Book"/>
              </a:rPr>
              <a:t>]</a:t>
            </a:r>
          </a:p>
          <a:p>
            <a:pPr algn="just"/>
            <a:endParaRPr lang="en-US" sz="1600" dirty="0">
              <a:latin typeface="Franklin Gothic Book"/>
              <a:cs typeface="Franklin Gothic Book"/>
            </a:endParaRPr>
          </a:p>
          <a:p>
            <a:pPr algn="just"/>
            <a:r>
              <a:rPr lang="en-US" sz="1600" dirty="0" smtClean="0">
                <a:latin typeface="Franklin Gothic Book"/>
                <a:cs typeface="Franklin Gothic Book"/>
              </a:rPr>
              <a:t>Art</a:t>
            </a:r>
            <a:r>
              <a:rPr lang="en-US" sz="1600" dirty="0">
                <a:latin typeface="Franklin Gothic Book"/>
                <a:cs typeface="Franklin Gothic Book"/>
              </a:rPr>
              <a:t>. 498.  Na </a:t>
            </a:r>
            <a:r>
              <a:rPr lang="en-US" sz="1600" dirty="0" err="1">
                <a:latin typeface="Franklin Gothic Book"/>
                <a:cs typeface="Franklin Gothic Book"/>
              </a:rPr>
              <a:t>ação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que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tenha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por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objeto</a:t>
            </a:r>
            <a:r>
              <a:rPr lang="en-US" sz="1600" dirty="0">
                <a:latin typeface="Franklin Gothic Book"/>
                <a:cs typeface="Franklin Gothic Book"/>
              </a:rPr>
              <a:t> a </a:t>
            </a:r>
            <a:r>
              <a:rPr lang="en-US" sz="1600" b="1" u="sng" dirty="0" err="1">
                <a:latin typeface="Franklin Gothic Book"/>
                <a:cs typeface="Franklin Gothic Book"/>
              </a:rPr>
              <a:t>entrega</a:t>
            </a:r>
            <a:r>
              <a:rPr lang="en-US" sz="1600" b="1" u="sng" dirty="0">
                <a:latin typeface="Franklin Gothic Book"/>
                <a:cs typeface="Franklin Gothic Book"/>
              </a:rPr>
              <a:t> de </a:t>
            </a:r>
            <a:r>
              <a:rPr lang="en-US" sz="1600" b="1" u="sng" dirty="0" err="1">
                <a:latin typeface="Franklin Gothic Book"/>
                <a:cs typeface="Franklin Gothic Book"/>
              </a:rPr>
              <a:t>coisa</a:t>
            </a:r>
            <a:r>
              <a:rPr lang="en-US" sz="1600" dirty="0">
                <a:latin typeface="Franklin Gothic Book"/>
                <a:cs typeface="Franklin Gothic Book"/>
              </a:rPr>
              <a:t>, o </a:t>
            </a:r>
            <a:r>
              <a:rPr lang="en-US" sz="1600" dirty="0" err="1">
                <a:latin typeface="Franklin Gothic Book"/>
                <a:cs typeface="Franklin Gothic Book"/>
              </a:rPr>
              <a:t>juiz</a:t>
            </a:r>
            <a:r>
              <a:rPr lang="en-US" sz="1600" dirty="0">
                <a:latin typeface="Franklin Gothic Book"/>
                <a:cs typeface="Franklin Gothic Book"/>
              </a:rPr>
              <a:t>, </a:t>
            </a:r>
            <a:r>
              <a:rPr lang="en-US" sz="1600" dirty="0" err="1">
                <a:latin typeface="Franklin Gothic Book"/>
                <a:cs typeface="Franklin Gothic Book"/>
              </a:rPr>
              <a:t>ao</a:t>
            </a:r>
            <a:r>
              <a:rPr lang="en-US" sz="1600" dirty="0">
                <a:latin typeface="Franklin Gothic Book"/>
                <a:cs typeface="Franklin Gothic Book"/>
              </a:rPr>
              <a:t> conceder </a:t>
            </a:r>
            <a:r>
              <a:rPr lang="en-US" sz="1600" b="1" u="sng" dirty="0">
                <a:latin typeface="Franklin Gothic Book"/>
                <a:cs typeface="Franklin Gothic Book"/>
              </a:rPr>
              <a:t>a </a:t>
            </a:r>
            <a:r>
              <a:rPr lang="en-US" sz="1600" b="1" u="sng" dirty="0" err="1">
                <a:latin typeface="Franklin Gothic Book"/>
                <a:cs typeface="Franklin Gothic Book"/>
              </a:rPr>
              <a:t>tutela</a:t>
            </a:r>
            <a:r>
              <a:rPr lang="en-US" sz="1600" b="1" u="sng" dirty="0">
                <a:latin typeface="Franklin Gothic Book"/>
                <a:cs typeface="Franklin Gothic Book"/>
              </a:rPr>
              <a:t> </a:t>
            </a:r>
            <a:r>
              <a:rPr lang="en-US" sz="1600" b="1" u="sng" dirty="0" err="1">
                <a:latin typeface="Franklin Gothic Book"/>
                <a:cs typeface="Franklin Gothic Book"/>
              </a:rPr>
              <a:t>específica</a:t>
            </a:r>
            <a:r>
              <a:rPr lang="en-US" sz="1600" dirty="0">
                <a:latin typeface="Franklin Gothic Book"/>
                <a:cs typeface="Franklin Gothic Book"/>
              </a:rPr>
              <a:t>, </a:t>
            </a:r>
            <a:r>
              <a:rPr lang="en-US" sz="1600" dirty="0" err="1">
                <a:latin typeface="Franklin Gothic Book"/>
                <a:cs typeface="Franklin Gothic Book"/>
              </a:rPr>
              <a:t>fixará</a:t>
            </a:r>
            <a:r>
              <a:rPr lang="en-US" sz="1600" dirty="0">
                <a:latin typeface="Franklin Gothic Book"/>
                <a:cs typeface="Franklin Gothic Book"/>
              </a:rPr>
              <a:t> o </a:t>
            </a:r>
            <a:r>
              <a:rPr lang="en-US" sz="1600" dirty="0" err="1">
                <a:latin typeface="Franklin Gothic Book"/>
                <a:cs typeface="Franklin Gothic Book"/>
              </a:rPr>
              <a:t>prazo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para</a:t>
            </a:r>
            <a:r>
              <a:rPr lang="en-US" sz="1600" dirty="0">
                <a:latin typeface="Franklin Gothic Book"/>
                <a:cs typeface="Franklin Gothic Book"/>
              </a:rPr>
              <a:t> o </a:t>
            </a:r>
            <a:r>
              <a:rPr lang="en-US" sz="1600" dirty="0" err="1">
                <a:latin typeface="Franklin Gothic Book"/>
                <a:cs typeface="Franklin Gothic Book"/>
              </a:rPr>
              <a:t>cumprimento</a:t>
            </a:r>
            <a:r>
              <a:rPr lang="en-US" sz="1600" dirty="0">
                <a:latin typeface="Franklin Gothic Book"/>
                <a:cs typeface="Franklin Gothic Book"/>
              </a:rPr>
              <a:t> da </a:t>
            </a:r>
            <a:r>
              <a:rPr lang="en-US" sz="1600" dirty="0" err="1">
                <a:latin typeface="Franklin Gothic Book"/>
                <a:cs typeface="Franklin Gothic Book"/>
              </a:rPr>
              <a:t>obrigação</a:t>
            </a:r>
            <a:r>
              <a:rPr lang="en-US" sz="1600" dirty="0"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sz="1600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sz="1600" dirty="0" smtClean="0">
                <a:latin typeface="Franklin Gothic Book"/>
                <a:cs typeface="Franklin Gothic Book"/>
              </a:rPr>
              <a:t>[</a:t>
            </a:r>
            <a:r>
              <a:rPr lang="mr-IN" sz="1600" dirty="0" smtClean="0">
                <a:latin typeface="Franklin Gothic Book"/>
                <a:cs typeface="Franklin Gothic Book"/>
              </a:rPr>
              <a:t>…</a:t>
            </a:r>
            <a:r>
              <a:rPr lang="en-US" sz="1600" dirty="0" smtClean="0">
                <a:latin typeface="Franklin Gothic Book"/>
                <a:cs typeface="Franklin Gothic Book"/>
              </a:rPr>
              <a:t>]</a:t>
            </a:r>
          </a:p>
          <a:p>
            <a:pPr algn="just"/>
            <a:endParaRPr lang="en-US" sz="1600" dirty="0">
              <a:latin typeface="Franklin Gothic Book"/>
              <a:cs typeface="Franklin Gothic Book"/>
            </a:endParaRPr>
          </a:p>
          <a:p>
            <a:pPr algn="just"/>
            <a:r>
              <a:rPr lang="en-US" sz="1600" b="1" dirty="0" smtClean="0">
                <a:latin typeface="Franklin Gothic Book"/>
                <a:cs typeface="Franklin Gothic Book"/>
              </a:rPr>
              <a:t>Art</a:t>
            </a:r>
            <a:r>
              <a:rPr lang="en-US" sz="1600" b="1" dirty="0">
                <a:latin typeface="Franklin Gothic Book"/>
                <a:cs typeface="Franklin Gothic Book"/>
              </a:rPr>
              <a:t>. 499.  A </a:t>
            </a:r>
            <a:r>
              <a:rPr lang="en-US" sz="1600" b="1" dirty="0" err="1">
                <a:latin typeface="Franklin Gothic Book"/>
                <a:cs typeface="Franklin Gothic Book"/>
              </a:rPr>
              <a:t>obrigação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somente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será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convertida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em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perdas</a:t>
            </a:r>
            <a:r>
              <a:rPr lang="en-US" sz="1600" b="1" dirty="0">
                <a:latin typeface="Franklin Gothic Book"/>
                <a:cs typeface="Franklin Gothic Book"/>
              </a:rPr>
              <a:t> e </a:t>
            </a:r>
            <a:r>
              <a:rPr lang="en-US" sz="1600" b="1" dirty="0" err="1">
                <a:latin typeface="Franklin Gothic Book"/>
                <a:cs typeface="Franklin Gothic Book"/>
              </a:rPr>
              <a:t>danos</a:t>
            </a:r>
            <a:r>
              <a:rPr lang="en-US" sz="1600" b="1" dirty="0">
                <a:latin typeface="Franklin Gothic Book"/>
                <a:cs typeface="Franklin Gothic Book"/>
              </a:rPr>
              <a:t> se o </a:t>
            </a:r>
            <a:r>
              <a:rPr lang="en-US" sz="1600" b="1" dirty="0" err="1">
                <a:latin typeface="Franklin Gothic Book"/>
                <a:cs typeface="Franklin Gothic Book"/>
              </a:rPr>
              <a:t>autor</a:t>
            </a:r>
            <a:r>
              <a:rPr lang="en-US" sz="1600" b="1" dirty="0">
                <a:latin typeface="Franklin Gothic Book"/>
                <a:cs typeface="Franklin Gothic Book"/>
              </a:rPr>
              <a:t> o </a:t>
            </a:r>
            <a:r>
              <a:rPr lang="en-US" sz="1600" b="1" dirty="0" err="1">
                <a:latin typeface="Franklin Gothic Book"/>
                <a:cs typeface="Franklin Gothic Book"/>
              </a:rPr>
              <a:t>requerer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ou</a:t>
            </a:r>
            <a:r>
              <a:rPr lang="en-US" sz="1600" b="1" dirty="0">
                <a:latin typeface="Franklin Gothic Book"/>
                <a:cs typeface="Franklin Gothic Book"/>
              </a:rPr>
              <a:t> se </a:t>
            </a:r>
            <a:r>
              <a:rPr lang="en-US" sz="1600" b="1" dirty="0" err="1">
                <a:latin typeface="Franklin Gothic Book"/>
                <a:cs typeface="Franklin Gothic Book"/>
              </a:rPr>
              <a:t>impossível</a:t>
            </a:r>
            <a:r>
              <a:rPr lang="en-US" sz="1600" b="1" dirty="0">
                <a:latin typeface="Franklin Gothic Book"/>
                <a:cs typeface="Franklin Gothic Book"/>
              </a:rPr>
              <a:t> a </a:t>
            </a:r>
            <a:r>
              <a:rPr lang="en-US" sz="1600" b="1" dirty="0" err="1">
                <a:latin typeface="Franklin Gothic Book"/>
                <a:cs typeface="Franklin Gothic Book"/>
              </a:rPr>
              <a:t>tutela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específica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ou</a:t>
            </a:r>
            <a:r>
              <a:rPr lang="en-US" sz="1600" dirty="0">
                <a:latin typeface="Franklin Gothic Book"/>
                <a:cs typeface="Franklin Gothic Book"/>
              </a:rPr>
              <a:t> a </a:t>
            </a:r>
            <a:r>
              <a:rPr lang="en-US" sz="1600" dirty="0" err="1">
                <a:latin typeface="Franklin Gothic Book"/>
                <a:cs typeface="Franklin Gothic Book"/>
              </a:rPr>
              <a:t>obtenção</a:t>
            </a:r>
            <a:r>
              <a:rPr lang="en-US" sz="1600" dirty="0">
                <a:latin typeface="Franklin Gothic Book"/>
                <a:cs typeface="Franklin Gothic Book"/>
              </a:rPr>
              <a:t> de </a:t>
            </a:r>
            <a:r>
              <a:rPr lang="en-US" sz="1600" dirty="0" err="1">
                <a:latin typeface="Franklin Gothic Book"/>
                <a:cs typeface="Franklin Gothic Book"/>
              </a:rPr>
              <a:t>tutela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pelo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resultado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prático</a:t>
            </a:r>
            <a:r>
              <a:rPr lang="en-US" sz="1600" dirty="0"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latin typeface="Franklin Gothic Book"/>
                <a:cs typeface="Franklin Gothic Book"/>
              </a:rPr>
              <a:t>equivalente</a:t>
            </a:r>
            <a:r>
              <a:rPr lang="en-US" sz="1600" dirty="0">
                <a:latin typeface="Franklin Gothic Book"/>
                <a:cs typeface="Franklin Gothic Book"/>
              </a:rPr>
              <a:t>.</a:t>
            </a:r>
            <a:endParaRPr lang="en-US" sz="16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535057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82577928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5425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99404" y="2212879"/>
            <a:ext cx="6860864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Art. 809.  O </a:t>
            </a:r>
            <a:r>
              <a:rPr lang="en-US" sz="2800" dirty="0" err="1"/>
              <a:t>exequente</a:t>
            </a:r>
            <a:r>
              <a:rPr lang="en-US" sz="2800" dirty="0"/>
              <a:t> tem </a:t>
            </a:r>
            <a:r>
              <a:rPr lang="en-US" sz="2800" dirty="0" err="1"/>
              <a:t>direito</a:t>
            </a:r>
            <a:r>
              <a:rPr lang="en-US" sz="2800" dirty="0"/>
              <a:t> a </a:t>
            </a:r>
            <a:r>
              <a:rPr lang="en-US" sz="2800" dirty="0" err="1"/>
              <a:t>receber</a:t>
            </a:r>
            <a:r>
              <a:rPr lang="en-US" sz="2800" dirty="0"/>
              <a:t>, </a:t>
            </a:r>
            <a:r>
              <a:rPr lang="en-US" sz="2800" dirty="0" err="1"/>
              <a:t>além</a:t>
            </a:r>
            <a:r>
              <a:rPr lang="en-US" sz="2800" dirty="0"/>
              <a:t> de </a:t>
            </a:r>
            <a:r>
              <a:rPr lang="en-US" sz="2800" dirty="0" err="1"/>
              <a:t>perdas</a:t>
            </a:r>
            <a:r>
              <a:rPr lang="en-US" sz="2800" dirty="0"/>
              <a:t> e </a:t>
            </a:r>
            <a:r>
              <a:rPr lang="en-US" sz="2800" dirty="0" err="1"/>
              <a:t>danos</a:t>
            </a:r>
            <a:r>
              <a:rPr lang="en-US" sz="2800" dirty="0"/>
              <a:t>, o valor da </a:t>
            </a:r>
            <a:r>
              <a:rPr lang="en-US" sz="2800" dirty="0" err="1"/>
              <a:t>coisa</a:t>
            </a:r>
            <a:r>
              <a:rPr lang="en-US" sz="2800" dirty="0"/>
              <a:t>, </a:t>
            </a:r>
            <a:r>
              <a:rPr lang="en-US" sz="2800" b="1" u="sng" dirty="0" err="1"/>
              <a:t>quando</a:t>
            </a:r>
            <a:r>
              <a:rPr lang="en-US" sz="2800" b="1" u="sng" dirty="0"/>
              <a:t> </a:t>
            </a:r>
            <a:r>
              <a:rPr lang="en-US" sz="2800" b="1" u="sng" dirty="0" err="1"/>
              <a:t>essa</a:t>
            </a:r>
            <a:r>
              <a:rPr lang="en-US" sz="2800" b="1" u="sng" dirty="0"/>
              <a:t> se </a:t>
            </a:r>
            <a:r>
              <a:rPr lang="en-US" sz="2800" b="1" u="sng" dirty="0" err="1"/>
              <a:t>deteriorar</a:t>
            </a:r>
            <a:r>
              <a:rPr lang="en-US" sz="2800" dirty="0"/>
              <a:t>, </a:t>
            </a:r>
            <a:r>
              <a:rPr lang="en-US" sz="2800" b="1" u="sng" dirty="0" err="1"/>
              <a:t>não</a:t>
            </a:r>
            <a:r>
              <a:rPr lang="en-US" sz="2800" b="1" u="sng" dirty="0"/>
              <a:t> </a:t>
            </a:r>
            <a:r>
              <a:rPr lang="en-US" sz="2800" b="1" u="sng" dirty="0" err="1"/>
              <a:t>lhe</a:t>
            </a:r>
            <a:r>
              <a:rPr lang="en-US" sz="2800" b="1" u="sng" dirty="0"/>
              <a:t> for </a:t>
            </a:r>
            <a:r>
              <a:rPr lang="en-US" sz="2800" b="1" u="sng" dirty="0" err="1"/>
              <a:t>entregue</a:t>
            </a:r>
            <a:r>
              <a:rPr lang="en-US" sz="2800" dirty="0"/>
              <a:t>, </a:t>
            </a:r>
            <a:r>
              <a:rPr lang="en-US" sz="2800" b="1" u="sng" dirty="0" err="1"/>
              <a:t>não</a:t>
            </a:r>
            <a:r>
              <a:rPr lang="en-US" sz="2800" b="1" u="sng" dirty="0"/>
              <a:t> for </a:t>
            </a:r>
            <a:r>
              <a:rPr lang="en-US" sz="2800" b="1" u="sng" dirty="0" err="1"/>
              <a:t>encontrada</a:t>
            </a:r>
            <a:r>
              <a:rPr lang="en-US" sz="2800" b="1" u="sng" dirty="0"/>
              <a:t> </a:t>
            </a:r>
            <a:r>
              <a:rPr lang="en-US" sz="2800" dirty="0" err="1"/>
              <a:t>ou</a:t>
            </a:r>
            <a:r>
              <a:rPr lang="en-US" sz="2800" dirty="0"/>
              <a:t> </a:t>
            </a:r>
            <a:r>
              <a:rPr lang="en-US" sz="2800" b="1" u="sng" dirty="0" err="1"/>
              <a:t>não</a:t>
            </a:r>
            <a:r>
              <a:rPr lang="en-US" sz="2800" b="1" u="sng" dirty="0"/>
              <a:t> for </a:t>
            </a:r>
            <a:r>
              <a:rPr lang="en-US" sz="2800" b="1" u="sng" dirty="0" err="1"/>
              <a:t>reclamada</a:t>
            </a:r>
            <a:r>
              <a:rPr lang="en-US" sz="2800" b="1" u="sng" dirty="0"/>
              <a:t> do </a:t>
            </a:r>
            <a:r>
              <a:rPr lang="en-US" sz="2800" b="1" u="sng" dirty="0" err="1"/>
              <a:t>poder</a:t>
            </a:r>
            <a:r>
              <a:rPr lang="en-US" sz="2800" b="1" u="sng" dirty="0"/>
              <a:t> de </a:t>
            </a:r>
            <a:r>
              <a:rPr lang="en-US" sz="2800" b="1" u="sng" dirty="0" err="1"/>
              <a:t>terceiro</a:t>
            </a:r>
            <a:r>
              <a:rPr lang="en-US" sz="2800" b="1" u="sng" dirty="0"/>
              <a:t> </a:t>
            </a:r>
            <a:r>
              <a:rPr lang="en-US" sz="2800" b="1" u="sng" dirty="0" err="1"/>
              <a:t>adquirente</a:t>
            </a:r>
            <a:r>
              <a:rPr lang="en-US" sz="2800" dirty="0" smtClean="0"/>
              <a:t>.</a:t>
            </a:r>
          </a:p>
          <a:p>
            <a:pPr algn="just"/>
            <a:endParaRPr lang="en-US" sz="2800" dirty="0" smtClean="0"/>
          </a:p>
          <a:p>
            <a:pPr algn="just"/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65197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Perdas</a:t>
            </a:r>
            <a:r>
              <a:rPr lang="en-US" b="1" dirty="0" smtClean="0"/>
              <a:t> e </a:t>
            </a:r>
            <a:r>
              <a:rPr lang="en-US" b="1" dirty="0" err="1" smtClean="0"/>
              <a:t>Danos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99254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04778217"/>
              </p:ext>
            </p:extLst>
          </p:nvPr>
        </p:nvGraphicFramePr>
        <p:xfrm>
          <a:off x="1126019" y="1122024"/>
          <a:ext cx="6913238" cy="4456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3401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94984"/>
            <a:ext cx="6965245" cy="1202485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Responsabilidade</a:t>
            </a:r>
            <a:r>
              <a:rPr lang="en-US" sz="3200" b="1" dirty="0" smtClean="0"/>
              <a:t> do </a:t>
            </a:r>
            <a:r>
              <a:rPr lang="en-US" sz="3200" b="1" dirty="0" err="1" smtClean="0"/>
              <a:t>Executado</a:t>
            </a:r>
            <a:endParaRPr lang="en-US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32670632"/>
              </p:ext>
            </p:extLst>
          </p:nvPr>
        </p:nvGraphicFramePr>
        <p:xfrm>
          <a:off x="1524000" y="1606505"/>
          <a:ext cx="6096000" cy="365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24000" y="5263801"/>
            <a:ext cx="6536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NEM SEMPRE CONVERTE EM PERDAS E DANOS (TOTAL OU PARCIAL) </a:t>
            </a:r>
            <a:r>
              <a:rPr lang="mr-IN" dirty="0" smtClean="0"/>
              <a:t>–</a:t>
            </a:r>
            <a:r>
              <a:rPr lang="en-US" dirty="0" smtClean="0"/>
              <a:t> FREDIE DIDIER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894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94984"/>
            <a:ext cx="6965245" cy="1202485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Responsabilidade</a:t>
            </a:r>
            <a:r>
              <a:rPr lang="en-US" sz="3200" b="1" dirty="0" smtClean="0"/>
              <a:t> do </a:t>
            </a:r>
            <a:r>
              <a:rPr lang="en-US" sz="3200" b="1" dirty="0" err="1" smtClean="0"/>
              <a:t>Executado</a:t>
            </a:r>
            <a:endParaRPr lang="en-US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48156742"/>
              </p:ext>
            </p:extLst>
          </p:nvPr>
        </p:nvGraphicFramePr>
        <p:xfrm>
          <a:off x="1524000" y="1606505"/>
          <a:ext cx="6096000" cy="365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24000" y="5263801"/>
            <a:ext cx="6536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NEM SEMPRE CONVERTE EM PERDAS E DANOS (TOTAL OU PARCIAL) </a:t>
            </a:r>
            <a:r>
              <a:rPr lang="mr-IN" dirty="0" smtClean="0"/>
              <a:t>–</a:t>
            </a:r>
            <a:r>
              <a:rPr lang="en-US" dirty="0" smtClean="0"/>
              <a:t> FREDIE DIDIER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764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99404" y="1558178"/>
            <a:ext cx="68608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809.  </a:t>
            </a:r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constando</a:t>
            </a:r>
            <a:r>
              <a:rPr lang="en-US" dirty="0"/>
              <a:t> do </a:t>
            </a:r>
            <a:r>
              <a:rPr lang="en-US" dirty="0" err="1"/>
              <a:t>título</a:t>
            </a:r>
            <a:r>
              <a:rPr lang="en-US" dirty="0"/>
              <a:t> o valor da </a:t>
            </a:r>
            <a:r>
              <a:rPr lang="en-US" dirty="0" err="1"/>
              <a:t>coisa</a:t>
            </a:r>
            <a:r>
              <a:rPr lang="en-US" dirty="0"/>
              <a:t> e </a:t>
            </a:r>
            <a:r>
              <a:rPr lang="en-US" dirty="0" err="1"/>
              <a:t>sendo</a:t>
            </a:r>
            <a:r>
              <a:rPr lang="en-US" dirty="0"/>
              <a:t> </a:t>
            </a:r>
            <a:r>
              <a:rPr lang="en-US" dirty="0" err="1"/>
              <a:t>impossível</a:t>
            </a:r>
            <a:r>
              <a:rPr lang="en-US" dirty="0"/>
              <a:t>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avaliação</a:t>
            </a:r>
            <a:r>
              <a:rPr lang="en-US" dirty="0"/>
              <a:t>, </a:t>
            </a:r>
            <a:r>
              <a:rPr lang="en-US" b="1" u="sng" dirty="0"/>
              <a:t>o </a:t>
            </a:r>
            <a:r>
              <a:rPr lang="en-US" b="1" u="sng" dirty="0" err="1"/>
              <a:t>exequente</a:t>
            </a:r>
            <a:r>
              <a:rPr lang="en-US" b="1" u="sng" dirty="0"/>
              <a:t> </a:t>
            </a:r>
            <a:r>
              <a:rPr lang="en-US" b="1" u="sng" dirty="0" err="1"/>
              <a:t>apresentará</a:t>
            </a:r>
            <a:r>
              <a:rPr lang="en-US" b="1" u="sng" dirty="0"/>
              <a:t> </a:t>
            </a:r>
            <a:r>
              <a:rPr lang="en-US" b="1" u="sng" dirty="0" err="1"/>
              <a:t>estimativa</a:t>
            </a:r>
            <a:r>
              <a:rPr lang="en-US" b="1" u="sng" dirty="0"/>
              <a:t>, </a:t>
            </a:r>
            <a:r>
              <a:rPr lang="en-US" b="1" u="sng" dirty="0" err="1"/>
              <a:t>sujeitando</a:t>
            </a:r>
            <a:r>
              <a:rPr lang="en-US" b="1" u="sng" dirty="0"/>
              <a:t>-a </a:t>
            </a:r>
            <a:r>
              <a:rPr lang="en-US" b="1" u="sng" dirty="0" err="1"/>
              <a:t>ao</a:t>
            </a:r>
            <a:r>
              <a:rPr lang="en-US" b="1" u="sng" dirty="0"/>
              <a:t> </a:t>
            </a:r>
            <a:r>
              <a:rPr lang="en-US" b="1" u="sng" dirty="0" err="1"/>
              <a:t>arbitramento</a:t>
            </a:r>
            <a:r>
              <a:rPr lang="en-US" b="1" u="sng" dirty="0"/>
              <a:t> judicial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Serão</a:t>
            </a:r>
            <a:r>
              <a:rPr lang="en-US" dirty="0"/>
              <a:t> </a:t>
            </a:r>
            <a:r>
              <a:rPr lang="en-US" dirty="0" err="1"/>
              <a:t>apurados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b="1" u="sng" dirty="0" err="1"/>
              <a:t>liquidação</a:t>
            </a:r>
            <a:r>
              <a:rPr lang="en-US" b="1" u="sng" dirty="0"/>
              <a:t> o valor da </a:t>
            </a:r>
            <a:r>
              <a:rPr lang="en-US" b="1" u="sng" dirty="0" err="1"/>
              <a:t>coisa</a:t>
            </a:r>
            <a:r>
              <a:rPr lang="en-US" b="1" u="sng" dirty="0"/>
              <a:t> e </a:t>
            </a:r>
            <a:r>
              <a:rPr lang="en-US" b="1" u="sng" dirty="0" err="1"/>
              <a:t>os</a:t>
            </a:r>
            <a:r>
              <a:rPr lang="en-US" b="1" u="sng" dirty="0"/>
              <a:t> </a:t>
            </a:r>
            <a:r>
              <a:rPr lang="en-US" b="1" u="sng" dirty="0" err="1"/>
              <a:t>prejuízos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65197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Perdas</a:t>
            </a:r>
            <a:r>
              <a:rPr lang="en-US" b="1" dirty="0" smtClean="0"/>
              <a:t> e </a:t>
            </a:r>
            <a:r>
              <a:rPr lang="en-US" b="1" dirty="0" err="1" smtClean="0"/>
              <a:t>Danos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99404" y="3888928"/>
            <a:ext cx="68608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Incidente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Arbitramento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procedimento</a:t>
            </a:r>
            <a:r>
              <a:rPr lang="en-US" dirty="0" smtClean="0"/>
              <a:t> </a:t>
            </a:r>
            <a:r>
              <a:rPr lang="en-US" dirty="0" err="1" smtClean="0"/>
              <a:t>comum</a:t>
            </a:r>
            <a:r>
              <a:rPr lang="en-US" dirty="0" smtClean="0"/>
              <a:t> (art. 509, CPC)</a:t>
            </a:r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Pr</a:t>
            </a:r>
            <a:r>
              <a:rPr lang="en-US" dirty="0" err="1" smtClean="0"/>
              <a:t>óprios</a:t>
            </a:r>
            <a:r>
              <a:rPr lang="en-US" dirty="0" smtClean="0"/>
              <a:t> autos</a:t>
            </a:r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Pagar</a:t>
            </a:r>
            <a:r>
              <a:rPr lang="en-US" dirty="0" smtClean="0"/>
              <a:t> </a:t>
            </a:r>
            <a:r>
              <a:rPr lang="en-US" dirty="0" err="1" smtClean="0"/>
              <a:t>Quantia</a:t>
            </a:r>
            <a:r>
              <a:rPr lang="en-US" dirty="0" smtClean="0"/>
              <a:t> </a:t>
            </a:r>
            <a:r>
              <a:rPr lang="en-US" dirty="0" err="1" smtClean="0"/>
              <a:t>Certa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444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Bem</a:t>
            </a:r>
            <a:r>
              <a:rPr lang="en-US" b="1" dirty="0" smtClean="0"/>
              <a:t> </a:t>
            </a:r>
            <a:r>
              <a:rPr lang="en-US" b="1" dirty="0" err="1" smtClean="0"/>
              <a:t>Alienado</a:t>
            </a:r>
            <a:r>
              <a:rPr lang="en-US" b="1" dirty="0" smtClean="0"/>
              <a:t> a </a:t>
            </a:r>
            <a:r>
              <a:rPr lang="en-US" b="1" dirty="0" err="1" smtClean="0"/>
              <a:t>Terceiro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PRESTA</a:t>
            </a:r>
            <a:r>
              <a:rPr lang="en-US" dirty="0" smtClean="0"/>
              <a:t>ÇÃO DE ENTREGAR COISA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044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2925" y="862169"/>
            <a:ext cx="692633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109.  A </a:t>
            </a:r>
            <a:r>
              <a:rPr lang="en-US" dirty="0" err="1"/>
              <a:t>alienação</a:t>
            </a:r>
            <a:r>
              <a:rPr lang="en-US" dirty="0"/>
              <a:t> da </a:t>
            </a:r>
            <a:r>
              <a:rPr lang="en-US" dirty="0" err="1"/>
              <a:t>coisa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do </a:t>
            </a:r>
            <a:r>
              <a:rPr lang="en-US" dirty="0" err="1"/>
              <a:t>direito</a:t>
            </a:r>
            <a:r>
              <a:rPr lang="en-US" dirty="0"/>
              <a:t> </a:t>
            </a:r>
            <a:r>
              <a:rPr lang="en-US" dirty="0" err="1"/>
              <a:t>litigioso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ato</a:t>
            </a:r>
            <a:r>
              <a:rPr lang="en-US" dirty="0"/>
              <a:t> entre </a:t>
            </a:r>
            <a:r>
              <a:rPr lang="en-US" dirty="0" err="1"/>
              <a:t>vivos</a:t>
            </a:r>
            <a:r>
              <a:rPr lang="en-US" dirty="0"/>
              <a:t>, a </a:t>
            </a:r>
            <a:r>
              <a:rPr lang="en-US" dirty="0" err="1"/>
              <a:t>título</a:t>
            </a:r>
            <a:r>
              <a:rPr lang="en-US" dirty="0"/>
              <a:t> particular,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altera</a:t>
            </a:r>
            <a:r>
              <a:rPr lang="en-US" dirty="0"/>
              <a:t> a </a:t>
            </a:r>
            <a:r>
              <a:rPr lang="en-US" dirty="0" err="1"/>
              <a:t>legitimidade</a:t>
            </a:r>
            <a:r>
              <a:rPr lang="en-US" dirty="0"/>
              <a:t> das </a:t>
            </a:r>
            <a:r>
              <a:rPr lang="en-US" dirty="0" err="1"/>
              <a:t>partes</a:t>
            </a:r>
            <a:r>
              <a:rPr lang="en-US" dirty="0"/>
              <a:t>.</a:t>
            </a:r>
          </a:p>
          <a:p>
            <a:pPr algn="just"/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  <a:endParaRPr lang="en-US" u="sng" dirty="0"/>
          </a:p>
          <a:p>
            <a:pPr algn="just"/>
            <a:r>
              <a:rPr lang="en-US" b="1" u="sng" dirty="0"/>
              <a:t>§ 3</a:t>
            </a:r>
            <a:r>
              <a:rPr lang="en-US" b="1" u="sng" baseline="30000" dirty="0"/>
              <a:t>o</a:t>
            </a:r>
            <a:r>
              <a:rPr lang="en-US" b="1" u="sng" dirty="0"/>
              <a:t> </a:t>
            </a:r>
            <a:r>
              <a:rPr lang="en-US" b="1" u="sng" dirty="0" err="1"/>
              <a:t>Estendem</a:t>
            </a:r>
            <a:r>
              <a:rPr lang="en-US" b="1" u="sng" dirty="0"/>
              <a:t>-se </a:t>
            </a:r>
            <a:r>
              <a:rPr lang="en-US" b="1" u="sng" dirty="0" err="1"/>
              <a:t>os</a:t>
            </a:r>
            <a:r>
              <a:rPr lang="en-US" b="1" u="sng" dirty="0"/>
              <a:t> </a:t>
            </a:r>
            <a:r>
              <a:rPr lang="en-US" b="1" u="sng" dirty="0" err="1"/>
              <a:t>efeitos</a:t>
            </a:r>
            <a:r>
              <a:rPr lang="en-US" b="1" u="sng" dirty="0"/>
              <a:t> da </a:t>
            </a:r>
            <a:r>
              <a:rPr lang="en-US" b="1" u="sng" dirty="0" err="1"/>
              <a:t>sentença</a:t>
            </a:r>
            <a:r>
              <a:rPr lang="en-US" b="1" u="sng" dirty="0"/>
              <a:t> </a:t>
            </a:r>
            <a:r>
              <a:rPr lang="en-US" b="1" u="sng" dirty="0" err="1"/>
              <a:t>proferida</a:t>
            </a:r>
            <a:r>
              <a:rPr lang="en-US" b="1" u="sng" dirty="0"/>
              <a:t> entre as </a:t>
            </a:r>
            <a:r>
              <a:rPr lang="en-US" b="1" u="sng" dirty="0" err="1"/>
              <a:t>partes</a:t>
            </a:r>
            <a:r>
              <a:rPr lang="en-US" b="1" u="sng" dirty="0"/>
              <a:t> </a:t>
            </a:r>
            <a:r>
              <a:rPr lang="en-US" b="1" u="sng" dirty="0" err="1"/>
              <a:t>originárias</a:t>
            </a:r>
            <a:r>
              <a:rPr lang="en-US" b="1" u="sng" dirty="0"/>
              <a:t> </a:t>
            </a:r>
            <a:r>
              <a:rPr lang="en-US" b="1" u="sng" dirty="0" err="1"/>
              <a:t>ao</a:t>
            </a:r>
            <a:r>
              <a:rPr lang="en-US" b="1" u="sng" dirty="0"/>
              <a:t> </a:t>
            </a:r>
            <a:r>
              <a:rPr lang="en-US" b="1" u="sng" dirty="0" err="1"/>
              <a:t>adquirente</a:t>
            </a:r>
            <a:r>
              <a:rPr lang="en-US" b="1" u="sng" dirty="0"/>
              <a:t> </a:t>
            </a:r>
            <a:r>
              <a:rPr lang="en-US" b="1" u="sng" dirty="0" err="1"/>
              <a:t>ou</a:t>
            </a:r>
            <a:r>
              <a:rPr lang="en-US" b="1" u="sng" dirty="0"/>
              <a:t> </a:t>
            </a:r>
            <a:r>
              <a:rPr lang="en-US" b="1" u="sng" dirty="0" err="1"/>
              <a:t>cessionário</a:t>
            </a:r>
            <a:r>
              <a:rPr lang="en-US" b="1" u="sng" dirty="0"/>
              <a:t>.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112925" y="4586947"/>
            <a:ext cx="69263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808.  </a:t>
            </a:r>
            <a:r>
              <a:rPr lang="en-US" b="1" u="sng" dirty="0" err="1"/>
              <a:t>Alienada</a:t>
            </a:r>
            <a:r>
              <a:rPr lang="en-US" b="1" u="sng" dirty="0"/>
              <a:t> a </a:t>
            </a:r>
            <a:r>
              <a:rPr lang="en-US" b="1" u="sng" dirty="0" err="1"/>
              <a:t>coisa</a:t>
            </a:r>
            <a:r>
              <a:rPr lang="en-US" b="1" u="sng" dirty="0"/>
              <a:t> </a:t>
            </a:r>
            <a:r>
              <a:rPr lang="en-US" b="1" u="sng" dirty="0" err="1"/>
              <a:t>quando</a:t>
            </a:r>
            <a:r>
              <a:rPr lang="en-US" b="1" u="sng" dirty="0"/>
              <a:t> </a:t>
            </a:r>
            <a:r>
              <a:rPr lang="en-US" b="1" u="sng" dirty="0" err="1"/>
              <a:t>já</a:t>
            </a:r>
            <a:r>
              <a:rPr lang="en-US" b="1" u="sng" dirty="0"/>
              <a:t> </a:t>
            </a:r>
            <a:r>
              <a:rPr lang="en-US" b="1" u="sng" dirty="0" err="1"/>
              <a:t>litigiosa</a:t>
            </a:r>
            <a:r>
              <a:rPr lang="en-US" dirty="0"/>
              <a:t>,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expedido</a:t>
            </a:r>
            <a:r>
              <a:rPr lang="en-US" dirty="0"/>
              <a:t> </a:t>
            </a:r>
            <a:r>
              <a:rPr lang="en-US" b="1" u="sng" dirty="0" err="1"/>
              <a:t>mandado</a:t>
            </a:r>
            <a:r>
              <a:rPr lang="en-US" b="1" u="sng" dirty="0"/>
              <a:t> contra o </a:t>
            </a:r>
            <a:r>
              <a:rPr lang="en-US" b="1" u="sng" dirty="0" err="1"/>
              <a:t>terceiro</a:t>
            </a:r>
            <a:r>
              <a:rPr lang="en-US" b="1" u="sng" dirty="0"/>
              <a:t> </a:t>
            </a:r>
            <a:r>
              <a:rPr lang="en-US" b="1" u="sng" dirty="0" err="1"/>
              <a:t>adquirente</a:t>
            </a:r>
            <a:r>
              <a:rPr lang="en-US" dirty="0"/>
              <a:t>,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somente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ouvido</a:t>
            </a:r>
            <a:r>
              <a:rPr lang="en-US" dirty="0"/>
              <a:t> </a:t>
            </a:r>
            <a:r>
              <a:rPr lang="en-US" dirty="0" err="1"/>
              <a:t>após</a:t>
            </a:r>
            <a:r>
              <a:rPr lang="en-US" dirty="0"/>
              <a:t> </a:t>
            </a:r>
            <a:r>
              <a:rPr lang="en-US" dirty="0" err="1"/>
              <a:t>depositá</a:t>
            </a:r>
            <a:r>
              <a:rPr lang="en-US" dirty="0"/>
              <a:t>-la.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12925" y="3051434"/>
            <a:ext cx="69263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790.  São </a:t>
            </a:r>
            <a:r>
              <a:rPr lang="en-US" dirty="0" err="1"/>
              <a:t>sujeitos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execução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bens:</a:t>
            </a:r>
          </a:p>
          <a:p>
            <a:pPr algn="just"/>
            <a:r>
              <a:rPr lang="en-US" dirty="0"/>
              <a:t>I - </a:t>
            </a:r>
            <a:r>
              <a:rPr lang="en-US" b="1" u="sng" dirty="0"/>
              <a:t>do </a:t>
            </a:r>
            <a:r>
              <a:rPr lang="en-US" b="1" u="sng" dirty="0" err="1"/>
              <a:t>sucessor</a:t>
            </a:r>
            <a:r>
              <a:rPr lang="en-US" b="1" u="sng" dirty="0"/>
              <a:t> a </a:t>
            </a:r>
            <a:r>
              <a:rPr lang="en-US" b="1" u="sng" dirty="0" err="1"/>
              <a:t>título</a:t>
            </a:r>
            <a:r>
              <a:rPr lang="en-US" b="1" u="sng" dirty="0"/>
              <a:t> singular</a:t>
            </a:r>
            <a:r>
              <a:rPr lang="en-US" dirty="0"/>
              <a:t>, </a:t>
            </a:r>
            <a:r>
              <a:rPr lang="en-US" dirty="0" err="1"/>
              <a:t>tratando</a:t>
            </a:r>
            <a:r>
              <a:rPr lang="en-US" dirty="0"/>
              <a:t>-se de </a:t>
            </a:r>
            <a:r>
              <a:rPr lang="en-US" dirty="0" err="1"/>
              <a:t>execução</a:t>
            </a:r>
            <a:r>
              <a:rPr lang="en-US" dirty="0"/>
              <a:t> </a:t>
            </a:r>
            <a:r>
              <a:rPr lang="en-US" dirty="0" err="1"/>
              <a:t>fundada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direito</a:t>
            </a:r>
            <a:r>
              <a:rPr lang="en-US" dirty="0"/>
              <a:t> real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obrigação</a:t>
            </a:r>
            <a:r>
              <a:rPr lang="en-US" dirty="0"/>
              <a:t> </a:t>
            </a:r>
            <a:r>
              <a:rPr lang="en-US" dirty="0" err="1"/>
              <a:t>reipersecutória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8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Direito</a:t>
            </a:r>
            <a:r>
              <a:rPr lang="en-US" b="1" dirty="0" smtClean="0"/>
              <a:t> </a:t>
            </a:r>
            <a:r>
              <a:rPr lang="en-US" b="1" dirty="0" err="1" smtClean="0"/>
              <a:t>à</a:t>
            </a:r>
            <a:r>
              <a:rPr lang="en-US" b="1" dirty="0" smtClean="0"/>
              <a:t> </a:t>
            </a:r>
            <a:r>
              <a:rPr lang="en-US" b="1" dirty="0" err="1" smtClean="0"/>
              <a:t>Retenção</a:t>
            </a:r>
            <a:r>
              <a:rPr lang="en-US" b="1" dirty="0" smtClean="0"/>
              <a:t> e </a:t>
            </a:r>
            <a:r>
              <a:rPr lang="en-US" b="1" dirty="0" err="1" smtClean="0"/>
              <a:t>à</a:t>
            </a:r>
            <a:r>
              <a:rPr lang="en-US" b="1" dirty="0" smtClean="0"/>
              <a:t> </a:t>
            </a:r>
            <a:r>
              <a:rPr lang="en-US" b="1" dirty="0" err="1" smtClean="0"/>
              <a:t>Indenização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18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Indenização</a:t>
            </a:r>
            <a:r>
              <a:rPr lang="en-US" sz="3200" b="1" dirty="0" smtClean="0"/>
              <a:t> e </a:t>
            </a:r>
            <a:r>
              <a:rPr lang="en-US" sz="3200" b="1" dirty="0" err="1" smtClean="0"/>
              <a:t>Retenção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razão</a:t>
            </a:r>
            <a:r>
              <a:rPr lang="en-US" sz="3200" b="1" dirty="0" smtClean="0"/>
              <a:t> das </a:t>
            </a:r>
            <a:r>
              <a:rPr lang="en-US" sz="3200" b="1" dirty="0" err="1" smtClean="0"/>
              <a:t>Benfeitorias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270790"/>
            <a:ext cx="6965245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1.219. O </a:t>
            </a:r>
            <a:r>
              <a:rPr lang="en-US" dirty="0" err="1"/>
              <a:t>possuidor</a:t>
            </a:r>
            <a:r>
              <a:rPr lang="en-US" dirty="0"/>
              <a:t> </a:t>
            </a:r>
            <a:r>
              <a:rPr lang="en-US" b="1" i="1" u="sng" dirty="0"/>
              <a:t>de boa-</a:t>
            </a:r>
            <a:r>
              <a:rPr lang="en-US" b="1" i="1" u="sng" dirty="0" err="1"/>
              <a:t>fé</a:t>
            </a:r>
            <a:r>
              <a:rPr lang="en-US" b="1" i="1" u="sng" dirty="0"/>
              <a:t> </a:t>
            </a:r>
            <a:r>
              <a:rPr lang="en-US" dirty="0"/>
              <a:t>tem </a:t>
            </a:r>
            <a:r>
              <a:rPr lang="en-US" dirty="0" err="1"/>
              <a:t>direito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b="1" i="1" u="sng" dirty="0" err="1"/>
              <a:t>indenização</a:t>
            </a:r>
            <a:r>
              <a:rPr lang="en-US" b="1" i="1" u="sng" dirty="0"/>
              <a:t> das </a:t>
            </a:r>
            <a:r>
              <a:rPr lang="en-US" b="1" i="1" u="sng" dirty="0" err="1"/>
              <a:t>benfeitorias</a:t>
            </a:r>
            <a:r>
              <a:rPr lang="en-US" b="1" i="1" u="sng" dirty="0"/>
              <a:t> </a:t>
            </a:r>
            <a:r>
              <a:rPr lang="en-US" b="1" i="1" u="sng" dirty="0" err="1"/>
              <a:t>necessárias</a:t>
            </a:r>
            <a:r>
              <a:rPr lang="en-US" b="1" i="1" u="sng" dirty="0"/>
              <a:t> e </a:t>
            </a:r>
            <a:r>
              <a:rPr lang="en-US" b="1" i="1" u="sng" dirty="0" err="1"/>
              <a:t>úteis</a:t>
            </a:r>
            <a:r>
              <a:rPr lang="en-US" b="1" i="1" u="sng" dirty="0"/>
              <a:t>, </a:t>
            </a:r>
            <a:r>
              <a:rPr lang="en-US" b="1" i="1" u="sng" dirty="0" err="1"/>
              <a:t>bem</a:t>
            </a:r>
            <a:r>
              <a:rPr lang="en-US" b="1" i="1" u="sng" dirty="0"/>
              <a:t> </a:t>
            </a:r>
            <a:r>
              <a:rPr lang="en-US" b="1" i="1" u="sng" dirty="0" err="1"/>
              <a:t>como</a:t>
            </a:r>
            <a:r>
              <a:rPr lang="en-US" b="1" i="1" u="sng" dirty="0"/>
              <a:t>, </a:t>
            </a:r>
            <a:r>
              <a:rPr lang="en-US" b="1" i="1" u="sng" dirty="0" err="1"/>
              <a:t>quanto</a:t>
            </a:r>
            <a:r>
              <a:rPr lang="en-US" b="1" i="1" u="sng" dirty="0"/>
              <a:t> </a:t>
            </a:r>
            <a:r>
              <a:rPr lang="en-US" b="1" i="1" u="sng" dirty="0" err="1"/>
              <a:t>às</a:t>
            </a:r>
            <a:r>
              <a:rPr lang="en-US" b="1" i="1" u="sng" dirty="0"/>
              <a:t> </a:t>
            </a:r>
            <a:r>
              <a:rPr lang="en-US" b="1" i="1" u="sng" dirty="0" err="1"/>
              <a:t>voluptuárias</a:t>
            </a:r>
            <a:r>
              <a:rPr lang="en-US" b="1" i="1" u="sng" dirty="0"/>
              <a:t>, se </a:t>
            </a:r>
            <a:r>
              <a:rPr lang="en-US" b="1" i="1" u="sng" dirty="0" err="1"/>
              <a:t>não</a:t>
            </a:r>
            <a:r>
              <a:rPr lang="en-US" b="1" i="1" u="sng" dirty="0"/>
              <a:t> </a:t>
            </a:r>
            <a:r>
              <a:rPr lang="en-US" b="1" i="1" u="sng" dirty="0" err="1"/>
              <a:t>lhe</a:t>
            </a:r>
            <a:r>
              <a:rPr lang="en-US" b="1" i="1" u="sng" dirty="0"/>
              <a:t> </a:t>
            </a:r>
            <a:r>
              <a:rPr lang="en-US" b="1" i="1" u="sng" dirty="0" err="1"/>
              <a:t>forem</a:t>
            </a:r>
            <a:r>
              <a:rPr lang="en-US" b="1" i="1" u="sng" dirty="0"/>
              <a:t> </a:t>
            </a:r>
            <a:r>
              <a:rPr lang="en-US" b="1" i="1" u="sng" dirty="0" err="1"/>
              <a:t>pagas</a:t>
            </a:r>
            <a:r>
              <a:rPr lang="en-US" dirty="0"/>
              <a:t>, a </a:t>
            </a:r>
            <a:r>
              <a:rPr lang="en-US" dirty="0" err="1"/>
              <a:t>levantá-las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 o </a:t>
            </a:r>
            <a:r>
              <a:rPr lang="en-US" dirty="0" err="1"/>
              <a:t>puder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detrimento</a:t>
            </a:r>
            <a:r>
              <a:rPr lang="en-US" dirty="0"/>
              <a:t> da </a:t>
            </a:r>
            <a:r>
              <a:rPr lang="en-US" dirty="0" err="1"/>
              <a:t>coisa</a:t>
            </a:r>
            <a:r>
              <a:rPr lang="en-US" dirty="0"/>
              <a:t>, e </a:t>
            </a:r>
            <a:r>
              <a:rPr lang="en-US" b="1" i="1" u="sng" dirty="0" err="1"/>
              <a:t>poderá</a:t>
            </a:r>
            <a:r>
              <a:rPr lang="en-US" b="1" i="1" u="sng" dirty="0"/>
              <a:t> </a:t>
            </a:r>
            <a:r>
              <a:rPr lang="en-US" b="1" i="1" u="sng" dirty="0" err="1"/>
              <a:t>exercer</a:t>
            </a:r>
            <a:r>
              <a:rPr lang="en-US" b="1" i="1" u="sng" dirty="0"/>
              <a:t> o </a:t>
            </a:r>
            <a:r>
              <a:rPr lang="en-US" b="1" i="1" u="sng" dirty="0" err="1"/>
              <a:t>direito</a:t>
            </a:r>
            <a:r>
              <a:rPr lang="en-US" b="1" i="1" u="sng" dirty="0"/>
              <a:t> de </a:t>
            </a:r>
            <a:r>
              <a:rPr lang="en-US" b="1" i="1" u="sng" dirty="0" err="1"/>
              <a:t>retenção</a:t>
            </a:r>
            <a:r>
              <a:rPr lang="en-US" b="1" i="1" u="sng" dirty="0"/>
              <a:t> </a:t>
            </a:r>
            <a:r>
              <a:rPr lang="en-US" b="1" i="1" u="sng" dirty="0" err="1"/>
              <a:t>pelo</a:t>
            </a:r>
            <a:r>
              <a:rPr lang="en-US" b="1" i="1" u="sng" dirty="0"/>
              <a:t> valor das </a:t>
            </a:r>
            <a:r>
              <a:rPr lang="en-US" b="1" i="1" u="sng" dirty="0" err="1"/>
              <a:t>benfeitorias</a:t>
            </a:r>
            <a:r>
              <a:rPr lang="en-US" b="1" i="1" u="sng" dirty="0"/>
              <a:t> </a:t>
            </a:r>
            <a:r>
              <a:rPr lang="en-US" b="1" i="1" u="sng" dirty="0" err="1"/>
              <a:t>necessárias</a:t>
            </a:r>
            <a:r>
              <a:rPr lang="en-US" b="1" i="1" u="sng" dirty="0"/>
              <a:t> e </a:t>
            </a:r>
            <a:r>
              <a:rPr lang="en-US" b="1" i="1" u="sng" dirty="0" err="1"/>
              <a:t>úteis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Art. 1.220.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possuidor</a:t>
            </a:r>
            <a:r>
              <a:rPr lang="en-US" dirty="0"/>
              <a:t> de </a:t>
            </a:r>
            <a:r>
              <a:rPr lang="en-US" b="1" i="1" u="sng" dirty="0" err="1"/>
              <a:t>má-fé</a:t>
            </a:r>
            <a:r>
              <a:rPr lang="en-US" b="1" i="1" u="sng" dirty="0"/>
              <a:t> </a:t>
            </a:r>
            <a:r>
              <a:rPr lang="en-US" b="1" i="1" u="sng" dirty="0" err="1"/>
              <a:t>serão</a:t>
            </a:r>
            <a:r>
              <a:rPr lang="en-US" b="1" i="1" u="sng" dirty="0"/>
              <a:t> </a:t>
            </a:r>
            <a:r>
              <a:rPr lang="en-US" b="1" i="1" u="sng" dirty="0" err="1"/>
              <a:t>ressarcidas</a:t>
            </a:r>
            <a:r>
              <a:rPr lang="en-US" b="1" i="1" u="sng" dirty="0"/>
              <a:t> </a:t>
            </a:r>
            <a:r>
              <a:rPr lang="en-US" b="1" i="1" u="sng" dirty="0" err="1"/>
              <a:t>somente</a:t>
            </a:r>
            <a:r>
              <a:rPr lang="en-US" b="1" i="1" u="sng" dirty="0"/>
              <a:t> as </a:t>
            </a:r>
            <a:r>
              <a:rPr lang="en-US" b="1" i="1" u="sng" dirty="0" err="1"/>
              <a:t>benfeitorias</a:t>
            </a:r>
            <a:r>
              <a:rPr lang="en-US" b="1" i="1" u="sng" dirty="0"/>
              <a:t> </a:t>
            </a:r>
            <a:r>
              <a:rPr lang="en-US" b="1" i="1" u="sng" dirty="0" err="1"/>
              <a:t>necessárias</a:t>
            </a:r>
            <a:r>
              <a:rPr lang="en-US" dirty="0"/>
              <a:t>; </a:t>
            </a:r>
            <a:r>
              <a:rPr lang="en-US" b="1" i="1" u="sng" dirty="0" err="1"/>
              <a:t>não</a:t>
            </a:r>
            <a:r>
              <a:rPr lang="en-US" b="1" i="1" u="sng" dirty="0"/>
              <a:t> </a:t>
            </a:r>
            <a:r>
              <a:rPr lang="en-US" b="1" i="1" u="sng" dirty="0" err="1"/>
              <a:t>lhe</a:t>
            </a:r>
            <a:r>
              <a:rPr lang="en-US" b="1" i="1" u="sng" dirty="0"/>
              <a:t> </a:t>
            </a:r>
            <a:r>
              <a:rPr lang="en-US" b="1" i="1" u="sng" dirty="0" err="1"/>
              <a:t>assiste</a:t>
            </a:r>
            <a:r>
              <a:rPr lang="en-US" b="1" i="1" u="sng" dirty="0"/>
              <a:t> o </a:t>
            </a:r>
            <a:r>
              <a:rPr lang="en-US" b="1" i="1" u="sng" dirty="0" err="1"/>
              <a:t>direito</a:t>
            </a:r>
            <a:r>
              <a:rPr lang="en-US" b="1" i="1" u="sng" dirty="0"/>
              <a:t> de </a:t>
            </a:r>
            <a:r>
              <a:rPr lang="en-US" b="1" i="1" u="sng" dirty="0" err="1"/>
              <a:t>retenção</a:t>
            </a:r>
            <a:r>
              <a:rPr lang="en-US" b="1" i="1" u="sng" dirty="0"/>
              <a:t> </a:t>
            </a:r>
            <a:r>
              <a:rPr lang="en-US" dirty="0" err="1"/>
              <a:t>pela</a:t>
            </a:r>
            <a:r>
              <a:rPr lang="en-US" dirty="0"/>
              <a:t> </a:t>
            </a:r>
            <a:r>
              <a:rPr lang="en-US" dirty="0" err="1"/>
              <a:t>importância</a:t>
            </a:r>
            <a:r>
              <a:rPr lang="en-US" dirty="0"/>
              <a:t> </a:t>
            </a:r>
            <a:r>
              <a:rPr lang="en-US" dirty="0" err="1"/>
              <a:t>destas</a:t>
            </a:r>
            <a:r>
              <a:rPr lang="en-US" dirty="0"/>
              <a:t>, </a:t>
            </a:r>
            <a:r>
              <a:rPr lang="en-US" dirty="0" err="1"/>
              <a:t>nem</a:t>
            </a:r>
            <a:r>
              <a:rPr lang="en-US" dirty="0"/>
              <a:t> o de </a:t>
            </a:r>
            <a:r>
              <a:rPr lang="en-US" dirty="0" err="1"/>
              <a:t>levantar</a:t>
            </a:r>
            <a:r>
              <a:rPr lang="en-US" dirty="0"/>
              <a:t> as </a:t>
            </a:r>
            <a:r>
              <a:rPr lang="en-US" dirty="0" err="1"/>
              <a:t>voluptuárias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9145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21273" y="1217194"/>
            <a:ext cx="7122729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538.  </a:t>
            </a:r>
          </a:p>
          <a:p>
            <a:pPr algn="just"/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  <a:endParaRPr lang="en-US" dirty="0"/>
          </a:p>
          <a:p>
            <a:pPr algn="just"/>
            <a:r>
              <a:rPr lang="en-US" dirty="0" smtClean="0"/>
              <a:t>§ </a:t>
            </a:r>
            <a:r>
              <a:rPr lang="en-US" dirty="0"/>
              <a:t>1</a:t>
            </a:r>
            <a:r>
              <a:rPr lang="en-US" baseline="30000" dirty="0"/>
              <a:t>o</a:t>
            </a:r>
            <a:r>
              <a:rPr lang="en-US" dirty="0"/>
              <a:t> A </a:t>
            </a:r>
            <a:r>
              <a:rPr lang="en-US" dirty="0" err="1"/>
              <a:t>existência</a:t>
            </a:r>
            <a:r>
              <a:rPr lang="en-US" dirty="0"/>
              <a:t> de </a:t>
            </a:r>
            <a:r>
              <a:rPr lang="en-US" b="1" i="1" u="sng" dirty="0" err="1"/>
              <a:t>benfeitorias</a:t>
            </a:r>
            <a:r>
              <a:rPr lang="en-US" dirty="0"/>
              <a:t> </a:t>
            </a:r>
            <a:r>
              <a:rPr lang="en-US" dirty="0" err="1"/>
              <a:t>deve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alegada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de </a:t>
            </a:r>
            <a:r>
              <a:rPr lang="en-US" dirty="0" err="1"/>
              <a:t>conhecimento</a:t>
            </a:r>
            <a:r>
              <a:rPr lang="en-US" dirty="0"/>
              <a:t>,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contestação</a:t>
            </a:r>
            <a:r>
              <a:rPr lang="en-US" dirty="0"/>
              <a:t>, de forma </a:t>
            </a:r>
            <a:r>
              <a:rPr lang="en-US" dirty="0" err="1"/>
              <a:t>discriminada</a:t>
            </a:r>
            <a:r>
              <a:rPr lang="en-US" dirty="0"/>
              <a:t> e com </a:t>
            </a:r>
            <a:r>
              <a:rPr lang="en-US" dirty="0" err="1"/>
              <a:t>atribuição</a:t>
            </a:r>
            <a:r>
              <a:rPr lang="en-US" dirty="0"/>
              <a:t>, </a:t>
            </a:r>
            <a:r>
              <a:rPr lang="en-US" dirty="0" err="1"/>
              <a:t>sempre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possível</a:t>
            </a:r>
            <a:r>
              <a:rPr lang="en-US" dirty="0"/>
              <a:t> e </a:t>
            </a:r>
            <a:r>
              <a:rPr lang="en-US" dirty="0" err="1"/>
              <a:t>justificadamente</a:t>
            </a:r>
            <a:r>
              <a:rPr lang="en-US" dirty="0"/>
              <a:t>, do </a:t>
            </a:r>
            <a:r>
              <a:rPr lang="en-US" dirty="0" err="1"/>
              <a:t>respectivo</a:t>
            </a:r>
            <a:r>
              <a:rPr lang="en-US" dirty="0"/>
              <a:t> valor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b="1" i="1" u="sng" dirty="0"/>
              <a:t>O </a:t>
            </a:r>
            <a:r>
              <a:rPr lang="en-US" b="1" i="1" u="sng" dirty="0" err="1"/>
              <a:t>direito</a:t>
            </a:r>
            <a:r>
              <a:rPr lang="en-US" b="1" i="1" u="sng" dirty="0"/>
              <a:t> de </a:t>
            </a:r>
            <a:r>
              <a:rPr lang="en-US" b="1" i="1" u="sng" dirty="0" err="1"/>
              <a:t>retenção</a:t>
            </a:r>
            <a:r>
              <a:rPr lang="en-US" b="1" i="1" u="sng" dirty="0"/>
              <a:t> </a:t>
            </a:r>
            <a:r>
              <a:rPr lang="en-US" b="1" i="1" u="sng" dirty="0" err="1"/>
              <a:t>por</a:t>
            </a:r>
            <a:r>
              <a:rPr lang="en-US" b="1" i="1" u="sng" dirty="0"/>
              <a:t> </a:t>
            </a:r>
            <a:r>
              <a:rPr lang="en-US" b="1" i="1" u="sng" dirty="0" err="1"/>
              <a:t>benfeitorias</a:t>
            </a:r>
            <a:r>
              <a:rPr lang="en-US" b="1" i="1" u="sng" dirty="0"/>
              <a:t> </a:t>
            </a:r>
            <a:r>
              <a:rPr lang="en-US" b="1" i="1" u="sng" dirty="0" err="1"/>
              <a:t>deve</a:t>
            </a:r>
            <a:r>
              <a:rPr lang="en-US" b="1" i="1" u="sng" dirty="0"/>
              <a:t> </a:t>
            </a:r>
            <a:r>
              <a:rPr lang="en-US" b="1" i="1" u="sng" dirty="0" err="1"/>
              <a:t>ser</a:t>
            </a:r>
            <a:r>
              <a:rPr lang="en-US" b="1" i="1" u="sng" dirty="0"/>
              <a:t> </a:t>
            </a:r>
            <a:r>
              <a:rPr lang="en-US" b="1" i="1" u="sng" dirty="0" err="1"/>
              <a:t>exercido</a:t>
            </a:r>
            <a:r>
              <a:rPr lang="en-US" b="1" i="1" u="sng" dirty="0"/>
              <a:t> </a:t>
            </a:r>
            <a:r>
              <a:rPr lang="en-US" b="1" i="1" u="sng" dirty="0" err="1"/>
              <a:t>na</a:t>
            </a:r>
            <a:r>
              <a:rPr lang="en-US" b="1" i="1" u="sng" dirty="0"/>
              <a:t> </a:t>
            </a:r>
            <a:r>
              <a:rPr lang="en-US" b="1" i="1" u="sng" dirty="0" err="1"/>
              <a:t>contestação</a:t>
            </a:r>
            <a:r>
              <a:rPr lang="en-US" b="1" i="1" u="sng" dirty="0"/>
              <a:t>, </a:t>
            </a:r>
            <a:r>
              <a:rPr lang="en-US" b="1" i="1" u="sng" dirty="0" err="1"/>
              <a:t>na</a:t>
            </a:r>
            <a:r>
              <a:rPr lang="en-US" b="1" i="1" u="sng" dirty="0"/>
              <a:t> </a:t>
            </a:r>
            <a:r>
              <a:rPr lang="en-US" b="1" i="1" u="sng" dirty="0" err="1"/>
              <a:t>fase</a:t>
            </a:r>
            <a:r>
              <a:rPr lang="en-US" b="1" i="1" u="sng" dirty="0"/>
              <a:t> de </a:t>
            </a:r>
            <a:r>
              <a:rPr lang="en-US" b="1" i="1" u="sng" dirty="0" err="1"/>
              <a:t>conhecimento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smtClean="0"/>
              <a:t>O art. 336, do CPC </a:t>
            </a:r>
            <a:r>
              <a:rPr lang="en-US" dirty="0" err="1" smtClean="0"/>
              <a:t>impõe</a:t>
            </a:r>
            <a:r>
              <a:rPr lang="en-US" dirty="0" smtClean="0"/>
              <a:t> a </a:t>
            </a:r>
            <a:r>
              <a:rPr lang="en-US" dirty="0" err="1" smtClean="0"/>
              <a:t>concentração</a:t>
            </a:r>
            <a:r>
              <a:rPr lang="en-US" dirty="0" smtClean="0"/>
              <a:t> da </a:t>
            </a:r>
            <a:r>
              <a:rPr lang="en-US" dirty="0" err="1" smtClean="0"/>
              <a:t>defesa</a:t>
            </a:r>
            <a:r>
              <a:rPr lang="en-US" dirty="0" smtClean="0"/>
              <a:t> sob </a:t>
            </a:r>
            <a:r>
              <a:rPr lang="en-US" dirty="0" err="1" smtClean="0"/>
              <a:t>pena</a:t>
            </a:r>
            <a:r>
              <a:rPr lang="en-US" dirty="0" smtClean="0"/>
              <a:t> de </a:t>
            </a:r>
            <a:r>
              <a:rPr lang="en-US" dirty="0" err="1" smtClean="0"/>
              <a:t>preclusão</a:t>
            </a:r>
            <a:r>
              <a:rPr lang="en-US" dirty="0" smtClean="0"/>
              <a:t>.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Sendo</a:t>
            </a:r>
            <a:r>
              <a:rPr lang="en-US" dirty="0" smtClean="0"/>
              <a:t> </a:t>
            </a:r>
            <a:r>
              <a:rPr lang="en-US" dirty="0" err="1" smtClean="0"/>
              <a:t>reconhecido</a:t>
            </a:r>
            <a:r>
              <a:rPr lang="en-US" dirty="0" smtClean="0"/>
              <a:t>,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sentença</a:t>
            </a:r>
            <a:r>
              <a:rPr lang="en-US" dirty="0" smtClean="0"/>
              <a:t>, o </a:t>
            </a:r>
            <a:r>
              <a:rPr lang="en-US" dirty="0" err="1" smtClean="0"/>
              <a:t>direito</a:t>
            </a:r>
            <a:r>
              <a:rPr lang="en-US" dirty="0" smtClean="0"/>
              <a:t> </a:t>
            </a:r>
            <a:r>
              <a:rPr lang="en-US" dirty="0" err="1" smtClean="0"/>
              <a:t>à</a:t>
            </a:r>
            <a:r>
              <a:rPr lang="en-US" dirty="0" smtClean="0"/>
              <a:t> </a:t>
            </a:r>
            <a:r>
              <a:rPr lang="en-US" dirty="0" err="1" smtClean="0"/>
              <a:t>retenção</a:t>
            </a:r>
            <a:r>
              <a:rPr lang="en-US" dirty="0" smtClean="0"/>
              <a:t>, </a:t>
            </a:r>
            <a:r>
              <a:rPr lang="en-US" dirty="0" err="1" smtClean="0"/>
              <a:t>somente</a:t>
            </a:r>
            <a:r>
              <a:rPr lang="en-US" dirty="0" smtClean="0"/>
              <a:t> </a:t>
            </a:r>
            <a:r>
              <a:rPr lang="en-US" dirty="0" err="1" smtClean="0"/>
              <a:t>estará</a:t>
            </a:r>
            <a:r>
              <a:rPr lang="en-US" dirty="0" smtClean="0"/>
              <a:t> obrigado a </a:t>
            </a:r>
            <a:r>
              <a:rPr lang="en-US" dirty="0" err="1" smtClean="0"/>
              <a:t>entregar</a:t>
            </a:r>
            <a:r>
              <a:rPr lang="en-US" dirty="0" smtClean="0"/>
              <a:t> o </a:t>
            </a:r>
            <a:r>
              <a:rPr lang="en-US" dirty="0" err="1" smtClean="0"/>
              <a:t>bem</a:t>
            </a:r>
            <a:r>
              <a:rPr lang="en-US" dirty="0" smtClean="0"/>
              <a:t> </a:t>
            </a:r>
            <a:r>
              <a:rPr lang="en-US" dirty="0" err="1" smtClean="0"/>
              <a:t>depois</a:t>
            </a:r>
            <a:r>
              <a:rPr lang="en-US" dirty="0" smtClean="0"/>
              <a:t> de </a:t>
            </a:r>
            <a:r>
              <a:rPr lang="en-US" dirty="0" err="1" smtClean="0"/>
              <a:t>receber</a:t>
            </a:r>
            <a:r>
              <a:rPr lang="en-US" dirty="0" smtClean="0"/>
              <a:t> o </a:t>
            </a:r>
            <a:r>
              <a:rPr lang="en-US" dirty="0" err="1" smtClean="0"/>
              <a:t>respectivo</a:t>
            </a:r>
            <a:r>
              <a:rPr lang="en-US" dirty="0" smtClean="0"/>
              <a:t> valor.</a:t>
            </a:r>
          </a:p>
          <a:p>
            <a:pPr marL="285750" indent="-285750" algn="just">
              <a:buFont typeface="Wingdings" charset="2"/>
              <a:buChar char="ü"/>
            </a:pPr>
            <a:endParaRPr lang="en-US" dirty="0"/>
          </a:p>
          <a:p>
            <a:pPr marL="285750" indent="-285750" algn="just">
              <a:buFont typeface="Wingdings" charset="2"/>
              <a:buChar char="ü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9248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52205" y="1290761"/>
            <a:ext cx="684777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810.  </a:t>
            </a:r>
            <a:r>
              <a:rPr lang="en-US" sz="2000" dirty="0" err="1"/>
              <a:t>Havendo</a:t>
            </a:r>
            <a:r>
              <a:rPr lang="en-US" sz="2000" dirty="0"/>
              <a:t> </a:t>
            </a:r>
            <a:r>
              <a:rPr lang="en-US" sz="2000" b="1" u="sng" dirty="0" err="1"/>
              <a:t>benfeitorias</a:t>
            </a:r>
            <a:r>
              <a:rPr lang="en-US" sz="2000" b="1" u="sng" dirty="0"/>
              <a:t> </a:t>
            </a:r>
            <a:r>
              <a:rPr lang="en-US" sz="2000" b="1" u="sng" dirty="0" err="1"/>
              <a:t>indenizáveis</a:t>
            </a:r>
            <a:r>
              <a:rPr lang="en-US" sz="2000" b="1" u="sng" dirty="0"/>
              <a:t> </a:t>
            </a:r>
            <a:r>
              <a:rPr lang="en-US" sz="2000" dirty="0" err="1"/>
              <a:t>feitas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coisa</a:t>
            </a:r>
            <a:r>
              <a:rPr lang="en-US" sz="2000" dirty="0"/>
              <a:t> </a:t>
            </a:r>
            <a:r>
              <a:rPr lang="en-US" sz="2000" dirty="0" err="1"/>
              <a:t>pelo</a:t>
            </a:r>
            <a:r>
              <a:rPr lang="en-US" sz="2000" dirty="0"/>
              <a:t> </a:t>
            </a:r>
            <a:r>
              <a:rPr lang="en-US" sz="2000" dirty="0" err="1"/>
              <a:t>executado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terceiros</a:t>
            </a:r>
            <a:r>
              <a:rPr lang="en-US" sz="2000" dirty="0"/>
              <a:t> de </a:t>
            </a:r>
            <a:r>
              <a:rPr lang="en-US" sz="2000" dirty="0" err="1"/>
              <a:t>cujo</a:t>
            </a:r>
            <a:r>
              <a:rPr lang="en-US" sz="2000" dirty="0"/>
              <a:t> </a:t>
            </a:r>
            <a:r>
              <a:rPr lang="en-US" sz="2000" dirty="0" err="1"/>
              <a:t>poder</a:t>
            </a:r>
            <a:r>
              <a:rPr lang="en-US" sz="2000" dirty="0"/>
              <a:t> </a:t>
            </a:r>
            <a:r>
              <a:rPr lang="en-US" sz="2000" dirty="0" err="1"/>
              <a:t>ela</a:t>
            </a:r>
            <a:r>
              <a:rPr lang="en-US" sz="2000" dirty="0"/>
              <a:t> </a:t>
            </a:r>
            <a:r>
              <a:rPr lang="en-US" sz="2000" dirty="0" err="1"/>
              <a:t>houver</a:t>
            </a:r>
            <a:r>
              <a:rPr lang="en-US" sz="2000" dirty="0"/>
              <a:t> </a:t>
            </a:r>
            <a:r>
              <a:rPr lang="en-US" sz="2000" dirty="0" err="1"/>
              <a:t>sido</a:t>
            </a:r>
            <a:r>
              <a:rPr lang="en-US" sz="2000" dirty="0"/>
              <a:t> </a:t>
            </a:r>
            <a:r>
              <a:rPr lang="en-US" sz="2000" dirty="0" err="1"/>
              <a:t>tirada</a:t>
            </a:r>
            <a:r>
              <a:rPr lang="en-US" sz="2000" dirty="0"/>
              <a:t>, </a:t>
            </a:r>
            <a:r>
              <a:rPr lang="en-US" sz="2000" b="1" u="sng" dirty="0"/>
              <a:t>a </a:t>
            </a:r>
            <a:r>
              <a:rPr lang="en-US" sz="2000" b="1" u="sng" dirty="0" err="1"/>
              <a:t>liquidação</a:t>
            </a:r>
            <a:r>
              <a:rPr lang="en-US" sz="2000" b="1" u="sng" dirty="0"/>
              <a:t> </a:t>
            </a:r>
            <a:r>
              <a:rPr lang="en-US" sz="2000" b="1" u="sng" dirty="0" err="1"/>
              <a:t>prévia</a:t>
            </a:r>
            <a:r>
              <a:rPr lang="en-US" sz="2000" b="1" u="sng" dirty="0"/>
              <a:t> </a:t>
            </a:r>
            <a:r>
              <a:rPr lang="en-US" sz="2000" b="1" u="sng" dirty="0" err="1"/>
              <a:t>é</a:t>
            </a:r>
            <a:r>
              <a:rPr lang="en-US" sz="2000" b="1" u="sng" dirty="0"/>
              <a:t> </a:t>
            </a:r>
            <a:r>
              <a:rPr lang="en-US" sz="2000" b="1" u="sng" dirty="0" err="1"/>
              <a:t>obrigatória</a:t>
            </a:r>
            <a:r>
              <a:rPr lang="en-US" sz="2000" dirty="0"/>
              <a:t>.</a:t>
            </a:r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r>
              <a:rPr lang="en-US" sz="2000" dirty="0" err="1" smtClean="0"/>
              <a:t>Parágrafo</a:t>
            </a:r>
            <a:r>
              <a:rPr lang="en-US" sz="2000" dirty="0" smtClean="0"/>
              <a:t> </a:t>
            </a:r>
            <a:r>
              <a:rPr lang="en-US" sz="2000" dirty="0" err="1"/>
              <a:t>único</a:t>
            </a:r>
            <a:r>
              <a:rPr lang="en-US" sz="2000" dirty="0"/>
              <a:t>.  </a:t>
            </a:r>
            <a:r>
              <a:rPr lang="en-US" sz="2000" dirty="0" err="1"/>
              <a:t>Havendo</a:t>
            </a:r>
            <a:r>
              <a:rPr lang="en-US" sz="2000" dirty="0"/>
              <a:t> </a:t>
            </a:r>
            <a:r>
              <a:rPr lang="en-US" sz="2000" dirty="0" err="1"/>
              <a:t>saldo</a:t>
            </a:r>
            <a:r>
              <a:rPr lang="en-US" sz="2000" dirty="0" smtClean="0"/>
              <a:t>:</a:t>
            </a:r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 - </a:t>
            </a:r>
            <a:r>
              <a:rPr lang="en-US" sz="2000" dirty="0" err="1"/>
              <a:t>em</a:t>
            </a:r>
            <a:r>
              <a:rPr lang="en-US" sz="2000" dirty="0"/>
              <a:t> favor do </a:t>
            </a:r>
            <a:r>
              <a:rPr lang="en-US" sz="2000" dirty="0" err="1"/>
              <a:t>executado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de </a:t>
            </a:r>
            <a:r>
              <a:rPr lang="en-US" sz="2000" dirty="0" err="1"/>
              <a:t>terceiros</a:t>
            </a:r>
            <a:r>
              <a:rPr lang="en-US" sz="2000" dirty="0"/>
              <a:t>, o </a:t>
            </a:r>
            <a:r>
              <a:rPr lang="en-US" sz="2000" b="1" u="sng" dirty="0" err="1"/>
              <a:t>exequente</a:t>
            </a:r>
            <a:r>
              <a:rPr lang="en-US" sz="2000" b="1" u="sng" dirty="0"/>
              <a:t> o </a:t>
            </a:r>
            <a:r>
              <a:rPr lang="en-US" sz="2000" b="1" u="sng" dirty="0" err="1"/>
              <a:t>depositará</a:t>
            </a:r>
            <a:r>
              <a:rPr lang="en-US" sz="2000" b="1" u="sng" dirty="0"/>
              <a:t> </a:t>
            </a:r>
            <a:r>
              <a:rPr lang="en-US" sz="2000" b="1" u="sng" dirty="0" err="1"/>
              <a:t>ao</a:t>
            </a:r>
            <a:r>
              <a:rPr lang="en-US" sz="2000" b="1" u="sng" dirty="0"/>
              <a:t> </a:t>
            </a:r>
            <a:r>
              <a:rPr lang="en-US" sz="2000" b="1" u="sng" dirty="0" err="1"/>
              <a:t>requerer</a:t>
            </a:r>
            <a:r>
              <a:rPr lang="en-US" sz="2000" b="1" u="sng" dirty="0"/>
              <a:t> a </a:t>
            </a:r>
            <a:r>
              <a:rPr lang="en-US" sz="2000" b="1" u="sng" dirty="0" err="1"/>
              <a:t>entrega</a:t>
            </a:r>
            <a:r>
              <a:rPr lang="en-US" sz="2000" b="1" u="sng" dirty="0"/>
              <a:t> da </a:t>
            </a:r>
            <a:r>
              <a:rPr lang="en-US" sz="2000" b="1" u="sng" dirty="0" err="1"/>
              <a:t>coisa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II - </a:t>
            </a:r>
            <a:r>
              <a:rPr lang="en-US" sz="2000" dirty="0" err="1"/>
              <a:t>em</a:t>
            </a:r>
            <a:r>
              <a:rPr lang="en-US" sz="2000" dirty="0"/>
              <a:t> favor do </a:t>
            </a:r>
            <a:r>
              <a:rPr lang="en-US" sz="2000" dirty="0" err="1"/>
              <a:t>exequente</a:t>
            </a:r>
            <a:r>
              <a:rPr lang="en-US" sz="2000" dirty="0"/>
              <a:t>, </a:t>
            </a:r>
            <a:r>
              <a:rPr lang="en-US" sz="2000" dirty="0" err="1"/>
              <a:t>esse</a:t>
            </a:r>
            <a:r>
              <a:rPr lang="en-US" sz="2000" dirty="0"/>
              <a:t> </a:t>
            </a:r>
            <a:r>
              <a:rPr lang="en-US" sz="2000" dirty="0" err="1"/>
              <a:t>poderá</a:t>
            </a:r>
            <a:r>
              <a:rPr lang="en-US" sz="2000" dirty="0"/>
              <a:t> </a:t>
            </a:r>
            <a:r>
              <a:rPr lang="en-US" sz="2000" b="1" u="sng" dirty="0" err="1"/>
              <a:t>cobrá</a:t>
            </a:r>
            <a:r>
              <a:rPr lang="en-US" sz="2000" b="1" u="sng" dirty="0"/>
              <a:t>-lo </a:t>
            </a:r>
            <a:r>
              <a:rPr lang="en-US" sz="2000" b="1" u="sng" dirty="0" err="1"/>
              <a:t>nos</a:t>
            </a:r>
            <a:r>
              <a:rPr lang="en-US" sz="2000" b="1" u="sng" dirty="0"/>
              <a:t> autos do </a:t>
            </a:r>
            <a:r>
              <a:rPr lang="en-US" sz="2000" b="1" u="sng" dirty="0" err="1"/>
              <a:t>mesmo</a:t>
            </a:r>
            <a:r>
              <a:rPr lang="en-US" sz="2000" b="1" u="sng" dirty="0"/>
              <a:t> </a:t>
            </a:r>
            <a:r>
              <a:rPr lang="en-US" sz="2000" b="1" u="sng" dirty="0" err="1"/>
              <a:t>processo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ctr"/>
            <a:r>
              <a:rPr lang="en-US" sz="2000" b="1" dirty="0" smtClean="0">
                <a:latin typeface="Franklin Gothic Book"/>
                <a:cs typeface="Franklin Gothic Book"/>
              </a:rPr>
              <a:t>ART. 917 </a:t>
            </a:r>
            <a:r>
              <a:rPr lang="mr-IN" sz="2000" b="1" dirty="0" smtClean="0">
                <a:latin typeface="Franklin Gothic Book"/>
                <a:cs typeface="Franklin Gothic Book"/>
              </a:rPr>
              <a:t>–</a:t>
            </a:r>
            <a:r>
              <a:rPr lang="en-US" sz="2000" b="1" dirty="0" smtClean="0">
                <a:latin typeface="Franklin Gothic Book"/>
                <a:cs typeface="Franklin Gothic Book"/>
              </a:rPr>
              <a:t> EMBARGOS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À</a:t>
            </a:r>
            <a:r>
              <a:rPr lang="en-US" sz="2000" b="1" dirty="0" smtClean="0">
                <a:latin typeface="Franklin Gothic Book"/>
                <a:cs typeface="Franklin Gothic Book"/>
              </a:rPr>
              <a:t> EXECUÇÃO</a:t>
            </a:r>
            <a:endParaRPr lang="en-US" sz="2000" b="1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8388406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4229724"/>
            <a:ext cx="6254044" cy="1362075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Se </a:t>
            </a:r>
            <a:r>
              <a:rPr lang="en-US" sz="3200" b="1" dirty="0" err="1" smtClean="0"/>
              <a:t>não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houver</a:t>
            </a:r>
            <a:r>
              <a:rPr lang="en-US" sz="3200" b="1" dirty="0" smtClean="0"/>
              <a:t>, </a:t>
            </a:r>
            <a:r>
              <a:rPr lang="en-US" sz="3200" b="1" dirty="0" err="1" smtClean="0"/>
              <a:t>na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contestação</a:t>
            </a:r>
            <a:r>
              <a:rPr lang="en-US" sz="3200" b="1" dirty="0" smtClean="0"/>
              <a:t>, </a:t>
            </a:r>
            <a:r>
              <a:rPr lang="en-US" sz="3200" b="1" dirty="0" err="1" smtClean="0"/>
              <a:t>alegação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direito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à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indenização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rentenção</a:t>
            </a:r>
            <a:r>
              <a:rPr lang="en-US" sz="3200" b="1" dirty="0" smtClean="0"/>
              <a:t>, o </a:t>
            </a:r>
            <a:r>
              <a:rPr lang="en-US" sz="3200" b="1" dirty="0" err="1" smtClean="0"/>
              <a:t>interessado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pode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buscar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esse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reconhecimento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por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meio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autônoma</a:t>
            </a:r>
            <a:r>
              <a:rPr lang="en-US" sz="3200" b="1" dirty="0" smtClean="0"/>
              <a:t>?</a:t>
            </a:r>
            <a:br>
              <a:rPr lang="en-US" sz="3200" b="1" dirty="0" smtClean="0"/>
            </a:b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dirty="0"/>
              <a:t>Resp. 1278094/SP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254625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2497</TotalTime>
  <Words>622</Words>
  <Application>Microsoft Macintosh PowerPoint</Application>
  <PresentationFormat>On-screen Show (4:3)</PresentationFormat>
  <Paragraphs>153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Pushpin</vt:lpstr>
      <vt:lpstr>Cumprimento de Sentença</vt:lpstr>
      <vt:lpstr>PowerPoint Presentation</vt:lpstr>
      <vt:lpstr>PowerPoint Presentation</vt:lpstr>
      <vt:lpstr>Diálogo das Fontes</vt:lpstr>
      <vt:lpstr>PowerPoint Presentation</vt:lpstr>
      <vt:lpstr>PowerPoint Presentation</vt:lpstr>
      <vt:lpstr>Tutela Executiva Típica e Atípica</vt:lpstr>
      <vt:lpstr>Prazo para Cumprimento</vt:lpstr>
      <vt:lpstr>Meios Executivos</vt:lpstr>
      <vt:lpstr>PowerPoint Presentation</vt:lpstr>
      <vt:lpstr>PowerPoint Presentation</vt:lpstr>
      <vt:lpstr>Individualização do Bem</vt:lpstr>
      <vt:lpstr>PowerPoint Presentation</vt:lpstr>
      <vt:lpstr>PowerPoint Presentation</vt:lpstr>
      <vt:lpstr>PowerPoint Presentation</vt:lpstr>
      <vt:lpstr>Seção IV Do Julgamento das Ações Relativas às Prestações de Fazer, de Não Fazer e de Entregar Coisa</vt:lpstr>
      <vt:lpstr>PowerPoint Presentation</vt:lpstr>
      <vt:lpstr>Perdas e Danos</vt:lpstr>
      <vt:lpstr>PowerPoint Presentation</vt:lpstr>
      <vt:lpstr>Responsabilidade do Executado</vt:lpstr>
      <vt:lpstr>Responsabilidade do Executado</vt:lpstr>
      <vt:lpstr>Perdas e Danos</vt:lpstr>
      <vt:lpstr>Bem Alienado a Terceiro</vt:lpstr>
      <vt:lpstr>PowerPoint Presentation</vt:lpstr>
      <vt:lpstr>Direito à Retenção e à Indenização</vt:lpstr>
      <vt:lpstr>Indenização e Retenção em razão das Benfeitorias</vt:lpstr>
      <vt:lpstr>PowerPoint Presentation</vt:lpstr>
      <vt:lpstr>PowerPoint Presentation</vt:lpstr>
      <vt:lpstr>Se não houver, na contestação, alegação de direito à indenização ou rentenção, o interessado pode buscar esse reconhecimento por meio de ação autônoma?  Resp. 1278094/SP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Cumprimento de Sentença</dc:title>
  <dc:creator>Rafael Menezes</dc:creator>
  <cp:lastModifiedBy>Rafael Menezes</cp:lastModifiedBy>
  <cp:revision>49</cp:revision>
  <dcterms:created xsi:type="dcterms:W3CDTF">2017-09-04T00:54:28Z</dcterms:created>
  <dcterms:modified xsi:type="dcterms:W3CDTF">2018-09-26T14:36:12Z</dcterms:modified>
</cp:coreProperties>
</file>