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91" r:id="rId3"/>
    <p:sldId id="258" r:id="rId4"/>
    <p:sldId id="259" r:id="rId5"/>
    <p:sldId id="292" r:id="rId6"/>
    <p:sldId id="260" r:id="rId7"/>
    <p:sldId id="294" r:id="rId8"/>
    <p:sldId id="290" r:id="rId9"/>
    <p:sldId id="262" r:id="rId10"/>
    <p:sldId id="268" r:id="rId11"/>
    <p:sldId id="293" r:id="rId12"/>
    <p:sldId id="298" r:id="rId13"/>
    <p:sldId id="261" r:id="rId14"/>
    <p:sldId id="265" r:id="rId15"/>
    <p:sldId id="266" r:id="rId16"/>
    <p:sldId id="263" r:id="rId17"/>
    <p:sldId id="264" r:id="rId18"/>
    <p:sldId id="267" r:id="rId19"/>
    <p:sldId id="295" r:id="rId20"/>
    <p:sldId id="269" r:id="rId21"/>
    <p:sldId id="297" r:id="rId22"/>
    <p:sldId id="270" r:id="rId23"/>
    <p:sldId id="280" r:id="rId24"/>
    <p:sldId id="282" r:id="rId25"/>
    <p:sldId id="283" r:id="rId26"/>
    <p:sldId id="271" r:id="rId27"/>
    <p:sldId id="272" r:id="rId28"/>
    <p:sldId id="296" r:id="rId29"/>
    <p:sldId id="274" r:id="rId30"/>
    <p:sldId id="275" r:id="rId31"/>
    <p:sldId id="276" r:id="rId32"/>
    <p:sldId id="277" r:id="rId33"/>
    <p:sldId id="278" r:id="rId34"/>
    <p:sldId id="279" r:id="rId35"/>
    <p:sldId id="286" r:id="rId36"/>
    <p:sldId id="287" r:id="rId37"/>
    <p:sldId id="288" r:id="rId38"/>
    <p:sldId id="289" r:id="rId39"/>
    <p:sldId id="285" r:id="rId40"/>
    <p:sldId id="303" r:id="rId41"/>
    <p:sldId id="299" r:id="rId42"/>
    <p:sldId id="300" r:id="rId43"/>
    <p:sldId id="301" r:id="rId44"/>
    <p:sldId id="302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C405D7-1EE5-D142-8E3C-F95B70C807E5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09AAACD-E9E5-694B-9368-CDE215CFBAEA}">
      <dgm:prSet phldrT="[Text]"/>
      <dgm:spPr/>
      <dgm:t>
        <a:bodyPr/>
        <a:lstStyle/>
        <a:p>
          <a:r>
            <a:rPr lang="en-US" b="1" dirty="0" err="1" smtClean="0"/>
            <a:t>Cumprimento</a:t>
          </a:r>
          <a:r>
            <a:rPr lang="en-US" b="1" dirty="0" smtClean="0"/>
            <a:t> de </a:t>
          </a:r>
          <a:r>
            <a:rPr lang="en-US" b="1" dirty="0" err="1" smtClean="0"/>
            <a:t>Sentença</a:t>
          </a:r>
          <a:endParaRPr lang="en-US" b="1" dirty="0"/>
        </a:p>
      </dgm:t>
    </dgm:pt>
    <dgm:pt modelId="{962B80F6-C477-D348-BBE7-9DB94F2B9E1A}" type="parTrans" cxnId="{524BB6FD-D6CB-1841-84D8-29C0113DB018}">
      <dgm:prSet/>
      <dgm:spPr/>
      <dgm:t>
        <a:bodyPr/>
        <a:lstStyle/>
        <a:p>
          <a:endParaRPr lang="en-US"/>
        </a:p>
      </dgm:t>
    </dgm:pt>
    <dgm:pt modelId="{DE91B52D-BD2E-1040-A547-C795C25D45F5}" type="sibTrans" cxnId="{524BB6FD-D6CB-1841-84D8-29C0113DB018}">
      <dgm:prSet/>
      <dgm:spPr/>
      <dgm:t>
        <a:bodyPr/>
        <a:lstStyle/>
        <a:p>
          <a:endParaRPr lang="en-US"/>
        </a:p>
      </dgm:t>
    </dgm:pt>
    <dgm:pt modelId="{96C510FE-8E36-0A49-AEC2-CA1C05928569}">
      <dgm:prSet phldrT="[Text]"/>
      <dgm:spPr/>
      <dgm:t>
        <a:bodyPr/>
        <a:lstStyle/>
        <a:p>
          <a:r>
            <a:rPr lang="en-US" dirty="0" smtClean="0"/>
            <a:t>Art. </a:t>
          </a:r>
          <a:r>
            <a:rPr lang="x-none" dirty="0" smtClean="0"/>
            <a:t>534-535</a:t>
          </a:r>
          <a:r>
            <a:rPr lang="en-US" dirty="0" smtClean="0"/>
            <a:t>, </a:t>
          </a:r>
          <a:r>
            <a:rPr lang="en-US" dirty="0" smtClean="0"/>
            <a:t>CPC</a:t>
          </a:r>
          <a:endParaRPr lang="en-US" dirty="0"/>
        </a:p>
      </dgm:t>
    </dgm:pt>
    <dgm:pt modelId="{81418CC2-E7B0-1341-A558-B84946B5FF8D}" type="parTrans" cxnId="{8CE2A1B9-8030-E049-AAEE-EBC9A52F9D5A}">
      <dgm:prSet/>
      <dgm:spPr/>
      <dgm:t>
        <a:bodyPr/>
        <a:lstStyle/>
        <a:p>
          <a:endParaRPr lang="en-US"/>
        </a:p>
      </dgm:t>
    </dgm:pt>
    <dgm:pt modelId="{30DF2FC6-2039-9D49-94EF-5BC89ECC2067}" type="sibTrans" cxnId="{8CE2A1B9-8030-E049-AAEE-EBC9A52F9D5A}">
      <dgm:prSet/>
      <dgm:spPr/>
      <dgm:t>
        <a:bodyPr/>
        <a:lstStyle/>
        <a:p>
          <a:endParaRPr lang="en-US"/>
        </a:p>
      </dgm:t>
    </dgm:pt>
    <dgm:pt modelId="{C9F5C8FD-79BB-BB4B-B406-5D32E3F9C728}">
      <dgm:prSet phldrT="[Text]"/>
      <dgm:spPr/>
      <dgm:t>
        <a:bodyPr/>
        <a:lstStyle/>
        <a:p>
          <a:r>
            <a:rPr lang="en-US" b="1" dirty="0" err="1" smtClean="0"/>
            <a:t>Processo</a:t>
          </a:r>
          <a:r>
            <a:rPr lang="en-US" b="1" dirty="0" smtClean="0"/>
            <a:t> de </a:t>
          </a:r>
          <a:r>
            <a:rPr lang="en-US" b="1" dirty="0" err="1" smtClean="0"/>
            <a:t>Execução</a:t>
          </a:r>
          <a:endParaRPr lang="en-US" b="1" dirty="0"/>
        </a:p>
      </dgm:t>
    </dgm:pt>
    <dgm:pt modelId="{F19622AD-FC41-F849-A2E0-2F6DCB311E50}" type="parTrans" cxnId="{83446D6A-BE5A-7B47-91A9-710B3B1514C3}">
      <dgm:prSet/>
      <dgm:spPr/>
      <dgm:t>
        <a:bodyPr/>
        <a:lstStyle/>
        <a:p>
          <a:endParaRPr lang="en-US"/>
        </a:p>
      </dgm:t>
    </dgm:pt>
    <dgm:pt modelId="{2E07FA96-B71A-7B4F-A0F0-50E1305F9BD6}" type="sibTrans" cxnId="{83446D6A-BE5A-7B47-91A9-710B3B1514C3}">
      <dgm:prSet/>
      <dgm:spPr/>
      <dgm:t>
        <a:bodyPr/>
        <a:lstStyle/>
        <a:p>
          <a:endParaRPr lang="en-US"/>
        </a:p>
      </dgm:t>
    </dgm:pt>
    <dgm:pt modelId="{0E6EAD87-E860-DE46-B055-E44F6724F18B}">
      <dgm:prSet phldrT="[Text]"/>
      <dgm:spPr/>
      <dgm:t>
        <a:bodyPr/>
        <a:lstStyle/>
        <a:p>
          <a:r>
            <a:rPr lang="en-US" dirty="0" smtClean="0"/>
            <a:t>Art. </a:t>
          </a:r>
          <a:r>
            <a:rPr lang="x-none" dirty="0" smtClean="0"/>
            <a:t>910</a:t>
          </a:r>
          <a:r>
            <a:rPr lang="en-US" dirty="0" smtClean="0"/>
            <a:t>, </a:t>
          </a:r>
          <a:r>
            <a:rPr lang="en-US" dirty="0" smtClean="0"/>
            <a:t>CPC </a:t>
          </a:r>
          <a:endParaRPr lang="en-US" dirty="0"/>
        </a:p>
      </dgm:t>
    </dgm:pt>
    <dgm:pt modelId="{DF989B85-D08D-3A46-A1F8-1D6589C2DA86}" type="parTrans" cxnId="{3622F343-7244-EA46-99D2-6B45D04DF2FF}">
      <dgm:prSet/>
      <dgm:spPr/>
      <dgm:t>
        <a:bodyPr/>
        <a:lstStyle/>
        <a:p>
          <a:endParaRPr lang="en-US"/>
        </a:p>
      </dgm:t>
    </dgm:pt>
    <dgm:pt modelId="{64EC75CB-3E5E-E645-B099-081E4F8858D5}" type="sibTrans" cxnId="{3622F343-7244-EA46-99D2-6B45D04DF2FF}">
      <dgm:prSet/>
      <dgm:spPr/>
      <dgm:t>
        <a:bodyPr/>
        <a:lstStyle/>
        <a:p>
          <a:endParaRPr lang="en-US"/>
        </a:p>
      </dgm:t>
    </dgm:pt>
    <dgm:pt modelId="{0B8F01D9-655F-D24F-9CED-CFD2EB2F58A8}" type="pres">
      <dgm:prSet presAssocID="{95C405D7-1EE5-D142-8E3C-F95B70C807E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1E7CBF9-5C75-3C4C-AF56-7FC95EA8C7B3}" type="pres">
      <dgm:prSet presAssocID="{109AAACD-E9E5-694B-9368-CDE215CFBAEA}" presName="root" presStyleCnt="0"/>
      <dgm:spPr/>
    </dgm:pt>
    <dgm:pt modelId="{5D84DF1C-C9F0-A148-B1C7-724F9918CBC3}" type="pres">
      <dgm:prSet presAssocID="{109AAACD-E9E5-694B-9368-CDE215CFBAEA}" presName="rootComposite" presStyleCnt="0"/>
      <dgm:spPr/>
    </dgm:pt>
    <dgm:pt modelId="{21C3B6F3-0B42-FC44-8CFD-7A5094BBCB0B}" type="pres">
      <dgm:prSet presAssocID="{109AAACD-E9E5-694B-9368-CDE215CFBAEA}" presName="rootText" presStyleLbl="node1" presStyleIdx="0" presStyleCnt="2"/>
      <dgm:spPr/>
      <dgm:t>
        <a:bodyPr/>
        <a:lstStyle/>
        <a:p>
          <a:endParaRPr lang="en-US"/>
        </a:p>
      </dgm:t>
    </dgm:pt>
    <dgm:pt modelId="{8D0F0477-ECF6-0946-BAD3-576F02324B42}" type="pres">
      <dgm:prSet presAssocID="{109AAACD-E9E5-694B-9368-CDE215CFBAEA}" presName="rootConnector" presStyleLbl="node1" presStyleIdx="0" presStyleCnt="2"/>
      <dgm:spPr/>
      <dgm:t>
        <a:bodyPr/>
        <a:lstStyle/>
        <a:p>
          <a:endParaRPr lang="en-US"/>
        </a:p>
      </dgm:t>
    </dgm:pt>
    <dgm:pt modelId="{5862CAB7-0F61-7A41-99DB-EEE41F200410}" type="pres">
      <dgm:prSet presAssocID="{109AAACD-E9E5-694B-9368-CDE215CFBAEA}" presName="childShape" presStyleCnt="0"/>
      <dgm:spPr/>
    </dgm:pt>
    <dgm:pt modelId="{C39C9628-5246-8A48-9A04-F8F81D544B03}" type="pres">
      <dgm:prSet presAssocID="{81418CC2-E7B0-1341-A558-B84946B5FF8D}" presName="Name13" presStyleLbl="parChTrans1D2" presStyleIdx="0" presStyleCnt="2"/>
      <dgm:spPr/>
      <dgm:t>
        <a:bodyPr/>
        <a:lstStyle/>
        <a:p>
          <a:endParaRPr lang="en-US"/>
        </a:p>
      </dgm:t>
    </dgm:pt>
    <dgm:pt modelId="{868B69FC-2EC6-B44E-B0AC-503CCA7A065B}" type="pres">
      <dgm:prSet presAssocID="{96C510FE-8E36-0A49-AEC2-CA1C05928569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E88075-6635-D84B-985C-5FEFBC6C8355}" type="pres">
      <dgm:prSet presAssocID="{C9F5C8FD-79BB-BB4B-B406-5D32E3F9C728}" presName="root" presStyleCnt="0"/>
      <dgm:spPr/>
    </dgm:pt>
    <dgm:pt modelId="{E6AC73D3-6D4D-1E4D-A172-424F5E7A7892}" type="pres">
      <dgm:prSet presAssocID="{C9F5C8FD-79BB-BB4B-B406-5D32E3F9C728}" presName="rootComposite" presStyleCnt="0"/>
      <dgm:spPr/>
    </dgm:pt>
    <dgm:pt modelId="{48224196-3942-AA4B-A035-5E6ED868A564}" type="pres">
      <dgm:prSet presAssocID="{C9F5C8FD-79BB-BB4B-B406-5D32E3F9C728}" presName="rootText" presStyleLbl="node1" presStyleIdx="1" presStyleCnt="2"/>
      <dgm:spPr/>
      <dgm:t>
        <a:bodyPr/>
        <a:lstStyle/>
        <a:p>
          <a:endParaRPr lang="en-US"/>
        </a:p>
      </dgm:t>
    </dgm:pt>
    <dgm:pt modelId="{9E1436E8-720D-824B-943E-1F4C8831CFFC}" type="pres">
      <dgm:prSet presAssocID="{C9F5C8FD-79BB-BB4B-B406-5D32E3F9C728}" presName="rootConnector" presStyleLbl="node1" presStyleIdx="1" presStyleCnt="2"/>
      <dgm:spPr/>
      <dgm:t>
        <a:bodyPr/>
        <a:lstStyle/>
        <a:p>
          <a:endParaRPr lang="en-US"/>
        </a:p>
      </dgm:t>
    </dgm:pt>
    <dgm:pt modelId="{5A392CAC-516B-C64E-8749-8517AF981156}" type="pres">
      <dgm:prSet presAssocID="{C9F5C8FD-79BB-BB4B-B406-5D32E3F9C728}" presName="childShape" presStyleCnt="0"/>
      <dgm:spPr/>
    </dgm:pt>
    <dgm:pt modelId="{40333039-647D-2B43-9150-931C320E4D10}" type="pres">
      <dgm:prSet presAssocID="{DF989B85-D08D-3A46-A1F8-1D6589C2DA86}" presName="Name13" presStyleLbl="parChTrans1D2" presStyleIdx="1" presStyleCnt="2"/>
      <dgm:spPr/>
      <dgm:t>
        <a:bodyPr/>
        <a:lstStyle/>
        <a:p>
          <a:endParaRPr lang="en-US"/>
        </a:p>
      </dgm:t>
    </dgm:pt>
    <dgm:pt modelId="{5B182729-1BA3-A949-8C87-A9917FA50C47}" type="pres">
      <dgm:prSet presAssocID="{0E6EAD87-E860-DE46-B055-E44F6724F18B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6CD911-F9B9-684C-82B9-3963B92BD995}" type="presOf" srcId="{109AAACD-E9E5-694B-9368-CDE215CFBAEA}" destId="{8D0F0477-ECF6-0946-BAD3-576F02324B42}" srcOrd="1" destOrd="0" presId="urn:microsoft.com/office/officeart/2005/8/layout/hierarchy3"/>
    <dgm:cxn modelId="{1BE1A7FE-2BF7-0842-8AE2-63FCEF726990}" type="presOf" srcId="{81418CC2-E7B0-1341-A558-B84946B5FF8D}" destId="{C39C9628-5246-8A48-9A04-F8F81D544B03}" srcOrd="0" destOrd="0" presId="urn:microsoft.com/office/officeart/2005/8/layout/hierarchy3"/>
    <dgm:cxn modelId="{6167161A-B819-CE49-92CE-AE52603EE3B7}" type="presOf" srcId="{109AAACD-E9E5-694B-9368-CDE215CFBAEA}" destId="{21C3B6F3-0B42-FC44-8CFD-7A5094BBCB0B}" srcOrd="0" destOrd="0" presId="urn:microsoft.com/office/officeart/2005/8/layout/hierarchy3"/>
    <dgm:cxn modelId="{524BB6FD-D6CB-1841-84D8-29C0113DB018}" srcId="{95C405D7-1EE5-D142-8E3C-F95B70C807E5}" destId="{109AAACD-E9E5-694B-9368-CDE215CFBAEA}" srcOrd="0" destOrd="0" parTransId="{962B80F6-C477-D348-BBE7-9DB94F2B9E1A}" sibTransId="{DE91B52D-BD2E-1040-A547-C795C25D45F5}"/>
    <dgm:cxn modelId="{D7A1155F-D8B5-744C-97B0-5735E195D501}" type="presOf" srcId="{0E6EAD87-E860-DE46-B055-E44F6724F18B}" destId="{5B182729-1BA3-A949-8C87-A9917FA50C47}" srcOrd="0" destOrd="0" presId="urn:microsoft.com/office/officeart/2005/8/layout/hierarchy3"/>
    <dgm:cxn modelId="{BDA4FCD2-13BB-974F-8CB7-2734A19882F9}" type="presOf" srcId="{96C510FE-8E36-0A49-AEC2-CA1C05928569}" destId="{868B69FC-2EC6-B44E-B0AC-503CCA7A065B}" srcOrd="0" destOrd="0" presId="urn:microsoft.com/office/officeart/2005/8/layout/hierarchy3"/>
    <dgm:cxn modelId="{83446D6A-BE5A-7B47-91A9-710B3B1514C3}" srcId="{95C405D7-1EE5-D142-8E3C-F95B70C807E5}" destId="{C9F5C8FD-79BB-BB4B-B406-5D32E3F9C728}" srcOrd="1" destOrd="0" parTransId="{F19622AD-FC41-F849-A2E0-2F6DCB311E50}" sibTransId="{2E07FA96-B71A-7B4F-A0F0-50E1305F9BD6}"/>
    <dgm:cxn modelId="{3622F343-7244-EA46-99D2-6B45D04DF2FF}" srcId="{C9F5C8FD-79BB-BB4B-B406-5D32E3F9C728}" destId="{0E6EAD87-E860-DE46-B055-E44F6724F18B}" srcOrd="0" destOrd="0" parTransId="{DF989B85-D08D-3A46-A1F8-1D6589C2DA86}" sibTransId="{64EC75CB-3E5E-E645-B099-081E4F8858D5}"/>
    <dgm:cxn modelId="{0BFEF6E8-8982-F749-BCC9-F1A8CE86C362}" type="presOf" srcId="{C9F5C8FD-79BB-BB4B-B406-5D32E3F9C728}" destId="{9E1436E8-720D-824B-943E-1F4C8831CFFC}" srcOrd="1" destOrd="0" presId="urn:microsoft.com/office/officeart/2005/8/layout/hierarchy3"/>
    <dgm:cxn modelId="{389740D8-C37A-0545-8202-5F8EB872B9C1}" type="presOf" srcId="{95C405D7-1EE5-D142-8E3C-F95B70C807E5}" destId="{0B8F01D9-655F-D24F-9CED-CFD2EB2F58A8}" srcOrd="0" destOrd="0" presId="urn:microsoft.com/office/officeart/2005/8/layout/hierarchy3"/>
    <dgm:cxn modelId="{720A50F7-689C-954E-ABB6-4F5720511CD2}" type="presOf" srcId="{C9F5C8FD-79BB-BB4B-B406-5D32E3F9C728}" destId="{48224196-3942-AA4B-A035-5E6ED868A564}" srcOrd="0" destOrd="0" presId="urn:microsoft.com/office/officeart/2005/8/layout/hierarchy3"/>
    <dgm:cxn modelId="{8CE2A1B9-8030-E049-AAEE-EBC9A52F9D5A}" srcId="{109AAACD-E9E5-694B-9368-CDE215CFBAEA}" destId="{96C510FE-8E36-0A49-AEC2-CA1C05928569}" srcOrd="0" destOrd="0" parTransId="{81418CC2-E7B0-1341-A558-B84946B5FF8D}" sibTransId="{30DF2FC6-2039-9D49-94EF-5BC89ECC2067}"/>
    <dgm:cxn modelId="{3697964E-4A9E-2342-87F6-1A2A5BA099C0}" type="presOf" srcId="{DF989B85-D08D-3A46-A1F8-1D6589C2DA86}" destId="{40333039-647D-2B43-9150-931C320E4D10}" srcOrd="0" destOrd="0" presId="urn:microsoft.com/office/officeart/2005/8/layout/hierarchy3"/>
    <dgm:cxn modelId="{6CD1F0D3-5846-5E4A-89CD-64A410EBB64B}" type="presParOf" srcId="{0B8F01D9-655F-D24F-9CED-CFD2EB2F58A8}" destId="{51E7CBF9-5C75-3C4C-AF56-7FC95EA8C7B3}" srcOrd="0" destOrd="0" presId="urn:microsoft.com/office/officeart/2005/8/layout/hierarchy3"/>
    <dgm:cxn modelId="{453BDA2E-0EF1-B747-87FC-3445E3629A07}" type="presParOf" srcId="{51E7CBF9-5C75-3C4C-AF56-7FC95EA8C7B3}" destId="{5D84DF1C-C9F0-A148-B1C7-724F9918CBC3}" srcOrd="0" destOrd="0" presId="urn:microsoft.com/office/officeart/2005/8/layout/hierarchy3"/>
    <dgm:cxn modelId="{2B47BBC3-9FA0-834E-93FA-92B24F6A62B3}" type="presParOf" srcId="{5D84DF1C-C9F0-A148-B1C7-724F9918CBC3}" destId="{21C3B6F3-0B42-FC44-8CFD-7A5094BBCB0B}" srcOrd="0" destOrd="0" presId="urn:microsoft.com/office/officeart/2005/8/layout/hierarchy3"/>
    <dgm:cxn modelId="{0CF04C5C-D775-914D-9638-A94A4EB3786C}" type="presParOf" srcId="{5D84DF1C-C9F0-A148-B1C7-724F9918CBC3}" destId="{8D0F0477-ECF6-0946-BAD3-576F02324B42}" srcOrd="1" destOrd="0" presId="urn:microsoft.com/office/officeart/2005/8/layout/hierarchy3"/>
    <dgm:cxn modelId="{2FF1F455-9F3C-6F40-B933-9B5394FA1F96}" type="presParOf" srcId="{51E7CBF9-5C75-3C4C-AF56-7FC95EA8C7B3}" destId="{5862CAB7-0F61-7A41-99DB-EEE41F200410}" srcOrd="1" destOrd="0" presId="urn:microsoft.com/office/officeart/2005/8/layout/hierarchy3"/>
    <dgm:cxn modelId="{B7AD3C6A-BDD7-664E-8B49-804D75DC0AFD}" type="presParOf" srcId="{5862CAB7-0F61-7A41-99DB-EEE41F200410}" destId="{C39C9628-5246-8A48-9A04-F8F81D544B03}" srcOrd="0" destOrd="0" presId="urn:microsoft.com/office/officeart/2005/8/layout/hierarchy3"/>
    <dgm:cxn modelId="{629D3EA8-CEFD-AE49-83BF-F71F76BE195F}" type="presParOf" srcId="{5862CAB7-0F61-7A41-99DB-EEE41F200410}" destId="{868B69FC-2EC6-B44E-B0AC-503CCA7A065B}" srcOrd="1" destOrd="0" presId="urn:microsoft.com/office/officeart/2005/8/layout/hierarchy3"/>
    <dgm:cxn modelId="{EB6D02D5-AA23-5B40-A0A5-877960A9F442}" type="presParOf" srcId="{0B8F01D9-655F-D24F-9CED-CFD2EB2F58A8}" destId="{24E88075-6635-D84B-985C-5FEFBC6C8355}" srcOrd="1" destOrd="0" presId="urn:microsoft.com/office/officeart/2005/8/layout/hierarchy3"/>
    <dgm:cxn modelId="{5755DD27-4A40-AE46-B105-7BC0CB110898}" type="presParOf" srcId="{24E88075-6635-D84B-985C-5FEFBC6C8355}" destId="{E6AC73D3-6D4D-1E4D-A172-424F5E7A7892}" srcOrd="0" destOrd="0" presId="urn:microsoft.com/office/officeart/2005/8/layout/hierarchy3"/>
    <dgm:cxn modelId="{DB653744-0532-594F-A844-D26D29F7EE9F}" type="presParOf" srcId="{E6AC73D3-6D4D-1E4D-A172-424F5E7A7892}" destId="{48224196-3942-AA4B-A035-5E6ED868A564}" srcOrd="0" destOrd="0" presId="urn:microsoft.com/office/officeart/2005/8/layout/hierarchy3"/>
    <dgm:cxn modelId="{865BF860-B8C9-884E-A614-107F91A7E8D3}" type="presParOf" srcId="{E6AC73D3-6D4D-1E4D-A172-424F5E7A7892}" destId="{9E1436E8-720D-824B-943E-1F4C8831CFFC}" srcOrd="1" destOrd="0" presId="urn:microsoft.com/office/officeart/2005/8/layout/hierarchy3"/>
    <dgm:cxn modelId="{D78C0D79-EEA6-1441-9F6D-9426B0DA01B3}" type="presParOf" srcId="{24E88075-6635-D84B-985C-5FEFBC6C8355}" destId="{5A392CAC-516B-C64E-8749-8517AF981156}" srcOrd="1" destOrd="0" presId="urn:microsoft.com/office/officeart/2005/8/layout/hierarchy3"/>
    <dgm:cxn modelId="{3A67F656-FC7D-384F-87BC-C2F09FB18E0E}" type="presParOf" srcId="{5A392CAC-516B-C64E-8749-8517AF981156}" destId="{40333039-647D-2B43-9150-931C320E4D10}" srcOrd="0" destOrd="0" presId="urn:microsoft.com/office/officeart/2005/8/layout/hierarchy3"/>
    <dgm:cxn modelId="{98DBDA2B-90D0-D149-BC1E-58309C5428BD}" type="presParOf" srcId="{5A392CAC-516B-C64E-8749-8517AF981156}" destId="{5B182729-1BA3-A949-8C87-A9917FA50C4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F0F092-D31F-964B-9641-6481BF06415D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525D6D1-40D6-974A-87B7-65A988560C81}">
      <dgm:prSet phldrT="[Text]" custT="1"/>
      <dgm:spPr/>
      <dgm:t>
        <a:bodyPr/>
        <a:lstStyle/>
        <a:p>
          <a:r>
            <a:rPr lang="en-US" sz="2800" dirty="0" err="1" smtClean="0"/>
            <a:t>Execução</a:t>
          </a:r>
          <a:endParaRPr lang="en-US" sz="2800" dirty="0"/>
        </a:p>
      </dgm:t>
    </dgm:pt>
    <dgm:pt modelId="{2D8ED50B-33E0-8F4F-AEF2-B8B9F0EB9606}" type="parTrans" cxnId="{74B265DC-07ED-AA48-9AFD-6F599B0F086A}">
      <dgm:prSet/>
      <dgm:spPr/>
      <dgm:t>
        <a:bodyPr/>
        <a:lstStyle/>
        <a:p>
          <a:endParaRPr lang="en-US"/>
        </a:p>
      </dgm:t>
    </dgm:pt>
    <dgm:pt modelId="{9F0AC50B-FAAB-D94E-AEE1-69D97C37C42B}" type="sibTrans" cxnId="{74B265DC-07ED-AA48-9AFD-6F599B0F086A}">
      <dgm:prSet/>
      <dgm:spPr/>
      <dgm:t>
        <a:bodyPr/>
        <a:lstStyle/>
        <a:p>
          <a:endParaRPr lang="en-US"/>
        </a:p>
      </dgm:t>
    </dgm:pt>
    <dgm:pt modelId="{28FEA43B-082E-EA46-AF13-AC539741364A}">
      <dgm:prSet phldrT="[Text]" custT="1"/>
      <dgm:spPr/>
      <dgm:t>
        <a:bodyPr/>
        <a:lstStyle/>
        <a:p>
          <a:r>
            <a:rPr lang="en-US" sz="2400" dirty="0" err="1" smtClean="0"/>
            <a:t>Executada</a:t>
          </a:r>
          <a:endParaRPr lang="en-US" sz="2400" dirty="0"/>
        </a:p>
      </dgm:t>
    </dgm:pt>
    <dgm:pt modelId="{0E8EFCDA-D587-D74D-B58E-B3BE810E7A47}" type="parTrans" cxnId="{64480A79-E17A-4042-9BE4-9B097655F2FD}">
      <dgm:prSet/>
      <dgm:spPr/>
      <dgm:t>
        <a:bodyPr/>
        <a:lstStyle/>
        <a:p>
          <a:endParaRPr lang="en-US"/>
        </a:p>
      </dgm:t>
    </dgm:pt>
    <dgm:pt modelId="{A12186AB-DD20-E244-81C7-728D69900F9B}" type="sibTrans" cxnId="{64480A79-E17A-4042-9BE4-9B097655F2FD}">
      <dgm:prSet/>
      <dgm:spPr/>
      <dgm:t>
        <a:bodyPr/>
        <a:lstStyle/>
        <a:p>
          <a:endParaRPr lang="en-US"/>
        </a:p>
      </dgm:t>
    </dgm:pt>
    <dgm:pt modelId="{9DE24A74-1768-D447-9086-C170220FE6B7}">
      <dgm:prSet phldrT="[Text]"/>
      <dgm:spPr/>
      <dgm:t>
        <a:bodyPr/>
        <a:lstStyle/>
        <a:p>
          <a:r>
            <a:rPr lang="en-US" dirty="0" smtClean="0"/>
            <a:t>Art. 100, CF/</a:t>
          </a:r>
          <a:r>
            <a:rPr lang="en-US" dirty="0" smtClean="0"/>
            <a:t>88 c/c 87 ADCT</a:t>
          </a:r>
          <a:endParaRPr lang="en-US" dirty="0"/>
        </a:p>
      </dgm:t>
    </dgm:pt>
    <dgm:pt modelId="{70FD7AD6-00F6-8642-8EE2-DD5BEE18F5CE}" type="parTrans" cxnId="{AAA8784B-2D48-604B-9C70-7AAB4015EF28}">
      <dgm:prSet/>
      <dgm:spPr/>
      <dgm:t>
        <a:bodyPr/>
        <a:lstStyle/>
        <a:p>
          <a:endParaRPr lang="en-US"/>
        </a:p>
      </dgm:t>
    </dgm:pt>
    <dgm:pt modelId="{F7BEA6EC-1611-7948-88A9-DF4560918432}" type="sibTrans" cxnId="{AAA8784B-2D48-604B-9C70-7AAB4015EF28}">
      <dgm:prSet/>
      <dgm:spPr/>
      <dgm:t>
        <a:bodyPr/>
        <a:lstStyle/>
        <a:p>
          <a:endParaRPr lang="en-US"/>
        </a:p>
      </dgm:t>
    </dgm:pt>
    <dgm:pt modelId="{614F0AFD-7426-BF44-9614-11785B249177}">
      <dgm:prSet phldrT="[Text]"/>
      <dgm:spPr/>
      <dgm:t>
        <a:bodyPr/>
        <a:lstStyle/>
        <a:p>
          <a:r>
            <a:rPr lang="en-US" dirty="0" smtClean="0"/>
            <a:t>Arts. 534, 535 e 910, CPC</a:t>
          </a:r>
          <a:endParaRPr lang="en-US" dirty="0"/>
        </a:p>
      </dgm:t>
    </dgm:pt>
    <dgm:pt modelId="{29FA9B62-8B3B-074C-8F36-5AC94F942EBE}" type="parTrans" cxnId="{7C036865-A199-6843-98C0-98F1CA16E979}">
      <dgm:prSet/>
      <dgm:spPr/>
      <dgm:t>
        <a:bodyPr/>
        <a:lstStyle/>
        <a:p>
          <a:endParaRPr lang="en-US"/>
        </a:p>
      </dgm:t>
    </dgm:pt>
    <dgm:pt modelId="{F5162DB4-7801-EE41-A4B2-C313195A285A}" type="sibTrans" cxnId="{7C036865-A199-6843-98C0-98F1CA16E979}">
      <dgm:prSet/>
      <dgm:spPr/>
      <dgm:t>
        <a:bodyPr/>
        <a:lstStyle/>
        <a:p>
          <a:endParaRPr lang="en-US"/>
        </a:p>
      </dgm:t>
    </dgm:pt>
    <dgm:pt modelId="{416C4B80-3431-BF4A-A6A9-470B0B4708E6}">
      <dgm:prSet phldrT="[Text]" custT="1"/>
      <dgm:spPr/>
      <dgm:t>
        <a:bodyPr/>
        <a:lstStyle/>
        <a:p>
          <a:r>
            <a:rPr lang="en-US" sz="2400" dirty="0" err="1" smtClean="0"/>
            <a:t>Exequente</a:t>
          </a:r>
          <a:endParaRPr lang="en-US" sz="2400" dirty="0"/>
        </a:p>
      </dgm:t>
    </dgm:pt>
    <dgm:pt modelId="{43C0A07C-4A74-3147-9D09-1371AB6165FA}" type="parTrans" cxnId="{5139AE0A-4EB6-8640-82E9-FBB0343BF83C}">
      <dgm:prSet/>
      <dgm:spPr/>
      <dgm:t>
        <a:bodyPr/>
        <a:lstStyle/>
        <a:p>
          <a:endParaRPr lang="en-US"/>
        </a:p>
      </dgm:t>
    </dgm:pt>
    <dgm:pt modelId="{22595B87-10A8-E14C-A675-FC6673555C8B}" type="sibTrans" cxnId="{5139AE0A-4EB6-8640-82E9-FBB0343BF83C}">
      <dgm:prSet/>
      <dgm:spPr/>
      <dgm:t>
        <a:bodyPr/>
        <a:lstStyle/>
        <a:p>
          <a:endParaRPr lang="en-US"/>
        </a:p>
      </dgm:t>
    </dgm:pt>
    <dgm:pt modelId="{228B2EF3-8F67-2348-9FA3-A524482BAB00}">
      <dgm:prSet phldrT="[Text]"/>
      <dgm:spPr/>
      <dgm:t>
        <a:bodyPr/>
        <a:lstStyle/>
        <a:p>
          <a:r>
            <a:rPr lang="en-US" dirty="0" smtClean="0"/>
            <a:t>Lei n. 6.830/80 </a:t>
          </a:r>
          <a:endParaRPr lang="en-US" dirty="0"/>
        </a:p>
      </dgm:t>
    </dgm:pt>
    <dgm:pt modelId="{82B11285-6962-7741-9068-5EE4A6560A04}" type="parTrans" cxnId="{DD1F46BF-BFC8-B042-B5EC-1B2D9C2A38B8}">
      <dgm:prSet/>
      <dgm:spPr/>
      <dgm:t>
        <a:bodyPr/>
        <a:lstStyle/>
        <a:p>
          <a:endParaRPr lang="en-US"/>
        </a:p>
      </dgm:t>
    </dgm:pt>
    <dgm:pt modelId="{6AE7FAB1-6696-6541-9D25-50AEC95108A5}" type="sibTrans" cxnId="{DD1F46BF-BFC8-B042-B5EC-1B2D9C2A38B8}">
      <dgm:prSet/>
      <dgm:spPr/>
      <dgm:t>
        <a:bodyPr/>
        <a:lstStyle/>
        <a:p>
          <a:endParaRPr lang="en-US"/>
        </a:p>
      </dgm:t>
    </dgm:pt>
    <dgm:pt modelId="{676018CA-D22A-0641-A45B-2902AE85ECB2}" type="pres">
      <dgm:prSet presAssocID="{5EF0F092-D31F-964B-9641-6481BF06415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8EB5D5-6CC7-8D40-9401-19C7094D25C7}" type="pres">
      <dgm:prSet presAssocID="{7525D6D1-40D6-974A-87B7-65A988560C81}" presName="root1" presStyleCnt="0"/>
      <dgm:spPr/>
    </dgm:pt>
    <dgm:pt modelId="{7636A04E-B264-A441-A2E8-197E8D5442D0}" type="pres">
      <dgm:prSet presAssocID="{7525D6D1-40D6-974A-87B7-65A988560C8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5022F4-3D9D-F543-BC38-B196B36E385C}" type="pres">
      <dgm:prSet presAssocID="{7525D6D1-40D6-974A-87B7-65A988560C81}" presName="level2hierChild" presStyleCnt="0"/>
      <dgm:spPr/>
    </dgm:pt>
    <dgm:pt modelId="{B3736FDE-AA3A-E14D-9900-109B341414F3}" type="pres">
      <dgm:prSet presAssocID="{0E8EFCDA-D587-D74D-B58E-B3BE810E7A47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D3F49312-DF82-B74D-8557-D3815D779234}" type="pres">
      <dgm:prSet presAssocID="{0E8EFCDA-D587-D74D-B58E-B3BE810E7A47}" presName="connTx" presStyleLbl="parChTrans1D2" presStyleIdx="0" presStyleCnt="2"/>
      <dgm:spPr/>
      <dgm:t>
        <a:bodyPr/>
        <a:lstStyle/>
        <a:p>
          <a:endParaRPr lang="en-US"/>
        </a:p>
      </dgm:t>
    </dgm:pt>
    <dgm:pt modelId="{B8057D3F-3555-C64E-A045-7CBD2F3F2C52}" type="pres">
      <dgm:prSet presAssocID="{28FEA43B-082E-EA46-AF13-AC539741364A}" presName="root2" presStyleCnt="0"/>
      <dgm:spPr/>
    </dgm:pt>
    <dgm:pt modelId="{AA8795F7-BA1D-AF46-8566-00F22FD57699}" type="pres">
      <dgm:prSet presAssocID="{28FEA43B-082E-EA46-AF13-AC539741364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655F04-63AB-E348-9702-99A1D029A006}" type="pres">
      <dgm:prSet presAssocID="{28FEA43B-082E-EA46-AF13-AC539741364A}" presName="level3hierChild" presStyleCnt="0"/>
      <dgm:spPr/>
    </dgm:pt>
    <dgm:pt modelId="{6868F94E-E3EC-5D49-92A0-F8B1E4D06BB9}" type="pres">
      <dgm:prSet presAssocID="{70FD7AD6-00F6-8642-8EE2-DD5BEE18F5CE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E51A1F67-BA5C-D648-8E87-D166CF122B5B}" type="pres">
      <dgm:prSet presAssocID="{70FD7AD6-00F6-8642-8EE2-DD5BEE18F5CE}" presName="connTx" presStyleLbl="parChTrans1D3" presStyleIdx="0" presStyleCnt="3"/>
      <dgm:spPr/>
      <dgm:t>
        <a:bodyPr/>
        <a:lstStyle/>
        <a:p>
          <a:endParaRPr lang="en-US"/>
        </a:p>
      </dgm:t>
    </dgm:pt>
    <dgm:pt modelId="{277D694D-1EC2-6D41-B6CF-FB0700D9B924}" type="pres">
      <dgm:prSet presAssocID="{9DE24A74-1768-D447-9086-C170220FE6B7}" presName="root2" presStyleCnt="0"/>
      <dgm:spPr/>
    </dgm:pt>
    <dgm:pt modelId="{A669B88A-080B-3948-BFA5-BAE52F059295}" type="pres">
      <dgm:prSet presAssocID="{9DE24A74-1768-D447-9086-C170220FE6B7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7FBBA1-38C8-154F-974F-8A5DB528C7C2}" type="pres">
      <dgm:prSet presAssocID="{9DE24A74-1768-D447-9086-C170220FE6B7}" presName="level3hierChild" presStyleCnt="0"/>
      <dgm:spPr/>
    </dgm:pt>
    <dgm:pt modelId="{032858DF-41B0-1F4C-8F28-41E833591D1A}" type="pres">
      <dgm:prSet presAssocID="{29FA9B62-8B3B-074C-8F36-5AC94F942EBE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4C138BFD-54F2-AC44-8EC9-7118ED6513D5}" type="pres">
      <dgm:prSet presAssocID="{29FA9B62-8B3B-074C-8F36-5AC94F942EBE}" presName="connTx" presStyleLbl="parChTrans1D3" presStyleIdx="1" presStyleCnt="3"/>
      <dgm:spPr/>
      <dgm:t>
        <a:bodyPr/>
        <a:lstStyle/>
        <a:p>
          <a:endParaRPr lang="en-US"/>
        </a:p>
      </dgm:t>
    </dgm:pt>
    <dgm:pt modelId="{C3900319-CC85-A247-B11B-232F2DA07CD1}" type="pres">
      <dgm:prSet presAssocID="{614F0AFD-7426-BF44-9614-11785B249177}" presName="root2" presStyleCnt="0"/>
      <dgm:spPr/>
    </dgm:pt>
    <dgm:pt modelId="{1F40C2A9-A84E-6840-AE29-B8096D30E48E}" type="pres">
      <dgm:prSet presAssocID="{614F0AFD-7426-BF44-9614-11785B249177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349A2E-A97A-714F-907C-C5D2517F18AE}" type="pres">
      <dgm:prSet presAssocID="{614F0AFD-7426-BF44-9614-11785B249177}" presName="level3hierChild" presStyleCnt="0"/>
      <dgm:spPr/>
    </dgm:pt>
    <dgm:pt modelId="{999CFBE8-9AE0-6A4C-90F2-CC7CE743FF61}" type="pres">
      <dgm:prSet presAssocID="{43C0A07C-4A74-3147-9D09-1371AB6165FA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DE898737-3E56-584C-A86C-9DCFCB30D884}" type="pres">
      <dgm:prSet presAssocID="{43C0A07C-4A74-3147-9D09-1371AB6165FA}" presName="connTx" presStyleLbl="parChTrans1D2" presStyleIdx="1" presStyleCnt="2"/>
      <dgm:spPr/>
      <dgm:t>
        <a:bodyPr/>
        <a:lstStyle/>
        <a:p>
          <a:endParaRPr lang="en-US"/>
        </a:p>
      </dgm:t>
    </dgm:pt>
    <dgm:pt modelId="{FF8B7AC4-7B76-1D4A-8D01-4A5B66444819}" type="pres">
      <dgm:prSet presAssocID="{416C4B80-3431-BF4A-A6A9-470B0B4708E6}" presName="root2" presStyleCnt="0"/>
      <dgm:spPr/>
    </dgm:pt>
    <dgm:pt modelId="{A6EED7A0-59EE-3C41-9074-87BAA506A5C6}" type="pres">
      <dgm:prSet presAssocID="{416C4B80-3431-BF4A-A6A9-470B0B4708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E3C724-CB59-4442-B31D-30AADE0D5B0D}" type="pres">
      <dgm:prSet presAssocID="{416C4B80-3431-BF4A-A6A9-470B0B4708E6}" presName="level3hierChild" presStyleCnt="0"/>
      <dgm:spPr/>
    </dgm:pt>
    <dgm:pt modelId="{FD55AC86-E525-9340-9ED5-B6BF2A1DA047}" type="pres">
      <dgm:prSet presAssocID="{82B11285-6962-7741-9068-5EE4A6560A04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F66017BE-E9DC-104B-AEEE-067271A459BD}" type="pres">
      <dgm:prSet presAssocID="{82B11285-6962-7741-9068-5EE4A6560A04}" presName="connTx" presStyleLbl="parChTrans1D3" presStyleIdx="2" presStyleCnt="3"/>
      <dgm:spPr/>
      <dgm:t>
        <a:bodyPr/>
        <a:lstStyle/>
        <a:p>
          <a:endParaRPr lang="en-US"/>
        </a:p>
      </dgm:t>
    </dgm:pt>
    <dgm:pt modelId="{F74B7053-499E-5D41-B485-755D4215978A}" type="pres">
      <dgm:prSet presAssocID="{228B2EF3-8F67-2348-9FA3-A524482BAB00}" presName="root2" presStyleCnt="0"/>
      <dgm:spPr/>
    </dgm:pt>
    <dgm:pt modelId="{1C4C5BEC-4FEC-6E4C-91B9-B93918EDA38E}" type="pres">
      <dgm:prSet presAssocID="{228B2EF3-8F67-2348-9FA3-A524482BAB00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74C325-08D7-484A-982F-B0CB9B211D24}" type="pres">
      <dgm:prSet presAssocID="{228B2EF3-8F67-2348-9FA3-A524482BAB00}" presName="level3hierChild" presStyleCnt="0"/>
      <dgm:spPr/>
    </dgm:pt>
  </dgm:ptLst>
  <dgm:cxnLst>
    <dgm:cxn modelId="{7C036865-A199-6843-98C0-98F1CA16E979}" srcId="{28FEA43B-082E-EA46-AF13-AC539741364A}" destId="{614F0AFD-7426-BF44-9614-11785B249177}" srcOrd="1" destOrd="0" parTransId="{29FA9B62-8B3B-074C-8F36-5AC94F942EBE}" sibTransId="{F5162DB4-7801-EE41-A4B2-C313195A285A}"/>
    <dgm:cxn modelId="{E5E1165F-5224-364C-8361-CF3842228374}" type="presOf" srcId="{614F0AFD-7426-BF44-9614-11785B249177}" destId="{1F40C2A9-A84E-6840-AE29-B8096D30E48E}" srcOrd="0" destOrd="0" presId="urn:microsoft.com/office/officeart/2005/8/layout/hierarchy2"/>
    <dgm:cxn modelId="{5139AE0A-4EB6-8640-82E9-FBB0343BF83C}" srcId="{7525D6D1-40D6-974A-87B7-65A988560C81}" destId="{416C4B80-3431-BF4A-A6A9-470B0B4708E6}" srcOrd="1" destOrd="0" parTransId="{43C0A07C-4A74-3147-9D09-1371AB6165FA}" sibTransId="{22595B87-10A8-E14C-A675-FC6673555C8B}"/>
    <dgm:cxn modelId="{6ABFB0DB-7FDB-FC43-9AF7-85C50190DDB1}" type="presOf" srcId="{7525D6D1-40D6-974A-87B7-65A988560C81}" destId="{7636A04E-B264-A441-A2E8-197E8D5442D0}" srcOrd="0" destOrd="0" presId="urn:microsoft.com/office/officeart/2005/8/layout/hierarchy2"/>
    <dgm:cxn modelId="{8A0A6BB1-0A65-474C-8D34-AE3D60CC0F76}" type="presOf" srcId="{228B2EF3-8F67-2348-9FA3-A524482BAB00}" destId="{1C4C5BEC-4FEC-6E4C-91B9-B93918EDA38E}" srcOrd="0" destOrd="0" presId="urn:microsoft.com/office/officeart/2005/8/layout/hierarchy2"/>
    <dgm:cxn modelId="{64480A79-E17A-4042-9BE4-9B097655F2FD}" srcId="{7525D6D1-40D6-974A-87B7-65A988560C81}" destId="{28FEA43B-082E-EA46-AF13-AC539741364A}" srcOrd="0" destOrd="0" parTransId="{0E8EFCDA-D587-D74D-B58E-B3BE810E7A47}" sibTransId="{A12186AB-DD20-E244-81C7-728D69900F9B}"/>
    <dgm:cxn modelId="{855C4E34-8345-C94A-BB9D-EC320650B09B}" type="presOf" srcId="{28FEA43B-082E-EA46-AF13-AC539741364A}" destId="{AA8795F7-BA1D-AF46-8566-00F22FD57699}" srcOrd="0" destOrd="0" presId="urn:microsoft.com/office/officeart/2005/8/layout/hierarchy2"/>
    <dgm:cxn modelId="{EBCF2DB1-082A-8444-8E22-1C10D4168D28}" type="presOf" srcId="{82B11285-6962-7741-9068-5EE4A6560A04}" destId="{FD55AC86-E525-9340-9ED5-B6BF2A1DA047}" srcOrd="0" destOrd="0" presId="urn:microsoft.com/office/officeart/2005/8/layout/hierarchy2"/>
    <dgm:cxn modelId="{C5E030F9-F499-E744-A6FB-8444950034C6}" type="presOf" srcId="{416C4B80-3431-BF4A-A6A9-470B0B4708E6}" destId="{A6EED7A0-59EE-3C41-9074-87BAA506A5C6}" srcOrd="0" destOrd="0" presId="urn:microsoft.com/office/officeart/2005/8/layout/hierarchy2"/>
    <dgm:cxn modelId="{AAA8784B-2D48-604B-9C70-7AAB4015EF28}" srcId="{28FEA43B-082E-EA46-AF13-AC539741364A}" destId="{9DE24A74-1768-D447-9086-C170220FE6B7}" srcOrd="0" destOrd="0" parTransId="{70FD7AD6-00F6-8642-8EE2-DD5BEE18F5CE}" sibTransId="{F7BEA6EC-1611-7948-88A9-DF4560918432}"/>
    <dgm:cxn modelId="{F0AC9FDB-C090-6A4B-8485-A5662600D7C0}" type="presOf" srcId="{9DE24A74-1768-D447-9086-C170220FE6B7}" destId="{A669B88A-080B-3948-BFA5-BAE52F059295}" srcOrd="0" destOrd="0" presId="urn:microsoft.com/office/officeart/2005/8/layout/hierarchy2"/>
    <dgm:cxn modelId="{D62C1E5B-73C3-8141-84B0-0ECE74A04619}" type="presOf" srcId="{0E8EFCDA-D587-D74D-B58E-B3BE810E7A47}" destId="{D3F49312-DF82-B74D-8557-D3815D779234}" srcOrd="1" destOrd="0" presId="urn:microsoft.com/office/officeart/2005/8/layout/hierarchy2"/>
    <dgm:cxn modelId="{161E5148-BC99-DD41-BCC6-6AAAD0692B4B}" type="presOf" srcId="{5EF0F092-D31F-964B-9641-6481BF06415D}" destId="{676018CA-D22A-0641-A45B-2902AE85ECB2}" srcOrd="0" destOrd="0" presId="urn:microsoft.com/office/officeart/2005/8/layout/hierarchy2"/>
    <dgm:cxn modelId="{C87C1EFC-7A11-3849-B59B-55D907420607}" type="presOf" srcId="{43C0A07C-4A74-3147-9D09-1371AB6165FA}" destId="{DE898737-3E56-584C-A86C-9DCFCB30D884}" srcOrd="1" destOrd="0" presId="urn:microsoft.com/office/officeart/2005/8/layout/hierarchy2"/>
    <dgm:cxn modelId="{95EE606F-2C75-F648-B6C2-47D4489038D2}" type="presOf" srcId="{0E8EFCDA-D587-D74D-B58E-B3BE810E7A47}" destId="{B3736FDE-AA3A-E14D-9900-109B341414F3}" srcOrd="0" destOrd="0" presId="urn:microsoft.com/office/officeart/2005/8/layout/hierarchy2"/>
    <dgm:cxn modelId="{18074F9D-ACB0-DE44-A414-684A7098B541}" type="presOf" srcId="{43C0A07C-4A74-3147-9D09-1371AB6165FA}" destId="{999CFBE8-9AE0-6A4C-90F2-CC7CE743FF61}" srcOrd="0" destOrd="0" presId="urn:microsoft.com/office/officeart/2005/8/layout/hierarchy2"/>
    <dgm:cxn modelId="{DD1F46BF-BFC8-B042-B5EC-1B2D9C2A38B8}" srcId="{416C4B80-3431-BF4A-A6A9-470B0B4708E6}" destId="{228B2EF3-8F67-2348-9FA3-A524482BAB00}" srcOrd="0" destOrd="0" parTransId="{82B11285-6962-7741-9068-5EE4A6560A04}" sibTransId="{6AE7FAB1-6696-6541-9D25-50AEC95108A5}"/>
    <dgm:cxn modelId="{B6D9A271-8101-5741-9DAD-A79AB87BC556}" type="presOf" srcId="{70FD7AD6-00F6-8642-8EE2-DD5BEE18F5CE}" destId="{E51A1F67-BA5C-D648-8E87-D166CF122B5B}" srcOrd="1" destOrd="0" presId="urn:microsoft.com/office/officeart/2005/8/layout/hierarchy2"/>
    <dgm:cxn modelId="{8F6FFDF3-E318-B54F-B86B-8BCD96196166}" type="presOf" srcId="{29FA9B62-8B3B-074C-8F36-5AC94F942EBE}" destId="{4C138BFD-54F2-AC44-8EC9-7118ED6513D5}" srcOrd="1" destOrd="0" presId="urn:microsoft.com/office/officeart/2005/8/layout/hierarchy2"/>
    <dgm:cxn modelId="{00F2EA37-8350-FB4B-BF97-68CC3B40D0D9}" type="presOf" srcId="{29FA9B62-8B3B-074C-8F36-5AC94F942EBE}" destId="{032858DF-41B0-1F4C-8F28-41E833591D1A}" srcOrd="0" destOrd="0" presId="urn:microsoft.com/office/officeart/2005/8/layout/hierarchy2"/>
    <dgm:cxn modelId="{74B265DC-07ED-AA48-9AFD-6F599B0F086A}" srcId="{5EF0F092-D31F-964B-9641-6481BF06415D}" destId="{7525D6D1-40D6-974A-87B7-65A988560C81}" srcOrd="0" destOrd="0" parTransId="{2D8ED50B-33E0-8F4F-AEF2-B8B9F0EB9606}" sibTransId="{9F0AC50B-FAAB-D94E-AEE1-69D97C37C42B}"/>
    <dgm:cxn modelId="{58ABA20B-2389-CD4F-B09D-B015671723C7}" type="presOf" srcId="{82B11285-6962-7741-9068-5EE4A6560A04}" destId="{F66017BE-E9DC-104B-AEEE-067271A459BD}" srcOrd="1" destOrd="0" presId="urn:microsoft.com/office/officeart/2005/8/layout/hierarchy2"/>
    <dgm:cxn modelId="{B820B940-0445-0043-A155-7625056B139B}" type="presOf" srcId="{70FD7AD6-00F6-8642-8EE2-DD5BEE18F5CE}" destId="{6868F94E-E3EC-5D49-92A0-F8B1E4D06BB9}" srcOrd="0" destOrd="0" presId="urn:microsoft.com/office/officeart/2005/8/layout/hierarchy2"/>
    <dgm:cxn modelId="{A5B495E9-AFCE-2E46-A633-85139876A47F}" type="presParOf" srcId="{676018CA-D22A-0641-A45B-2902AE85ECB2}" destId="{F28EB5D5-6CC7-8D40-9401-19C7094D25C7}" srcOrd="0" destOrd="0" presId="urn:microsoft.com/office/officeart/2005/8/layout/hierarchy2"/>
    <dgm:cxn modelId="{F411D0CB-F897-304A-827E-2222E527B62C}" type="presParOf" srcId="{F28EB5D5-6CC7-8D40-9401-19C7094D25C7}" destId="{7636A04E-B264-A441-A2E8-197E8D5442D0}" srcOrd="0" destOrd="0" presId="urn:microsoft.com/office/officeart/2005/8/layout/hierarchy2"/>
    <dgm:cxn modelId="{F7C82C87-9936-184D-B91C-275E76C7738F}" type="presParOf" srcId="{F28EB5D5-6CC7-8D40-9401-19C7094D25C7}" destId="{D35022F4-3D9D-F543-BC38-B196B36E385C}" srcOrd="1" destOrd="0" presId="urn:microsoft.com/office/officeart/2005/8/layout/hierarchy2"/>
    <dgm:cxn modelId="{F356BDEA-22F0-7E42-A01C-2053A10593F2}" type="presParOf" srcId="{D35022F4-3D9D-F543-BC38-B196B36E385C}" destId="{B3736FDE-AA3A-E14D-9900-109B341414F3}" srcOrd="0" destOrd="0" presId="urn:microsoft.com/office/officeart/2005/8/layout/hierarchy2"/>
    <dgm:cxn modelId="{00D48582-0665-7548-9406-77427C8EED0D}" type="presParOf" srcId="{B3736FDE-AA3A-E14D-9900-109B341414F3}" destId="{D3F49312-DF82-B74D-8557-D3815D779234}" srcOrd="0" destOrd="0" presId="urn:microsoft.com/office/officeart/2005/8/layout/hierarchy2"/>
    <dgm:cxn modelId="{C00D14C9-877E-AE4F-AFC0-2C74CFC34471}" type="presParOf" srcId="{D35022F4-3D9D-F543-BC38-B196B36E385C}" destId="{B8057D3F-3555-C64E-A045-7CBD2F3F2C52}" srcOrd="1" destOrd="0" presId="urn:microsoft.com/office/officeart/2005/8/layout/hierarchy2"/>
    <dgm:cxn modelId="{81D06BFD-CF2C-9447-9A55-3CB5ABAE3C8C}" type="presParOf" srcId="{B8057D3F-3555-C64E-A045-7CBD2F3F2C52}" destId="{AA8795F7-BA1D-AF46-8566-00F22FD57699}" srcOrd="0" destOrd="0" presId="urn:microsoft.com/office/officeart/2005/8/layout/hierarchy2"/>
    <dgm:cxn modelId="{11EA0586-55A3-6D4C-AD00-3BCDEB2DE2E7}" type="presParOf" srcId="{B8057D3F-3555-C64E-A045-7CBD2F3F2C52}" destId="{50655F04-63AB-E348-9702-99A1D029A006}" srcOrd="1" destOrd="0" presId="urn:microsoft.com/office/officeart/2005/8/layout/hierarchy2"/>
    <dgm:cxn modelId="{B8348CE5-CB48-3341-952C-FCF7753D7711}" type="presParOf" srcId="{50655F04-63AB-E348-9702-99A1D029A006}" destId="{6868F94E-E3EC-5D49-92A0-F8B1E4D06BB9}" srcOrd="0" destOrd="0" presId="urn:microsoft.com/office/officeart/2005/8/layout/hierarchy2"/>
    <dgm:cxn modelId="{E269F69A-115B-5B48-A31E-B49174F5786E}" type="presParOf" srcId="{6868F94E-E3EC-5D49-92A0-F8B1E4D06BB9}" destId="{E51A1F67-BA5C-D648-8E87-D166CF122B5B}" srcOrd="0" destOrd="0" presId="urn:microsoft.com/office/officeart/2005/8/layout/hierarchy2"/>
    <dgm:cxn modelId="{97B5B479-6D3C-A140-99E8-2DBF3F5A3675}" type="presParOf" srcId="{50655F04-63AB-E348-9702-99A1D029A006}" destId="{277D694D-1EC2-6D41-B6CF-FB0700D9B924}" srcOrd="1" destOrd="0" presId="urn:microsoft.com/office/officeart/2005/8/layout/hierarchy2"/>
    <dgm:cxn modelId="{07FDE9E8-DC34-9742-9A09-6B0504C254EC}" type="presParOf" srcId="{277D694D-1EC2-6D41-B6CF-FB0700D9B924}" destId="{A669B88A-080B-3948-BFA5-BAE52F059295}" srcOrd="0" destOrd="0" presId="urn:microsoft.com/office/officeart/2005/8/layout/hierarchy2"/>
    <dgm:cxn modelId="{B704B47A-D501-0340-9367-B74F06C3E1F1}" type="presParOf" srcId="{277D694D-1EC2-6D41-B6CF-FB0700D9B924}" destId="{367FBBA1-38C8-154F-974F-8A5DB528C7C2}" srcOrd="1" destOrd="0" presId="urn:microsoft.com/office/officeart/2005/8/layout/hierarchy2"/>
    <dgm:cxn modelId="{6F8AEF7D-55FB-DA45-9585-F0C011072AE8}" type="presParOf" srcId="{50655F04-63AB-E348-9702-99A1D029A006}" destId="{032858DF-41B0-1F4C-8F28-41E833591D1A}" srcOrd="2" destOrd="0" presId="urn:microsoft.com/office/officeart/2005/8/layout/hierarchy2"/>
    <dgm:cxn modelId="{2E312D0D-C865-6848-A6E2-E012334F6913}" type="presParOf" srcId="{032858DF-41B0-1F4C-8F28-41E833591D1A}" destId="{4C138BFD-54F2-AC44-8EC9-7118ED6513D5}" srcOrd="0" destOrd="0" presId="urn:microsoft.com/office/officeart/2005/8/layout/hierarchy2"/>
    <dgm:cxn modelId="{7713C168-8641-8D45-A081-DDE1C7E40030}" type="presParOf" srcId="{50655F04-63AB-E348-9702-99A1D029A006}" destId="{C3900319-CC85-A247-B11B-232F2DA07CD1}" srcOrd="3" destOrd="0" presId="urn:microsoft.com/office/officeart/2005/8/layout/hierarchy2"/>
    <dgm:cxn modelId="{D8FB0A8C-B2E6-1444-92C0-18E9306E8B0B}" type="presParOf" srcId="{C3900319-CC85-A247-B11B-232F2DA07CD1}" destId="{1F40C2A9-A84E-6840-AE29-B8096D30E48E}" srcOrd="0" destOrd="0" presId="urn:microsoft.com/office/officeart/2005/8/layout/hierarchy2"/>
    <dgm:cxn modelId="{45F0A029-69A7-3344-8E4D-179CAF02E0B5}" type="presParOf" srcId="{C3900319-CC85-A247-B11B-232F2DA07CD1}" destId="{CA349A2E-A97A-714F-907C-C5D2517F18AE}" srcOrd="1" destOrd="0" presId="urn:microsoft.com/office/officeart/2005/8/layout/hierarchy2"/>
    <dgm:cxn modelId="{7D1D9A85-1AA2-3C45-B224-0CB1BD3242D4}" type="presParOf" srcId="{D35022F4-3D9D-F543-BC38-B196B36E385C}" destId="{999CFBE8-9AE0-6A4C-90F2-CC7CE743FF61}" srcOrd="2" destOrd="0" presId="urn:microsoft.com/office/officeart/2005/8/layout/hierarchy2"/>
    <dgm:cxn modelId="{1E113E7E-D4CD-3841-B2F2-17C9735CEE21}" type="presParOf" srcId="{999CFBE8-9AE0-6A4C-90F2-CC7CE743FF61}" destId="{DE898737-3E56-584C-A86C-9DCFCB30D884}" srcOrd="0" destOrd="0" presId="urn:microsoft.com/office/officeart/2005/8/layout/hierarchy2"/>
    <dgm:cxn modelId="{17A5699C-ECAB-B64C-A96F-C383AE910DBA}" type="presParOf" srcId="{D35022F4-3D9D-F543-BC38-B196B36E385C}" destId="{FF8B7AC4-7B76-1D4A-8D01-4A5B66444819}" srcOrd="3" destOrd="0" presId="urn:microsoft.com/office/officeart/2005/8/layout/hierarchy2"/>
    <dgm:cxn modelId="{17C5E723-854D-5D4D-AB71-9C317555ECB1}" type="presParOf" srcId="{FF8B7AC4-7B76-1D4A-8D01-4A5B66444819}" destId="{A6EED7A0-59EE-3C41-9074-87BAA506A5C6}" srcOrd="0" destOrd="0" presId="urn:microsoft.com/office/officeart/2005/8/layout/hierarchy2"/>
    <dgm:cxn modelId="{1F4D3627-2EA1-1447-A251-C5207AF5E385}" type="presParOf" srcId="{FF8B7AC4-7B76-1D4A-8D01-4A5B66444819}" destId="{F7E3C724-CB59-4442-B31D-30AADE0D5B0D}" srcOrd="1" destOrd="0" presId="urn:microsoft.com/office/officeart/2005/8/layout/hierarchy2"/>
    <dgm:cxn modelId="{D1615F58-84B7-504D-83ED-BC1B358F297E}" type="presParOf" srcId="{F7E3C724-CB59-4442-B31D-30AADE0D5B0D}" destId="{FD55AC86-E525-9340-9ED5-B6BF2A1DA047}" srcOrd="0" destOrd="0" presId="urn:microsoft.com/office/officeart/2005/8/layout/hierarchy2"/>
    <dgm:cxn modelId="{BAF712D2-C96D-BD4A-AC0D-48A17F965FD5}" type="presParOf" srcId="{FD55AC86-E525-9340-9ED5-B6BF2A1DA047}" destId="{F66017BE-E9DC-104B-AEEE-067271A459BD}" srcOrd="0" destOrd="0" presId="urn:microsoft.com/office/officeart/2005/8/layout/hierarchy2"/>
    <dgm:cxn modelId="{7E68DBC3-2203-2A44-BE8D-F3D4A54945DB}" type="presParOf" srcId="{F7E3C724-CB59-4442-B31D-30AADE0D5B0D}" destId="{F74B7053-499E-5D41-B485-755D4215978A}" srcOrd="1" destOrd="0" presId="urn:microsoft.com/office/officeart/2005/8/layout/hierarchy2"/>
    <dgm:cxn modelId="{5008D2A7-FABA-D744-A7AB-D2B8E7407C05}" type="presParOf" srcId="{F74B7053-499E-5D41-B485-755D4215978A}" destId="{1C4C5BEC-4FEC-6E4C-91B9-B93918EDA38E}" srcOrd="0" destOrd="0" presId="urn:microsoft.com/office/officeart/2005/8/layout/hierarchy2"/>
    <dgm:cxn modelId="{9C924367-DAD1-494E-92A3-6FC078A83E92}" type="presParOf" srcId="{F74B7053-499E-5D41-B485-755D4215978A}" destId="{EE74C325-08D7-484A-982F-B0CB9B211D2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7503CA-FEAA-1B42-9A1C-250337C1E4EA}" type="doc">
      <dgm:prSet loTypeId="urn:microsoft.com/office/officeart/2005/8/layout/process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0402680-BDC2-8348-88B1-BE22AC2DCF76}">
      <dgm:prSet phldrT="[Text]"/>
      <dgm:spPr/>
      <dgm:t>
        <a:bodyPr/>
        <a:lstStyle/>
        <a:p>
          <a:r>
            <a:rPr lang="en-US" b="1" dirty="0" smtClean="0"/>
            <a:t>EXPROPRIAÇÃO</a:t>
          </a:r>
          <a:endParaRPr lang="en-US" b="1" dirty="0"/>
        </a:p>
      </dgm:t>
    </dgm:pt>
    <dgm:pt modelId="{823CFBA5-8FBF-0E42-9F2B-35B51A485C21}" type="parTrans" cxnId="{3AA00465-0A61-564D-952C-1386DE813927}">
      <dgm:prSet/>
      <dgm:spPr/>
      <dgm:t>
        <a:bodyPr/>
        <a:lstStyle/>
        <a:p>
          <a:endParaRPr lang="en-US"/>
        </a:p>
      </dgm:t>
    </dgm:pt>
    <dgm:pt modelId="{934E8A76-0430-9147-B9CF-AD81336BBCF8}" type="sibTrans" cxnId="{3AA00465-0A61-564D-952C-1386DE813927}">
      <dgm:prSet/>
      <dgm:spPr/>
      <dgm:t>
        <a:bodyPr/>
        <a:lstStyle/>
        <a:p>
          <a:endParaRPr lang="en-US"/>
        </a:p>
      </dgm:t>
    </dgm:pt>
    <dgm:pt modelId="{7D7266BC-44FE-E643-B566-28967630D33C}">
      <dgm:prSet phldrT="[Text]"/>
      <dgm:spPr/>
      <dgm:t>
        <a:bodyPr/>
        <a:lstStyle/>
        <a:p>
          <a:r>
            <a:rPr lang="en-US" dirty="0" smtClean="0"/>
            <a:t>PAGAR QUANTIA</a:t>
          </a:r>
          <a:endParaRPr lang="en-US" dirty="0"/>
        </a:p>
      </dgm:t>
    </dgm:pt>
    <dgm:pt modelId="{24BDAB7C-9072-9649-87B4-27C34805B3E0}" type="parTrans" cxnId="{FBCCC646-6545-4744-8315-127F492CB115}">
      <dgm:prSet/>
      <dgm:spPr/>
      <dgm:t>
        <a:bodyPr/>
        <a:lstStyle/>
        <a:p>
          <a:endParaRPr lang="en-US"/>
        </a:p>
      </dgm:t>
    </dgm:pt>
    <dgm:pt modelId="{331A064E-4BAE-E349-98AF-F7E264DF937C}" type="sibTrans" cxnId="{FBCCC646-6545-4744-8315-127F492CB115}">
      <dgm:prSet/>
      <dgm:spPr/>
      <dgm:t>
        <a:bodyPr/>
        <a:lstStyle/>
        <a:p>
          <a:endParaRPr lang="en-US"/>
        </a:p>
      </dgm:t>
    </dgm:pt>
    <dgm:pt modelId="{69F323BF-0E98-2B4C-B14B-0B6DD6F2ED9A}">
      <dgm:prSet phldrT="[Text]"/>
      <dgm:spPr>
        <a:solidFill>
          <a:srgbClr val="800000">
            <a:alpha val="90000"/>
          </a:srgbClr>
        </a:solidFill>
      </dgm:spPr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NÃO SE APLICA </a:t>
          </a:r>
          <a:r>
            <a:rPr lang="en-US" dirty="0" err="1" smtClean="0">
              <a:solidFill>
                <a:schemeClr val="bg1"/>
              </a:solidFill>
            </a:rPr>
            <a:t>À</a:t>
          </a:r>
          <a:r>
            <a:rPr lang="en-US" dirty="0" smtClean="0">
              <a:solidFill>
                <a:schemeClr val="bg1"/>
              </a:solidFill>
            </a:rPr>
            <a:t> FAZENDA PÚBLICA</a:t>
          </a:r>
          <a:endParaRPr lang="en-US" dirty="0">
            <a:solidFill>
              <a:schemeClr val="bg1"/>
            </a:solidFill>
          </a:endParaRPr>
        </a:p>
      </dgm:t>
    </dgm:pt>
    <dgm:pt modelId="{6714A8B2-2F79-124D-9771-D5904410E4F9}" type="parTrans" cxnId="{188D2BC8-12C2-1E42-91BD-AD6D92E145A3}">
      <dgm:prSet/>
      <dgm:spPr/>
      <dgm:t>
        <a:bodyPr/>
        <a:lstStyle/>
        <a:p>
          <a:endParaRPr lang="en-US"/>
        </a:p>
      </dgm:t>
    </dgm:pt>
    <dgm:pt modelId="{B0B5A2C9-7BE4-8941-B53B-18FE49E034A2}" type="sibTrans" cxnId="{188D2BC8-12C2-1E42-91BD-AD6D92E145A3}">
      <dgm:prSet/>
      <dgm:spPr/>
      <dgm:t>
        <a:bodyPr/>
        <a:lstStyle/>
        <a:p>
          <a:endParaRPr lang="en-US"/>
        </a:p>
      </dgm:t>
    </dgm:pt>
    <dgm:pt modelId="{9A45DF5D-28E0-9147-BD5A-9B62D40C6A0D}">
      <dgm:prSet phldrT="[Text]"/>
      <dgm:spPr/>
      <dgm:t>
        <a:bodyPr/>
        <a:lstStyle/>
        <a:p>
          <a:r>
            <a:rPr lang="en-US" b="1" dirty="0" smtClean="0"/>
            <a:t>DESAPOSSAMENTO</a:t>
          </a:r>
          <a:endParaRPr lang="en-US" b="1" dirty="0"/>
        </a:p>
      </dgm:t>
    </dgm:pt>
    <dgm:pt modelId="{ACFD3792-0C59-8645-B02D-4A17D5E21546}" type="parTrans" cxnId="{9505AC7F-409A-514A-AEDC-00027797D91E}">
      <dgm:prSet/>
      <dgm:spPr/>
      <dgm:t>
        <a:bodyPr/>
        <a:lstStyle/>
        <a:p>
          <a:endParaRPr lang="en-US"/>
        </a:p>
      </dgm:t>
    </dgm:pt>
    <dgm:pt modelId="{8ABF0907-9BAB-164D-A2DD-5637105495C2}" type="sibTrans" cxnId="{9505AC7F-409A-514A-AEDC-00027797D91E}">
      <dgm:prSet/>
      <dgm:spPr/>
      <dgm:t>
        <a:bodyPr/>
        <a:lstStyle/>
        <a:p>
          <a:endParaRPr lang="en-US"/>
        </a:p>
      </dgm:t>
    </dgm:pt>
    <dgm:pt modelId="{6C3DF4E4-5903-0A40-9DF6-B5244F9A2611}">
      <dgm:prSet phldrT="[Text]"/>
      <dgm:spPr/>
      <dgm:t>
        <a:bodyPr/>
        <a:lstStyle/>
        <a:p>
          <a:r>
            <a:rPr lang="en-US" dirty="0" smtClean="0"/>
            <a:t>ENTREGAR COISA</a:t>
          </a:r>
          <a:endParaRPr lang="en-US" dirty="0"/>
        </a:p>
      </dgm:t>
    </dgm:pt>
    <dgm:pt modelId="{869158A2-8CF3-EE4A-8FB3-0B3DDEC5C471}" type="parTrans" cxnId="{A47C7AA4-9A03-1340-A95B-90259BAEEAD8}">
      <dgm:prSet/>
      <dgm:spPr/>
      <dgm:t>
        <a:bodyPr/>
        <a:lstStyle/>
        <a:p>
          <a:endParaRPr lang="en-US"/>
        </a:p>
      </dgm:t>
    </dgm:pt>
    <dgm:pt modelId="{8B22680C-6C62-3048-8E0E-7E739346BCFB}" type="sibTrans" cxnId="{A47C7AA4-9A03-1340-A95B-90259BAEEAD8}">
      <dgm:prSet/>
      <dgm:spPr/>
      <dgm:t>
        <a:bodyPr/>
        <a:lstStyle/>
        <a:p>
          <a:endParaRPr lang="en-US"/>
        </a:p>
      </dgm:t>
    </dgm:pt>
    <dgm:pt modelId="{1041ABAD-99F2-CF49-95C9-DB54BF557D3C}">
      <dgm:prSet phldrT="[Text]"/>
      <dgm:spPr/>
      <dgm:t>
        <a:bodyPr/>
        <a:lstStyle/>
        <a:p>
          <a:r>
            <a:rPr lang="en-US" dirty="0" smtClean="0"/>
            <a:t>APLICA-SE </a:t>
          </a:r>
          <a:r>
            <a:rPr lang="en-US" dirty="0" err="1" smtClean="0"/>
            <a:t>À</a:t>
          </a:r>
          <a:r>
            <a:rPr lang="en-US" dirty="0" smtClean="0"/>
            <a:t> FAZENDA PÚBLICA</a:t>
          </a:r>
          <a:endParaRPr lang="en-US" dirty="0"/>
        </a:p>
      </dgm:t>
    </dgm:pt>
    <dgm:pt modelId="{5B92F20E-8CF8-014D-B6B7-149D8648EC07}" type="parTrans" cxnId="{7DBF239D-2EF7-AB4D-ADC0-94A33A6A02B5}">
      <dgm:prSet/>
      <dgm:spPr/>
      <dgm:t>
        <a:bodyPr/>
        <a:lstStyle/>
        <a:p>
          <a:endParaRPr lang="en-US"/>
        </a:p>
      </dgm:t>
    </dgm:pt>
    <dgm:pt modelId="{A756959F-0195-774B-A6E3-02827055A25C}" type="sibTrans" cxnId="{7DBF239D-2EF7-AB4D-ADC0-94A33A6A02B5}">
      <dgm:prSet/>
      <dgm:spPr/>
      <dgm:t>
        <a:bodyPr/>
        <a:lstStyle/>
        <a:p>
          <a:endParaRPr lang="en-US"/>
        </a:p>
      </dgm:t>
    </dgm:pt>
    <dgm:pt modelId="{1831A300-1882-8645-A1C0-ADC288469F77}">
      <dgm:prSet phldrT="[Text]"/>
      <dgm:spPr/>
      <dgm:t>
        <a:bodyPr/>
        <a:lstStyle/>
        <a:p>
          <a:r>
            <a:rPr lang="en-US" b="1" dirty="0" smtClean="0"/>
            <a:t>TRANSFORMAÇÃO</a:t>
          </a:r>
          <a:endParaRPr lang="en-US" b="1" dirty="0"/>
        </a:p>
      </dgm:t>
    </dgm:pt>
    <dgm:pt modelId="{BFC4B71C-E430-2F47-BC24-486F5C8CCBA6}" type="parTrans" cxnId="{EC787FB6-4681-AB40-B7D2-D170B77A0A31}">
      <dgm:prSet/>
      <dgm:spPr/>
      <dgm:t>
        <a:bodyPr/>
        <a:lstStyle/>
        <a:p>
          <a:endParaRPr lang="en-US"/>
        </a:p>
      </dgm:t>
    </dgm:pt>
    <dgm:pt modelId="{FEE56FCC-85CB-804A-8D7D-85A5094E7240}" type="sibTrans" cxnId="{EC787FB6-4681-AB40-B7D2-D170B77A0A31}">
      <dgm:prSet/>
      <dgm:spPr/>
      <dgm:t>
        <a:bodyPr/>
        <a:lstStyle/>
        <a:p>
          <a:endParaRPr lang="en-US"/>
        </a:p>
      </dgm:t>
    </dgm:pt>
    <dgm:pt modelId="{0BDB38C9-836F-FC49-B42B-40536EB012D4}">
      <dgm:prSet phldrT="[Text]"/>
      <dgm:spPr/>
      <dgm:t>
        <a:bodyPr/>
        <a:lstStyle/>
        <a:p>
          <a:r>
            <a:rPr lang="en-US" dirty="0" smtClean="0"/>
            <a:t>FAZER E NÃO FAZER</a:t>
          </a:r>
          <a:endParaRPr lang="en-US" dirty="0"/>
        </a:p>
      </dgm:t>
    </dgm:pt>
    <dgm:pt modelId="{5FE24086-6D39-944C-A278-B5DF99DEAA3B}" type="parTrans" cxnId="{B5603B2C-2316-4340-A873-D2E927131F3B}">
      <dgm:prSet/>
      <dgm:spPr/>
      <dgm:t>
        <a:bodyPr/>
        <a:lstStyle/>
        <a:p>
          <a:endParaRPr lang="en-US"/>
        </a:p>
      </dgm:t>
    </dgm:pt>
    <dgm:pt modelId="{EBD21082-0ABD-E140-865A-345793671A9D}" type="sibTrans" cxnId="{B5603B2C-2316-4340-A873-D2E927131F3B}">
      <dgm:prSet/>
      <dgm:spPr/>
      <dgm:t>
        <a:bodyPr/>
        <a:lstStyle/>
        <a:p>
          <a:endParaRPr lang="en-US"/>
        </a:p>
      </dgm:t>
    </dgm:pt>
    <dgm:pt modelId="{32F42408-0739-2749-9EB6-CA18202F9184}">
      <dgm:prSet phldrT="[Text]"/>
      <dgm:spPr/>
      <dgm:t>
        <a:bodyPr/>
        <a:lstStyle/>
        <a:p>
          <a:r>
            <a:rPr lang="en-US" dirty="0" smtClean="0"/>
            <a:t>APLICA-SE </a:t>
          </a:r>
          <a:r>
            <a:rPr lang="en-US" dirty="0" err="1" smtClean="0"/>
            <a:t>À</a:t>
          </a:r>
          <a:r>
            <a:rPr lang="en-US" dirty="0" smtClean="0"/>
            <a:t> FAZENDA PÚBLICA</a:t>
          </a:r>
          <a:endParaRPr lang="en-US" dirty="0"/>
        </a:p>
      </dgm:t>
    </dgm:pt>
    <dgm:pt modelId="{5EC22A39-81F1-BA4C-BD9D-91DED25A0BB6}" type="parTrans" cxnId="{12F37BDC-8692-0C40-809E-879489EF2B93}">
      <dgm:prSet/>
      <dgm:spPr/>
      <dgm:t>
        <a:bodyPr/>
        <a:lstStyle/>
        <a:p>
          <a:endParaRPr lang="en-US"/>
        </a:p>
      </dgm:t>
    </dgm:pt>
    <dgm:pt modelId="{E4A6E614-D2A8-DF45-9107-75801C3CDEF1}" type="sibTrans" cxnId="{12F37BDC-8692-0C40-809E-879489EF2B93}">
      <dgm:prSet/>
      <dgm:spPr/>
      <dgm:t>
        <a:bodyPr/>
        <a:lstStyle/>
        <a:p>
          <a:endParaRPr lang="en-US"/>
        </a:p>
      </dgm:t>
    </dgm:pt>
    <dgm:pt modelId="{0C3CEE86-373B-B246-BF4C-9D00B7937D74}" type="pres">
      <dgm:prSet presAssocID="{E67503CA-FEAA-1B42-9A1C-250337C1E4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1486D8-6984-164C-BE1E-EFC30AA0B27F}" type="pres">
      <dgm:prSet presAssocID="{1831A300-1882-8645-A1C0-ADC288469F77}" presName="boxAndChildren" presStyleCnt="0"/>
      <dgm:spPr/>
    </dgm:pt>
    <dgm:pt modelId="{7694743A-F1D3-D246-AA0D-14BBB86C37FB}" type="pres">
      <dgm:prSet presAssocID="{1831A300-1882-8645-A1C0-ADC288469F77}" presName="parentTextBox" presStyleLbl="node1" presStyleIdx="0" presStyleCnt="3"/>
      <dgm:spPr/>
      <dgm:t>
        <a:bodyPr/>
        <a:lstStyle/>
        <a:p>
          <a:endParaRPr lang="en-US"/>
        </a:p>
      </dgm:t>
    </dgm:pt>
    <dgm:pt modelId="{1B172619-DA32-E04C-BC01-F45AF4DAC0E6}" type="pres">
      <dgm:prSet presAssocID="{1831A300-1882-8645-A1C0-ADC288469F77}" presName="entireBox" presStyleLbl="node1" presStyleIdx="0" presStyleCnt="3"/>
      <dgm:spPr/>
      <dgm:t>
        <a:bodyPr/>
        <a:lstStyle/>
        <a:p>
          <a:endParaRPr lang="en-US"/>
        </a:p>
      </dgm:t>
    </dgm:pt>
    <dgm:pt modelId="{35A347F1-5909-C04A-AE69-CCF21EB050E1}" type="pres">
      <dgm:prSet presAssocID="{1831A300-1882-8645-A1C0-ADC288469F77}" presName="descendantBox" presStyleCnt="0"/>
      <dgm:spPr/>
    </dgm:pt>
    <dgm:pt modelId="{6AA6EEC4-E9E9-B946-A9D6-C9A48CB2A45F}" type="pres">
      <dgm:prSet presAssocID="{0BDB38C9-836F-FC49-B42B-40536EB012D4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3E588-6DFB-1D42-B8ED-D84C3B1F5848}" type="pres">
      <dgm:prSet presAssocID="{32F42408-0739-2749-9EB6-CA18202F9184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CE7FD-D347-BC42-BBF0-E102D49E236A}" type="pres">
      <dgm:prSet presAssocID="{8ABF0907-9BAB-164D-A2DD-5637105495C2}" presName="sp" presStyleCnt="0"/>
      <dgm:spPr/>
    </dgm:pt>
    <dgm:pt modelId="{0D2B67CA-4DB0-2F4B-B55E-DC332D5DDAB0}" type="pres">
      <dgm:prSet presAssocID="{9A45DF5D-28E0-9147-BD5A-9B62D40C6A0D}" presName="arrowAndChildren" presStyleCnt="0"/>
      <dgm:spPr/>
    </dgm:pt>
    <dgm:pt modelId="{38A6D708-587E-8148-916D-AF7EE35906BE}" type="pres">
      <dgm:prSet presAssocID="{9A45DF5D-28E0-9147-BD5A-9B62D40C6A0D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61ABF5D4-462D-784C-B3FF-C744F4D5653A}" type="pres">
      <dgm:prSet presAssocID="{9A45DF5D-28E0-9147-BD5A-9B62D40C6A0D}" presName="arrow" presStyleLbl="node1" presStyleIdx="1" presStyleCnt="3"/>
      <dgm:spPr/>
      <dgm:t>
        <a:bodyPr/>
        <a:lstStyle/>
        <a:p>
          <a:endParaRPr lang="en-US"/>
        </a:p>
      </dgm:t>
    </dgm:pt>
    <dgm:pt modelId="{66B8632C-D084-9E46-91DF-5A24EF9956D5}" type="pres">
      <dgm:prSet presAssocID="{9A45DF5D-28E0-9147-BD5A-9B62D40C6A0D}" presName="descendantArrow" presStyleCnt="0"/>
      <dgm:spPr/>
    </dgm:pt>
    <dgm:pt modelId="{D9FF582A-6616-164A-9426-180D7B55DF13}" type="pres">
      <dgm:prSet presAssocID="{6C3DF4E4-5903-0A40-9DF6-B5244F9A2611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C40E5A-7739-2845-A34A-792AC74B124B}" type="pres">
      <dgm:prSet presAssocID="{1041ABAD-99F2-CF49-95C9-DB54BF557D3C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CCA9C-BE53-3145-9790-16A9CAE1F88A}" type="pres">
      <dgm:prSet presAssocID="{934E8A76-0430-9147-B9CF-AD81336BBCF8}" presName="sp" presStyleCnt="0"/>
      <dgm:spPr/>
    </dgm:pt>
    <dgm:pt modelId="{D411C677-4FF0-CE4F-B4AE-8A0259F794BA}" type="pres">
      <dgm:prSet presAssocID="{30402680-BDC2-8348-88B1-BE22AC2DCF76}" presName="arrowAndChildren" presStyleCnt="0"/>
      <dgm:spPr/>
    </dgm:pt>
    <dgm:pt modelId="{41128D34-EDD4-3041-BE1A-25133AB720AC}" type="pres">
      <dgm:prSet presAssocID="{30402680-BDC2-8348-88B1-BE22AC2DCF76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EA26107E-D75C-3C4A-8ADA-FC04CF6A6A1B}" type="pres">
      <dgm:prSet presAssocID="{30402680-BDC2-8348-88B1-BE22AC2DCF76}" presName="arrow" presStyleLbl="node1" presStyleIdx="2" presStyleCnt="3"/>
      <dgm:spPr/>
      <dgm:t>
        <a:bodyPr/>
        <a:lstStyle/>
        <a:p>
          <a:endParaRPr lang="en-US"/>
        </a:p>
      </dgm:t>
    </dgm:pt>
    <dgm:pt modelId="{34CFC5F5-9040-B14A-99BE-0F75F6A53B67}" type="pres">
      <dgm:prSet presAssocID="{30402680-BDC2-8348-88B1-BE22AC2DCF76}" presName="descendantArrow" presStyleCnt="0"/>
      <dgm:spPr/>
    </dgm:pt>
    <dgm:pt modelId="{574FD4AC-6FE4-1949-AECF-19F95F5B15C1}" type="pres">
      <dgm:prSet presAssocID="{7D7266BC-44FE-E643-B566-28967630D33C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0AFFD-4BB8-C24D-89BB-3D0D17101842}" type="pres">
      <dgm:prSet presAssocID="{69F323BF-0E98-2B4C-B14B-0B6DD6F2ED9A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FF3024-5373-F64F-8AF2-4F6645C3AC09}" type="presOf" srcId="{0BDB38C9-836F-FC49-B42B-40536EB012D4}" destId="{6AA6EEC4-E9E9-B946-A9D6-C9A48CB2A45F}" srcOrd="0" destOrd="0" presId="urn:microsoft.com/office/officeart/2005/8/layout/process4"/>
    <dgm:cxn modelId="{2C6F10C9-98E4-C644-95BB-01314B62C82B}" type="presOf" srcId="{30402680-BDC2-8348-88B1-BE22AC2DCF76}" destId="{41128D34-EDD4-3041-BE1A-25133AB720AC}" srcOrd="0" destOrd="0" presId="urn:microsoft.com/office/officeart/2005/8/layout/process4"/>
    <dgm:cxn modelId="{7B00897B-8280-BA4B-AE9C-3CC673D83BC0}" type="presOf" srcId="{30402680-BDC2-8348-88B1-BE22AC2DCF76}" destId="{EA26107E-D75C-3C4A-8ADA-FC04CF6A6A1B}" srcOrd="1" destOrd="0" presId="urn:microsoft.com/office/officeart/2005/8/layout/process4"/>
    <dgm:cxn modelId="{6EE258F8-53D8-9B4C-99A7-1CB391079095}" type="presOf" srcId="{1831A300-1882-8645-A1C0-ADC288469F77}" destId="{1B172619-DA32-E04C-BC01-F45AF4DAC0E6}" srcOrd="1" destOrd="0" presId="urn:microsoft.com/office/officeart/2005/8/layout/process4"/>
    <dgm:cxn modelId="{B5603B2C-2316-4340-A873-D2E927131F3B}" srcId="{1831A300-1882-8645-A1C0-ADC288469F77}" destId="{0BDB38C9-836F-FC49-B42B-40536EB012D4}" srcOrd="0" destOrd="0" parTransId="{5FE24086-6D39-944C-A278-B5DF99DEAA3B}" sibTransId="{EBD21082-0ABD-E140-865A-345793671A9D}"/>
    <dgm:cxn modelId="{EC787FB6-4681-AB40-B7D2-D170B77A0A31}" srcId="{E67503CA-FEAA-1B42-9A1C-250337C1E4EA}" destId="{1831A300-1882-8645-A1C0-ADC288469F77}" srcOrd="2" destOrd="0" parTransId="{BFC4B71C-E430-2F47-BC24-486F5C8CCBA6}" sibTransId="{FEE56FCC-85CB-804A-8D7D-85A5094E7240}"/>
    <dgm:cxn modelId="{7E25B62E-F02B-AA4F-8B13-F7FB14924897}" type="presOf" srcId="{1041ABAD-99F2-CF49-95C9-DB54BF557D3C}" destId="{5CC40E5A-7739-2845-A34A-792AC74B124B}" srcOrd="0" destOrd="0" presId="urn:microsoft.com/office/officeart/2005/8/layout/process4"/>
    <dgm:cxn modelId="{A47C7AA4-9A03-1340-A95B-90259BAEEAD8}" srcId="{9A45DF5D-28E0-9147-BD5A-9B62D40C6A0D}" destId="{6C3DF4E4-5903-0A40-9DF6-B5244F9A2611}" srcOrd="0" destOrd="0" parTransId="{869158A2-8CF3-EE4A-8FB3-0B3DDEC5C471}" sibTransId="{8B22680C-6C62-3048-8E0E-7E739346BCFB}"/>
    <dgm:cxn modelId="{188D2BC8-12C2-1E42-91BD-AD6D92E145A3}" srcId="{30402680-BDC2-8348-88B1-BE22AC2DCF76}" destId="{69F323BF-0E98-2B4C-B14B-0B6DD6F2ED9A}" srcOrd="1" destOrd="0" parTransId="{6714A8B2-2F79-124D-9771-D5904410E4F9}" sibTransId="{B0B5A2C9-7BE4-8941-B53B-18FE49E034A2}"/>
    <dgm:cxn modelId="{794F3938-1BE3-4046-B31B-00EB313407A3}" type="presOf" srcId="{9A45DF5D-28E0-9147-BD5A-9B62D40C6A0D}" destId="{38A6D708-587E-8148-916D-AF7EE35906BE}" srcOrd="0" destOrd="0" presId="urn:microsoft.com/office/officeart/2005/8/layout/process4"/>
    <dgm:cxn modelId="{BB3C6EB8-864F-624B-8397-7BB6254DD015}" type="presOf" srcId="{7D7266BC-44FE-E643-B566-28967630D33C}" destId="{574FD4AC-6FE4-1949-AECF-19F95F5B15C1}" srcOrd="0" destOrd="0" presId="urn:microsoft.com/office/officeart/2005/8/layout/process4"/>
    <dgm:cxn modelId="{FBCCC646-6545-4744-8315-127F492CB115}" srcId="{30402680-BDC2-8348-88B1-BE22AC2DCF76}" destId="{7D7266BC-44FE-E643-B566-28967630D33C}" srcOrd="0" destOrd="0" parTransId="{24BDAB7C-9072-9649-87B4-27C34805B3E0}" sibTransId="{331A064E-4BAE-E349-98AF-F7E264DF937C}"/>
    <dgm:cxn modelId="{12F37BDC-8692-0C40-809E-879489EF2B93}" srcId="{1831A300-1882-8645-A1C0-ADC288469F77}" destId="{32F42408-0739-2749-9EB6-CA18202F9184}" srcOrd="1" destOrd="0" parTransId="{5EC22A39-81F1-BA4C-BD9D-91DED25A0BB6}" sibTransId="{E4A6E614-D2A8-DF45-9107-75801C3CDEF1}"/>
    <dgm:cxn modelId="{7DBF239D-2EF7-AB4D-ADC0-94A33A6A02B5}" srcId="{9A45DF5D-28E0-9147-BD5A-9B62D40C6A0D}" destId="{1041ABAD-99F2-CF49-95C9-DB54BF557D3C}" srcOrd="1" destOrd="0" parTransId="{5B92F20E-8CF8-014D-B6B7-149D8648EC07}" sibTransId="{A756959F-0195-774B-A6E3-02827055A25C}"/>
    <dgm:cxn modelId="{62DA93EA-711B-0D4A-99A7-6973A9DD6888}" type="presOf" srcId="{9A45DF5D-28E0-9147-BD5A-9B62D40C6A0D}" destId="{61ABF5D4-462D-784C-B3FF-C744F4D5653A}" srcOrd="1" destOrd="0" presId="urn:microsoft.com/office/officeart/2005/8/layout/process4"/>
    <dgm:cxn modelId="{90FA7C63-14BD-E24F-9FB4-A36D25306CA3}" type="presOf" srcId="{1831A300-1882-8645-A1C0-ADC288469F77}" destId="{7694743A-F1D3-D246-AA0D-14BBB86C37FB}" srcOrd="0" destOrd="0" presId="urn:microsoft.com/office/officeart/2005/8/layout/process4"/>
    <dgm:cxn modelId="{49DC570D-7058-B041-868D-1F188E6EC65F}" type="presOf" srcId="{69F323BF-0E98-2B4C-B14B-0B6DD6F2ED9A}" destId="{ACD0AFFD-4BB8-C24D-89BB-3D0D17101842}" srcOrd="0" destOrd="0" presId="urn:microsoft.com/office/officeart/2005/8/layout/process4"/>
    <dgm:cxn modelId="{A17484AE-81DE-BE43-AEA9-F3BB40EFD745}" type="presOf" srcId="{32F42408-0739-2749-9EB6-CA18202F9184}" destId="{3853E588-6DFB-1D42-B8ED-D84C3B1F5848}" srcOrd="0" destOrd="0" presId="urn:microsoft.com/office/officeart/2005/8/layout/process4"/>
    <dgm:cxn modelId="{50D893A8-8920-314B-8469-F86C8A4A311D}" type="presOf" srcId="{6C3DF4E4-5903-0A40-9DF6-B5244F9A2611}" destId="{D9FF582A-6616-164A-9426-180D7B55DF13}" srcOrd="0" destOrd="0" presId="urn:microsoft.com/office/officeart/2005/8/layout/process4"/>
    <dgm:cxn modelId="{9505AC7F-409A-514A-AEDC-00027797D91E}" srcId="{E67503CA-FEAA-1B42-9A1C-250337C1E4EA}" destId="{9A45DF5D-28E0-9147-BD5A-9B62D40C6A0D}" srcOrd="1" destOrd="0" parTransId="{ACFD3792-0C59-8645-B02D-4A17D5E21546}" sibTransId="{8ABF0907-9BAB-164D-A2DD-5637105495C2}"/>
    <dgm:cxn modelId="{3AA00465-0A61-564D-952C-1386DE813927}" srcId="{E67503CA-FEAA-1B42-9A1C-250337C1E4EA}" destId="{30402680-BDC2-8348-88B1-BE22AC2DCF76}" srcOrd="0" destOrd="0" parTransId="{823CFBA5-8FBF-0E42-9F2B-35B51A485C21}" sibTransId="{934E8A76-0430-9147-B9CF-AD81336BBCF8}"/>
    <dgm:cxn modelId="{E3C2B916-C7B9-2644-A7B8-24F70F9D036F}" type="presOf" srcId="{E67503CA-FEAA-1B42-9A1C-250337C1E4EA}" destId="{0C3CEE86-373B-B246-BF4C-9D00B7937D74}" srcOrd="0" destOrd="0" presId="urn:microsoft.com/office/officeart/2005/8/layout/process4"/>
    <dgm:cxn modelId="{28737397-3EAA-F34C-AF39-F60B3EF76C27}" type="presParOf" srcId="{0C3CEE86-373B-B246-BF4C-9D00B7937D74}" destId="{DE1486D8-6984-164C-BE1E-EFC30AA0B27F}" srcOrd="0" destOrd="0" presId="urn:microsoft.com/office/officeart/2005/8/layout/process4"/>
    <dgm:cxn modelId="{FA07E72C-C9B3-874C-A8B7-05D60058970B}" type="presParOf" srcId="{DE1486D8-6984-164C-BE1E-EFC30AA0B27F}" destId="{7694743A-F1D3-D246-AA0D-14BBB86C37FB}" srcOrd="0" destOrd="0" presId="urn:microsoft.com/office/officeart/2005/8/layout/process4"/>
    <dgm:cxn modelId="{F1525233-C029-4A44-B2F4-AFF2002AC254}" type="presParOf" srcId="{DE1486D8-6984-164C-BE1E-EFC30AA0B27F}" destId="{1B172619-DA32-E04C-BC01-F45AF4DAC0E6}" srcOrd="1" destOrd="0" presId="urn:microsoft.com/office/officeart/2005/8/layout/process4"/>
    <dgm:cxn modelId="{33AD8D31-B22A-494D-A258-6AB93384C34F}" type="presParOf" srcId="{DE1486D8-6984-164C-BE1E-EFC30AA0B27F}" destId="{35A347F1-5909-C04A-AE69-CCF21EB050E1}" srcOrd="2" destOrd="0" presId="urn:microsoft.com/office/officeart/2005/8/layout/process4"/>
    <dgm:cxn modelId="{80C5039D-D3CD-7B4D-8A00-5CA65EBA6F58}" type="presParOf" srcId="{35A347F1-5909-C04A-AE69-CCF21EB050E1}" destId="{6AA6EEC4-E9E9-B946-A9D6-C9A48CB2A45F}" srcOrd="0" destOrd="0" presId="urn:microsoft.com/office/officeart/2005/8/layout/process4"/>
    <dgm:cxn modelId="{872400DD-0CFC-7145-AA75-180FA3917081}" type="presParOf" srcId="{35A347F1-5909-C04A-AE69-CCF21EB050E1}" destId="{3853E588-6DFB-1D42-B8ED-D84C3B1F5848}" srcOrd="1" destOrd="0" presId="urn:microsoft.com/office/officeart/2005/8/layout/process4"/>
    <dgm:cxn modelId="{C63F04CE-EC20-FF4A-9900-6E9DD78E180F}" type="presParOf" srcId="{0C3CEE86-373B-B246-BF4C-9D00B7937D74}" destId="{AB3CE7FD-D347-BC42-BBF0-E102D49E236A}" srcOrd="1" destOrd="0" presId="urn:microsoft.com/office/officeart/2005/8/layout/process4"/>
    <dgm:cxn modelId="{7651C5E5-430F-0B47-B028-30F44625CFE0}" type="presParOf" srcId="{0C3CEE86-373B-B246-BF4C-9D00B7937D74}" destId="{0D2B67CA-4DB0-2F4B-B55E-DC332D5DDAB0}" srcOrd="2" destOrd="0" presId="urn:microsoft.com/office/officeart/2005/8/layout/process4"/>
    <dgm:cxn modelId="{5E9CE34D-CAFD-EB47-A09E-99B248072C9F}" type="presParOf" srcId="{0D2B67CA-4DB0-2F4B-B55E-DC332D5DDAB0}" destId="{38A6D708-587E-8148-916D-AF7EE35906BE}" srcOrd="0" destOrd="0" presId="urn:microsoft.com/office/officeart/2005/8/layout/process4"/>
    <dgm:cxn modelId="{20037372-248A-694B-B489-360D6FCDE950}" type="presParOf" srcId="{0D2B67CA-4DB0-2F4B-B55E-DC332D5DDAB0}" destId="{61ABF5D4-462D-784C-B3FF-C744F4D5653A}" srcOrd="1" destOrd="0" presId="urn:microsoft.com/office/officeart/2005/8/layout/process4"/>
    <dgm:cxn modelId="{26482270-124A-1346-AD6D-D127E7FFFAC0}" type="presParOf" srcId="{0D2B67CA-4DB0-2F4B-B55E-DC332D5DDAB0}" destId="{66B8632C-D084-9E46-91DF-5A24EF9956D5}" srcOrd="2" destOrd="0" presId="urn:microsoft.com/office/officeart/2005/8/layout/process4"/>
    <dgm:cxn modelId="{D22C1F40-A33B-0B4B-ABDB-72AB07E31197}" type="presParOf" srcId="{66B8632C-D084-9E46-91DF-5A24EF9956D5}" destId="{D9FF582A-6616-164A-9426-180D7B55DF13}" srcOrd="0" destOrd="0" presId="urn:microsoft.com/office/officeart/2005/8/layout/process4"/>
    <dgm:cxn modelId="{8610DF32-0ED3-D54C-B997-93F6225B6B81}" type="presParOf" srcId="{66B8632C-D084-9E46-91DF-5A24EF9956D5}" destId="{5CC40E5A-7739-2845-A34A-792AC74B124B}" srcOrd="1" destOrd="0" presId="urn:microsoft.com/office/officeart/2005/8/layout/process4"/>
    <dgm:cxn modelId="{76AC0CC2-4F54-2040-9C1C-4C6288C328BB}" type="presParOf" srcId="{0C3CEE86-373B-B246-BF4C-9D00B7937D74}" destId="{BCBCCA9C-BE53-3145-9790-16A9CAE1F88A}" srcOrd="3" destOrd="0" presId="urn:microsoft.com/office/officeart/2005/8/layout/process4"/>
    <dgm:cxn modelId="{A05B8820-F893-8A42-8271-4877E11A164A}" type="presParOf" srcId="{0C3CEE86-373B-B246-BF4C-9D00B7937D74}" destId="{D411C677-4FF0-CE4F-B4AE-8A0259F794BA}" srcOrd="4" destOrd="0" presId="urn:microsoft.com/office/officeart/2005/8/layout/process4"/>
    <dgm:cxn modelId="{B154A281-BCCB-8349-A347-8CE543C936FB}" type="presParOf" srcId="{D411C677-4FF0-CE4F-B4AE-8A0259F794BA}" destId="{41128D34-EDD4-3041-BE1A-25133AB720AC}" srcOrd="0" destOrd="0" presId="urn:microsoft.com/office/officeart/2005/8/layout/process4"/>
    <dgm:cxn modelId="{1D520562-A21A-394C-842A-04C590880DD7}" type="presParOf" srcId="{D411C677-4FF0-CE4F-B4AE-8A0259F794BA}" destId="{EA26107E-D75C-3C4A-8ADA-FC04CF6A6A1B}" srcOrd="1" destOrd="0" presId="urn:microsoft.com/office/officeart/2005/8/layout/process4"/>
    <dgm:cxn modelId="{57F4D348-7600-F947-BC4E-54F6401E3809}" type="presParOf" srcId="{D411C677-4FF0-CE4F-B4AE-8A0259F794BA}" destId="{34CFC5F5-9040-B14A-99BE-0F75F6A53B67}" srcOrd="2" destOrd="0" presId="urn:microsoft.com/office/officeart/2005/8/layout/process4"/>
    <dgm:cxn modelId="{A37BA51F-C44F-7846-B4F1-8E1596802716}" type="presParOf" srcId="{34CFC5F5-9040-B14A-99BE-0F75F6A53B67}" destId="{574FD4AC-6FE4-1949-AECF-19F95F5B15C1}" srcOrd="0" destOrd="0" presId="urn:microsoft.com/office/officeart/2005/8/layout/process4"/>
    <dgm:cxn modelId="{AA51E766-F629-9F48-801D-7EDB2885C281}" type="presParOf" srcId="{34CFC5F5-9040-B14A-99BE-0F75F6A53B67}" destId="{ACD0AFFD-4BB8-C24D-89BB-3D0D1710184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80FCFC-D325-D04A-9F42-46E49F98596E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7E277831-8B42-AC4C-8CBE-A13907C74E3C}">
      <dgm:prSet phldrT="[Text]"/>
      <dgm:spPr/>
      <dgm:t>
        <a:bodyPr/>
        <a:lstStyle/>
        <a:p>
          <a:r>
            <a:rPr lang="en-US" dirty="0" smtClean="0"/>
            <a:t>PRECATÓRIOS</a:t>
          </a:r>
          <a:endParaRPr lang="en-US" dirty="0"/>
        </a:p>
      </dgm:t>
    </dgm:pt>
    <dgm:pt modelId="{E43B542F-A736-3E40-8C20-8439F89480D7}" type="parTrans" cxnId="{062CC972-4E21-E749-A601-9437CA8845AB}">
      <dgm:prSet/>
      <dgm:spPr/>
      <dgm:t>
        <a:bodyPr/>
        <a:lstStyle/>
        <a:p>
          <a:endParaRPr lang="en-US"/>
        </a:p>
      </dgm:t>
    </dgm:pt>
    <dgm:pt modelId="{61FB656F-534A-B94E-8544-D274B16675F8}" type="sibTrans" cxnId="{062CC972-4E21-E749-A601-9437CA8845AB}">
      <dgm:prSet/>
      <dgm:spPr/>
      <dgm:t>
        <a:bodyPr/>
        <a:lstStyle/>
        <a:p>
          <a:endParaRPr lang="en-US"/>
        </a:p>
      </dgm:t>
    </dgm:pt>
    <dgm:pt modelId="{74484817-2AD4-3247-AD37-73F402C4C5E7}">
      <dgm:prSet phldrT="[Text]"/>
      <dgm:spPr/>
      <dgm:t>
        <a:bodyPr/>
        <a:lstStyle/>
        <a:p>
          <a:r>
            <a:rPr lang="en-US" dirty="0" smtClean="0"/>
            <a:t>REQUISIÇÃO DE PEQUENO VALOR</a:t>
          </a:r>
          <a:endParaRPr lang="en-US" dirty="0"/>
        </a:p>
      </dgm:t>
    </dgm:pt>
    <dgm:pt modelId="{31717828-1D14-014B-BF94-E4AFC7ED5BA3}" type="parTrans" cxnId="{4FE5E122-6144-9040-934B-1BB8758DB3DB}">
      <dgm:prSet/>
      <dgm:spPr/>
      <dgm:t>
        <a:bodyPr/>
        <a:lstStyle/>
        <a:p>
          <a:endParaRPr lang="en-US"/>
        </a:p>
      </dgm:t>
    </dgm:pt>
    <dgm:pt modelId="{9C12B012-DDB9-5149-A868-9F145B7A1151}" type="sibTrans" cxnId="{4FE5E122-6144-9040-934B-1BB8758DB3DB}">
      <dgm:prSet/>
      <dgm:spPr/>
      <dgm:t>
        <a:bodyPr/>
        <a:lstStyle/>
        <a:p>
          <a:endParaRPr lang="en-US"/>
        </a:p>
      </dgm:t>
    </dgm:pt>
    <dgm:pt modelId="{B18D14FB-CF84-7B4C-9218-8A0F0E7E57AE}" type="pres">
      <dgm:prSet presAssocID="{0980FCFC-D325-D04A-9F42-46E49F98596E}" presName="linearFlow" presStyleCnt="0">
        <dgm:presLayoutVars>
          <dgm:dir/>
          <dgm:resizeHandles val="exact"/>
        </dgm:presLayoutVars>
      </dgm:prSet>
      <dgm:spPr/>
    </dgm:pt>
    <dgm:pt modelId="{CF80A00D-A00F-9447-8F2B-FCE42A9AAD3F}" type="pres">
      <dgm:prSet presAssocID="{7E277831-8B42-AC4C-8CBE-A13907C74E3C}" presName="composite" presStyleCnt="0"/>
      <dgm:spPr/>
    </dgm:pt>
    <dgm:pt modelId="{C8067E3C-1312-3643-B76C-182D1777C01B}" type="pres">
      <dgm:prSet presAssocID="{7E277831-8B42-AC4C-8CBE-A13907C74E3C}" presName="imgShp" presStyleLbl="fgImgPlace1" presStyleIdx="0" presStyleCnt="2"/>
      <dgm:spPr/>
    </dgm:pt>
    <dgm:pt modelId="{FF9C5A94-8777-9142-8224-8F2C0FE8680E}" type="pres">
      <dgm:prSet presAssocID="{7E277831-8B42-AC4C-8CBE-A13907C74E3C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D290BD-3D49-A346-B678-0AA9300C8D38}" type="pres">
      <dgm:prSet presAssocID="{61FB656F-534A-B94E-8544-D274B16675F8}" presName="spacing" presStyleCnt="0"/>
      <dgm:spPr/>
    </dgm:pt>
    <dgm:pt modelId="{9E82EFD6-AC85-AE40-A047-E9D70CCE75E4}" type="pres">
      <dgm:prSet presAssocID="{74484817-2AD4-3247-AD37-73F402C4C5E7}" presName="composite" presStyleCnt="0"/>
      <dgm:spPr/>
    </dgm:pt>
    <dgm:pt modelId="{2C98C358-39C7-7141-805B-7A637C04791C}" type="pres">
      <dgm:prSet presAssocID="{74484817-2AD4-3247-AD37-73F402C4C5E7}" presName="imgShp" presStyleLbl="fgImgPlace1" presStyleIdx="1" presStyleCnt="2"/>
      <dgm:spPr/>
    </dgm:pt>
    <dgm:pt modelId="{B173EE3E-6E71-E94F-A68A-68CA063A0EB9}" type="pres">
      <dgm:prSet presAssocID="{74484817-2AD4-3247-AD37-73F402C4C5E7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E5E122-6144-9040-934B-1BB8758DB3DB}" srcId="{0980FCFC-D325-D04A-9F42-46E49F98596E}" destId="{74484817-2AD4-3247-AD37-73F402C4C5E7}" srcOrd="1" destOrd="0" parTransId="{31717828-1D14-014B-BF94-E4AFC7ED5BA3}" sibTransId="{9C12B012-DDB9-5149-A868-9F145B7A1151}"/>
    <dgm:cxn modelId="{E8E0BCAC-E1AC-F841-A67F-BEDC5951E76B}" type="presOf" srcId="{74484817-2AD4-3247-AD37-73F402C4C5E7}" destId="{B173EE3E-6E71-E94F-A68A-68CA063A0EB9}" srcOrd="0" destOrd="0" presId="urn:microsoft.com/office/officeart/2005/8/layout/vList3"/>
    <dgm:cxn modelId="{DC591A5A-B46F-1F4E-85F0-92B489984B38}" type="presOf" srcId="{0980FCFC-D325-D04A-9F42-46E49F98596E}" destId="{B18D14FB-CF84-7B4C-9218-8A0F0E7E57AE}" srcOrd="0" destOrd="0" presId="urn:microsoft.com/office/officeart/2005/8/layout/vList3"/>
    <dgm:cxn modelId="{062CC972-4E21-E749-A601-9437CA8845AB}" srcId="{0980FCFC-D325-D04A-9F42-46E49F98596E}" destId="{7E277831-8B42-AC4C-8CBE-A13907C74E3C}" srcOrd="0" destOrd="0" parTransId="{E43B542F-A736-3E40-8C20-8439F89480D7}" sibTransId="{61FB656F-534A-B94E-8544-D274B16675F8}"/>
    <dgm:cxn modelId="{1B1FFC54-9FDD-384B-A9C6-1DB027A20D9F}" type="presOf" srcId="{7E277831-8B42-AC4C-8CBE-A13907C74E3C}" destId="{FF9C5A94-8777-9142-8224-8F2C0FE8680E}" srcOrd="0" destOrd="0" presId="urn:microsoft.com/office/officeart/2005/8/layout/vList3"/>
    <dgm:cxn modelId="{A8DB3AE2-9DCE-D040-B7E8-430A98C88582}" type="presParOf" srcId="{B18D14FB-CF84-7B4C-9218-8A0F0E7E57AE}" destId="{CF80A00D-A00F-9447-8F2B-FCE42A9AAD3F}" srcOrd="0" destOrd="0" presId="urn:microsoft.com/office/officeart/2005/8/layout/vList3"/>
    <dgm:cxn modelId="{FC4780F5-9EBF-B44F-A7F1-3E9F92C030A2}" type="presParOf" srcId="{CF80A00D-A00F-9447-8F2B-FCE42A9AAD3F}" destId="{C8067E3C-1312-3643-B76C-182D1777C01B}" srcOrd="0" destOrd="0" presId="urn:microsoft.com/office/officeart/2005/8/layout/vList3"/>
    <dgm:cxn modelId="{42D3E911-1CD1-A74D-934E-70DCCEFBD631}" type="presParOf" srcId="{CF80A00D-A00F-9447-8F2B-FCE42A9AAD3F}" destId="{FF9C5A94-8777-9142-8224-8F2C0FE8680E}" srcOrd="1" destOrd="0" presId="urn:microsoft.com/office/officeart/2005/8/layout/vList3"/>
    <dgm:cxn modelId="{BA9683A5-FD54-EF46-94CD-51758433E866}" type="presParOf" srcId="{B18D14FB-CF84-7B4C-9218-8A0F0E7E57AE}" destId="{6ED290BD-3D49-A346-B678-0AA9300C8D38}" srcOrd="1" destOrd="0" presId="urn:microsoft.com/office/officeart/2005/8/layout/vList3"/>
    <dgm:cxn modelId="{7A13AF23-FF1B-CE4E-9423-BDBF2260372B}" type="presParOf" srcId="{B18D14FB-CF84-7B4C-9218-8A0F0E7E57AE}" destId="{9E82EFD6-AC85-AE40-A047-E9D70CCE75E4}" srcOrd="2" destOrd="0" presId="urn:microsoft.com/office/officeart/2005/8/layout/vList3"/>
    <dgm:cxn modelId="{4CC11C0D-4465-CB42-BC29-2526909764E0}" type="presParOf" srcId="{9E82EFD6-AC85-AE40-A047-E9D70CCE75E4}" destId="{2C98C358-39C7-7141-805B-7A637C04791C}" srcOrd="0" destOrd="0" presId="urn:microsoft.com/office/officeart/2005/8/layout/vList3"/>
    <dgm:cxn modelId="{5E741949-937E-AC40-80DB-A907E115B925}" type="presParOf" srcId="{9E82EFD6-AC85-AE40-A047-E9D70CCE75E4}" destId="{B173EE3E-6E71-E94F-A68A-68CA063A0EB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CC1A33-220F-F041-A5A2-07AAE6EF333A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5959BE6-F1AE-CF4B-9E2C-2DE9DBF26C88}">
      <dgm:prSet phldrT="[Text]"/>
      <dgm:spPr/>
      <dgm:t>
        <a:bodyPr/>
        <a:lstStyle/>
        <a:p>
          <a:r>
            <a:rPr lang="en-US" dirty="0" err="1" smtClean="0"/>
            <a:t>Precat</a:t>
          </a:r>
          <a:r>
            <a:rPr lang="en-US" dirty="0" err="1" smtClean="0"/>
            <a:t>órios</a:t>
          </a:r>
          <a:r>
            <a:rPr lang="en-US" dirty="0" smtClean="0"/>
            <a:t> e RPV</a:t>
          </a:r>
          <a:endParaRPr lang="en-US" dirty="0"/>
        </a:p>
      </dgm:t>
    </dgm:pt>
    <dgm:pt modelId="{1EA329BD-4C80-354F-81AB-B69A105D9651}" type="parTrans" cxnId="{42A5A5B7-E78A-3541-AF3C-0DB0CE1FF9F0}">
      <dgm:prSet/>
      <dgm:spPr/>
      <dgm:t>
        <a:bodyPr/>
        <a:lstStyle/>
        <a:p>
          <a:endParaRPr lang="en-US"/>
        </a:p>
      </dgm:t>
    </dgm:pt>
    <dgm:pt modelId="{6C0C6D3F-3267-5A45-B402-166BB0648CE2}" type="sibTrans" cxnId="{42A5A5B7-E78A-3541-AF3C-0DB0CE1FF9F0}">
      <dgm:prSet/>
      <dgm:spPr/>
      <dgm:t>
        <a:bodyPr/>
        <a:lstStyle/>
        <a:p>
          <a:endParaRPr lang="en-US"/>
        </a:p>
      </dgm:t>
    </dgm:pt>
    <dgm:pt modelId="{B1846448-83A2-134E-A5F2-61A1F48F2FE0}">
      <dgm:prSet phldrT="[Text]"/>
      <dgm:spPr/>
      <dgm:t>
        <a:bodyPr/>
        <a:lstStyle/>
        <a:p>
          <a:r>
            <a:rPr lang="en-US" dirty="0" err="1" smtClean="0"/>
            <a:t>Planejamento</a:t>
          </a:r>
          <a:endParaRPr lang="en-US" dirty="0"/>
        </a:p>
      </dgm:t>
    </dgm:pt>
    <dgm:pt modelId="{4059F56A-0F72-8C4E-8EEB-6751270A55E3}" type="parTrans" cxnId="{437AF535-9808-FB4E-838F-32BA9871C269}">
      <dgm:prSet/>
      <dgm:spPr/>
      <dgm:t>
        <a:bodyPr/>
        <a:lstStyle/>
        <a:p>
          <a:endParaRPr lang="en-US"/>
        </a:p>
      </dgm:t>
    </dgm:pt>
    <dgm:pt modelId="{C2257057-53CF-0248-BA63-72B8DB679492}" type="sibTrans" cxnId="{437AF535-9808-FB4E-838F-32BA9871C269}">
      <dgm:prSet/>
      <dgm:spPr/>
      <dgm:t>
        <a:bodyPr/>
        <a:lstStyle/>
        <a:p>
          <a:endParaRPr lang="en-US"/>
        </a:p>
      </dgm:t>
    </dgm:pt>
    <dgm:pt modelId="{785A2791-FA4A-F640-A88D-7C53E4676A67}">
      <dgm:prSet phldrT="[Text]"/>
      <dgm:spPr/>
      <dgm:t>
        <a:bodyPr/>
        <a:lstStyle/>
        <a:p>
          <a:r>
            <a:rPr lang="en-US" dirty="0" err="1" smtClean="0"/>
            <a:t>Igualdade</a:t>
          </a:r>
          <a:endParaRPr lang="en-US" dirty="0"/>
        </a:p>
      </dgm:t>
    </dgm:pt>
    <dgm:pt modelId="{690C15D3-E29C-FD45-B286-C2DCDD25810A}" type="parTrans" cxnId="{EECA13E4-7478-B847-BB1A-A35005D67B71}">
      <dgm:prSet/>
      <dgm:spPr/>
      <dgm:t>
        <a:bodyPr/>
        <a:lstStyle/>
        <a:p>
          <a:endParaRPr lang="en-US"/>
        </a:p>
      </dgm:t>
    </dgm:pt>
    <dgm:pt modelId="{CB483790-E2EC-F045-BC9A-9AC23DDA56D7}" type="sibTrans" cxnId="{EECA13E4-7478-B847-BB1A-A35005D67B71}">
      <dgm:prSet/>
      <dgm:spPr/>
      <dgm:t>
        <a:bodyPr/>
        <a:lstStyle/>
        <a:p>
          <a:endParaRPr lang="en-US"/>
        </a:p>
      </dgm:t>
    </dgm:pt>
    <dgm:pt modelId="{38111C71-446C-AB4B-842E-C7E2EF02A1F6}" type="pres">
      <dgm:prSet presAssocID="{C4CC1A33-220F-F041-A5A2-07AAE6EF333A}" presName="composite" presStyleCnt="0">
        <dgm:presLayoutVars>
          <dgm:chMax val="1"/>
          <dgm:dir/>
          <dgm:resizeHandles val="exact"/>
        </dgm:presLayoutVars>
      </dgm:prSet>
      <dgm:spPr/>
    </dgm:pt>
    <dgm:pt modelId="{21CF66A6-AB3B-AD46-A4AE-2CE26EB47C02}" type="pres">
      <dgm:prSet presAssocID="{15959BE6-F1AE-CF4B-9E2C-2DE9DBF26C88}" presName="roof" presStyleLbl="dkBgShp" presStyleIdx="0" presStyleCnt="2"/>
      <dgm:spPr/>
    </dgm:pt>
    <dgm:pt modelId="{4856DFD0-DFE4-C44F-AB36-420ED277E13C}" type="pres">
      <dgm:prSet presAssocID="{15959BE6-F1AE-CF4B-9E2C-2DE9DBF26C88}" presName="pillars" presStyleCnt="0"/>
      <dgm:spPr/>
    </dgm:pt>
    <dgm:pt modelId="{A3897104-9300-844A-97C5-403C7AD731DA}" type="pres">
      <dgm:prSet presAssocID="{15959BE6-F1AE-CF4B-9E2C-2DE9DBF26C88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901-81A3-7446-B3D1-F0F44873EF42}" type="pres">
      <dgm:prSet presAssocID="{785A2791-FA4A-F640-A88D-7C53E4676A67}" presName="pillarX" presStyleLbl="node1" presStyleIdx="1" presStyleCnt="2">
        <dgm:presLayoutVars>
          <dgm:bulletEnabled val="1"/>
        </dgm:presLayoutVars>
      </dgm:prSet>
      <dgm:spPr/>
    </dgm:pt>
    <dgm:pt modelId="{7DE27A3B-FFB3-2F48-935D-D1FD49F68D34}" type="pres">
      <dgm:prSet presAssocID="{15959BE6-F1AE-CF4B-9E2C-2DE9DBF26C88}" presName="base" presStyleLbl="dkBgShp" presStyleIdx="1" presStyleCnt="2"/>
      <dgm:spPr/>
    </dgm:pt>
  </dgm:ptLst>
  <dgm:cxnLst>
    <dgm:cxn modelId="{03C49E42-6055-E243-8A3A-A9C582889BDF}" type="presOf" srcId="{15959BE6-F1AE-CF4B-9E2C-2DE9DBF26C88}" destId="{21CF66A6-AB3B-AD46-A4AE-2CE26EB47C02}" srcOrd="0" destOrd="0" presId="urn:microsoft.com/office/officeart/2005/8/layout/hList3"/>
    <dgm:cxn modelId="{BB84C5A3-731C-7B46-980E-41D7132C44E9}" type="presOf" srcId="{B1846448-83A2-134E-A5F2-61A1F48F2FE0}" destId="{A3897104-9300-844A-97C5-403C7AD731DA}" srcOrd="0" destOrd="0" presId="urn:microsoft.com/office/officeart/2005/8/layout/hList3"/>
    <dgm:cxn modelId="{24ABC45A-8003-F14A-9D08-9929B3519358}" type="presOf" srcId="{785A2791-FA4A-F640-A88D-7C53E4676A67}" destId="{73B29901-81A3-7446-B3D1-F0F44873EF42}" srcOrd="0" destOrd="0" presId="urn:microsoft.com/office/officeart/2005/8/layout/hList3"/>
    <dgm:cxn modelId="{42A5A5B7-E78A-3541-AF3C-0DB0CE1FF9F0}" srcId="{C4CC1A33-220F-F041-A5A2-07AAE6EF333A}" destId="{15959BE6-F1AE-CF4B-9E2C-2DE9DBF26C88}" srcOrd="0" destOrd="0" parTransId="{1EA329BD-4C80-354F-81AB-B69A105D9651}" sibTransId="{6C0C6D3F-3267-5A45-B402-166BB0648CE2}"/>
    <dgm:cxn modelId="{98DA33AA-58D0-3B46-A170-5598F38DA83A}" type="presOf" srcId="{C4CC1A33-220F-F041-A5A2-07AAE6EF333A}" destId="{38111C71-446C-AB4B-842E-C7E2EF02A1F6}" srcOrd="0" destOrd="0" presId="urn:microsoft.com/office/officeart/2005/8/layout/hList3"/>
    <dgm:cxn modelId="{EECA13E4-7478-B847-BB1A-A35005D67B71}" srcId="{15959BE6-F1AE-CF4B-9E2C-2DE9DBF26C88}" destId="{785A2791-FA4A-F640-A88D-7C53E4676A67}" srcOrd="1" destOrd="0" parTransId="{690C15D3-E29C-FD45-B286-C2DCDD25810A}" sibTransId="{CB483790-E2EC-F045-BC9A-9AC23DDA56D7}"/>
    <dgm:cxn modelId="{437AF535-9808-FB4E-838F-32BA9871C269}" srcId="{15959BE6-F1AE-CF4B-9E2C-2DE9DBF26C88}" destId="{B1846448-83A2-134E-A5F2-61A1F48F2FE0}" srcOrd="0" destOrd="0" parTransId="{4059F56A-0F72-8C4E-8EEB-6751270A55E3}" sibTransId="{C2257057-53CF-0248-BA63-72B8DB679492}"/>
    <dgm:cxn modelId="{485BDAED-C4B8-7F4D-880A-8BAE500460DA}" type="presParOf" srcId="{38111C71-446C-AB4B-842E-C7E2EF02A1F6}" destId="{21CF66A6-AB3B-AD46-A4AE-2CE26EB47C02}" srcOrd="0" destOrd="0" presId="urn:microsoft.com/office/officeart/2005/8/layout/hList3"/>
    <dgm:cxn modelId="{C35C6BFB-E8F9-4F4F-97C3-209643F578CD}" type="presParOf" srcId="{38111C71-446C-AB4B-842E-C7E2EF02A1F6}" destId="{4856DFD0-DFE4-C44F-AB36-420ED277E13C}" srcOrd="1" destOrd="0" presId="urn:microsoft.com/office/officeart/2005/8/layout/hList3"/>
    <dgm:cxn modelId="{B5D89F16-CFA0-B042-AE92-EAD3978736D6}" type="presParOf" srcId="{4856DFD0-DFE4-C44F-AB36-420ED277E13C}" destId="{A3897104-9300-844A-97C5-403C7AD731DA}" srcOrd="0" destOrd="0" presId="urn:microsoft.com/office/officeart/2005/8/layout/hList3"/>
    <dgm:cxn modelId="{5D93EC58-2691-5E4C-A4AC-6A921713077A}" type="presParOf" srcId="{4856DFD0-DFE4-C44F-AB36-420ED277E13C}" destId="{73B29901-81A3-7446-B3D1-F0F44873EF42}" srcOrd="1" destOrd="0" presId="urn:microsoft.com/office/officeart/2005/8/layout/hList3"/>
    <dgm:cxn modelId="{0E3AD64D-F631-A34C-B7FB-9A36732CA6E7}" type="presParOf" srcId="{38111C71-446C-AB4B-842E-C7E2EF02A1F6}" destId="{7DE27A3B-FFB3-2F48-935D-D1FD49F68D3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5D33FA-7102-4747-9E5C-B4D3E3349C71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1EA1A37-CE9D-104B-96C3-A52E395B8872}">
      <dgm:prSet phldrT="[Text]"/>
      <dgm:spPr/>
      <dgm:t>
        <a:bodyPr/>
        <a:lstStyle/>
        <a:p>
          <a:r>
            <a:rPr lang="en-US" dirty="0" err="1" smtClean="0"/>
            <a:t>Administração</a:t>
          </a:r>
          <a:r>
            <a:rPr lang="en-US" dirty="0" smtClean="0"/>
            <a:t> </a:t>
          </a:r>
          <a:r>
            <a:rPr lang="en-US" dirty="0" err="1" smtClean="0"/>
            <a:t>Direta</a:t>
          </a:r>
          <a:endParaRPr lang="en-US" dirty="0"/>
        </a:p>
      </dgm:t>
    </dgm:pt>
    <dgm:pt modelId="{90BEC922-1B37-0746-BAA8-8A519E0E4D23}" type="parTrans" cxnId="{8AD0F33F-B25A-2243-9AB1-FD29FDA83F14}">
      <dgm:prSet/>
      <dgm:spPr/>
      <dgm:t>
        <a:bodyPr/>
        <a:lstStyle/>
        <a:p>
          <a:endParaRPr lang="en-US"/>
        </a:p>
      </dgm:t>
    </dgm:pt>
    <dgm:pt modelId="{6FD94D8A-7A05-C848-9010-676D8D79454C}" type="sibTrans" cxnId="{8AD0F33F-B25A-2243-9AB1-FD29FDA83F14}">
      <dgm:prSet/>
      <dgm:spPr/>
      <dgm:t>
        <a:bodyPr/>
        <a:lstStyle/>
        <a:p>
          <a:endParaRPr lang="en-US"/>
        </a:p>
      </dgm:t>
    </dgm:pt>
    <dgm:pt modelId="{CEB1B1EB-6887-5544-814E-74FF633DE943}">
      <dgm:prSet phldrT="[Text]"/>
      <dgm:spPr/>
      <dgm:t>
        <a:bodyPr/>
        <a:lstStyle/>
        <a:p>
          <a:r>
            <a:rPr lang="en-US" dirty="0" err="1" smtClean="0"/>
            <a:t>Administração</a:t>
          </a:r>
          <a:r>
            <a:rPr lang="en-US" dirty="0" smtClean="0"/>
            <a:t> </a:t>
          </a:r>
          <a:r>
            <a:rPr lang="en-US" dirty="0" err="1" smtClean="0"/>
            <a:t>Indireta</a:t>
          </a:r>
          <a:endParaRPr lang="en-US" dirty="0"/>
        </a:p>
      </dgm:t>
    </dgm:pt>
    <dgm:pt modelId="{62EF5B10-2963-C04B-8032-23C861B24459}" type="parTrans" cxnId="{94A5A160-48CD-7B41-A4D2-B2678B77E98F}">
      <dgm:prSet/>
      <dgm:spPr/>
      <dgm:t>
        <a:bodyPr/>
        <a:lstStyle/>
        <a:p>
          <a:endParaRPr lang="en-US"/>
        </a:p>
      </dgm:t>
    </dgm:pt>
    <dgm:pt modelId="{554C3F3C-1BD5-FC45-A510-FCA9993C0D13}" type="sibTrans" cxnId="{94A5A160-48CD-7B41-A4D2-B2678B77E98F}">
      <dgm:prSet/>
      <dgm:spPr/>
      <dgm:t>
        <a:bodyPr/>
        <a:lstStyle/>
        <a:p>
          <a:endParaRPr lang="en-US"/>
        </a:p>
      </dgm:t>
    </dgm:pt>
    <dgm:pt modelId="{2BC7A1FC-FAA8-4548-9AEB-79A8698BB715}" type="pres">
      <dgm:prSet presAssocID="{6E5D33FA-7102-4747-9E5C-B4D3E3349C7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05D15B-B943-584B-8665-BCFAD2C79481}" type="pres">
      <dgm:prSet presAssocID="{71EA1A37-CE9D-104B-96C3-A52E395B8872}" presName="parentLin" presStyleCnt="0"/>
      <dgm:spPr/>
    </dgm:pt>
    <dgm:pt modelId="{3CC72C66-0411-B348-A5BB-FD20A758BE26}" type="pres">
      <dgm:prSet presAssocID="{71EA1A37-CE9D-104B-96C3-A52E395B8872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0ABE739B-A6A3-4B44-9B40-F4E13C32461E}" type="pres">
      <dgm:prSet presAssocID="{71EA1A37-CE9D-104B-96C3-A52E395B887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06570-6997-964A-A30B-D1EA51413710}" type="pres">
      <dgm:prSet presAssocID="{71EA1A37-CE9D-104B-96C3-A52E395B8872}" presName="negativeSpace" presStyleCnt="0"/>
      <dgm:spPr/>
    </dgm:pt>
    <dgm:pt modelId="{8C3D61FE-1D10-8A4C-B277-47F4DF1645DD}" type="pres">
      <dgm:prSet presAssocID="{71EA1A37-CE9D-104B-96C3-A52E395B8872}" presName="childText" presStyleLbl="conFgAcc1" presStyleIdx="0" presStyleCnt="2">
        <dgm:presLayoutVars>
          <dgm:bulletEnabled val="1"/>
        </dgm:presLayoutVars>
      </dgm:prSet>
      <dgm:spPr/>
    </dgm:pt>
    <dgm:pt modelId="{2D66B4D3-40BC-4648-A722-3906DC64B824}" type="pres">
      <dgm:prSet presAssocID="{6FD94D8A-7A05-C848-9010-676D8D79454C}" presName="spaceBetweenRectangles" presStyleCnt="0"/>
      <dgm:spPr/>
    </dgm:pt>
    <dgm:pt modelId="{38B9B5C8-3ECF-7440-812D-9A7C1AE19B6A}" type="pres">
      <dgm:prSet presAssocID="{CEB1B1EB-6887-5544-814E-74FF633DE943}" presName="parentLin" presStyleCnt="0"/>
      <dgm:spPr/>
    </dgm:pt>
    <dgm:pt modelId="{0B2A6997-A48C-254D-8579-89ECC0DD665D}" type="pres">
      <dgm:prSet presAssocID="{CEB1B1EB-6887-5544-814E-74FF633DE943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37F4620-E857-8347-B684-40D114A1D8EA}" type="pres">
      <dgm:prSet presAssocID="{CEB1B1EB-6887-5544-814E-74FF633DE94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6E27EE-5420-834F-9780-8A1469BA986B}" type="pres">
      <dgm:prSet presAssocID="{CEB1B1EB-6887-5544-814E-74FF633DE943}" presName="negativeSpace" presStyleCnt="0"/>
      <dgm:spPr/>
    </dgm:pt>
    <dgm:pt modelId="{685E9FA9-A6C3-DC44-A5B6-C6C1D5B67970}" type="pres">
      <dgm:prSet presAssocID="{CEB1B1EB-6887-5544-814E-74FF633DE94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664B345-EAC7-0641-943B-D19C0ADC2763}" type="presOf" srcId="{71EA1A37-CE9D-104B-96C3-A52E395B8872}" destId="{3CC72C66-0411-B348-A5BB-FD20A758BE26}" srcOrd="0" destOrd="0" presId="urn:microsoft.com/office/officeart/2005/8/layout/list1"/>
    <dgm:cxn modelId="{2E20FDBC-104E-754D-BF2F-A905F3B96F88}" type="presOf" srcId="{CEB1B1EB-6887-5544-814E-74FF633DE943}" destId="{0B2A6997-A48C-254D-8579-89ECC0DD665D}" srcOrd="0" destOrd="0" presId="urn:microsoft.com/office/officeart/2005/8/layout/list1"/>
    <dgm:cxn modelId="{AA666FF8-EEB7-8449-8BB8-74FEEE9D8EBE}" type="presOf" srcId="{6E5D33FA-7102-4747-9E5C-B4D3E3349C71}" destId="{2BC7A1FC-FAA8-4548-9AEB-79A8698BB715}" srcOrd="0" destOrd="0" presId="urn:microsoft.com/office/officeart/2005/8/layout/list1"/>
    <dgm:cxn modelId="{BDB7FF83-511C-704F-B6BA-A340D4A73228}" type="presOf" srcId="{71EA1A37-CE9D-104B-96C3-A52E395B8872}" destId="{0ABE739B-A6A3-4B44-9B40-F4E13C32461E}" srcOrd="1" destOrd="0" presId="urn:microsoft.com/office/officeart/2005/8/layout/list1"/>
    <dgm:cxn modelId="{8AD0F33F-B25A-2243-9AB1-FD29FDA83F14}" srcId="{6E5D33FA-7102-4747-9E5C-B4D3E3349C71}" destId="{71EA1A37-CE9D-104B-96C3-A52E395B8872}" srcOrd="0" destOrd="0" parTransId="{90BEC922-1B37-0746-BAA8-8A519E0E4D23}" sibTransId="{6FD94D8A-7A05-C848-9010-676D8D79454C}"/>
    <dgm:cxn modelId="{94A5A160-48CD-7B41-A4D2-B2678B77E98F}" srcId="{6E5D33FA-7102-4747-9E5C-B4D3E3349C71}" destId="{CEB1B1EB-6887-5544-814E-74FF633DE943}" srcOrd="1" destOrd="0" parTransId="{62EF5B10-2963-C04B-8032-23C861B24459}" sibTransId="{554C3F3C-1BD5-FC45-A510-FCA9993C0D13}"/>
    <dgm:cxn modelId="{5D87FDCD-9F55-964D-9495-68ECF37826D0}" type="presOf" srcId="{CEB1B1EB-6887-5544-814E-74FF633DE943}" destId="{637F4620-E857-8347-B684-40D114A1D8EA}" srcOrd="1" destOrd="0" presId="urn:microsoft.com/office/officeart/2005/8/layout/list1"/>
    <dgm:cxn modelId="{C6980CB6-A8F5-2A4E-AE05-5283485D5DB6}" type="presParOf" srcId="{2BC7A1FC-FAA8-4548-9AEB-79A8698BB715}" destId="{C505D15B-B943-584B-8665-BCFAD2C79481}" srcOrd="0" destOrd="0" presId="urn:microsoft.com/office/officeart/2005/8/layout/list1"/>
    <dgm:cxn modelId="{02F2EC95-A85B-444A-BF62-AE344781B8F5}" type="presParOf" srcId="{C505D15B-B943-584B-8665-BCFAD2C79481}" destId="{3CC72C66-0411-B348-A5BB-FD20A758BE26}" srcOrd="0" destOrd="0" presId="urn:microsoft.com/office/officeart/2005/8/layout/list1"/>
    <dgm:cxn modelId="{BF2B9DE3-64D6-2344-91A0-43AEE3A210A6}" type="presParOf" srcId="{C505D15B-B943-584B-8665-BCFAD2C79481}" destId="{0ABE739B-A6A3-4B44-9B40-F4E13C32461E}" srcOrd="1" destOrd="0" presId="urn:microsoft.com/office/officeart/2005/8/layout/list1"/>
    <dgm:cxn modelId="{275BCF3D-E106-A54C-BE6D-8DDCAC4E88FB}" type="presParOf" srcId="{2BC7A1FC-FAA8-4548-9AEB-79A8698BB715}" destId="{F1A06570-6997-964A-A30B-D1EA51413710}" srcOrd="1" destOrd="0" presId="urn:microsoft.com/office/officeart/2005/8/layout/list1"/>
    <dgm:cxn modelId="{6188060C-8083-1E41-829F-D27D3C2A31A7}" type="presParOf" srcId="{2BC7A1FC-FAA8-4548-9AEB-79A8698BB715}" destId="{8C3D61FE-1D10-8A4C-B277-47F4DF1645DD}" srcOrd="2" destOrd="0" presId="urn:microsoft.com/office/officeart/2005/8/layout/list1"/>
    <dgm:cxn modelId="{D21627C9-DD83-ED40-9F18-2E436E3E9A8E}" type="presParOf" srcId="{2BC7A1FC-FAA8-4548-9AEB-79A8698BB715}" destId="{2D66B4D3-40BC-4648-A722-3906DC64B824}" srcOrd="3" destOrd="0" presId="urn:microsoft.com/office/officeart/2005/8/layout/list1"/>
    <dgm:cxn modelId="{9E3BD801-E6AC-FF4B-BC85-F9C77E16C307}" type="presParOf" srcId="{2BC7A1FC-FAA8-4548-9AEB-79A8698BB715}" destId="{38B9B5C8-3ECF-7440-812D-9A7C1AE19B6A}" srcOrd="4" destOrd="0" presId="urn:microsoft.com/office/officeart/2005/8/layout/list1"/>
    <dgm:cxn modelId="{DCD85E68-9DA6-974B-BD97-52FC69BAC89F}" type="presParOf" srcId="{38B9B5C8-3ECF-7440-812D-9A7C1AE19B6A}" destId="{0B2A6997-A48C-254D-8579-89ECC0DD665D}" srcOrd="0" destOrd="0" presId="urn:microsoft.com/office/officeart/2005/8/layout/list1"/>
    <dgm:cxn modelId="{2FCE6456-62B3-B047-9A9F-2ED10F593D1A}" type="presParOf" srcId="{38B9B5C8-3ECF-7440-812D-9A7C1AE19B6A}" destId="{637F4620-E857-8347-B684-40D114A1D8EA}" srcOrd="1" destOrd="0" presId="urn:microsoft.com/office/officeart/2005/8/layout/list1"/>
    <dgm:cxn modelId="{49649218-D949-9744-8036-CB19BF50F40A}" type="presParOf" srcId="{2BC7A1FC-FAA8-4548-9AEB-79A8698BB715}" destId="{096E27EE-5420-834F-9780-8A1469BA986B}" srcOrd="5" destOrd="0" presId="urn:microsoft.com/office/officeart/2005/8/layout/list1"/>
    <dgm:cxn modelId="{CBBB8B0A-B216-B340-88CC-51972BC84786}" type="presParOf" srcId="{2BC7A1FC-FAA8-4548-9AEB-79A8698BB715}" destId="{685E9FA9-A6C3-DC44-A5B6-C6C1D5B6797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D45C0D4-ED5C-2749-AC11-A1F0D8BF3F62}" type="doc">
      <dgm:prSet loTypeId="urn:microsoft.com/office/officeart/2005/8/layout/hList3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3F0EEC2-0198-2549-BE0C-F284F30C4303}">
      <dgm:prSet phldrT="[Text]"/>
      <dgm:spPr/>
      <dgm:t>
        <a:bodyPr/>
        <a:lstStyle/>
        <a:p>
          <a:r>
            <a:rPr lang="en-US" b="1" dirty="0" err="1" smtClean="0"/>
            <a:t>Empresas</a:t>
          </a:r>
          <a:r>
            <a:rPr lang="en-US" b="1" dirty="0" smtClean="0"/>
            <a:t> </a:t>
          </a:r>
          <a:r>
            <a:rPr lang="en-US" b="1" dirty="0" err="1" smtClean="0"/>
            <a:t>Públicas</a:t>
          </a:r>
          <a:r>
            <a:rPr lang="en-US" b="1" dirty="0" smtClean="0"/>
            <a:t> e </a:t>
          </a:r>
          <a:r>
            <a:rPr lang="en-US" b="1" dirty="0" err="1" smtClean="0"/>
            <a:t>Sociedades</a:t>
          </a:r>
          <a:r>
            <a:rPr lang="en-US" b="1" dirty="0" smtClean="0"/>
            <a:t> de </a:t>
          </a:r>
          <a:r>
            <a:rPr lang="en-US" b="1" dirty="0" err="1" smtClean="0"/>
            <a:t>Economia</a:t>
          </a:r>
          <a:r>
            <a:rPr lang="en-US" b="1" dirty="0" smtClean="0"/>
            <a:t> </a:t>
          </a:r>
          <a:r>
            <a:rPr lang="en-US" b="1" dirty="0" err="1" smtClean="0"/>
            <a:t>Mista</a:t>
          </a:r>
          <a:endParaRPr lang="en-US" b="1" dirty="0"/>
        </a:p>
      </dgm:t>
    </dgm:pt>
    <dgm:pt modelId="{D42FE007-5FB7-8C42-9E2D-4BE43AF6A50C}" type="parTrans" cxnId="{56273312-88F3-934F-92F3-7EDEC20461DD}">
      <dgm:prSet/>
      <dgm:spPr/>
      <dgm:t>
        <a:bodyPr/>
        <a:lstStyle/>
        <a:p>
          <a:endParaRPr lang="en-US"/>
        </a:p>
      </dgm:t>
    </dgm:pt>
    <dgm:pt modelId="{138E856A-FAC1-9449-9F2C-B7A9C7C56D0E}" type="sibTrans" cxnId="{56273312-88F3-934F-92F3-7EDEC20461DD}">
      <dgm:prSet/>
      <dgm:spPr/>
      <dgm:t>
        <a:bodyPr/>
        <a:lstStyle/>
        <a:p>
          <a:endParaRPr lang="en-US"/>
        </a:p>
      </dgm:t>
    </dgm:pt>
    <dgm:pt modelId="{0F1E4D56-02BC-CE47-B079-C27C4B5C7C4F}">
      <dgm:prSet phldrT="[Text]" custT="1"/>
      <dgm:spPr/>
      <dgm:t>
        <a:bodyPr/>
        <a:lstStyle/>
        <a:p>
          <a:r>
            <a:rPr lang="en-US" sz="2800" b="0" dirty="0" smtClean="0"/>
            <a:t>Art. 173, 2o, CF/88</a:t>
          </a:r>
          <a:endParaRPr lang="en-US" sz="2800" b="0" dirty="0"/>
        </a:p>
      </dgm:t>
    </dgm:pt>
    <dgm:pt modelId="{2A2A6611-3435-BC4F-BC9A-9F0EE134BA25}" type="parTrans" cxnId="{370D0AB2-2416-4D42-93BB-9EDEE654263F}">
      <dgm:prSet/>
      <dgm:spPr/>
      <dgm:t>
        <a:bodyPr/>
        <a:lstStyle/>
        <a:p>
          <a:endParaRPr lang="en-US"/>
        </a:p>
      </dgm:t>
    </dgm:pt>
    <dgm:pt modelId="{0C607252-E128-D346-97FB-7CB39D6E3168}" type="sibTrans" cxnId="{370D0AB2-2416-4D42-93BB-9EDEE654263F}">
      <dgm:prSet/>
      <dgm:spPr/>
      <dgm:t>
        <a:bodyPr/>
        <a:lstStyle/>
        <a:p>
          <a:endParaRPr lang="en-US"/>
        </a:p>
      </dgm:t>
    </dgm:pt>
    <dgm:pt modelId="{F5D8AA4A-11E4-544B-B0B4-ED87F141764E}">
      <dgm:prSet phldrT="[Text]" custT="1"/>
      <dgm:spPr/>
      <dgm:t>
        <a:bodyPr/>
        <a:lstStyle/>
        <a:p>
          <a:r>
            <a:rPr lang="en-US" sz="2800" dirty="0" smtClean="0"/>
            <a:t>RE 599.628/</a:t>
          </a:r>
          <a:r>
            <a:rPr lang="en-US" sz="2800" dirty="0" smtClean="0"/>
            <a:t>DF</a:t>
          </a:r>
        </a:p>
        <a:p>
          <a:r>
            <a:rPr lang="en-US" sz="2000" dirty="0" err="1" smtClean="0"/>
            <a:t>Concorr</a:t>
          </a:r>
          <a:r>
            <a:rPr lang="en-US" sz="2000" dirty="0" err="1" smtClean="0"/>
            <a:t>ência</a:t>
          </a:r>
          <a:r>
            <a:rPr lang="en-US" sz="2000" dirty="0" smtClean="0"/>
            <a:t> </a:t>
          </a:r>
          <a:r>
            <a:rPr lang="en-US" sz="2000" dirty="0" err="1" smtClean="0"/>
            <a:t>ou</a:t>
          </a:r>
          <a:r>
            <a:rPr lang="en-US" sz="2000" dirty="0" smtClean="0"/>
            <a:t> </a:t>
          </a:r>
          <a:r>
            <a:rPr lang="en-US" sz="2000" dirty="0" err="1" smtClean="0"/>
            <a:t>distribuição</a:t>
          </a:r>
          <a:r>
            <a:rPr lang="en-US" sz="2000" dirty="0" smtClean="0"/>
            <a:t> de </a:t>
          </a:r>
          <a:r>
            <a:rPr lang="en-US" sz="2000" dirty="0" err="1" smtClean="0"/>
            <a:t>lucros</a:t>
          </a:r>
          <a:endParaRPr lang="en-US" sz="2000" dirty="0"/>
        </a:p>
      </dgm:t>
    </dgm:pt>
    <dgm:pt modelId="{CC01B645-B6B1-DA40-B124-17307297E153}" type="parTrans" cxnId="{9579305F-523F-E247-A32A-3EEC71431DC1}">
      <dgm:prSet/>
      <dgm:spPr/>
      <dgm:t>
        <a:bodyPr/>
        <a:lstStyle/>
        <a:p>
          <a:endParaRPr lang="en-US"/>
        </a:p>
      </dgm:t>
    </dgm:pt>
    <dgm:pt modelId="{E38B6747-ABFD-9E45-95FE-22889DA3E47D}" type="sibTrans" cxnId="{9579305F-523F-E247-A32A-3EEC71431DC1}">
      <dgm:prSet/>
      <dgm:spPr/>
      <dgm:t>
        <a:bodyPr/>
        <a:lstStyle/>
        <a:p>
          <a:endParaRPr lang="en-US"/>
        </a:p>
      </dgm:t>
    </dgm:pt>
    <dgm:pt modelId="{45AAA4FB-EC24-D646-B4A8-7ED8F9FF093F}" type="pres">
      <dgm:prSet presAssocID="{CD45C0D4-ED5C-2749-AC11-A1F0D8BF3F6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0D4A60-40B7-9240-9D7E-F76A889EFBBE}" type="pres">
      <dgm:prSet presAssocID="{03F0EEC2-0198-2549-BE0C-F284F30C4303}" presName="roof" presStyleLbl="dkBgShp" presStyleIdx="0" presStyleCnt="2"/>
      <dgm:spPr/>
      <dgm:t>
        <a:bodyPr/>
        <a:lstStyle/>
        <a:p>
          <a:endParaRPr lang="en-US"/>
        </a:p>
      </dgm:t>
    </dgm:pt>
    <dgm:pt modelId="{70EAFB9E-F0AD-9349-967E-3D7ABEDDAA57}" type="pres">
      <dgm:prSet presAssocID="{03F0EEC2-0198-2549-BE0C-F284F30C4303}" presName="pillars" presStyleCnt="0"/>
      <dgm:spPr/>
    </dgm:pt>
    <dgm:pt modelId="{63877018-F6F4-B84C-BE71-7D9D71629EFA}" type="pres">
      <dgm:prSet presAssocID="{03F0EEC2-0198-2549-BE0C-F284F30C4303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F4900B-6095-A347-9130-C2014A53640C}" type="pres">
      <dgm:prSet presAssocID="{F5D8AA4A-11E4-544B-B0B4-ED87F141764E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3D518E-40E4-B743-AFE1-AA4BBE33F4B3}" type="pres">
      <dgm:prSet presAssocID="{03F0EEC2-0198-2549-BE0C-F284F30C4303}" presName="base" presStyleLbl="dkBgShp" presStyleIdx="1" presStyleCnt="2"/>
      <dgm:spPr/>
    </dgm:pt>
  </dgm:ptLst>
  <dgm:cxnLst>
    <dgm:cxn modelId="{4FE0E3DC-380B-124B-8A2B-CCF2750258A5}" type="presOf" srcId="{F5D8AA4A-11E4-544B-B0B4-ED87F141764E}" destId="{44F4900B-6095-A347-9130-C2014A53640C}" srcOrd="0" destOrd="0" presId="urn:microsoft.com/office/officeart/2005/8/layout/hList3"/>
    <dgm:cxn modelId="{9579305F-523F-E247-A32A-3EEC71431DC1}" srcId="{03F0EEC2-0198-2549-BE0C-F284F30C4303}" destId="{F5D8AA4A-11E4-544B-B0B4-ED87F141764E}" srcOrd="1" destOrd="0" parTransId="{CC01B645-B6B1-DA40-B124-17307297E153}" sibTransId="{E38B6747-ABFD-9E45-95FE-22889DA3E47D}"/>
    <dgm:cxn modelId="{F9EF2D20-94C2-9E47-8F42-200CFA432A65}" type="presOf" srcId="{0F1E4D56-02BC-CE47-B079-C27C4B5C7C4F}" destId="{63877018-F6F4-B84C-BE71-7D9D71629EFA}" srcOrd="0" destOrd="0" presId="urn:microsoft.com/office/officeart/2005/8/layout/hList3"/>
    <dgm:cxn modelId="{0E707081-D438-8246-BD98-69E4993534E5}" type="presOf" srcId="{03F0EEC2-0198-2549-BE0C-F284F30C4303}" destId="{DC0D4A60-40B7-9240-9D7E-F76A889EFBBE}" srcOrd="0" destOrd="0" presId="urn:microsoft.com/office/officeart/2005/8/layout/hList3"/>
    <dgm:cxn modelId="{370D0AB2-2416-4D42-93BB-9EDEE654263F}" srcId="{03F0EEC2-0198-2549-BE0C-F284F30C4303}" destId="{0F1E4D56-02BC-CE47-B079-C27C4B5C7C4F}" srcOrd="0" destOrd="0" parTransId="{2A2A6611-3435-BC4F-BC9A-9F0EE134BA25}" sibTransId="{0C607252-E128-D346-97FB-7CB39D6E3168}"/>
    <dgm:cxn modelId="{190B8827-1DB8-FC4E-821D-8354EA71FB93}" type="presOf" srcId="{CD45C0D4-ED5C-2749-AC11-A1F0D8BF3F62}" destId="{45AAA4FB-EC24-D646-B4A8-7ED8F9FF093F}" srcOrd="0" destOrd="0" presId="urn:microsoft.com/office/officeart/2005/8/layout/hList3"/>
    <dgm:cxn modelId="{56273312-88F3-934F-92F3-7EDEC20461DD}" srcId="{CD45C0D4-ED5C-2749-AC11-A1F0D8BF3F62}" destId="{03F0EEC2-0198-2549-BE0C-F284F30C4303}" srcOrd="0" destOrd="0" parTransId="{D42FE007-5FB7-8C42-9E2D-4BE43AF6A50C}" sibTransId="{138E856A-FAC1-9449-9F2C-B7A9C7C56D0E}"/>
    <dgm:cxn modelId="{F75063A6-07EC-2E4E-8635-E1E7F2FD65E6}" type="presParOf" srcId="{45AAA4FB-EC24-D646-B4A8-7ED8F9FF093F}" destId="{DC0D4A60-40B7-9240-9D7E-F76A889EFBBE}" srcOrd="0" destOrd="0" presId="urn:microsoft.com/office/officeart/2005/8/layout/hList3"/>
    <dgm:cxn modelId="{04DF788D-6076-ED4D-BDD5-D1B9FE860789}" type="presParOf" srcId="{45AAA4FB-EC24-D646-B4A8-7ED8F9FF093F}" destId="{70EAFB9E-F0AD-9349-967E-3D7ABEDDAA57}" srcOrd="1" destOrd="0" presId="urn:microsoft.com/office/officeart/2005/8/layout/hList3"/>
    <dgm:cxn modelId="{368B3633-2148-D242-9D97-014B32DDC92F}" type="presParOf" srcId="{70EAFB9E-F0AD-9349-967E-3D7ABEDDAA57}" destId="{63877018-F6F4-B84C-BE71-7D9D71629EFA}" srcOrd="0" destOrd="0" presId="urn:microsoft.com/office/officeart/2005/8/layout/hList3"/>
    <dgm:cxn modelId="{367AF807-CAC7-6B40-B7FB-FE22460B2CB7}" type="presParOf" srcId="{70EAFB9E-F0AD-9349-967E-3D7ABEDDAA57}" destId="{44F4900B-6095-A347-9130-C2014A53640C}" srcOrd="1" destOrd="0" presId="urn:microsoft.com/office/officeart/2005/8/layout/hList3"/>
    <dgm:cxn modelId="{8A862A56-FE72-874D-84F5-C9A4818F3939}" type="presParOf" srcId="{45AAA4FB-EC24-D646-B4A8-7ED8F9FF093F}" destId="{793D518E-40E4-B743-AFE1-AA4BBE33F4B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77B5B79-2536-B343-8815-AF3D1B75C182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7AA49AE-C5E1-9145-98AF-C04BAAE371AF}">
      <dgm:prSet phldrT="[Text]"/>
      <dgm:spPr/>
      <dgm:t>
        <a:bodyPr/>
        <a:lstStyle/>
        <a:p>
          <a:r>
            <a:rPr lang="en-US" dirty="0" err="1" smtClean="0"/>
            <a:t>Autarquias</a:t>
          </a:r>
          <a:r>
            <a:rPr lang="en-US" dirty="0" smtClean="0"/>
            <a:t> </a:t>
          </a:r>
          <a:r>
            <a:rPr lang="en-US" dirty="0" err="1" smtClean="0"/>
            <a:t>Especiais</a:t>
          </a:r>
          <a:endParaRPr lang="en-US" dirty="0"/>
        </a:p>
      </dgm:t>
    </dgm:pt>
    <dgm:pt modelId="{D36BAC77-27D6-B54E-8B04-CA703855720D}" type="parTrans" cxnId="{B86FCCDD-3EB4-2547-9293-C3FA6B9CAA05}">
      <dgm:prSet/>
      <dgm:spPr/>
      <dgm:t>
        <a:bodyPr/>
        <a:lstStyle/>
        <a:p>
          <a:endParaRPr lang="en-US"/>
        </a:p>
      </dgm:t>
    </dgm:pt>
    <dgm:pt modelId="{5B1EF285-2DBC-A74D-B8DA-1F04D397FE59}" type="sibTrans" cxnId="{B86FCCDD-3EB4-2547-9293-C3FA6B9CAA05}">
      <dgm:prSet/>
      <dgm:spPr/>
      <dgm:t>
        <a:bodyPr/>
        <a:lstStyle/>
        <a:p>
          <a:endParaRPr lang="en-US"/>
        </a:p>
      </dgm:t>
    </dgm:pt>
    <dgm:pt modelId="{8E18C737-360F-C543-A3CD-78F7BD99A0A7}">
      <dgm:prSet phldrT="[Text]"/>
      <dgm:spPr/>
      <dgm:t>
        <a:bodyPr/>
        <a:lstStyle/>
        <a:p>
          <a:r>
            <a:rPr lang="en-US" dirty="0" err="1" smtClean="0"/>
            <a:t>Conselhos</a:t>
          </a:r>
          <a:r>
            <a:rPr lang="en-US" dirty="0" smtClean="0"/>
            <a:t> de </a:t>
          </a:r>
          <a:r>
            <a:rPr lang="en-US" dirty="0" err="1" smtClean="0"/>
            <a:t>Fiscaliza</a:t>
          </a:r>
          <a:r>
            <a:rPr lang="en-US" dirty="0" err="1" smtClean="0"/>
            <a:t>ção</a:t>
          </a:r>
          <a:endParaRPr lang="en-US" dirty="0"/>
        </a:p>
      </dgm:t>
    </dgm:pt>
    <dgm:pt modelId="{0106E74D-A0FF-4946-BDF1-C06266AC9345}" type="parTrans" cxnId="{0A5BFB96-078B-3B4A-8F89-4BD91E04C0C7}">
      <dgm:prSet/>
      <dgm:spPr/>
      <dgm:t>
        <a:bodyPr/>
        <a:lstStyle/>
        <a:p>
          <a:endParaRPr lang="en-US"/>
        </a:p>
      </dgm:t>
    </dgm:pt>
    <dgm:pt modelId="{5A156684-9486-8C48-947D-D13F620EBDD6}" type="sibTrans" cxnId="{0A5BFB96-078B-3B4A-8F89-4BD91E04C0C7}">
      <dgm:prSet/>
      <dgm:spPr/>
      <dgm:t>
        <a:bodyPr/>
        <a:lstStyle/>
        <a:p>
          <a:endParaRPr lang="en-US"/>
        </a:p>
      </dgm:t>
    </dgm:pt>
    <dgm:pt modelId="{111BE6AE-6909-7444-844B-7C761B4ACE2A}">
      <dgm:prSet phldrT="[Text]"/>
      <dgm:spPr/>
      <dgm:t>
        <a:bodyPr/>
        <a:lstStyle/>
        <a:p>
          <a:r>
            <a:rPr lang="en-US" dirty="0" smtClean="0"/>
            <a:t>RE 938.837</a:t>
          </a:r>
          <a:endParaRPr lang="en-US" dirty="0"/>
        </a:p>
      </dgm:t>
    </dgm:pt>
    <dgm:pt modelId="{8B17CDD4-5A2E-1B43-91C9-5502ED15A078}" type="parTrans" cxnId="{40A8471F-ACDD-4B4E-B74E-4A9AAA40235F}">
      <dgm:prSet/>
      <dgm:spPr/>
      <dgm:t>
        <a:bodyPr/>
        <a:lstStyle/>
        <a:p>
          <a:endParaRPr lang="en-US"/>
        </a:p>
      </dgm:t>
    </dgm:pt>
    <dgm:pt modelId="{079CD0CE-3429-D74B-A034-D089000CD69E}" type="sibTrans" cxnId="{40A8471F-ACDD-4B4E-B74E-4A9AAA40235F}">
      <dgm:prSet/>
      <dgm:spPr/>
      <dgm:t>
        <a:bodyPr/>
        <a:lstStyle/>
        <a:p>
          <a:endParaRPr lang="en-US"/>
        </a:p>
      </dgm:t>
    </dgm:pt>
    <dgm:pt modelId="{AABF1F93-0799-5749-8625-AB5DB2AFD901}">
      <dgm:prSet phldrT="[Text]"/>
      <dgm:spPr/>
      <dgm:t>
        <a:bodyPr/>
        <a:lstStyle/>
        <a:p>
          <a:r>
            <a:rPr lang="en-US" dirty="0" err="1" smtClean="0"/>
            <a:t>Empresas</a:t>
          </a:r>
          <a:r>
            <a:rPr lang="en-US" dirty="0" smtClean="0"/>
            <a:t> </a:t>
          </a:r>
          <a:r>
            <a:rPr lang="en-US" dirty="0" err="1" smtClean="0"/>
            <a:t>P</a:t>
          </a:r>
          <a:r>
            <a:rPr lang="en-US" dirty="0" err="1" smtClean="0"/>
            <a:t>úblicas</a:t>
          </a:r>
          <a:endParaRPr lang="en-US" dirty="0"/>
        </a:p>
      </dgm:t>
    </dgm:pt>
    <dgm:pt modelId="{F2481A50-AE0E-284E-9970-D72D5431C6A0}" type="parTrans" cxnId="{68F3C373-7314-764A-8E85-3F14F4DD1AC9}">
      <dgm:prSet/>
      <dgm:spPr/>
      <dgm:t>
        <a:bodyPr/>
        <a:lstStyle/>
        <a:p>
          <a:endParaRPr lang="en-US"/>
        </a:p>
      </dgm:t>
    </dgm:pt>
    <dgm:pt modelId="{FEEAB0B1-9020-D44C-A36C-87305E0BEEC2}" type="sibTrans" cxnId="{68F3C373-7314-764A-8E85-3F14F4DD1AC9}">
      <dgm:prSet/>
      <dgm:spPr/>
      <dgm:t>
        <a:bodyPr/>
        <a:lstStyle/>
        <a:p>
          <a:endParaRPr lang="en-US"/>
        </a:p>
      </dgm:t>
    </dgm:pt>
    <dgm:pt modelId="{0BB75B16-3013-084A-B609-F794F753EAED}">
      <dgm:prSet phldrT="[Text]"/>
      <dgm:spPr/>
      <dgm:t>
        <a:bodyPr/>
        <a:lstStyle/>
        <a:p>
          <a:r>
            <a:rPr lang="en-US" dirty="0" smtClean="0"/>
            <a:t>ECT</a:t>
          </a:r>
          <a:endParaRPr lang="en-US" dirty="0"/>
        </a:p>
      </dgm:t>
    </dgm:pt>
    <dgm:pt modelId="{CD6280F3-E79A-ED41-ACF0-49C7BD411739}" type="parTrans" cxnId="{96E5EC94-6697-9B47-86CC-C860A13CEF2B}">
      <dgm:prSet/>
      <dgm:spPr/>
      <dgm:t>
        <a:bodyPr/>
        <a:lstStyle/>
        <a:p>
          <a:endParaRPr lang="en-US"/>
        </a:p>
      </dgm:t>
    </dgm:pt>
    <dgm:pt modelId="{635038D2-C3E6-4143-AC4B-E44431C00976}" type="sibTrans" cxnId="{96E5EC94-6697-9B47-86CC-C860A13CEF2B}">
      <dgm:prSet/>
      <dgm:spPr/>
      <dgm:t>
        <a:bodyPr/>
        <a:lstStyle/>
        <a:p>
          <a:endParaRPr lang="en-US"/>
        </a:p>
      </dgm:t>
    </dgm:pt>
    <dgm:pt modelId="{4D824D74-7608-A940-978F-3DE6959360BC}">
      <dgm:prSet phldrT="[Text]"/>
      <dgm:spPr/>
      <dgm:t>
        <a:bodyPr/>
        <a:lstStyle/>
        <a:p>
          <a:r>
            <a:rPr lang="en-US" dirty="0" smtClean="0"/>
            <a:t>RE 1.028.771 </a:t>
          </a:r>
          <a:r>
            <a:rPr lang="en-US" dirty="0" err="1" smtClean="0"/>
            <a:t>AgR</a:t>
          </a:r>
          <a:endParaRPr lang="en-US" dirty="0"/>
        </a:p>
      </dgm:t>
    </dgm:pt>
    <dgm:pt modelId="{C97441DC-F37E-B847-A15E-0776337D62EF}" type="parTrans" cxnId="{8FBDE7FB-B399-EE47-99F8-B726A338C4B8}">
      <dgm:prSet/>
      <dgm:spPr/>
      <dgm:t>
        <a:bodyPr/>
        <a:lstStyle/>
        <a:p>
          <a:endParaRPr lang="en-US"/>
        </a:p>
      </dgm:t>
    </dgm:pt>
    <dgm:pt modelId="{86F3440A-B756-3342-98F3-4D6A1B55FB28}" type="sibTrans" cxnId="{8FBDE7FB-B399-EE47-99F8-B726A338C4B8}">
      <dgm:prSet/>
      <dgm:spPr/>
      <dgm:t>
        <a:bodyPr/>
        <a:lstStyle/>
        <a:p>
          <a:endParaRPr lang="en-US"/>
        </a:p>
      </dgm:t>
    </dgm:pt>
    <dgm:pt modelId="{F25AEBA9-3775-B24B-88FA-5520E1A8B1EC}">
      <dgm:prSet phldrT="[Text]"/>
      <dgm:spPr/>
      <dgm:t>
        <a:bodyPr/>
        <a:lstStyle/>
        <a:p>
          <a:r>
            <a:rPr lang="en-US" dirty="0" err="1" smtClean="0"/>
            <a:t>Água</a:t>
          </a:r>
          <a:r>
            <a:rPr lang="en-US" dirty="0" smtClean="0"/>
            <a:t> e </a:t>
          </a:r>
          <a:r>
            <a:rPr lang="en-US" dirty="0" err="1" smtClean="0"/>
            <a:t>Saneamento</a:t>
          </a:r>
          <a:endParaRPr lang="en-US" dirty="0"/>
        </a:p>
      </dgm:t>
    </dgm:pt>
    <dgm:pt modelId="{21761A8F-CA4F-7B41-A1A1-87D5C828C4F4}" type="parTrans" cxnId="{E1636675-6397-8941-A9A8-078DAD71403E}">
      <dgm:prSet/>
      <dgm:spPr/>
      <dgm:t>
        <a:bodyPr/>
        <a:lstStyle/>
        <a:p>
          <a:endParaRPr lang="en-US"/>
        </a:p>
      </dgm:t>
    </dgm:pt>
    <dgm:pt modelId="{E72DF469-681D-9E46-8928-1A8CEF4AC466}" type="sibTrans" cxnId="{E1636675-6397-8941-A9A8-078DAD71403E}">
      <dgm:prSet/>
      <dgm:spPr/>
      <dgm:t>
        <a:bodyPr/>
        <a:lstStyle/>
        <a:p>
          <a:endParaRPr lang="en-US"/>
        </a:p>
      </dgm:t>
    </dgm:pt>
    <dgm:pt modelId="{A214FDA3-F2AD-2C43-96A9-2920716F3F22}">
      <dgm:prSet phldrT="[Text]"/>
      <dgm:spPr/>
      <dgm:t>
        <a:bodyPr/>
        <a:lstStyle/>
        <a:p>
          <a:r>
            <a:rPr lang="en-US" smtClean="0"/>
            <a:t>CASAL</a:t>
          </a:r>
          <a:endParaRPr lang="en-US" dirty="0"/>
        </a:p>
      </dgm:t>
    </dgm:pt>
    <dgm:pt modelId="{5C1C7F3E-35F1-1942-8304-A6A3BB8C2A95}" type="parTrans" cxnId="{639A0570-3A7D-B447-AA54-A38C1C11A1C2}">
      <dgm:prSet/>
      <dgm:spPr/>
      <dgm:t>
        <a:bodyPr/>
        <a:lstStyle/>
        <a:p>
          <a:endParaRPr lang="en-US"/>
        </a:p>
      </dgm:t>
    </dgm:pt>
    <dgm:pt modelId="{4D52AD39-4745-EE45-80CD-03BE69658047}" type="sibTrans" cxnId="{639A0570-3A7D-B447-AA54-A38C1C11A1C2}">
      <dgm:prSet/>
      <dgm:spPr/>
      <dgm:t>
        <a:bodyPr/>
        <a:lstStyle/>
        <a:p>
          <a:endParaRPr lang="en-US"/>
        </a:p>
      </dgm:t>
    </dgm:pt>
    <dgm:pt modelId="{675E1236-1EB1-594D-BD78-210A5086F409}">
      <dgm:prSet phldrT="[Text]"/>
      <dgm:spPr/>
      <dgm:t>
        <a:bodyPr/>
        <a:lstStyle/>
        <a:p>
          <a:r>
            <a:rPr lang="en-US" dirty="0" smtClean="0"/>
            <a:t>RE 230.051</a:t>
          </a:r>
          <a:endParaRPr lang="en-US" dirty="0"/>
        </a:p>
      </dgm:t>
    </dgm:pt>
    <dgm:pt modelId="{F2490A49-9340-B342-BAFC-5CA1783EF623}" type="parTrans" cxnId="{7165AC81-D29F-4540-8D42-069AFF717A55}">
      <dgm:prSet/>
      <dgm:spPr/>
    </dgm:pt>
    <dgm:pt modelId="{87D3B0BB-B68B-EF49-A45F-3887CAA6F114}" type="sibTrans" cxnId="{7165AC81-D29F-4540-8D42-069AFF717A55}">
      <dgm:prSet/>
      <dgm:spPr/>
    </dgm:pt>
    <dgm:pt modelId="{27B41FDF-46CB-3045-9004-70C871EED2DF}">
      <dgm:prSet phldrT="[Text]"/>
      <dgm:spPr/>
      <dgm:t>
        <a:bodyPr/>
        <a:lstStyle/>
        <a:p>
          <a:r>
            <a:rPr lang="en-US" dirty="0" err="1" smtClean="0"/>
            <a:t>Servi</a:t>
          </a:r>
          <a:r>
            <a:rPr lang="en-US" dirty="0" err="1" smtClean="0"/>
            <a:t>ço</a:t>
          </a:r>
          <a:r>
            <a:rPr lang="en-US" dirty="0" smtClean="0"/>
            <a:t> </a:t>
          </a:r>
          <a:r>
            <a:rPr lang="en-US" dirty="0" err="1" smtClean="0"/>
            <a:t>público</a:t>
          </a:r>
          <a:r>
            <a:rPr lang="en-US" dirty="0" smtClean="0"/>
            <a:t> </a:t>
          </a:r>
          <a:r>
            <a:rPr lang="en-US" dirty="0" err="1" smtClean="0"/>
            <a:t>primário</a:t>
          </a:r>
          <a:endParaRPr lang="en-US" dirty="0"/>
        </a:p>
      </dgm:t>
    </dgm:pt>
    <dgm:pt modelId="{097D55B0-9869-034F-AADE-1E2D2DF5F1EF}" type="sibTrans" cxnId="{607D5F07-299C-024C-A7BC-DB2ACAF27CBC}">
      <dgm:prSet/>
      <dgm:spPr/>
      <dgm:t>
        <a:bodyPr/>
        <a:lstStyle/>
        <a:p>
          <a:endParaRPr lang="en-US"/>
        </a:p>
      </dgm:t>
    </dgm:pt>
    <dgm:pt modelId="{0C2473B0-55D6-0F4D-8D4D-765795CBE8F6}" type="parTrans" cxnId="{607D5F07-299C-024C-A7BC-DB2ACAF27CBC}">
      <dgm:prSet/>
      <dgm:spPr/>
      <dgm:t>
        <a:bodyPr/>
        <a:lstStyle/>
        <a:p>
          <a:endParaRPr lang="en-US"/>
        </a:p>
      </dgm:t>
    </dgm:pt>
    <dgm:pt modelId="{399DD2F8-92B3-D243-B6FE-CDE1E2BA85CF}">
      <dgm:prSet phldrT="[Text]"/>
      <dgm:spPr/>
      <dgm:t>
        <a:bodyPr/>
        <a:lstStyle/>
        <a:p>
          <a:r>
            <a:rPr lang="en-US" dirty="0" err="1" smtClean="0"/>
            <a:t>Sem</a:t>
          </a:r>
          <a:r>
            <a:rPr lang="en-US" dirty="0" smtClean="0"/>
            <a:t> </a:t>
          </a:r>
          <a:r>
            <a:rPr lang="en-US" dirty="0" err="1" smtClean="0"/>
            <a:t>concorr</a:t>
          </a:r>
          <a:r>
            <a:rPr lang="en-US" dirty="0" err="1" smtClean="0"/>
            <a:t>ência</a:t>
          </a:r>
          <a:endParaRPr lang="en-US" dirty="0"/>
        </a:p>
      </dgm:t>
    </dgm:pt>
    <dgm:pt modelId="{1C28C847-28F9-8F4A-B018-4BC67D3EF2E9}" type="parTrans" cxnId="{1CAB0216-2273-A844-A87E-E1D12B1E194E}">
      <dgm:prSet/>
      <dgm:spPr/>
    </dgm:pt>
    <dgm:pt modelId="{1F94E9DE-60A4-D343-A2B0-EFFFD5905B5F}" type="sibTrans" cxnId="{1CAB0216-2273-A844-A87E-E1D12B1E194E}">
      <dgm:prSet/>
      <dgm:spPr/>
    </dgm:pt>
    <dgm:pt modelId="{02290803-027C-4241-A646-93E158306060}" type="pres">
      <dgm:prSet presAssocID="{677B5B79-2536-B343-8815-AF3D1B75C182}" presName="Name0" presStyleCnt="0">
        <dgm:presLayoutVars>
          <dgm:dir/>
          <dgm:animLvl val="lvl"/>
          <dgm:resizeHandles val="exact"/>
        </dgm:presLayoutVars>
      </dgm:prSet>
      <dgm:spPr/>
    </dgm:pt>
    <dgm:pt modelId="{7A942931-13B7-1246-8073-A6F043215ACC}" type="pres">
      <dgm:prSet presAssocID="{07AA49AE-C5E1-9145-98AF-C04BAAE371AF}" presName="linNode" presStyleCnt="0"/>
      <dgm:spPr/>
    </dgm:pt>
    <dgm:pt modelId="{75995146-6FB8-E246-917F-8532339B71F3}" type="pres">
      <dgm:prSet presAssocID="{07AA49AE-C5E1-9145-98AF-C04BAAE371A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A62A564-C01C-8D41-8664-F3D959BEA24D}" type="pres">
      <dgm:prSet presAssocID="{07AA49AE-C5E1-9145-98AF-C04BAAE371AF}" presName="descendantText" presStyleLbl="alignAccFollowNode1" presStyleIdx="0" presStyleCnt="3">
        <dgm:presLayoutVars>
          <dgm:bulletEnabled val="1"/>
        </dgm:presLayoutVars>
      </dgm:prSet>
      <dgm:spPr/>
    </dgm:pt>
    <dgm:pt modelId="{077A3888-BBF3-C447-BE32-0BF3E3672577}" type="pres">
      <dgm:prSet presAssocID="{5B1EF285-2DBC-A74D-B8DA-1F04D397FE59}" presName="sp" presStyleCnt="0"/>
      <dgm:spPr/>
    </dgm:pt>
    <dgm:pt modelId="{DE1B92A0-E446-D843-8F50-D02E744D294C}" type="pres">
      <dgm:prSet presAssocID="{AABF1F93-0799-5749-8625-AB5DB2AFD901}" presName="linNode" presStyleCnt="0"/>
      <dgm:spPr/>
    </dgm:pt>
    <dgm:pt modelId="{50BAFB00-7659-B445-B04A-344210246D28}" type="pres">
      <dgm:prSet presAssocID="{AABF1F93-0799-5749-8625-AB5DB2AFD90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96D5135-D9E0-6347-8F65-AA7601D634E4}" type="pres">
      <dgm:prSet presAssocID="{AABF1F93-0799-5749-8625-AB5DB2AFD901}" presName="descendantText" presStyleLbl="alignAccFollowNode1" presStyleIdx="1" presStyleCnt="3">
        <dgm:presLayoutVars>
          <dgm:bulletEnabled val="1"/>
        </dgm:presLayoutVars>
      </dgm:prSet>
      <dgm:spPr/>
    </dgm:pt>
    <dgm:pt modelId="{744B3E37-41F9-AB4E-89C8-C8623C87009C}" type="pres">
      <dgm:prSet presAssocID="{FEEAB0B1-9020-D44C-A36C-87305E0BEEC2}" presName="sp" presStyleCnt="0"/>
      <dgm:spPr/>
    </dgm:pt>
    <dgm:pt modelId="{B2515E55-9C8B-E04F-AAB5-3CB7B0A9FBFB}" type="pres">
      <dgm:prSet presAssocID="{F25AEBA9-3775-B24B-88FA-5520E1A8B1EC}" presName="linNode" presStyleCnt="0"/>
      <dgm:spPr/>
    </dgm:pt>
    <dgm:pt modelId="{B383A4AF-83BC-3B4B-BFC1-DFF95EC5DA94}" type="pres">
      <dgm:prSet presAssocID="{F25AEBA9-3775-B24B-88FA-5520E1A8B1EC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50C6856-4CAA-3D46-863F-A7A0409189F4}" type="pres">
      <dgm:prSet presAssocID="{F25AEBA9-3775-B24B-88FA-5520E1A8B1E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F74701-8F70-EA44-A4E9-5D678E6C5D0E}" type="presOf" srcId="{27B41FDF-46CB-3045-9004-70C871EED2DF}" destId="{150C6856-4CAA-3D46-863F-A7A0409189F4}" srcOrd="0" destOrd="1" presId="urn:microsoft.com/office/officeart/2005/8/layout/vList5"/>
    <dgm:cxn modelId="{28D6D5EB-A5EB-A549-BC8E-622FEB69B6EA}" type="presOf" srcId="{399DD2F8-92B3-D243-B6FE-CDE1E2BA85CF}" destId="{150C6856-4CAA-3D46-863F-A7A0409189F4}" srcOrd="0" destOrd="2" presId="urn:microsoft.com/office/officeart/2005/8/layout/vList5"/>
    <dgm:cxn modelId="{8FBDE7FB-B399-EE47-99F8-B726A338C4B8}" srcId="{AABF1F93-0799-5749-8625-AB5DB2AFD901}" destId="{4D824D74-7608-A940-978F-3DE6959360BC}" srcOrd="1" destOrd="0" parTransId="{C97441DC-F37E-B847-A15E-0776337D62EF}" sibTransId="{86F3440A-B756-3342-98F3-4D6A1B55FB28}"/>
    <dgm:cxn modelId="{1CAB0216-2273-A844-A87E-E1D12B1E194E}" srcId="{F25AEBA9-3775-B24B-88FA-5520E1A8B1EC}" destId="{399DD2F8-92B3-D243-B6FE-CDE1E2BA85CF}" srcOrd="2" destOrd="0" parTransId="{1C28C847-28F9-8F4A-B018-4BC67D3EF2E9}" sibTransId="{1F94E9DE-60A4-D343-A2B0-EFFFD5905B5F}"/>
    <dgm:cxn modelId="{40A8471F-ACDD-4B4E-B74E-4A9AAA40235F}" srcId="{07AA49AE-C5E1-9145-98AF-C04BAAE371AF}" destId="{111BE6AE-6909-7444-844B-7C761B4ACE2A}" srcOrd="1" destOrd="0" parTransId="{8B17CDD4-5A2E-1B43-91C9-5502ED15A078}" sibTransId="{079CD0CE-3429-D74B-A034-D089000CD69E}"/>
    <dgm:cxn modelId="{2199A097-6E02-8843-B131-2046AC2F2C5A}" type="presOf" srcId="{F25AEBA9-3775-B24B-88FA-5520E1A8B1EC}" destId="{B383A4AF-83BC-3B4B-BFC1-DFF95EC5DA94}" srcOrd="0" destOrd="0" presId="urn:microsoft.com/office/officeart/2005/8/layout/vList5"/>
    <dgm:cxn modelId="{5CA6DA01-F99F-3149-9537-16A21E63EEE0}" type="presOf" srcId="{4D824D74-7608-A940-978F-3DE6959360BC}" destId="{996D5135-D9E0-6347-8F65-AA7601D634E4}" srcOrd="0" destOrd="1" presId="urn:microsoft.com/office/officeart/2005/8/layout/vList5"/>
    <dgm:cxn modelId="{639A0570-3A7D-B447-AA54-A38C1C11A1C2}" srcId="{F25AEBA9-3775-B24B-88FA-5520E1A8B1EC}" destId="{A214FDA3-F2AD-2C43-96A9-2920716F3F22}" srcOrd="0" destOrd="0" parTransId="{5C1C7F3E-35F1-1942-8304-A6A3BB8C2A95}" sibTransId="{4D52AD39-4745-EE45-80CD-03BE69658047}"/>
    <dgm:cxn modelId="{E1636675-6397-8941-A9A8-078DAD71403E}" srcId="{677B5B79-2536-B343-8815-AF3D1B75C182}" destId="{F25AEBA9-3775-B24B-88FA-5520E1A8B1EC}" srcOrd="2" destOrd="0" parTransId="{21761A8F-CA4F-7B41-A1A1-87D5C828C4F4}" sibTransId="{E72DF469-681D-9E46-8928-1A8CEF4AC466}"/>
    <dgm:cxn modelId="{7165AC81-D29F-4540-8D42-069AFF717A55}" srcId="{AABF1F93-0799-5749-8625-AB5DB2AFD901}" destId="{675E1236-1EB1-594D-BD78-210A5086F409}" srcOrd="2" destOrd="0" parTransId="{F2490A49-9340-B342-BAFC-5CA1783EF623}" sibTransId="{87D3B0BB-B68B-EF49-A45F-3887CAA6F114}"/>
    <dgm:cxn modelId="{0A5BFB96-078B-3B4A-8F89-4BD91E04C0C7}" srcId="{07AA49AE-C5E1-9145-98AF-C04BAAE371AF}" destId="{8E18C737-360F-C543-A3CD-78F7BD99A0A7}" srcOrd="0" destOrd="0" parTransId="{0106E74D-A0FF-4946-BDF1-C06266AC9345}" sibTransId="{5A156684-9486-8C48-947D-D13F620EBDD6}"/>
    <dgm:cxn modelId="{A9D6CA65-D627-A64D-B913-17EC8CE3AB27}" type="presOf" srcId="{111BE6AE-6909-7444-844B-7C761B4ACE2A}" destId="{FA62A564-C01C-8D41-8664-F3D959BEA24D}" srcOrd="0" destOrd="1" presId="urn:microsoft.com/office/officeart/2005/8/layout/vList5"/>
    <dgm:cxn modelId="{607D5F07-299C-024C-A7BC-DB2ACAF27CBC}" srcId="{F25AEBA9-3775-B24B-88FA-5520E1A8B1EC}" destId="{27B41FDF-46CB-3045-9004-70C871EED2DF}" srcOrd="1" destOrd="0" parTransId="{0C2473B0-55D6-0F4D-8D4D-765795CBE8F6}" sibTransId="{097D55B0-9869-034F-AADE-1E2D2DF5F1EF}"/>
    <dgm:cxn modelId="{6CC42C3F-B4AC-5D47-9865-0C7DDC26B727}" type="presOf" srcId="{0BB75B16-3013-084A-B609-F794F753EAED}" destId="{996D5135-D9E0-6347-8F65-AA7601D634E4}" srcOrd="0" destOrd="0" presId="urn:microsoft.com/office/officeart/2005/8/layout/vList5"/>
    <dgm:cxn modelId="{FCD77CB8-1B51-5143-831D-28F99A07B24D}" type="presOf" srcId="{8E18C737-360F-C543-A3CD-78F7BD99A0A7}" destId="{FA62A564-C01C-8D41-8664-F3D959BEA24D}" srcOrd="0" destOrd="0" presId="urn:microsoft.com/office/officeart/2005/8/layout/vList5"/>
    <dgm:cxn modelId="{87CFB5AB-405D-1140-BF54-6FF97B6CCCA8}" type="presOf" srcId="{677B5B79-2536-B343-8815-AF3D1B75C182}" destId="{02290803-027C-4241-A646-93E158306060}" srcOrd="0" destOrd="0" presId="urn:microsoft.com/office/officeart/2005/8/layout/vList5"/>
    <dgm:cxn modelId="{3643589C-E13A-FF49-93E4-D19635158E18}" type="presOf" srcId="{675E1236-1EB1-594D-BD78-210A5086F409}" destId="{996D5135-D9E0-6347-8F65-AA7601D634E4}" srcOrd="0" destOrd="2" presId="urn:microsoft.com/office/officeart/2005/8/layout/vList5"/>
    <dgm:cxn modelId="{2E72A4E4-EE9B-A74C-8B28-3B7AD4E6D12B}" type="presOf" srcId="{A214FDA3-F2AD-2C43-96A9-2920716F3F22}" destId="{150C6856-4CAA-3D46-863F-A7A0409189F4}" srcOrd="0" destOrd="0" presId="urn:microsoft.com/office/officeart/2005/8/layout/vList5"/>
    <dgm:cxn modelId="{B86FCCDD-3EB4-2547-9293-C3FA6B9CAA05}" srcId="{677B5B79-2536-B343-8815-AF3D1B75C182}" destId="{07AA49AE-C5E1-9145-98AF-C04BAAE371AF}" srcOrd="0" destOrd="0" parTransId="{D36BAC77-27D6-B54E-8B04-CA703855720D}" sibTransId="{5B1EF285-2DBC-A74D-B8DA-1F04D397FE59}"/>
    <dgm:cxn modelId="{7DA8C979-6B09-0644-941C-EF170B289746}" type="presOf" srcId="{07AA49AE-C5E1-9145-98AF-C04BAAE371AF}" destId="{75995146-6FB8-E246-917F-8532339B71F3}" srcOrd="0" destOrd="0" presId="urn:microsoft.com/office/officeart/2005/8/layout/vList5"/>
    <dgm:cxn modelId="{96E5EC94-6697-9B47-86CC-C860A13CEF2B}" srcId="{AABF1F93-0799-5749-8625-AB5DB2AFD901}" destId="{0BB75B16-3013-084A-B609-F794F753EAED}" srcOrd="0" destOrd="0" parTransId="{CD6280F3-E79A-ED41-ACF0-49C7BD411739}" sibTransId="{635038D2-C3E6-4143-AC4B-E44431C00976}"/>
    <dgm:cxn modelId="{68F3C373-7314-764A-8E85-3F14F4DD1AC9}" srcId="{677B5B79-2536-B343-8815-AF3D1B75C182}" destId="{AABF1F93-0799-5749-8625-AB5DB2AFD901}" srcOrd="1" destOrd="0" parTransId="{F2481A50-AE0E-284E-9970-D72D5431C6A0}" sibTransId="{FEEAB0B1-9020-D44C-A36C-87305E0BEEC2}"/>
    <dgm:cxn modelId="{BC6508FF-9534-B14C-866C-0AFD4E042A5E}" type="presOf" srcId="{AABF1F93-0799-5749-8625-AB5DB2AFD901}" destId="{50BAFB00-7659-B445-B04A-344210246D28}" srcOrd="0" destOrd="0" presId="urn:microsoft.com/office/officeart/2005/8/layout/vList5"/>
    <dgm:cxn modelId="{53E17406-E3AF-E548-BC13-90E74DF1E9C7}" type="presParOf" srcId="{02290803-027C-4241-A646-93E158306060}" destId="{7A942931-13B7-1246-8073-A6F043215ACC}" srcOrd="0" destOrd="0" presId="urn:microsoft.com/office/officeart/2005/8/layout/vList5"/>
    <dgm:cxn modelId="{8BDC47FA-A9AD-9A45-A3C2-A6E7AAD63D3E}" type="presParOf" srcId="{7A942931-13B7-1246-8073-A6F043215ACC}" destId="{75995146-6FB8-E246-917F-8532339B71F3}" srcOrd="0" destOrd="0" presId="urn:microsoft.com/office/officeart/2005/8/layout/vList5"/>
    <dgm:cxn modelId="{E7034979-E580-0F49-89C4-35852C2B073A}" type="presParOf" srcId="{7A942931-13B7-1246-8073-A6F043215ACC}" destId="{FA62A564-C01C-8D41-8664-F3D959BEA24D}" srcOrd="1" destOrd="0" presId="urn:microsoft.com/office/officeart/2005/8/layout/vList5"/>
    <dgm:cxn modelId="{D1A4CE8F-C976-4149-86B8-13AC49EF4C66}" type="presParOf" srcId="{02290803-027C-4241-A646-93E158306060}" destId="{077A3888-BBF3-C447-BE32-0BF3E3672577}" srcOrd="1" destOrd="0" presId="urn:microsoft.com/office/officeart/2005/8/layout/vList5"/>
    <dgm:cxn modelId="{13BBAC9E-690A-8B4C-9674-31FAFC6F9224}" type="presParOf" srcId="{02290803-027C-4241-A646-93E158306060}" destId="{DE1B92A0-E446-D843-8F50-D02E744D294C}" srcOrd="2" destOrd="0" presId="urn:microsoft.com/office/officeart/2005/8/layout/vList5"/>
    <dgm:cxn modelId="{3A8AC0EA-9D3E-984F-A80F-E3BC05F8EE32}" type="presParOf" srcId="{DE1B92A0-E446-D843-8F50-D02E744D294C}" destId="{50BAFB00-7659-B445-B04A-344210246D28}" srcOrd="0" destOrd="0" presId="urn:microsoft.com/office/officeart/2005/8/layout/vList5"/>
    <dgm:cxn modelId="{F6C46A09-9115-6940-B187-A0C9DF57907A}" type="presParOf" srcId="{DE1B92A0-E446-D843-8F50-D02E744D294C}" destId="{996D5135-D9E0-6347-8F65-AA7601D634E4}" srcOrd="1" destOrd="0" presId="urn:microsoft.com/office/officeart/2005/8/layout/vList5"/>
    <dgm:cxn modelId="{D4134236-8FAF-BE4C-A77C-07987FBA65B1}" type="presParOf" srcId="{02290803-027C-4241-A646-93E158306060}" destId="{744B3E37-41F9-AB4E-89C8-C8623C87009C}" srcOrd="3" destOrd="0" presId="urn:microsoft.com/office/officeart/2005/8/layout/vList5"/>
    <dgm:cxn modelId="{3AB04567-F18C-CA41-BC9E-1AF576111449}" type="presParOf" srcId="{02290803-027C-4241-A646-93E158306060}" destId="{B2515E55-9C8B-E04F-AAB5-3CB7B0A9FBFB}" srcOrd="4" destOrd="0" presId="urn:microsoft.com/office/officeart/2005/8/layout/vList5"/>
    <dgm:cxn modelId="{89AC4762-A9B0-0F46-97BC-5E97FE5B432D}" type="presParOf" srcId="{B2515E55-9C8B-E04F-AAB5-3CB7B0A9FBFB}" destId="{B383A4AF-83BC-3B4B-BFC1-DFF95EC5DA94}" srcOrd="0" destOrd="0" presId="urn:microsoft.com/office/officeart/2005/8/layout/vList5"/>
    <dgm:cxn modelId="{B9F86C42-6DD4-E84E-BA41-CA0C45BAB048}" type="presParOf" srcId="{B2515E55-9C8B-E04F-AAB5-3CB7B0A9FBFB}" destId="{150C6856-4CAA-3D46-863F-A7A0409189F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7303CB-3B32-5B4F-96FA-6A02F6F987B1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864213BE-FAE7-6243-A713-329B7ED47F10}">
      <dgm:prSet phldrT="[Text]"/>
      <dgm:spPr/>
      <dgm:t>
        <a:bodyPr/>
        <a:lstStyle/>
        <a:p>
          <a:r>
            <a:rPr lang="en-US" dirty="0" err="1" smtClean="0"/>
            <a:t>Título</a:t>
          </a:r>
          <a:r>
            <a:rPr lang="en-US" dirty="0" smtClean="0"/>
            <a:t> Judicial</a:t>
          </a:r>
          <a:endParaRPr lang="en-US" dirty="0"/>
        </a:p>
      </dgm:t>
    </dgm:pt>
    <dgm:pt modelId="{50A9BE06-355A-2F4B-8155-43E08D11F033}" type="parTrans" cxnId="{3C95421A-692E-7A46-AC13-83B5EC691C52}">
      <dgm:prSet/>
      <dgm:spPr/>
      <dgm:t>
        <a:bodyPr/>
        <a:lstStyle/>
        <a:p>
          <a:endParaRPr lang="en-US"/>
        </a:p>
      </dgm:t>
    </dgm:pt>
    <dgm:pt modelId="{F423F9D1-D8A3-D543-A503-3A0EE0BE5D68}" type="sibTrans" cxnId="{3C95421A-692E-7A46-AC13-83B5EC691C52}">
      <dgm:prSet/>
      <dgm:spPr/>
      <dgm:t>
        <a:bodyPr/>
        <a:lstStyle/>
        <a:p>
          <a:endParaRPr lang="en-US"/>
        </a:p>
      </dgm:t>
    </dgm:pt>
    <dgm:pt modelId="{5E1D4D33-7588-C849-897B-AF257BB69190}">
      <dgm:prSet phldrT="[Text]"/>
      <dgm:spPr/>
      <dgm:t>
        <a:bodyPr/>
        <a:lstStyle/>
        <a:p>
          <a:r>
            <a:rPr lang="en-US" dirty="0" err="1" smtClean="0"/>
            <a:t>Requerimento</a:t>
          </a:r>
          <a:r>
            <a:rPr lang="en-US" dirty="0" smtClean="0"/>
            <a:t> do </a:t>
          </a:r>
          <a:r>
            <a:rPr lang="en-US" dirty="0" err="1" smtClean="0"/>
            <a:t>Credor</a:t>
          </a:r>
          <a:endParaRPr lang="en-US" dirty="0"/>
        </a:p>
      </dgm:t>
    </dgm:pt>
    <dgm:pt modelId="{9E20A12E-3AB3-F44D-8F6C-0C1F90FBCE7D}" type="parTrans" cxnId="{156C428D-6555-4343-A308-09BD7394BB2D}">
      <dgm:prSet/>
      <dgm:spPr/>
      <dgm:t>
        <a:bodyPr/>
        <a:lstStyle/>
        <a:p>
          <a:endParaRPr lang="en-US"/>
        </a:p>
      </dgm:t>
    </dgm:pt>
    <dgm:pt modelId="{DE81247D-D20F-9B41-BC3C-071230777C89}" type="sibTrans" cxnId="{156C428D-6555-4343-A308-09BD7394BB2D}">
      <dgm:prSet/>
      <dgm:spPr/>
      <dgm:t>
        <a:bodyPr/>
        <a:lstStyle/>
        <a:p>
          <a:endParaRPr lang="en-US"/>
        </a:p>
      </dgm:t>
    </dgm:pt>
    <dgm:pt modelId="{F865DAF8-FF0D-614C-A649-81AF77602A17}">
      <dgm:prSet phldrT="[Text]"/>
      <dgm:spPr/>
      <dgm:t>
        <a:bodyPr/>
        <a:lstStyle/>
        <a:p>
          <a:r>
            <a:rPr lang="en-US" dirty="0" err="1" smtClean="0"/>
            <a:t>Intimação</a:t>
          </a:r>
          <a:r>
            <a:rPr lang="en-US" dirty="0" smtClean="0"/>
            <a:t> </a:t>
          </a:r>
          <a:r>
            <a:rPr lang="en-US" dirty="0" err="1" smtClean="0"/>
            <a:t>Pessoal</a:t>
          </a:r>
          <a:r>
            <a:rPr lang="en-US" dirty="0" smtClean="0"/>
            <a:t> da </a:t>
          </a:r>
          <a:r>
            <a:rPr lang="en-US" dirty="0" err="1" smtClean="0"/>
            <a:t>Fazenda</a:t>
          </a:r>
          <a:r>
            <a:rPr lang="en-US" dirty="0" smtClean="0"/>
            <a:t> </a:t>
          </a:r>
          <a:r>
            <a:rPr lang="en-US" dirty="0" err="1" smtClean="0"/>
            <a:t>Pública</a:t>
          </a:r>
          <a:endParaRPr lang="en-US" dirty="0"/>
        </a:p>
      </dgm:t>
    </dgm:pt>
    <dgm:pt modelId="{708836C8-8A79-034B-B8FE-5B0F7D3BEB8E}" type="parTrans" cxnId="{BB08695E-1438-C440-90AC-123BC7A5990C}">
      <dgm:prSet/>
      <dgm:spPr/>
      <dgm:t>
        <a:bodyPr/>
        <a:lstStyle/>
        <a:p>
          <a:endParaRPr lang="en-US"/>
        </a:p>
      </dgm:t>
    </dgm:pt>
    <dgm:pt modelId="{2872A16D-6A8D-7D45-9FA9-C89C07506266}" type="sibTrans" cxnId="{BB08695E-1438-C440-90AC-123BC7A5990C}">
      <dgm:prSet/>
      <dgm:spPr/>
      <dgm:t>
        <a:bodyPr/>
        <a:lstStyle/>
        <a:p>
          <a:endParaRPr lang="en-US"/>
        </a:p>
      </dgm:t>
    </dgm:pt>
    <dgm:pt modelId="{1A7BB55A-BFDD-3541-9C75-2C3F6B5B72F0}" type="pres">
      <dgm:prSet presAssocID="{2F7303CB-3B32-5B4F-96FA-6A02F6F987B1}" presName="CompostProcess" presStyleCnt="0">
        <dgm:presLayoutVars>
          <dgm:dir/>
          <dgm:resizeHandles val="exact"/>
        </dgm:presLayoutVars>
      </dgm:prSet>
      <dgm:spPr/>
    </dgm:pt>
    <dgm:pt modelId="{3CC0BD4D-C96A-1C48-A049-934334F64E6B}" type="pres">
      <dgm:prSet presAssocID="{2F7303CB-3B32-5B4F-96FA-6A02F6F987B1}" presName="arrow" presStyleLbl="bgShp" presStyleIdx="0" presStyleCnt="1"/>
      <dgm:spPr/>
    </dgm:pt>
    <dgm:pt modelId="{B53F5E0C-793F-7A4C-928E-FA684D05EE8C}" type="pres">
      <dgm:prSet presAssocID="{2F7303CB-3B32-5B4F-96FA-6A02F6F987B1}" presName="linearProcess" presStyleCnt="0"/>
      <dgm:spPr/>
    </dgm:pt>
    <dgm:pt modelId="{C8F0F93D-4D3E-AD47-9080-D226EB6332B7}" type="pres">
      <dgm:prSet presAssocID="{864213BE-FAE7-6243-A713-329B7ED47F1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CBBF43-ABCF-9A49-9791-25D0AFCF0AE6}" type="pres">
      <dgm:prSet presAssocID="{F423F9D1-D8A3-D543-A503-3A0EE0BE5D68}" presName="sibTrans" presStyleCnt="0"/>
      <dgm:spPr/>
    </dgm:pt>
    <dgm:pt modelId="{3B16B799-A3D9-9F4D-AC64-9417B2A8BF80}" type="pres">
      <dgm:prSet presAssocID="{5E1D4D33-7588-C849-897B-AF257BB69190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A0C81-CCFB-5049-B841-1038F811CA23}" type="pres">
      <dgm:prSet presAssocID="{DE81247D-D20F-9B41-BC3C-071230777C89}" presName="sibTrans" presStyleCnt="0"/>
      <dgm:spPr/>
    </dgm:pt>
    <dgm:pt modelId="{30245DE9-3125-A840-9744-5FACB692348F}" type="pres">
      <dgm:prSet presAssocID="{F865DAF8-FF0D-614C-A649-81AF77602A1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08695E-1438-C440-90AC-123BC7A5990C}" srcId="{2F7303CB-3B32-5B4F-96FA-6A02F6F987B1}" destId="{F865DAF8-FF0D-614C-A649-81AF77602A17}" srcOrd="2" destOrd="0" parTransId="{708836C8-8A79-034B-B8FE-5B0F7D3BEB8E}" sibTransId="{2872A16D-6A8D-7D45-9FA9-C89C07506266}"/>
    <dgm:cxn modelId="{F1F8E8CB-8072-5F46-9FE5-50C7AED70E10}" type="presOf" srcId="{864213BE-FAE7-6243-A713-329B7ED47F10}" destId="{C8F0F93D-4D3E-AD47-9080-D226EB6332B7}" srcOrd="0" destOrd="0" presId="urn:microsoft.com/office/officeart/2005/8/layout/hProcess9"/>
    <dgm:cxn modelId="{156C428D-6555-4343-A308-09BD7394BB2D}" srcId="{2F7303CB-3B32-5B4F-96FA-6A02F6F987B1}" destId="{5E1D4D33-7588-C849-897B-AF257BB69190}" srcOrd="1" destOrd="0" parTransId="{9E20A12E-3AB3-F44D-8F6C-0C1F90FBCE7D}" sibTransId="{DE81247D-D20F-9B41-BC3C-071230777C89}"/>
    <dgm:cxn modelId="{3C95421A-692E-7A46-AC13-83B5EC691C52}" srcId="{2F7303CB-3B32-5B4F-96FA-6A02F6F987B1}" destId="{864213BE-FAE7-6243-A713-329B7ED47F10}" srcOrd="0" destOrd="0" parTransId="{50A9BE06-355A-2F4B-8155-43E08D11F033}" sibTransId="{F423F9D1-D8A3-D543-A503-3A0EE0BE5D68}"/>
    <dgm:cxn modelId="{A838AAC2-D0DE-D847-B030-19A83E1FA28E}" type="presOf" srcId="{F865DAF8-FF0D-614C-A649-81AF77602A17}" destId="{30245DE9-3125-A840-9744-5FACB692348F}" srcOrd="0" destOrd="0" presId="urn:microsoft.com/office/officeart/2005/8/layout/hProcess9"/>
    <dgm:cxn modelId="{9175DECC-E33F-CF4A-9CFC-5A3CC8199ED8}" type="presOf" srcId="{5E1D4D33-7588-C849-897B-AF257BB69190}" destId="{3B16B799-A3D9-9F4D-AC64-9417B2A8BF80}" srcOrd="0" destOrd="0" presId="urn:microsoft.com/office/officeart/2005/8/layout/hProcess9"/>
    <dgm:cxn modelId="{0A4B1ED8-BC4C-1741-9179-D423832BF0B2}" type="presOf" srcId="{2F7303CB-3B32-5B4F-96FA-6A02F6F987B1}" destId="{1A7BB55A-BFDD-3541-9C75-2C3F6B5B72F0}" srcOrd="0" destOrd="0" presId="urn:microsoft.com/office/officeart/2005/8/layout/hProcess9"/>
    <dgm:cxn modelId="{23135E25-7B50-CE4F-AFE3-50F4D2ACEEAE}" type="presParOf" srcId="{1A7BB55A-BFDD-3541-9C75-2C3F6B5B72F0}" destId="{3CC0BD4D-C96A-1C48-A049-934334F64E6B}" srcOrd="0" destOrd="0" presId="urn:microsoft.com/office/officeart/2005/8/layout/hProcess9"/>
    <dgm:cxn modelId="{A89418DA-D4A3-324E-81A9-B3774017C24E}" type="presParOf" srcId="{1A7BB55A-BFDD-3541-9C75-2C3F6B5B72F0}" destId="{B53F5E0C-793F-7A4C-928E-FA684D05EE8C}" srcOrd="1" destOrd="0" presId="urn:microsoft.com/office/officeart/2005/8/layout/hProcess9"/>
    <dgm:cxn modelId="{9E18775E-F9EB-CC45-B403-13C0DC465DD1}" type="presParOf" srcId="{B53F5E0C-793F-7A4C-928E-FA684D05EE8C}" destId="{C8F0F93D-4D3E-AD47-9080-D226EB6332B7}" srcOrd="0" destOrd="0" presId="urn:microsoft.com/office/officeart/2005/8/layout/hProcess9"/>
    <dgm:cxn modelId="{6015BA58-D965-ED41-9B92-03F5A4A042FF}" type="presParOf" srcId="{B53F5E0C-793F-7A4C-928E-FA684D05EE8C}" destId="{BFCBBF43-ABCF-9A49-9791-25D0AFCF0AE6}" srcOrd="1" destOrd="0" presId="urn:microsoft.com/office/officeart/2005/8/layout/hProcess9"/>
    <dgm:cxn modelId="{180AEC9C-1E59-1F45-970C-AD6142C966BD}" type="presParOf" srcId="{B53F5E0C-793F-7A4C-928E-FA684D05EE8C}" destId="{3B16B799-A3D9-9F4D-AC64-9417B2A8BF80}" srcOrd="2" destOrd="0" presId="urn:microsoft.com/office/officeart/2005/8/layout/hProcess9"/>
    <dgm:cxn modelId="{6F44D797-8D14-044C-9D6F-30DE04EE8850}" type="presParOf" srcId="{B53F5E0C-793F-7A4C-928E-FA684D05EE8C}" destId="{B40A0C81-CCFB-5049-B841-1038F811CA23}" srcOrd="3" destOrd="0" presId="urn:microsoft.com/office/officeart/2005/8/layout/hProcess9"/>
    <dgm:cxn modelId="{B8C2D277-DE40-BD43-BE8E-5CDC4F7D25DC}" type="presParOf" srcId="{B53F5E0C-793F-7A4C-928E-FA684D05EE8C}" destId="{30245DE9-3125-A840-9744-5FACB692348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3F8F58-2C89-0B42-8C0F-CA53CFD7CFCD}" type="doc">
      <dgm:prSet loTypeId="urn:microsoft.com/office/officeart/2005/8/layout/hierarchy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4C7D501-9209-E048-B15A-52E6804DCE68}">
      <dgm:prSet phldrT="[Text]"/>
      <dgm:spPr/>
      <dgm:t>
        <a:bodyPr/>
        <a:lstStyle/>
        <a:p>
          <a:r>
            <a:rPr lang="en-US" b="1" dirty="0" err="1" smtClean="0"/>
            <a:t>Intimação</a:t>
          </a:r>
          <a:r>
            <a:rPr lang="en-US" b="1" dirty="0" smtClean="0"/>
            <a:t> </a:t>
          </a:r>
        </a:p>
        <a:p>
          <a:r>
            <a:rPr lang="en-US" b="1" dirty="0" smtClean="0"/>
            <a:t>(30 </a:t>
          </a:r>
          <a:r>
            <a:rPr lang="en-US" b="1" dirty="0" err="1" smtClean="0"/>
            <a:t>dias</a:t>
          </a:r>
          <a:r>
            <a:rPr lang="en-US" b="1" dirty="0" smtClean="0"/>
            <a:t>)</a:t>
          </a:r>
          <a:endParaRPr lang="en-US" b="1" dirty="0"/>
        </a:p>
      </dgm:t>
    </dgm:pt>
    <dgm:pt modelId="{43AD8408-256C-B34F-B83A-06A04542CE66}" type="parTrans" cxnId="{76D3BCBA-F329-EF4A-BB1D-BAC64B22CE53}">
      <dgm:prSet/>
      <dgm:spPr/>
      <dgm:t>
        <a:bodyPr/>
        <a:lstStyle/>
        <a:p>
          <a:endParaRPr lang="en-US" b="1"/>
        </a:p>
      </dgm:t>
    </dgm:pt>
    <dgm:pt modelId="{7013E21A-A80B-584B-A703-FC678C6EE9CE}" type="sibTrans" cxnId="{76D3BCBA-F329-EF4A-BB1D-BAC64B22CE53}">
      <dgm:prSet/>
      <dgm:spPr/>
      <dgm:t>
        <a:bodyPr/>
        <a:lstStyle/>
        <a:p>
          <a:endParaRPr lang="en-US" b="1"/>
        </a:p>
      </dgm:t>
    </dgm:pt>
    <dgm:pt modelId="{8768E339-01E7-4547-A1F1-2E206C6A4629}">
      <dgm:prSet phldrT="[Text]" custT="1"/>
      <dgm:spPr/>
      <dgm:t>
        <a:bodyPr/>
        <a:lstStyle/>
        <a:p>
          <a:r>
            <a:rPr lang="en-US" sz="2000" b="1" dirty="0" err="1" smtClean="0"/>
            <a:t>Impugnar</a:t>
          </a:r>
          <a:r>
            <a:rPr lang="en-US" sz="2000" b="1" dirty="0" smtClean="0"/>
            <a:t> o </a:t>
          </a:r>
          <a:r>
            <a:rPr lang="en-US" sz="2000" b="1" dirty="0" err="1" smtClean="0"/>
            <a:t>Cumprimento</a:t>
          </a:r>
          <a:endParaRPr lang="en-US" sz="2000" b="1" dirty="0"/>
        </a:p>
      </dgm:t>
    </dgm:pt>
    <dgm:pt modelId="{2E004E51-A6EC-8849-823A-33B3F1E40446}" type="parTrans" cxnId="{7FE688AF-D7FE-AA48-B746-A030DDD29AC1}">
      <dgm:prSet/>
      <dgm:spPr/>
      <dgm:t>
        <a:bodyPr/>
        <a:lstStyle/>
        <a:p>
          <a:endParaRPr lang="en-US" b="1"/>
        </a:p>
      </dgm:t>
    </dgm:pt>
    <dgm:pt modelId="{EC9AABFA-CCBA-B544-83B7-311892FF0660}" type="sibTrans" cxnId="{7FE688AF-D7FE-AA48-B746-A030DDD29AC1}">
      <dgm:prSet/>
      <dgm:spPr/>
      <dgm:t>
        <a:bodyPr/>
        <a:lstStyle/>
        <a:p>
          <a:endParaRPr lang="en-US" b="1"/>
        </a:p>
      </dgm:t>
    </dgm:pt>
    <dgm:pt modelId="{D97B5C2B-B233-304A-9AAF-33F596F79519}">
      <dgm:prSet phldrT="[Text]"/>
      <dgm:spPr>
        <a:solidFill>
          <a:srgbClr val="800000">
            <a:alpha val="90000"/>
          </a:srgbClr>
        </a:solidFill>
      </dgm:spPr>
      <dgm:t>
        <a:bodyPr/>
        <a:lstStyle/>
        <a:p>
          <a:r>
            <a:rPr lang="en-US" b="1" dirty="0" err="1" smtClean="0">
              <a:solidFill>
                <a:srgbClr val="FFFFFF"/>
              </a:solidFill>
            </a:rPr>
            <a:t>Acolhida</a:t>
          </a:r>
          <a:endParaRPr lang="en-US" b="1" dirty="0">
            <a:solidFill>
              <a:srgbClr val="FFFFFF"/>
            </a:solidFill>
          </a:endParaRPr>
        </a:p>
      </dgm:t>
    </dgm:pt>
    <dgm:pt modelId="{F39337F3-9375-7E42-8D89-90B11D8FF315}" type="parTrans" cxnId="{D1190AAE-C653-4B41-B99F-3FA397C4FD00}">
      <dgm:prSet/>
      <dgm:spPr/>
      <dgm:t>
        <a:bodyPr/>
        <a:lstStyle/>
        <a:p>
          <a:endParaRPr lang="en-US" b="1"/>
        </a:p>
      </dgm:t>
    </dgm:pt>
    <dgm:pt modelId="{ADA4CA60-391A-B34C-BC93-90C417C4E510}" type="sibTrans" cxnId="{D1190AAE-C653-4B41-B99F-3FA397C4FD00}">
      <dgm:prSet/>
      <dgm:spPr/>
      <dgm:t>
        <a:bodyPr/>
        <a:lstStyle/>
        <a:p>
          <a:endParaRPr lang="en-US" b="1"/>
        </a:p>
      </dgm:t>
    </dgm:pt>
    <dgm:pt modelId="{0B2441F6-2226-E24A-B95D-077C85A89044}">
      <dgm:prSet phldrT="[Text]"/>
      <dgm:spPr/>
      <dgm:t>
        <a:bodyPr/>
        <a:lstStyle/>
        <a:p>
          <a:r>
            <a:rPr lang="en-US" b="1" dirty="0" err="1" smtClean="0"/>
            <a:t>Não</a:t>
          </a:r>
          <a:r>
            <a:rPr lang="en-US" b="1" dirty="0" smtClean="0"/>
            <a:t> </a:t>
          </a:r>
          <a:r>
            <a:rPr lang="en-US" b="1" dirty="0" err="1" smtClean="0"/>
            <a:t>Apresentada</a:t>
          </a:r>
          <a:endParaRPr lang="en-US" b="1" dirty="0"/>
        </a:p>
      </dgm:t>
    </dgm:pt>
    <dgm:pt modelId="{E4DC8A00-F699-CD41-9EED-4B92EE0102DC}" type="parTrans" cxnId="{A0D328AD-6328-9E4D-A30E-CDF5ECF0835B}">
      <dgm:prSet/>
      <dgm:spPr/>
      <dgm:t>
        <a:bodyPr/>
        <a:lstStyle/>
        <a:p>
          <a:endParaRPr lang="en-US" b="1"/>
        </a:p>
      </dgm:t>
    </dgm:pt>
    <dgm:pt modelId="{A173FA80-FE4F-5845-BABF-A84898D53277}" type="sibTrans" cxnId="{A0D328AD-6328-9E4D-A30E-CDF5ECF0835B}">
      <dgm:prSet/>
      <dgm:spPr/>
      <dgm:t>
        <a:bodyPr/>
        <a:lstStyle/>
        <a:p>
          <a:endParaRPr lang="en-US" b="1"/>
        </a:p>
      </dgm:t>
    </dgm:pt>
    <dgm:pt modelId="{0E2EB2E9-3402-7342-8F2D-C6BAA1AC455E}">
      <dgm:prSet/>
      <dgm:spPr/>
      <dgm:t>
        <a:bodyPr/>
        <a:lstStyle/>
        <a:p>
          <a:r>
            <a:rPr lang="en-US" b="1" dirty="0" err="1" smtClean="0"/>
            <a:t>Não</a:t>
          </a:r>
          <a:r>
            <a:rPr lang="en-US" b="1" dirty="0" smtClean="0"/>
            <a:t> </a:t>
          </a:r>
          <a:r>
            <a:rPr lang="en-US" b="1" dirty="0" err="1" smtClean="0"/>
            <a:t>Acolhida</a:t>
          </a:r>
          <a:endParaRPr lang="en-US" b="1" dirty="0"/>
        </a:p>
      </dgm:t>
    </dgm:pt>
    <dgm:pt modelId="{781885F1-8932-8A48-BE95-C71808193B91}" type="parTrans" cxnId="{0486B799-1394-6541-AEEF-135AC5C43996}">
      <dgm:prSet/>
      <dgm:spPr/>
      <dgm:t>
        <a:bodyPr/>
        <a:lstStyle/>
        <a:p>
          <a:endParaRPr lang="en-US" b="1"/>
        </a:p>
      </dgm:t>
    </dgm:pt>
    <dgm:pt modelId="{1D44C0BE-695F-4F44-BC3C-274907724785}" type="sibTrans" cxnId="{0486B799-1394-6541-AEEF-135AC5C43996}">
      <dgm:prSet/>
      <dgm:spPr/>
      <dgm:t>
        <a:bodyPr/>
        <a:lstStyle/>
        <a:p>
          <a:endParaRPr lang="en-US" b="1"/>
        </a:p>
      </dgm:t>
    </dgm:pt>
    <dgm:pt modelId="{5CFA785E-FDDD-564C-814A-E1D32F88933F}">
      <dgm:prSet/>
      <dgm:spPr/>
      <dgm:t>
        <a:bodyPr/>
        <a:lstStyle/>
        <a:p>
          <a:r>
            <a:rPr lang="en-US" b="1" dirty="0" err="1" smtClean="0"/>
            <a:t>Rejeitada</a:t>
          </a:r>
          <a:endParaRPr lang="en-US" b="1" dirty="0"/>
        </a:p>
      </dgm:t>
    </dgm:pt>
    <dgm:pt modelId="{C220FD32-52FA-2C45-9029-6DE7292DEBDC}" type="parTrans" cxnId="{21177FF3-0713-E846-9AF9-3FE902647590}">
      <dgm:prSet/>
      <dgm:spPr/>
      <dgm:t>
        <a:bodyPr/>
        <a:lstStyle/>
        <a:p>
          <a:endParaRPr lang="en-US"/>
        </a:p>
      </dgm:t>
    </dgm:pt>
    <dgm:pt modelId="{8F5A5AD3-5FED-3E40-8EDE-679FD8982397}" type="sibTrans" cxnId="{21177FF3-0713-E846-9AF9-3FE902647590}">
      <dgm:prSet/>
      <dgm:spPr/>
      <dgm:t>
        <a:bodyPr/>
        <a:lstStyle/>
        <a:p>
          <a:endParaRPr lang="en-US"/>
        </a:p>
      </dgm:t>
    </dgm:pt>
    <dgm:pt modelId="{A2A97047-7770-914E-BCC6-C52F404E3B12}" type="pres">
      <dgm:prSet presAssocID="{1D3F8F58-2C89-0B42-8C0F-CA53CFD7CFC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66D8B8-06BD-B941-A6CC-74C17920902C}" type="pres">
      <dgm:prSet presAssocID="{1D3F8F58-2C89-0B42-8C0F-CA53CFD7CFCD}" presName="hierFlow" presStyleCnt="0"/>
      <dgm:spPr/>
    </dgm:pt>
    <dgm:pt modelId="{B94EB563-3086-D64E-B2C8-7C24660E33D3}" type="pres">
      <dgm:prSet presAssocID="{1D3F8F58-2C89-0B42-8C0F-CA53CFD7CFC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80044EE-431C-074F-9AA6-EC27EB130FF1}" type="pres">
      <dgm:prSet presAssocID="{44C7D501-9209-E048-B15A-52E6804DCE68}" presName="Name17" presStyleCnt="0"/>
      <dgm:spPr/>
    </dgm:pt>
    <dgm:pt modelId="{332DA2AB-74FD-074E-A255-B73CE90F8186}" type="pres">
      <dgm:prSet presAssocID="{44C7D501-9209-E048-B15A-52E6804DCE68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365024-0D24-B242-965C-45F76A2F703C}" type="pres">
      <dgm:prSet presAssocID="{44C7D501-9209-E048-B15A-52E6804DCE68}" presName="hierChild2" presStyleCnt="0"/>
      <dgm:spPr/>
    </dgm:pt>
    <dgm:pt modelId="{19CBD8A8-470C-E445-894E-18CB8B67DC3C}" type="pres">
      <dgm:prSet presAssocID="{2E004E51-A6EC-8849-823A-33B3F1E40446}" presName="Name25" presStyleLbl="parChTrans1D2" presStyleIdx="0" presStyleCnt="1"/>
      <dgm:spPr/>
      <dgm:t>
        <a:bodyPr/>
        <a:lstStyle/>
        <a:p>
          <a:endParaRPr lang="en-US"/>
        </a:p>
      </dgm:t>
    </dgm:pt>
    <dgm:pt modelId="{D2F913BD-0825-2B4E-B149-388D925C3716}" type="pres">
      <dgm:prSet presAssocID="{2E004E51-A6EC-8849-823A-33B3F1E40446}" presName="connTx" presStyleLbl="parChTrans1D2" presStyleIdx="0" presStyleCnt="1"/>
      <dgm:spPr/>
      <dgm:t>
        <a:bodyPr/>
        <a:lstStyle/>
        <a:p>
          <a:endParaRPr lang="en-US"/>
        </a:p>
      </dgm:t>
    </dgm:pt>
    <dgm:pt modelId="{DA4E2E55-AEAE-894A-84AB-7778E5C43EF0}" type="pres">
      <dgm:prSet presAssocID="{8768E339-01E7-4547-A1F1-2E206C6A4629}" presName="Name30" presStyleCnt="0"/>
      <dgm:spPr/>
    </dgm:pt>
    <dgm:pt modelId="{B999EAB8-D7AE-8645-8983-DC778B7FF58E}" type="pres">
      <dgm:prSet presAssocID="{8768E339-01E7-4547-A1F1-2E206C6A4629}" presName="level2Shape" presStyleLbl="node2" presStyleIdx="0" presStyleCnt="1" custLinFactNeighborX="817"/>
      <dgm:spPr/>
      <dgm:t>
        <a:bodyPr/>
        <a:lstStyle/>
        <a:p>
          <a:endParaRPr lang="en-US"/>
        </a:p>
      </dgm:t>
    </dgm:pt>
    <dgm:pt modelId="{D52FDA1A-20C0-154B-851B-6A0DD7064A91}" type="pres">
      <dgm:prSet presAssocID="{8768E339-01E7-4547-A1F1-2E206C6A4629}" presName="hierChild3" presStyleCnt="0"/>
      <dgm:spPr/>
    </dgm:pt>
    <dgm:pt modelId="{C31AFD2D-A14F-D349-9FF6-CFCC1F91AE1B}" type="pres">
      <dgm:prSet presAssocID="{F39337F3-9375-7E42-8D89-90B11D8FF315}" presName="Name25" presStyleLbl="parChTrans1D3" presStyleIdx="0" presStyleCnt="4"/>
      <dgm:spPr/>
      <dgm:t>
        <a:bodyPr/>
        <a:lstStyle/>
        <a:p>
          <a:endParaRPr lang="en-US"/>
        </a:p>
      </dgm:t>
    </dgm:pt>
    <dgm:pt modelId="{2D62F67D-83A9-4045-9F53-99DEF62AB3B0}" type="pres">
      <dgm:prSet presAssocID="{F39337F3-9375-7E42-8D89-90B11D8FF315}" presName="connTx" presStyleLbl="parChTrans1D3" presStyleIdx="0" presStyleCnt="4"/>
      <dgm:spPr/>
      <dgm:t>
        <a:bodyPr/>
        <a:lstStyle/>
        <a:p>
          <a:endParaRPr lang="en-US"/>
        </a:p>
      </dgm:t>
    </dgm:pt>
    <dgm:pt modelId="{770E336F-F99D-6540-9C25-D42A22C6A193}" type="pres">
      <dgm:prSet presAssocID="{D97B5C2B-B233-304A-9AAF-33F596F79519}" presName="Name30" presStyleCnt="0"/>
      <dgm:spPr/>
    </dgm:pt>
    <dgm:pt modelId="{930DC689-149C-0A4D-990C-C607287864C1}" type="pres">
      <dgm:prSet presAssocID="{D97B5C2B-B233-304A-9AAF-33F596F79519}" presName="level2Shape" presStyleLbl="node3" presStyleIdx="0" presStyleCnt="4"/>
      <dgm:spPr/>
      <dgm:t>
        <a:bodyPr/>
        <a:lstStyle/>
        <a:p>
          <a:endParaRPr lang="en-US"/>
        </a:p>
      </dgm:t>
    </dgm:pt>
    <dgm:pt modelId="{4A108A2C-C26E-AF45-87ED-A467762858B4}" type="pres">
      <dgm:prSet presAssocID="{D97B5C2B-B233-304A-9AAF-33F596F79519}" presName="hierChild3" presStyleCnt="0"/>
      <dgm:spPr/>
    </dgm:pt>
    <dgm:pt modelId="{0C0CF3D0-E44C-9442-9489-3EC8929426D8}" type="pres">
      <dgm:prSet presAssocID="{E4DC8A00-F699-CD41-9EED-4B92EE0102DC}" presName="Name25" presStyleLbl="parChTrans1D3" presStyleIdx="1" presStyleCnt="4"/>
      <dgm:spPr/>
      <dgm:t>
        <a:bodyPr/>
        <a:lstStyle/>
        <a:p>
          <a:endParaRPr lang="en-US"/>
        </a:p>
      </dgm:t>
    </dgm:pt>
    <dgm:pt modelId="{F2E7111E-61B6-3C4C-BE90-F2AF66CA6FA4}" type="pres">
      <dgm:prSet presAssocID="{E4DC8A00-F699-CD41-9EED-4B92EE0102DC}" presName="connTx" presStyleLbl="parChTrans1D3" presStyleIdx="1" presStyleCnt="4"/>
      <dgm:spPr/>
      <dgm:t>
        <a:bodyPr/>
        <a:lstStyle/>
        <a:p>
          <a:endParaRPr lang="en-US"/>
        </a:p>
      </dgm:t>
    </dgm:pt>
    <dgm:pt modelId="{0372C09B-C0BF-0E4F-8B9E-20A47E9E4711}" type="pres">
      <dgm:prSet presAssocID="{0B2441F6-2226-E24A-B95D-077C85A89044}" presName="Name30" presStyleCnt="0"/>
      <dgm:spPr/>
    </dgm:pt>
    <dgm:pt modelId="{C34AE636-2DD8-5C43-9420-56D17898DA21}" type="pres">
      <dgm:prSet presAssocID="{0B2441F6-2226-E24A-B95D-077C85A89044}" presName="level2Shape" presStyleLbl="node3" presStyleIdx="1" presStyleCnt="4"/>
      <dgm:spPr/>
      <dgm:t>
        <a:bodyPr/>
        <a:lstStyle/>
        <a:p>
          <a:endParaRPr lang="en-US"/>
        </a:p>
      </dgm:t>
    </dgm:pt>
    <dgm:pt modelId="{9AEB7BF7-2F0D-6546-90C2-A58BDD7D314E}" type="pres">
      <dgm:prSet presAssocID="{0B2441F6-2226-E24A-B95D-077C85A89044}" presName="hierChild3" presStyleCnt="0"/>
      <dgm:spPr/>
    </dgm:pt>
    <dgm:pt modelId="{4133C6E7-BCC4-F24E-BCDE-AC5B98F981BE}" type="pres">
      <dgm:prSet presAssocID="{781885F1-8932-8A48-BE95-C71808193B91}" presName="Name25" presStyleLbl="parChTrans1D3" presStyleIdx="2" presStyleCnt="4"/>
      <dgm:spPr/>
      <dgm:t>
        <a:bodyPr/>
        <a:lstStyle/>
        <a:p>
          <a:endParaRPr lang="en-US"/>
        </a:p>
      </dgm:t>
    </dgm:pt>
    <dgm:pt modelId="{5213D45F-33A9-2246-9BC1-596BBB97E77D}" type="pres">
      <dgm:prSet presAssocID="{781885F1-8932-8A48-BE95-C71808193B91}" presName="connTx" presStyleLbl="parChTrans1D3" presStyleIdx="2" presStyleCnt="4"/>
      <dgm:spPr/>
      <dgm:t>
        <a:bodyPr/>
        <a:lstStyle/>
        <a:p>
          <a:endParaRPr lang="en-US"/>
        </a:p>
      </dgm:t>
    </dgm:pt>
    <dgm:pt modelId="{18E70447-6598-9F49-80D6-837261FD3913}" type="pres">
      <dgm:prSet presAssocID="{0E2EB2E9-3402-7342-8F2D-C6BAA1AC455E}" presName="Name30" presStyleCnt="0"/>
      <dgm:spPr/>
    </dgm:pt>
    <dgm:pt modelId="{5F9C7D89-872B-3746-B502-5B9D6BC2E8DB}" type="pres">
      <dgm:prSet presAssocID="{0E2EB2E9-3402-7342-8F2D-C6BAA1AC455E}" presName="level2Shape" presStyleLbl="node3" presStyleIdx="2" presStyleCnt="4"/>
      <dgm:spPr/>
      <dgm:t>
        <a:bodyPr/>
        <a:lstStyle/>
        <a:p>
          <a:endParaRPr lang="en-US"/>
        </a:p>
      </dgm:t>
    </dgm:pt>
    <dgm:pt modelId="{BFC4F3E7-F51B-A849-9495-C8B59D83BB2D}" type="pres">
      <dgm:prSet presAssocID="{0E2EB2E9-3402-7342-8F2D-C6BAA1AC455E}" presName="hierChild3" presStyleCnt="0"/>
      <dgm:spPr/>
    </dgm:pt>
    <dgm:pt modelId="{2ECD053C-5793-3244-91D2-78C271E71540}" type="pres">
      <dgm:prSet presAssocID="{C220FD32-52FA-2C45-9029-6DE7292DEBDC}" presName="Name25" presStyleLbl="parChTrans1D3" presStyleIdx="3" presStyleCnt="4"/>
      <dgm:spPr/>
    </dgm:pt>
    <dgm:pt modelId="{F4767E91-0F74-F440-B7B7-F89ACECAA5DA}" type="pres">
      <dgm:prSet presAssocID="{C220FD32-52FA-2C45-9029-6DE7292DEBDC}" presName="connTx" presStyleLbl="parChTrans1D3" presStyleIdx="3" presStyleCnt="4"/>
      <dgm:spPr/>
    </dgm:pt>
    <dgm:pt modelId="{47F825F5-7457-2641-B4BD-D795DEFDC47B}" type="pres">
      <dgm:prSet presAssocID="{5CFA785E-FDDD-564C-814A-E1D32F88933F}" presName="Name30" presStyleCnt="0"/>
      <dgm:spPr/>
    </dgm:pt>
    <dgm:pt modelId="{62FBDE84-F127-6841-ACA4-8602499651B9}" type="pres">
      <dgm:prSet presAssocID="{5CFA785E-FDDD-564C-814A-E1D32F88933F}" presName="level2Shape" presStyleLbl="node3" presStyleIdx="3" presStyleCnt="4"/>
      <dgm:spPr/>
      <dgm:t>
        <a:bodyPr/>
        <a:lstStyle/>
        <a:p>
          <a:endParaRPr lang="en-US"/>
        </a:p>
      </dgm:t>
    </dgm:pt>
    <dgm:pt modelId="{C38CF758-495B-0544-A246-89E232C8100F}" type="pres">
      <dgm:prSet presAssocID="{5CFA785E-FDDD-564C-814A-E1D32F88933F}" presName="hierChild3" presStyleCnt="0"/>
      <dgm:spPr/>
    </dgm:pt>
    <dgm:pt modelId="{13ECD191-B225-D94E-80C5-B68691ABDE66}" type="pres">
      <dgm:prSet presAssocID="{1D3F8F58-2C89-0B42-8C0F-CA53CFD7CFCD}" presName="bgShapesFlow" presStyleCnt="0"/>
      <dgm:spPr/>
    </dgm:pt>
  </dgm:ptLst>
  <dgm:cxnLst>
    <dgm:cxn modelId="{B2F0200A-D727-9E43-9157-8D6BFABB7195}" type="presOf" srcId="{E4DC8A00-F699-CD41-9EED-4B92EE0102DC}" destId="{F2E7111E-61B6-3C4C-BE90-F2AF66CA6FA4}" srcOrd="1" destOrd="0" presId="urn:microsoft.com/office/officeart/2005/8/layout/hierarchy5"/>
    <dgm:cxn modelId="{DC704BE4-148C-B94F-9E9B-5CD119DC5132}" type="presOf" srcId="{0B2441F6-2226-E24A-B95D-077C85A89044}" destId="{C34AE636-2DD8-5C43-9420-56D17898DA21}" srcOrd="0" destOrd="0" presId="urn:microsoft.com/office/officeart/2005/8/layout/hierarchy5"/>
    <dgm:cxn modelId="{BD495625-1AA6-C642-BB65-2CA77F384147}" type="presOf" srcId="{D97B5C2B-B233-304A-9AAF-33F596F79519}" destId="{930DC689-149C-0A4D-990C-C607287864C1}" srcOrd="0" destOrd="0" presId="urn:microsoft.com/office/officeart/2005/8/layout/hierarchy5"/>
    <dgm:cxn modelId="{1B49EC4D-2D09-E74C-8507-E6009A39FA8A}" type="presOf" srcId="{2E004E51-A6EC-8849-823A-33B3F1E40446}" destId="{D2F913BD-0825-2B4E-B149-388D925C3716}" srcOrd="1" destOrd="0" presId="urn:microsoft.com/office/officeart/2005/8/layout/hierarchy5"/>
    <dgm:cxn modelId="{842AB0D6-BAD7-CA49-BFAB-D985B83984CB}" type="presOf" srcId="{2E004E51-A6EC-8849-823A-33B3F1E40446}" destId="{19CBD8A8-470C-E445-894E-18CB8B67DC3C}" srcOrd="0" destOrd="0" presId="urn:microsoft.com/office/officeart/2005/8/layout/hierarchy5"/>
    <dgm:cxn modelId="{89EB8E63-CD9C-BD4D-941E-F20CF11032BE}" type="presOf" srcId="{1D3F8F58-2C89-0B42-8C0F-CA53CFD7CFCD}" destId="{A2A97047-7770-914E-BCC6-C52F404E3B12}" srcOrd="0" destOrd="0" presId="urn:microsoft.com/office/officeart/2005/8/layout/hierarchy5"/>
    <dgm:cxn modelId="{02638F82-6C34-8A47-9B61-2AE3B7DDEDC8}" type="presOf" srcId="{E4DC8A00-F699-CD41-9EED-4B92EE0102DC}" destId="{0C0CF3D0-E44C-9442-9489-3EC8929426D8}" srcOrd="0" destOrd="0" presId="urn:microsoft.com/office/officeart/2005/8/layout/hierarchy5"/>
    <dgm:cxn modelId="{21177FF3-0713-E846-9AF9-3FE902647590}" srcId="{8768E339-01E7-4547-A1F1-2E206C6A4629}" destId="{5CFA785E-FDDD-564C-814A-E1D32F88933F}" srcOrd="3" destOrd="0" parTransId="{C220FD32-52FA-2C45-9029-6DE7292DEBDC}" sibTransId="{8F5A5AD3-5FED-3E40-8EDE-679FD8982397}"/>
    <dgm:cxn modelId="{A0D328AD-6328-9E4D-A30E-CDF5ECF0835B}" srcId="{8768E339-01E7-4547-A1F1-2E206C6A4629}" destId="{0B2441F6-2226-E24A-B95D-077C85A89044}" srcOrd="1" destOrd="0" parTransId="{E4DC8A00-F699-CD41-9EED-4B92EE0102DC}" sibTransId="{A173FA80-FE4F-5845-BABF-A84898D53277}"/>
    <dgm:cxn modelId="{D1190AAE-C653-4B41-B99F-3FA397C4FD00}" srcId="{8768E339-01E7-4547-A1F1-2E206C6A4629}" destId="{D97B5C2B-B233-304A-9AAF-33F596F79519}" srcOrd="0" destOrd="0" parTransId="{F39337F3-9375-7E42-8D89-90B11D8FF315}" sibTransId="{ADA4CA60-391A-B34C-BC93-90C417C4E510}"/>
    <dgm:cxn modelId="{7FE688AF-D7FE-AA48-B746-A030DDD29AC1}" srcId="{44C7D501-9209-E048-B15A-52E6804DCE68}" destId="{8768E339-01E7-4547-A1F1-2E206C6A4629}" srcOrd="0" destOrd="0" parTransId="{2E004E51-A6EC-8849-823A-33B3F1E40446}" sibTransId="{EC9AABFA-CCBA-B544-83B7-311892FF0660}"/>
    <dgm:cxn modelId="{2F03B3B1-FC67-024C-B1C2-606F73953CBA}" type="presOf" srcId="{C220FD32-52FA-2C45-9029-6DE7292DEBDC}" destId="{F4767E91-0F74-F440-B7B7-F89ACECAA5DA}" srcOrd="1" destOrd="0" presId="urn:microsoft.com/office/officeart/2005/8/layout/hierarchy5"/>
    <dgm:cxn modelId="{D25A4D6D-FDAA-4E4E-9653-E65A43AF548F}" type="presOf" srcId="{44C7D501-9209-E048-B15A-52E6804DCE68}" destId="{332DA2AB-74FD-074E-A255-B73CE90F8186}" srcOrd="0" destOrd="0" presId="urn:microsoft.com/office/officeart/2005/8/layout/hierarchy5"/>
    <dgm:cxn modelId="{48326FF8-30BC-084E-A200-F2A4A305B885}" type="presOf" srcId="{0E2EB2E9-3402-7342-8F2D-C6BAA1AC455E}" destId="{5F9C7D89-872B-3746-B502-5B9D6BC2E8DB}" srcOrd="0" destOrd="0" presId="urn:microsoft.com/office/officeart/2005/8/layout/hierarchy5"/>
    <dgm:cxn modelId="{34B6E348-25AA-3F42-AECE-A3994BFFB8A2}" type="presOf" srcId="{781885F1-8932-8A48-BE95-C71808193B91}" destId="{5213D45F-33A9-2246-9BC1-596BBB97E77D}" srcOrd="1" destOrd="0" presId="urn:microsoft.com/office/officeart/2005/8/layout/hierarchy5"/>
    <dgm:cxn modelId="{10495E72-515D-3348-A779-7836B3C3E0D3}" type="presOf" srcId="{5CFA785E-FDDD-564C-814A-E1D32F88933F}" destId="{62FBDE84-F127-6841-ACA4-8602499651B9}" srcOrd="0" destOrd="0" presId="urn:microsoft.com/office/officeart/2005/8/layout/hierarchy5"/>
    <dgm:cxn modelId="{4D7F2AD9-FBFF-1B43-A618-8446AB2AAD50}" type="presOf" srcId="{781885F1-8932-8A48-BE95-C71808193B91}" destId="{4133C6E7-BCC4-F24E-BCDE-AC5B98F981BE}" srcOrd="0" destOrd="0" presId="urn:microsoft.com/office/officeart/2005/8/layout/hierarchy5"/>
    <dgm:cxn modelId="{AB42A8FC-AD81-4E44-8A52-09690C72C992}" type="presOf" srcId="{C220FD32-52FA-2C45-9029-6DE7292DEBDC}" destId="{2ECD053C-5793-3244-91D2-78C271E71540}" srcOrd="0" destOrd="0" presId="urn:microsoft.com/office/officeart/2005/8/layout/hierarchy5"/>
    <dgm:cxn modelId="{76D3BCBA-F329-EF4A-BB1D-BAC64B22CE53}" srcId="{1D3F8F58-2C89-0B42-8C0F-CA53CFD7CFCD}" destId="{44C7D501-9209-E048-B15A-52E6804DCE68}" srcOrd="0" destOrd="0" parTransId="{43AD8408-256C-B34F-B83A-06A04542CE66}" sibTransId="{7013E21A-A80B-584B-A703-FC678C6EE9CE}"/>
    <dgm:cxn modelId="{4701BB6B-688C-BA4D-9229-DD1608497A22}" type="presOf" srcId="{8768E339-01E7-4547-A1F1-2E206C6A4629}" destId="{B999EAB8-D7AE-8645-8983-DC778B7FF58E}" srcOrd="0" destOrd="0" presId="urn:microsoft.com/office/officeart/2005/8/layout/hierarchy5"/>
    <dgm:cxn modelId="{AACCECAC-5F23-874A-A194-637E3B356A2D}" type="presOf" srcId="{F39337F3-9375-7E42-8D89-90B11D8FF315}" destId="{C31AFD2D-A14F-D349-9FF6-CFCC1F91AE1B}" srcOrd="0" destOrd="0" presId="urn:microsoft.com/office/officeart/2005/8/layout/hierarchy5"/>
    <dgm:cxn modelId="{0E2A9F63-8FF4-9E43-8958-453D6777A33F}" type="presOf" srcId="{F39337F3-9375-7E42-8D89-90B11D8FF315}" destId="{2D62F67D-83A9-4045-9F53-99DEF62AB3B0}" srcOrd="1" destOrd="0" presId="urn:microsoft.com/office/officeart/2005/8/layout/hierarchy5"/>
    <dgm:cxn modelId="{0486B799-1394-6541-AEEF-135AC5C43996}" srcId="{8768E339-01E7-4547-A1F1-2E206C6A4629}" destId="{0E2EB2E9-3402-7342-8F2D-C6BAA1AC455E}" srcOrd="2" destOrd="0" parTransId="{781885F1-8932-8A48-BE95-C71808193B91}" sibTransId="{1D44C0BE-695F-4F44-BC3C-274907724785}"/>
    <dgm:cxn modelId="{95086208-DBEB-5D47-9C7C-3F3BE864EF32}" type="presParOf" srcId="{A2A97047-7770-914E-BCC6-C52F404E3B12}" destId="{7166D8B8-06BD-B941-A6CC-74C17920902C}" srcOrd="0" destOrd="0" presId="urn:microsoft.com/office/officeart/2005/8/layout/hierarchy5"/>
    <dgm:cxn modelId="{8C7FCA17-734D-8246-86A2-42D18187CCB0}" type="presParOf" srcId="{7166D8B8-06BD-B941-A6CC-74C17920902C}" destId="{B94EB563-3086-D64E-B2C8-7C24660E33D3}" srcOrd="0" destOrd="0" presId="urn:microsoft.com/office/officeart/2005/8/layout/hierarchy5"/>
    <dgm:cxn modelId="{33053179-36EE-FF43-B5B9-A73DF6B0BF00}" type="presParOf" srcId="{B94EB563-3086-D64E-B2C8-7C24660E33D3}" destId="{C80044EE-431C-074F-9AA6-EC27EB130FF1}" srcOrd="0" destOrd="0" presId="urn:microsoft.com/office/officeart/2005/8/layout/hierarchy5"/>
    <dgm:cxn modelId="{8057F60F-D70E-C74A-A268-51108F47F32C}" type="presParOf" srcId="{C80044EE-431C-074F-9AA6-EC27EB130FF1}" destId="{332DA2AB-74FD-074E-A255-B73CE90F8186}" srcOrd="0" destOrd="0" presId="urn:microsoft.com/office/officeart/2005/8/layout/hierarchy5"/>
    <dgm:cxn modelId="{B032CC02-8072-7E40-B91C-AA3B2693D80D}" type="presParOf" srcId="{C80044EE-431C-074F-9AA6-EC27EB130FF1}" destId="{88365024-0D24-B242-965C-45F76A2F703C}" srcOrd="1" destOrd="0" presId="urn:microsoft.com/office/officeart/2005/8/layout/hierarchy5"/>
    <dgm:cxn modelId="{B119F984-5DEF-2C46-AA77-F223F31CE56D}" type="presParOf" srcId="{88365024-0D24-B242-965C-45F76A2F703C}" destId="{19CBD8A8-470C-E445-894E-18CB8B67DC3C}" srcOrd="0" destOrd="0" presId="urn:microsoft.com/office/officeart/2005/8/layout/hierarchy5"/>
    <dgm:cxn modelId="{E232D735-9363-774F-96B1-2869D82A64AF}" type="presParOf" srcId="{19CBD8A8-470C-E445-894E-18CB8B67DC3C}" destId="{D2F913BD-0825-2B4E-B149-388D925C3716}" srcOrd="0" destOrd="0" presId="urn:microsoft.com/office/officeart/2005/8/layout/hierarchy5"/>
    <dgm:cxn modelId="{8AAE7F38-9D78-A540-B917-5D128BEDA691}" type="presParOf" srcId="{88365024-0D24-B242-965C-45F76A2F703C}" destId="{DA4E2E55-AEAE-894A-84AB-7778E5C43EF0}" srcOrd="1" destOrd="0" presId="urn:microsoft.com/office/officeart/2005/8/layout/hierarchy5"/>
    <dgm:cxn modelId="{EAC0B7BA-FA0C-244D-8B8A-821CAAE9F43D}" type="presParOf" srcId="{DA4E2E55-AEAE-894A-84AB-7778E5C43EF0}" destId="{B999EAB8-D7AE-8645-8983-DC778B7FF58E}" srcOrd="0" destOrd="0" presId="urn:microsoft.com/office/officeart/2005/8/layout/hierarchy5"/>
    <dgm:cxn modelId="{EAF05C62-62C0-894C-9549-8F276FDE55F5}" type="presParOf" srcId="{DA4E2E55-AEAE-894A-84AB-7778E5C43EF0}" destId="{D52FDA1A-20C0-154B-851B-6A0DD7064A91}" srcOrd="1" destOrd="0" presId="urn:microsoft.com/office/officeart/2005/8/layout/hierarchy5"/>
    <dgm:cxn modelId="{D2737AD5-8067-DD49-B568-F197D1A0C30E}" type="presParOf" srcId="{D52FDA1A-20C0-154B-851B-6A0DD7064A91}" destId="{C31AFD2D-A14F-D349-9FF6-CFCC1F91AE1B}" srcOrd="0" destOrd="0" presId="urn:microsoft.com/office/officeart/2005/8/layout/hierarchy5"/>
    <dgm:cxn modelId="{3DAA42EA-E722-8E4B-BA8F-C2FEB89DB202}" type="presParOf" srcId="{C31AFD2D-A14F-D349-9FF6-CFCC1F91AE1B}" destId="{2D62F67D-83A9-4045-9F53-99DEF62AB3B0}" srcOrd="0" destOrd="0" presId="urn:microsoft.com/office/officeart/2005/8/layout/hierarchy5"/>
    <dgm:cxn modelId="{04C9802A-00EA-D04E-BE93-A273DDF21699}" type="presParOf" srcId="{D52FDA1A-20C0-154B-851B-6A0DD7064A91}" destId="{770E336F-F99D-6540-9C25-D42A22C6A193}" srcOrd="1" destOrd="0" presId="urn:microsoft.com/office/officeart/2005/8/layout/hierarchy5"/>
    <dgm:cxn modelId="{7B6BBC15-0320-C649-AE3A-900B413B9222}" type="presParOf" srcId="{770E336F-F99D-6540-9C25-D42A22C6A193}" destId="{930DC689-149C-0A4D-990C-C607287864C1}" srcOrd="0" destOrd="0" presId="urn:microsoft.com/office/officeart/2005/8/layout/hierarchy5"/>
    <dgm:cxn modelId="{E674D61D-CEB5-5041-83DF-AA22F5176934}" type="presParOf" srcId="{770E336F-F99D-6540-9C25-D42A22C6A193}" destId="{4A108A2C-C26E-AF45-87ED-A467762858B4}" srcOrd="1" destOrd="0" presId="urn:microsoft.com/office/officeart/2005/8/layout/hierarchy5"/>
    <dgm:cxn modelId="{CC235A41-D212-AE4F-8867-9D1DE1CE6D73}" type="presParOf" srcId="{D52FDA1A-20C0-154B-851B-6A0DD7064A91}" destId="{0C0CF3D0-E44C-9442-9489-3EC8929426D8}" srcOrd="2" destOrd="0" presId="urn:microsoft.com/office/officeart/2005/8/layout/hierarchy5"/>
    <dgm:cxn modelId="{1CB2F64D-2E91-3F4A-BA92-6128B5724B91}" type="presParOf" srcId="{0C0CF3D0-E44C-9442-9489-3EC8929426D8}" destId="{F2E7111E-61B6-3C4C-BE90-F2AF66CA6FA4}" srcOrd="0" destOrd="0" presId="urn:microsoft.com/office/officeart/2005/8/layout/hierarchy5"/>
    <dgm:cxn modelId="{899C47AB-9C5F-2243-9AB7-976509344EAE}" type="presParOf" srcId="{D52FDA1A-20C0-154B-851B-6A0DD7064A91}" destId="{0372C09B-C0BF-0E4F-8B9E-20A47E9E4711}" srcOrd="3" destOrd="0" presId="urn:microsoft.com/office/officeart/2005/8/layout/hierarchy5"/>
    <dgm:cxn modelId="{AD566137-E228-2B40-85F7-E63E3C3D0E23}" type="presParOf" srcId="{0372C09B-C0BF-0E4F-8B9E-20A47E9E4711}" destId="{C34AE636-2DD8-5C43-9420-56D17898DA21}" srcOrd="0" destOrd="0" presId="urn:microsoft.com/office/officeart/2005/8/layout/hierarchy5"/>
    <dgm:cxn modelId="{6BE31473-C610-6E4D-9F6F-485F0C7EC9A4}" type="presParOf" srcId="{0372C09B-C0BF-0E4F-8B9E-20A47E9E4711}" destId="{9AEB7BF7-2F0D-6546-90C2-A58BDD7D314E}" srcOrd="1" destOrd="0" presId="urn:microsoft.com/office/officeart/2005/8/layout/hierarchy5"/>
    <dgm:cxn modelId="{5ADB815E-AAA6-EC4B-BAFD-361D8DFD83F9}" type="presParOf" srcId="{D52FDA1A-20C0-154B-851B-6A0DD7064A91}" destId="{4133C6E7-BCC4-F24E-BCDE-AC5B98F981BE}" srcOrd="4" destOrd="0" presId="urn:microsoft.com/office/officeart/2005/8/layout/hierarchy5"/>
    <dgm:cxn modelId="{B171345B-FA80-574B-A1F7-FFCCF5BF6362}" type="presParOf" srcId="{4133C6E7-BCC4-F24E-BCDE-AC5B98F981BE}" destId="{5213D45F-33A9-2246-9BC1-596BBB97E77D}" srcOrd="0" destOrd="0" presId="urn:microsoft.com/office/officeart/2005/8/layout/hierarchy5"/>
    <dgm:cxn modelId="{7ABB2246-6595-A043-9FD3-3DA8066EAEC2}" type="presParOf" srcId="{D52FDA1A-20C0-154B-851B-6A0DD7064A91}" destId="{18E70447-6598-9F49-80D6-837261FD3913}" srcOrd="5" destOrd="0" presId="urn:microsoft.com/office/officeart/2005/8/layout/hierarchy5"/>
    <dgm:cxn modelId="{C4673638-B3F9-C54C-B3C5-D584E2D5902B}" type="presParOf" srcId="{18E70447-6598-9F49-80D6-837261FD3913}" destId="{5F9C7D89-872B-3746-B502-5B9D6BC2E8DB}" srcOrd="0" destOrd="0" presId="urn:microsoft.com/office/officeart/2005/8/layout/hierarchy5"/>
    <dgm:cxn modelId="{359A4E62-5A27-6349-BD18-7262DF99C8D7}" type="presParOf" srcId="{18E70447-6598-9F49-80D6-837261FD3913}" destId="{BFC4F3E7-F51B-A849-9495-C8B59D83BB2D}" srcOrd="1" destOrd="0" presId="urn:microsoft.com/office/officeart/2005/8/layout/hierarchy5"/>
    <dgm:cxn modelId="{A878F347-84A6-6041-B021-B4BEE9B39636}" type="presParOf" srcId="{D52FDA1A-20C0-154B-851B-6A0DD7064A91}" destId="{2ECD053C-5793-3244-91D2-78C271E71540}" srcOrd="6" destOrd="0" presId="urn:microsoft.com/office/officeart/2005/8/layout/hierarchy5"/>
    <dgm:cxn modelId="{3F4B29B9-C033-3543-8ACE-6DABB92CFF1A}" type="presParOf" srcId="{2ECD053C-5793-3244-91D2-78C271E71540}" destId="{F4767E91-0F74-F440-B7B7-F89ACECAA5DA}" srcOrd="0" destOrd="0" presId="urn:microsoft.com/office/officeart/2005/8/layout/hierarchy5"/>
    <dgm:cxn modelId="{C1E05642-7260-2F4A-BC47-D796459580D0}" type="presParOf" srcId="{D52FDA1A-20C0-154B-851B-6A0DD7064A91}" destId="{47F825F5-7457-2641-B4BD-D795DEFDC47B}" srcOrd="7" destOrd="0" presId="urn:microsoft.com/office/officeart/2005/8/layout/hierarchy5"/>
    <dgm:cxn modelId="{0ADF7F66-170C-074B-B920-E46F9A2658EA}" type="presParOf" srcId="{47F825F5-7457-2641-B4BD-D795DEFDC47B}" destId="{62FBDE84-F127-6841-ACA4-8602499651B9}" srcOrd="0" destOrd="0" presId="urn:microsoft.com/office/officeart/2005/8/layout/hierarchy5"/>
    <dgm:cxn modelId="{E9DFC177-5E66-DB40-9221-F8CC3FCF888D}" type="presParOf" srcId="{47F825F5-7457-2641-B4BD-D795DEFDC47B}" destId="{C38CF758-495B-0544-A246-89E232C8100F}" srcOrd="1" destOrd="0" presId="urn:microsoft.com/office/officeart/2005/8/layout/hierarchy5"/>
    <dgm:cxn modelId="{A8AE7179-32BB-9845-BB68-9754728565DA}" type="presParOf" srcId="{A2A97047-7770-914E-BCC6-C52F404E3B12}" destId="{13ECD191-B225-D94E-80C5-B68691ABDE66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677E71B-0E12-9945-8928-10B50456882B}" type="doc">
      <dgm:prSet loTypeId="urn:microsoft.com/office/officeart/2005/8/layout/hList3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C8CB454D-3199-6041-BA03-0CA8E318F1F1}">
      <dgm:prSet phldrT="[Text]"/>
      <dgm:spPr/>
      <dgm:t>
        <a:bodyPr/>
        <a:lstStyle/>
        <a:p>
          <a:r>
            <a:rPr lang="en-US" dirty="0" err="1" smtClean="0">
              <a:solidFill>
                <a:srgbClr val="FFFFFF"/>
              </a:solidFill>
            </a:rPr>
            <a:t>Omissão</a:t>
          </a:r>
          <a:r>
            <a:rPr lang="en-US" dirty="0" smtClean="0">
              <a:solidFill>
                <a:srgbClr val="FFFFFF"/>
              </a:solidFill>
            </a:rPr>
            <a:t> </a:t>
          </a:r>
          <a:r>
            <a:rPr lang="en-US" dirty="0" err="1" smtClean="0">
              <a:solidFill>
                <a:srgbClr val="FFFFFF"/>
              </a:solidFill>
            </a:rPr>
            <a:t>ou</a:t>
          </a:r>
          <a:r>
            <a:rPr lang="en-US" dirty="0" smtClean="0">
              <a:solidFill>
                <a:srgbClr val="FFFFFF"/>
              </a:solidFill>
            </a:rPr>
            <a:t> </a:t>
          </a:r>
          <a:r>
            <a:rPr lang="en-US" dirty="0" err="1" smtClean="0">
              <a:solidFill>
                <a:srgbClr val="FFFFFF"/>
              </a:solidFill>
            </a:rPr>
            <a:t>não</a:t>
          </a:r>
          <a:r>
            <a:rPr lang="en-US" dirty="0" smtClean="0">
              <a:solidFill>
                <a:srgbClr val="FFFFFF"/>
              </a:solidFill>
            </a:rPr>
            <a:t> </a:t>
          </a:r>
          <a:r>
            <a:rPr lang="en-US" dirty="0" err="1" smtClean="0">
              <a:solidFill>
                <a:srgbClr val="FFFFFF"/>
              </a:solidFill>
            </a:rPr>
            <a:t>Acolhimento</a:t>
          </a:r>
          <a:endParaRPr lang="en-US" dirty="0" smtClean="0">
            <a:solidFill>
              <a:srgbClr val="FFFFFF"/>
            </a:solidFill>
          </a:endParaRPr>
        </a:p>
        <a:p>
          <a:r>
            <a:rPr lang="en-US" dirty="0" err="1" smtClean="0">
              <a:solidFill>
                <a:srgbClr val="FFFFFF"/>
              </a:solidFill>
            </a:rPr>
            <a:t>Requerimento</a:t>
          </a:r>
          <a:r>
            <a:rPr lang="en-US" dirty="0" smtClean="0">
              <a:solidFill>
                <a:srgbClr val="FFFFFF"/>
              </a:solidFill>
            </a:rPr>
            <a:t> do </a:t>
          </a:r>
          <a:r>
            <a:rPr lang="en-US" dirty="0" err="1" smtClean="0">
              <a:solidFill>
                <a:srgbClr val="FFFFFF"/>
              </a:solidFill>
            </a:rPr>
            <a:t>Exequente</a:t>
          </a:r>
          <a:endParaRPr lang="en-US" dirty="0">
            <a:solidFill>
              <a:srgbClr val="FFFFFF"/>
            </a:solidFill>
          </a:endParaRPr>
        </a:p>
      </dgm:t>
    </dgm:pt>
    <dgm:pt modelId="{8879F7C4-E246-F047-8DED-0CFDA2D5C926}" type="parTrans" cxnId="{FB3364B5-30B6-A347-BEC5-1DD281D4440F}">
      <dgm:prSet/>
      <dgm:spPr/>
      <dgm:t>
        <a:bodyPr/>
        <a:lstStyle/>
        <a:p>
          <a:endParaRPr lang="en-US"/>
        </a:p>
      </dgm:t>
    </dgm:pt>
    <dgm:pt modelId="{93951FC4-A3DB-924A-A0F0-17B3064D4A4A}" type="sibTrans" cxnId="{FB3364B5-30B6-A347-BEC5-1DD281D4440F}">
      <dgm:prSet/>
      <dgm:spPr/>
      <dgm:t>
        <a:bodyPr/>
        <a:lstStyle/>
        <a:p>
          <a:endParaRPr lang="en-US"/>
        </a:p>
      </dgm:t>
    </dgm:pt>
    <dgm:pt modelId="{A39C1713-81FF-6E4D-9FC2-2A6A2BA7B3C8}">
      <dgm:prSet phldrT="[Text]"/>
      <dgm:spPr/>
      <dgm:t>
        <a:bodyPr/>
        <a:lstStyle/>
        <a:p>
          <a:r>
            <a:rPr lang="en-US" b="1" dirty="0" err="1" smtClean="0"/>
            <a:t>Precatório</a:t>
          </a:r>
          <a:endParaRPr lang="en-US" b="1" dirty="0" smtClean="0"/>
        </a:p>
        <a:p>
          <a:r>
            <a:rPr lang="en-US" dirty="0" smtClean="0"/>
            <a:t>(art. 100, caput, CF/88)</a:t>
          </a:r>
          <a:endParaRPr lang="en-US" dirty="0"/>
        </a:p>
      </dgm:t>
    </dgm:pt>
    <dgm:pt modelId="{4F9DE43E-9DAE-D849-8380-1A7A629E8377}" type="parTrans" cxnId="{1F8D904C-8FB4-E04E-BD5D-819C192ED46B}">
      <dgm:prSet/>
      <dgm:spPr/>
      <dgm:t>
        <a:bodyPr/>
        <a:lstStyle/>
        <a:p>
          <a:endParaRPr lang="en-US"/>
        </a:p>
      </dgm:t>
    </dgm:pt>
    <dgm:pt modelId="{BCB7F508-8199-CD4D-B65C-B5439F627998}" type="sibTrans" cxnId="{1F8D904C-8FB4-E04E-BD5D-819C192ED46B}">
      <dgm:prSet/>
      <dgm:spPr/>
      <dgm:t>
        <a:bodyPr/>
        <a:lstStyle/>
        <a:p>
          <a:endParaRPr lang="en-US"/>
        </a:p>
      </dgm:t>
    </dgm:pt>
    <dgm:pt modelId="{B7DA4488-3B26-674A-877B-0798898EF868}">
      <dgm:prSet phldrT="[Text]"/>
      <dgm:spPr/>
      <dgm:t>
        <a:bodyPr/>
        <a:lstStyle/>
        <a:p>
          <a:r>
            <a:rPr lang="en-US" b="1" dirty="0" smtClean="0"/>
            <a:t>RPV</a:t>
          </a:r>
        </a:p>
        <a:p>
          <a:r>
            <a:rPr lang="en-US" dirty="0" smtClean="0"/>
            <a:t>(art. 100, 3o e 4o, CF c/c art. 87, ADCT)</a:t>
          </a:r>
          <a:endParaRPr lang="en-US" dirty="0"/>
        </a:p>
      </dgm:t>
    </dgm:pt>
    <dgm:pt modelId="{9F7A7ABD-FAFB-0745-8AE4-B7C4798F8C8A}" type="parTrans" cxnId="{DFF94ABC-848F-334C-A367-D362A8DD60FE}">
      <dgm:prSet/>
      <dgm:spPr/>
      <dgm:t>
        <a:bodyPr/>
        <a:lstStyle/>
        <a:p>
          <a:endParaRPr lang="en-US"/>
        </a:p>
      </dgm:t>
    </dgm:pt>
    <dgm:pt modelId="{8CB7BAAD-A294-5B4B-9264-150B22721A7F}" type="sibTrans" cxnId="{DFF94ABC-848F-334C-A367-D362A8DD60FE}">
      <dgm:prSet/>
      <dgm:spPr/>
      <dgm:t>
        <a:bodyPr/>
        <a:lstStyle/>
        <a:p>
          <a:endParaRPr lang="en-US"/>
        </a:p>
      </dgm:t>
    </dgm:pt>
    <dgm:pt modelId="{4783D87E-971D-2E47-9B17-0135D11DA5AA}" type="pres">
      <dgm:prSet presAssocID="{6677E71B-0E12-9945-8928-10B50456882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BD3877-7BB6-9548-A03E-83B7A69C0FC0}" type="pres">
      <dgm:prSet presAssocID="{C8CB454D-3199-6041-BA03-0CA8E318F1F1}" presName="roof" presStyleLbl="dkBgShp" presStyleIdx="0" presStyleCnt="2"/>
      <dgm:spPr/>
      <dgm:t>
        <a:bodyPr/>
        <a:lstStyle/>
        <a:p>
          <a:endParaRPr lang="en-US"/>
        </a:p>
      </dgm:t>
    </dgm:pt>
    <dgm:pt modelId="{93229F72-F3C2-0A4E-94FB-9CCEDC0ED3D5}" type="pres">
      <dgm:prSet presAssocID="{C8CB454D-3199-6041-BA03-0CA8E318F1F1}" presName="pillars" presStyleCnt="0"/>
      <dgm:spPr/>
    </dgm:pt>
    <dgm:pt modelId="{6AD661C7-E6D3-B249-BA44-2EF3E9033DF7}" type="pres">
      <dgm:prSet presAssocID="{C8CB454D-3199-6041-BA03-0CA8E318F1F1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DA9524-C982-AD45-A2F8-E0555FE88D9E}" type="pres">
      <dgm:prSet presAssocID="{B7DA4488-3B26-674A-877B-0798898EF868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77BD20-0EEE-4B4B-BCBA-DD2DF490ACCB}" type="pres">
      <dgm:prSet presAssocID="{C8CB454D-3199-6041-BA03-0CA8E318F1F1}" presName="base" presStyleLbl="dkBgShp" presStyleIdx="1" presStyleCnt="2"/>
      <dgm:spPr/>
    </dgm:pt>
  </dgm:ptLst>
  <dgm:cxnLst>
    <dgm:cxn modelId="{2586B766-0845-8741-AD5F-33DA70B2FF16}" type="presOf" srcId="{B7DA4488-3B26-674A-877B-0798898EF868}" destId="{4EDA9524-C982-AD45-A2F8-E0555FE88D9E}" srcOrd="0" destOrd="0" presId="urn:microsoft.com/office/officeart/2005/8/layout/hList3"/>
    <dgm:cxn modelId="{FB3364B5-30B6-A347-BEC5-1DD281D4440F}" srcId="{6677E71B-0E12-9945-8928-10B50456882B}" destId="{C8CB454D-3199-6041-BA03-0CA8E318F1F1}" srcOrd="0" destOrd="0" parTransId="{8879F7C4-E246-F047-8DED-0CFDA2D5C926}" sibTransId="{93951FC4-A3DB-924A-A0F0-17B3064D4A4A}"/>
    <dgm:cxn modelId="{DFF94ABC-848F-334C-A367-D362A8DD60FE}" srcId="{C8CB454D-3199-6041-BA03-0CA8E318F1F1}" destId="{B7DA4488-3B26-674A-877B-0798898EF868}" srcOrd="1" destOrd="0" parTransId="{9F7A7ABD-FAFB-0745-8AE4-B7C4798F8C8A}" sibTransId="{8CB7BAAD-A294-5B4B-9264-150B22721A7F}"/>
    <dgm:cxn modelId="{846C1B89-B69B-284B-85F3-46BB4DEAA23E}" type="presOf" srcId="{6677E71B-0E12-9945-8928-10B50456882B}" destId="{4783D87E-971D-2E47-9B17-0135D11DA5AA}" srcOrd="0" destOrd="0" presId="urn:microsoft.com/office/officeart/2005/8/layout/hList3"/>
    <dgm:cxn modelId="{AA4BD396-1F2A-FE46-95FB-A8249F86EC40}" type="presOf" srcId="{C8CB454D-3199-6041-BA03-0CA8E318F1F1}" destId="{0CBD3877-7BB6-9548-A03E-83B7A69C0FC0}" srcOrd="0" destOrd="0" presId="urn:microsoft.com/office/officeart/2005/8/layout/hList3"/>
    <dgm:cxn modelId="{1F8D904C-8FB4-E04E-BD5D-819C192ED46B}" srcId="{C8CB454D-3199-6041-BA03-0CA8E318F1F1}" destId="{A39C1713-81FF-6E4D-9FC2-2A6A2BA7B3C8}" srcOrd="0" destOrd="0" parTransId="{4F9DE43E-9DAE-D849-8380-1A7A629E8377}" sibTransId="{BCB7F508-8199-CD4D-B65C-B5439F627998}"/>
    <dgm:cxn modelId="{B4346F20-D9B6-8841-95C6-A49B4B1C1738}" type="presOf" srcId="{A39C1713-81FF-6E4D-9FC2-2A6A2BA7B3C8}" destId="{6AD661C7-E6D3-B249-BA44-2EF3E9033DF7}" srcOrd="0" destOrd="0" presId="urn:microsoft.com/office/officeart/2005/8/layout/hList3"/>
    <dgm:cxn modelId="{18875B1D-D1A8-EF4A-B668-4186DDE080BB}" type="presParOf" srcId="{4783D87E-971D-2E47-9B17-0135D11DA5AA}" destId="{0CBD3877-7BB6-9548-A03E-83B7A69C0FC0}" srcOrd="0" destOrd="0" presId="urn:microsoft.com/office/officeart/2005/8/layout/hList3"/>
    <dgm:cxn modelId="{94204947-CE04-2A4B-9901-DDC951DEA3BE}" type="presParOf" srcId="{4783D87E-971D-2E47-9B17-0135D11DA5AA}" destId="{93229F72-F3C2-0A4E-94FB-9CCEDC0ED3D5}" srcOrd="1" destOrd="0" presId="urn:microsoft.com/office/officeart/2005/8/layout/hList3"/>
    <dgm:cxn modelId="{FF91B7DE-D083-7640-9BF3-173E24BB4C00}" type="presParOf" srcId="{93229F72-F3C2-0A4E-94FB-9CCEDC0ED3D5}" destId="{6AD661C7-E6D3-B249-BA44-2EF3E9033DF7}" srcOrd="0" destOrd="0" presId="urn:microsoft.com/office/officeart/2005/8/layout/hList3"/>
    <dgm:cxn modelId="{B8BC360C-5C63-5247-A15F-5D427B79C08E}" type="presParOf" srcId="{93229F72-F3C2-0A4E-94FB-9CCEDC0ED3D5}" destId="{4EDA9524-C982-AD45-A2F8-E0555FE88D9E}" srcOrd="1" destOrd="0" presId="urn:microsoft.com/office/officeart/2005/8/layout/hList3"/>
    <dgm:cxn modelId="{F65A52D8-D8D8-084C-AA01-47B6B51BD8A6}" type="presParOf" srcId="{4783D87E-971D-2E47-9B17-0135D11DA5AA}" destId="{9877BD20-0EEE-4B4B-BCBA-DD2DF490ACC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6105E45-1B7E-B140-AFC0-BD12E9182511}" type="doc">
      <dgm:prSet loTypeId="urn:microsoft.com/office/officeart/2005/8/layout/hProcess9" loCatId="" qsTypeId="urn:microsoft.com/office/officeart/2005/8/quickstyle/3D2" qsCatId="3D" csTypeId="urn:microsoft.com/office/officeart/2005/8/colors/accent0_3" csCatId="mainScheme" phldr="1"/>
      <dgm:spPr/>
    </dgm:pt>
    <dgm:pt modelId="{E82E70C3-83C1-984A-853E-2908523F79A6}">
      <dgm:prSet phldrT="[Text]"/>
      <dgm:spPr/>
      <dgm:t>
        <a:bodyPr/>
        <a:lstStyle/>
        <a:p>
          <a:r>
            <a:rPr lang="en-US" dirty="0" err="1" smtClean="0"/>
            <a:t>Omissão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Acolhimento</a:t>
          </a:r>
          <a:endParaRPr lang="en-US" dirty="0"/>
        </a:p>
      </dgm:t>
    </dgm:pt>
    <dgm:pt modelId="{7FB84CB5-7471-CA45-9A0B-2735C3426EBD}" type="parTrans" cxnId="{4CE3167B-AD9B-BD4B-BC15-AB74E00D4A67}">
      <dgm:prSet/>
      <dgm:spPr/>
      <dgm:t>
        <a:bodyPr/>
        <a:lstStyle/>
        <a:p>
          <a:endParaRPr lang="en-US"/>
        </a:p>
      </dgm:t>
    </dgm:pt>
    <dgm:pt modelId="{AC6FC239-D980-F146-B17F-284A92839CE1}" type="sibTrans" cxnId="{4CE3167B-AD9B-BD4B-BC15-AB74E00D4A67}">
      <dgm:prSet/>
      <dgm:spPr/>
      <dgm:t>
        <a:bodyPr/>
        <a:lstStyle/>
        <a:p>
          <a:endParaRPr lang="en-US"/>
        </a:p>
      </dgm:t>
    </dgm:pt>
    <dgm:pt modelId="{B5D00B94-1643-A94D-B30E-AE74546EFF72}">
      <dgm:prSet phldrT="[Text]"/>
      <dgm:spPr/>
      <dgm:t>
        <a:bodyPr/>
        <a:lstStyle/>
        <a:p>
          <a:r>
            <a:rPr lang="en-US" dirty="0" err="1" smtClean="0"/>
            <a:t>Requerimento</a:t>
          </a:r>
          <a:r>
            <a:rPr lang="en-US" dirty="0" smtClean="0"/>
            <a:t> do </a:t>
          </a:r>
          <a:r>
            <a:rPr lang="en-US" dirty="0" err="1" smtClean="0"/>
            <a:t>Exequente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Juízo</a:t>
          </a:r>
          <a:endParaRPr lang="en-US" dirty="0"/>
        </a:p>
      </dgm:t>
    </dgm:pt>
    <dgm:pt modelId="{CD65CBDD-6694-7440-B49C-6F2470572180}" type="parTrans" cxnId="{79B40778-9BA7-3B4B-B1DB-43B08AC1F00C}">
      <dgm:prSet/>
      <dgm:spPr/>
      <dgm:t>
        <a:bodyPr/>
        <a:lstStyle/>
        <a:p>
          <a:endParaRPr lang="en-US"/>
        </a:p>
      </dgm:t>
    </dgm:pt>
    <dgm:pt modelId="{0A441BAC-6E32-BB4F-B584-65F233D5730E}" type="sibTrans" cxnId="{79B40778-9BA7-3B4B-B1DB-43B08AC1F00C}">
      <dgm:prSet/>
      <dgm:spPr/>
      <dgm:t>
        <a:bodyPr/>
        <a:lstStyle/>
        <a:p>
          <a:endParaRPr lang="en-US"/>
        </a:p>
      </dgm:t>
    </dgm:pt>
    <dgm:pt modelId="{DB4DC60D-B895-1F4E-A47E-00F37F6BE0A2}">
      <dgm:prSet phldrT="[Text]"/>
      <dgm:spPr/>
      <dgm:t>
        <a:bodyPr/>
        <a:lstStyle/>
        <a:p>
          <a:r>
            <a:rPr lang="en-US" dirty="0" err="1" smtClean="0"/>
            <a:t>Requerimento</a:t>
          </a:r>
          <a:r>
            <a:rPr lang="en-US" dirty="0" smtClean="0"/>
            <a:t> do </a:t>
          </a:r>
          <a:r>
            <a:rPr lang="en-US" dirty="0" err="1" smtClean="0"/>
            <a:t>Juízo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Presidente</a:t>
          </a:r>
          <a:r>
            <a:rPr lang="en-US" dirty="0" smtClean="0"/>
            <a:t> do TJ </a:t>
          </a:r>
          <a:r>
            <a:rPr lang="en-US" dirty="0" err="1" smtClean="0"/>
            <a:t>ou</a:t>
          </a:r>
          <a:r>
            <a:rPr lang="en-US" dirty="0" smtClean="0"/>
            <a:t> TRF</a:t>
          </a:r>
        </a:p>
      </dgm:t>
    </dgm:pt>
    <dgm:pt modelId="{A52D8E1E-4923-3C4B-9B9F-D959383E7B28}" type="parTrans" cxnId="{7B9A4B37-857F-494B-A441-E5F07898072A}">
      <dgm:prSet/>
      <dgm:spPr/>
      <dgm:t>
        <a:bodyPr/>
        <a:lstStyle/>
        <a:p>
          <a:endParaRPr lang="en-US"/>
        </a:p>
      </dgm:t>
    </dgm:pt>
    <dgm:pt modelId="{B065CE21-2DF0-9F49-8006-3C4CE88348F6}" type="sibTrans" cxnId="{7B9A4B37-857F-494B-A441-E5F07898072A}">
      <dgm:prSet/>
      <dgm:spPr/>
      <dgm:t>
        <a:bodyPr/>
        <a:lstStyle/>
        <a:p>
          <a:endParaRPr lang="en-US"/>
        </a:p>
      </dgm:t>
    </dgm:pt>
    <dgm:pt modelId="{038BC6E2-696B-4C4B-BBF6-9B3371C6F4B4}">
      <dgm:prSet phldrT="[Text]"/>
      <dgm:spPr/>
      <dgm:t>
        <a:bodyPr/>
        <a:lstStyle/>
        <a:p>
          <a:r>
            <a:rPr lang="en-US" dirty="0" smtClean="0"/>
            <a:t>REQUISIÇÃO DO PRESIDENTE</a:t>
          </a:r>
        </a:p>
        <a:p>
          <a:r>
            <a:rPr lang="en-US" dirty="0" smtClean="0"/>
            <a:t>(S. 311/STJ e S. 333/STF)</a:t>
          </a:r>
        </a:p>
        <a:p>
          <a:r>
            <a:rPr lang="en-US" dirty="0" smtClean="0"/>
            <a:t>Art. 1o, da Lei n. 9.494/97</a:t>
          </a:r>
        </a:p>
      </dgm:t>
    </dgm:pt>
    <dgm:pt modelId="{E8104958-E665-054D-9FA6-C4CDDFD19708}" type="parTrans" cxnId="{BA7016F0-D407-494C-BD66-976D8CC010B8}">
      <dgm:prSet/>
      <dgm:spPr/>
      <dgm:t>
        <a:bodyPr/>
        <a:lstStyle/>
        <a:p>
          <a:endParaRPr lang="en-US"/>
        </a:p>
      </dgm:t>
    </dgm:pt>
    <dgm:pt modelId="{82B98278-650F-1A43-8BD5-370D179DB532}" type="sibTrans" cxnId="{BA7016F0-D407-494C-BD66-976D8CC010B8}">
      <dgm:prSet/>
      <dgm:spPr/>
      <dgm:t>
        <a:bodyPr/>
        <a:lstStyle/>
        <a:p>
          <a:endParaRPr lang="en-US"/>
        </a:p>
      </dgm:t>
    </dgm:pt>
    <dgm:pt modelId="{6F6F7FFB-CC33-A04E-8432-2E2024449707}" type="pres">
      <dgm:prSet presAssocID="{D6105E45-1B7E-B140-AFC0-BD12E9182511}" presName="CompostProcess" presStyleCnt="0">
        <dgm:presLayoutVars>
          <dgm:dir/>
          <dgm:resizeHandles val="exact"/>
        </dgm:presLayoutVars>
      </dgm:prSet>
      <dgm:spPr/>
    </dgm:pt>
    <dgm:pt modelId="{D30EA82A-7703-FE47-ACF5-53D006D495FC}" type="pres">
      <dgm:prSet presAssocID="{D6105E45-1B7E-B140-AFC0-BD12E9182511}" presName="arrow" presStyleLbl="bgShp" presStyleIdx="0" presStyleCnt="1"/>
      <dgm:spPr/>
    </dgm:pt>
    <dgm:pt modelId="{F6E9A0BE-F72F-BB4F-AF3E-6A68EB9249FD}" type="pres">
      <dgm:prSet presAssocID="{D6105E45-1B7E-B140-AFC0-BD12E9182511}" presName="linearProcess" presStyleCnt="0"/>
      <dgm:spPr/>
    </dgm:pt>
    <dgm:pt modelId="{ED518DE6-8304-2047-91E6-60FEDCD70DC9}" type="pres">
      <dgm:prSet presAssocID="{E82E70C3-83C1-984A-853E-2908523F79A6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FB17FE-722F-4C48-A640-52CDDB9B9FE5}" type="pres">
      <dgm:prSet presAssocID="{AC6FC239-D980-F146-B17F-284A92839CE1}" presName="sibTrans" presStyleCnt="0"/>
      <dgm:spPr/>
    </dgm:pt>
    <dgm:pt modelId="{C82C156C-7411-5349-BD2B-AE2EE8E27610}" type="pres">
      <dgm:prSet presAssocID="{B5D00B94-1643-A94D-B30E-AE74546EFF72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FDC41-164F-6D44-90FE-291EDCC2448A}" type="pres">
      <dgm:prSet presAssocID="{0A441BAC-6E32-BB4F-B584-65F233D5730E}" presName="sibTrans" presStyleCnt="0"/>
      <dgm:spPr/>
    </dgm:pt>
    <dgm:pt modelId="{83602433-3092-2349-84CD-28BFD793CA28}" type="pres">
      <dgm:prSet presAssocID="{DB4DC60D-B895-1F4E-A47E-00F37F6BE0A2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368FF-E195-6548-8073-74AC89BA1A50}" type="pres">
      <dgm:prSet presAssocID="{B065CE21-2DF0-9F49-8006-3C4CE88348F6}" presName="sibTrans" presStyleCnt="0"/>
      <dgm:spPr/>
    </dgm:pt>
    <dgm:pt modelId="{E27DB8DF-72D0-3E4A-A4CD-5B886A8F2DD6}" type="pres">
      <dgm:prSet presAssocID="{038BC6E2-696B-4C4B-BBF6-9B3371C6F4B4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923DFD-1511-E749-95E4-D0CEBFB8F937}" type="presOf" srcId="{E82E70C3-83C1-984A-853E-2908523F79A6}" destId="{ED518DE6-8304-2047-91E6-60FEDCD70DC9}" srcOrd="0" destOrd="0" presId="urn:microsoft.com/office/officeart/2005/8/layout/hProcess9"/>
    <dgm:cxn modelId="{3DC68890-70DD-D94F-8BEF-F0BE9E79D3B2}" type="presOf" srcId="{B5D00B94-1643-A94D-B30E-AE74546EFF72}" destId="{C82C156C-7411-5349-BD2B-AE2EE8E27610}" srcOrd="0" destOrd="0" presId="urn:microsoft.com/office/officeart/2005/8/layout/hProcess9"/>
    <dgm:cxn modelId="{BA7016F0-D407-494C-BD66-976D8CC010B8}" srcId="{D6105E45-1B7E-B140-AFC0-BD12E9182511}" destId="{038BC6E2-696B-4C4B-BBF6-9B3371C6F4B4}" srcOrd="3" destOrd="0" parTransId="{E8104958-E665-054D-9FA6-C4CDDFD19708}" sibTransId="{82B98278-650F-1A43-8BD5-370D179DB532}"/>
    <dgm:cxn modelId="{055A7408-BCB7-2147-8272-7938A21381E0}" type="presOf" srcId="{038BC6E2-696B-4C4B-BBF6-9B3371C6F4B4}" destId="{E27DB8DF-72D0-3E4A-A4CD-5B886A8F2DD6}" srcOrd="0" destOrd="0" presId="urn:microsoft.com/office/officeart/2005/8/layout/hProcess9"/>
    <dgm:cxn modelId="{BF3655E6-4078-0145-8A66-038A8105CA00}" type="presOf" srcId="{DB4DC60D-B895-1F4E-A47E-00F37F6BE0A2}" destId="{83602433-3092-2349-84CD-28BFD793CA28}" srcOrd="0" destOrd="0" presId="urn:microsoft.com/office/officeart/2005/8/layout/hProcess9"/>
    <dgm:cxn modelId="{79B40778-9BA7-3B4B-B1DB-43B08AC1F00C}" srcId="{D6105E45-1B7E-B140-AFC0-BD12E9182511}" destId="{B5D00B94-1643-A94D-B30E-AE74546EFF72}" srcOrd="1" destOrd="0" parTransId="{CD65CBDD-6694-7440-B49C-6F2470572180}" sibTransId="{0A441BAC-6E32-BB4F-B584-65F233D5730E}"/>
    <dgm:cxn modelId="{4CE3167B-AD9B-BD4B-BC15-AB74E00D4A67}" srcId="{D6105E45-1B7E-B140-AFC0-BD12E9182511}" destId="{E82E70C3-83C1-984A-853E-2908523F79A6}" srcOrd="0" destOrd="0" parTransId="{7FB84CB5-7471-CA45-9A0B-2735C3426EBD}" sibTransId="{AC6FC239-D980-F146-B17F-284A92839CE1}"/>
    <dgm:cxn modelId="{7B9A4B37-857F-494B-A441-E5F07898072A}" srcId="{D6105E45-1B7E-B140-AFC0-BD12E9182511}" destId="{DB4DC60D-B895-1F4E-A47E-00F37F6BE0A2}" srcOrd="2" destOrd="0" parTransId="{A52D8E1E-4923-3C4B-9B9F-D959383E7B28}" sibTransId="{B065CE21-2DF0-9F49-8006-3C4CE88348F6}"/>
    <dgm:cxn modelId="{AE5A3814-405C-2040-A1CF-FF8E3ED5F694}" type="presOf" srcId="{D6105E45-1B7E-B140-AFC0-BD12E9182511}" destId="{6F6F7FFB-CC33-A04E-8432-2E2024449707}" srcOrd="0" destOrd="0" presId="urn:microsoft.com/office/officeart/2005/8/layout/hProcess9"/>
    <dgm:cxn modelId="{A8025D0F-67FA-EF48-A283-D9940753E349}" type="presParOf" srcId="{6F6F7FFB-CC33-A04E-8432-2E2024449707}" destId="{D30EA82A-7703-FE47-ACF5-53D006D495FC}" srcOrd="0" destOrd="0" presId="urn:microsoft.com/office/officeart/2005/8/layout/hProcess9"/>
    <dgm:cxn modelId="{A4A3A694-2F74-684C-9A13-B297CAE8A3C5}" type="presParOf" srcId="{6F6F7FFB-CC33-A04E-8432-2E2024449707}" destId="{F6E9A0BE-F72F-BB4F-AF3E-6A68EB9249FD}" srcOrd="1" destOrd="0" presId="urn:microsoft.com/office/officeart/2005/8/layout/hProcess9"/>
    <dgm:cxn modelId="{5C589116-9E9E-D443-B94D-3FD60FBCBF40}" type="presParOf" srcId="{F6E9A0BE-F72F-BB4F-AF3E-6A68EB9249FD}" destId="{ED518DE6-8304-2047-91E6-60FEDCD70DC9}" srcOrd="0" destOrd="0" presId="urn:microsoft.com/office/officeart/2005/8/layout/hProcess9"/>
    <dgm:cxn modelId="{BAD66247-CBFA-3A4F-9156-1B4306EDD5CD}" type="presParOf" srcId="{F6E9A0BE-F72F-BB4F-AF3E-6A68EB9249FD}" destId="{61FB17FE-722F-4C48-A640-52CDDB9B9FE5}" srcOrd="1" destOrd="0" presId="urn:microsoft.com/office/officeart/2005/8/layout/hProcess9"/>
    <dgm:cxn modelId="{8FAD10B6-151C-374D-9B18-D1B594845838}" type="presParOf" srcId="{F6E9A0BE-F72F-BB4F-AF3E-6A68EB9249FD}" destId="{C82C156C-7411-5349-BD2B-AE2EE8E27610}" srcOrd="2" destOrd="0" presId="urn:microsoft.com/office/officeart/2005/8/layout/hProcess9"/>
    <dgm:cxn modelId="{7B839572-B5E9-C94B-A985-5F17EC78EAED}" type="presParOf" srcId="{F6E9A0BE-F72F-BB4F-AF3E-6A68EB9249FD}" destId="{3DAFDC41-164F-6D44-90FE-291EDCC2448A}" srcOrd="3" destOrd="0" presId="urn:microsoft.com/office/officeart/2005/8/layout/hProcess9"/>
    <dgm:cxn modelId="{06B5A4E9-C734-9442-8308-287F4658F127}" type="presParOf" srcId="{F6E9A0BE-F72F-BB4F-AF3E-6A68EB9249FD}" destId="{83602433-3092-2349-84CD-28BFD793CA28}" srcOrd="4" destOrd="0" presId="urn:microsoft.com/office/officeart/2005/8/layout/hProcess9"/>
    <dgm:cxn modelId="{150EF38A-DC1D-0C4A-8DBA-60AA6952D069}" type="presParOf" srcId="{F6E9A0BE-F72F-BB4F-AF3E-6A68EB9249FD}" destId="{EDF368FF-E195-6548-8073-74AC89BA1A50}" srcOrd="5" destOrd="0" presId="urn:microsoft.com/office/officeart/2005/8/layout/hProcess9"/>
    <dgm:cxn modelId="{76BEFF6B-3734-7F46-B8E1-011FC0D53904}" type="presParOf" srcId="{F6E9A0BE-F72F-BB4F-AF3E-6A68EB9249FD}" destId="{E27DB8DF-72D0-3E4A-A4CD-5B886A8F2DD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EBDE5B2-E686-3944-9FF1-290EA106F149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D05906C-6D6D-2744-BFA6-152B71A8FC40}">
      <dgm:prSet phldrT="[Text]"/>
      <dgm:spPr/>
      <dgm:t>
        <a:bodyPr/>
        <a:lstStyle/>
        <a:p>
          <a:r>
            <a:rPr lang="en-US" dirty="0" err="1" smtClean="0"/>
            <a:t>Precatórios</a:t>
          </a:r>
          <a:endParaRPr lang="en-US" dirty="0"/>
        </a:p>
      </dgm:t>
    </dgm:pt>
    <dgm:pt modelId="{12C6F807-D42C-1648-A263-A960681FF16C}" type="parTrans" cxnId="{1CE6B9C4-9678-1340-9E7A-7A0367870CCA}">
      <dgm:prSet/>
      <dgm:spPr/>
      <dgm:t>
        <a:bodyPr/>
        <a:lstStyle/>
        <a:p>
          <a:endParaRPr lang="en-US"/>
        </a:p>
      </dgm:t>
    </dgm:pt>
    <dgm:pt modelId="{520B8076-E60D-EB48-A37C-6E73DF82B8AD}" type="sibTrans" cxnId="{1CE6B9C4-9678-1340-9E7A-7A0367870CCA}">
      <dgm:prSet/>
      <dgm:spPr/>
      <dgm:t>
        <a:bodyPr/>
        <a:lstStyle/>
        <a:p>
          <a:endParaRPr lang="en-US"/>
        </a:p>
      </dgm:t>
    </dgm:pt>
    <dgm:pt modelId="{7D15BC4A-5093-E448-82D1-24092377B310}">
      <dgm:prSet phldrT="[Text]"/>
      <dgm:spPr/>
      <dgm:t>
        <a:bodyPr/>
        <a:lstStyle/>
        <a:p>
          <a:r>
            <a:rPr lang="en-US" dirty="0" err="1" smtClean="0"/>
            <a:t>Débitos</a:t>
          </a:r>
          <a:r>
            <a:rPr lang="en-US" dirty="0" smtClean="0"/>
            <a:t> </a:t>
          </a:r>
          <a:r>
            <a:rPr lang="en-US" dirty="0" err="1" smtClean="0"/>
            <a:t>Alimentares</a:t>
          </a:r>
          <a:endParaRPr lang="en-US" dirty="0" smtClean="0"/>
        </a:p>
        <a:p>
          <a:r>
            <a:rPr lang="en-US" dirty="0" err="1" smtClean="0"/>
            <a:t>Qualificados</a:t>
          </a:r>
          <a:endParaRPr lang="en-US" dirty="0"/>
        </a:p>
      </dgm:t>
    </dgm:pt>
    <dgm:pt modelId="{31AE1517-2A81-F149-B583-69AB9D6CE5C4}" type="parTrans" cxnId="{9020DC09-7C31-EA45-9CDD-D1CF4B48DC05}">
      <dgm:prSet/>
      <dgm:spPr/>
      <dgm:t>
        <a:bodyPr/>
        <a:lstStyle/>
        <a:p>
          <a:endParaRPr lang="en-US"/>
        </a:p>
      </dgm:t>
    </dgm:pt>
    <dgm:pt modelId="{607C5082-990F-8949-817E-479B11127B54}" type="sibTrans" cxnId="{9020DC09-7C31-EA45-9CDD-D1CF4B48DC05}">
      <dgm:prSet/>
      <dgm:spPr/>
      <dgm:t>
        <a:bodyPr/>
        <a:lstStyle/>
        <a:p>
          <a:endParaRPr lang="en-US"/>
        </a:p>
      </dgm:t>
    </dgm:pt>
    <dgm:pt modelId="{319836E9-5E1A-8D43-84F7-A9DC6718D390}">
      <dgm:prSet phldrT="[Text]"/>
      <dgm:spPr/>
      <dgm:t>
        <a:bodyPr/>
        <a:lstStyle/>
        <a:p>
          <a:r>
            <a:rPr lang="en-US" dirty="0" err="1" smtClean="0"/>
            <a:t>Débitos</a:t>
          </a:r>
          <a:r>
            <a:rPr lang="en-US" dirty="0" smtClean="0"/>
            <a:t> </a:t>
          </a:r>
          <a:r>
            <a:rPr lang="en-US" dirty="0" err="1" smtClean="0"/>
            <a:t>Comuns</a:t>
          </a:r>
          <a:endParaRPr lang="en-US" dirty="0"/>
        </a:p>
      </dgm:t>
    </dgm:pt>
    <dgm:pt modelId="{95DA30B6-6E6B-8C40-BEFA-D83658D0D1FE}" type="parTrans" cxnId="{D2B6D055-0132-2B48-843B-C07510095D15}">
      <dgm:prSet/>
      <dgm:spPr/>
      <dgm:t>
        <a:bodyPr/>
        <a:lstStyle/>
        <a:p>
          <a:endParaRPr lang="en-US"/>
        </a:p>
      </dgm:t>
    </dgm:pt>
    <dgm:pt modelId="{DD50BB84-3BBB-AF49-9593-5B878DE0EB39}" type="sibTrans" cxnId="{D2B6D055-0132-2B48-843B-C07510095D15}">
      <dgm:prSet/>
      <dgm:spPr/>
      <dgm:t>
        <a:bodyPr/>
        <a:lstStyle/>
        <a:p>
          <a:endParaRPr lang="en-US"/>
        </a:p>
      </dgm:t>
    </dgm:pt>
    <dgm:pt modelId="{6761B0B6-B2FB-844F-B43A-CFA7960E9F54}">
      <dgm:prSet phldrT="[Text]"/>
      <dgm:spPr/>
      <dgm:t>
        <a:bodyPr/>
        <a:lstStyle/>
        <a:p>
          <a:r>
            <a:rPr lang="en-US" dirty="0" err="1" smtClean="0"/>
            <a:t>Débitos</a:t>
          </a:r>
          <a:r>
            <a:rPr lang="en-US" dirty="0" smtClean="0"/>
            <a:t> </a:t>
          </a:r>
          <a:r>
            <a:rPr lang="en-US" dirty="0" err="1" smtClean="0"/>
            <a:t>Alimentares</a:t>
          </a:r>
          <a:endParaRPr lang="en-US" dirty="0"/>
        </a:p>
      </dgm:t>
    </dgm:pt>
    <dgm:pt modelId="{0A1C418D-BCB3-874F-81BF-2FE6F4EEEE3F}" type="parTrans" cxnId="{9A810BB0-3F8E-6042-AFDF-8E4230987100}">
      <dgm:prSet/>
      <dgm:spPr/>
      <dgm:t>
        <a:bodyPr/>
        <a:lstStyle/>
        <a:p>
          <a:endParaRPr lang="en-US"/>
        </a:p>
      </dgm:t>
    </dgm:pt>
    <dgm:pt modelId="{DFB83E45-8CFC-934D-8D6F-60C0F62F085F}" type="sibTrans" cxnId="{9A810BB0-3F8E-6042-AFDF-8E4230987100}">
      <dgm:prSet/>
      <dgm:spPr/>
      <dgm:t>
        <a:bodyPr/>
        <a:lstStyle/>
        <a:p>
          <a:endParaRPr lang="en-US"/>
        </a:p>
      </dgm:t>
    </dgm:pt>
    <dgm:pt modelId="{FE762320-B7D0-8C46-BA3F-C7FC04AA0A2C}" type="pres">
      <dgm:prSet presAssocID="{2EBDE5B2-E686-3944-9FF1-290EA106F14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BA3516-ABFC-5147-A6BB-8E747E53F67F}" type="pres">
      <dgm:prSet presAssocID="{0D05906C-6D6D-2744-BFA6-152B71A8FC40}" presName="roof" presStyleLbl="dkBgShp" presStyleIdx="0" presStyleCnt="2"/>
      <dgm:spPr/>
      <dgm:t>
        <a:bodyPr/>
        <a:lstStyle/>
        <a:p>
          <a:endParaRPr lang="en-US"/>
        </a:p>
      </dgm:t>
    </dgm:pt>
    <dgm:pt modelId="{5919F947-C241-D74C-A7D8-D4A66DABA355}" type="pres">
      <dgm:prSet presAssocID="{0D05906C-6D6D-2744-BFA6-152B71A8FC40}" presName="pillars" presStyleCnt="0"/>
      <dgm:spPr/>
    </dgm:pt>
    <dgm:pt modelId="{6C8B6910-1AA0-0A4E-B135-D9BC5DFFF9D5}" type="pres">
      <dgm:prSet presAssocID="{0D05906C-6D6D-2744-BFA6-152B71A8FC40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5FC61E-E98F-4345-A994-EE104AC01C12}" type="pres">
      <dgm:prSet presAssocID="{6761B0B6-B2FB-844F-B43A-CFA7960E9F54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6D0E50-46B0-8D46-90A9-6E6F99013724}" type="pres">
      <dgm:prSet presAssocID="{319836E9-5E1A-8D43-84F7-A9DC6718D390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A7ED6F-0D3E-0442-9446-BDC7D7B7EEC5}" type="pres">
      <dgm:prSet presAssocID="{0D05906C-6D6D-2744-BFA6-152B71A8FC40}" presName="base" presStyleLbl="dkBgShp" presStyleIdx="1" presStyleCnt="2"/>
      <dgm:spPr/>
    </dgm:pt>
  </dgm:ptLst>
  <dgm:cxnLst>
    <dgm:cxn modelId="{44898301-0ED5-AA40-A8CF-558F266B9AD3}" type="presOf" srcId="{319836E9-5E1A-8D43-84F7-A9DC6718D390}" destId="{326D0E50-46B0-8D46-90A9-6E6F99013724}" srcOrd="0" destOrd="0" presId="urn:microsoft.com/office/officeart/2005/8/layout/hList3"/>
    <dgm:cxn modelId="{43C0B026-7491-9942-ABAC-9F98E9C7DF5F}" type="presOf" srcId="{6761B0B6-B2FB-844F-B43A-CFA7960E9F54}" destId="{0F5FC61E-E98F-4345-A994-EE104AC01C12}" srcOrd="0" destOrd="0" presId="urn:microsoft.com/office/officeart/2005/8/layout/hList3"/>
    <dgm:cxn modelId="{1CE6B9C4-9678-1340-9E7A-7A0367870CCA}" srcId="{2EBDE5B2-E686-3944-9FF1-290EA106F149}" destId="{0D05906C-6D6D-2744-BFA6-152B71A8FC40}" srcOrd="0" destOrd="0" parTransId="{12C6F807-D42C-1648-A263-A960681FF16C}" sibTransId="{520B8076-E60D-EB48-A37C-6E73DF82B8AD}"/>
    <dgm:cxn modelId="{9020DC09-7C31-EA45-9CDD-D1CF4B48DC05}" srcId="{0D05906C-6D6D-2744-BFA6-152B71A8FC40}" destId="{7D15BC4A-5093-E448-82D1-24092377B310}" srcOrd="0" destOrd="0" parTransId="{31AE1517-2A81-F149-B583-69AB9D6CE5C4}" sibTransId="{607C5082-990F-8949-817E-479B11127B54}"/>
    <dgm:cxn modelId="{D2B6D055-0132-2B48-843B-C07510095D15}" srcId="{0D05906C-6D6D-2744-BFA6-152B71A8FC40}" destId="{319836E9-5E1A-8D43-84F7-A9DC6718D390}" srcOrd="2" destOrd="0" parTransId="{95DA30B6-6E6B-8C40-BEFA-D83658D0D1FE}" sibTransId="{DD50BB84-3BBB-AF49-9593-5B878DE0EB39}"/>
    <dgm:cxn modelId="{64235A7D-C3CD-994E-8FF6-0DA6AEF495E2}" type="presOf" srcId="{7D15BC4A-5093-E448-82D1-24092377B310}" destId="{6C8B6910-1AA0-0A4E-B135-D9BC5DFFF9D5}" srcOrd="0" destOrd="0" presId="urn:microsoft.com/office/officeart/2005/8/layout/hList3"/>
    <dgm:cxn modelId="{4FBF5C9B-3500-5748-A995-C61E4059C24B}" type="presOf" srcId="{2EBDE5B2-E686-3944-9FF1-290EA106F149}" destId="{FE762320-B7D0-8C46-BA3F-C7FC04AA0A2C}" srcOrd="0" destOrd="0" presId="urn:microsoft.com/office/officeart/2005/8/layout/hList3"/>
    <dgm:cxn modelId="{08874F98-56AC-4948-98F8-9B0A3218DD2F}" type="presOf" srcId="{0D05906C-6D6D-2744-BFA6-152B71A8FC40}" destId="{C0BA3516-ABFC-5147-A6BB-8E747E53F67F}" srcOrd="0" destOrd="0" presId="urn:microsoft.com/office/officeart/2005/8/layout/hList3"/>
    <dgm:cxn modelId="{9A810BB0-3F8E-6042-AFDF-8E4230987100}" srcId="{0D05906C-6D6D-2744-BFA6-152B71A8FC40}" destId="{6761B0B6-B2FB-844F-B43A-CFA7960E9F54}" srcOrd="1" destOrd="0" parTransId="{0A1C418D-BCB3-874F-81BF-2FE6F4EEEE3F}" sibTransId="{DFB83E45-8CFC-934D-8D6F-60C0F62F085F}"/>
    <dgm:cxn modelId="{D6CB4A38-AF47-F641-89A0-4D8560436B4A}" type="presParOf" srcId="{FE762320-B7D0-8C46-BA3F-C7FC04AA0A2C}" destId="{C0BA3516-ABFC-5147-A6BB-8E747E53F67F}" srcOrd="0" destOrd="0" presId="urn:microsoft.com/office/officeart/2005/8/layout/hList3"/>
    <dgm:cxn modelId="{A206B9A2-DC79-F84F-8FD4-691DDA508820}" type="presParOf" srcId="{FE762320-B7D0-8C46-BA3F-C7FC04AA0A2C}" destId="{5919F947-C241-D74C-A7D8-D4A66DABA355}" srcOrd="1" destOrd="0" presId="urn:microsoft.com/office/officeart/2005/8/layout/hList3"/>
    <dgm:cxn modelId="{7E565940-2DBE-8F4A-A5DC-91E4CEFC1044}" type="presParOf" srcId="{5919F947-C241-D74C-A7D8-D4A66DABA355}" destId="{6C8B6910-1AA0-0A4E-B135-D9BC5DFFF9D5}" srcOrd="0" destOrd="0" presId="urn:microsoft.com/office/officeart/2005/8/layout/hList3"/>
    <dgm:cxn modelId="{664E49F4-2AED-B243-B97E-C917A1DBC189}" type="presParOf" srcId="{5919F947-C241-D74C-A7D8-D4A66DABA355}" destId="{0F5FC61E-E98F-4345-A994-EE104AC01C12}" srcOrd="1" destOrd="0" presId="urn:microsoft.com/office/officeart/2005/8/layout/hList3"/>
    <dgm:cxn modelId="{FAE61854-2B12-0649-8B0A-00B52DAAD14D}" type="presParOf" srcId="{5919F947-C241-D74C-A7D8-D4A66DABA355}" destId="{326D0E50-46B0-8D46-90A9-6E6F99013724}" srcOrd="2" destOrd="0" presId="urn:microsoft.com/office/officeart/2005/8/layout/hList3"/>
    <dgm:cxn modelId="{ADAE953F-27C9-9C4D-BD25-9B7EA12CC659}" type="presParOf" srcId="{FE762320-B7D0-8C46-BA3F-C7FC04AA0A2C}" destId="{BAA7ED6F-0D3E-0442-9446-BDC7D7B7EEC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6105E45-1B7E-B140-AFC0-BD12E9182511}" type="doc">
      <dgm:prSet loTypeId="urn:microsoft.com/office/officeart/2005/8/layout/hProcess9" loCatId="" qsTypeId="urn:microsoft.com/office/officeart/2005/8/quickstyle/3D2" qsCatId="3D" csTypeId="urn:microsoft.com/office/officeart/2005/8/colors/accent0_3" csCatId="mainScheme" phldr="1"/>
      <dgm:spPr/>
    </dgm:pt>
    <dgm:pt modelId="{E82E70C3-83C1-984A-853E-2908523F79A6}">
      <dgm:prSet phldrT="[Text]"/>
      <dgm:spPr/>
      <dgm:t>
        <a:bodyPr/>
        <a:lstStyle/>
        <a:p>
          <a:r>
            <a:rPr lang="en-US" dirty="0" err="1" smtClean="0"/>
            <a:t>Omissão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Acolhimento</a:t>
          </a:r>
          <a:endParaRPr lang="en-US" dirty="0"/>
        </a:p>
      </dgm:t>
    </dgm:pt>
    <dgm:pt modelId="{7FB84CB5-7471-CA45-9A0B-2735C3426EBD}" type="parTrans" cxnId="{4CE3167B-AD9B-BD4B-BC15-AB74E00D4A67}">
      <dgm:prSet/>
      <dgm:spPr/>
      <dgm:t>
        <a:bodyPr/>
        <a:lstStyle/>
        <a:p>
          <a:endParaRPr lang="en-US"/>
        </a:p>
      </dgm:t>
    </dgm:pt>
    <dgm:pt modelId="{AC6FC239-D980-F146-B17F-284A92839CE1}" type="sibTrans" cxnId="{4CE3167B-AD9B-BD4B-BC15-AB74E00D4A67}">
      <dgm:prSet/>
      <dgm:spPr/>
      <dgm:t>
        <a:bodyPr/>
        <a:lstStyle/>
        <a:p>
          <a:endParaRPr lang="en-US"/>
        </a:p>
      </dgm:t>
    </dgm:pt>
    <dgm:pt modelId="{B5D00B94-1643-A94D-B30E-AE74546EFF72}">
      <dgm:prSet phldrT="[Text]"/>
      <dgm:spPr/>
      <dgm:t>
        <a:bodyPr/>
        <a:lstStyle/>
        <a:p>
          <a:r>
            <a:rPr lang="en-US" dirty="0" err="1" smtClean="0"/>
            <a:t>Requerimento</a:t>
          </a:r>
          <a:r>
            <a:rPr lang="en-US" dirty="0" smtClean="0"/>
            <a:t> do </a:t>
          </a:r>
          <a:r>
            <a:rPr lang="en-US" dirty="0" err="1" smtClean="0"/>
            <a:t>Exequente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Juízo</a:t>
          </a:r>
          <a:endParaRPr lang="en-US" dirty="0"/>
        </a:p>
      </dgm:t>
    </dgm:pt>
    <dgm:pt modelId="{CD65CBDD-6694-7440-B49C-6F2470572180}" type="parTrans" cxnId="{79B40778-9BA7-3B4B-B1DB-43B08AC1F00C}">
      <dgm:prSet/>
      <dgm:spPr/>
      <dgm:t>
        <a:bodyPr/>
        <a:lstStyle/>
        <a:p>
          <a:endParaRPr lang="en-US"/>
        </a:p>
      </dgm:t>
    </dgm:pt>
    <dgm:pt modelId="{0A441BAC-6E32-BB4F-B584-65F233D5730E}" type="sibTrans" cxnId="{79B40778-9BA7-3B4B-B1DB-43B08AC1F00C}">
      <dgm:prSet/>
      <dgm:spPr/>
      <dgm:t>
        <a:bodyPr/>
        <a:lstStyle/>
        <a:p>
          <a:endParaRPr lang="en-US"/>
        </a:p>
      </dgm:t>
    </dgm:pt>
    <dgm:pt modelId="{DB4DC60D-B895-1F4E-A47E-00F37F6BE0A2}">
      <dgm:prSet phldrT="[Text]"/>
      <dgm:spPr/>
      <dgm:t>
        <a:bodyPr/>
        <a:lstStyle/>
        <a:p>
          <a:r>
            <a:rPr lang="en-US" dirty="0" err="1" smtClean="0"/>
            <a:t>Requisição</a:t>
          </a:r>
          <a:r>
            <a:rPr lang="en-US" dirty="0" smtClean="0"/>
            <a:t> do </a:t>
          </a:r>
          <a:r>
            <a:rPr lang="en-US" dirty="0" err="1" smtClean="0"/>
            <a:t>Juízo</a:t>
          </a:r>
          <a:r>
            <a:rPr lang="en-US" dirty="0" smtClean="0"/>
            <a:t> </a:t>
          </a:r>
          <a:r>
            <a:rPr lang="en-US" dirty="0" err="1" smtClean="0"/>
            <a:t>ao</a:t>
          </a:r>
          <a:r>
            <a:rPr lang="en-US" dirty="0" smtClean="0"/>
            <a:t> </a:t>
          </a:r>
          <a:r>
            <a:rPr lang="en-US" dirty="0" err="1" smtClean="0"/>
            <a:t>Ente</a:t>
          </a:r>
          <a:r>
            <a:rPr lang="en-US" dirty="0" smtClean="0"/>
            <a:t> </a:t>
          </a:r>
          <a:r>
            <a:rPr lang="en-US" dirty="0" err="1" smtClean="0"/>
            <a:t>Público</a:t>
          </a:r>
          <a:endParaRPr lang="en-US" dirty="0" smtClean="0"/>
        </a:p>
      </dgm:t>
    </dgm:pt>
    <dgm:pt modelId="{A52D8E1E-4923-3C4B-9B9F-D959383E7B28}" type="parTrans" cxnId="{7B9A4B37-857F-494B-A441-E5F07898072A}">
      <dgm:prSet/>
      <dgm:spPr/>
      <dgm:t>
        <a:bodyPr/>
        <a:lstStyle/>
        <a:p>
          <a:endParaRPr lang="en-US"/>
        </a:p>
      </dgm:t>
    </dgm:pt>
    <dgm:pt modelId="{B065CE21-2DF0-9F49-8006-3C4CE88348F6}" type="sibTrans" cxnId="{7B9A4B37-857F-494B-A441-E5F07898072A}">
      <dgm:prSet/>
      <dgm:spPr/>
      <dgm:t>
        <a:bodyPr/>
        <a:lstStyle/>
        <a:p>
          <a:endParaRPr lang="en-US"/>
        </a:p>
      </dgm:t>
    </dgm:pt>
    <dgm:pt modelId="{6F6F7FFB-CC33-A04E-8432-2E2024449707}" type="pres">
      <dgm:prSet presAssocID="{D6105E45-1B7E-B140-AFC0-BD12E9182511}" presName="CompostProcess" presStyleCnt="0">
        <dgm:presLayoutVars>
          <dgm:dir/>
          <dgm:resizeHandles val="exact"/>
        </dgm:presLayoutVars>
      </dgm:prSet>
      <dgm:spPr/>
    </dgm:pt>
    <dgm:pt modelId="{D30EA82A-7703-FE47-ACF5-53D006D495FC}" type="pres">
      <dgm:prSet presAssocID="{D6105E45-1B7E-B140-AFC0-BD12E9182511}" presName="arrow" presStyleLbl="bgShp" presStyleIdx="0" presStyleCnt="1"/>
      <dgm:spPr/>
    </dgm:pt>
    <dgm:pt modelId="{F6E9A0BE-F72F-BB4F-AF3E-6A68EB9249FD}" type="pres">
      <dgm:prSet presAssocID="{D6105E45-1B7E-B140-AFC0-BD12E9182511}" presName="linearProcess" presStyleCnt="0"/>
      <dgm:spPr/>
    </dgm:pt>
    <dgm:pt modelId="{ED518DE6-8304-2047-91E6-60FEDCD70DC9}" type="pres">
      <dgm:prSet presAssocID="{E82E70C3-83C1-984A-853E-2908523F79A6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FB17FE-722F-4C48-A640-52CDDB9B9FE5}" type="pres">
      <dgm:prSet presAssocID="{AC6FC239-D980-F146-B17F-284A92839CE1}" presName="sibTrans" presStyleCnt="0"/>
      <dgm:spPr/>
    </dgm:pt>
    <dgm:pt modelId="{C82C156C-7411-5349-BD2B-AE2EE8E27610}" type="pres">
      <dgm:prSet presAssocID="{B5D00B94-1643-A94D-B30E-AE74546EFF7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FDC41-164F-6D44-90FE-291EDCC2448A}" type="pres">
      <dgm:prSet presAssocID="{0A441BAC-6E32-BB4F-B584-65F233D5730E}" presName="sibTrans" presStyleCnt="0"/>
      <dgm:spPr/>
    </dgm:pt>
    <dgm:pt modelId="{83602433-3092-2349-84CD-28BFD793CA28}" type="pres">
      <dgm:prSet presAssocID="{DB4DC60D-B895-1F4E-A47E-00F37F6BE0A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E99C50-788B-7448-B910-B04D25889D2A}" type="presOf" srcId="{B5D00B94-1643-A94D-B30E-AE74546EFF72}" destId="{C82C156C-7411-5349-BD2B-AE2EE8E27610}" srcOrd="0" destOrd="0" presId="urn:microsoft.com/office/officeart/2005/8/layout/hProcess9"/>
    <dgm:cxn modelId="{7B9A4B37-857F-494B-A441-E5F07898072A}" srcId="{D6105E45-1B7E-B140-AFC0-BD12E9182511}" destId="{DB4DC60D-B895-1F4E-A47E-00F37F6BE0A2}" srcOrd="2" destOrd="0" parTransId="{A52D8E1E-4923-3C4B-9B9F-D959383E7B28}" sibTransId="{B065CE21-2DF0-9F49-8006-3C4CE88348F6}"/>
    <dgm:cxn modelId="{4CE3167B-AD9B-BD4B-BC15-AB74E00D4A67}" srcId="{D6105E45-1B7E-B140-AFC0-BD12E9182511}" destId="{E82E70C3-83C1-984A-853E-2908523F79A6}" srcOrd="0" destOrd="0" parTransId="{7FB84CB5-7471-CA45-9A0B-2735C3426EBD}" sibTransId="{AC6FC239-D980-F146-B17F-284A92839CE1}"/>
    <dgm:cxn modelId="{79B40778-9BA7-3B4B-B1DB-43B08AC1F00C}" srcId="{D6105E45-1B7E-B140-AFC0-BD12E9182511}" destId="{B5D00B94-1643-A94D-B30E-AE74546EFF72}" srcOrd="1" destOrd="0" parTransId="{CD65CBDD-6694-7440-B49C-6F2470572180}" sibTransId="{0A441BAC-6E32-BB4F-B584-65F233D5730E}"/>
    <dgm:cxn modelId="{296AE49D-5C28-CB4E-8DBD-567AEF7EF7B8}" type="presOf" srcId="{E82E70C3-83C1-984A-853E-2908523F79A6}" destId="{ED518DE6-8304-2047-91E6-60FEDCD70DC9}" srcOrd="0" destOrd="0" presId="urn:microsoft.com/office/officeart/2005/8/layout/hProcess9"/>
    <dgm:cxn modelId="{21CCCE89-623B-D94A-B994-3C0D4B71A71D}" type="presOf" srcId="{DB4DC60D-B895-1F4E-A47E-00F37F6BE0A2}" destId="{83602433-3092-2349-84CD-28BFD793CA28}" srcOrd="0" destOrd="0" presId="urn:microsoft.com/office/officeart/2005/8/layout/hProcess9"/>
    <dgm:cxn modelId="{555F1005-0E06-3C4B-B233-671588B535FB}" type="presOf" srcId="{D6105E45-1B7E-B140-AFC0-BD12E9182511}" destId="{6F6F7FFB-CC33-A04E-8432-2E2024449707}" srcOrd="0" destOrd="0" presId="urn:microsoft.com/office/officeart/2005/8/layout/hProcess9"/>
    <dgm:cxn modelId="{2A0008D9-7EE5-524F-B2C9-B3399F2E3870}" type="presParOf" srcId="{6F6F7FFB-CC33-A04E-8432-2E2024449707}" destId="{D30EA82A-7703-FE47-ACF5-53D006D495FC}" srcOrd="0" destOrd="0" presId="urn:microsoft.com/office/officeart/2005/8/layout/hProcess9"/>
    <dgm:cxn modelId="{091B5A70-05AC-DC40-93D6-254A7872688C}" type="presParOf" srcId="{6F6F7FFB-CC33-A04E-8432-2E2024449707}" destId="{F6E9A0BE-F72F-BB4F-AF3E-6A68EB9249FD}" srcOrd="1" destOrd="0" presId="urn:microsoft.com/office/officeart/2005/8/layout/hProcess9"/>
    <dgm:cxn modelId="{7F146D41-9C09-3449-B9BC-65934A732079}" type="presParOf" srcId="{F6E9A0BE-F72F-BB4F-AF3E-6A68EB9249FD}" destId="{ED518DE6-8304-2047-91E6-60FEDCD70DC9}" srcOrd="0" destOrd="0" presId="urn:microsoft.com/office/officeart/2005/8/layout/hProcess9"/>
    <dgm:cxn modelId="{CDA4036D-9724-DC4C-8796-F3C187F0458D}" type="presParOf" srcId="{F6E9A0BE-F72F-BB4F-AF3E-6A68EB9249FD}" destId="{61FB17FE-722F-4C48-A640-52CDDB9B9FE5}" srcOrd="1" destOrd="0" presId="urn:microsoft.com/office/officeart/2005/8/layout/hProcess9"/>
    <dgm:cxn modelId="{E1B51D4B-165F-6649-8891-A96351D40DD8}" type="presParOf" srcId="{F6E9A0BE-F72F-BB4F-AF3E-6A68EB9249FD}" destId="{C82C156C-7411-5349-BD2B-AE2EE8E27610}" srcOrd="2" destOrd="0" presId="urn:microsoft.com/office/officeart/2005/8/layout/hProcess9"/>
    <dgm:cxn modelId="{BCD5A458-996C-EF46-AE57-27AD4F6BB7F0}" type="presParOf" srcId="{F6E9A0BE-F72F-BB4F-AF3E-6A68EB9249FD}" destId="{3DAFDC41-164F-6D44-90FE-291EDCC2448A}" srcOrd="3" destOrd="0" presId="urn:microsoft.com/office/officeart/2005/8/layout/hProcess9"/>
    <dgm:cxn modelId="{21418BE6-8A6C-674A-8B1E-2E871B9A3E2D}" type="presParOf" srcId="{F6E9A0BE-F72F-BB4F-AF3E-6A68EB9249FD}" destId="{83602433-3092-2349-84CD-28BFD793CA2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B2C2928-53CC-8240-A684-7354EA02908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4FE52034-DD4E-3D40-A1D0-DBD7F837B147}">
      <dgm:prSet phldrT="[Text]"/>
      <dgm:spPr/>
      <dgm:t>
        <a:bodyPr/>
        <a:lstStyle/>
        <a:p>
          <a:r>
            <a:rPr lang="en-US" dirty="0" err="1" smtClean="0"/>
            <a:t>S</a:t>
          </a:r>
          <a:r>
            <a:rPr lang="en-US" dirty="0" err="1" smtClean="0"/>
            <a:t>úmula</a:t>
          </a:r>
          <a:r>
            <a:rPr lang="en-US" dirty="0" smtClean="0"/>
            <a:t> </a:t>
          </a:r>
          <a:r>
            <a:rPr lang="en-US" dirty="0" err="1" smtClean="0"/>
            <a:t>Vinculante</a:t>
          </a:r>
          <a:r>
            <a:rPr lang="en-US" dirty="0" smtClean="0"/>
            <a:t> 17</a:t>
          </a:r>
          <a:endParaRPr lang="en-US" dirty="0"/>
        </a:p>
      </dgm:t>
    </dgm:pt>
    <dgm:pt modelId="{3511E0F4-54C8-2548-BD70-1BEE897CF3DB}" type="parTrans" cxnId="{51C4BEAE-4242-8E4B-8F8B-2E9AF5A91442}">
      <dgm:prSet/>
      <dgm:spPr/>
      <dgm:t>
        <a:bodyPr/>
        <a:lstStyle/>
        <a:p>
          <a:endParaRPr lang="en-US"/>
        </a:p>
      </dgm:t>
    </dgm:pt>
    <dgm:pt modelId="{4530234D-3F6C-834D-AB4A-264C8252A80C}" type="sibTrans" cxnId="{51C4BEAE-4242-8E4B-8F8B-2E9AF5A91442}">
      <dgm:prSet/>
      <dgm:spPr/>
      <dgm:t>
        <a:bodyPr/>
        <a:lstStyle/>
        <a:p>
          <a:endParaRPr lang="en-US"/>
        </a:p>
      </dgm:t>
    </dgm:pt>
    <dgm:pt modelId="{60CB9F60-07C2-7345-93AB-D22BFF260536}">
      <dgm:prSet phldrT="[Text]"/>
      <dgm:spPr/>
      <dgm:t>
        <a:bodyPr/>
        <a:lstStyle/>
        <a:p>
          <a:r>
            <a:rPr lang="en-US" dirty="0" err="1" smtClean="0"/>
            <a:t>Processamento</a:t>
          </a:r>
          <a:r>
            <a:rPr lang="en-US" dirty="0" smtClean="0"/>
            <a:t> de </a:t>
          </a:r>
          <a:r>
            <a:rPr lang="en-US" dirty="0" err="1" smtClean="0"/>
            <a:t>Precat</a:t>
          </a:r>
          <a:r>
            <a:rPr lang="en-US" dirty="0" err="1" smtClean="0"/>
            <a:t>órios</a:t>
          </a:r>
          <a:r>
            <a:rPr lang="en-US" dirty="0" smtClean="0"/>
            <a:t> </a:t>
          </a:r>
          <a:r>
            <a:rPr lang="en-US" dirty="0" err="1" smtClean="0"/>
            <a:t>possui</a:t>
          </a:r>
          <a:r>
            <a:rPr lang="en-US" dirty="0" smtClean="0"/>
            <a:t> </a:t>
          </a:r>
          <a:r>
            <a:rPr lang="en-US" dirty="0" err="1" smtClean="0"/>
            <a:t>natureza</a:t>
          </a:r>
          <a:r>
            <a:rPr lang="en-US" dirty="0" smtClean="0"/>
            <a:t> </a:t>
          </a:r>
          <a:r>
            <a:rPr lang="en-US" dirty="0" err="1" smtClean="0"/>
            <a:t>administrativa</a:t>
          </a:r>
          <a:endParaRPr lang="en-US" dirty="0"/>
        </a:p>
      </dgm:t>
    </dgm:pt>
    <dgm:pt modelId="{53083373-1976-1C45-9225-6E716F9A6350}" type="parTrans" cxnId="{9DFB0B0B-767A-DE4C-9A0E-D98036089CC5}">
      <dgm:prSet/>
      <dgm:spPr/>
      <dgm:t>
        <a:bodyPr/>
        <a:lstStyle/>
        <a:p>
          <a:endParaRPr lang="en-US"/>
        </a:p>
      </dgm:t>
    </dgm:pt>
    <dgm:pt modelId="{C767E876-00BB-D946-B323-C4A104DA7093}" type="sibTrans" cxnId="{9DFB0B0B-767A-DE4C-9A0E-D98036089CC5}">
      <dgm:prSet/>
      <dgm:spPr/>
      <dgm:t>
        <a:bodyPr/>
        <a:lstStyle/>
        <a:p>
          <a:endParaRPr lang="en-US"/>
        </a:p>
      </dgm:t>
    </dgm:pt>
    <dgm:pt modelId="{EBB2217D-B3E3-F846-90CA-494CCEA734E7}">
      <dgm:prSet phldrT="[Text]"/>
      <dgm:spPr/>
      <dgm:t>
        <a:bodyPr/>
        <a:lstStyle/>
        <a:p>
          <a:r>
            <a:rPr lang="en-US" dirty="0" smtClean="0"/>
            <a:t>RE 579.431/RS</a:t>
          </a:r>
        </a:p>
        <a:p>
          <a:r>
            <a:rPr lang="en-US" dirty="0" err="1" smtClean="0"/>
            <a:t>Juros</a:t>
          </a:r>
          <a:r>
            <a:rPr lang="en-US" dirty="0" smtClean="0"/>
            <a:t> de Mora entre </a:t>
          </a:r>
          <a:r>
            <a:rPr lang="en-US" dirty="0" err="1" smtClean="0"/>
            <a:t>os</a:t>
          </a:r>
          <a:r>
            <a:rPr lang="en-US" dirty="0" smtClean="0"/>
            <a:t> </a:t>
          </a:r>
          <a:r>
            <a:rPr lang="en-US" dirty="0" err="1" smtClean="0"/>
            <a:t>c</a:t>
          </a:r>
          <a:r>
            <a:rPr lang="en-US" dirty="0" err="1" smtClean="0"/>
            <a:t>álculos</a:t>
          </a:r>
          <a:r>
            <a:rPr lang="en-US" dirty="0" smtClean="0"/>
            <a:t> e a </a:t>
          </a:r>
          <a:r>
            <a:rPr lang="en-US" dirty="0" err="1" smtClean="0"/>
            <a:t>expedição</a:t>
          </a:r>
          <a:endParaRPr lang="en-US" dirty="0"/>
        </a:p>
      </dgm:t>
    </dgm:pt>
    <dgm:pt modelId="{A4634AB2-22BD-5041-A770-4B6FBEFDE741}" type="parTrans" cxnId="{7CAF364C-6CE1-9343-866A-0DC34FAFCED3}">
      <dgm:prSet/>
      <dgm:spPr/>
      <dgm:t>
        <a:bodyPr/>
        <a:lstStyle/>
        <a:p>
          <a:endParaRPr lang="en-US"/>
        </a:p>
      </dgm:t>
    </dgm:pt>
    <dgm:pt modelId="{B61F1EA3-C247-FE43-8EEE-CA5D9438EE33}" type="sibTrans" cxnId="{7CAF364C-6CE1-9343-866A-0DC34FAFCED3}">
      <dgm:prSet/>
      <dgm:spPr/>
      <dgm:t>
        <a:bodyPr/>
        <a:lstStyle/>
        <a:p>
          <a:endParaRPr lang="en-US"/>
        </a:p>
      </dgm:t>
    </dgm:pt>
    <dgm:pt modelId="{63B08C7A-71DE-1647-88E2-4D606BCC0E82}">
      <dgm:prSet phldrT="[Text]"/>
      <dgm:spPr/>
      <dgm:t>
        <a:bodyPr/>
        <a:lstStyle/>
        <a:p>
          <a:r>
            <a:rPr lang="en-US" dirty="0" smtClean="0"/>
            <a:t>TEMA 45 </a:t>
          </a:r>
          <a:r>
            <a:rPr lang="en-US" dirty="0" err="1" smtClean="0"/>
            <a:t>Repercuss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Geral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Fazer</a:t>
          </a:r>
          <a:r>
            <a:rPr lang="en-US" dirty="0" smtClean="0"/>
            <a:t> e </a:t>
          </a:r>
          <a:r>
            <a:rPr lang="en-US" dirty="0" err="1" smtClean="0"/>
            <a:t>não</a:t>
          </a:r>
          <a:r>
            <a:rPr lang="en-US" dirty="0" smtClean="0"/>
            <a:t> </a:t>
          </a:r>
          <a:r>
            <a:rPr lang="en-US" dirty="0" err="1" smtClean="0"/>
            <a:t>Fazer</a:t>
          </a:r>
          <a:endParaRPr lang="en-US" dirty="0"/>
        </a:p>
      </dgm:t>
    </dgm:pt>
    <dgm:pt modelId="{03C426FF-DF1E-CB47-AA40-6C07A354C816}" type="parTrans" cxnId="{D0D1F9CD-7B79-0449-B0DA-2FC5082E699A}">
      <dgm:prSet/>
      <dgm:spPr/>
      <dgm:t>
        <a:bodyPr/>
        <a:lstStyle/>
        <a:p>
          <a:endParaRPr lang="en-US"/>
        </a:p>
      </dgm:t>
    </dgm:pt>
    <dgm:pt modelId="{9373D75D-D965-7E4A-BD09-379049BCAD44}" type="sibTrans" cxnId="{D0D1F9CD-7B79-0449-B0DA-2FC5082E699A}">
      <dgm:prSet/>
      <dgm:spPr/>
      <dgm:t>
        <a:bodyPr/>
        <a:lstStyle/>
        <a:p>
          <a:endParaRPr lang="en-US"/>
        </a:p>
      </dgm:t>
    </dgm:pt>
    <dgm:pt modelId="{7E0A8841-DDBB-F64C-B1DD-E185987F6AD4}" type="pres">
      <dgm:prSet presAssocID="{DB2C2928-53CC-8240-A684-7354EA029086}" presName="linearFlow" presStyleCnt="0">
        <dgm:presLayoutVars>
          <dgm:dir/>
          <dgm:resizeHandles val="exact"/>
        </dgm:presLayoutVars>
      </dgm:prSet>
      <dgm:spPr/>
    </dgm:pt>
    <dgm:pt modelId="{90291754-483F-4041-9486-B8C79C62BA90}" type="pres">
      <dgm:prSet presAssocID="{4FE52034-DD4E-3D40-A1D0-DBD7F837B147}" presName="composite" presStyleCnt="0"/>
      <dgm:spPr/>
    </dgm:pt>
    <dgm:pt modelId="{DA6F48B2-CF43-A84B-AEA8-A17E8A6FCDF1}" type="pres">
      <dgm:prSet presAssocID="{4FE52034-DD4E-3D40-A1D0-DBD7F837B147}" presName="imgShp" presStyleLbl="fgImgPlace1" presStyleIdx="0" presStyleCnt="4"/>
      <dgm:spPr/>
    </dgm:pt>
    <dgm:pt modelId="{4327011B-77FA-EC41-8011-D3972AEB3350}" type="pres">
      <dgm:prSet presAssocID="{4FE52034-DD4E-3D40-A1D0-DBD7F837B147}" presName="txShp" presStyleLbl="node1" presStyleIdx="0" presStyleCnt="4">
        <dgm:presLayoutVars>
          <dgm:bulletEnabled val="1"/>
        </dgm:presLayoutVars>
      </dgm:prSet>
      <dgm:spPr/>
    </dgm:pt>
    <dgm:pt modelId="{A396EB38-C943-0446-A63B-8E1EC20D3A98}" type="pres">
      <dgm:prSet presAssocID="{4530234D-3F6C-834D-AB4A-264C8252A80C}" presName="spacing" presStyleCnt="0"/>
      <dgm:spPr/>
    </dgm:pt>
    <dgm:pt modelId="{8D077859-F9D0-9042-9B0F-43C898207E92}" type="pres">
      <dgm:prSet presAssocID="{60CB9F60-07C2-7345-93AB-D22BFF260536}" presName="composite" presStyleCnt="0"/>
      <dgm:spPr/>
    </dgm:pt>
    <dgm:pt modelId="{A882B2DB-44F4-0349-9D7C-F89AC042689E}" type="pres">
      <dgm:prSet presAssocID="{60CB9F60-07C2-7345-93AB-D22BFF260536}" presName="imgShp" presStyleLbl="fgImgPlace1" presStyleIdx="1" presStyleCnt="4"/>
      <dgm:spPr/>
    </dgm:pt>
    <dgm:pt modelId="{33024105-2AFA-4648-B2D1-C199F5188E36}" type="pres">
      <dgm:prSet presAssocID="{60CB9F60-07C2-7345-93AB-D22BFF260536}" presName="txShp" presStyleLbl="node1" presStyleIdx="1" presStyleCnt="4">
        <dgm:presLayoutVars>
          <dgm:bulletEnabled val="1"/>
        </dgm:presLayoutVars>
      </dgm:prSet>
      <dgm:spPr/>
    </dgm:pt>
    <dgm:pt modelId="{0FA741F7-7C8D-5542-AF8C-F2A47F4CFC0A}" type="pres">
      <dgm:prSet presAssocID="{C767E876-00BB-D946-B323-C4A104DA7093}" presName="spacing" presStyleCnt="0"/>
      <dgm:spPr/>
    </dgm:pt>
    <dgm:pt modelId="{E22B4624-707F-2741-8CED-9EE1F1E82883}" type="pres">
      <dgm:prSet presAssocID="{EBB2217D-B3E3-F846-90CA-494CCEA734E7}" presName="composite" presStyleCnt="0"/>
      <dgm:spPr/>
    </dgm:pt>
    <dgm:pt modelId="{3D4072EC-71E6-2A40-BCC2-417516860F29}" type="pres">
      <dgm:prSet presAssocID="{EBB2217D-B3E3-F846-90CA-494CCEA734E7}" presName="imgShp" presStyleLbl="fgImgPlace1" presStyleIdx="2" presStyleCnt="4"/>
      <dgm:spPr/>
    </dgm:pt>
    <dgm:pt modelId="{4C4A2379-0C24-9741-A760-1135A725FF87}" type="pres">
      <dgm:prSet presAssocID="{EBB2217D-B3E3-F846-90CA-494CCEA734E7}" presName="txShp" presStyleLbl="node1" presStyleIdx="2" presStyleCnt="4">
        <dgm:presLayoutVars>
          <dgm:bulletEnabled val="1"/>
        </dgm:presLayoutVars>
      </dgm:prSet>
      <dgm:spPr/>
    </dgm:pt>
    <dgm:pt modelId="{046ECDB0-C537-D442-9D9E-1146243E08F5}" type="pres">
      <dgm:prSet presAssocID="{B61F1EA3-C247-FE43-8EEE-CA5D9438EE33}" presName="spacing" presStyleCnt="0"/>
      <dgm:spPr/>
    </dgm:pt>
    <dgm:pt modelId="{70EE0F10-3E70-6D42-B568-158A577E47D2}" type="pres">
      <dgm:prSet presAssocID="{63B08C7A-71DE-1647-88E2-4D606BCC0E82}" presName="composite" presStyleCnt="0"/>
      <dgm:spPr/>
    </dgm:pt>
    <dgm:pt modelId="{A1CD89A5-4153-1C4B-8265-C9D5679B2AE3}" type="pres">
      <dgm:prSet presAssocID="{63B08C7A-71DE-1647-88E2-4D606BCC0E82}" presName="imgShp" presStyleLbl="fgImgPlace1" presStyleIdx="3" presStyleCnt="4"/>
      <dgm:spPr/>
    </dgm:pt>
    <dgm:pt modelId="{55133545-385F-1644-8E89-272D404A3844}" type="pres">
      <dgm:prSet presAssocID="{63B08C7A-71DE-1647-88E2-4D606BCC0E82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37F688-DF76-1A40-BBBA-C62BE45EFD03}" type="presOf" srcId="{EBB2217D-B3E3-F846-90CA-494CCEA734E7}" destId="{4C4A2379-0C24-9741-A760-1135A725FF87}" srcOrd="0" destOrd="0" presId="urn:microsoft.com/office/officeart/2005/8/layout/vList3"/>
    <dgm:cxn modelId="{80B23325-D41E-DC40-8513-D7FC4DA84622}" type="presOf" srcId="{63B08C7A-71DE-1647-88E2-4D606BCC0E82}" destId="{55133545-385F-1644-8E89-272D404A3844}" srcOrd="0" destOrd="0" presId="urn:microsoft.com/office/officeart/2005/8/layout/vList3"/>
    <dgm:cxn modelId="{51C4BEAE-4242-8E4B-8F8B-2E9AF5A91442}" srcId="{DB2C2928-53CC-8240-A684-7354EA029086}" destId="{4FE52034-DD4E-3D40-A1D0-DBD7F837B147}" srcOrd="0" destOrd="0" parTransId="{3511E0F4-54C8-2548-BD70-1BEE897CF3DB}" sibTransId="{4530234D-3F6C-834D-AB4A-264C8252A80C}"/>
    <dgm:cxn modelId="{FD999E9B-E3CA-424D-BEB4-4B06C3414A11}" type="presOf" srcId="{DB2C2928-53CC-8240-A684-7354EA029086}" destId="{7E0A8841-DDBB-F64C-B1DD-E185987F6AD4}" srcOrd="0" destOrd="0" presId="urn:microsoft.com/office/officeart/2005/8/layout/vList3"/>
    <dgm:cxn modelId="{D10FAD55-3E26-1443-9C40-BEBA552D2026}" type="presOf" srcId="{60CB9F60-07C2-7345-93AB-D22BFF260536}" destId="{33024105-2AFA-4648-B2D1-C199F5188E36}" srcOrd="0" destOrd="0" presId="urn:microsoft.com/office/officeart/2005/8/layout/vList3"/>
    <dgm:cxn modelId="{7CAF364C-6CE1-9343-866A-0DC34FAFCED3}" srcId="{DB2C2928-53CC-8240-A684-7354EA029086}" destId="{EBB2217D-B3E3-F846-90CA-494CCEA734E7}" srcOrd="2" destOrd="0" parTransId="{A4634AB2-22BD-5041-A770-4B6FBEFDE741}" sibTransId="{B61F1EA3-C247-FE43-8EEE-CA5D9438EE33}"/>
    <dgm:cxn modelId="{68910782-FF02-7541-A413-F0D393FE3EF2}" type="presOf" srcId="{4FE52034-DD4E-3D40-A1D0-DBD7F837B147}" destId="{4327011B-77FA-EC41-8011-D3972AEB3350}" srcOrd="0" destOrd="0" presId="urn:microsoft.com/office/officeart/2005/8/layout/vList3"/>
    <dgm:cxn modelId="{9DFB0B0B-767A-DE4C-9A0E-D98036089CC5}" srcId="{DB2C2928-53CC-8240-A684-7354EA029086}" destId="{60CB9F60-07C2-7345-93AB-D22BFF260536}" srcOrd="1" destOrd="0" parTransId="{53083373-1976-1C45-9225-6E716F9A6350}" sibTransId="{C767E876-00BB-D946-B323-C4A104DA7093}"/>
    <dgm:cxn modelId="{D0D1F9CD-7B79-0449-B0DA-2FC5082E699A}" srcId="{DB2C2928-53CC-8240-A684-7354EA029086}" destId="{63B08C7A-71DE-1647-88E2-4D606BCC0E82}" srcOrd="3" destOrd="0" parTransId="{03C426FF-DF1E-CB47-AA40-6C07A354C816}" sibTransId="{9373D75D-D965-7E4A-BD09-379049BCAD44}"/>
    <dgm:cxn modelId="{D7222EEC-F93B-7F46-ACD0-1C59D41C78BA}" type="presParOf" srcId="{7E0A8841-DDBB-F64C-B1DD-E185987F6AD4}" destId="{90291754-483F-4041-9486-B8C79C62BA90}" srcOrd="0" destOrd="0" presId="urn:microsoft.com/office/officeart/2005/8/layout/vList3"/>
    <dgm:cxn modelId="{D858C9AF-6150-AB4A-A75C-E87807B8AD37}" type="presParOf" srcId="{90291754-483F-4041-9486-B8C79C62BA90}" destId="{DA6F48B2-CF43-A84B-AEA8-A17E8A6FCDF1}" srcOrd="0" destOrd="0" presId="urn:microsoft.com/office/officeart/2005/8/layout/vList3"/>
    <dgm:cxn modelId="{5DC31457-16E5-504E-8AC0-D51E7FF92FB5}" type="presParOf" srcId="{90291754-483F-4041-9486-B8C79C62BA90}" destId="{4327011B-77FA-EC41-8011-D3972AEB3350}" srcOrd="1" destOrd="0" presId="urn:microsoft.com/office/officeart/2005/8/layout/vList3"/>
    <dgm:cxn modelId="{E7F3DF3F-0D68-8E42-B5A6-8D1C8A0DC52F}" type="presParOf" srcId="{7E0A8841-DDBB-F64C-B1DD-E185987F6AD4}" destId="{A396EB38-C943-0446-A63B-8E1EC20D3A98}" srcOrd="1" destOrd="0" presId="urn:microsoft.com/office/officeart/2005/8/layout/vList3"/>
    <dgm:cxn modelId="{AC40D32C-B65B-574B-BA82-A67A8BCC6B62}" type="presParOf" srcId="{7E0A8841-DDBB-F64C-B1DD-E185987F6AD4}" destId="{8D077859-F9D0-9042-9B0F-43C898207E92}" srcOrd="2" destOrd="0" presId="urn:microsoft.com/office/officeart/2005/8/layout/vList3"/>
    <dgm:cxn modelId="{24888C88-5598-944A-A93E-F0EC408C025A}" type="presParOf" srcId="{8D077859-F9D0-9042-9B0F-43C898207E92}" destId="{A882B2DB-44F4-0349-9D7C-F89AC042689E}" srcOrd="0" destOrd="0" presId="urn:microsoft.com/office/officeart/2005/8/layout/vList3"/>
    <dgm:cxn modelId="{9A60590A-F1CE-4044-88C8-16C540335729}" type="presParOf" srcId="{8D077859-F9D0-9042-9B0F-43C898207E92}" destId="{33024105-2AFA-4648-B2D1-C199F5188E36}" srcOrd="1" destOrd="0" presId="urn:microsoft.com/office/officeart/2005/8/layout/vList3"/>
    <dgm:cxn modelId="{8668DFE6-3A95-BA48-99C5-68058373CD3E}" type="presParOf" srcId="{7E0A8841-DDBB-F64C-B1DD-E185987F6AD4}" destId="{0FA741F7-7C8D-5542-AF8C-F2A47F4CFC0A}" srcOrd="3" destOrd="0" presId="urn:microsoft.com/office/officeart/2005/8/layout/vList3"/>
    <dgm:cxn modelId="{1EB84787-92BB-7D46-979B-655F47463E90}" type="presParOf" srcId="{7E0A8841-DDBB-F64C-B1DD-E185987F6AD4}" destId="{E22B4624-707F-2741-8CED-9EE1F1E82883}" srcOrd="4" destOrd="0" presId="urn:microsoft.com/office/officeart/2005/8/layout/vList3"/>
    <dgm:cxn modelId="{7CC90FE7-8A59-C24A-A18C-BA8F908B9E40}" type="presParOf" srcId="{E22B4624-707F-2741-8CED-9EE1F1E82883}" destId="{3D4072EC-71E6-2A40-BCC2-417516860F29}" srcOrd="0" destOrd="0" presId="urn:microsoft.com/office/officeart/2005/8/layout/vList3"/>
    <dgm:cxn modelId="{18F15B53-5453-7E47-8936-1BA855F9AC31}" type="presParOf" srcId="{E22B4624-707F-2741-8CED-9EE1F1E82883}" destId="{4C4A2379-0C24-9741-A760-1135A725FF87}" srcOrd="1" destOrd="0" presId="urn:microsoft.com/office/officeart/2005/8/layout/vList3"/>
    <dgm:cxn modelId="{D07AECE5-2A5B-A140-8E04-D17A454C86F4}" type="presParOf" srcId="{7E0A8841-DDBB-F64C-B1DD-E185987F6AD4}" destId="{046ECDB0-C537-D442-9D9E-1146243E08F5}" srcOrd="5" destOrd="0" presId="urn:microsoft.com/office/officeart/2005/8/layout/vList3"/>
    <dgm:cxn modelId="{4E9B219D-2422-E442-839B-39F3D5C0E7FA}" type="presParOf" srcId="{7E0A8841-DDBB-F64C-B1DD-E185987F6AD4}" destId="{70EE0F10-3E70-6D42-B568-158A577E47D2}" srcOrd="6" destOrd="0" presId="urn:microsoft.com/office/officeart/2005/8/layout/vList3"/>
    <dgm:cxn modelId="{947747F3-D6DC-924B-8C0A-B835962EFFA8}" type="presParOf" srcId="{70EE0F10-3E70-6D42-B568-158A577E47D2}" destId="{A1CD89A5-4153-1C4B-8265-C9D5679B2AE3}" srcOrd="0" destOrd="0" presId="urn:microsoft.com/office/officeart/2005/8/layout/vList3"/>
    <dgm:cxn modelId="{7102B10E-071B-BE45-A36E-03B0F018D1DE}" type="presParOf" srcId="{70EE0F10-3E70-6D42-B568-158A577E47D2}" destId="{55133545-385F-1644-8E89-272D404A384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B2C2928-53CC-8240-A684-7354EA02908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4FE52034-DD4E-3D40-A1D0-DBD7F837B147}">
      <dgm:prSet phldrT="[Text]"/>
      <dgm:spPr/>
      <dgm:t>
        <a:bodyPr/>
        <a:lstStyle/>
        <a:p>
          <a:r>
            <a:rPr lang="en-US" dirty="0" err="1" smtClean="0"/>
            <a:t>Sucess</a:t>
          </a:r>
          <a:r>
            <a:rPr lang="en-US" dirty="0" err="1" smtClean="0"/>
            <a:t>ão</a:t>
          </a:r>
          <a:r>
            <a:rPr lang="en-US" dirty="0" smtClean="0"/>
            <a:t> Posterior</a:t>
          </a:r>
        </a:p>
        <a:p>
          <a:r>
            <a:rPr lang="en-US" dirty="0" smtClean="0"/>
            <a:t>RE 693.112</a:t>
          </a:r>
          <a:endParaRPr lang="en-US" dirty="0"/>
        </a:p>
      </dgm:t>
    </dgm:pt>
    <dgm:pt modelId="{3511E0F4-54C8-2548-BD70-1BEE897CF3DB}" type="parTrans" cxnId="{51C4BEAE-4242-8E4B-8F8B-2E9AF5A91442}">
      <dgm:prSet/>
      <dgm:spPr/>
      <dgm:t>
        <a:bodyPr/>
        <a:lstStyle/>
        <a:p>
          <a:endParaRPr lang="en-US"/>
        </a:p>
      </dgm:t>
    </dgm:pt>
    <dgm:pt modelId="{4530234D-3F6C-834D-AB4A-264C8252A80C}" type="sibTrans" cxnId="{51C4BEAE-4242-8E4B-8F8B-2E9AF5A91442}">
      <dgm:prSet/>
      <dgm:spPr/>
      <dgm:t>
        <a:bodyPr/>
        <a:lstStyle/>
        <a:p>
          <a:endParaRPr lang="en-US"/>
        </a:p>
      </dgm:t>
    </dgm:pt>
    <dgm:pt modelId="{60CB9F60-07C2-7345-93AB-D22BFF260536}">
      <dgm:prSet phldrT="[Text]"/>
      <dgm:spPr/>
      <dgm:t>
        <a:bodyPr/>
        <a:lstStyle/>
        <a:p>
          <a:r>
            <a:rPr lang="en-US" dirty="0" err="1" smtClean="0"/>
            <a:t>É</a:t>
          </a:r>
          <a:r>
            <a:rPr lang="en-US" dirty="0" smtClean="0"/>
            <a:t> </a:t>
          </a:r>
          <a:r>
            <a:rPr lang="en-US" dirty="0" err="1" smtClean="0"/>
            <a:t>possível</a:t>
          </a:r>
          <a:r>
            <a:rPr lang="en-US" dirty="0" smtClean="0"/>
            <a:t> </a:t>
          </a:r>
          <a:r>
            <a:rPr lang="en-US" dirty="0" err="1" smtClean="0"/>
            <a:t>haver</a:t>
          </a:r>
          <a:r>
            <a:rPr lang="en-US" dirty="0" smtClean="0"/>
            <a:t> </a:t>
          </a:r>
          <a:r>
            <a:rPr lang="en-US" dirty="0" err="1" smtClean="0"/>
            <a:t>penhora</a:t>
          </a:r>
          <a:r>
            <a:rPr lang="en-US" dirty="0" smtClean="0"/>
            <a:t> de </a:t>
          </a:r>
          <a:r>
            <a:rPr lang="en-US" dirty="0" err="1" smtClean="0"/>
            <a:t>precatório</a:t>
          </a:r>
          <a:endParaRPr lang="en-US" dirty="0" smtClean="0"/>
        </a:p>
        <a:p>
          <a:r>
            <a:rPr lang="en-US" dirty="0" smtClean="0"/>
            <a:t>AI 740.555 </a:t>
          </a:r>
          <a:r>
            <a:rPr lang="en-US" dirty="0" err="1" smtClean="0"/>
            <a:t>AgR</a:t>
          </a:r>
          <a:endParaRPr lang="en-US" dirty="0"/>
        </a:p>
      </dgm:t>
    </dgm:pt>
    <dgm:pt modelId="{53083373-1976-1C45-9225-6E716F9A6350}" type="parTrans" cxnId="{9DFB0B0B-767A-DE4C-9A0E-D98036089CC5}">
      <dgm:prSet/>
      <dgm:spPr/>
      <dgm:t>
        <a:bodyPr/>
        <a:lstStyle/>
        <a:p>
          <a:endParaRPr lang="en-US"/>
        </a:p>
      </dgm:t>
    </dgm:pt>
    <dgm:pt modelId="{C767E876-00BB-D946-B323-C4A104DA7093}" type="sibTrans" cxnId="{9DFB0B0B-767A-DE4C-9A0E-D98036089CC5}">
      <dgm:prSet/>
      <dgm:spPr/>
      <dgm:t>
        <a:bodyPr/>
        <a:lstStyle/>
        <a:p>
          <a:endParaRPr lang="en-US"/>
        </a:p>
      </dgm:t>
    </dgm:pt>
    <dgm:pt modelId="{EBB2217D-B3E3-F846-90CA-494CCEA734E7}">
      <dgm:prSet phldrT="[Text]"/>
      <dgm:spPr/>
      <dgm:t>
        <a:bodyPr/>
        <a:lstStyle/>
        <a:p>
          <a:r>
            <a:rPr lang="en-US" dirty="0" smtClean="0"/>
            <a:t>RE 573.872</a:t>
          </a:r>
        </a:p>
        <a:p>
          <a:r>
            <a:rPr lang="en-US" dirty="0" err="1" smtClean="0"/>
            <a:t>Fato</a:t>
          </a:r>
          <a:r>
            <a:rPr lang="en-US" dirty="0" smtClean="0"/>
            <a:t> </a:t>
          </a:r>
          <a:r>
            <a:rPr lang="en-US" dirty="0" err="1" smtClean="0"/>
            <a:t>Positivo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Negativo</a:t>
          </a:r>
          <a:endParaRPr lang="en-US" dirty="0"/>
        </a:p>
      </dgm:t>
    </dgm:pt>
    <dgm:pt modelId="{A4634AB2-22BD-5041-A770-4B6FBEFDE741}" type="parTrans" cxnId="{7CAF364C-6CE1-9343-866A-0DC34FAFCED3}">
      <dgm:prSet/>
      <dgm:spPr/>
      <dgm:t>
        <a:bodyPr/>
        <a:lstStyle/>
        <a:p>
          <a:endParaRPr lang="en-US"/>
        </a:p>
      </dgm:t>
    </dgm:pt>
    <dgm:pt modelId="{B61F1EA3-C247-FE43-8EEE-CA5D9438EE33}" type="sibTrans" cxnId="{7CAF364C-6CE1-9343-866A-0DC34FAFCED3}">
      <dgm:prSet/>
      <dgm:spPr/>
      <dgm:t>
        <a:bodyPr/>
        <a:lstStyle/>
        <a:p>
          <a:endParaRPr lang="en-US"/>
        </a:p>
      </dgm:t>
    </dgm:pt>
    <dgm:pt modelId="{63B08C7A-71DE-1647-88E2-4D606BCC0E82}">
      <dgm:prSet phldrT="[Text]"/>
      <dgm:spPr/>
      <dgm:t>
        <a:bodyPr/>
        <a:lstStyle/>
        <a:p>
          <a:r>
            <a:rPr lang="en-US" dirty="0" smtClean="0"/>
            <a:t>RE 964.577</a:t>
          </a:r>
        </a:p>
        <a:p>
          <a:r>
            <a:rPr lang="en-US" dirty="0" err="1" smtClean="0"/>
            <a:t>Mais</a:t>
          </a:r>
          <a:r>
            <a:rPr lang="en-US" dirty="0" smtClean="0"/>
            <a:t> de um </a:t>
          </a:r>
          <a:r>
            <a:rPr lang="en-US" dirty="0" err="1" smtClean="0"/>
            <a:t>Precat</a:t>
          </a:r>
          <a:r>
            <a:rPr lang="en-US" dirty="0" err="1" smtClean="0"/>
            <a:t>ório</a:t>
          </a:r>
          <a:r>
            <a:rPr lang="en-US" dirty="0" smtClean="0"/>
            <a:t> e </a:t>
          </a:r>
          <a:r>
            <a:rPr lang="en-US" dirty="0" err="1" smtClean="0"/>
            <a:t>Superpreferência</a:t>
          </a:r>
          <a:endParaRPr lang="en-US" dirty="0"/>
        </a:p>
      </dgm:t>
    </dgm:pt>
    <dgm:pt modelId="{03C426FF-DF1E-CB47-AA40-6C07A354C816}" type="parTrans" cxnId="{D0D1F9CD-7B79-0449-B0DA-2FC5082E699A}">
      <dgm:prSet/>
      <dgm:spPr/>
      <dgm:t>
        <a:bodyPr/>
        <a:lstStyle/>
        <a:p>
          <a:endParaRPr lang="en-US"/>
        </a:p>
      </dgm:t>
    </dgm:pt>
    <dgm:pt modelId="{9373D75D-D965-7E4A-BD09-379049BCAD44}" type="sibTrans" cxnId="{D0D1F9CD-7B79-0449-B0DA-2FC5082E699A}">
      <dgm:prSet/>
      <dgm:spPr/>
      <dgm:t>
        <a:bodyPr/>
        <a:lstStyle/>
        <a:p>
          <a:endParaRPr lang="en-US"/>
        </a:p>
      </dgm:t>
    </dgm:pt>
    <dgm:pt modelId="{7E0A8841-DDBB-F64C-B1DD-E185987F6AD4}" type="pres">
      <dgm:prSet presAssocID="{DB2C2928-53CC-8240-A684-7354EA029086}" presName="linearFlow" presStyleCnt="0">
        <dgm:presLayoutVars>
          <dgm:dir/>
          <dgm:resizeHandles val="exact"/>
        </dgm:presLayoutVars>
      </dgm:prSet>
      <dgm:spPr/>
    </dgm:pt>
    <dgm:pt modelId="{90291754-483F-4041-9486-B8C79C62BA90}" type="pres">
      <dgm:prSet presAssocID="{4FE52034-DD4E-3D40-A1D0-DBD7F837B147}" presName="composite" presStyleCnt="0"/>
      <dgm:spPr/>
    </dgm:pt>
    <dgm:pt modelId="{DA6F48B2-CF43-A84B-AEA8-A17E8A6FCDF1}" type="pres">
      <dgm:prSet presAssocID="{4FE52034-DD4E-3D40-A1D0-DBD7F837B147}" presName="imgShp" presStyleLbl="fgImgPlace1" presStyleIdx="0" presStyleCnt="4"/>
      <dgm:spPr/>
    </dgm:pt>
    <dgm:pt modelId="{4327011B-77FA-EC41-8011-D3972AEB3350}" type="pres">
      <dgm:prSet presAssocID="{4FE52034-DD4E-3D40-A1D0-DBD7F837B147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6EB38-C943-0446-A63B-8E1EC20D3A98}" type="pres">
      <dgm:prSet presAssocID="{4530234D-3F6C-834D-AB4A-264C8252A80C}" presName="spacing" presStyleCnt="0"/>
      <dgm:spPr/>
    </dgm:pt>
    <dgm:pt modelId="{8D077859-F9D0-9042-9B0F-43C898207E92}" type="pres">
      <dgm:prSet presAssocID="{60CB9F60-07C2-7345-93AB-D22BFF260536}" presName="composite" presStyleCnt="0"/>
      <dgm:spPr/>
    </dgm:pt>
    <dgm:pt modelId="{A882B2DB-44F4-0349-9D7C-F89AC042689E}" type="pres">
      <dgm:prSet presAssocID="{60CB9F60-07C2-7345-93AB-D22BFF260536}" presName="imgShp" presStyleLbl="fgImgPlace1" presStyleIdx="1" presStyleCnt="4"/>
      <dgm:spPr/>
    </dgm:pt>
    <dgm:pt modelId="{33024105-2AFA-4648-B2D1-C199F5188E36}" type="pres">
      <dgm:prSet presAssocID="{60CB9F60-07C2-7345-93AB-D22BFF260536}" presName="txShp" presStyleLbl="node1" presStyleIdx="1" presStyleCnt="4">
        <dgm:presLayoutVars>
          <dgm:bulletEnabled val="1"/>
        </dgm:presLayoutVars>
      </dgm:prSet>
      <dgm:spPr/>
    </dgm:pt>
    <dgm:pt modelId="{0FA741F7-7C8D-5542-AF8C-F2A47F4CFC0A}" type="pres">
      <dgm:prSet presAssocID="{C767E876-00BB-D946-B323-C4A104DA7093}" presName="spacing" presStyleCnt="0"/>
      <dgm:spPr/>
    </dgm:pt>
    <dgm:pt modelId="{E22B4624-707F-2741-8CED-9EE1F1E82883}" type="pres">
      <dgm:prSet presAssocID="{EBB2217D-B3E3-F846-90CA-494CCEA734E7}" presName="composite" presStyleCnt="0"/>
      <dgm:spPr/>
    </dgm:pt>
    <dgm:pt modelId="{3D4072EC-71E6-2A40-BCC2-417516860F29}" type="pres">
      <dgm:prSet presAssocID="{EBB2217D-B3E3-F846-90CA-494CCEA734E7}" presName="imgShp" presStyleLbl="fgImgPlace1" presStyleIdx="2" presStyleCnt="4"/>
      <dgm:spPr/>
    </dgm:pt>
    <dgm:pt modelId="{4C4A2379-0C24-9741-A760-1135A725FF87}" type="pres">
      <dgm:prSet presAssocID="{EBB2217D-B3E3-F846-90CA-494CCEA734E7}" presName="txShp" presStyleLbl="node1" presStyleIdx="2" presStyleCnt="4">
        <dgm:presLayoutVars>
          <dgm:bulletEnabled val="1"/>
        </dgm:presLayoutVars>
      </dgm:prSet>
      <dgm:spPr/>
    </dgm:pt>
    <dgm:pt modelId="{046ECDB0-C537-D442-9D9E-1146243E08F5}" type="pres">
      <dgm:prSet presAssocID="{B61F1EA3-C247-FE43-8EEE-CA5D9438EE33}" presName="spacing" presStyleCnt="0"/>
      <dgm:spPr/>
    </dgm:pt>
    <dgm:pt modelId="{70EE0F10-3E70-6D42-B568-158A577E47D2}" type="pres">
      <dgm:prSet presAssocID="{63B08C7A-71DE-1647-88E2-4D606BCC0E82}" presName="composite" presStyleCnt="0"/>
      <dgm:spPr/>
    </dgm:pt>
    <dgm:pt modelId="{A1CD89A5-4153-1C4B-8265-C9D5679B2AE3}" type="pres">
      <dgm:prSet presAssocID="{63B08C7A-71DE-1647-88E2-4D606BCC0E82}" presName="imgShp" presStyleLbl="fgImgPlace1" presStyleIdx="3" presStyleCnt="4"/>
      <dgm:spPr/>
    </dgm:pt>
    <dgm:pt modelId="{55133545-385F-1644-8E89-272D404A3844}" type="pres">
      <dgm:prSet presAssocID="{63B08C7A-71DE-1647-88E2-4D606BCC0E82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8BCFF2-14A2-9C46-B27F-1F9E3AEC2523}" type="presOf" srcId="{DB2C2928-53CC-8240-A684-7354EA029086}" destId="{7E0A8841-DDBB-F64C-B1DD-E185987F6AD4}" srcOrd="0" destOrd="0" presId="urn:microsoft.com/office/officeart/2005/8/layout/vList3"/>
    <dgm:cxn modelId="{51C4BEAE-4242-8E4B-8F8B-2E9AF5A91442}" srcId="{DB2C2928-53CC-8240-A684-7354EA029086}" destId="{4FE52034-DD4E-3D40-A1D0-DBD7F837B147}" srcOrd="0" destOrd="0" parTransId="{3511E0F4-54C8-2548-BD70-1BEE897CF3DB}" sibTransId="{4530234D-3F6C-834D-AB4A-264C8252A80C}"/>
    <dgm:cxn modelId="{CA99FB14-9381-9443-B49B-F31AA29D31A6}" type="presOf" srcId="{4FE52034-DD4E-3D40-A1D0-DBD7F837B147}" destId="{4327011B-77FA-EC41-8011-D3972AEB3350}" srcOrd="0" destOrd="0" presId="urn:microsoft.com/office/officeart/2005/8/layout/vList3"/>
    <dgm:cxn modelId="{7CAF364C-6CE1-9343-866A-0DC34FAFCED3}" srcId="{DB2C2928-53CC-8240-A684-7354EA029086}" destId="{EBB2217D-B3E3-F846-90CA-494CCEA734E7}" srcOrd="2" destOrd="0" parTransId="{A4634AB2-22BD-5041-A770-4B6FBEFDE741}" sibTransId="{B61F1EA3-C247-FE43-8EEE-CA5D9438EE33}"/>
    <dgm:cxn modelId="{24683964-EA1F-BD46-9053-0BCB70702B49}" type="presOf" srcId="{EBB2217D-B3E3-F846-90CA-494CCEA734E7}" destId="{4C4A2379-0C24-9741-A760-1135A725FF87}" srcOrd="0" destOrd="0" presId="urn:microsoft.com/office/officeart/2005/8/layout/vList3"/>
    <dgm:cxn modelId="{B1D9851B-CB18-AF42-B0E3-64F1AA87D287}" type="presOf" srcId="{63B08C7A-71DE-1647-88E2-4D606BCC0E82}" destId="{55133545-385F-1644-8E89-272D404A3844}" srcOrd="0" destOrd="0" presId="urn:microsoft.com/office/officeart/2005/8/layout/vList3"/>
    <dgm:cxn modelId="{9DFB0B0B-767A-DE4C-9A0E-D98036089CC5}" srcId="{DB2C2928-53CC-8240-A684-7354EA029086}" destId="{60CB9F60-07C2-7345-93AB-D22BFF260536}" srcOrd="1" destOrd="0" parTransId="{53083373-1976-1C45-9225-6E716F9A6350}" sibTransId="{C767E876-00BB-D946-B323-C4A104DA7093}"/>
    <dgm:cxn modelId="{B8CD292A-B908-A648-9890-8EE8936FD872}" type="presOf" srcId="{60CB9F60-07C2-7345-93AB-D22BFF260536}" destId="{33024105-2AFA-4648-B2D1-C199F5188E36}" srcOrd="0" destOrd="0" presId="urn:microsoft.com/office/officeart/2005/8/layout/vList3"/>
    <dgm:cxn modelId="{D0D1F9CD-7B79-0449-B0DA-2FC5082E699A}" srcId="{DB2C2928-53CC-8240-A684-7354EA029086}" destId="{63B08C7A-71DE-1647-88E2-4D606BCC0E82}" srcOrd="3" destOrd="0" parTransId="{03C426FF-DF1E-CB47-AA40-6C07A354C816}" sibTransId="{9373D75D-D965-7E4A-BD09-379049BCAD44}"/>
    <dgm:cxn modelId="{72DE37B3-700F-5743-9C8D-DC44049FF7A8}" type="presParOf" srcId="{7E0A8841-DDBB-F64C-B1DD-E185987F6AD4}" destId="{90291754-483F-4041-9486-B8C79C62BA90}" srcOrd="0" destOrd="0" presId="urn:microsoft.com/office/officeart/2005/8/layout/vList3"/>
    <dgm:cxn modelId="{F486CD30-C6EE-A44A-8E12-9E7A98EAC106}" type="presParOf" srcId="{90291754-483F-4041-9486-B8C79C62BA90}" destId="{DA6F48B2-CF43-A84B-AEA8-A17E8A6FCDF1}" srcOrd="0" destOrd="0" presId="urn:microsoft.com/office/officeart/2005/8/layout/vList3"/>
    <dgm:cxn modelId="{AAADA048-715F-F940-9C0A-5CAFD99AE683}" type="presParOf" srcId="{90291754-483F-4041-9486-B8C79C62BA90}" destId="{4327011B-77FA-EC41-8011-D3972AEB3350}" srcOrd="1" destOrd="0" presId="urn:microsoft.com/office/officeart/2005/8/layout/vList3"/>
    <dgm:cxn modelId="{3584C002-5BDF-E845-9314-8CFB5C75A765}" type="presParOf" srcId="{7E0A8841-DDBB-F64C-B1DD-E185987F6AD4}" destId="{A396EB38-C943-0446-A63B-8E1EC20D3A98}" srcOrd="1" destOrd="0" presId="urn:microsoft.com/office/officeart/2005/8/layout/vList3"/>
    <dgm:cxn modelId="{1E3D0F10-C335-6C40-8BA5-CDED0ECEBE89}" type="presParOf" srcId="{7E0A8841-DDBB-F64C-B1DD-E185987F6AD4}" destId="{8D077859-F9D0-9042-9B0F-43C898207E92}" srcOrd="2" destOrd="0" presId="urn:microsoft.com/office/officeart/2005/8/layout/vList3"/>
    <dgm:cxn modelId="{7516BF55-A80A-A246-A9ED-CF1C50AE6458}" type="presParOf" srcId="{8D077859-F9D0-9042-9B0F-43C898207E92}" destId="{A882B2DB-44F4-0349-9D7C-F89AC042689E}" srcOrd="0" destOrd="0" presId="urn:microsoft.com/office/officeart/2005/8/layout/vList3"/>
    <dgm:cxn modelId="{05FF9B64-AB97-0243-BD44-3A6EF8F3BC10}" type="presParOf" srcId="{8D077859-F9D0-9042-9B0F-43C898207E92}" destId="{33024105-2AFA-4648-B2D1-C199F5188E36}" srcOrd="1" destOrd="0" presId="urn:microsoft.com/office/officeart/2005/8/layout/vList3"/>
    <dgm:cxn modelId="{2E095B61-49EC-BE4F-8E8D-D851D02BA542}" type="presParOf" srcId="{7E0A8841-DDBB-F64C-B1DD-E185987F6AD4}" destId="{0FA741F7-7C8D-5542-AF8C-F2A47F4CFC0A}" srcOrd="3" destOrd="0" presId="urn:microsoft.com/office/officeart/2005/8/layout/vList3"/>
    <dgm:cxn modelId="{BA4D46D2-9945-774E-844D-FD8D903C9BBE}" type="presParOf" srcId="{7E0A8841-DDBB-F64C-B1DD-E185987F6AD4}" destId="{E22B4624-707F-2741-8CED-9EE1F1E82883}" srcOrd="4" destOrd="0" presId="urn:microsoft.com/office/officeart/2005/8/layout/vList3"/>
    <dgm:cxn modelId="{9AE25535-DEFB-2D41-B1D9-AFEBA4EA566E}" type="presParOf" srcId="{E22B4624-707F-2741-8CED-9EE1F1E82883}" destId="{3D4072EC-71E6-2A40-BCC2-417516860F29}" srcOrd="0" destOrd="0" presId="urn:microsoft.com/office/officeart/2005/8/layout/vList3"/>
    <dgm:cxn modelId="{67F974AF-AF91-FC4C-BB32-24B2837E4766}" type="presParOf" srcId="{E22B4624-707F-2741-8CED-9EE1F1E82883}" destId="{4C4A2379-0C24-9741-A760-1135A725FF87}" srcOrd="1" destOrd="0" presId="urn:microsoft.com/office/officeart/2005/8/layout/vList3"/>
    <dgm:cxn modelId="{6B9EA800-2619-0644-BFCA-F44C229BCBCE}" type="presParOf" srcId="{7E0A8841-DDBB-F64C-B1DD-E185987F6AD4}" destId="{046ECDB0-C537-D442-9D9E-1146243E08F5}" srcOrd="5" destOrd="0" presId="urn:microsoft.com/office/officeart/2005/8/layout/vList3"/>
    <dgm:cxn modelId="{F0A4ED07-03A4-A041-8C37-EC6A197D97AD}" type="presParOf" srcId="{7E0A8841-DDBB-F64C-B1DD-E185987F6AD4}" destId="{70EE0F10-3E70-6D42-B568-158A577E47D2}" srcOrd="6" destOrd="0" presId="urn:microsoft.com/office/officeart/2005/8/layout/vList3"/>
    <dgm:cxn modelId="{C4130C71-ACFA-4C41-A8BD-D769596744BB}" type="presParOf" srcId="{70EE0F10-3E70-6D42-B568-158A577E47D2}" destId="{A1CD89A5-4153-1C4B-8265-C9D5679B2AE3}" srcOrd="0" destOrd="0" presId="urn:microsoft.com/office/officeart/2005/8/layout/vList3"/>
    <dgm:cxn modelId="{E7B43A58-D561-9E45-B5D2-3AE7DCCCE356}" type="presParOf" srcId="{70EE0F10-3E70-6D42-B568-158A577E47D2}" destId="{55133545-385F-1644-8E89-272D404A384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B2C2928-53CC-8240-A684-7354EA02908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4FE52034-DD4E-3D40-A1D0-DBD7F837B147}">
      <dgm:prSet phldrT="[Text]"/>
      <dgm:spPr/>
      <dgm:t>
        <a:bodyPr/>
        <a:lstStyle/>
        <a:p>
          <a:r>
            <a:rPr lang="en-US" dirty="0" smtClean="0"/>
            <a:t>Titular de </a:t>
          </a:r>
          <a:r>
            <a:rPr lang="en-US" dirty="0" err="1" smtClean="0"/>
            <a:t>cart</a:t>
          </a:r>
          <a:r>
            <a:rPr lang="en-US" dirty="0" err="1" smtClean="0"/>
            <a:t>ório</a:t>
          </a:r>
          <a:r>
            <a:rPr lang="en-US" dirty="0" smtClean="0"/>
            <a:t> e </a:t>
          </a:r>
          <a:r>
            <a:rPr lang="en-US" dirty="0" err="1" smtClean="0"/>
            <a:t>custas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endParaRPr lang="en-US" dirty="0"/>
        </a:p>
      </dgm:t>
    </dgm:pt>
    <dgm:pt modelId="{3511E0F4-54C8-2548-BD70-1BEE897CF3DB}" type="parTrans" cxnId="{51C4BEAE-4242-8E4B-8F8B-2E9AF5A91442}">
      <dgm:prSet/>
      <dgm:spPr/>
      <dgm:t>
        <a:bodyPr/>
        <a:lstStyle/>
        <a:p>
          <a:endParaRPr lang="en-US"/>
        </a:p>
      </dgm:t>
    </dgm:pt>
    <dgm:pt modelId="{4530234D-3F6C-834D-AB4A-264C8252A80C}" type="sibTrans" cxnId="{51C4BEAE-4242-8E4B-8F8B-2E9AF5A91442}">
      <dgm:prSet/>
      <dgm:spPr/>
      <dgm:t>
        <a:bodyPr/>
        <a:lstStyle/>
        <a:p>
          <a:endParaRPr lang="en-US"/>
        </a:p>
      </dgm:t>
    </dgm:pt>
    <dgm:pt modelId="{EBB2217D-B3E3-F846-90CA-494CCEA734E7}">
      <dgm:prSet phldrT="[Text]"/>
      <dgm:spPr/>
      <dgm:t>
        <a:bodyPr/>
        <a:lstStyle/>
        <a:p>
          <a:r>
            <a:rPr lang="en-US" dirty="0" err="1" smtClean="0"/>
            <a:t>Honor</a:t>
          </a:r>
          <a:r>
            <a:rPr lang="en-US" dirty="0" err="1" smtClean="0"/>
            <a:t>ários</a:t>
          </a:r>
          <a:r>
            <a:rPr lang="en-US" dirty="0" smtClean="0"/>
            <a:t> </a:t>
          </a:r>
          <a:r>
            <a:rPr lang="en-US" dirty="0" err="1" smtClean="0"/>
            <a:t>Sucumbenciais</a:t>
          </a:r>
          <a:r>
            <a:rPr lang="en-US" dirty="0" smtClean="0"/>
            <a:t> e </a:t>
          </a:r>
          <a:r>
            <a:rPr lang="en-US" dirty="0" err="1" smtClean="0"/>
            <a:t>Contratuais</a:t>
          </a:r>
          <a:endParaRPr lang="en-US" dirty="0" smtClean="0"/>
        </a:p>
        <a:p>
          <a:r>
            <a:rPr lang="en-US" dirty="0" smtClean="0"/>
            <a:t>RCL 23.188 </a:t>
          </a:r>
          <a:r>
            <a:rPr lang="en-US" dirty="0" err="1" smtClean="0"/>
            <a:t>AgR</a:t>
          </a:r>
          <a:endParaRPr lang="en-US" dirty="0"/>
        </a:p>
      </dgm:t>
    </dgm:pt>
    <dgm:pt modelId="{A4634AB2-22BD-5041-A770-4B6FBEFDE741}" type="parTrans" cxnId="{7CAF364C-6CE1-9343-866A-0DC34FAFCED3}">
      <dgm:prSet/>
      <dgm:spPr/>
      <dgm:t>
        <a:bodyPr/>
        <a:lstStyle/>
        <a:p>
          <a:endParaRPr lang="en-US"/>
        </a:p>
      </dgm:t>
    </dgm:pt>
    <dgm:pt modelId="{B61F1EA3-C247-FE43-8EEE-CA5D9438EE33}" type="sibTrans" cxnId="{7CAF364C-6CE1-9343-866A-0DC34FAFCED3}">
      <dgm:prSet/>
      <dgm:spPr/>
      <dgm:t>
        <a:bodyPr/>
        <a:lstStyle/>
        <a:p>
          <a:endParaRPr lang="en-US"/>
        </a:p>
      </dgm:t>
    </dgm:pt>
    <dgm:pt modelId="{63B08C7A-71DE-1647-88E2-4D606BCC0E82}">
      <dgm:prSet phldrT="[Text]"/>
      <dgm:spPr/>
      <dgm:t>
        <a:bodyPr/>
        <a:lstStyle/>
        <a:p>
          <a:r>
            <a:rPr lang="en-US" dirty="0" err="1" smtClean="0"/>
            <a:t>Honor</a:t>
          </a:r>
          <a:r>
            <a:rPr lang="en-US" dirty="0" err="1" smtClean="0"/>
            <a:t>ários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Litisconsórcio</a:t>
          </a:r>
          <a:endParaRPr lang="en-US" dirty="0" smtClean="0"/>
        </a:p>
        <a:p>
          <a:r>
            <a:rPr lang="en-US" dirty="0" smtClean="0"/>
            <a:t>RE 1.038.035</a:t>
          </a:r>
          <a:endParaRPr lang="en-US" dirty="0"/>
        </a:p>
      </dgm:t>
    </dgm:pt>
    <dgm:pt modelId="{03C426FF-DF1E-CB47-AA40-6C07A354C816}" type="parTrans" cxnId="{D0D1F9CD-7B79-0449-B0DA-2FC5082E699A}">
      <dgm:prSet/>
      <dgm:spPr/>
      <dgm:t>
        <a:bodyPr/>
        <a:lstStyle/>
        <a:p>
          <a:endParaRPr lang="en-US"/>
        </a:p>
      </dgm:t>
    </dgm:pt>
    <dgm:pt modelId="{9373D75D-D965-7E4A-BD09-379049BCAD44}" type="sibTrans" cxnId="{D0D1F9CD-7B79-0449-B0DA-2FC5082E699A}">
      <dgm:prSet/>
      <dgm:spPr/>
      <dgm:t>
        <a:bodyPr/>
        <a:lstStyle/>
        <a:p>
          <a:endParaRPr lang="en-US"/>
        </a:p>
      </dgm:t>
    </dgm:pt>
    <dgm:pt modelId="{85966512-248A-8742-9062-758DE9198756}">
      <dgm:prSet phldrT="[Text]"/>
      <dgm:spPr/>
      <dgm:t>
        <a:bodyPr/>
        <a:lstStyle/>
        <a:p>
          <a:r>
            <a:rPr lang="en-US" dirty="0" smtClean="0"/>
            <a:t>Parte </a:t>
          </a:r>
          <a:r>
            <a:rPr lang="en-US" dirty="0" err="1" smtClean="0"/>
            <a:t>Incontroversa</a:t>
          </a:r>
          <a:r>
            <a:rPr lang="en-US" dirty="0" smtClean="0"/>
            <a:t> e </a:t>
          </a:r>
          <a:r>
            <a:rPr lang="en-US" dirty="0" err="1" smtClean="0"/>
            <a:t>Expedi</a:t>
          </a:r>
          <a:r>
            <a:rPr lang="en-US" dirty="0" err="1" smtClean="0"/>
            <a:t>ção</a:t>
          </a:r>
          <a:r>
            <a:rPr lang="en-US" dirty="0" smtClean="0"/>
            <a:t> de RPV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Precatório</a:t>
          </a:r>
          <a:endParaRPr lang="en-US" dirty="0"/>
        </a:p>
      </dgm:t>
    </dgm:pt>
    <dgm:pt modelId="{2B8F6DC9-D0BC-1843-A4D9-22CEBDCCB9F2}" type="parTrans" cxnId="{B0AC6DFF-9EF8-D94A-A95A-F8945A550E8E}">
      <dgm:prSet/>
      <dgm:spPr/>
    </dgm:pt>
    <dgm:pt modelId="{9B3657AC-C220-0340-B947-1891191BE5D6}" type="sibTrans" cxnId="{B0AC6DFF-9EF8-D94A-A95A-F8945A550E8E}">
      <dgm:prSet/>
      <dgm:spPr/>
    </dgm:pt>
    <dgm:pt modelId="{7E0A8841-DDBB-F64C-B1DD-E185987F6AD4}" type="pres">
      <dgm:prSet presAssocID="{DB2C2928-53CC-8240-A684-7354EA029086}" presName="linearFlow" presStyleCnt="0">
        <dgm:presLayoutVars>
          <dgm:dir/>
          <dgm:resizeHandles val="exact"/>
        </dgm:presLayoutVars>
      </dgm:prSet>
      <dgm:spPr/>
    </dgm:pt>
    <dgm:pt modelId="{90291754-483F-4041-9486-B8C79C62BA90}" type="pres">
      <dgm:prSet presAssocID="{4FE52034-DD4E-3D40-A1D0-DBD7F837B147}" presName="composite" presStyleCnt="0"/>
      <dgm:spPr/>
    </dgm:pt>
    <dgm:pt modelId="{DA6F48B2-CF43-A84B-AEA8-A17E8A6FCDF1}" type="pres">
      <dgm:prSet presAssocID="{4FE52034-DD4E-3D40-A1D0-DBD7F837B147}" presName="imgShp" presStyleLbl="fgImgPlace1" presStyleIdx="0" presStyleCnt="4"/>
      <dgm:spPr/>
    </dgm:pt>
    <dgm:pt modelId="{4327011B-77FA-EC41-8011-D3972AEB3350}" type="pres">
      <dgm:prSet presAssocID="{4FE52034-DD4E-3D40-A1D0-DBD7F837B147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6EB38-C943-0446-A63B-8E1EC20D3A98}" type="pres">
      <dgm:prSet presAssocID="{4530234D-3F6C-834D-AB4A-264C8252A80C}" presName="spacing" presStyleCnt="0"/>
      <dgm:spPr/>
    </dgm:pt>
    <dgm:pt modelId="{E22B4624-707F-2741-8CED-9EE1F1E82883}" type="pres">
      <dgm:prSet presAssocID="{EBB2217D-B3E3-F846-90CA-494CCEA734E7}" presName="composite" presStyleCnt="0"/>
      <dgm:spPr/>
    </dgm:pt>
    <dgm:pt modelId="{3D4072EC-71E6-2A40-BCC2-417516860F29}" type="pres">
      <dgm:prSet presAssocID="{EBB2217D-B3E3-F846-90CA-494CCEA734E7}" presName="imgShp" presStyleLbl="fgImgPlace1" presStyleIdx="1" presStyleCnt="4"/>
      <dgm:spPr/>
    </dgm:pt>
    <dgm:pt modelId="{4C4A2379-0C24-9741-A760-1135A725FF87}" type="pres">
      <dgm:prSet presAssocID="{EBB2217D-B3E3-F846-90CA-494CCEA734E7}" presName="txShp" presStyleLbl="node1" presStyleIdx="1" presStyleCnt="4">
        <dgm:presLayoutVars>
          <dgm:bulletEnabled val="1"/>
        </dgm:presLayoutVars>
      </dgm:prSet>
      <dgm:spPr/>
    </dgm:pt>
    <dgm:pt modelId="{046ECDB0-C537-D442-9D9E-1146243E08F5}" type="pres">
      <dgm:prSet presAssocID="{B61F1EA3-C247-FE43-8EEE-CA5D9438EE33}" presName="spacing" presStyleCnt="0"/>
      <dgm:spPr/>
    </dgm:pt>
    <dgm:pt modelId="{70EE0F10-3E70-6D42-B568-158A577E47D2}" type="pres">
      <dgm:prSet presAssocID="{63B08C7A-71DE-1647-88E2-4D606BCC0E82}" presName="composite" presStyleCnt="0"/>
      <dgm:spPr/>
    </dgm:pt>
    <dgm:pt modelId="{A1CD89A5-4153-1C4B-8265-C9D5679B2AE3}" type="pres">
      <dgm:prSet presAssocID="{63B08C7A-71DE-1647-88E2-4D606BCC0E82}" presName="imgShp" presStyleLbl="fgImgPlace1" presStyleIdx="2" presStyleCnt="4"/>
      <dgm:spPr/>
    </dgm:pt>
    <dgm:pt modelId="{55133545-385F-1644-8E89-272D404A3844}" type="pres">
      <dgm:prSet presAssocID="{63B08C7A-71DE-1647-88E2-4D606BCC0E82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0EDA09-E946-5345-860C-17F947907F3A}" type="pres">
      <dgm:prSet presAssocID="{9373D75D-D965-7E4A-BD09-379049BCAD44}" presName="spacing" presStyleCnt="0"/>
      <dgm:spPr/>
    </dgm:pt>
    <dgm:pt modelId="{697EE1D8-0297-5341-8D7F-C3D580ACA8F4}" type="pres">
      <dgm:prSet presAssocID="{85966512-248A-8742-9062-758DE9198756}" presName="composite" presStyleCnt="0"/>
      <dgm:spPr/>
    </dgm:pt>
    <dgm:pt modelId="{F3DE0799-B420-D140-99B4-57421D33B385}" type="pres">
      <dgm:prSet presAssocID="{85966512-248A-8742-9062-758DE9198756}" presName="imgShp" presStyleLbl="fgImgPlace1" presStyleIdx="3" presStyleCnt="4"/>
      <dgm:spPr/>
    </dgm:pt>
    <dgm:pt modelId="{6ED88704-DE34-2342-AB75-A30E52978185}" type="pres">
      <dgm:prSet presAssocID="{85966512-248A-8742-9062-758DE9198756}" presName="txShp" presStyleLbl="node1" presStyleIdx="3" presStyleCnt="4">
        <dgm:presLayoutVars>
          <dgm:bulletEnabled val="1"/>
        </dgm:presLayoutVars>
      </dgm:prSet>
      <dgm:spPr/>
    </dgm:pt>
  </dgm:ptLst>
  <dgm:cxnLst>
    <dgm:cxn modelId="{D0D1F9CD-7B79-0449-B0DA-2FC5082E699A}" srcId="{DB2C2928-53CC-8240-A684-7354EA029086}" destId="{63B08C7A-71DE-1647-88E2-4D606BCC0E82}" srcOrd="2" destOrd="0" parTransId="{03C426FF-DF1E-CB47-AA40-6C07A354C816}" sibTransId="{9373D75D-D965-7E4A-BD09-379049BCAD44}"/>
    <dgm:cxn modelId="{03643A7D-F651-1242-BD2B-D625F87949B8}" type="presOf" srcId="{4FE52034-DD4E-3D40-A1D0-DBD7F837B147}" destId="{4327011B-77FA-EC41-8011-D3972AEB3350}" srcOrd="0" destOrd="0" presId="urn:microsoft.com/office/officeart/2005/8/layout/vList3"/>
    <dgm:cxn modelId="{7CAF364C-6CE1-9343-866A-0DC34FAFCED3}" srcId="{DB2C2928-53CC-8240-A684-7354EA029086}" destId="{EBB2217D-B3E3-F846-90CA-494CCEA734E7}" srcOrd="1" destOrd="0" parTransId="{A4634AB2-22BD-5041-A770-4B6FBEFDE741}" sibTransId="{B61F1EA3-C247-FE43-8EEE-CA5D9438EE33}"/>
    <dgm:cxn modelId="{BB33AE64-6A26-B54F-BF77-D344D5FAC3F4}" type="presOf" srcId="{63B08C7A-71DE-1647-88E2-4D606BCC0E82}" destId="{55133545-385F-1644-8E89-272D404A3844}" srcOrd="0" destOrd="0" presId="urn:microsoft.com/office/officeart/2005/8/layout/vList3"/>
    <dgm:cxn modelId="{B0AC6DFF-9EF8-D94A-A95A-F8945A550E8E}" srcId="{DB2C2928-53CC-8240-A684-7354EA029086}" destId="{85966512-248A-8742-9062-758DE9198756}" srcOrd="3" destOrd="0" parTransId="{2B8F6DC9-D0BC-1843-A4D9-22CEBDCCB9F2}" sibTransId="{9B3657AC-C220-0340-B947-1891191BE5D6}"/>
    <dgm:cxn modelId="{B9521D21-0243-F544-8D13-4DB804DF94C8}" type="presOf" srcId="{EBB2217D-B3E3-F846-90CA-494CCEA734E7}" destId="{4C4A2379-0C24-9741-A760-1135A725FF87}" srcOrd="0" destOrd="0" presId="urn:microsoft.com/office/officeart/2005/8/layout/vList3"/>
    <dgm:cxn modelId="{51C4BEAE-4242-8E4B-8F8B-2E9AF5A91442}" srcId="{DB2C2928-53CC-8240-A684-7354EA029086}" destId="{4FE52034-DD4E-3D40-A1D0-DBD7F837B147}" srcOrd="0" destOrd="0" parTransId="{3511E0F4-54C8-2548-BD70-1BEE897CF3DB}" sibTransId="{4530234D-3F6C-834D-AB4A-264C8252A80C}"/>
    <dgm:cxn modelId="{58CCFF54-0829-C745-B755-544F98D9FFB3}" type="presOf" srcId="{DB2C2928-53CC-8240-A684-7354EA029086}" destId="{7E0A8841-DDBB-F64C-B1DD-E185987F6AD4}" srcOrd="0" destOrd="0" presId="urn:microsoft.com/office/officeart/2005/8/layout/vList3"/>
    <dgm:cxn modelId="{B13F275B-98B0-8C4E-B963-FEAB092D2979}" type="presOf" srcId="{85966512-248A-8742-9062-758DE9198756}" destId="{6ED88704-DE34-2342-AB75-A30E52978185}" srcOrd="0" destOrd="0" presId="urn:microsoft.com/office/officeart/2005/8/layout/vList3"/>
    <dgm:cxn modelId="{4D4D565E-25B7-8A48-AD21-9C470FC4DA44}" type="presParOf" srcId="{7E0A8841-DDBB-F64C-B1DD-E185987F6AD4}" destId="{90291754-483F-4041-9486-B8C79C62BA90}" srcOrd="0" destOrd="0" presId="urn:microsoft.com/office/officeart/2005/8/layout/vList3"/>
    <dgm:cxn modelId="{D9E48733-8DA5-164D-B32C-5EC2052C9701}" type="presParOf" srcId="{90291754-483F-4041-9486-B8C79C62BA90}" destId="{DA6F48B2-CF43-A84B-AEA8-A17E8A6FCDF1}" srcOrd="0" destOrd="0" presId="urn:microsoft.com/office/officeart/2005/8/layout/vList3"/>
    <dgm:cxn modelId="{4E09963C-9A0B-0144-A0D7-E0E9E6965286}" type="presParOf" srcId="{90291754-483F-4041-9486-B8C79C62BA90}" destId="{4327011B-77FA-EC41-8011-D3972AEB3350}" srcOrd="1" destOrd="0" presId="urn:microsoft.com/office/officeart/2005/8/layout/vList3"/>
    <dgm:cxn modelId="{2852D73D-90AD-1949-869E-90440451E69B}" type="presParOf" srcId="{7E0A8841-DDBB-F64C-B1DD-E185987F6AD4}" destId="{A396EB38-C943-0446-A63B-8E1EC20D3A98}" srcOrd="1" destOrd="0" presId="urn:microsoft.com/office/officeart/2005/8/layout/vList3"/>
    <dgm:cxn modelId="{D1A6FF58-FE7C-6E4E-9C5A-99DBF4098563}" type="presParOf" srcId="{7E0A8841-DDBB-F64C-B1DD-E185987F6AD4}" destId="{E22B4624-707F-2741-8CED-9EE1F1E82883}" srcOrd="2" destOrd="0" presId="urn:microsoft.com/office/officeart/2005/8/layout/vList3"/>
    <dgm:cxn modelId="{C485306F-93E7-AD4F-BB1F-1AD14F24B5B1}" type="presParOf" srcId="{E22B4624-707F-2741-8CED-9EE1F1E82883}" destId="{3D4072EC-71E6-2A40-BCC2-417516860F29}" srcOrd="0" destOrd="0" presId="urn:microsoft.com/office/officeart/2005/8/layout/vList3"/>
    <dgm:cxn modelId="{1FDF80DC-77DF-C24B-B35A-59B7900D734E}" type="presParOf" srcId="{E22B4624-707F-2741-8CED-9EE1F1E82883}" destId="{4C4A2379-0C24-9741-A760-1135A725FF87}" srcOrd="1" destOrd="0" presId="urn:microsoft.com/office/officeart/2005/8/layout/vList3"/>
    <dgm:cxn modelId="{F65CA446-B7F3-FB43-82A7-2FD48A13C408}" type="presParOf" srcId="{7E0A8841-DDBB-F64C-B1DD-E185987F6AD4}" destId="{046ECDB0-C537-D442-9D9E-1146243E08F5}" srcOrd="3" destOrd="0" presId="urn:microsoft.com/office/officeart/2005/8/layout/vList3"/>
    <dgm:cxn modelId="{17AB3EBA-31B2-F24B-AA40-094F5DB3FC05}" type="presParOf" srcId="{7E0A8841-DDBB-F64C-B1DD-E185987F6AD4}" destId="{70EE0F10-3E70-6D42-B568-158A577E47D2}" srcOrd="4" destOrd="0" presId="urn:microsoft.com/office/officeart/2005/8/layout/vList3"/>
    <dgm:cxn modelId="{C64AD6E9-1DCD-CC41-81A3-6DB31176B79E}" type="presParOf" srcId="{70EE0F10-3E70-6D42-B568-158A577E47D2}" destId="{A1CD89A5-4153-1C4B-8265-C9D5679B2AE3}" srcOrd="0" destOrd="0" presId="urn:microsoft.com/office/officeart/2005/8/layout/vList3"/>
    <dgm:cxn modelId="{9D6886B7-83BA-5349-B477-02DA6AE296A2}" type="presParOf" srcId="{70EE0F10-3E70-6D42-B568-158A577E47D2}" destId="{55133545-385F-1644-8E89-272D404A3844}" srcOrd="1" destOrd="0" presId="urn:microsoft.com/office/officeart/2005/8/layout/vList3"/>
    <dgm:cxn modelId="{41766A0A-1FFA-A644-9840-19F4E3791F10}" type="presParOf" srcId="{7E0A8841-DDBB-F64C-B1DD-E185987F6AD4}" destId="{E90EDA09-E946-5345-860C-17F947907F3A}" srcOrd="5" destOrd="0" presId="urn:microsoft.com/office/officeart/2005/8/layout/vList3"/>
    <dgm:cxn modelId="{85F12563-5866-A746-AD2D-1310E86B0DDB}" type="presParOf" srcId="{7E0A8841-DDBB-F64C-B1DD-E185987F6AD4}" destId="{697EE1D8-0297-5341-8D7F-C3D580ACA8F4}" srcOrd="6" destOrd="0" presId="urn:microsoft.com/office/officeart/2005/8/layout/vList3"/>
    <dgm:cxn modelId="{2760AB02-8D20-5B4E-9BD2-6BF5C0E20CE0}" type="presParOf" srcId="{697EE1D8-0297-5341-8D7F-C3D580ACA8F4}" destId="{F3DE0799-B420-D140-99B4-57421D33B385}" srcOrd="0" destOrd="0" presId="urn:microsoft.com/office/officeart/2005/8/layout/vList3"/>
    <dgm:cxn modelId="{1EF822F6-0DBA-4041-8114-59C974CC92DC}" type="presParOf" srcId="{697EE1D8-0297-5341-8D7F-C3D580ACA8F4}" destId="{6ED88704-DE34-2342-AB75-A30E5297818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B2C2928-53CC-8240-A684-7354EA02908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4FE52034-DD4E-3D40-A1D0-DBD7F837B147}">
      <dgm:prSet phldrT="[Text]"/>
      <dgm:spPr/>
      <dgm:t>
        <a:bodyPr/>
        <a:lstStyle/>
        <a:p>
          <a:r>
            <a:rPr lang="en-US" dirty="0" err="1" smtClean="0"/>
            <a:t>Sequestro</a:t>
          </a:r>
          <a:r>
            <a:rPr lang="en-US" dirty="0" smtClean="0"/>
            <a:t> e RPV</a:t>
          </a:r>
          <a:endParaRPr lang="en-US" dirty="0"/>
        </a:p>
      </dgm:t>
    </dgm:pt>
    <dgm:pt modelId="{3511E0F4-54C8-2548-BD70-1BEE897CF3DB}" type="parTrans" cxnId="{51C4BEAE-4242-8E4B-8F8B-2E9AF5A91442}">
      <dgm:prSet/>
      <dgm:spPr/>
      <dgm:t>
        <a:bodyPr/>
        <a:lstStyle/>
        <a:p>
          <a:endParaRPr lang="en-US"/>
        </a:p>
      </dgm:t>
    </dgm:pt>
    <dgm:pt modelId="{4530234D-3F6C-834D-AB4A-264C8252A80C}" type="sibTrans" cxnId="{51C4BEAE-4242-8E4B-8F8B-2E9AF5A91442}">
      <dgm:prSet/>
      <dgm:spPr/>
      <dgm:t>
        <a:bodyPr/>
        <a:lstStyle/>
        <a:p>
          <a:endParaRPr lang="en-US"/>
        </a:p>
      </dgm:t>
    </dgm:pt>
    <dgm:pt modelId="{EBB2217D-B3E3-F846-90CA-494CCEA734E7}">
      <dgm:prSet phldrT="[Text]"/>
      <dgm:spPr/>
      <dgm:t>
        <a:bodyPr/>
        <a:lstStyle/>
        <a:p>
          <a:r>
            <a:rPr lang="en-US" dirty="0" err="1" smtClean="0"/>
            <a:t>Sequestro</a:t>
          </a:r>
          <a:r>
            <a:rPr lang="en-US" dirty="0" smtClean="0"/>
            <a:t> e </a:t>
          </a:r>
          <a:r>
            <a:rPr lang="en-US" dirty="0" err="1" smtClean="0"/>
            <a:t>Condi</a:t>
          </a:r>
          <a:r>
            <a:rPr lang="en-US" dirty="0" err="1" smtClean="0"/>
            <a:t>ções</a:t>
          </a:r>
          <a:r>
            <a:rPr lang="en-US" dirty="0" smtClean="0"/>
            <a:t> </a:t>
          </a:r>
          <a:r>
            <a:rPr lang="en-US" dirty="0" err="1" smtClean="0"/>
            <a:t>Financeiras</a:t>
          </a:r>
          <a:r>
            <a:rPr lang="en-US" dirty="0" smtClean="0"/>
            <a:t> do </a:t>
          </a:r>
          <a:r>
            <a:rPr lang="en-US" dirty="0" err="1" smtClean="0"/>
            <a:t>ente</a:t>
          </a:r>
          <a:endParaRPr lang="en-US" dirty="0"/>
        </a:p>
      </dgm:t>
    </dgm:pt>
    <dgm:pt modelId="{A4634AB2-22BD-5041-A770-4B6FBEFDE741}" type="parTrans" cxnId="{7CAF364C-6CE1-9343-866A-0DC34FAFCED3}">
      <dgm:prSet/>
      <dgm:spPr/>
      <dgm:t>
        <a:bodyPr/>
        <a:lstStyle/>
        <a:p>
          <a:endParaRPr lang="en-US"/>
        </a:p>
      </dgm:t>
    </dgm:pt>
    <dgm:pt modelId="{B61F1EA3-C247-FE43-8EEE-CA5D9438EE33}" type="sibTrans" cxnId="{7CAF364C-6CE1-9343-866A-0DC34FAFCED3}">
      <dgm:prSet/>
      <dgm:spPr/>
      <dgm:t>
        <a:bodyPr/>
        <a:lstStyle/>
        <a:p>
          <a:endParaRPr lang="en-US"/>
        </a:p>
      </dgm:t>
    </dgm:pt>
    <dgm:pt modelId="{7E0A8841-DDBB-F64C-B1DD-E185987F6AD4}" type="pres">
      <dgm:prSet presAssocID="{DB2C2928-53CC-8240-A684-7354EA029086}" presName="linearFlow" presStyleCnt="0">
        <dgm:presLayoutVars>
          <dgm:dir/>
          <dgm:resizeHandles val="exact"/>
        </dgm:presLayoutVars>
      </dgm:prSet>
      <dgm:spPr/>
    </dgm:pt>
    <dgm:pt modelId="{90291754-483F-4041-9486-B8C79C62BA90}" type="pres">
      <dgm:prSet presAssocID="{4FE52034-DD4E-3D40-A1D0-DBD7F837B147}" presName="composite" presStyleCnt="0"/>
      <dgm:spPr/>
    </dgm:pt>
    <dgm:pt modelId="{DA6F48B2-CF43-A84B-AEA8-A17E8A6FCDF1}" type="pres">
      <dgm:prSet presAssocID="{4FE52034-DD4E-3D40-A1D0-DBD7F837B147}" presName="imgShp" presStyleLbl="fgImgPlace1" presStyleIdx="0" presStyleCnt="2"/>
      <dgm:spPr/>
    </dgm:pt>
    <dgm:pt modelId="{4327011B-77FA-EC41-8011-D3972AEB3350}" type="pres">
      <dgm:prSet presAssocID="{4FE52034-DD4E-3D40-A1D0-DBD7F837B147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6EB38-C943-0446-A63B-8E1EC20D3A98}" type="pres">
      <dgm:prSet presAssocID="{4530234D-3F6C-834D-AB4A-264C8252A80C}" presName="spacing" presStyleCnt="0"/>
      <dgm:spPr/>
    </dgm:pt>
    <dgm:pt modelId="{E22B4624-707F-2741-8CED-9EE1F1E82883}" type="pres">
      <dgm:prSet presAssocID="{EBB2217D-B3E3-F846-90CA-494CCEA734E7}" presName="composite" presStyleCnt="0"/>
      <dgm:spPr/>
    </dgm:pt>
    <dgm:pt modelId="{3D4072EC-71E6-2A40-BCC2-417516860F29}" type="pres">
      <dgm:prSet presAssocID="{EBB2217D-B3E3-F846-90CA-494CCEA734E7}" presName="imgShp" presStyleLbl="fgImgPlace1" presStyleIdx="1" presStyleCnt="2"/>
      <dgm:spPr/>
    </dgm:pt>
    <dgm:pt modelId="{4C4A2379-0C24-9741-A760-1135A725FF87}" type="pres">
      <dgm:prSet presAssocID="{EBB2217D-B3E3-F846-90CA-494CCEA734E7}" presName="txShp" presStyleLbl="node1" presStyleIdx="1" presStyleCnt="2">
        <dgm:presLayoutVars>
          <dgm:bulletEnabled val="1"/>
        </dgm:presLayoutVars>
      </dgm:prSet>
      <dgm:spPr/>
    </dgm:pt>
  </dgm:ptLst>
  <dgm:cxnLst>
    <dgm:cxn modelId="{51C4BEAE-4242-8E4B-8F8B-2E9AF5A91442}" srcId="{DB2C2928-53CC-8240-A684-7354EA029086}" destId="{4FE52034-DD4E-3D40-A1D0-DBD7F837B147}" srcOrd="0" destOrd="0" parTransId="{3511E0F4-54C8-2548-BD70-1BEE897CF3DB}" sibTransId="{4530234D-3F6C-834D-AB4A-264C8252A80C}"/>
    <dgm:cxn modelId="{7CAF364C-6CE1-9343-866A-0DC34FAFCED3}" srcId="{DB2C2928-53CC-8240-A684-7354EA029086}" destId="{EBB2217D-B3E3-F846-90CA-494CCEA734E7}" srcOrd="1" destOrd="0" parTransId="{A4634AB2-22BD-5041-A770-4B6FBEFDE741}" sibTransId="{B61F1EA3-C247-FE43-8EEE-CA5D9438EE33}"/>
    <dgm:cxn modelId="{2DB573EA-49F4-744D-A6CB-6F08B55FBF60}" type="presOf" srcId="{DB2C2928-53CC-8240-A684-7354EA029086}" destId="{7E0A8841-DDBB-F64C-B1DD-E185987F6AD4}" srcOrd="0" destOrd="0" presId="urn:microsoft.com/office/officeart/2005/8/layout/vList3"/>
    <dgm:cxn modelId="{B126E0D0-99CF-3647-A1B7-017CE056B9CA}" type="presOf" srcId="{EBB2217D-B3E3-F846-90CA-494CCEA734E7}" destId="{4C4A2379-0C24-9741-A760-1135A725FF87}" srcOrd="0" destOrd="0" presId="urn:microsoft.com/office/officeart/2005/8/layout/vList3"/>
    <dgm:cxn modelId="{854D6481-35E4-9C4D-A0F3-EB6FAD23FB63}" type="presOf" srcId="{4FE52034-DD4E-3D40-A1D0-DBD7F837B147}" destId="{4327011B-77FA-EC41-8011-D3972AEB3350}" srcOrd="0" destOrd="0" presId="urn:microsoft.com/office/officeart/2005/8/layout/vList3"/>
    <dgm:cxn modelId="{4E3C4A17-57A6-2547-919B-B54525E26416}" type="presParOf" srcId="{7E0A8841-DDBB-F64C-B1DD-E185987F6AD4}" destId="{90291754-483F-4041-9486-B8C79C62BA90}" srcOrd="0" destOrd="0" presId="urn:microsoft.com/office/officeart/2005/8/layout/vList3"/>
    <dgm:cxn modelId="{E248ED01-D25E-FD43-878E-86A2DDB9D34B}" type="presParOf" srcId="{90291754-483F-4041-9486-B8C79C62BA90}" destId="{DA6F48B2-CF43-A84B-AEA8-A17E8A6FCDF1}" srcOrd="0" destOrd="0" presId="urn:microsoft.com/office/officeart/2005/8/layout/vList3"/>
    <dgm:cxn modelId="{DDB19F06-B818-794D-B8E4-FF6E40A5C178}" type="presParOf" srcId="{90291754-483F-4041-9486-B8C79C62BA90}" destId="{4327011B-77FA-EC41-8011-D3972AEB3350}" srcOrd="1" destOrd="0" presId="urn:microsoft.com/office/officeart/2005/8/layout/vList3"/>
    <dgm:cxn modelId="{F8576C3A-371E-7E48-84C1-7A4F2AA7B891}" type="presParOf" srcId="{7E0A8841-DDBB-F64C-B1DD-E185987F6AD4}" destId="{A396EB38-C943-0446-A63B-8E1EC20D3A98}" srcOrd="1" destOrd="0" presId="urn:microsoft.com/office/officeart/2005/8/layout/vList3"/>
    <dgm:cxn modelId="{21D17454-E65B-2E47-8425-72FC9E84FB51}" type="presParOf" srcId="{7E0A8841-DDBB-F64C-B1DD-E185987F6AD4}" destId="{E22B4624-707F-2741-8CED-9EE1F1E82883}" srcOrd="2" destOrd="0" presId="urn:microsoft.com/office/officeart/2005/8/layout/vList3"/>
    <dgm:cxn modelId="{2F53A51F-5C36-6541-B44F-E048C4F48906}" type="presParOf" srcId="{E22B4624-707F-2741-8CED-9EE1F1E82883}" destId="{3D4072EC-71E6-2A40-BCC2-417516860F29}" srcOrd="0" destOrd="0" presId="urn:microsoft.com/office/officeart/2005/8/layout/vList3"/>
    <dgm:cxn modelId="{376EB469-A0C2-094A-9E7A-2F078A8B4DB2}" type="presParOf" srcId="{E22B4624-707F-2741-8CED-9EE1F1E82883}" destId="{4C4A2379-0C24-9741-A760-1135A725FF8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3B6F3-0B42-FC44-8CFD-7A5094BBCB0B}">
      <dsp:nvSpPr>
        <dsp:cNvPr id="0" name=""/>
        <dsp:cNvSpPr/>
      </dsp:nvSpPr>
      <dsp:spPr>
        <a:xfrm>
          <a:off x="744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/>
            <a:t>Cumprimento</a:t>
          </a:r>
          <a:r>
            <a:rPr lang="en-US" sz="3400" b="1" kern="1200" dirty="0" smtClean="0"/>
            <a:t> de </a:t>
          </a:r>
          <a:r>
            <a:rPr lang="en-US" sz="3400" b="1" kern="1200" dirty="0" err="1" smtClean="0"/>
            <a:t>Sentença</a:t>
          </a:r>
          <a:endParaRPr lang="en-US" sz="3400" b="1" kern="1200" dirty="0"/>
        </a:p>
      </dsp:txBody>
      <dsp:txXfrm>
        <a:off x="40411" y="548039"/>
        <a:ext cx="2629337" cy="1275001"/>
      </dsp:txXfrm>
    </dsp:sp>
    <dsp:sp modelId="{C39C9628-5246-8A48-9A04-F8F81D544B03}">
      <dsp:nvSpPr>
        <dsp:cNvPr id="0" name=""/>
        <dsp:cNvSpPr/>
      </dsp:nvSpPr>
      <dsp:spPr>
        <a:xfrm>
          <a:off x="27161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B69FC-2EC6-B44E-B0AC-503CCA7A065B}">
      <dsp:nvSpPr>
        <dsp:cNvPr id="0" name=""/>
        <dsp:cNvSpPr/>
      </dsp:nvSpPr>
      <dsp:spPr>
        <a:xfrm>
          <a:off x="54247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Art. </a:t>
          </a:r>
          <a:r>
            <a:rPr lang="x-none" sz="2900" kern="1200" dirty="0" smtClean="0"/>
            <a:t>534-535</a:t>
          </a:r>
          <a:r>
            <a:rPr lang="en-US" sz="2900" kern="1200" dirty="0" smtClean="0"/>
            <a:t>, </a:t>
          </a:r>
          <a:r>
            <a:rPr lang="en-US" sz="2900" kern="1200" dirty="0" smtClean="0"/>
            <a:t>CPC</a:t>
          </a:r>
          <a:endParaRPr lang="en-US" sz="2900" kern="1200" dirty="0"/>
        </a:p>
      </dsp:txBody>
      <dsp:txXfrm>
        <a:off x="582145" y="2240958"/>
        <a:ext cx="2087603" cy="1275001"/>
      </dsp:txXfrm>
    </dsp:sp>
    <dsp:sp modelId="{48224196-3942-AA4B-A035-5E6ED868A564}">
      <dsp:nvSpPr>
        <dsp:cNvPr id="0" name=""/>
        <dsp:cNvSpPr/>
      </dsp:nvSpPr>
      <dsp:spPr>
        <a:xfrm>
          <a:off x="3386583" y="508372"/>
          <a:ext cx="2708671" cy="13543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/>
            <a:t>Processo</a:t>
          </a:r>
          <a:r>
            <a:rPr lang="en-US" sz="3400" b="1" kern="1200" dirty="0" smtClean="0"/>
            <a:t> de </a:t>
          </a:r>
          <a:r>
            <a:rPr lang="en-US" sz="3400" b="1" kern="1200" dirty="0" err="1" smtClean="0"/>
            <a:t>Execução</a:t>
          </a:r>
          <a:endParaRPr lang="en-US" sz="3400" b="1" kern="1200" dirty="0"/>
        </a:p>
      </dsp:txBody>
      <dsp:txXfrm>
        <a:off x="3426250" y="548039"/>
        <a:ext cx="2629337" cy="1275001"/>
      </dsp:txXfrm>
    </dsp:sp>
    <dsp:sp modelId="{40333039-647D-2B43-9150-931C320E4D10}">
      <dsp:nvSpPr>
        <dsp:cNvPr id="0" name=""/>
        <dsp:cNvSpPr/>
      </dsp:nvSpPr>
      <dsp:spPr>
        <a:xfrm>
          <a:off x="365745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82729-1BA3-A949-8C87-A9917FA50C47}">
      <dsp:nvSpPr>
        <dsp:cNvPr id="0" name=""/>
        <dsp:cNvSpPr/>
      </dsp:nvSpPr>
      <dsp:spPr>
        <a:xfrm>
          <a:off x="392831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Art. </a:t>
          </a:r>
          <a:r>
            <a:rPr lang="x-none" sz="2900" kern="1200" dirty="0" smtClean="0"/>
            <a:t>910</a:t>
          </a:r>
          <a:r>
            <a:rPr lang="en-US" sz="2900" kern="1200" dirty="0" smtClean="0"/>
            <a:t>, </a:t>
          </a:r>
          <a:r>
            <a:rPr lang="en-US" sz="2900" kern="1200" dirty="0" smtClean="0"/>
            <a:t>CPC </a:t>
          </a:r>
          <a:endParaRPr lang="en-US" sz="2900" kern="1200" dirty="0"/>
        </a:p>
      </dsp:txBody>
      <dsp:txXfrm>
        <a:off x="3967985" y="2240958"/>
        <a:ext cx="2087603" cy="12750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6A04E-B264-A441-A2E8-197E8D5442D0}">
      <dsp:nvSpPr>
        <dsp:cNvPr id="0" name=""/>
        <dsp:cNvSpPr/>
      </dsp:nvSpPr>
      <dsp:spPr>
        <a:xfrm>
          <a:off x="1990" y="2286678"/>
          <a:ext cx="1831911" cy="915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Execução</a:t>
          </a:r>
          <a:endParaRPr lang="en-US" sz="2800" kern="1200" dirty="0"/>
        </a:p>
      </dsp:txBody>
      <dsp:txXfrm>
        <a:off x="28817" y="2313505"/>
        <a:ext cx="1778257" cy="862301"/>
      </dsp:txXfrm>
    </dsp:sp>
    <dsp:sp modelId="{B3736FDE-AA3A-E14D-9900-109B341414F3}">
      <dsp:nvSpPr>
        <dsp:cNvPr id="0" name=""/>
        <dsp:cNvSpPr/>
      </dsp:nvSpPr>
      <dsp:spPr>
        <a:xfrm rot="18770822">
          <a:off x="1661521" y="2333039"/>
          <a:ext cx="1077526" cy="33222"/>
        </a:xfrm>
        <a:custGeom>
          <a:avLst/>
          <a:gdLst/>
          <a:ahLst/>
          <a:cxnLst/>
          <a:rect l="0" t="0" r="0" b="0"/>
          <a:pathLst>
            <a:path>
              <a:moveTo>
                <a:pt x="0" y="16611"/>
              </a:moveTo>
              <a:lnTo>
                <a:pt x="1077526" y="1661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3346" y="2322712"/>
        <a:ext cx="53876" cy="53876"/>
      </dsp:txXfrm>
    </dsp:sp>
    <dsp:sp modelId="{AA8795F7-BA1D-AF46-8566-00F22FD57699}">
      <dsp:nvSpPr>
        <dsp:cNvPr id="0" name=""/>
        <dsp:cNvSpPr/>
      </dsp:nvSpPr>
      <dsp:spPr>
        <a:xfrm>
          <a:off x="2566666" y="1496666"/>
          <a:ext cx="1831911" cy="915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Executada</a:t>
          </a:r>
          <a:endParaRPr lang="en-US" sz="2400" kern="1200" dirty="0"/>
        </a:p>
      </dsp:txBody>
      <dsp:txXfrm>
        <a:off x="2593493" y="1523493"/>
        <a:ext cx="1778257" cy="862301"/>
      </dsp:txXfrm>
    </dsp:sp>
    <dsp:sp modelId="{6868F94E-E3EC-5D49-92A0-F8B1E4D06BB9}">
      <dsp:nvSpPr>
        <dsp:cNvPr id="0" name=""/>
        <dsp:cNvSpPr/>
      </dsp:nvSpPr>
      <dsp:spPr>
        <a:xfrm rot="19457599">
          <a:off x="4313759" y="1674696"/>
          <a:ext cx="902402" cy="33222"/>
        </a:xfrm>
        <a:custGeom>
          <a:avLst/>
          <a:gdLst/>
          <a:ahLst/>
          <a:cxnLst/>
          <a:rect l="0" t="0" r="0" b="0"/>
          <a:pathLst>
            <a:path>
              <a:moveTo>
                <a:pt x="0" y="16611"/>
              </a:moveTo>
              <a:lnTo>
                <a:pt x="902402" y="16611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400" y="1668747"/>
        <a:ext cx="45120" cy="45120"/>
      </dsp:txXfrm>
    </dsp:sp>
    <dsp:sp modelId="{A669B88A-080B-3948-BFA5-BAE52F059295}">
      <dsp:nvSpPr>
        <dsp:cNvPr id="0" name=""/>
        <dsp:cNvSpPr/>
      </dsp:nvSpPr>
      <dsp:spPr>
        <a:xfrm>
          <a:off x="5131342" y="969992"/>
          <a:ext cx="1831911" cy="915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Art. 100, CF/</a:t>
          </a:r>
          <a:r>
            <a:rPr lang="en-US" sz="2000" kern="1200" dirty="0" smtClean="0"/>
            <a:t>88 c/c 87 ADCT</a:t>
          </a:r>
          <a:endParaRPr lang="en-US" sz="2000" kern="1200" dirty="0"/>
        </a:p>
      </dsp:txBody>
      <dsp:txXfrm>
        <a:off x="5158169" y="996819"/>
        <a:ext cx="1778257" cy="862301"/>
      </dsp:txXfrm>
    </dsp:sp>
    <dsp:sp modelId="{032858DF-41B0-1F4C-8F28-41E833591D1A}">
      <dsp:nvSpPr>
        <dsp:cNvPr id="0" name=""/>
        <dsp:cNvSpPr/>
      </dsp:nvSpPr>
      <dsp:spPr>
        <a:xfrm rot="2142401">
          <a:off x="4313759" y="2201370"/>
          <a:ext cx="902402" cy="33222"/>
        </a:xfrm>
        <a:custGeom>
          <a:avLst/>
          <a:gdLst/>
          <a:ahLst/>
          <a:cxnLst/>
          <a:rect l="0" t="0" r="0" b="0"/>
          <a:pathLst>
            <a:path>
              <a:moveTo>
                <a:pt x="0" y="16611"/>
              </a:moveTo>
              <a:lnTo>
                <a:pt x="902402" y="16611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2400" y="2195422"/>
        <a:ext cx="45120" cy="45120"/>
      </dsp:txXfrm>
    </dsp:sp>
    <dsp:sp modelId="{1F40C2A9-A84E-6840-AE29-B8096D30E48E}">
      <dsp:nvSpPr>
        <dsp:cNvPr id="0" name=""/>
        <dsp:cNvSpPr/>
      </dsp:nvSpPr>
      <dsp:spPr>
        <a:xfrm>
          <a:off x="5131342" y="2023341"/>
          <a:ext cx="1831911" cy="915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Arts. 534, 535 e 910, CPC</a:t>
          </a:r>
          <a:endParaRPr lang="en-US" sz="2000" kern="1200" dirty="0"/>
        </a:p>
      </dsp:txBody>
      <dsp:txXfrm>
        <a:off x="5158169" y="2050168"/>
        <a:ext cx="1778257" cy="862301"/>
      </dsp:txXfrm>
    </dsp:sp>
    <dsp:sp modelId="{999CFBE8-9AE0-6A4C-90F2-CC7CE743FF61}">
      <dsp:nvSpPr>
        <dsp:cNvPr id="0" name=""/>
        <dsp:cNvSpPr/>
      </dsp:nvSpPr>
      <dsp:spPr>
        <a:xfrm rot="2829178">
          <a:off x="1661521" y="3123051"/>
          <a:ext cx="1077526" cy="33222"/>
        </a:xfrm>
        <a:custGeom>
          <a:avLst/>
          <a:gdLst/>
          <a:ahLst/>
          <a:cxnLst/>
          <a:rect l="0" t="0" r="0" b="0"/>
          <a:pathLst>
            <a:path>
              <a:moveTo>
                <a:pt x="0" y="16611"/>
              </a:moveTo>
              <a:lnTo>
                <a:pt x="1077526" y="16611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3346" y="3112724"/>
        <a:ext cx="53876" cy="53876"/>
      </dsp:txXfrm>
    </dsp:sp>
    <dsp:sp modelId="{A6EED7A0-59EE-3C41-9074-87BAA506A5C6}">
      <dsp:nvSpPr>
        <dsp:cNvPr id="0" name=""/>
        <dsp:cNvSpPr/>
      </dsp:nvSpPr>
      <dsp:spPr>
        <a:xfrm>
          <a:off x="2566666" y="3076690"/>
          <a:ext cx="1831911" cy="915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Exequente</a:t>
          </a:r>
          <a:endParaRPr lang="en-US" sz="2400" kern="1200" dirty="0"/>
        </a:p>
      </dsp:txBody>
      <dsp:txXfrm>
        <a:off x="2593493" y="3103517"/>
        <a:ext cx="1778257" cy="862301"/>
      </dsp:txXfrm>
    </dsp:sp>
    <dsp:sp modelId="{FD55AC86-E525-9340-9ED5-B6BF2A1DA047}">
      <dsp:nvSpPr>
        <dsp:cNvPr id="0" name=""/>
        <dsp:cNvSpPr/>
      </dsp:nvSpPr>
      <dsp:spPr>
        <a:xfrm>
          <a:off x="4398578" y="3518057"/>
          <a:ext cx="732764" cy="33222"/>
        </a:xfrm>
        <a:custGeom>
          <a:avLst/>
          <a:gdLst/>
          <a:ahLst/>
          <a:cxnLst/>
          <a:rect l="0" t="0" r="0" b="0"/>
          <a:pathLst>
            <a:path>
              <a:moveTo>
                <a:pt x="0" y="16611"/>
              </a:moveTo>
              <a:lnTo>
                <a:pt x="732764" y="16611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6641" y="3516349"/>
        <a:ext cx="36638" cy="36638"/>
      </dsp:txXfrm>
    </dsp:sp>
    <dsp:sp modelId="{1C4C5BEC-4FEC-6E4C-91B9-B93918EDA38E}">
      <dsp:nvSpPr>
        <dsp:cNvPr id="0" name=""/>
        <dsp:cNvSpPr/>
      </dsp:nvSpPr>
      <dsp:spPr>
        <a:xfrm>
          <a:off x="5131342" y="3076690"/>
          <a:ext cx="1831911" cy="915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Lei n. 6.830/80 </a:t>
          </a:r>
          <a:endParaRPr lang="en-US" sz="2000" kern="1200" dirty="0"/>
        </a:p>
      </dsp:txBody>
      <dsp:txXfrm>
        <a:off x="5158169" y="3103517"/>
        <a:ext cx="1778257" cy="8623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72619-DA32-E04C-BC01-F45AF4DAC0E6}">
      <dsp:nvSpPr>
        <dsp:cNvPr id="0" name=""/>
        <dsp:cNvSpPr/>
      </dsp:nvSpPr>
      <dsp:spPr>
        <a:xfrm>
          <a:off x="0" y="2831893"/>
          <a:ext cx="6096000" cy="92949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TRANSFORMAÇÃO</a:t>
          </a:r>
          <a:endParaRPr lang="en-US" sz="1700" b="1" kern="1200" dirty="0"/>
        </a:p>
      </dsp:txBody>
      <dsp:txXfrm>
        <a:off x="0" y="2831893"/>
        <a:ext cx="6096000" cy="501924"/>
      </dsp:txXfrm>
    </dsp:sp>
    <dsp:sp modelId="{6AA6EEC4-E9E9-B946-A9D6-C9A48CB2A45F}">
      <dsp:nvSpPr>
        <dsp:cNvPr id="0" name=""/>
        <dsp:cNvSpPr/>
      </dsp:nvSpPr>
      <dsp:spPr>
        <a:xfrm>
          <a:off x="0" y="3315228"/>
          <a:ext cx="3047999" cy="4275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FAZER E NÃO FAZER</a:t>
          </a:r>
          <a:endParaRPr lang="en-US" sz="1400" kern="1200" dirty="0"/>
        </a:p>
      </dsp:txBody>
      <dsp:txXfrm>
        <a:off x="0" y="3315228"/>
        <a:ext cx="3047999" cy="427565"/>
      </dsp:txXfrm>
    </dsp:sp>
    <dsp:sp modelId="{3853E588-6DFB-1D42-B8ED-D84C3B1F5848}">
      <dsp:nvSpPr>
        <dsp:cNvPr id="0" name=""/>
        <dsp:cNvSpPr/>
      </dsp:nvSpPr>
      <dsp:spPr>
        <a:xfrm>
          <a:off x="3048000" y="3315228"/>
          <a:ext cx="3047999" cy="42756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APLICA-SE </a:t>
          </a:r>
          <a:r>
            <a:rPr lang="en-US" sz="1400" kern="1200" dirty="0" err="1" smtClean="0"/>
            <a:t>À</a:t>
          </a:r>
          <a:r>
            <a:rPr lang="en-US" sz="1400" kern="1200" dirty="0" smtClean="0"/>
            <a:t> FAZENDA PÚBLICA</a:t>
          </a:r>
          <a:endParaRPr lang="en-US" sz="1400" kern="1200" dirty="0"/>
        </a:p>
      </dsp:txBody>
      <dsp:txXfrm>
        <a:off x="3048000" y="3315228"/>
        <a:ext cx="3047999" cy="427565"/>
      </dsp:txXfrm>
    </dsp:sp>
    <dsp:sp modelId="{61ABF5D4-462D-784C-B3FF-C744F4D5653A}">
      <dsp:nvSpPr>
        <dsp:cNvPr id="0" name=""/>
        <dsp:cNvSpPr/>
      </dsp:nvSpPr>
      <dsp:spPr>
        <a:xfrm rot="10800000">
          <a:off x="0" y="1416279"/>
          <a:ext cx="6096000" cy="142955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DESAPOSSAMENTO</a:t>
          </a:r>
          <a:endParaRPr lang="en-US" sz="1700" b="1" kern="1200" dirty="0"/>
        </a:p>
      </dsp:txBody>
      <dsp:txXfrm rot="-10800000">
        <a:off x="0" y="1416279"/>
        <a:ext cx="6096000" cy="501774"/>
      </dsp:txXfrm>
    </dsp:sp>
    <dsp:sp modelId="{D9FF582A-6616-164A-9426-180D7B55DF13}">
      <dsp:nvSpPr>
        <dsp:cNvPr id="0" name=""/>
        <dsp:cNvSpPr/>
      </dsp:nvSpPr>
      <dsp:spPr>
        <a:xfrm>
          <a:off x="0" y="1918053"/>
          <a:ext cx="3047999" cy="42743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ENTREGAR COISA</a:t>
          </a:r>
          <a:endParaRPr lang="en-US" sz="1400" kern="1200" dirty="0"/>
        </a:p>
      </dsp:txBody>
      <dsp:txXfrm>
        <a:off x="0" y="1918053"/>
        <a:ext cx="3047999" cy="427437"/>
      </dsp:txXfrm>
    </dsp:sp>
    <dsp:sp modelId="{5CC40E5A-7739-2845-A34A-792AC74B124B}">
      <dsp:nvSpPr>
        <dsp:cNvPr id="0" name=""/>
        <dsp:cNvSpPr/>
      </dsp:nvSpPr>
      <dsp:spPr>
        <a:xfrm>
          <a:off x="3048000" y="1918053"/>
          <a:ext cx="3047999" cy="42743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APLICA-SE </a:t>
          </a:r>
          <a:r>
            <a:rPr lang="en-US" sz="1400" kern="1200" dirty="0" err="1" smtClean="0"/>
            <a:t>À</a:t>
          </a:r>
          <a:r>
            <a:rPr lang="en-US" sz="1400" kern="1200" dirty="0" smtClean="0"/>
            <a:t> FAZENDA PÚBLICA</a:t>
          </a:r>
          <a:endParaRPr lang="en-US" sz="1400" kern="1200" dirty="0"/>
        </a:p>
      </dsp:txBody>
      <dsp:txXfrm>
        <a:off x="3048000" y="1918053"/>
        <a:ext cx="3047999" cy="427437"/>
      </dsp:txXfrm>
    </dsp:sp>
    <dsp:sp modelId="{EA26107E-D75C-3C4A-8ADA-FC04CF6A6A1B}">
      <dsp:nvSpPr>
        <dsp:cNvPr id="0" name=""/>
        <dsp:cNvSpPr/>
      </dsp:nvSpPr>
      <dsp:spPr>
        <a:xfrm rot="10800000">
          <a:off x="0" y="664"/>
          <a:ext cx="6096000" cy="142955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EXPROPRIAÇÃO</a:t>
          </a:r>
          <a:endParaRPr lang="en-US" sz="1700" b="1" kern="1200" dirty="0"/>
        </a:p>
      </dsp:txBody>
      <dsp:txXfrm rot="-10800000">
        <a:off x="0" y="664"/>
        <a:ext cx="6096000" cy="501774"/>
      </dsp:txXfrm>
    </dsp:sp>
    <dsp:sp modelId="{574FD4AC-6FE4-1949-AECF-19F95F5B15C1}">
      <dsp:nvSpPr>
        <dsp:cNvPr id="0" name=""/>
        <dsp:cNvSpPr/>
      </dsp:nvSpPr>
      <dsp:spPr>
        <a:xfrm>
          <a:off x="0" y="502439"/>
          <a:ext cx="3047999" cy="42743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PAGAR QUANTIA</a:t>
          </a:r>
          <a:endParaRPr lang="en-US" sz="1400" kern="1200" dirty="0"/>
        </a:p>
      </dsp:txBody>
      <dsp:txXfrm>
        <a:off x="0" y="502439"/>
        <a:ext cx="3047999" cy="427437"/>
      </dsp:txXfrm>
    </dsp:sp>
    <dsp:sp modelId="{ACD0AFFD-4BB8-C24D-89BB-3D0D17101842}">
      <dsp:nvSpPr>
        <dsp:cNvPr id="0" name=""/>
        <dsp:cNvSpPr/>
      </dsp:nvSpPr>
      <dsp:spPr>
        <a:xfrm>
          <a:off x="3048000" y="502439"/>
          <a:ext cx="3047999" cy="427437"/>
        </a:xfrm>
        <a:prstGeom prst="rect">
          <a:avLst/>
        </a:prstGeom>
        <a:solidFill>
          <a:srgbClr val="800000">
            <a:alpha val="90000"/>
          </a:srgb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bg1"/>
              </a:solidFill>
            </a:rPr>
            <a:t>NÃO SE APLICA </a:t>
          </a:r>
          <a:r>
            <a:rPr lang="en-US" sz="1400" kern="1200" dirty="0" err="1" smtClean="0">
              <a:solidFill>
                <a:schemeClr val="bg1"/>
              </a:solidFill>
            </a:rPr>
            <a:t>À</a:t>
          </a:r>
          <a:r>
            <a:rPr lang="en-US" sz="1400" kern="1200" dirty="0" smtClean="0">
              <a:solidFill>
                <a:schemeClr val="bg1"/>
              </a:solidFill>
            </a:rPr>
            <a:t> FAZENDA PÚBLICA</a:t>
          </a:r>
          <a:endParaRPr lang="en-US" sz="1400" kern="1200" dirty="0">
            <a:solidFill>
              <a:schemeClr val="bg1"/>
            </a:solidFill>
          </a:endParaRPr>
        </a:p>
      </dsp:txBody>
      <dsp:txXfrm>
        <a:off x="3048000" y="502439"/>
        <a:ext cx="3047999" cy="4274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C5A94-8777-9142-8224-8F2C0FE8680E}">
      <dsp:nvSpPr>
        <dsp:cNvPr id="0" name=""/>
        <dsp:cNvSpPr/>
      </dsp:nvSpPr>
      <dsp:spPr>
        <a:xfrm rot="10800000">
          <a:off x="1462816" y="1329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PRECATÓRIOS</a:t>
          </a:r>
          <a:endParaRPr lang="en-US" sz="3200" kern="1200" dirty="0"/>
        </a:p>
      </dsp:txBody>
      <dsp:txXfrm rot="10800000">
        <a:off x="1904553" y="1329"/>
        <a:ext cx="3612103" cy="1766947"/>
      </dsp:txXfrm>
    </dsp:sp>
    <dsp:sp modelId="{C8067E3C-1312-3643-B76C-182D1777C01B}">
      <dsp:nvSpPr>
        <dsp:cNvPr id="0" name=""/>
        <dsp:cNvSpPr/>
      </dsp:nvSpPr>
      <dsp:spPr>
        <a:xfrm>
          <a:off x="579343" y="1329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173EE3E-6E71-E94F-A68A-68CA063A0EB9}">
      <dsp:nvSpPr>
        <dsp:cNvPr id="0" name=""/>
        <dsp:cNvSpPr/>
      </dsp:nvSpPr>
      <dsp:spPr>
        <a:xfrm rot="10800000">
          <a:off x="1462816" y="2295723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REQUISIÇÃO DE PEQUENO VALOR</a:t>
          </a:r>
          <a:endParaRPr lang="en-US" sz="3200" kern="1200" dirty="0"/>
        </a:p>
      </dsp:txBody>
      <dsp:txXfrm rot="10800000">
        <a:off x="1904553" y="2295723"/>
        <a:ext cx="3612103" cy="1766947"/>
      </dsp:txXfrm>
    </dsp:sp>
    <dsp:sp modelId="{2C98C358-39C7-7141-805B-7A637C04791C}">
      <dsp:nvSpPr>
        <dsp:cNvPr id="0" name=""/>
        <dsp:cNvSpPr/>
      </dsp:nvSpPr>
      <dsp:spPr>
        <a:xfrm>
          <a:off x="579343" y="2295723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F66A6-AB3B-AD46-A4AE-2CE26EB47C02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Precat</a:t>
          </a:r>
          <a:r>
            <a:rPr lang="en-US" sz="5600" kern="1200" dirty="0" err="1" smtClean="0"/>
            <a:t>órios</a:t>
          </a:r>
          <a:r>
            <a:rPr lang="en-US" sz="5600" kern="1200" dirty="0" smtClean="0"/>
            <a:t> e RPV</a:t>
          </a:r>
          <a:endParaRPr lang="en-US" sz="5600" kern="1200" dirty="0"/>
        </a:p>
      </dsp:txBody>
      <dsp:txXfrm>
        <a:off x="0" y="0"/>
        <a:ext cx="6096000" cy="1219200"/>
      </dsp:txXfrm>
    </dsp:sp>
    <dsp:sp modelId="{A3897104-9300-844A-97C5-403C7AD731DA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Planejamento</a:t>
          </a:r>
          <a:endParaRPr lang="en-US" sz="3700" kern="1200" dirty="0"/>
        </a:p>
      </dsp:txBody>
      <dsp:txXfrm>
        <a:off x="0" y="1219200"/>
        <a:ext cx="3047999" cy="2560320"/>
      </dsp:txXfrm>
    </dsp:sp>
    <dsp:sp modelId="{73B29901-81A3-7446-B3D1-F0F44873EF42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Igualdade</a:t>
          </a:r>
          <a:endParaRPr lang="en-US" sz="3700" kern="1200" dirty="0"/>
        </a:p>
      </dsp:txBody>
      <dsp:txXfrm>
        <a:off x="3048000" y="1219200"/>
        <a:ext cx="3047999" cy="2560320"/>
      </dsp:txXfrm>
    </dsp:sp>
    <dsp:sp modelId="{7DE27A3B-FFB3-2F48-935D-D1FD49F68D34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D61FE-1D10-8A4C-B277-47F4DF1645DD}">
      <dsp:nvSpPr>
        <dsp:cNvPr id="0" name=""/>
        <dsp:cNvSpPr/>
      </dsp:nvSpPr>
      <dsp:spPr>
        <a:xfrm>
          <a:off x="0" y="1167100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BE739B-A6A3-4B44-9B40-F4E13C32461E}">
      <dsp:nvSpPr>
        <dsp:cNvPr id="0" name=""/>
        <dsp:cNvSpPr/>
      </dsp:nvSpPr>
      <dsp:spPr>
        <a:xfrm>
          <a:off x="304800" y="709540"/>
          <a:ext cx="4267200" cy="9151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Administração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Direta</a:t>
          </a:r>
          <a:endParaRPr lang="en-US" sz="3100" kern="1200" dirty="0"/>
        </a:p>
      </dsp:txBody>
      <dsp:txXfrm>
        <a:off x="349472" y="754212"/>
        <a:ext cx="4177856" cy="825776"/>
      </dsp:txXfrm>
    </dsp:sp>
    <dsp:sp modelId="{685E9FA9-A6C3-DC44-A5B6-C6C1D5B67970}">
      <dsp:nvSpPr>
        <dsp:cNvPr id="0" name=""/>
        <dsp:cNvSpPr/>
      </dsp:nvSpPr>
      <dsp:spPr>
        <a:xfrm>
          <a:off x="0" y="2573260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F4620-E857-8347-B684-40D114A1D8EA}">
      <dsp:nvSpPr>
        <dsp:cNvPr id="0" name=""/>
        <dsp:cNvSpPr/>
      </dsp:nvSpPr>
      <dsp:spPr>
        <a:xfrm>
          <a:off x="304800" y="2115700"/>
          <a:ext cx="4267200" cy="91512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Administração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Indireta</a:t>
          </a:r>
          <a:endParaRPr lang="en-US" sz="3100" kern="1200" dirty="0"/>
        </a:p>
      </dsp:txBody>
      <dsp:txXfrm>
        <a:off x="349472" y="2160372"/>
        <a:ext cx="4177856" cy="8257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D4A60-40B7-9240-9D7E-F76A889EFBBE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/>
            <a:t>Empresas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Públicas</a:t>
          </a:r>
          <a:r>
            <a:rPr lang="en-US" sz="3400" b="1" kern="1200" dirty="0" smtClean="0"/>
            <a:t> e </a:t>
          </a:r>
          <a:r>
            <a:rPr lang="en-US" sz="3400" b="1" kern="1200" dirty="0" err="1" smtClean="0"/>
            <a:t>Sociedades</a:t>
          </a:r>
          <a:r>
            <a:rPr lang="en-US" sz="3400" b="1" kern="1200" dirty="0" smtClean="0"/>
            <a:t> de </a:t>
          </a:r>
          <a:r>
            <a:rPr lang="en-US" sz="3400" b="1" kern="1200" dirty="0" err="1" smtClean="0"/>
            <a:t>Economia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Mista</a:t>
          </a:r>
          <a:endParaRPr lang="en-US" sz="3400" b="1" kern="1200" dirty="0"/>
        </a:p>
      </dsp:txBody>
      <dsp:txXfrm>
        <a:off x="0" y="0"/>
        <a:ext cx="6096000" cy="1219200"/>
      </dsp:txXfrm>
    </dsp:sp>
    <dsp:sp modelId="{63877018-F6F4-B84C-BE71-7D9D71629EFA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/>
            <a:t>Art. 173, 2o, CF/88</a:t>
          </a:r>
          <a:endParaRPr lang="en-US" sz="2800" b="0" kern="1200" dirty="0"/>
        </a:p>
      </dsp:txBody>
      <dsp:txXfrm>
        <a:off x="0" y="1219200"/>
        <a:ext cx="3047999" cy="2560320"/>
      </dsp:txXfrm>
    </dsp:sp>
    <dsp:sp modelId="{44F4900B-6095-A347-9130-C2014A53640C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 599.628/</a:t>
          </a:r>
          <a:r>
            <a:rPr lang="en-US" sz="2800" kern="1200" dirty="0" smtClean="0"/>
            <a:t>DF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Concorr</a:t>
          </a:r>
          <a:r>
            <a:rPr lang="en-US" sz="2000" kern="1200" dirty="0" err="1" smtClean="0"/>
            <a:t>ência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ou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distribuição</a:t>
          </a:r>
          <a:r>
            <a:rPr lang="en-US" sz="2000" kern="1200" dirty="0" smtClean="0"/>
            <a:t> de </a:t>
          </a:r>
          <a:r>
            <a:rPr lang="en-US" sz="2000" kern="1200" dirty="0" err="1" smtClean="0"/>
            <a:t>lucros</a:t>
          </a:r>
          <a:endParaRPr lang="en-US" sz="2000" kern="1200" dirty="0"/>
        </a:p>
      </dsp:txBody>
      <dsp:txXfrm>
        <a:off x="3048000" y="1219200"/>
        <a:ext cx="3047999" cy="2560320"/>
      </dsp:txXfrm>
    </dsp:sp>
    <dsp:sp modelId="{793D518E-40E4-B743-AFE1-AA4BBE33F4B3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2A564-C01C-8D41-8664-F3D959BEA24D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Conselhos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Fiscaliza</a:t>
          </a:r>
          <a:r>
            <a:rPr lang="en-US" sz="1800" kern="1200" dirty="0" err="1" smtClean="0"/>
            <a:t>ção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RE 938.837</a:t>
          </a:r>
          <a:endParaRPr lang="en-US" sz="1800" kern="1200" dirty="0"/>
        </a:p>
      </dsp:txBody>
      <dsp:txXfrm rot="-5400000">
        <a:off x="2194561" y="184100"/>
        <a:ext cx="3850293" cy="945456"/>
      </dsp:txXfrm>
    </dsp:sp>
    <dsp:sp modelId="{75995146-6FB8-E246-917F-8532339B71F3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Autarquias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Especiais</a:t>
          </a:r>
          <a:endParaRPr lang="en-US" sz="2600" kern="1200" dirty="0"/>
        </a:p>
      </dsp:txBody>
      <dsp:txXfrm>
        <a:off x="63934" y="65918"/>
        <a:ext cx="2066692" cy="1181819"/>
      </dsp:txXfrm>
    </dsp:sp>
    <dsp:sp modelId="{996D5135-D9E0-6347-8F65-AA7601D634E4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ECT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RE 1.028.771 </a:t>
          </a:r>
          <a:r>
            <a:rPr lang="en-US" sz="1800" kern="1200" dirty="0" err="1" smtClean="0"/>
            <a:t>AgR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RE 230.051</a:t>
          </a:r>
          <a:endParaRPr lang="en-US" sz="1800" kern="1200" dirty="0"/>
        </a:p>
      </dsp:txBody>
      <dsp:txXfrm rot="-5400000">
        <a:off x="2194561" y="1559271"/>
        <a:ext cx="3850293" cy="945456"/>
      </dsp:txXfrm>
    </dsp:sp>
    <dsp:sp modelId="{50BAFB00-7659-B445-B04A-344210246D28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Empresas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P</a:t>
          </a:r>
          <a:r>
            <a:rPr lang="en-US" sz="2600" kern="1200" dirty="0" err="1" smtClean="0"/>
            <a:t>úblicas</a:t>
          </a:r>
          <a:endParaRPr lang="en-US" sz="2600" kern="1200" dirty="0"/>
        </a:p>
      </dsp:txBody>
      <dsp:txXfrm>
        <a:off x="63934" y="1441090"/>
        <a:ext cx="2066692" cy="1181819"/>
      </dsp:txXfrm>
    </dsp:sp>
    <dsp:sp modelId="{150C6856-4CAA-3D46-863F-A7A0409189F4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smtClean="0"/>
            <a:t>CASAL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Servi</a:t>
          </a:r>
          <a:r>
            <a:rPr lang="en-US" sz="1800" kern="1200" dirty="0" err="1" smtClean="0"/>
            <a:t>ço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público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primário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Sem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concorr</a:t>
          </a:r>
          <a:r>
            <a:rPr lang="en-US" sz="1800" kern="1200" dirty="0" err="1" smtClean="0"/>
            <a:t>ência</a:t>
          </a:r>
          <a:endParaRPr lang="en-US" sz="1800" kern="1200" dirty="0"/>
        </a:p>
      </dsp:txBody>
      <dsp:txXfrm rot="-5400000">
        <a:off x="2194561" y="2934443"/>
        <a:ext cx="3850293" cy="945456"/>
      </dsp:txXfrm>
    </dsp:sp>
    <dsp:sp modelId="{B383A4AF-83BC-3B4B-BFC1-DFF95EC5DA94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Água</a:t>
          </a:r>
          <a:r>
            <a:rPr lang="en-US" sz="2600" kern="1200" dirty="0" smtClean="0"/>
            <a:t> e </a:t>
          </a:r>
          <a:r>
            <a:rPr lang="en-US" sz="2600" kern="1200" dirty="0" err="1" smtClean="0"/>
            <a:t>Saneamento</a:t>
          </a:r>
          <a:endParaRPr lang="en-US" sz="2600" kern="1200" dirty="0"/>
        </a:p>
      </dsp:txBody>
      <dsp:txXfrm>
        <a:off x="63934" y="2816262"/>
        <a:ext cx="2066692" cy="11818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C0BD4D-C96A-1C48-A049-934334F64E6B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F0F93D-4D3E-AD47-9080-D226EB6332B7}">
      <dsp:nvSpPr>
        <dsp:cNvPr id="0" name=""/>
        <dsp:cNvSpPr/>
      </dsp:nvSpPr>
      <dsp:spPr>
        <a:xfrm>
          <a:off x="6548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Título</a:t>
          </a:r>
          <a:r>
            <a:rPr lang="en-US" sz="2100" kern="1200" dirty="0" smtClean="0"/>
            <a:t> Judicial</a:t>
          </a:r>
          <a:endParaRPr lang="en-US" sz="2100" kern="1200" dirty="0"/>
        </a:p>
      </dsp:txBody>
      <dsp:txXfrm>
        <a:off x="85903" y="1298554"/>
        <a:ext cx="1803440" cy="1466890"/>
      </dsp:txXfrm>
    </dsp:sp>
    <dsp:sp modelId="{3B16B799-A3D9-9F4D-AC64-9417B2A8BF80}">
      <dsp:nvSpPr>
        <dsp:cNvPr id="0" name=""/>
        <dsp:cNvSpPr/>
      </dsp:nvSpPr>
      <dsp:spPr>
        <a:xfrm>
          <a:off x="2066925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Requerimento</a:t>
          </a:r>
          <a:r>
            <a:rPr lang="en-US" sz="2100" kern="1200" dirty="0" smtClean="0"/>
            <a:t> do </a:t>
          </a:r>
          <a:r>
            <a:rPr lang="en-US" sz="2100" kern="1200" dirty="0" err="1" smtClean="0"/>
            <a:t>Credor</a:t>
          </a:r>
          <a:endParaRPr lang="en-US" sz="2100" kern="1200" dirty="0"/>
        </a:p>
      </dsp:txBody>
      <dsp:txXfrm>
        <a:off x="2146280" y="1298554"/>
        <a:ext cx="1803440" cy="1466890"/>
      </dsp:txXfrm>
    </dsp:sp>
    <dsp:sp modelId="{30245DE9-3125-A840-9744-5FACB692348F}">
      <dsp:nvSpPr>
        <dsp:cNvPr id="0" name=""/>
        <dsp:cNvSpPr/>
      </dsp:nvSpPr>
      <dsp:spPr>
        <a:xfrm>
          <a:off x="4127301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Intimação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Pessoal</a:t>
          </a:r>
          <a:r>
            <a:rPr lang="en-US" sz="2100" kern="1200" dirty="0" smtClean="0"/>
            <a:t> da </a:t>
          </a:r>
          <a:r>
            <a:rPr lang="en-US" sz="2100" kern="1200" dirty="0" err="1" smtClean="0"/>
            <a:t>Fazenda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Pública</a:t>
          </a:r>
          <a:endParaRPr lang="en-US" sz="2100" kern="1200" dirty="0"/>
        </a:p>
      </dsp:txBody>
      <dsp:txXfrm>
        <a:off x="4206656" y="1298554"/>
        <a:ext cx="1803440" cy="14668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DA2AB-74FD-074E-A255-B73CE90F8186}">
      <dsp:nvSpPr>
        <dsp:cNvPr id="0" name=""/>
        <dsp:cNvSpPr/>
      </dsp:nvSpPr>
      <dsp:spPr>
        <a:xfrm>
          <a:off x="1587" y="163115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/>
            <a:t>Intimação</a:t>
          </a:r>
          <a:r>
            <a:rPr lang="en-US" sz="2200" b="1" kern="1200" dirty="0" smtClean="0"/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(30 </a:t>
          </a:r>
          <a:r>
            <a:rPr lang="en-US" sz="2200" b="1" kern="1200" dirty="0" err="1" smtClean="0"/>
            <a:t>dias</a:t>
          </a:r>
          <a:r>
            <a:rPr lang="en-US" sz="2200" b="1" kern="1200" dirty="0" smtClean="0"/>
            <a:t>)</a:t>
          </a:r>
          <a:endParaRPr lang="en-US" sz="2200" b="1" kern="1200" dirty="0"/>
        </a:p>
      </dsp:txBody>
      <dsp:txXfrm>
        <a:off x="25068" y="1654637"/>
        <a:ext cx="1556412" cy="754725"/>
      </dsp:txXfrm>
    </dsp:sp>
    <dsp:sp modelId="{19CBD8A8-470C-E445-894E-18CB8B67DC3C}">
      <dsp:nvSpPr>
        <dsp:cNvPr id="0" name=""/>
        <dsp:cNvSpPr/>
      </dsp:nvSpPr>
      <dsp:spPr>
        <a:xfrm>
          <a:off x="1604962" y="2014246"/>
          <a:ext cx="65444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54449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1915826" y="2015638"/>
        <a:ext cx="32722" cy="32722"/>
      </dsp:txXfrm>
    </dsp:sp>
    <dsp:sp modelId="{B999EAB8-D7AE-8645-8983-DC778B7FF58E}">
      <dsp:nvSpPr>
        <dsp:cNvPr id="0" name=""/>
        <dsp:cNvSpPr/>
      </dsp:nvSpPr>
      <dsp:spPr>
        <a:xfrm>
          <a:off x="2259412" y="163115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Impugnar</a:t>
          </a:r>
          <a:r>
            <a:rPr lang="en-US" sz="2000" b="1" kern="1200" dirty="0" smtClean="0"/>
            <a:t> o </a:t>
          </a:r>
          <a:r>
            <a:rPr lang="en-US" sz="2000" b="1" kern="1200" dirty="0" err="1" smtClean="0"/>
            <a:t>Cumprimento</a:t>
          </a:r>
          <a:endParaRPr lang="en-US" sz="2000" b="1" kern="1200" dirty="0"/>
        </a:p>
      </dsp:txBody>
      <dsp:txXfrm>
        <a:off x="2282893" y="1654637"/>
        <a:ext cx="1556412" cy="754725"/>
      </dsp:txXfrm>
    </dsp:sp>
    <dsp:sp modelId="{C31AFD2D-A14F-D349-9FF6-CFCC1F91AE1B}">
      <dsp:nvSpPr>
        <dsp:cNvPr id="0" name=""/>
        <dsp:cNvSpPr/>
      </dsp:nvSpPr>
      <dsp:spPr>
        <a:xfrm rot="17665926">
          <a:off x="3417448" y="1322790"/>
          <a:ext cx="1518927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518927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138939" y="1302571"/>
        <a:ext cx="75946" cy="75946"/>
      </dsp:txXfrm>
    </dsp:sp>
    <dsp:sp modelId="{930DC689-149C-0A4D-990C-C607287864C1}">
      <dsp:nvSpPr>
        <dsp:cNvPr id="0" name=""/>
        <dsp:cNvSpPr/>
      </dsp:nvSpPr>
      <dsp:spPr>
        <a:xfrm>
          <a:off x="4491037" y="248245"/>
          <a:ext cx="1603374" cy="801687"/>
        </a:xfrm>
        <a:prstGeom prst="roundRect">
          <a:avLst>
            <a:gd name="adj" fmla="val 10000"/>
          </a:avLst>
        </a:prstGeom>
        <a:solidFill>
          <a:srgbClr val="800000">
            <a:alpha val="90000"/>
          </a:srgb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rgbClr val="FFFFFF"/>
              </a:solidFill>
            </a:rPr>
            <a:t>Acolhida</a:t>
          </a:r>
          <a:endParaRPr lang="en-US" sz="2200" b="1" kern="1200" dirty="0">
            <a:solidFill>
              <a:srgbClr val="FFFFFF"/>
            </a:solidFill>
          </a:endParaRPr>
        </a:p>
      </dsp:txBody>
      <dsp:txXfrm>
        <a:off x="4514518" y="271726"/>
        <a:ext cx="1556412" cy="754725"/>
      </dsp:txXfrm>
    </dsp:sp>
    <dsp:sp modelId="{0C0CF3D0-E44C-9442-9489-3EC8929426D8}">
      <dsp:nvSpPr>
        <dsp:cNvPr id="0" name=""/>
        <dsp:cNvSpPr/>
      </dsp:nvSpPr>
      <dsp:spPr>
        <a:xfrm rot="19423868">
          <a:off x="3787299" y="1783760"/>
          <a:ext cx="779225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79225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157431" y="1782034"/>
        <a:ext cx="38961" cy="38961"/>
      </dsp:txXfrm>
    </dsp:sp>
    <dsp:sp modelId="{C34AE636-2DD8-5C43-9420-56D17898DA21}">
      <dsp:nvSpPr>
        <dsp:cNvPr id="0" name=""/>
        <dsp:cNvSpPr/>
      </dsp:nvSpPr>
      <dsp:spPr>
        <a:xfrm>
          <a:off x="4491037" y="1170185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/>
            <a:t>Não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Apresentada</a:t>
          </a:r>
          <a:endParaRPr lang="en-US" sz="2200" b="1" kern="1200" dirty="0"/>
        </a:p>
      </dsp:txBody>
      <dsp:txXfrm>
        <a:off x="4514518" y="1193666"/>
        <a:ext cx="1556412" cy="754725"/>
      </dsp:txXfrm>
    </dsp:sp>
    <dsp:sp modelId="{4133C6E7-BCC4-F24E-BCDE-AC5B98F981BE}">
      <dsp:nvSpPr>
        <dsp:cNvPr id="0" name=""/>
        <dsp:cNvSpPr/>
      </dsp:nvSpPr>
      <dsp:spPr>
        <a:xfrm rot="2176132">
          <a:off x="3787299" y="2244731"/>
          <a:ext cx="779225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79225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/>
        </a:p>
      </dsp:txBody>
      <dsp:txXfrm>
        <a:off x="4157431" y="2243004"/>
        <a:ext cx="38961" cy="38961"/>
      </dsp:txXfrm>
    </dsp:sp>
    <dsp:sp modelId="{5F9C7D89-872B-3746-B502-5B9D6BC2E8DB}">
      <dsp:nvSpPr>
        <dsp:cNvPr id="0" name=""/>
        <dsp:cNvSpPr/>
      </dsp:nvSpPr>
      <dsp:spPr>
        <a:xfrm>
          <a:off x="4491037" y="2092126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/>
            <a:t>Não</a:t>
          </a:r>
          <a:r>
            <a:rPr lang="en-US" sz="2200" b="1" kern="1200" dirty="0" smtClean="0"/>
            <a:t> </a:t>
          </a:r>
          <a:r>
            <a:rPr lang="en-US" sz="2200" b="1" kern="1200" dirty="0" err="1" smtClean="0"/>
            <a:t>Acolhida</a:t>
          </a:r>
          <a:endParaRPr lang="en-US" sz="2200" b="1" kern="1200" dirty="0"/>
        </a:p>
      </dsp:txBody>
      <dsp:txXfrm>
        <a:off x="4514518" y="2115607"/>
        <a:ext cx="1556412" cy="754725"/>
      </dsp:txXfrm>
    </dsp:sp>
    <dsp:sp modelId="{2ECD053C-5793-3244-91D2-78C271E71540}">
      <dsp:nvSpPr>
        <dsp:cNvPr id="0" name=""/>
        <dsp:cNvSpPr/>
      </dsp:nvSpPr>
      <dsp:spPr>
        <a:xfrm rot="3934074">
          <a:off x="3417448" y="2705701"/>
          <a:ext cx="1518927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518927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38939" y="2685482"/>
        <a:ext cx="75946" cy="75946"/>
      </dsp:txXfrm>
    </dsp:sp>
    <dsp:sp modelId="{62FBDE84-F127-6841-ACA4-8602499651B9}">
      <dsp:nvSpPr>
        <dsp:cNvPr id="0" name=""/>
        <dsp:cNvSpPr/>
      </dsp:nvSpPr>
      <dsp:spPr>
        <a:xfrm>
          <a:off x="4491037" y="3014067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/>
            <a:t>Rejeitada</a:t>
          </a:r>
          <a:endParaRPr lang="en-US" sz="2200" b="1" kern="1200" dirty="0"/>
        </a:p>
      </dsp:txBody>
      <dsp:txXfrm>
        <a:off x="4514518" y="3037548"/>
        <a:ext cx="1556412" cy="75472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D3877-7BB6-9548-A03E-83B7A69C0FC0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solidFill>
                <a:srgbClr val="FFFFFF"/>
              </a:solidFill>
            </a:rPr>
            <a:t>Omissão</a:t>
          </a:r>
          <a:r>
            <a:rPr lang="en-US" sz="3000" kern="1200" dirty="0" smtClean="0">
              <a:solidFill>
                <a:srgbClr val="FFFFFF"/>
              </a:solidFill>
            </a:rPr>
            <a:t> </a:t>
          </a:r>
          <a:r>
            <a:rPr lang="en-US" sz="3000" kern="1200" dirty="0" err="1" smtClean="0">
              <a:solidFill>
                <a:srgbClr val="FFFFFF"/>
              </a:solidFill>
            </a:rPr>
            <a:t>ou</a:t>
          </a:r>
          <a:r>
            <a:rPr lang="en-US" sz="3000" kern="1200" dirty="0" smtClean="0">
              <a:solidFill>
                <a:srgbClr val="FFFFFF"/>
              </a:solidFill>
            </a:rPr>
            <a:t> </a:t>
          </a:r>
          <a:r>
            <a:rPr lang="en-US" sz="3000" kern="1200" dirty="0" err="1" smtClean="0">
              <a:solidFill>
                <a:srgbClr val="FFFFFF"/>
              </a:solidFill>
            </a:rPr>
            <a:t>não</a:t>
          </a:r>
          <a:r>
            <a:rPr lang="en-US" sz="3000" kern="1200" dirty="0" smtClean="0">
              <a:solidFill>
                <a:srgbClr val="FFFFFF"/>
              </a:solidFill>
            </a:rPr>
            <a:t> </a:t>
          </a:r>
          <a:r>
            <a:rPr lang="en-US" sz="3000" kern="1200" dirty="0" err="1" smtClean="0">
              <a:solidFill>
                <a:srgbClr val="FFFFFF"/>
              </a:solidFill>
            </a:rPr>
            <a:t>Acolhimento</a:t>
          </a:r>
          <a:endParaRPr lang="en-US" sz="3000" kern="1200" dirty="0" smtClean="0">
            <a:solidFill>
              <a:srgbClr val="FFFFFF"/>
            </a:solidFill>
          </a:endParaRP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solidFill>
                <a:srgbClr val="FFFFFF"/>
              </a:solidFill>
            </a:rPr>
            <a:t>Requerimento</a:t>
          </a:r>
          <a:r>
            <a:rPr lang="en-US" sz="3000" kern="1200" dirty="0" smtClean="0">
              <a:solidFill>
                <a:srgbClr val="FFFFFF"/>
              </a:solidFill>
            </a:rPr>
            <a:t> do </a:t>
          </a:r>
          <a:r>
            <a:rPr lang="en-US" sz="3000" kern="1200" dirty="0" err="1" smtClean="0">
              <a:solidFill>
                <a:srgbClr val="FFFFFF"/>
              </a:solidFill>
            </a:rPr>
            <a:t>Exequente</a:t>
          </a:r>
          <a:endParaRPr lang="en-US" sz="3000" kern="1200" dirty="0">
            <a:solidFill>
              <a:srgbClr val="FFFFFF"/>
            </a:solidFill>
          </a:endParaRPr>
        </a:p>
      </dsp:txBody>
      <dsp:txXfrm>
        <a:off x="0" y="0"/>
        <a:ext cx="6096000" cy="1219200"/>
      </dsp:txXfrm>
    </dsp:sp>
    <dsp:sp modelId="{6AD661C7-E6D3-B249-BA44-2EF3E9033DF7}">
      <dsp:nvSpPr>
        <dsp:cNvPr id="0" name=""/>
        <dsp:cNvSpPr/>
      </dsp:nvSpPr>
      <dsp:spPr>
        <a:xfrm>
          <a:off x="0" y="1219200"/>
          <a:ext cx="3047999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err="1" smtClean="0"/>
            <a:t>Precatório</a:t>
          </a:r>
          <a:endParaRPr lang="en-US" sz="3700" b="1" kern="1200" dirty="0" smtClean="0"/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(art. 100, caput, CF/88)</a:t>
          </a:r>
          <a:endParaRPr lang="en-US" sz="3700" kern="1200" dirty="0"/>
        </a:p>
      </dsp:txBody>
      <dsp:txXfrm>
        <a:off x="0" y="1219200"/>
        <a:ext cx="3047999" cy="2560320"/>
      </dsp:txXfrm>
    </dsp:sp>
    <dsp:sp modelId="{4EDA9524-C982-AD45-A2F8-E0555FE88D9E}">
      <dsp:nvSpPr>
        <dsp:cNvPr id="0" name=""/>
        <dsp:cNvSpPr/>
      </dsp:nvSpPr>
      <dsp:spPr>
        <a:xfrm>
          <a:off x="3048000" y="1219200"/>
          <a:ext cx="3047999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RPV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(art. 100, 3o e 4o, CF c/c art. 87, ADCT)</a:t>
          </a:r>
          <a:endParaRPr lang="en-US" sz="3700" kern="1200" dirty="0"/>
        </a:p>
      </dsp:txBody>
      <dsp:txXfrm>
        <a:off x="3048000" y="1219200"/>
        <a:ext cx="3047999" cy="2560320"/>
      </dsp:txXfrm>
    </dsp:sp>
    <dsp:sp modelId="{9877BD20-0EEE-4B4B-BCBA-DD2DF490ACCB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EA82A-7703-FE47-ACF5-53D006D495FC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D518DE6-8304-2047-91E6-60FEDCD70DC9}">
      <dsp:nvSpPr>
        <dsp:cNvPr id="0" name=""/>
        <dsp:cNvSpPr/>
      </dsp:nvSpPr>
      <dsp:spPr>
        <a:xfrm>
          <a:off x="3050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Omissão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Não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Acolhimento</a:t>
          </a:r>
          <a:endParaRPr lang="en-US" sz="1400" kern="1200" dirty="0"/>
        </a:p>
      </dsp:txBody>
      <dsp:txXfrm>
        <a:off x="74685" y="1290834"/>
        <a:ext cx="1324175" cy="1482330"/>
      </dsp:txXfrm>
    </dsp:sp>
    <dsp:sp modelId="{C82C156C-7411-5349-BD2B-AE2EE8E27610}">
      <dsp:nvSpPr>
        <dsp:cNvPr id="0" name=""/>
        <dsp:cNvSpPr/>
      </dsp:nvSpPr>
      <dsp:spPr>
        <a:xfrm>
          <a:off x="1543868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Requerimento</a:t>
          </a:r>
          <a:r>
            <a:rPr lang="en-US" sz="1400" kern="1200" dirty="0" smtClean="0"/>
            <a:t> do </a:t>
          </a:r>
          <a:r>
            <a:rPr lang="en-US" sz="1400" kern="1200" dirty="0" err="1" smtClean="0"/>
            <a:t>Exequente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Juízo</a:t>
          </a:r>
          <a:endParaRPr lang="en-US" sz="1400" kern="1200" dirty="0"/>
        </a:p>
      </dsp:txBody>
      <dsp:txXfrm>
        <a:off x="1615503" y="1290834"/>
        <a:ext cx="1324175" cy="1482330"/>
      </dsp:txXfrm>
    </dsp:sp>
    <dsp:sp modelId="{83602433-3092-2349-84CD-28BFD793CA28}">
      <dsp:nvSpPr>
        <dsp:cNvPr id="0" name=""/>
        <dsp:cNvSpPr/>
      </dsp:nvSpPr>
      <dsp:spPr>
        <a:xfrm>
          <a:off x="3084686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Requerimento</a:t>
          </a:r>
          <a:r>
            <a:rPr lang="en-US" sz="1400" kern="1200" dirty="0" smtClean="0"/>
            <a:t> do </a:t>
          </a:r>
          <a:r>
            <a:rPr lang="en-US" sz="1400" kern="1200" dirty="0" err="1" smtClean="0"/>
            <a:t>Juízo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ao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Presidente</a:t>
          </a:r>
          <a:r>
            <a:rPr lang="en-US" sz="1400" kern="1200" dirty="0" smtClean="0"/>
            <a:t> do TJ </a:t>
          </a:r>
          <a:r>
            <a:rPr lang="en-US" sz="1400" kern="1200" dirty="0" err="1" smtClean="0"/>
            <a:t>ou</a:t>
          </a:r>
          <a:r>
            <a:rPr lang="en-US" sz="1400" kern="1200" dirty="0" smtClean="0"/>
            <a:t> TRF</a:t>
          </a:r>
        </a:p>
      </dsp:txBody>
      <dsp:txXfrm>
        <a:off x="3156321" y="1290834"/>
        <a:ext cx="1324175" cy="1482330"/>
      </dsp:txXfrm>
    </dsp:sp>
    <dsp:sp modelId="{E27DB8DF-72D0-3E4A-A4CD-5B886A8F2DD6}">
      <dsp:nvSpPr>
        <dsp:cNvPr id="0" name=""/>
        <dsp:cNvSpPr/>
      </dsp:nvSpPr>
      <dsp:spPr>
        <a:xfrm>
          <a:off x="4625503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REQUISIÇÃO DO PRESIDENTE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(S. 311/STJ e S. 333/STF)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Art. 1o, da Lei n. 9.494/97</a:t>
          </a:r>
        </a:p>
      </dsp:txBody>
      <dsp:txXfrm>
        <a:off x="4697138" y="1290834"/>
        <a:ext cx="1324175" cy="148233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A3516-ABFC-5147-A6BB-8E747E53F67F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Precatórios</a:t>
          </a:r>
          <a:endParaRPr lang="en-US" sz="5600" kern="1200" dirty="0"/>
        </a:p>
      </dsp:txBody>
      <dsp:txXfrm>
        <a:off x="0" y="0"/>
        <a:ext cx="6096000" cy="1219200"/>
      </dsp:txXfrm>
    </dsp:sp>
    <dsp:sp modelId="{6C8B6910-1AA0-0A4E-B135-D9BC5DFFF9D5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Débitos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Alimentares</a:t>
          </a:r>
          <a:endParaRPr lang="en-US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Qualificados</a:t>
          </a:r>
          <a:endParaRPr lang="en-US" sz="2700" kern="1200" dirty="0"/>
        </a:p>
      </dsp:txBody>
      <dsp:txXfrm>
        <a:off x="2976" y="1219200"/>
        <a:ext cx="2030015" cy="2560320"/>
      </dsp:txXfrm>
    </dsp:sp>
    <dsp:sp modelId="{0F5FC61E-E98F-4345-A994-EE104AC01C12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Débitos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Alimentares</a:t>
          </a:r>
          <a:endParaRPr lang="en-US" sz="2700" kern="1200" dirty="0"/>
        </a:p>
      </dsp:txBody>
      <dsp:txXfrm>
        <a:off x="2032992" y="1219200"/>
        <a:ext cx="2030015" cy="2560320"/>
      </dsp:txXfrm>
    </dsp:sp>
    <dsp:sp modelId="{326D0E50-46B0-8D46-90A9-6E6F99013724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Débitos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Comuns</a:t>
          </a:r>
          <a:endParaRPr lang="en-US" sz="2700" kern="1200" dirty="0"/>
        </a:p>
      </dsp:txBody>
      <dsp:txXfrm>
        <a:off x="4063007" y="1219200"/>
        <a:ext cx="2030015" cy="2560320"/>
      </dsp:txXfrm>
    </dsp:sp>
    <dsp:sp modelId="{BAA7ED6F-0D3E-0442-9446-BDC7D7B7EEC5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EA82A-7703-FE47-ACF5-53D006D495FC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D518DE6-8304-2047-91E6-60FEDCD70DC9}">
      <dsp:nvSpPr>
        <dsp:cNvPr id="0" name=""/>
        <dsp:cNvSpPr/>
      </dsp:nvSpPr>
      <dsp:spPr>
        <a:xfrm>
          <a:off x="6548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Omissão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ou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Não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Acolhimento</a:t>
          </a:r>
          <a:endParaRPr lang="en-US" sz="2100" kern="1200" dirty="0"/>
        </a:p>
      </dsp:txBody>
      <dsp:txXfrm>
        <a:off x="85903" y="1298554"/>
        <a:ext cx="1803440" cy="1466890"/>
      </dsp:txXfrm>
    </dsp:sp>
    <dsp:sp modelId="{C82C156C-7411-5349-BD2B-AE2EE8E27610}">
      <dsp:nvSpPr>
        <dsp:cNvPr id="0" name=""/>
        <dsp:cNvSpPr/>
      </dsp:nvSpPr>
      <dsp:spPr>
        <a:xfrm>
          <a:off x="2066925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Requerimento</a:t>
          </a:r>
          <a:r>
            <a:rPr lang="en-US" sz="2100" kern="1200" dirty="0" smtClean="0"/>
            <a:t> do </a:t>
          </a:r>
          <a:r>
            <a:rPr lang="en-US" sz="2100" kern="1200" dirty="0" err="1" smtClean="0"/>
            <a:t>Exequente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ao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Juízo</a:t>
          </a:r>
          <a:endParaRPr lang="en-US" sz="2100" kern="1200" dirty="0"/>
        </a:p>
      </dsp:txBody>
      <dsp:txXfrm>
        <a:off x="2146280" y="1298554"/>
        <a:ext cx="1803440" cy="1466890"/>
      </dsp:txXfrm>
    </dsp:sp>
    <dsp:sp modelId="{83602433-3092-2349-84CD-28BFD793CA28}">
      <dsp:nvSpPr>
        <dsp:cNvPr id="0" name=""/>
        <dsp:cNvSpPr/>
      </dsp:nvSpPr>
      <dsp:spPr>
        <a:xfrm>
          <a:off x="4127301" y="1219199"/>
          <a:ext cx="1962150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Requisição</a:t>
          </a:r>
          <a:r>
            <a:rPr lang="en-US" sz="2100" kern="1200" dirty="0" smtClean="0"/>
            <a:t> do </a:t>
          </a:r>
          <a:r>
            <a:rPr lang="en-US" sz="2100" kern="1200" dirty="0" err="1" smtClean="0"/>
            <a:t>Juízo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ao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Ente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Público</a:t>
          </a:r>
          <a:endParaRPr lang="en-US" sz="2100" kern="1200" dirty="0" smtClean="0"/>
        </a:p>
      </dsp:txBody>
      <dsp:txXfrm>
        <a:off x="4206656" y="1298554"/>
        <a:ext cx="1803440" cy="146689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7011B-77FA-EC41-8011-D3972AEB3350}">
      <dsp:nvSpPr>
        <dsp:cNvPr id="0" name=""/>
        <dsp:cNvSpPr/>
      </dsp:nvSpPr>
      <dsp:spPr>
        <a:xfrm rot="10800000">
          <a:off x="1374037" y="1739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S</a:t>
          </a:r>
          <a:r>
            <a:rPr lang="en-US" sz="1600" kern="1200" dirty="0" err="1" smtClean="0"/>
            <a:t>úmula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Vinculante</a:t>
          </a:r>
          <a:r>
            <a:rPr lang="en-US" sz="1600" kern="1200" dirty="0" smtClean="0"/>
            <a:t> 17</a:t>
          </a:r>
          <a:endParaRPr lang="en-US" sz="1600" kern="1200" dirty="0"/>
        </a:p>
      </dsp:txBody>
      <dsp:txXfrm rot="10800000">
        <a:off x="1581396" y="1739"/>
        <a:ext cx="4424528" cy="829435"/>
      </dsp:txXfrm>
    </dsp:sp>
    <dsp:sp modelId="{DA6F48B2-CF43-A84B-AEA8-A17E8A6FCDF1}">
      <dsp:nvSpPr>
        <dsp:cNvPr id="0" name=""/>
        <dsp:cNvSpPr/>
      </dsp:nvSpPr>
      <dsp:spPr>
        <a:xfrm>
          <a:off x="959319" y="1739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024105-2AFA-4648-B2D1-C199F5188E36}">
      <dsp:nvSpPr>
        <dsp:cNvPr id="0" name=""/>
        <dsp:cNvSpPr/>
      </dsp:nvSpPr>
      <dsp:spPr>
        <a:xfrm rot="10800000">
          <a:off x="1374037" y="1078768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Processamento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Precat</a:t>
          </a:r>
          <a:r>
            <a:rPr lang="en-US" sz="1600" kern="1200" dirty="0" err="1" smtClean="0"/>
            <a:t>órios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possui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natureza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administrativa</a:t>
          </a:r>
          <a:endParaRPr lang="en-US" sz="1600" kern="1200" dirty="0"/>
        </a:p>
      </dsp:txBody>
      <dsp:txXfrm rot="10800000">
        <a:off x="1581396" y="1078768"/>
        <a:ext cx="4424528" cy="829435"/>
      </dsp:txXfrm>
    </dsp:sp>
    <dsp:sp modelId="{A882B2DB-44F4-0349-9D7C-F89AC042689E}">
      <dsp:nvSpPr>
        <dsp:cNvPr id="0" name=""/>
        <dsp:cNvSpPr/>
      </dsp:nvSpPr>
      <dsp:spPr>
        <a:xfrm>
          <a:off x="959319" y="1078768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4A2379-0C24-9741-A760-1135A725FF87}">
      <dsp:nvSpPr>
        <dsp:cNvPr id="0" name=""/>
        <dsp:cNvSpPr/>
      </dsp:nvSpPr>
      <dsp:spPr>
        <a:xfrm rot="10800000">
          <a:off x="1374037" y="2155796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 579.431/RS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Juros</a:t>
          </a:r>
          <a:r>
            <a:rPr lang="en-US" sz="1600" kern="1200" dirty="0" smtClean="0"/>
            <a:t> de Mora entre </a:t>
          </a:r>
          <a:r>
            <a:rPr lang="en-US" sz="1600" kern="1200" dirty="0" err="1" smtClean="0"/>
            <a:t>os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</a:t>
          </a:r>
          <a:r>
            <a:rPr lang="en-US" sz="1600" kern="1200" dirty="0" err="1" smtClean="0"/>
            <a:t>álculos</a:t>
          </a:r>
          <a:r>
            <a:rPr lang="en-US" sz="1600" kern="1200" dirty="0" smtClean="0"/>
            <a:t> e a </a:t>
          </a:r>
          <a:r>
            <a:rPr lang="en-US" sz="1600" kern="1200" dirty="0" err="1" smtClean="0"/>
            <a:t>expedição</a:t>
          </a:r>
          <a:endParaRPr lang="en-US" sz="1600" kern="1200" dirty="0"/>
        </a:p>
      </dsp:txBody>
      <dsp:txXfrm rot="10800000">
        <a:off x="1581396" y="2155796"/>
        <a:ext cx="4424528" cy="829435"/>
      </dsp:txXfrm>
    </dsp:sp>
    <dsp:sp modelId="{3D4072EC-71E6-2A40-BCC2-417516860F29}">
      <dsp:nvSpPr>
        <dsp:cNvPr id="0" name=""/>
        <dsp:cNvSpPr/>
      </dsp:nvSpPr>
      <dsp:spPr>
        <a:xfrm>
          <a:off x="959319" y="2155796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133545-385F-1644-8E89-272D404A3844}">
      <dsp:nvSpPr>
        <dsp:cNvPr id="0" name=""/>
        <dsp:cNvSpPr/>
      </dsp:nvSpPr>
      <dsp:spPr>
        <a:xfrm rot="10800000">
          <a:off x="1374037" y="3232824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TEMA 45 </a:t>
          </a:r>
          <a:r>
            <a:rPr lang="en-US" sz="1600" kern="1200" dirty="0" err="1" smtClean="0"/>
            <a:t>Repercuss</a:t>
          </a:r>
          <a:r>
            <a:rPr lang="en-US" sz="1600" kern="1200" dirty="0" err="1" smtClean="0"/>
            <a:t>ão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Geral</a:t>
          </a:r>
          <a:r>
            <a:rPr lang="en-US" sz="1600" kern="1200" dirty="0" smtClean="0"/>
            <a:t/>
          </a:r>
          <a:br>
            <a:rPr lang="en-US" sz="1600" kern="1200" dirty="0" smtClean="0"/>
          </a:br>
          <a:r>
            <a:rPr lang="en-US" sz="1600" kern="1200" dirty="0" err="1" smtClean="0"/>
            <a:t>Fazer</a:t>
          </a:r>
          <a:r>
            <a:rPr lang="en-US" sz="1600" kern="1200" dirty="0" smtClean="0"/>
            <a:t> e </a:t>
          </a:r>
          <a:r>
            <a:rPr lang="en-US" sz="1600" kern="1200" dirty="0" err="1" smtClean="0"/>
            <a:t>não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Fazer</a:t>
          </a:r>
          <a:endParaRPr lang="en-US" sz="1600" kern="1200" dirty="0"/>
        </a:p>
      </dsp:txBody>
      <dsp:txXfrm rot="10800000">
        <a:off x="1581396" y="3232824"/>
        <a:ext cx="4424528" cy="829435"/>
      </dsp:txXfrm>
    </dsp:sp>
    <dsp:sp modelId="{A1CD89A5-4153-1C4B-8265-C9D5679B2AE3}">
      <dsp:nvSpPr>
        <dsp:cNvPr id="0" name=""/>
        <dsp:cNvSpPr/>
      </dsp:nvSpPr>
      <dsp:spPr>
        <a:xfrm>
          <a:off x="959319" y="3232824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7011B-77FA-EC41-8011-D3972AEB3350}">
      <dsp:nvSpPr>
        <dsp:cNvPr id="0" name=""/>
        <dsp:cNvSpPr/>
      </dsp:nvSpPr>
      <dsp:spPr>
        <a:xfrm rot="10800000">
          <a:off x="1374037" y="1739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Sucess</a:t>
          </a:r>
          <a:r>
            <a:rPr lang="en-US" sz="1700" kern="1200" dirty="0" err="1" smtClean="0"/>
            <a:t>ão</a:t>
          </a:r>
          <a:r>
            <a:rPr lang="en-US" sz="1700" kern="1200" dirty="0" smtClean="0"/>
            <a:t> Posterior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 693.112</a:t>
          </a:r>
          <a:endParaRPr lang="en-US" sz="1700" kern="1200" dirty="0"/>
        </a:p>
      </dsp:txBody>
      <dsp:txXfrm rot="10800000">
        <a:off x="1581396" y="1739"/>
        <a:ext cx="4424528" cy="829435"/>
      </dsp:txXfrm>
    </dsp:sp>
    <dsp:sp modelId="{DA6F48B2-CF43-A84B-AEA8-A17E8A6FCDF1}">
      <dsp:nvSpPr>
        <dsp:cNvPr id="0" name=""/>
        <dsp:cNvSpPr/>
      </dsp:nvSpPr>
      <dsp:spPr>
        <a:xfrm>
          <a:off x="959319" y="1739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024105-2AFA-4648-B2D1-C199F5188E36}">
      <dsp:nvSpPr>
        <dsp:cNvPr id="0" name=""/>
        <dsp:cNvSpPr/>
      </dsp:nvSpPr>
      <dsp:spPr>
        <a:xfrm rot="10800000">
          <a:off x="1374037" y="1078768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É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possível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haver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penhora</a:t>
          </a:r>
          <a:r>
            <a:rPr lang="en-US" sz="1700" kern="1200" dirty="0" smtClean="0"/>
            <a:t> de </a:t>
          </a:r>
          <a:r>
            <a:rPr lang="en-US" sz="1700" kern="1200" dirty="0" err="1" smtClean="0"/>
            <a:t>precatório</a:t>
          </a:r>
          <a:endParaRPr lang="en-US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AI 740.555 </a:t>
          </a:r>
          <a:r>
            <a:rPr lang="en-US" sz="1700" kern="1200" dirty="0" err="1" smtClean="0"/>
            <a:t>AgR</a:t>
          </a:r>
          <a:endParaRPr lang="en-US" sz="1700" kern="1200" dirty="0"/>
        </a:p>
      </dsp:txBody>
      <dsp:txXfrm rot="10800000">
        <a:off x="1581396" y="1078768"/>
        <a:ext cx="4424528" cy="829435"/>
      </dsp:txXfrm>
    </dsp:sp>
    <dsp:sp modelId="{A882B2DB-44F4-0349-9D7C-F89AC042689E}">
      <dsp:nvSpPr>
        <dsp:cNvPr id="0" name=""/>
        <dsp:cNvSpPr/>
      </dsp:nvSpPr>
      <dsp:spPr>
        <a:xfrm>
          <a:off x="959319" y="1078768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4A2379-0C24-9741-A760-1135A725FF87}">
      <dsp:nvSpPr>
        <dsp:cNvPr id="0" name=""/>
        <dsp:cNvSpPr/>
      </dsp:nvSpPr>
      <dsp:spPr>
        <a:xfrm rot="10800000">
          <a:off x="1374037" y="2155796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 573.872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Fato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Positivo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ou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Negativo</a:t>
          </a:r>
          <a:endParaRPr lang="en-US" sz="1700" kern="1200" dirty="0"/>
        </a:p>
      </dsp:txBody>
      <dsp:txXfrm rot="10800000">
        <a:off x="1581396" y="2155796"/>
        <a:ext cx="4424528" cy="829435"/>
      </dsp:txXfrm>
    </dsp:sp>
    <dsp:sp modelId="{3D4072EC-71E6-2A40-BCC2-417516860F29}">
      <dsp:nvSpPr>
        <dsp:cNvPr id="0" name=""/>
        <dsp:cNvSpPr/>
      </dsp:nvSpPr>
      <dsp:spPr>
        <a:xfrm>
          <a:off x="959319" y="2155796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133545-385F-1644-8E89-272D404A3844}">
      <dsp:nvSpPr>
        <dsp:cNvPr id="0" name=""/>
        <dsp:cNvSpPr/>
      </dsp:nvSpPr>
      <dsp:spPr>
        <a:xfrm rot="10800000">
          <a:off x="1374037" y="3232824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 964.577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Mais</a:t>
          </a:r>
          <a:r>
            <a:rPr lang="en-US" sz="1700" kern="1200" dirty="0" smtClean="0"/>
            <a:t> de um </a:t>
          </a:r>
          <a:r>
            <a:rPr lang="en-US" sz="1700" kern="1200" dirty="0" err="1" smtClean="0"/>
            <a:t>Precat</a:t>
          </a:r>
          <a:r>
            <a:rPr lang="en-US" sz="1700" kern="1200" dirty="0" err="1" smtClean="0"/>
            <a:t>ório</a:t>
          </a:r>
          <a:r>
            <a:rPr lang="en-US" sz="1700" kern="1200" dirty="0" smtClean="0"/>
            <a:t> e </a:t>
          </a:r>
          <a:r>
            <a:rPr lang="en-US" sz="1700" kern="1200" dirty="0" err="1" smtClean="0"/>
            <a:t>Superpreferência</a:t>
          </a:r>
          <a:endParaRPr lang="en-US" sz="1700" kern="1200" dirty="0"/>
        </a:p>
      </dsp:txBody>
      <dsp:txXfrm rot="10800000">
        <a:off x="1581396" y="3232824"/>
        <a:ext cx="4424528" cy="829435"/>
      </dsp:txXfrm>
    </dsp:sp>
    <dsp:sp modelId="{A1CD89A5-4153-1C4B-8265-C9D5679B2AE3}">
      <dsp:nvSpPr>
        <dsp:cNvPr id="0" name=""/>
        <dsp:cNvSpPr/>
      </dsp:nvSpPr>
      <dsp:spPr>
        <a:xfrm>
          <a:off x="959319" y="3232824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7011B-77FA-EC41-8011-D3972AEB3350}">
      <dsp:nvSpPr>
        <dsp:cNvPr id="0" name=""/>
        <dsp:cNvSpPr/>
      </dsp:nvSpPr>
      <dsp:spPr>
        <a:xfrm rot="10800000">
          <a:off x="1374037" y="1739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Titular de </a:t>
          </a:r>
          <a:r>
            <a:rPr lang="en-US" sz="1800" kern="1200" dirty="0" err="1" smtClean="0"/>
            <a:t>cart</a:t>
          </a:r>
          <a:r>
            <a:rPr lang="en-US" sz="1800" kern="1200" dirty="0" err="1" smtClean="0"/>
            <a:t>ório</a:t>
          </a:r>
          <a:r>
            <a:rPr lang="en-US" sz="1800" kern="1200" dirty="0" smtClean="0"/>
            <a:t> e </a:t>
          </a:r>
          <a:r>
            <a:rPr lang="en-US" sz="1800" kern="1200" dirty="0" err="1" smtClean="0"/>
            <a:t>custas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processuais</a:t>
          </a:r>
          <a:endParaRPr lang="en-US" sz="1800" kern="1200" dirty="0"/>
        </a:p>
      </dsp:txBody>
      <dsp:txXfrm rot="10800000">
        <a:off x="1581396" y="1739"/>
        <a:ext cx="4424528" cy="829435"/>
      </dsp:txXfrm>
    </dsp:sp>
    <dsp:sp modelId="{DA6F48B2-CF43-A84B-AEA8-A17E8A6FCDF1}">
      <dsp:nvSpPr>
        <dsp:cNvPr id="0" name=""/>
        <dsp:cNvSpPr/>
      </dsp:nvSpPr>
      <dsp:spPr>
        <a:xfrm>
          <a:off x="959319" y="1739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4A2379-0C24-9741-A760-1135A725FF87}">
      <dsp:nvSpPr>
        <dsp:cNvPr id="0" name=""/>
        <dsp:cNvSpPr/>
      </dsp:nvSpPr>
      <dsp:spPr>
        <a:xfrm rot="10800000">
          <a:off x="1374037" y="1078768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Honor</a:t>
          </a:r>
          <a:r>
            <a:rPr lang="en-US" sz="1800" kern="1200" dirty="0" err="1" smtClean="0"/>
            <a:t>ários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Sucumbenciais</a:t>
          </a:r>
          <a:r>
            <a:rPr lang="en-US" sz="1800" kern="1200" dirty="0" smtClean="0"/>
            <a:t> e </a:t>
          </a:r>
          <a:r>
            <a:rPr lang="en-US" sz="1800" kern="1200" dirty="0" err="1" smtClean="0"/>
            <a:t>Contratuais</a:t>
          </a: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RCL 23.188 </a:t>
          </a:r>
          <a:r>
            <a:rPr lang="en-US" sz="1800" kern="1200" dirty="0" err="1" smtClean="0"/>
            <a:t>AgR</a:t>
          </a:r>
          <a:endParaRPr lang="en-US" sz="1800" kern="1200" dirty="0"/>
        </a:p>
      </dsp:txBody>
      <dsp:txXfrm rot="10800000">
        <a:off x="1581396" y="1078768"/>
        <a:ext cx="4424528" cy="829435"/>
      </dsp:txXfrm>
    </dsp:sp>
    <dsp:sp modelId="{3D4072EC-71E6-2A40-BCC2-417516860F29}">
      <dsp:nvSpPr>
        <dsp:cNvPr id="0" name=""/>
        <dsp:cNvSpPr/>
      </dsp:nvSpPr>
      <dsp:spPr>
        <a:xfrm>
          <a:off x="959319" y="1078768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133545-385F-1644-8E89-272D404A3844}">
      <dsp:nvSpPr>
        <dsp:cNvPr id="0" name=""/>
        <dsp:cNvSpPr/>
      </dsp:nvSpPr>
      <dsp:spPr>
        <a:xfrm rot="10800000">
          <a:off x="1374037" y="2155796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Honor</a:t>
          </a:r>
          <a:r>
            <a:rPr lang="en-US" sz="1800" kern="1200" dirty="0" err="1" smtClean="0"/>
            <a:t>ários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Litisconsórcio</a:t>
          </a:r>
          <a:endParaRPr lang="en-US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 1.038.035</a:t>
          </a:r>
          <a:endParaRPr lang="en-US" sz="1800" kern="1200" dirty="0"/>
        </a:p>
      </dsp:txBody>
      <dsp:txXfrm rot="10800000">
        <a:off x="1581396" y="2155796"/>
        <a:ext cx="4424528" cy="829435"/>
      </dsp:txXfrm>
    </dsp:sp>
    <dsp:sp modelId="{A1CD89A5-4153-1C4B-8265-C9D5679B2AE3}">
      <dsp:nvSpPr>
        <dsp:cNvPr id="0" name=""/>
        <dsp:cNvSpPr/>
      </dsp:nvSpPr>
      <dsp:spPr>
        <a:xfrm>
          <a:off x="959319" y="2155796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D88704-DE34-2342-AB75-A30E52978185}">
      <dsp:nvSpPr>
        <dsp:cNvPr id="0" name=""/>
        <dsp:cNvSpPr/>
      </dsp:nvSpPr>
      <dsp:spPr>
        <a:xfrm rot="10800000">
          <a:off x="1374037" y="3232824"/>
          <a:ext cx="4631887" cy="829435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758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Parte </a:t>
          </a:r>
          <a:r>
            <a:rPr lang="en-US" sz="1800" kern="1200" dirty="0" err="1" smtClean="0"/>
            <a:t>Incontroversa</a:t>
          </a:r>
          <a:r>
            <a:rPr lang="en-US" sz="1800" kern="1200" dirty="0" smtClean="0"/>
            <a:t> e </a:t>
          </a:r>
          <a:r>
            <a:rPr lang="en-US" sz="1800" kern="1200" dirty="0" err="1" smtClean="0"/>
            <a:t>Expedi</a:t>
          </a:r>
          <a:r>
            <a:rPr lang="en-US" sz="1800" kern="1200" dirty="0" err="1" smtClean="0"/>
            <a:t>ção</a:t>
          </a:r>
          <a:r>
            <a:rPr lang="en-US" sz="1800" kern="1200" dirty="0" smtClean="0"/>
            <a:t> de RPV </a:t>
          </a:r>
          <a:r>
            <a:rPr lang="en-US" sz="1800" kern="1200" dirty="0" err="1" smtClean="0"/>
            <a:t>ou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Precatório</a:t>
          </a:r>
          <a:endParaRPr lang="en-US" sz="1800" kern="1200" dirty="0"/>
        </a:p>
      </dsp:txBody>
      <dsp:txXfrm rot="10800000">
        <a:off x="1581396" y="3232824"/>
        <a:ext cx="4424528" cy="829435"/>
      </dsp:txXfrm>
    </dsp:sp>
    <dsp:sp modelId="{F3DE0799-B420-D140-99B4-57421D33B385}">
      <dsp:nvSpPr>
        <dsp:cNvPr id="0" name=""/>
        <dsp:cNvSpPr/>
      </dsp:nvSpPr>
      <dsp:spPr>
        <a:xfrm>
          <a:off x="959319" y="3232824"/>
          <a:ext cx="829435" cy="82943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7011B-77FA-EC41-8011-D3972AEB3350}">
      <dsp:nvSpPr>
        <dsp:cNvPr id="0" name=""/>
        <dsp:cNvSpPr/>
      </dsp:nvSpPr>
      <dsp:spPr>
        <a:xfrm rot="10800000">
          <a:off x="1608170" y="2454"/>
          <a:ext cx="4631887" cy="176596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874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Sequestro</a:t>
          </a:r>
          <a:r>
            <a:rPr lang="en-US" sz="3000" kern="1200" dirty="0" smtClean="0"/>
            <a:t> e RPV</a:t>
          </a:r>
          <a:endParaRPr lang="en-US" sz="3000" kern="1200" dirty="0"/>
        </a:p>
      </dsp:txBody>
      <dsp:txXfrm rot="10800000">
        <a:off x="2049662" y="2454"/>
        <a:ext cx="4190395" cy="1765968"/>
      </dsp:txXfrm>
    </dsp:sp>
    <dsp:sp modelId="{DA6F48B2-CF43-A84B-AEA8-A17E8A6FCDF1}">
      <dsp:nvSpPr>
        <dsp:cNvPr id="0" name=""/>
        <dsp:cNvSpPr/>
      </dsp:nvSpPr>
      <dsp:spPr>
        <a:xfrm>
          <a:off x="725186" y="2454"/>
          <a:ext cx="1765968" cy="176596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4A2379-0C24-9741-A760-1135A725FF87}">
      <dsp:nvSpPr>
        <dsp:cNvPr id="0" name=""/>
        <dsp:cNvSpPr/>
      </dsp:nvSpPr>
      <dsp:spPr>
        <a:xfrm rot="10800000">
          <a:off x="1608170" y="2295577"/>
          <a:ext cx="4631887" cy="176596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8743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Sequestro</a:t>
          </a:r>
          <a:r>
            <a:rPr lang="en-US" sz="3000" kern="1200" dirty="0" smtClean="0"/>
            <a:t> e </a:t>
          </a:r>
          <a:r>
            <a:rPr lang="en-US" sz="3000" kern="1200" dirty="0" err="1" smtClean="0"/>
            <a:t>Condi</a:t>
          </a:r>
          <a:r>
            <a:rPr lang="en-US" sz="3000" kern="1200" dirty="0" err="1" smtClean="0"/>
            <a:t>ções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Financeiras</a:t>
          </a:r>
          <a:r>
            <a:rPr lang="en-US" sz="3000" kern="1200" dirty="0" smtClean="0"/>
            <a:t> do </a:t>
          </a:r>
          <a:r>
            <a:rPr lang="en-US" sz="3000" kern="1200" dirty="0" err="1" smtClean="0"/>
            <a:t>ente</a:t>
          </a:r>
          <a:endParaRPr lang="en-US" sz="3000" kern="1200" dirty="0"/>
        </a:p>
      </dsp:txBody>
      <dsp:txXfrm rot="10800000">
        <a:off x="2049662" y="2295577"/>
        <a:ext cx="4190395" cy="1765968"/>
      </dsp:txXfrm>
    </dsp:sp>
    <dsp:sp modelId="{3D4072EC-71E6-2A40-BCC2-417516860F29}">
      <dsp:nvSpPr>
        <dsp:cNvPr id="0" name=""/>
        <dsp:cNvSpPr/>
      </dsp:nvSpPr>
      <dsp:spPr>
        <a:xfrm>
          <a:off x="725186" y="2295577"/>
          <a:ext cx="1765968" cy="176596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F0CF543-6C9A-1240-B900-73F2F1980657}" type="datetimeFigureOut">
              <a:rPr lang="en-US" smtClean="0"/>
              <a:t>10/10/18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7709E99-A955-384D-BC5A-E0668D044A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Constituicao/Constituicao.htm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Constituicao/Constituicao.htm%23art100%C2%A73..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4" Type="http://schemas.openxmlformats.org/officeDocument/2006/relationships/diagramQuickStyle" Target="../diagrams/quickStyle16.xml"/><Relationship Id="rId5" Type="http://schemas.openxmlformats.org/officeDocument/2006/relationships/diagramColors" Target="../diagrams/colors16.xml"/><Relationship Id="rId6" Type="http://schemas.microsoft.com/office/2007/relationships/diagramDrawing" Target="../diagrams/drawing1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4" Type="http://schemas.openxmlformats.org/officeDocument/2006/relationships/diagramQuickStyle" Target="../diagrams/quickStyle17.xml"/><Relationship Id="rId5" Type="http://schemas.openxmlformats.org/officeDocument/2006/relationships/diagramColors" Target="../diagrams/colors17.xml"/><Relationship Id="rId6" Type="http://schemas.microsoft.com/office/2007/relationships/diagramDrawing" Target="../diagrams/drawing1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4" Type="http://schemas.openxmlformats.org/officeDocument/2006/relationships/diagramQuickStyle" Target="../diagrams/quickStyle18.xml"/><Relationship Id="rId5" Type="http://schemas.openxmlformats.org/officeDocument/2006/relationships/diagramColors" Target="../diagrams/colors18.xml"/><Relationship Id="rId6" Type="http://schemas.microsoft.com/office/2007/relationships/diagramDrawing" Target="../diagrams/drawing1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Sentença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Exigibilidade</a:t>
            </a:r>
            <a:r>
              <a:rPr lang="en-US" dirty="0" smtClean="0"/>
              <a:t> da </a:t>
            </a:r>
            <a:r>
              <a:rPr lang="en-US" dirty="0" err="1" smtClean="0"/>
              <a:t>Obrigação</a:t>
            </a:r>
            <a:r>
              <a:rPr lang="en-US" dirty="0" smtClean="0"/>
              <a:t> de </a:t>
            </a:r>
            <a:r>
              <a:rPr lang="en-US" dirty="0" err="1" smtClean="0"/>
              <a:t>Pagar</a:t>
            </a:r>
            <a:r>
              <a:rPr lang="en-US" dirty="0" smtClean="0"/>
              <a:t> </a:t>
            </a:r>
            <a:r>
              <a:rPr lang="en-US" dirty="0" err="1" smtClean="0"/>
              <a:t>Quantia</a:t>
            </a:r>
            <a:r>
              <a:rPr lang="en-US" dirty="0" smtClean="0"/>
              <a:t> </a:t>
            </a:r>
            <a:r>
              <a:rPr lang="en-US" dirty="0" err="1" smtClean="0"/>
              <a:t>Certa</a:t>
            </a:r>
            <a:r>
              <a:rPr lang="en-US" dirty="0" smtClean="0"/>
              <a:t>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Fazenda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 smtClean="0"/>
          </a:p>
          <a:p>
            <a:r>
              <a:rPr lang="en-US" dirty="0" smtClean="0"/>
              <a:t>(Art. 100, CF c/c art. 87, ADCT)</a:t>
            </a:r>
          </a:p>
          <a:p>
            <a:r>
              <a:rPr lang="en-US" dirty="0" smtClean="0"/>
              <a:t>(Art. 534 </a:t>
            </a:r>
            <a:r>
              <a:rPr lang="mr-IN" dirty="0" smtClean="0"/>
              <a:t>–</a:t>
            </a:r>
            <a:r>
              <a:rPr lang="en-US" dirty="0" smtClean="0"/>
              <a:t> 535, CPC)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22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4391572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66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78300"/>
            <a:ext cx="6965245" cy="1202485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Prerrogativas</a:t>
            </a:r>
            <a:r>
              <a:rPr lang="en-US" sz="3200" b="1" dirty="0" smtClean="0"/>
              <a:t> (</a:t>
            </a:r>
            <a:r>
              <a:rPr lang="en-US" sz="3200" b="1" dirty="0" err="1" smtClean="0"/>
              <a:t>privilégios</a:t>
            </a:r>
            <a:r>
              <a:rPr lang="en-US" sz="3200" b="1" dirty="0" smtClean="0"/>
              <a:t>) </a:t>
            </a:r>
            <a:r>
              <a:rPr lang="en-US" sz="3200" b="1" dirty="0" err="1" smtClean="0"/>
              <a:t>Processuais</a:t>
            </a:r>
            <a:r>
              <a:rPr lang="en-US" sz="3200" b="1" dirty="0" smtClean="0"/>
              <a:t> da </a:t>
            </a:r>
            <a:r>
              <a:rPr lang="en-US" sz="3200" b="1" dirty="0" err="1" smtClean="0"/>
              <a:t>Fazenda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Pública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38472962"/>
              </p:ext>
            </p:extLst>
          </p:nvPr>
        </p:nvGraphicFramePr>
        <p:xfrm>
          <a:off x="1095023" y="1361779"/>
          <a:ext cx="6965245" cy="4962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210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73548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Prerrogativas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Execução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19478334"/>
              </p:ext>
            </p:extLst>
          </p:nvPr>
        </p:nvGraphicFramePr>
        <p:xfrm>
          <a:off x="1537093" y="1999326"/>
          <a:ext cx="6096000" cy="3762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2681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684627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Inalienabilidade</a:t>
            </a:r>
            <a:r>
              <a:rPr lang="en-US" b="1" dirty="0" smtClean="0"/>
              <a:t> e </a:t>
            </a:r>
            <a:r>
              <a:rPr lang="en-US" b="1" dirty="0" err="1" smtClean="0"/>
              <a:t>Impenhorabilidade</a:t>
            </a:r>
            <a:r>
              <a:rPr lang="en-US" b="1" dirty="0" smtClean="0"/>
              <a:t> dos Bens </a:t>
            </a:r>
            <a:r>
              <a:rPr lang="en-US" b="1" dirty="0" err="1" smtClean="0"/>
              <a:t>P</a:t>
            </a:r>
            <a:r>
              <a:rPr lang="en-US" b="1" dirty="0" err="1" smtClean="0"/>
              <a:t>úblicos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Art. 100, CF/88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8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42607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Prerrogativas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Execução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32437257"/>
              </p:ext>
            </p:extLst>
          </p:nvPr>
        </p:nvGraphicFramePr>
        <p:xfrm>
          <a:off x="1524000" y="186838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0858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5505039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9850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catori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93" y="720172"/>
            <a:ext cx="720128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88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92043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Quem</a:t>
            </a:r>
            <a:r>
              <a:rPr lang="en-US" b="1" dirty="0" smtClean="0"/>
              <a:t> </a:t>
            </a:r>
            <a:r>
              <a:rPr lang="en-US" b="1" dirty="0" err="1" smtClean="0"/>
              <a:t>é</a:t>
            </a:r>
            <a:r>
              <a:rPr lang="en-US" b="1" dirty="0" smtClean="0"/>
              <a:t> a </a:t>
            </a:r>
            <a:r>
              <a:rPr lang="en-US" b="1" dirty="0" err="1" smtClean="0"/>
              <a:t>Fazenda</a:t>
            </a:r>
            <a:r>
              <a:rPr lang="en-US" b="1" dirty="0" smtClean="0"/>
              <a:t> </a:t>
            </a:r>
            <a:r>
              <a:rPr lang="en-US" b="1" dirty="0" err="1" smtClean="0"/>
              <a:t>Pública</a:t>
            </a:r>
            <a:r>
              <a:rPr lang="en-US" b="1" dirty="0" smtClean="0"/>
              <a:t>?</a:t>
            </a:r>
            <a:endParaRPr lang="en-US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793092299"/>
              </p:ext>
            </p:extLst>
          </p:nvPr>
        </p:nvGraphicFramePr>
        <p:xfrm>
          <a:off x="1537093" y="186838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174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910451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8931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4923806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586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Procedimento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12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601192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585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Requerimento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394232"/>
            <a:ext cx="6965244" cy="2738629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 </a:t>
            </a:r>
            <a:r>
              <a:rPr lang="en-US" b="1" dirty="0" err="1" smtClean="0"/>
              <a:t>Demonstrativo</a:t>
            </a:r>
            <a:r>
              <a:rPr lang="en-US" b="1" dirty="0" smtClean="0"/>
              <a:t> do </a:t>
            </a:r>
            <a:r>
              <a:rPr lang="en-US" b="1" dirty="0" err="1" smtClean="0"/>
              <a:t>débito</a:t>
            </a:r>
            <a:r>
              <a:rPr lang="en-US" b="1" dirty="0" smtClean="0"/>
              <a:t> </a:t>
            </a:r>
            <a:r>
              <a:rPr lang="en-US" b="1" dirty="0" err="1" smtClean="0"/>
              <a:t>atualizado</a:t>
            </a:r>
            <a:endParaRPr lang="en-US" b="1" dirty="0" smtClean="0"/>
          </a:p>
          <a:p>
            <a:pPr>
              <a:buFont typeface="Wingdings" charset="2"/>
              <a:buChar char="Ø"/>
            </a:pPr>
            <a:endParaRPr lang="en-US" b="1" dirty="0"/>
          </a:p>
          <a:p>
            <a:pPr>
              <a:buFont typeface="Wingdings" charset="2"/>
              <a:buChar char="Ø"/>
            </a:pPr>
            <a:r>
              <a:rPr lang="en-US" b="1" dirty="0" smtClean="0"/>
              <a:t> </a:t>
            </a:r>
            <a:r>
              <a:rPr lang="en-US" b="1" dirty="0" err="1" smtClean="0"/>
              <a:t>Vários</a:t>
            </a:r>
            <a:r>
              <a:rPr lang="en-US" b="1" dirty="0" smtClean="0"/>
              <a:t> </a:t>
            </a:r>
            <a:r>
              <a:rPr lang="en-US" b="1" dirty="0" err="1" smtClean="0"/>
              <a:t>credores</a:t>
            </a:r>
            <a:endParaRPr lang="en-US" b="1" dirty="0" smtClean="0"/>
          </a:p>
          <a:p>
            <a:pPr>
              <a:buFont typeface="Wingdings" charset="2"/>
              <a:buChar char="Ø"/>
            </a:pPr>
            <a:endParaRPr lang="en-US" b="1" dirty="0"/>
          </a:p>
          <a:p>
            <a:pPr>
              <a:buFont typeface="Wingdings" charset="2"/>
              <a:buChar char="Ø"/>
            </a:pPr>
            <a:r>
              <a:rPr lang="en-US" b="1" dirty="0"/>
              <a:t> </a:t>
            </a:r>
            <a:r>
              <a:rPr lang="en-US" b="1" dirty="0" err="1" smtClean="0"/>
              <a:t>Possibilidade</a:t>
            </a:r>
            <a:r>
              <a:rPr lang="en-US" b="1" dirty="0" smtClean="0"/>
              <a:t> de </a:t>
            </a:r>
            <a:r>
              <a:rPr lang="en-US" b="1" dirty="0" err="1" smtClean="0"/>
              <a:t>Limitação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33055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1689130"/>
            <a:ext cx="5538445" cy="34163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NÃO SE APLICA A MULTA DE 10 % PREVISTA NO ART. 523, DO CPC/2015</a:t>
            </a: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  <a:p>
            <a:pPr marL="285750" indent="-285750" algn="ctr">
              <a:buFontTx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ART. 534, 2o, CPC</a:t>
            </a:r>
          </a:p>
          <a:p>
            <a:pPr marL="285750" indent="-285750" algn="ctr">
              <a:buFontTx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RESP 1.201.255/RJ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23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0690780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7545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4675068"/>
            <a:ext cx="6254044" cy="1362075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que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hipóteses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são</a:t>
            </a:r>
            <a:r>
              <a:rPr lang="en-US" sz="3200" b="1" dirty="0" smtClean="0"/>
              <a:t> </a:t>
            </a:r>
            <a:r>
              <a:rPr lang="en-US" sz="3200" b="1" dirty="0" err="1"/>
              <a:t>c</a:t>
            </a:r>
            <a:r>
              <a:rPr lang="en-US" sz="3200" b="1" dirty="0" err="1" smtClean="0"/>
              <a:t>abíveis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honorários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advocatícios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pela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Fazenda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Pública</a:t>
            </a:r>
            <a:r>
              <a:rPr lang="en-US" sz="3200" b="1" dirty="0" smtClean="0"/>
              <a:t> no </a:t>
            </a:r>
            <a:r>
              <a:rPr lang="en-US" sz="3200" b="1" dirty="0" err="1" smtClean="0"/>
              <a:t>cumprimento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sentença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relativo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às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obrigações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pecuniárias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em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que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ela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é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executada</a:t>
            </a:r>
            <a:r>
              <a:rPr lang="en-US" sz="3200" b="1" dirty="0" smtClean="0"/>
              <a:t>?</a:t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90256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4416876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0915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Regime de </a:t>
            </a:r>
            <a:r>
              <a:rPr lang="en-US" b="1" dirty="0" err="1" smtClean="0"/>
              <a:t>Precat</a:t>
            </a:r>
            <a:r>
              <a:rPr lang="en-US" b="1" dirty="0" err="1" smtClean="0"/>
              <a:t>órios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01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Precatório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07750727"/>
              </p:ext>
            </p:extLst>
          </p:nvPr>
        </p:nvGraphicFramePr>
        <p:xfrm>
          <a:off x="1524000" y="19076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4705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2487937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160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77431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Precatório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747976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100.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pagamentos</a:t>
            </a:r>
            <a:r>
              <a:rPr lang="en-US" dirty="0"/>
              <a:t> </a:t>
            </a:r>
            <a:r>
              <a:rPr lang="en-US" dirty="0" err="1"/>
              <a:t>devidos</a:t>
            </a:r>
            <a:r>
              <a:rPr lang="en-US" dirty="0"/>
              <a:t> </a:t>
            </a:r>
            <a:r>
              <a:rPr lang="en-US" dirty="0" err="1"/>
              <a:t>pelas</a:t>
            </a:r>
            <a:r>
              <a:rPr lang="en-US" dirty="0"/>
              <a:t> </a:t>
            </a:r>
            <a:r>
              <a:rPr lang="en-US" dirty="0" err="1"/>
              <a:t>Fazendas</a:t>
            </a:r>
            <a:r>
              <a:rPr lang="en-US" dirty="0"/>
              <a:t> </a:t>
            </a:r>
            <a:r>
              <a:rPr lang="en-US" dirty="0" err="1"/>
              <a:t>Públicas</a:t>
            </a:r>
            <a:r>
              <a:rPr lang="en-US" dirty="0"/>
              <a:t> Federal, </a:t>
            </a:r>
            <a:r>
              <a:rPr lang="en-US" dirty="0" err="1"/>
              <a:t>Estaduais</a:t>
            </a:r>
            <a:r>
              <a:rPr lang="en-US" dirty="0"/>
              <a:t>, </a:t>
            </a:r>
            <a:r>
              <a:rPr lang="en-US" dirty="0" err="1"/>
              <a:t>Distrital</a:t>
            </a:r>
            <a:r>
              <a:rPr lang="en-US" dirty="0"/>
              <a:t> e </a:t>
            </a:r>
            <a:r>
              <a:rPr lang="en-US" dirty="0" err="1"/>
              <a:t>Municipais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virtude</a:t>
            </a:r>
            <a:r>
              <a:rPr lang="en-US" dirty="0"/>
              <a:t> de </a:t>
            </a:r>
            <a:r>
              <a:rPr lang="en-US" dirty="0" err="1"/>
              <a:t>sentença</a:t>
            </a:r>
            <a:r>
              <a:rPr lang="en-US" dirty="0"/>
              <a:t> </a:t>
            </a:r>
            <a:r>
              <a:rPr lang="en-US" dirty="0" err="1"/>
              <a:t>judiciária</a:t>
            </a:r>
            <a:r>
              <a:rPr lang="en-US" dirty="0"/>
              <a:t>, </a:t>
            </a:r>
            <a:r>
              <a:rPr lang="en-US" b="1" i="1" u="sng" dirty="0"/>
              <a:t>far-se-</a:t>
            </a:r>
            <a:r>
              <a:rPr lang="en-US" b="1" i="1" u="sng" dirty="0" err="1"/>
              <a:t>ão</a:t>
            </a:r>
            <a:r>
              <a:rPr lang="en-US" b="1" i="1" u="sng" dirty="0"/>
              <a:t> </a:t>
            </a:r>
            <a:r>
              <a:rPr lang="en-US" b="1" i="1" u="sng" dirty="0" err="1"/>
              <a:t>exclusivamente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ordem</a:t>
            </a:r>
            <a:r>
              <a:rPr lang="en-US" b="1" i="1" u="sng" dirty="0"/>
              <a:t> </a:t>
            </a:r>
            <a:r>
              <a:rPr lang="en-US" b="1" i="1" u="sng" dirty="0" err="1"/>
              <a:t>cronológica</a:t>
            </a:r>
            <a:r>
              <a:rPr lang="en-US" b="1" i="1" u="sng" dirty="0"/>
              <a:t> de </a:t>
            </a:r>
            <a:r>
              <a:rPr lang="en-US" b="1" i="1" u="sng" dirty="0" err="1"/>
              <a:t>apresentação</a:t>
            </a:r>
            <a:r>
              <a:rPr lang="en-US" b="1" i="1" u="sng" dirty="0"/>
              <a:t> dos </a:t>
            </a:r>
            <a:r>
              <a:rPr lang="en-US" b="1" i="1" u="sng" dirty="0" err="1"/>
              <a:t>precatórios</a:t>
            </a:r>
            <a:r>
              <a:rPr lang="en-US" b="1" i="1" u="sng" dirty="0"/>
              <a:t> e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conta</a:t>
            </a:r>
            <a:r>
              <a:rPr lang="en-US" b="1" i="1" u="sng" dirty="0"/>
              <a:t> dos </a:t>
            </a:r>
            <a:r>
              <a:rPr lang="en-US" b="1" i="1" u="sng" dirty="0" err="1"/>
              <a:t>créditos</a:t>
            </a:r>
            <a:r>
              <a:rPr lang="en-US" b="1" i="1" u="sng" dirty="0"/>
              <a:t> </a:t>
            </a:r>
            <a:r>
              <a:rPr lang="en-US" b="1" i="1" u="sng" dirty="0" err="1"/>
              <a:t>respectivos</a:t>
            </a:r>
            <a:r>
              <a:rPr lang="en-US" dirty="0"/>
              <a:t>, </a:t>
            </a:r>
            <a:r>
              <a:rPr lang="en-US" dirty="0" err="1"/>
              <a:t>proibida</a:t>
            </a:r>
            <a:r>
              <a:rPr lang="en-US" dirty="0"/>
              <a:t> a </a:t>
            </a:r>
            <a:r>
              <a:rPr lang="en-US" dirty="0" err="1"/>
              <a:t>designação</a:t>
            </a:r>
            <a:r>
              <a:rPr lang="en-US" dirty="0"/>
              <a:t> de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dotações</a:t>
            </a:r>
            <a:r>
              <a:rPr lang="en-US" dirty="0"/>
              <a:t> </a:t>
            </a:r>
            <a:r>
              <a:rPr lang="en-US" dirty="0" err="1"/>
              <a:t>orçamentárias</a:t>
            </a:r>
            <a:r>
              <a:rPr lang="en-US" dirty="0"/>
              <a:t> e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créditos</a:t>
            </a:r>
            <a:r>
              <a:rPr lang="en-US" dirty="0"/>
              <a:t> </a:t>
            </a:r>
            <a:r>
              <a:rPr lang="en-US" dirty="0" err="1"/>
              <a:t>adicionais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fim</a:t>
            </a:r>
            <a:r>
              <a:rPr lang="en-US" dirty="0"/>
              <a:t>.                         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1º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débitos</a:t>
            </a:r>
            <a:r>
              <a:rPr lang="en-US" dirty="0"/>
              <a:t> de </a:t>
            </a:r>
            <a:r>
              <a:rPr lang="en-US" b="1" i="1" dirty="0" err="1"/>
              <a:t>natureza</a:t>
            </a:r>
            <a:r>
              <a:rPr lang="en-US" b="1" i="1" dirty="0"/>
              <a:t> </a:t>
            </a:r>
            <a:r>
              <a:rPr lang="en-US" b="1" i="1" dirty="0" err="1"/>
              <a:t>alimentícia</a:t>
            </a:r>
            <a:r>
              <a:rPr lang="en-US" b="1" i="1" dirty="0"/>
              <a:t> </a:t>
            </a:r>
            <a:r>
              <a:rPr lang="en-US" dirty="0" err="1"/>
              <a:t>compreendem</a:t>
            </a:r>
            <a:r>
              <a:rPr lang="en-US" dirty="0"/>
              <a:t> </a:t>
            </a:r>
            <a:r>
              <a:rPr lang="en-US" dirty="0" err="1"/>
              <a:t>aqueles</a:t>
            </a:r>
            <a:r>
              <a:rPr lang="en-US" dirty="0"/>
              <a:t> </a:t>
            </a:r>
            <a:r>
              <a:rPr lang="en-US" dirty="0" err="1"/>
              <a:t>decorrentes</a:t>
            </a:r>
            <a:r>
              <a:rPr lang="en-US" dirty="0"/>
              <a:t> de </a:t>
            </a:r>
            <a:r>
              <a:rPr lang="en-US" dirty="0" err="1"/>
              <a:t>salários</a:t>
            </a:r>
            <a:r>
              <a:rPr lang="en-US" dirty="0"/>
              <a:t>, </a:t>
            </a:r>
            <a:r>
              <a:rPr lang="en-US" dirty="0" err="1"/>
              <a:t>vencimentos</a:t>
            </a:r>
            <a:r>
              <a:rPr lang="en-US" dirty="0"/>
              <a:t>, </a:t>
            </a:r>
            <a:r>
              <a:rPr lang="en-US" dirty="0" err="1"/>
              <a:t>proventos</a:t>
            </a:r>
            <a:r>
              <a:rPr lang="en-US" dirty="0"/>
              <a:t>, </a:t>
            </a:r>
            <a:r>
              <a:rPr lang="en-US" dirty="0" err="1"/>
              <a:t>pensões</a:t>
            </a:r>
            <a:r>
              <a:rPr lang="en-US" dirty="0"/>
              <a:t> e </a:t>
            </a:r>
            <a:r>
              <a:rPr lang="en-US" dirty="0" err="1"/>
              <a:t>suas</a:t>
            </a:r>
            <a:r>
              <a:rPr lang="en-US" dirty="0"/>
              <a:t> </a:t>
            </a:r>
            <a:r>
              <a:rPr lang="en-US" dirty="0" err="1"/>
              <a:t>complementações</a:t>
            </a:r>
            <a:r>
              <a:rPr lang="en-US" dirty="0"/>
              <a:t>, </a:t>
            </a:r>
            <a:r>
              <a:rPr lang="en-US" dirty="0" err="1"/>
              <a:t>benefícios</a:t>
            </a:r>
            <a:r>
              <a:rPr lang="en-US" dirty="0"/>
              <a:t> </a:t>
            </a:r>
            <a:r>
              <a:rPr lang="en-US" dirty="0" err="1"/>
              <a:t>previdenciários</a:t>
            </a:r>
            <a:r>
              <a:rPr lang="en-US" dirty="0"/>
              <a:t> e </a:t>
            </a:r>
            <a:r>
              <a:rPr lang="en-US" dirty="0" err="1"/>
              <a:t>indenizações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morte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invalidez</a:t>
            </a:r>
            <a:r>
              <a:rPr lang="en-US" dirty="0"/>
              <a:t>, </a:t>
            </a:r>
            <a:r>
              <a:rPr lang="en-US" dirty="0" err="1"/>
              <a:t>fundadas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responsabilidade</a:t>
            </a:r>
            <a:r>
              <a:rPr lang="en-US" dirty="0"/>
              <a:t> civil,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virtude</a:t>
            </a:r>
            <a:r>
              <a:rPr lang="en-US" b="1" i="1" u="sng" dirty="0"/>
              <a:t> de </a:t>
            </a:r>
            <a:r>
              <a:rPr lang="en-US" b="1" i="1" u="sng" dirty="0" err="1"/>
              <a:t>sentença</a:t>
            </a:r>
            <a:r>
              <a:rPr lang="en-US" b="1" i="1" u="sng" dirty="0"/>
              <a:t> judicial </a:t>
            </a:r>
            <a:r>
              <a:rPr lang="en-US" b="1" i="1" u="sng" dirty="0" err="1"/>
              <a:t>transitada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julgado</a:t>
            </a:r>
            <a:r>
              <a:rPr lang="en-US" b="1" i="1" u="sng" dirty="0"/>
              <a:t>, e </a:t>
            </a:r>
            <a:r>
              <a:rPr lang="en-US" b="1" i="1" u="sng" dirty="0" err="1"/>
              <a:t>serão</a:t>
            </a:r>
            <a:r>
              <a:rPr lang="en-US" b="1" i="1" u="sng" dirty="0"/>
              <a:t> </a:t>
            </a:r>
            <a:r>
              <a:rPr lang="en-US" b="1" i="1" u="sng" dirty="0" err="1"/>
              <a:t>pagos</a:t>
            </a:r>
            <a:r>
              <a:rPr lang="en-US" b="1" i="1" u="sng" dirty="0"/>
              <a:t> com </a:t>
            </a:r>
            <a:r>
              <a:rPr lang="en-US" b="1" i="1" u="sng" dirty="0" err="1"/>
              <a:t>preferência</a:t>
            </a:r>
            <a:r>
              <a:rPr lang="en-US" b="1" i="1" u="sng" dirty="0"/>
              <a:t> </a:t>
            </a:r>
            <a:r>
              <a:rPr lang="en-US" b="1" i="1" u="sng" dirty="0" err="1"/>
              <a:t>sobre</a:t>
            </a:r>
            <a:r>
              <a:rPr lang="en-US" b="1" i="1" u="sng" dirty="0"/>
              <a:t> </a:t>
            </a:r>
            <a:r>
              <a:rPr lang="en-US" b="1" i="1" u="sng" dirty="0" err="1"/>
              <a:t>todos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</a:t>
            </a:r>
            <a:r>
              <a:rPr lang="en-US" b="1" i="1" u="sng" dirty="0" err="1"/>
              <a:t>demais</a:t>
            </a:r>
            <a:r>
              <a:rPr lang="en-US" b="1" i="1" u="sng" dirty="0"/>
              <a:t> </a:t>
            </a:r>
            <a:r>
              <a:rPr lang="en-US" b="1" i="1" u="sng" dirty="0" err="1"/>
              <a:t>débitos</a:t>
            </a:r>
            <a:r>
              <a:rPr lang="en-US" b="1" i="1" u="sng" dirty="0"/>
              <a:t>, </a:t>
            </a:r>
            <a:r>
              <a:rPr lang="en-US" b="1" i="1" u="sng" dirty="0" err="1"/>
              <a:t>exceto</a:t>
            </a:r>
            <a:r>
              <a:rPr lang="en-US" b="1" i="1" u="sng" dirty="0"/>
              <a:t> </a:t>
            </a:r>
            <a:r>
              <a:rPr lang="en-US" b="1" i="1" u="sng" dirty="0" err="1"/>
              <a:t>sobre</a:t>
            </a:r>
            <a:r>
              <a:rPr lang="en-US" b="1" i="1" u="sng" dirty="0"/>
              <a:t> </a:t>
            </a:r>
            <a:r>
              <a:rPr lang="en-US" b="1" i="1" u="sng" dirty="0" err="1"/>
              <a:t>aqueles</a:t>
            </a:r>
            <a:r>
              <a:rPr lang="en-US" b="1" i="1" u="sng" dirty="0"/>
              <a:t> </a:t>
            </a:r>
            <a:r>
              <a:rPr lang="en-US" b="1" i="1" u="sng" dirty="0" err="1"/>
              <a:t>referidos</a:t>
            </a:r>
            <a:r>
              <a:rPr lang="en-US" b="1" i="1" u="sng" dirty="0"/>
              <a:t> no § 2º </a:t>
            </a:r>
            <a:r>
              <a:rPr lang="en-US" b="1" i="1" u="sng" dirty="0" err="1"/>
              <a:t>deste</a:t>
            </a:r>
            <a:r>
              <a:rPr lang="en-US" b="1" i="1" u="sng" dirty="0"/>
              <a:t> </a:t>
            </a:r>
            <a:r>
              <a:rPr lang="en-US" b="1" i="1" u="sng" dirty="0" err="1"/>
              <a:t>artigo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2798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77431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Precatório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171572"/>
            <a:ext cx="6965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2º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débitos</a:t>
            </a:r>
            <a:r>
              <a:rPr lang="en-US" sz="2000" dirty="0"/>
              <a:t> de </a:t>
            </a:r>
            <a:r>
              <a:rPr lang="en-US" sz="2000" dirty="0" err="1"/>
              <a:t>natureza</a:t>
            </a:r>
            <a:r>
              <a:rPr lang="en-US" sz="2000" dirty="0"/>
              <a:t> </a:t>
            </a:r>
            <a:r>
              <a:rPr lang="en-US" sz="2000" dirty="0" err="1"/>
              <a:t>alimentícia</a:t>
            </a:r>
            <a:r>
              <a:rPr lang="en-US" sz="2000" dirty="0"/>
              <a:t> </a:t>
            </a:r>
            <a:r>
              <a:rPr lang="en-US" sz="2000" dirty="0" err="1"/>
              <a:t>cujos</a:t>
            </a:r>
            <a:r>
              <a:rPr lang="en-US" sz="2000" dirty="0"/>
              <a:t> </a:t>
            </a:r>
            <a:r>
              <a:rPr lang="en-US" sz="2000" dirty="0" err="1"/>
              <a:t>titulares</a:t>
            </a:r>
            <a:r>
              <a:rPr lang="en-US" sz="2000" dirty="0"/>
              <a:t>, </a:t>
            </a:r>
            <a:r>
              <a:rPr lang="en-US" sz="2000" dirty="0" err="1"/>
              <a:t>originários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sucessão</a:t>
            </a:r>
            <a:r>
              <a:rPr lang="en-US" sz="2000" dirty="0"/>
              <a:t> </a:t>
            </a:r>
            <a:r>
              <a:rPr lang="en-US" sz="2000" dirty="0" err="1"/>
              <a:t>hereditária</a:t>
            </a:r>
            <a:r>
              <a:rPr lang="en-US" sz="2000" dirty="0"/>
              <a:t>, </a:t>
            </a:r>
            <a:r>
              <a:rPr lang="en-US" sz="2000" b="1" i="1" u="sng" dirty="0" err="1"/>
              <a:t>tenham</a:t>
            </a:r>
            <a:r>
              <a:rPr lang="en-US" sz="2000" b="1" i="1" u="sng" dirty="0"/>
              <a:t> 60 (</a:t>
            </a:r>
            <a:r>
              <a:rPr lang="en-US" sz="2000" b="1" i="1" u="sng" dirty="0" err="1"/>
              <a:t>sessenta</a:t>
            </a:r>
            <a:r>
              <a:rPr lang="en-US" sz="2000" b="1" i="1" u="sng" dirty="0"/>
              <a:t>) </a:t>
            </a:r>
            <a:r>
              <a:rPr lang="en-US" sz="2000" b="1" i="1" u="sng" dirty="0" err="1"/>
              <a:t>anos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idade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sejam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portadores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doença</a:t>
            </a:r>
            <a:r>
              <a:rPr lang="en-US" sz="2000" b="1" i="1" u="sng" dirty="0"/>
              <a:t> grave, </a:t>
            </a:r>
            <a:r>
              <a:rPr lang="en-US" sz="2000" b="1" i="1" u="sng" dirty="0" err="1"/>
              <a:t>ou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pessoas</a:t>
            </a:r>
            <a:r>
              <a:rPr lang="en-US" sz="2000" b="1" i="1" u="sng" dirty="0"/>
              <a:t> com </a:t>
            </a:r>
            <a:r>
              <a:rPr lang="en-US" sz="2000" b="1" i="1" u="sng" dirty="0" err="1"/>
              <a:t>deficiência</a:t>
            </a:r>
            <a:r>
              <a:rPr lang="en-US" sz="2000" dirty="0"/>
              <a:t>, </a:t>
            </a:r>
            <a:r>
              <a:rPr lang="en-US" sz="2000" dirty="0" err="1"/>
              <a:t>assim</a:t>
            </a:r>
            <a:r>
              <a:rPr lang="en-US" sz="2000" dirty="0"/>
              <a:t> </a:t>
            </a:r>
            <a:r>
              <a:rPr lang="en-US" sz="2000" dirty="0" err="1"/>
              <a:t>definidos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forma da lei,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pagos</a:t>
            </a:r>
            <a:r>
              <a:rPr lang="en-US" sz="2000" dirty="0"/>
              <a:t> com </a:t>
            </a:r>
            <a:r>
              <a:rPr lang="en-US" sz="2000" dirty="0" err="1"/>
              <a:t>preferência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todos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demais</a:t>
            </a:r>
            <a:r>
              <a:rPr lang="en-US" sz="2000" dirty="0"/>
              <a:t> </a:t>
            </a:r>
            <a:r>
              <a:rPr lang="en-US" sz="2000" dirty="0" err="1"/>
              <a:t>débitos</a:t>
            </a:r>
            <a:r>
              <a:rPr lang="en-US" sz="2000" dirty="0"/>
              <a:t>, </a:t>
            </a:r>
            <a:r>
              <a:rPr lang="en-US" sz="2000" dirty="0" err="1"/>
              <a:t>até</a:t>
            </a:r>
            <a:r>
              <a:rPr lang="en-US" sz="2000" dirty="0"/>
              <a:t> </a:t>
            </a:r>
            <a:r>
              <a:rPr lang="en-US" sz="2000" b="1" i="1" u="sng" dirty="0"/>
              <a:t>o valor </a:t>
            </a:r>
            <a:r>
              <a:rPr lang="en-US" sz="2000" b="1" i="1" u="sng" dirty="0" err="1"/>
              <a:t>equivalente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triplo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fixado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em</a:t>
            </a:r>
            <a:r>
              <a:rPr lang="en-US" sz="2000" b="1" i="1" u="sng" dirty="0"/>
              <a:t> lei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os</a:t>
            </a:r>
            <a:r>
              <a:rPr lang="en-US" sz="2000" b="1" i="1" u="sng" dirty="0"/>
              <a:t> fins do </a:t>
            </a:r>
            <a:r>
              <a:rPr lang="en-US" sz="2000" b="1" i="1" u="sng" dirty="0" err="1"/>
              <a:t>disposto</a:t>
            </a:r>
            <a:r>
              <a:rPr lang="en-US" sz="2000" b="1" i="1" u="sng" dirty="0"/>
              <a:t> no § 3º </a:t>
            </a:r>
            <a:r>
              <a:rPr lang="en-US" sz="2000" b="1" i="1" u="sng" dirty="0" err="1"/>
              <a:t>deste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artigo</a:t>
            </a:r>
            <a:r>
              <a:rPr lang="en-US" sz="2000" dirty="0"/>
              <a:t>, </a:t>
            </a:r>
            <a:r>
              <a:rPr lang="en-US" sz="2000" dirty="0" err="1"/>
              <a:t>admitido</a:t>
            </a:r>
            <a:r>
              <a:rPr lang="en-US" sz="2000" dirty="0"/>
              <a:t> o </a:t>
            </a:r>
            <a:r>
              <a:rPr lang="en-US" sz="2000" dirty="0" err="1"/>
              <a:t>fracionamento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essa</a:t>
            </a:r>
            <a:r>
              <a:rPr lang="en-US" sz="2000" dirty="0"/>
              <a:t> </a:t>
            </a:r>
            <a:r>
              <a:rPr lang="en-US" sz="2000" dirty="0" err="1"/>
              <a:t>finalidade</a:t>
            </a:r>
            <a:r>
              <a:rPr lang="en-US" sz="2000" dirty="0"/>
              <a:t>, </a:t>
            </a:r>
            <a:r>
              <a:rPr lang="en-US" sz="2000" dirty="0" err="1"/>
              <a:t>sendo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o restante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pago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ordem</a:t>
            </a:r>
            <a:r>
              <a:rPr lang="en-US" sz="2000" dirty="0"/>
              <a:t> </a:t>
            </a:r>
            <a:r>
              <a:rPr lang="en-US" sz="2000" dirty="0" err="1"/>
              <a:t>cronológica</a:t>
            </a:r>
            <a:r>
              <a:rPr lang="en-US" sz="2000" dirty="0"/>
              <a:t> de </a:t>
            </a:r>
            <a:r>
              <a:rPr lang="en-US" sz="2000" dirty="0" err="1"/>
              <a:t>apresentação</a:t>
            </a:r>
            <a:r>
              <a:rPr lang="en-US" sz="2000" dirty="0"/>
              <a:t> do </a:t>
            </a:r>
            <a:r>
              <a:rPr lang="en-US" sz="2000" dirty="0" err="1"/>
              <a:t>precatório</a:t>
            </a:r>
            <a:r>
              <a:rPr lang="en-US" sz="20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4117185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2068857"/>
            <a:ext cx="5538445" cy="286232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A </a:t>
            </a:r>
            <a:r>
              <a:rPr lang="en-US" sz="3600" b="1" dirty="0" err="1" smtClean="0">
                <a:solidFill>
                  <a:srgbClr val="FFFFFF"/>
                </a:solidFill>
              </a:rPr>
              <a:t>prerrogativa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prevista</a:t>
            </a:r>
            <a:r>
              <a:rPr lang="en-US" sz="3600" b="1" dirty="0" smtClean="0">
                <a:solidFill>
                  <a:srgbClr val="FFFFFF"/>
                </a:solidFill>
              </a:rPr>
              <a:t> no art. 100, 2o, CF/88 </a:t>
            </a:r>
            <a:r>
              <a:rPr lang="en-US" sz="3600" b="1" dirty="0" err="1" smtClean="0">
                <a:solidFill>
                  <a:srgbClr val="FFFFFF"/>
                </a:solidFill>
              </a:rPr>
              <a:t>é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transferível</a:t>
            </a:r>
            <a:r>
              <a:rPr lang="en-US" sz="3600" b="1" dirty="0" smtClean="0">
                <a:solidFill>
                  <a:srgbClr val="FFFFFF"/>
                </a:solidFill>
              </a:rPr>
              <a:t>?</a:t>
            </a: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STJ. RMS 44.836/MG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0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2068857"/>
            <a:ext cx="5538445" cy="230832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Em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que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momento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é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aferido</a:t>
            </a:r>
            <a:r>
              <a:rPr lang="en-US" sz="3600" b="1" dirty="0" smtClean="0">
                <a:solidFill>
                  <a:srgbClr val="FFFFFF"/>
                </a:solidFill>
              </a:rPr>
              <a:t> o </a:t>
            </a:r>
            <a:r>
              <a:rPr lang="en-US" sz="3600" b="1" dirty="0" err="1" smtClean="0">
                <a:solidFill>
                  <a:srgbClr val="FFFFFF"/>
                </a:solidFill>
              </a:rPr>
              <a:t>critério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etário</a:t>
            </a:r>
            <a:r>
              <a:rPr lang="en-US" sz="3600" b="1" dirty="0" smtClean="0">
                <a:solidFill>
                  <a:srgbClr val="FFFFFF"/>
                </a:solidFill>
              </a:rPr>
              <a:t>?</a:t>
            </a: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STF. ADI 4425 e 4357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16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5023" y="1576132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§ 5º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obrigatória</a:t>
            </a:r>
            <a:r>
              <a:rPr lang="en-US" dirty="0"/>
              <a:t> a </a:t>
            </a:r>
            <a:r>
              <a:rPr lang="en-US" dirty="0" err="1"/>
              <a:t>inclusão</a:t>
            </a:r>
            <a:r>
              <a:rPr lang="en-US" dirty="0"/>
              <a:t>, no </a:t>
            </a:r>
            <a:r>
              <a:rPr lang="en-US" dirty="0" err="1"/>
              <a:t>orçamento</a:t>
            </a:r>
            <a:r>
              <a:rPr lang="en-US" dirty="0"/>
              <a:t> das </a:t>
            </a:r>
            <a:r>
              <a:rPr lang="en-US" dirty="0" err="1"/>
              <a:t>entidades</a:t>
            </a:r>
            <a:r>
              <a:rPr lang="en-US" dirty="0"/>
              <a:t> de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público</a:t>
            </a:r>
            <a:r>
              <a:rPr lang="en-US" dirty="0"/>
              <a:t>, de </a:t>
            </a:r>
            <a:r>
              <a:rPr lang="en-US" dirty="0" err="1"/>
              <a:t>verba</a:t>
            </a:r>
            <a:r>
              <a:rPr lang="en-US" dirty="0"/>
              <a:t> </a:t>
            </a:r>
            <a:r>
              <a:rPr lang="en-US" dirty="0" err="1"/>
              <a:t>necessária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de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débitos</a:t>
            </a:r>
            <a:r>
              <a:rPr lang="en-US" dirty="0"/>
              <a:t>, </a:t>
            </a:r>
            <a:r>
              <a:rPr lang="en-US" dirty="0" err="1"/>
              <a:t>oriundos</a:t>
            </a:r>
            <a:r>
              <a:rPr lang="en-US" dirty="0"/>
              <a:t> de </a:t>
            </a:r>
            <a:r>
              <a:rPr lang="en-US" dirty="0" err="1"/>
              <a:t>sentenças</a:t>
            </a:r>
            <a:r>
              <a:rPr lang="en-US" dirty="0"/>
              <a:t> </a:t>
            </a:r>
            <a:r>
              <a:rPr lang="en-US" dirty="0" err="1"/>
              <a:t>transitadas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, </a:t>
            </a:r>
            <a:r>
              <a:rPr lang="en-US" dirty="0" err="1"/>
              <a:t>constantes</a:t>
            </a:r>
            <a:r>
              <a:rPr lang="en-US" dirty="0"/>
              <a:t> de </a:t>
            </a:r>
            <a:r>
              <a:rPr lang="en-US" dirty="0" err="1"/>
              <a:t>precatórios</a:t>
            </a:r>
            <a:r>
              <a:rPr lang="en-US" dirty="0"/>
              <a:t> </a:t>
            </a:r>
            <a:r>
              <a:rPr lang="en-US" dirty="0" err="1"/>
              <a:t>judiciários</a:t>
            </a:r>
            <a:r>
              <a:rPr lang="en-US" dirty="0"/>
              <a:t> </a:t>
            </a:r>
            <a:r>
              <a:rPr lang="en-US" dirty="0" err="1"/>
              <a:t>apresentados</a:t>
            </a:r>
            <a:r>
              <a:rPr lang="en-US" dirty="0"/>
              <a:t> </a:t>
            </a:r>
            <a:r>
              <a:rPr lang="en-US" b="1" dirty="0" err="1"/>
              <a:t>até</a:t>
            </a:r>
            <a:r>
              <a:rPr lang="en-US" b="1" dirty="0"/>
              <a:t> 1º de </a:t>
            </a:r>
            <a:r>
              <a:rPr lang="en-US" b="1" dirty="0" err="1"/>
              <a:t>julho</a:t>
            </a:r>
            <a:r>
              <a:rPr lang="en-US" dirty="0"/>
              <a:t>, </a:t>
            </a:r>
            <a:r>
              <a:rPr lang="en-US" dirty="0" err="1"/>
              <a:t>fazendo</a:t>
            </a:r>
            <a:r>
              <a:rPr lang="en-US" dirty="0"/>
              <a:t>-se o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até</a:t>
            </a:r>
            <a:r>
              <a:rPr lang="en-US" dirty="0"/>
              <a:t> o final do </a:t>
            </a:r>
            <a:r>
              <a:rPr lang="en-US" dirty="0" err="1"/>
              <a:t>exercício</a:t>
            </a:r>
            <a:r>
              <a:rPr lang="en-US" dirty="0"/>
              <a:t> </a:t>
            </a:r>
            <a:r>
              <a:rPr lang="en-US" dirty="0" err="1"/>
              <a:t>seguinte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terão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atualizados</a:t>
            </a:r>
            <a:r>
              <a:rPr lang="en-US" dirty="0"/>
              <a:t> </a:t>
            </a:r>
            <a:r>
              <a:rPr lang="en-US" dirty="0" err="1"/>
              <a:t>monetariamente</a:t>
            </a:r>
            <a:r>
              <a:rPr lang="en-US" dirty="0"/>
              <a:t>.                        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6º As </a:t>
            </a:r>
            <a:r>
              <a:rPr lang="en-US" dirty="0" err="1"/>
              <a:t>dotações</a:t>
            </a:r>
            <a:r>
              <a:rPr lang="en-US" dirty="0"/>
              <a:t> </a:t>
            </a:r>
            <a:r>
              <a:rPr lang="en-US" dirty="0" err="1"/>
              <a:t>orçamentárias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créditos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</a:t>
            </a:r>
            <a:r>
              <a:rPr lang="en-US" b="1" i="1" u="sng" dirty="0" err="1"/>
              <a:t>serão</a:t>
            </a:r>
            <a:r>
              <a:rPr lang="en-US" b="1" i="1" u="sng" dirty="0"/>
              <a:t> </a:t>
            </a:r>
            <a:r>
              <a:rPr lang="en-US" b="1" i="1" u="sng" dirty="0" err="1"/>
              <a:t>consignados</a:t>
            </a:r>
            <a:r>
              <a:rPr lang="en-US" b="1" i="1" u="sng" dirty="0"/>
              <a:t> </a:t>
            </a:r>
            <a:r>
              <a:rPr lang="en-US" b="1" i="1" u="sng" dirty="0" err="1"/>
              <a:t>diretamente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Poder</a:t>
            </a:r>
            <a:r>
              <a:rPr lang="en-US" b="1" i="1" u="sng" dirty="0"/>
              <a:t> </a:t>
            </a:r>
            <a:r>
              <a:rPr lang="en-US" b="1" i="1" u="sng" dirty="0" err="1"/>
              <a:t>Judiciário</a:t>
            </a:r>
            <a:r>
              <a:rPr lang="en-US" dirty="0"/>
              <a:t>, </a:t>
            </a:r>
            <a:r>
              <a:rPr lang="en-US" dirty="0" err="1"/>
              <a:t>cabendo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Presidente</a:t>
            </a:r>
            <a:r>
              <a:rPr lang="en-US" dirty="0"/>
              <a:t> do Tribunal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proferir</a:t>
            </a:r>
            <a:r>
              <a:rPr lang="en-US" dirty="0"/>
              <a:t>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exequenda</a:t>
            </a:r>
            <a:r>
              <a:rPr lang="en-US" dirty="0"/>
              <a:t> </a:t>
            </a:r>
            <a:r>
              <a:rPr lang="en-US" b="1" i="1" u="sng" dirty="0" err="1"/>
              <a:t>determinar</a:t>
            </a:r>
            <a:r>
              <a:rPr lang="en-US" b="1" i="1" u="sng" dirty="0"/>
              <a:t> o </a:t>
            </a:r>
            <a:r>
              <a:rPr lang="en-US" b="1" i="1" u="sng" dirty="0" err="1"/>
              <a:t>pagamento</a:t>
            </a:r>
            <a:r>
              <a:rPr lang="en-US" b="1" i="1" u="sng" dirty="0"/>
              <a:t> integral e </a:t>
            </a:r>
            <a:r>
              <a:rPr lang="en-US" b="1" i="1" u="sng" dirty="0" err="1"/>
              <a:t>autorizar</a:t>
            </a:r>
            <a:r>
              <a:rPr lang="en-US" b="1" i="1" u="sng" dirty="0"/>
              <a:t>, a </a:t>
            </a:r>
            <a:r>
              <a:rPr lang="en-US" b="1" i="1" u="sng" dirty="0" err="1"/>
              <a:t>requerimento</a:t>
            </a:r>
            <a:r>
              <a:rPr lang="en-US" b="1" i="1" u="sng" dirty="0"/>
              <a:t> do </a:t>
            </a:r>
            <a:r>
              <a:rPr lang="en-US" b="1" i="1" u="sng" dirty="0" err="1"/>
              <a:t>credor</a:t>
            </a:r>
            <a:r>
              <a:rPr lang="en-US" b="1" i="1" u="sng" dirty="0"/>
              <a:t> e </a:t>
            </a:r>
            <a:r>
              <a:rPr lang="en-US" b="1" i="1" u="sng" dirty="0" err="1"/>
              <a:t>exclusivamente</a:t>
            </a:r>
            <a:r>
              <a:rPr lang="en-US" b="1" i="1" u="sng" dirty="0"/>
              <a:t> </a:t>
            </a:r>
            <a:r>
              <a:rPr lang="en-US" b="1" i="1" u="sng" dirty="0" err="1"/>
              <a:t>para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</a:t>
            </a:r>
            <a:r>
              <a:rPr lang="en-US" b="1" i="1" u="sng" dirty="0" err="1"/>
              <a:t>casos</a:t>
            </a:r>
            <a:r>
              <a:rPr lang="en-US" b="1" i="1" u="sng" dirty="0"/>
              <a:t> de </a:t>
            </a:r>
            <a:r>
              <a:rPr lang="en-US" b="1" i="1" u="sng" dirty="0" err="1"/>
              <a:t>preterimento</a:t>
            </a:r>
            <a:r>
              <a:rPr lang="en-US" b="1" i="1" u="sng" dirty="0"/>
              <a:t> de </a:t>
            </a:r>
            <a:r>
              <a:rPr lang="en-US" b="1" i="1" u="sng" dirty="0" err="1"/>
              <a:t>seu</a:t>
            </a:r>
            <a:r>
              <a:rPr lang="en-US" b="1" i="1" u="sng" dirty="0"/>
              <a:t> </a:t>
            </a:r>
            <a:r>
              <a:rPr lang="en-US" b="1" i="1" u="sng" dirty="0" err="1"/>
              <a:t>direito</a:t>
            </a:r>
            <a:r>
              <a:rPr lang="en-US" b="1" i="1" u="sng" dirty="0"/>
              <a:t> de </a:t>
            </a:r>
            <a:r>
              <a:rPr lang="en-US" b="1" i="1" u="sng" dirty="0" err="1"/>
              <a:t>precedência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de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alocação</a:t>
            </a:r>
            <a:r>
              <a:rPr lang="en-US" b="1" i="1" u="sng" dirty="0"/>
              <a:t> </a:t>
            </a:r>
            <a:r>
              <a:rPr lang="en-US" b="1" i="1" u="sng" dirty="0" err="1"/>
              <a:t>orçamentária</a:t>
            </a:r>
            <a:r>
              <a:rPr lang="en-US" b="1" i="1" u="sng" dirty="0"/>
              <a:t> do valor </a:t>
            </a:r>
            <a:r>
              <a:rPr lang="en-US" b="1" i="1" u="sng" dirty="0" err="1"/>
              <a:t>necessário</a:t>
            </a:r>
            <a:r>
              <a:rPr lang="en-US" b="1" i="1" u="sng" dirty="0"/>
              <a:t> </a:t>
            </a:r>
            <a:r>
              <a:rPr lang="en-US" b="1" i="1" u="sng" dirty="0" err="1"/>
              <a:t>à</a:t>
            </a:r>
            <a:r>
              <a:rPr lang="en-US" b="1" i="1" u="sng" dirty="0"/>
              <a:t> </a:t>
            </a:r>
            <a:r>
              <a:rPr lang="en-US" b="1" i="1" u="sng" dirty="0" err="1"/>
              <a:t>satisfação</a:t>
            </a:r>
            <a:r>
              <a:rPr lang="en-US" b="1" i="1" u="sng" dirty="0"/>
              <a:t> do </a:t>
            </a:r>
            <a:r>
              <a:rPr lang="en-US" b="1" i="1" u="sng" dirty="0" err="1"/>
              <a:t>seu</a:t>
            </a:r>
            <a:r>
              <a:rPr lang="en-US" b="1" i="1" u="sng" dirty="0"/>
              <a:t> </a:t>
            </a:r>
            <a:r>
              <a:rPr lang="en-US" b="1" i="1" u="sng" dirty="0" err="1"/>
              <a:t>débito</a:t>
            </a:r>
            <a:r>
              <a:rPr lang="en-US" b="1" i="1" u="sng" dirty="0"/>
              <a:t>, o </a:t>
            </a:r>
            <a:r>
              <a:rPr lang="en-US" b="1" i="1" u="sng" dirty="0" err="1"/>
              <a:t>sequestro</a:t>
            </a:r>
            <a:r>
              <a:rPr lang="en-US" b="1" i="1" u="sng" dirty="0"/>
              <a:t> da </a:t>
            </a:r>
            <a:r>
              <a:rPr lang="en-US" b="1" i="1" u="sng" dirty="0" err="1"/>
              <a:t>quantia</a:t>
            </a:r>
            <a:r>
              <a:rPr lang="en-US" b="1" i="1" u="sng" dirty="0"/>
              <a:t> </a:t>
            </a:r>
            <a:r>
              <a:rPr lang="en-US" b="1" i="1" u="sng" dirty="0" err="1"/>
              <a:t>respectiva</a:t>
            </a:r>
            <a:r>
              <a:rPr lang="en-US" dirty="0"/>
              <a:t>.                       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1850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1689130"/>
            <a:ext cx="5538445" cy="34163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Qual</a:t>
            </a:r>
            <a:r>
              <a:rPr lang="en-US" sz="3600" b="1" dirty="0" smtClean="0">
                <a:solidFill>
                  <a:srgbClr val="FFFFFF"/>
                </a:solidFill>
              </a:rPr>
              <a:t> o </a:t>
            </a:r>
            <a:r>
              <a:rPr lang="en-US" sz="3600" b="1" dirty="0" err="1" smtClean="0">
                <a:solidFill>
                  <a:srgbClr val="FFFFFF"/>
                </a:solidFill>
              </a:rPr>
              <a:t>marco</a:t>
            </a:r>
            <a:r>
              <a:rPr lang="en-US" sz="3600" b="1" dirty="0" smtClean="0">
                <a:solidFill>
                  <a:srgbClr val="FFFFFF"/>
                </a:solidFill>
              </a:rPr>
              <a:t> temporal a </a:t>
            </a:r>
            <a:r>
              <a:rPr lang="en-US" sz="3600" b="1" dirty="0" err="1" smtClean="0">
                <a:solidFill>
                  <a:srgbClr val="FFFFFF"/>
                </a:solidFill>
              </a:rPr>
              <a:t>ser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utilizado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para</a:t>
            </a:r>
            <a:r>
              <a:rPr lang="en-US" sz="3600" b="1" dirty="0" smtClean="0">
                <a:solidFill>
                  <a:srgbClr val="FFFFFF"/>
                </a:solidFill>
              </a:rPr>
              <a:t> fins de </a:t>
            </a:r>
            <a:r>
              <a:rPr lang="en-US" sz="3600" b="1" dirty="0" err="1" smtClean="0">
                <a:solidFill>
                  <a:srgbClr val="FFFFFF"/>
                </a:solidFill>
              </a:rPr>
              <a:t>aferição</a:t>
            </a:r>
            <a:r>
              <a:rPr lang="en-US" sz="3600" b="1" dirty="0" smtClean="0">
                <a:solidFill>
                  <a:srgbClr val="FFFFFF"/>
                </a:solidFill>
              </a:rPr>
              <a:t> da </a:t>
            </a:r>
            <a:r>
              <a:rPr lang="en-US" sz="3600" b="1" dirty="0" err="1" smtClean="0">
                <a:solidFill>
                  <a:srgbClr val="FFFFFF"/>
                </a:solidFill>
              </a:rPr>
              <a:t>preterição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alegada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que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justifica</a:t>
            </a:r>
            <a:r>
              <a:rPr lang="en-US" sz="3600" b="1" dirty="0" smtClean="0">
                <a:solidFill>
                  <a:srgbClr val="FFFFFF"/>
                </a:solidFill>
              </a:rPr>
              <a:t> o </a:t>
            </a:r>
            <a:r>
              <a:rPr lang="en-US" sz="3600" b="1" dirty="0" err="1" smtClean="0">
                <a:solidFill>
                  <a:srgbClr val="FFFFFF"/>
                </a:solidFill>
              </a:rPr>
              <a:t>pedido</a:t>
            </a:r>
            <a:r>
              <a:rPr lang="en-US" sz="3600" b="1" dirty="0" smtClean="0">
                <a:solidFill>
                  <a:srgbClr val="FFFFFF"/>
                </a:solidFill>
              </a:rPr>
              <a:t> de </a:t>
            </a:r>
            <a:r>
              <a:rPr lang="en-US" sz="3600" b="1" dirty="0" err="1" smtClean="0">
                <a:solidFill>
                  <a:srgbClr val="FFFFFF"/>
                </a:solidFill>
              </a:rPr>
              <a:t>sequestro</a:t>
            </a:r>
            <a:r>
              <a:rPr lang="en-US" sz="3600" b="1" dirty="0" smtClean="0">
                <a:solidFill>
                  <a:srgbClr val="FFFFFF"/>
                </a:solidFill>
              </a:rPr>
              <a:t> de </a:t>
            </a:r>
            <a:r>
              <a:rPr lang="en-US" sz="3600" b="1" dirty="0" err="1" smtClean="0">
                <a:solidFill>
                  <a:srgbClr val="FFFFFF"/>
                </a:solidFill>
              </a:rPr>
              <a:t>verbas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públicas</a:t>
            </a:r>
            <a:r>
              <a:rPr lang="en-US" sz="3600" b="1" dirty="0" smtClean="0">
                <a:solidFill>
                  <a:srgbClr val="FFFFFF"/>
                </a:solidFill>
              </a:rPr>
              <a:t>?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209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Pequeno</a:t>
            </a:r>
            <a:r>
              <a:rPr lang="en-US" b="1" dirty="0" smtClean="0"/>
              <a:t> Valor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51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Requisi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Pequeno</a:t>
            </a:r>
            <a:r>
              <a:rPr lang="en-US" b="1" dirty="0" smtClean="0"/>
              <a:t> Valor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82250691"/>
              </p:ext>
            </p:extLst>
          </p:nvPr>
        </p:nvGraphicFramePr>
        <p:xfrm>
          <a:off x="1524000" y="19076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3005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6020" y="1443842"/>
            <a:ext cx="6860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Art. 535, </a:t>
            </a:r>
            <a:r>
              <a:rPr lang="en-US" b="1" i="1" dirty="0" smtClean="0"/>
              <a:t>caput</a:t>
            </a:r>
            <a:r>
              <a:rPr lang="en-US" b="1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impugnada</a:t>
            </a:r>
            <a:r>
              <a:rPr lang="en-US" dirty="0"/>
              <a:t> a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rejeitadas</a:t>
            </a:r>
            <a:r>
              <a:rPr lang="en-US" dirty="0"/>
              <a:t> as </a:t>
            </a:r>
            <a:r>
              <a:rPr lang="en-US" dirty="0" err="1"/>
              <a:t>arguições</a:t>
            </a:r>
            <a:r>
              <a:rPr lang="en-US" dirty="0"/>
              <a:t> da </a:t>
            </a:r>
            <a:r>
              <a:rPr lang="en-US" dirty="0" err="1"/>
              <a:t>executada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expedir</a:t>
            </a:r>
            <a:r>
              <a:rPr lang="en-US" dirty="0"/>
              <a:t>-se-</a:t>
            </a:r>
            <a:r>
              <a:rPr lang="en-US" dirty="0" err="1"/>
              <a:t>á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intermédio</a:t>
            </a:r>
            <a:r>
              <a:rPr lang="en-US" dirty="0"/>
              <a:t> do </a:t>
            </a:r>
            <a:r>
              <a:rPr lang="en-US" dirty="0" err="1"/>
              <a:t>presidente</a:t>
            </a:r>
            <a:r>
              <a:rPr lang="en-US" dirty="0"/>
              <a:t> do tribunal </a:t>
            </a:r>
            <a:r>
              <a:rPr lang="en-US" dirty="0" err="1"/>
              <a:t>competente</a:t>
            </a:r>
            <a:r>
              <a:rPr lang="en-US" dirty="0"/>
              <a:t>, </a:t>
            </a:r>
            <a:r>
              <a:rPr lang="en-US" dirty="0" err="1"/>
              <a:t>precatório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favor do </a:t>
            </a:r>
            <a:r>
              <a:rPr lang="en-US" dirty="0" err="1"/>
              <a:t>exequente</a:t>
            </a:r>
            <a:r>
              <a:rPr lang="en-US" dirty="0"/>
              <a:t>, </a:t>
            </a:r>
            <a:r>
              <a:rPr lang="en-US" dirty="0" err="1"/>
              <a:t>observando</a:t>
            </a:r>
            <a:r>
              <a:rPr lang="en-US" dirty="0"/>
              <a:t>-se o </a:t>
            </a:r>
            <a:r>
              <a:rPr lang="en-US" dirty="0" err="1"/>
              <a:t>disposto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Constituição Federal</a:t>
            </a:r>
            <a:r>
              <a:rPr lang="en-US" dirty="0" smtClean="0">
                <a:hlinkClick r:id="rId2"/>
              </a:rPr>
              <a:t>;</a:t>
            </a:r>
          </a:p>
          <a:p>
            <a:pPr algn="just"/>
            <a:endParaRPr lang="en-US" dirty="0">
              <a:hlinkClick r:id="rId2"/>
            </a:endParaRPr>
          </a:p>
          <a:p>
            <a:pPr algn="just"/>
            <a:r>
              <a:rPr lang="en-US" b="1" dirty="0"/>
              <a:t>II -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ordem</a:t>
            </a:r>
            <a:r>
              <a:rPr lang="en-US" b="1" dirty="0"/>
              <a:t> do </a:t>
            </a:r>
            <a:r>
              <a:rPr lang="en-US" b="1" dirty="0" err="1"/>
              <a:t>juiz</a:t>
            </a:r>
            <a:r>
              <a:rPr lang="en-US" b="1" dirty="0"/>
              <a:t>, </a:t>
            </a:r>
            <a:r>
              <a:rPr lang="en-US" b="1" dirty="0" err="1"/>
              <a:t>dirigida</a:t>
            </a:r>
            <a:r>
              <a:rPr lang="en-US" b="1" dirty="0"/>
              <a:t> </a:t>
            </a:r>
            <a:r>
              <a:rPr lang="en-US" b="1" dirty="0" err="1"/>
              <a:t>à</a:t>
            </a:r>
            <a:r>
              <a:rPr lang="en-US" b="1" dirty="0"/>
              <a:t> </a:t>
            </a:r>
            <a:r>
              <a:rPr lang="en-US" b="1" dirty="0" err="1"/>
              <a:t>autoridade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pessoa</a:t>
            </a:r>
            <a:r>
              <a:rPr lang="en-US" b="1" dirty="0"/>
              <a:t> de </a:t>
            </a:r>
            <a:r>
              <a:rPr lang="en-US" b="1" dirty="0" err="1"/>
              <a:t>quem</a:t>
            </a:r>
            <a:r>
              <a:rPr lang="en-US" b="1" dirty="0"/>
              <a:t> o </a:t>
            </a:r>
            <a:r>
              <a:rPr lang="en-US" b="1" dirty="0" err="1"/>
              <a:t>ente</a:t>
            </a:r>
            <a:r>
              <a:rPr lang="en-US" b="1" dirty="0"/>
              <a:t> </a:t>
            </a:r>
            <a:r>
              <a:rPr lang="en-US" b="1" dirty="0" err="1"/>
              <a:t>público</a:t>
            </a:r>
            <a:r>
              <a:rPr lang="en-US" b="1" dirty="0"/>
              <a:t> </a:t>
            </a:r>
            <a:r>
              <a:rPr lang="en-US" b="1" dirty="0" err="1"/>
              <a:t>foi</a:t>
            </a:r>
            <a:r>
              <a:rPr lang="en-US" b="1" dirty="0"/>
              <a:t> </a:t>
            </a:r>
            <a:r>
              <a:rPr lang="en-US" b="1" dirty="0" err="1"/>
              <a:t>citado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o </a:t>
            </a:r>
            <a:r>
              <a:rPr lang="en-US" b="1" dirty="0" err="1"/>
              <a:t>processo</a:t>
            </a:r>
            <a:r>
              <a:rPr lang="en-US" b="1" dirty="0"/>
              <a:t>, </a:t>
            </a:r>
            <a:r>
              <a:rPr lang="en-US" b="1" i="1" u="sng" dirty="0"/>
              <a:t>o </a:t>
            </a:r>
            <a:r>
              <a:rPr lang="en-US" b="1" i="1" u="sng" dirty="0" err="1"/>
              <a:t>pagamento</a:t>
            </a:r>
            <a:r>
              <a:rPr lang="en-US" b="1" i="1" u="sng" dirty="0"/>
              <a:t> de </a:t>
            </a:r>
            <a:r>
              <a:rPr lang="en-US" b="1" i="1" u="sng" dirty="0" err="1"/>
              <a:t>obrigação</a:t>
            </a:r>
            <a:r>
              <a:rPr lang="en-US" b="1" i="1" u="sng" dirty="0"/>
              <a:t> de </a:t>
            </a:r>
            <a:r>
              <a:rPr lang="en-US" b="1" i="1" u="sng" dirty="0" err="1"/>
              <a:t>pequeno</a:t>
            </a:r>
            <a:r>
              <a:rPr lang="en-US" b="1" i="1" u="sng" dirty="0"/>
              <a:t> valor </a:t>
            </a:r>
            <a:r>
              <a:rPr lang="en-US" b="1" i="1" u="sng" dirty="0" err="1"/>
              <a:t>será</a:t>
            </a:r>
            <a:r>
              <a:rPr lang="en-US" b="1" i="1" u="sng" dirty="0"/>
              <a:t> </a:t>
            </a:r>
            <a:r>
              <a:rPr lang="en-US" b="1" i="1" u="sng" dirty="0" err="1"/>
              <a:t>realizado</a:t>
            </a:r>
            <a:r>
              <a:rPr lang="en-US" b="1" i="1" u="sng" dirty="0"/>
              <a:t> no </a:t>
            </a:r>
            <a:r>
              <a:rPr lang="en-US" b="1" i="1" u="sng" dirty="0" err="1"/>
              <a:t>prazo</a:t>
            </a:r>
            <a:r>
              <a:rPr lang="en-US" b="1" i="1" u="sng" dirty="0"/>
              <a:t> de 2 (</a:t>
            </a:r>
            <a:r>
              <a:rPr lang="en-US" b="1" i="1" u="sng" dirty="0" err="1"/>
              <a:t>dois</a:t>
            </a:r>
            <a:r>
              <a:rPr lang="en-US" b="1" i="1" u="sng" dirty="0"/>
              <a:t>) </a:t>
            </a:r>
            <a:r>
              <a:rPr lang="en-US" b="1" i="1" u="sng" dirty="0" err="1"/>
              <a:t>meses</a:t>
            </a:r>
            <a:r>
              <a:rPr lang="en-US" b="1" i="1" u="sng" dirty="0"/>
              <a:t> </a:t>
            </a:r>
            <a:r>
              <a:rPr lang="en-US" b="1" i="1" u="sng" dirty="0" err="1"/>
              <a:t>contado</a:t>
            </a:r>
            <a:r>
              <a:rPr lang="en-US" b="1" i="1" u="sng" dirty="0"/>
              <a:t> da </a:t>
            </a:r>
            <a:r>
              <a:rPr lang="en-US" b="1" i="1" u="sng" dirty="0" err="1"/>
              <a:t>entrega</a:t>
            </a:r>
            <a:r>
              <a:rPr lang="en-US" b="1" i="1" u="sng" dirty="0"/>
              <a:t> da </a:t>
            </a:r>
            <a:r>
              <a:rPr lang="en-US" b="1" i="1" u="sng" dirty="0" err="1"/>
              <a:t>requisição</a:t>
            </a:r>
            <a:r>
              <a:rPr lang="en-US" b="1" dirty="0"/>
              <a:t>, </a:t>
            </a:r>
            <a:r>
              <a:rPr lang="en-US" b="1" dirty="0" err="1"/>
              <a:t>mediante</a:t>
            </a:r>
            <a:r>
              <a:rPr lang="en-US" b="1" dirty="0"/>
              <a:t> </a:t>
            </a:r>
            <a:r>
              <a:rPr lang="en-US" b="1" dirty="0" err="1"/>
              <a:t>depósito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agência</a:t>
            </a:r>
            <a:r>
              <a:rPr lang="en-US" b="1" dirty="0"/>
              <a:t> de </a:t>
            </a:r>
            <a:r>
              <a:rPr lang="en-US" b="1" dirty="0" err="1"/>
              <a:t>banco</a:t>
            </a:r>
            <a:r>
              <a:rPr lang="en-US" b="1" dirty="0"/>
              <a:t> </a:t>
            </a:r>
            <a:r>
              <a:rPr lang="en-US" b="1" dirty="0" err="1"/>
              <a:t>oficial</a:t>
            </a:r>
            <a:r>
              <a:rPr lang="en-US" b="1" dirty="0"/>
              <a:t> </a:t>
            </a:r>
            <a:r>
              <a:rPr lang="en-US" b="1" dirty="0" err="1"/>
              <a:t>mais</a:t>
            </a:r>
            <a:r>
              <a:rPr lang="en-US" b="1" dirty="0"/>
              <a:t> </a:t>
            </a:r>
            <a:r>
              <a:rPr lang="en-US" b="1" dirty="0" err="1"/>
              <a:t>próxima</a:t>
            </a:r>
            <a:r>
              <a:rPr lang="en-US" b="1" dirty="0"/>
              <a:t> da </a:t>
            </a:r>
            <a:r>
              <a:rPr lang="en-US" b="1" dirty="0" err="1"/>
              <a:t>residência</a:t>
            </a:r>
            <a:r>
              <a:rPr lang="en-US" b="1" dirty="0"/>
              <a:t> do </a:t>
            </a:r>
            <a:r>
              <a:rPr lang="en-US" b="1" dirty="0" err="1"/>
              <a:t>exequente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1345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4514" y="1483536"/>
            <a:ext cx="69316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Art. 100, caput.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3º O </a:t>
            </a:r>
            <a:r>
              <a:rPr lang="en-US" dirty="0" err="1"/>
              <a:t>disposto</a:t>
            </a:r>
            <a:r>
              <a:rPr lang="en-US" dirty="0"/>
              <a:t> no caput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artigo</a:t>
            </a:r>
            <a:r>
              <a:rPr lang="en-US" dirty="0"/>
              <a:t> </a:t>
            </a:r>
            <a:r>
              <a:rPr lang="en-US" dirty="0" err="1"/>
              <a:t>relativamente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expedição</a:t>
            </a:r>
            <a:r>
              <a:rPr lang="en-US" dirty="0"/>
              <a:t> de </a:t>
            </a:r>
            <a:r>
              <a:rPr lang="en-US" dirty="0" err="1"/>
              <a:t>precatórios</a:t>
            </a:r>
            <a:r>
              <a:rPr lang="en-US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se </a:t>
            </a:r>
            <a:r>
              <a:rPr lang="en-US" b="1" i="1" u="sng" dirty="0" err="1"/>
              <a:t>aplica</a:t>
            </a:r>
            <a:r>
              <a:rPr lang="en-US" b="1" i="1" u="sng" dirty="0"/>
              <a:t> </a:t>
            </a:r>
            <a:r>
              <a:rPr lang="en-US" b="1" i="1" u="sng" dirty="0" err="1"/>
              <a:t>aos</a:t>
            </a:r>
            <a:r>
              <a:rPr lang="en-US" b="1" i="1" u="sng" dirty="0"/>
              <a:t> </a:t>
            </a:r>
            <a:r>
              <a:rPr lang="en-US" b="1" i="1" u="sng" dirty="0" err="1"/>
              <a:t>pagamentos</a:t>
            </a:r>
            <a:r>
              <a:rPr lang="en-US" b="1" i="1" u="sng" dirty="0"/>
              <a:t> de </a:t>
            </a:r>
            <a:r>
              <a:rPr lang="en-US" b="1" i="1" u="sng" dirty="0" err="1"/>
              <a:t>obrigações</a:t>
            </a:r>
            <a:r>
              <a:rPr lang="en-US" b="1" i="1" u="sng" dirty="0"/>
              <a:t> </a:t>
            </a:r>
            <a:r>
              <a:rPr lang="en-US" b="1" i="1" u="sng" dirty="0" err="1"/>
              <a:t>definidas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leis </a:t>
            </a:r>
            <a:r>
              <a:rPr lang="en-US" b="1" i="1" u="sng" dirty="0" err="1"/>
              <a:t>como</a:t>
            </a:r>
            <a:r>
              <a:rPr lang="en-US" b="1" i="1" u="sng" dirty="0"/>
              <a:t> de </a:t>
            </a:r>
            <a:r>
              <a:rPr lang="en-US" b="1" i="1" u="sng" dirty="0" err="1"/>
              <a:t>pequeno</a:t>
            </a:r>
            <a:r>
              <a:rPr lang="en-US" b="1" i="1" u="sng" dirty="0"/>
              <a:t> valor </a:t>
            </a:r>
            <a:r>
              <a:rPr lang="en-US" dirty="0" err="1"/>
              <a:t>que</a:t>
            </a:r>
            <a:r>
              <a:rPr lang="en-US" dirty="0"/>
              <a:t> as </a:t>
            </a:r>
            <a:r>
              <a:rPr lang="en-US" dirty="0" err="1"/>
              <a:t>Fazendas</a:t>
            </a:r>
            <a:r>
              <a:rPr lang="en-US" dirty="0"/>
              <a:t> </a:t>
            </a:r>
            <a:r>
              <a:rPr lang="en-US" dirty="0" err="1"/>
              <a:t>referidas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 </a:t>
            </a:r>
            <a:r>
              <a:rPr lang="en-US" dirty="0" err="1"/>
              <a:t>fazer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virtude</a:t>
            </a:r>
            <a:r>
              <a:rPr lang="en-US" dirty="0"/>
              <a:t> de </a:t>
            </a:r>
            <a:r>
              <a:rPr lang="en-US" dirty="0" err="1"/>
              <a:t>sentença</a:t>
            </a:r>
            <a:r>
              <a:rPr lang="en-US" dirty="0"/>
              <a:t> judicial </a:t>
            </a:r>
            <a:r>
              <a:rPr lang="en-US" dirty="0" err="1"/>
              <a:t>transitada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.                        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4º Para </a:t>
            </a:r>
            <a:r>
              <a:rPr lang="en-US" dirty="0" err="1"/>
              <a:t>os</a:t>
            </a:r>
            <a:r>
              <a:rPr lang="en-US" dirty="0"/>
              <a:t> fins do </a:t>
            </a:r>
            <a:r>
              <a:rPr lang="en-US" dirty="0" err="1"/>
              <a:t>disposto</a:t>
            </a:r>
            <a:r>
              <a:rPr lang="en-US" dirty="0"/>
              <a:t> no § 3º, </a:t>
            </a:r>
            <a:r>
              <a:rPr lang="en-US" b="1" i="1" u="sng" dirty="0" err="1"/>
              <a:t>poderão</a:t>
            </a:r>
            <a:r>
              <a:rPr lang="en-US" b="1" i="1" u="sng" dirty="0"/>
              <a:t> </a:t>
            </a:r>
            <a:r>
              <a:rPr lang="en-US" b="1" i="1" u="sng" dirty="0" err="1"/>
              <a:t>ser</a:t>
            </a:r>
            <a:r>
              <a:rPr lang="en-US" b="1" i="1" u="sng" dirty="0"/>
              <a:t> </a:t>
            </a:r>
            <a:r>
              <a:rPr lang="en-US" b="1" i="1" u="sng" dirty="0" err="1"/>
              <a:t>fixados</a:t>
            </a:r>
            <a:r>
              <a:rPr lang="en-US" b="1" i="1" u="sng" dirty="0"/>
              <a:t>, </a:t>
            </a:r>
            <a:r>
              <a:rPr lang="en-US" b="1" i="1" u="sng" dirty="0" err="1"/>
              <a:t>por</a:t>
            </a:r>
            <a:r>
              <a:rPr lang="en-US" b="1" i="1" u="sng" dirty="0"/>
              <a:t> leis </a:t>
            </a:r>
            <a:r>
              <a:rPr lang="en-US" b="1" dirty="0" err="1"/>
              <a:t>próprias</a:t>
            </a:r>
            <a:r>
              <a:rPr lang="en-US" b="1" dirty="0"/>
              <a:t>, </a:t>
            </a:r>
            <a:r>
              <a:rPr lang="en-US" b="1" dirty="0" err="1"/>
              <a:t>valores</a:t>
            </a:r>
            <a:r>
              <a:rPr lang="en-US" b="1" dirty="0"/>
              <a:t> </a:t>
            </a:r>
            <a:r>
              <a:rPr lang="en-US" b="1" dirty="0" err="1"/>
              <a:t>distintos</a:t>
            </a:r>
            <a:r>
              <a:rPr lang="en-US" b="1" dirty="0"/>
              <a:t> </a:t>
            </a:r>
            <a:r>
              <a:rPr lang="en-US" b="1" dirty="0" err="1"/>
              <a:t>às</a:t>
            </a:r>
            <a:r>
              <a:rPr lang="en-US" b="1" dirty="0"/>
              <a:t> </a:t>
            </a:r>
            <a:r>
              <a:rPr lang="en-US" b="1" dirty="0" err="1"/>
              <a:t>entidades</a:t>
            </a:r>
            <a:r>
              <a:rPr lang="en-US" b="1" dirty="0"/>
              <a:t> de </a:t>
            </a:r>
            <a:r>
              <a:rPr lang="en-US" b="1" dirty="0" err="1"/>
              <a:t>direito</a:t>
            </a:r>
            <a:r>
              <a:rPr lang="en-US" b="1" dirty="0"/>
              <a:t> </a:t>
            </a:r>
            <a:r>
              <a:rPr lang="en-US" b="1" dirty="0" err="1"/>
              <a:t>público</a:t>
            </a:r>
            <a:r>
              <a:rPr lang="en-US" b="1" dirty="0"/>
              <a:t>, </a:t>
            </a:r>
            <a:r>
              <a:rPr lang="en-US" b="1" dirty="0" err="1"/>
              <a:t>segundo</a:t>
            </a:r>
            <a:r>
              <a:rPr lang="en-US" b="1" dirty="0"/>
              <a:t> as </a:t>
            </a:r>
            <a:r>
              <a:rPr lang="en-US" b="1" dirty="0" err="1"/>
              <a:t>diferentes</a:t>
            </a:r>
            <a:r>
              <a:rPr lang="en-US" b="1" dirty="0"/>
              <a:t> </a:t>
            </a:r>
            <a:r>
              <a:rPr lang="en-US" b="1" dirty="0" err="1"/>
              <a:t>capacidades</a:t>
            </a:r>
            <a:r>
              <a:rPr lang="en-US" b="1" dirty="0"/>
              <a:t> </a:t>
            </a:r>
            <a:r>
              <a:rPr lang="en-US" b="1" dirty="0" err="1"/>
              <a:t>econômicas</a:t>
            </a:r>
            <a:r>
              <a:rPr lang="en-US" b="1" dirty="0"/>
              <a:t>, </a:t>
            </a:r>
            <a:r>
              <a:rPr lang="en-US" b="1" i="1" u="sng" dirty="0" err="1"/>
              <a:t>sendo</a:t>
            </a:r>
            <a:r>
              <a:rPr lang="en-US" b="1" i="1" u="sng" dirty="0"/>
              <a:t> o </a:t>
            </a:r>
            <a:r>
              <a:rPr lang="en-US" b="1" i="1" u="sng" dirty="0" err="1"/>
              <a:t>mínimo</a:t>
            </a:r>
            <a:r>
              <a:rPr lang="en-US" b="1" i="1" u="sng" dirty="0"/>
              <a:t> </a:t>
            </a:r>
            <a:r>
              <a:rPr lang="en-US" b="1" i="1" u="sng" dirty="0" err="1"/>
              <a:t>igual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valor do </a:t>
            </a:r>
            <a:r>
              <a:rPr lang="en-US" b="1" i="1" u="sng" dirty="0" err="1"/>
              <a:t>maior</a:t>
            </a:r>
            <a:r>
              <a:rPr lang="en-US" b="1" i="1" u="sng" dirty="0"/>
              <a:t> </a:t>
            </a:r>
            <a:r>
              <a:rPr lang="en-US" b="1" i="1" u="sng" dirty="0" err="1"/>
              <a:t>benefício</a:t>
            </a:r>
            <a:r>
              <a:rPr lang="en-US" b="1" i="1" u="sng" dirty="0"/>
              <a:t> do regime </a:t>
            </a:r>
            <a:r>
              <a:rPr lang="en-US" b="1" i="1" u="sng" dirty="0" err="1"/>
              <a:t>geral</a:t>
            </a:r>
            <a:r>
              <a:rPr lang="en-US" b="1" i="1" u="sng" dirty="0"/>
              <a:t> de </a:t>
            </a:r>
            <a:r>
              <a:rPr lang="en-US" b="1" i="1" u="sng" dirty="0" err="1"/>
              <a:t>previdência</a:t>
            </a:r>
            <a:r>
              <a:rPr lang="en-US" b="1" i="1" u="sng" dirty="0"/>
              <a:t> social</a:t>
            </a:r>
            <a:r>
              <a:rPr lang="en-US" dirty="0"/>
              <a:t>.                          </a:t>
            </a:r>
          </a:p>
        </p:txBody>
      </p:sp>
    </p:spTree>
    <p:extLst>
      <p:ext uri="{BB962C8B-B14F-4D97-AF65-F5344CB8AC3E}">
        <p14:creationId xmlns:p14="http://schemas.microsoft.com/office/powerpoint/2010/main" val="176725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9912" y="1869872"/>
            <a:ext cx="7070356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17. </a:t>
            </a:r>
            <a:r>
              <a:rPr lang="en-US" dirty="0" err="1"/>
              <a:t>Tratando</a:t>
            </a:r>
            <a:r>
              <a:rPr lang="en-US" dirty="0"/>
              <a:t>-se de </a:t>
            </a:r>
            <a:r>
              <a:rPr lang="en-US" dirty="0" err="1"/>
              <a:t>obrigação</a:t>
            </a:r>
            <a:r>
              <a:rPr lang="en-US" dirty="0"/>
              <a:t> de </a:t>
            </a:r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quantia</a:t>
            </a:r>
            <a:r>
              <a:rPr lang="en-US" dirty="0"/>
              <a:t> </a:t>
            </a:r>
            <a:r>
              <a:rPr lang="en-US" dirty="0" err="1"/>
              <a:t>certa</a:t>
            </a:r>
            <a:r>
              <a:rPr lang="en-US" dirty="0"/>
              <a:t>, </a:t>
            </a:r>
            <a:r>
              <a:rPr lang="en-US" dirty="0" err="1"/>
              <a:t>após</a:t>
            </a:r>
            <a:r>
              <a:rPr lang="en-US" dirty="0"/>
              <a:t> o </a:t>
            </a:r>
            <a:r>
              <a:rPr lang="en-US" dirty="0" err="1"/>
              <a:t>trânsito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, o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efetuado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de </a:t>
            </a:r>
            <a:r>
              <a:rPr lang="en-US" dirty="0" err="1"/>
              <a:t>sessenta</a:t>
            </a:r>
            <a:r>
              <a:rPr lang="en-US" dirty="0"/>
              <a:t> </a:t>
            </a:r>
            <a:r>
              <a:rPr lang="en-US" dirty="0" err="1"/>
              <a:t>dias</a:t>
            </a:r>
            <a:r>
              <a:rPr lang="en-US" dirty="0"/>
              <a:t>, </a:t>
            </a:r>
            <a:r>
              <a:rPr lang="en-US" dirty="0" err="1"/>
              <a:t>contados</a:t>
            </a:r>
            <a:r>
              <a:rPr lang="en-US" dirty="0"/>
              <a:t> da </a:t>
            </a:r>
            <a:r>
              <a:rPr lang="en-US" dirty="0" err="1"/>
              <a:t>entrega</a:t>
            </a:r>
            <a:r>
              <a:rPr lang="en-US" dirty="0"/>
              <a:t> da </a:t>
            </a:r>
            <a:r>
              <a:rPr lang="en-US" dirty="0" err="1"/>
              <a:t>requisição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ordem</a:t>
            </a:r>
            <a:r>
              <a:rPr lang="en-US" dirty="0"/>
              <a:t> do Juiz,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autoridade</a:t>
            </a:r>
            <a:r>
              <a:rPr lang="en-US" dirty="0"/>
              <a:t> </a:t>
            </a:r>
            <a:r>
              <a:rPr lang="en-US" dirty="0" err="1"/>
              <a:t>citada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a </a:t>
            </a:r>
            <a:r>
              <a:rPr lang="en-US" dirty="0" err="1"/>
              <a:t>causa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agência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próxima</a:t>
            </a:r>
            <a:r>
              <a:rPr lang="en-US" dirty="0"/>
              <a:t> da </a:t>
            </a:r>
            <a:r>
              <a:rPr lang="en-US" dirty="0" err="1"/>
              <a:t>Caixa</a:t>
            </a:r>
            <a:r>
              <a:rPr lang="en-US" dirty="0"/>
              <a:t> </a:t>
            </a:r>
            <a:r>
              <a:rPr lang="en-US" dirty="0" err="1"/>
              <a:t>Econômica</a:t>
            </a:r>
            <a:r>
              <a:rPr lang="en-US" dirty="0"/>
              <a:t> Federal </a:t>
            </a:r>
            <a:r>
              <a:rPr lang="en-US" dirty="0" err="1"/>
              <a:t>ou</a:t>
            </a:r>
            <a:r>
              <a:rPr lang="en-US" dirty="0"/>
              <a:t> do </a:t>
            </a:r>
            <a:r>
              <a:rPr lang="en-US" dirty="0" err="1"/>
              <a:t>Banco</a:t>
            </a:r>
            <a:r>
              <a:rPr lang="en-US" dirty="0"/>
              <a:t> do </a:t>
            </a:r>
            <a:r>
              <a:rPr lang="en-US" dirty="0" err="1"/>
              <a:t>Brasil</a:t>
            </a:r>
            <a:r>
              <a:rPr lang="en-US" dirty="0"/>
              <a:t>, </a:t>
            </a:r>
            <a:r>
              <a:rPr lang="en-US" dirty="0" err="1"/>
              <a:t>independentemente</a:t>
            </a:r>
            <a:r>
              <a:rPr lang="en-US" dirty="0"/>
              <a:t> de </a:t>
            </a:r>
            <a:r>
              <a:rPr lang="en-US" dirty="0" err="1"/>
              <a:t>precatório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u="sng" baseline="30000" dirty="0"/>
              <a:t>o</a:t>
            </a:r>
            <a:r>
              <a:rPr lang="en-US" u="sng" dirty="0"/>
              <a:t> Para </a:t>
            </a:r>
            <a:r>
              <a:rPr lang="en-US" u="sng" dirty="0" err="1"/>
              <a:t>os</a:t>
            </a:r>
            <a:r>
              <a:rPr lang="en-US" u="sng" dirty="0"/>
              <a:t> </a:t>
            </a:r>
            <a:r>
              <a:rPr lang="en-US" u="sng" dirty="0" err="1"/>
              <a:t>efeitos</a:t>
            </a:r>
            <a:r>
              <a:rPr lang="en-US" u="sng" dirty="0"/>
              <a:t> </a:t>
            </a:r>
            <a:r>
              <a:rPr lang="en-US" u="sng" dirty="0" smtClean="0"/>
              <a:t>d</a:t>
            </a:r>
            <a:r>
              <a:rPr lang="en-US" u="sng" dirty="0" smtClean="0">
                <a:hlinkClick r:id="rId2"/>
              </a:rPr>
              <a:t>§ </a:t>
            </a:r>
            <a:r>
              <a:rPr lang="en-US" u="sng" dirty="0">
                <a:hlinkClick r:id="rId2"/>
              </a:rPr>
              <a:t>3</a:t>
            </a:r>
            <a:r>
              <a:rPr lang="en-US" u="sng" baseline="30000" dirty="0">
                <a:hlinkClick r:id="rId2"/>
              </a:rPr>
              <a:t>o</a:t>
            </a:r>
            <a:r>
              <a:rPr lang="en-US" u="sng" dirty="0">
                <a:hlinkClick r:id="rId2"/>
              </a:rPr>
              <a:t> do art. 100 da Constituição Federal, as obrigações ali definidas como de pequeno valor, a serem pagas independentemente de precatório, terão como limite o mesmo </a:t>
            </a:r>
            <a:r>
              <a:rPr lang="en-US" b="1" i="1" u="sng" dirty="0">
                <a:hlinkClick r:id="rId2"/>
              </a:rPr>
              <a:t>valor estabelecido nesta Lei para a competência do Juizado Especial Federal Cível (art. 3</a:t>
            </a:r>
            <a:r>
              <a:rPr lang="en-US" b="1" i="1" u="sng" baseline="30000" dirty="0">
                <a:hlinkClick r:id="rId2"/>
              </a:rPr>
              <a:t>o</a:t>
            </a:r>
            <a:r>
              <a:rPr lang="en-US" b="1" i="1" u="sng" dirty="0">
                <a:hlinkClick r:id="rId2"/>
              </a:rPr>
              <a:t>, caput</a:t>
            </a:r>
            <a:r>
              <a:rPr lang="en-US" u="sng" dirty="0">
                <a:hlinkClick r:id="rId2"/>
              </a:rPr>
              <a:t>)</a:t>
            </a:r>
            <a:r>
              <a:rPr lang="en-US" u="sng" dirty="0" smtClean="0">
                <a:hlinkClick r:id="rId2"/>
              </a:rPr>
              <a:t>.</a:t>
            </a:r>
          </a:p>
          <a:p>
            <a:pPr algn="just"/>
            <a:endParaRPr lang="en-US" u="sng" dirty="0">
              <a:hlinkClick r:id="rId2"/>
            </a:endParaRPr>
          </a:p>
          <a:p>
            <a:pPr algn="just"/>
            <a:r>
              <a:rPr lang="en-US" u="sng" dirty="0"/>
              <a:t>§ 2</a:t>
            </a:r>
            <a:r>
              <a:rPr lang="en-US" u="sng" baseline="30000" dirty="0"/>
              <a:t>o</a:t>
            </a:r>
            <a:r>
              <a:rPr lang="en-US" u="sng" dirty="0"/>
              <a:t> </a:t>
            </a:r>
            <a:r>
              <a:rPr lang="en-US" u="sng" dirty="0" err="1"/>
              <a:t>Desatendida</a:t>
            </a:r>
            <a:r>
              <a:rPr lang="en-US" u="sng" dirty="0"/>
              <a:t> a </a:t>
            </a:r>
            <a:r>
              <a:rPr lang="en-US" u="sng" dirty="0" err="1"/>
              <a:t>requisição</a:t>
            </a:r>
            <a:r>
              <a:rPr lang="en-US" u="sng" dirty="0"/>
              <a:t> judicial, o Juiz </a:t>
            </a:r>
            <a:r>
              <a:rPr lang="en-US" u="sng" dirty="0" err="1"/>
              <a:t>determinará</a:t>
            </a:r>
            <a:r>
              <a:rPr lang="en-US" u="sng" dirty="0"/>
              <a:t> o </a:t>
            </a:r>
            <a:r>
              <a:rPr lang="en-US" u="sng" dirty="0" err="1"/>
              <a:t>seqüestro</a:t>
            </a:r>
            <a:r>
              <a:rPr lang="en-US" u="sng" dirty="0"/>
              <a:t> do </a:t>
            </a:r>
            <a:r>
              <a:rPr lang="en-US" u="sng" dirty="0" err="1"/>
              <a:t>numerário</a:t>
            </a:r>
            <a:r>
              <a:rPr lang="en-US" u="sng" dirty="0"/>
              <a:t> </a:t>
            </a:r>
            <a:r>
              <a:rPr lang="en-US" u="sng" dirty="0" err="1"/>
              <a:t>suficiente</a:t>
            </a:r>
            <a:r>
              <a:rPr lang="en-US" u="sng" dirty="0"/>
              <a:t> </a:t>
            </a:r>
            <a:r>
              <a:rPr lang="en-US" u="sng" dirty="0" err="1"/>
              <a:t>ao</a:t>
            </a:r>
            <a:r>
              <a:rPr lang="en-US" u="sng" dirty="0"/>
              <a:t> </a:t>
            </a:r>
            <a:r>
              <a:rPr lang="en-US" u="sng" dirty="0" err="1"/>
              <a:t>cumprimento</a:t>
            </a:r>
            <a:r>
              <a:rPr lang="en-US" u="sng" dirty="0"/>
              <a:t> da </a:t>
            </a:r>
            <a:r>
              <a:rPr lang="en-US" u="sng" dirty="0" err="1"/>
              <a:t>decisão</a:t>
            </a:r>
            <a:r>
              <a:rPr lang="en-US" u="sng" dirty="0" smtClean="0"/>
              <a:t>.</a:t>
            </a:r>
          </a:p>
          <a:p>
            <a:pPr algn="ctr"/>
            <a:endParaRPr lang="en-US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667387"/>
            <a:ext cx="6965245" cy="1202485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RPV (</a:t>
            </a:r>
            <a:r>
              <a:rPr lang="en-US" sz="3600" b="1" dirty="0" err="1" smtClean="0"/>
              <a:t>União</a:t>
            </a:r>
            <a:r>
              <a:rPr lang="en-US" sz="3600" b="1" dirty="0" smtClean="0"/>
              <a:t>)</a:t>
            </a:r>
            <a:br>
              <a:rPr lang="en-US" sz="3600" b="1" dirty="0" smtClean="0"/>
            </a:br>
            <a:r>
              <a:rPr lang="en-US" sz="3600" b="1" dirty="0" smtClean="0"/>
              <a:t>Lei n. 10.259/2001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73952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5023" y="2551837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Art. 13. caput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§ </a:t>
            </a:r>
            <a:r>
              <a:rPr lang="en-US" dirty="0"/>
              <a:t>3</a:t>
            </a:r>
            <a:r>
              <a:rPr lang="en-US" baseline="30000" dirty="0"/>
              <a:t>o</a:t>
            </a:r>
            <a:r>
              <a:rPr lang="en-US" dirty="0"/>
              <a:t>  </a:t>
            </a:r>
            <a:r>
              <a:rPr lang="en-US" dirty="0" err="1"/>
              <a:t>Até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dê</a:t>
            </a:r>
            <a:r>
              <a:rPr lang="en-US" dirty="0"/>
              <a:t> a </a:t>
            </a:r>
            <a:r>
              <a:rPr lang="en-US" dirty="0" err="1"/>
              <a:t>publicação</a:t>
            </a:r>
            <a:r>
              <a:rPr lang="en-US" dirty="0"/>
              <a:t> das leis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trata</a:t>
            </a:r>
            <a:r>
              <a:rPr lang="en-US" dirty="0"/>
              <a:t> o § 2</a:t>
            </a:r>
            <a:r>
              <a:rPr lang="en-US" baseline="30000" dirty="0"/>
              <a:t>o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 smtClean="0"/>
              <a:t>: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I – 40 (</a:t>
            </a:r>
            <a:r>
              <a:rPr lang="en-US" dirty="0" err="1"/>
              <a:t>quarenta</a:t>
            </a:r>
            <a:r>
              <a:rPr lang="en-US" dirty="0"/>
              <a:t>) </a:t>
            </a:r>
            <a:r>
              <a:rPr lang="en-US" dirty="0" err="1"/>
              <a:t>salários</a:t>
            </a:r>
            <a:r>
              <a:rPr lang="en-US" dirty="0"/>
              <a:t> </a:t>
            </a:r>
            <a:r>
              <a:rPr lang="en-US" dirty="0" err="1"/>
              <a:t>mínimos</a:t>
            </a:r>
            <a:r>
              <a:rPr lang="en-US" dirty="0"/>
              <a:t>, </a:t>
            </a:r>
            <a:r>
              <a:rPr lang="en-US" dirty="0" err="1"/>
              <a:t>quanto</a:t>
            </a:r>
            <a:r>
              <a:rPr lang="en-US" dirty="0"/>
              <a:t>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 e </a:t>
            </a:r>
            <a:r>
              <a:rPr lang="en-US" dirty="0" err="1"/>
              <a:t>ao</a:t>
            </a:r>
            <a:r>
              <a:rPr lang="en-US" dirty="0"/>
              <a:t> Distrito Federal</a:t>
            </a:r>
            <a:r>
              <a:rPr lang="en-US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II – 30 (</a:t>
            </a:r>
            <a:r>
              <a:rPr lang="en-US" dirty="0" err="1"/>
              <a:t>trinta</a:t>
            </a:r>
            <a:r>
              <a:rPr lang="en-US" dirty="0"/>
              <a:t>) </a:t>
            </a:r>
            <a:r>
              <a:rPr lang="en-US" dirty="0" err="1"/>
              <a:t>salários</a:t>
            </a:r>
            <a:r>
              <a:rPr lang="en-US" dirty="0"/>
              <a:t> </a:t>
            </a:r>
            <a:r>
              <a:rPr lang="en-US" dirty="0" err="1"/>
              <a:t>mínimos</a:t>
            </a:r>
            <a:r>
              <a:rPr lang="en-US" dirty="0"/>
              <a:t>, </a:t>
            </a:r>
            <a:r>
              <a:rPr lang="en-US" dirty="0" err="1"/>
              <a:t>quanto</a:t>
            </a:r>
            <a:r>
              <a:rPr lang="en-US" dirty="0"/>
              <a:t>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Municípios</a:t>
            </a:r>
            <a:r>
              <a:rPr lang="en-US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023" y="1013993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Lei n. 12.153/</a:t>
            </a:r>
            <a:r>
              <a:rPr lang="en-US" dirty="0" smtClean="0"/>
              <a:t>2009</a:t>
            </a:r>
            <a:br>
              <a:rPr lang="en-US" dirty="0" smtClean="0"/>
            </a:br>
            <a:r>
              <a:rPr lang="en-US" dirty="0" err="1" smtClean="0"/>
              <a:t>Juizados</a:t>
            </a:r>
            <a:r>
              <a:rPr lang="en-US" dirty="0" smtClean="0"/>
              <a:t> </a:t>
            </a:r>
            <a:r>
              <a:rPr lang="en-US" dirty="0" err="1" smtClean="0"/>
              <a:t>Especiais</a:t>
            </a:r>
            <a:r>
              <a:rPr lang="en-US" dirty="0" smtClean="0"/>
              <a:t> da </a:t>
            </a:r>
            <a:r>
              <a:rPr lang="en-US" dirty="0" err="1" smtClean="0"/>
              <a:t>Fazenda</a:t>
            </a:r>
            <a:r>
              <a:rPr lang="en-US" dirty="0" smtClean="0"/>
              <a:t> </a:t>
            </a:r>
            <a:r>
              <a:rPr lang="en-US" dirty="0" err="1" smtClean="0"/>
              <a:t>P</a:t>
            </a:r>
            <a:r>
              <a:rPr lang="en-US" dirty="0" err="1" smtClean="0"/>
              <a:t>ública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831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274" y="780506"/>
            <a:ext cx="7096542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87. Para </a:t>
            </a:r>
            <a:r>
              <a:rPr lang="en-US" dirty="0" err="1"/>
              <a:t>efeito</a:t>
            </a:r>
            <a:r>
              <a:rPr lang="en-US" dirty="0"/>
              <a:t> do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dispõem</a:t>
            </a:r>
            <a:r>
              <a:rPr lang="en-US" dirty="0"/>
              <a:t> o § 3º do art. 100 da </a:t>
            </a:r>
            <a:r>
              <a:rPr lang="en-US" dirty="0" err="1"/>
              <a:t>Constituição</a:t>
            </a:r>
            <a:r>
              <a:rPr lang="en-US" dirty="0"/>
              <a:t> Federal e o art. 78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das </a:t>
            </a:r>
            <a:r>
              <a:rPr lang="en-US" dirty="0" err="1"/>
              <a:t>Disposições</a:t>
            </a:r>
            <a:r>
              <a:rPr lang="en-US" dirty="0"/>
              <a:t> </a:t>
            </a:r>
            <a:r>
              <a:rPr lang="en-US" dirty="0" err="1"/>
              <a:t>Constitucionais</a:t>
            </a:r>
            <a:r>
              <a:rPr lang="en-US" dirty="0"/>
              <a:t> </a:t>
            </a:r>
            <a:r>
              <a:rPr lang="en-US" dirty="0" err="1"/>
              <a:t>Transitórias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considerados</a:t>
            </a:r>
            <a:r>
              <a:rPr lang="en-US" dirty="0"/>
              <a:t> de </a:t>
            </a:r>
            <a:r>
              <a:rPr lang="en-US" dirty="0" err="1"/>
              <a:t>pequeno</a:t>
            </a:r>
            <a:r>
              <a:rPr lang="en-US" dirty="0"/>
              <a:t> valor, </a:t>
            </a:r>
            <a:r>
              <a:rPr lang="en-US" dirty="0" err="1"/>
              <a:t>até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dê</a:t>
            </a:r>
            <a:r>
              <a:rPr lang="en-US" dirty="0"/>
              <a:t> a </a:t>
            </a:r>
            <a:r>
              <a:rPr lang="en-US" dirty="0" err="1"/>
              <a:t>publicação</a:t>
            </a:r>
            <a:r>
              <a:rPr lang="en-US" dirty="0"/>
              <a:t> </a:t>
            </a:r>
            <a:r>
              <a:rPr lang="en-US" dirty="0" err="1"/>
              <a:t>oficial</a:t>
            </a:r>
            <a:r>
              <a:rPr lang="en-US" dirty="0"/>
              <a:t> das </a:t>
            </a:r>
            <a:r>
              <a:rPr lang="en-US" dirty="0" err="1"/>
              <a:t>respectivas</a:t>
            </a:r>
            <a:r>
              <a:rPr lang="en-US" dirty="0"/>
              <a:t> leis </a:t>
            </a:r>
            <a:r>
              <a:rPr lang="en-US" dirty="0" err="1"/>
              <a:t>definidoras</a:t>
            </a:r>
            <a:r>
              <a:rPr lang="en-US" dirty="0"/>
              <a:t> </a:t>
            </a:r>
            <a:r>
              <a:rPr lang="en-US" dirty="0" err="1"/>
              <a:t>pelos</a:t>
            </a:r>
            <a:r>
              <a:rPr lang="en-US" dirty="0"/>
              <a:t> </a:t>
            </a:r>
            <a:r>
              <a:rPr lang="en-US" dirty="0" err="1"/>
              <a:t>entes</a:t>
            </a:r>
            <a:r>
              <a:rPr lang="en-US" dirty="0"/>
              <a:t> da </a:t>
            </a:r>
            <a:r>
              <a:rPr lang="en-US" dirty="0" err="1"/>
              <a:t>Federação</a:t>
            </a:r>
            <a:r>
              <a:rPr lang="en-US" dirty="0"/>
              <a:t>, </a:t>
            </a:r>
            <a:r>
              <a:rPr lang="en-US" dirty="0" err="1"/>
              <a:t>observado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§ 4º do art. 100 da </a:t>
            </a:r>
            <a:r>
              <a:rPr lang="en-US" dirty="0" err="1"/>
              <a:t>Constituição</a:t>
            </a:r>
            <a:r>
              <a:rPr lang="en-US" dirty="0"/>
              <a:t> Federal,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débitos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obrigações</a:t>
            </a:r>
            <a:r>
              <a:rPr lang="en-US" dirty="0"/>
              <a:t> </a:t>
            </a:r>
            <a:r>
              <a:rPr lang="en-US" dirty="0" err="1"/>
              <a:t>consignados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precatório</a:t>
            </a:r>
            <a:r>
              <a:rPr lang="en-US" dirty="0"/>
              <a:t> </a:t>
            </a:r>
            <a:r>
              <a:rPr lang="en-US" dirty="0" err="1"/>
              <a:t>judiciário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tenham</a:t>
            </a:r>
            <a:r>
              <a:rPr lang="en-US" dirty="0"/>
              <a:t> valor </a:t>
            </a:r>
            <a:r>
              <a:rPr lang="en-US" dirty="0" err="1"/>
              <a:t>igual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inferior a:                     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 </a:t>
            </a:r>
            <a:r>
              <a:rPr lang="en-US" dirty="0"/>
              <a:t>- </a:t>
            </a:r>
            <a:r>
              <a:rPr lang="en-US" dirty="0" err="1"/>
              <a:t>quarenta</a:t>
            </a:r>
            <a:r>
              <a:rPr lang="en-US" dirty="0"/>
              <a:t> </a:t>
            </a:r>
            <a:r>
              <a:rPr lang="en-US" dirty="0" err="1"/>
              <a:t>salários-mínimos</a:t>
            </a:r>
            <a:r>
              <a:rPr lang="en-US" dirty="0"/>
              <a:t>, </a:t>
            </a:r>
            <a:r>
              <a:rPr lang="en-US" dirty="0" err="1"/>
              <a:t>perante</a:t>
            </a:r>
            <a:r>
              <a:rPr lang="en-US" dirty="0"/>
              <a:t> a </a:t>
            </a:r>
            <a:r>
              <a:rPr lang="en-US" dirty="0" err="1"/>
              <a:t>Fazenda</a:t>
            </a:r>
            <a:r>
              <a:rPr lang="en-US" dirty="0"/>
              <a:t> dos </a:t>
            </a:r>
            <a:r>
              <a:rPr lang="en-US" dirty="0" err="1"/>
              <a:t>Estados</a:t>
            </a:r>
            <a:r>
              <a:rPr lang="en-US" dirty="0"/>
              <a:t> e do Distrito Federal;                        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II </a:t>
            </a:r>
            <a:r>
              <a:rPr lang="en-US" dirty="0"/>
              <a:t>- </a:t>
            </a:r>
            <a:r>
              <a:rPr lang="en-US" dirty="0" err="1"/>
              <a:t>trinta</a:t>
            </a:r>
            <a:r>
              <a:rPr lang="en-US" dirty="0"/>
              <a:t> </a:t>
            </a:r>
            <a:r>
              <a:rPr lang="en-US" dirty="0" err="1"/>
              <a:t>salários-mínimos</a:t>
            </a:r>
            <a:r>
              <a:rPr lang="en-US" dirty="0"/>
              <a:t>, </a:t>
            </a:r>
            <a:r>
              <a:rPr lang="en-US" dirty="0" err="1"/>
              <a:t>perante</a:t>
            </a:r>
            <a:r>
              <a:rPr lang="en-US" dirty="0"/>
              <a:t> a </a:t>
            </a:r>
            <a:r>
              <a:rPr lang="en-US" dirty="0" err="1"/>
              <a:t>Fazenda</a:t>
            </a:r>
            <a:r>
              <a:rPr lang="en-US" dirty="0"/>
              <a:t> dos </a:t>
            </a:r>
            <a:r>
              <a:rPr lang="en-US" dirty="0" err="1"/>
              <a:t>Municípios</a:t>
            </a:r>
            <a:r>
              <a:rPr lang="en-US" dirty="0"/>
              <a:t>.                      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i="1" dirty="0" err="1" smtClean="0"/>
              <a:t>Parágrafo</a:t>
            </a:r>
            <a:r>
              <a:rPr lang="en-US" b="1" i="1" dirty="0" smtClean="0"/>
              <a:t> </a:t>
            </a:r>
            <a:r>
              <a:rPr lang="en-US" b="1" i="1" dirty="0" err="1"/>
              <a:t>único</a:t>
            </a:r>
            <a:r>
              <a:rPr lang="en-US" b="1" i="1" dirty="0"/>
              <a:t>. Se o valor da </a:t>
            </a:r>
            <a:r>
              <a:rPr lang="en-US" b="1" i="1" dirty="0" err="1"/>
              <a:t>execução</a:t>
            </a:r>
            <a:r>
              <a:rPr lang="en-US" b="1" i="1" dirty="0"/>
              <a:t> </a:t>
            </a:r>
            <a:r>
              <a:rPr lang="en-US" b="1" i="1" dirty="0" err="1"/>
              <a:t>ultrapassar</a:t>
            </a:r>
            <a:r>
              <a:rPr lang="en-US" b="1" i="1" dirty="0"/>
              <a:t> o </a:t>
            </a:r>
            <a:r>
              <a:rPr lang="en-US" b="1" i="1" dirty="0" err="1"/>
              <a:t>estabelecido</a:t>
            </a:r>
            <a:r>
              <a:rPr lang="en-US" b="1" i="1" dirty="0"/>
              <a:t> </a:t>
            </a:r>
            <a:r>
              <a:rPr lang="en-US" b="1" i="1" dirty="0" err="1"/>
              <a:t>neste</a:t>
            </a:r>
            <a:r>
              <a:rPr lang="en-US" b="1" i="1" dirty="0"/>
              <a:t> </a:t>
            </a:r>
            <a:r>
              <a:rPr lang="en-US" b="1" i="1" dirty="0" err="1"/>
              <a:t>artigo</a:t>
            </a:r>
            <a:r>
              <a:rPr lang="en-US" b="1" i="1" dirty="0"/>
              <a:t>, o </a:t>
            </a:r>
            <a:r>
              <a:rPr lang="en-US" b="1" i="1" dirty="0" err="1"/>
              <a:t>pagamento</a:t>
            </a:r>
            <a:r>
              <a:rPr lang="en-US" b="1" i="1" dirty="0"/>
              <a:t> far-se-</a:t>
            </a:r>
            <a:r>
              <a:rPr lang="en-US" b="1" i="1" dirty="0" err="1"/>
              <a:t>á</a:t>
            </a:r>
            <a:r>
              <a:rPr lang="en-US" b="1" i="1" dirty="0"/>
              <a:t>, </a:t>
            </a:r>
            <a:r>
              <a:rPr lang="en-US" b="1" i="1" dirty="0" err="1"/>
              <a:t>sempre</a:t>
            </a:r>
            <a:r>
              <a:rPr lang="en-US" b="1" i="1" dirty="0"/>
              <a:t>, </a:t>
            </a:r>
            <a:r>
              <a:rPr lang="en-US" b="1" i="1" dirty="0" err="1"/>
              <a:t>por</a:t>
            </a:r>
            <a:r>
              <a:rPr lang="en-US" b="1" i="1" dirty="0"/>
              <a:t> </a:t>
            </a:r>
            <a:r>
              <a:rPr lang="en-US" b="1" i="1" dirty="0" err="1"/>
              <a:t>meio</a:t>
            </a:r>
            <a:r>
              <a:rPr lang="en-US" b="1" i="1" dirty="0"/>
              <a:t> de </a:t>
            </a:r>
            <a:r>
              <a:rPr lang="en-US" b="1" i="1" dirty="0" err="1"/>
              <a:t>precatório</a:t>
            </a:r>
            <a:r>
              <a:rPr lang="en-US" b="1" i="1" dirty="0"/>
              <a:t>, </a:t>
            </a:r>
            <a:r>
              <a:rPr lang="en-US" b="1" i="1" dirty="0" err="1"/>
              <a:t>sendo</a:t>
            </a:r>
            <a:r>
              <a:rPr lang="en-US" b="1" i="1" dirty="0"/>
              <a:t> </a:t>
            </a:r>
            <a:r>
              <a:rPr lang="en-US" b="1" i="1" dirty="0" err="1"/>
              <a:t>facultada</a:t>
            </a:r>
            <a:r>
              <a:rPr lang="en-US" b="1" i="1" dirty="0"/>
              <a:t> </a:t>
            </a:r>
            <a:r>
              <a:rPr lang="en-US" b="1" i="1" dirty="0" err="1"/>
              <a:t>à</a:t>
            </a:r>
            <a:r>
              <a:rPr lang="en-US" b="1" i="1" dirty="0"/>
              <a:t> parte </a:t>
            </a:r>
            <a:r>
              <a:rPr lang="en-US" b="1" i="1" dirty="0" err="1"/>
              <a:t>exeqüente</a:t>
            </a:r>
            <a:r>
              <a:rPr lang="en-US" b="1" i="1" dirty="0"/>
              <a:t> a </a:t>
            </a:r>
            <a:r>
              <a:rPr lang="en-US" b="1" i="1" dirty="0" err="1"/>
              <a:t>renúncia</a:t>
            </a:r>
            <a:r>
              <a:rPr lang="en-US" b="1" i="1" dirty="0"/>
              <a:t> </a:t>
            </a:r>
            <a:r>
              <a:rPr lang="en-US" b="1" i="1" dirty="0" err="1"/>
              <a:t>ao</a:t>
            </a:r>
            <a:r>
              <a:rPr lang="en-US" b="1" i="1" dirty="0"/>
              <a:t> </a:t>
            </a:r>
            <a:r>
              <a:rPr lang="en-US" b="1" i="1" dirty="0" err="1"/>
              <a:t>crédito</a:t>
            </a:r>
            <a:r>
              <a:rPr lang="en-US" b="1" i="1" dirty="0"/>
              <a:t> do valor </a:t>
            </a:r>
            <a:r>
              <a:rPr lang="en-US" b="1" i="1" dirty="0" err="1"/>
              <a:t>excedente</a:t>
            </a:r>
            <a:r>
              <a:rPr lang="en-US" b="1" i="1" dirty="0"/>
              <a:t>, </a:t>
            </a:r>
            <a:r>
              <a:rPr lang="en-US" b="1" i="1" dirty="0" err="1"/>
              <a:t>para</a:t>
            </a:r>
            <a:r>
              <a:rPr lang="en-US" b="1" i="1" dirty="0"/>
              <a:t> </a:t>
            </a:r>
            <a:r>
              <a:rPr lang="en-US" b="1" i="1" dirty="0" err="1"/>
              <a:t>que</a:t>
            </a:r>
            <a:r>
              <a:rPr lang="en-US" b="1" i="1" dirty="0"/>
              <a:t> </a:t>
            </a:r>
            <a:r>
              <a:rPr lang="en-US" b="1" i="1" dirty="0" err="1"/>
              <a:t>possa</a:t>
            </a:r>
            <a:r>
              <a:rPr lang="en-US" b="1" i="1" dirty="0"/>
              <a:t> </a:t>
            </a:r>
            <a:r>
              <a:rPr lang="en-US" b="1" i="1" dirty="0" err="1"/>
              <a:t>optar</a:t>
            </a:r>
            <a:r>
              <a:rPr lang="en-US" b="1" i="1" dirty="0"/>
              <a:t> </a:t>
            </a:r>
            <a:r>
              <a:rPr lang="en-US" b="1" i="1" dirty="0" err="1"/>
              <a:t>pelo</a:t>
            </a:r>
            <a:r>
              <a:rPr lang="en-US" b="1" i="1" dirty="0"/>
              <a:t> </a:t>
            </a:r>
            <a:r>
              <a:rPr lang="en-US" b="1" i="1" dirty="0" err="1"/>
              <a:t>pagamento</a:t>
            </a:r>
            <a:r>
              <a:rPr lang="en-US" b="1" i="1" dirty="0"/>
              <a:t> do </a:t>
            </a:r>
            <a:r>
              <a:rPr lang="en-US" b="1" i="1" dirty="0" err="1"/>
              <a:t>saldo</a:t>
            </a:r>
            <a:r>
              <a:rPr lang="en-US" b="1" i="1" dirty="0"/>
              <a:t> </a:t>
            </a:r>
            <a:r>
              <a:rPr lang="en-US" b="1" i="1" dirty="0" err="1"/>
              <a:t>sem</a:t>
            </a:r>
            <a:r>
              <a:rPr lang="en-US" b="1" i="1" dirty="0"/>
              <a:t> o </a:t>
            </a:r>
            <a:r>
              <a:rPr lang="en-US" b="1" i="1" dirty="0" err="1"/>
              <a:t>precatório</a:t>
            </a:r>
            <a:r>
              <a:rPr lang="en-US" b="1" i="1" dirty="0"/>
              <a:t>, da forma </a:t>
            </a:r>
            <a:r>
              <a:rPr lang="en-US" b="1" i="1" dirty="0" err="1"/>
              <a:t>prevista</a:t>
            </a:r>
            <a:r>
              <a:rPr lang="en-US" b="1" i="1" dirty="0"/>
              <a:t> no § 3º do art. 100.   </a:t>
            </a:r>
            <a:r>
              <a:rPr lang="en-US" dirty="0"/>
              <a:t>   </a:t>
            </a:r>
          </a:p>
        </p:txBody>
      </p:sp>
    </p:spTree>
    <p:extLst>
      <p:ext uri="{BB962C8B-B14F-4D97-AF65-F5344CB8AC3E}">
        <p14:creationId xmlns:p14="http://schemas.microsoft.com/office/powerpoint/2010/main" val="40026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2199797"/>
            <a:ext cx="5538445" cy="286232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ADPF n. 370</a:t>
            </a: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Qual</a:t>
            </a:r>
            <a:r>
              <a:rPr lang="en-US" sz="3600" b="1" dirty="0" smtClean="0">
                <a:solidFill>
                  <a:srgbClr val="FFFFFF"/>
                </a:solidFill>
              </a:rPr>
              <a:t> o </a:t>
            </a:r>
            <a:r>
              <a:rPr lang="en-US" sz="3600" b="1" dirty="0" err="1" smtClean="0">
                <a:solidFill>
                  <a:srgbClr val="FFFFFF"/>
                </a:solidFill>
              </a:rPr>
              <a:t>limite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para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que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os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entes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federados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fixem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os</a:t>
            </a: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</a:rPr>
              <a:t>valores</a:t>
            </a:r>
            <a:r>
              <a:rPr lang="en-US" sz="3600" b="1" dirty="0" smtClean="0">
                <a:solidFill>
                  <a:srgbClr val="FFFFFF"/>
                </a:solidFill>
              </a:rPr>
              <a:t> de RPV?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52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2016480"/>
            <a:ext cx="5538445" cy="286232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É</a:t>
            </a:r>
            <a:r>
              <a:rPr lang="en-US" sz="3600" b="1" dirty="0" smtClean="0">
                <a:solidFill>
                  <a:srgbClr val="FFFFFF"/>
                </a:solidFill>
              </a:rPr>
              <a:t> POSSÍVEL HAVER FRACIONAMENTO DO DÉBITO EXEQUENDO PARA INCLUSÃO PARTE EM RPV E PARTE EM PRECATÓRIO?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0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1217744"/>
            <a:ext cx="5538445" cy="452431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FF"/>
                </a:solidFill>
              </a:rPr>
              <a:t>É</a:t>
            </a:r>
            <a:r>
              <a:rPr lang="en-US" sz="3200" b="1" dirty="0" smtClean="0">
                <a:solidFill>
                  <a:srgbClr val="FFFFFF"/>
                </a:solidFill>
              </a:rPr>
              <a:t> POSSÍVEL HAVER FRACIONAMENTO DO DÉBITO EXEQUENDO ENTRE VALOR PRINCIPAL E HONORÁRIOS, A FIM DE QUE </a:t>
            </a:r>
            <a:r>
              <a:rPr lang="en-US" sz="3200" b="1" dirty="0">
                <a:solidFill>
                  <a:srgbClr val="FFFFFF"/>
                </a:solidFill>
              </a:rPr>
              <a:t>E</a:t>
            </a:r>
            <a:r>
              <a:rPr lang="en-US" sz="3200" b="1" dirty="0" smtClean="0">
                <a:solidFill>
                  <a:srgbClr val="FFFFFF"/>
                </a:solidFill>
              </a:rPr>
              <a:t>STES </a:t>
            </a:r>
            <a:r>
              <a:rPr lang="en-US" sz="3200" b="1" dirty="0" smtClean="0">
                <a:solidFill>
                  <a:srgbClr val="FFFFFF"/>
                </a:solidFill>
              </a:rPr>
              <a:t>SEJAM PAGOS POR RPV? QUAL O LIMITE TEMPORAL?</a:t>
            </a:r>
          </a:p>
          <a:p>
            <a:pPr algn="ctr"/>
            <a:r>
              <a:rPr lang="en-US" sz="3200" b="1" dirty="0" smtClean="0">
                <a:solidFill>
                  <a:srgbClr val="FFFFFF"/>
                </a:solidFill>
              </a:rPr>
              <a:t>RE 564.132</a:t>
            </a:r>
          </a:p>
          <a:p>
            <a:pPr algn="ctr"/>
            <a:r>
              <a:rPr lang="en-US" sz="3200" b="1" dirty="0" smtClean="0">
                <a:solidFill>
                  <a:srgbClr val="FFFFFF"/>
                </a:solidFill>
              </a:rPr>
              <a:t>RESP 1.347.736/RS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338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1545095"/>
            <a:ext cx="5538445" cy="403187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</a:rPr>
              <a:t>HAVENDO LITISCONSÓRCIO ATIVO, EM AÇÃO COLETIVA, O VALOR DA EXECUÇÃO DEVE SER FRACIONADO ENTRE OS EXEQUENTES, PARA FINS DE RPV?</a:t>
            </a:r>
          </a:p>
          <a:p>
            <a:pPr algn="ctr"/>
            <a:endParaRPr lang="en-US" sz="3200" b="1" dirty="0" smtClean="0">
              <a:solidFill>
                <a:srgbClr val="FFFFFF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FFFF"/>
                </a:solidFill>
              </a:rPr>
              <a:t>RE 568.645/SP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16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6869" y="1689130"/>
            <a:ext cx="5538445" cy="397031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HÁ CUMPRIMENTO PROVISÓRIO EM DESFAVOR DA FAZENDA PÚBLICA?</a:t>
            </a: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  <a:p>
            <a:pPr marL="285750" indent="-285750" algn="ctr">
              <a:buFontTx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ART. 100, 1o, CF/88</a:t>
            </a:r>
          </a:p>
          <a:p>
            <a:pPr marL="285750" indent="-285750" algn="ctr">
              <a:buFontTx/>
              <a:buChar char="•"/>
            </a:pPr>
            <a:r>
              <a:rPr lang="en-US" sz="3600" dirty="0" smtClean="0">
                <a:solidFill>
                  <a:srgbClr val="FFFFFF"/>
                </a:solidFill>
              </a:rPr>
              <a:t>Art. 2-B, da Lei n. 9494/97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77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Regime Especial de </a:t>
            </a:r>
            <a:r>
              <a:rPr lang="en-US" b="1" dirty="0" err="1" smtClean="0"/>
              <a:t>Precat</a:t>
            </a:r>
            <a:r>
              <a:rPr lang="en-US" b="1" dirty="0" err="1" smtClean="0"/>
              <a:t>órios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Art. 101 ADCT</a:t>
            </a:r>
          </a:p>
          <a:p>
            <a:r>
              <a:rPr lang="en-US" dirty="0" err="1" smtClean="0"/>
              <a:t>Emenda</a:t>
            </a:r>
            <a:r>
              <a:rPr lang="en-US" dirty="0" smtClean="0"/>
              <a:t> </a:t>
            </a:r>
            <a:r>
              <a:rPr lang="en-US" dirty="0" err="1" smtClean="0"/>
              <a:t>Constitucional</a:t>
            </a:r>
            <a:r>
              <a:rPr lang="en-US" dirty="0" smtClean="0"/>
              <a:t> 94/2016</a:t>
            </a:r>
          </a:p>
          <a:p>
            <a:r>
              <a:rPr lang="en-US" dirty="0" err="1" smtClean="0"/>
              <a:t>Emenda</a:t>
            </a:r>
            <a:r>
              <a:rPr lang="en-US" dirty="0" smtClean="0"/>
              <a:t> </a:t>
            </a:r>
            <a:r>
              <a:rPr lang="en-US" dirty="0" err="1" smtClean="0"/>
              <a:t>Constitucional</a:t>
            </a:r>
            <a:r>
              <a:rPr lang="en-US" dirty="0" smtClean="0"/>
              <a:t> 99/2017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50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2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Observa</a:t>
            </a:r>
            <a:r>
              <a:rPr lang="en-US" b="1" dirty="0" err="1" smtClean="0"/>
              <a:t>ções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04869340"/>
              </p:ext>
            </p:extLst>
          </p:nvPr>
        </p:nvGraphicFramePr>
        <p:xfrm>
          <a:off x="1095022" y="1986232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4218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2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Observa</a:t>
            </a:r>
            <a:r>
              <a:rPr lang="en-US" b="1" dirty="0" err="1" smtClean="0"/>
              <a:t>ções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67470862"/>
              </p:ext>
            </p:extLst>
          </p:nvPr>
        </p:nvGraphicFramePr>
        <p:xfrm>
          <a:off x="1095022" y="1986232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14939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2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Observa</a:t>
            </a:r>
            <a:r>
              <a:rPr lang="en-US" b="1" dirty="0" err="1" smtClean="0"/>
              <a:t>ções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05139802"/>
              </p:ext>
            </p:extLst>
          </p:nvPr>
        </p:nvGraphicFramePr>
        <p:xfrm>
          <a:off x="1095022" y="1986232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2275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21172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Observa</a:t>
            </a:r>
            <a:r>
              <a:rPr lang="en-US" b="1" dirty="0" err="1" smtClean="0"/>
              <a:t>ções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28316776"/>
              </p:ext>
            </p:extLst>
          </p:nvPr>
        </p:nvGraphicFramePr>
        <p:xfrm>
          <a:off x="1095022" y="1986232"/>
          <a:ext cx="696524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7497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8612</TotalTime>
  <Words>1341</Words>
  <Application>Microsoft Macintosh PowerPoint</Application>
  <PresentationFormat>On-screen Show (4:3)</PresentationFormat>
  <Paragraphs>193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Pushpin</vt:lpstr>
      <vt:lpstr>Cumprimento de Sentença</vt:lpstr>
      <vt:lpstr>PowerPoint Presentation</vt:lpstr>
      <vt:lpstr>Prerrogativas (privilégios) Processuais da Fazenda Pública</vt:lpstr>
      <vt:lpstr>Prerrogativas na Execução</vt:lpstr>
      <vt:lpstr>Inalienabilidade e Impenhorabilidade dos Bens Públicos</vt:lpstr>
      <vt:lpstr>Prerrogativas na Execução</vt:lpstr>
      <vt:lpstr>PowerPoint Presentation</vt:lpstr>
      <vt:lpstr>PowerPoint Presentation</vt:lpstr>
      <vt:lpstr>Quem é a Fazenda Pública?</vt:lpstr>
      <vt:lpstr>PowerPoint Presentation</vt:lpstr>
      <vt:lpstr>PowerPoint Presentation</vt:lpstr>
      <vt:lpstr>Procedimento</vt:lpstr>
      <vt:lpstr>PowerPoint Presentation</vt:lpstr>
      <vt:lpstr>Requerimento</vt:lpstr>
      <vt:lpstr>PowerPoint Presentation</vt:lpstr>
      <vt:lpstr>PowerPoint Presentation</vt:lpstr>
      <vt:lpstr>Em que hipóteses são cabíveis honorários advocatícios pela Fazenda Pública no cumprimento de sentença relativo às obrigações pecuniárias em que ela é executada?  </vt:lpstr>
      <vt:lpstr>PowerPoint Presentation</vt:lpstr>
      <vt:lpstr>Regime de Precatórios</vt:lpstr>
      <vt:lpstr>Precatório</vt:lpstr>
      <vt:lpstr>PowerPoint Presentation</vt:lpstr>
      <vt:lpstr>Precatório</vt:lpstr>
      <vt:lpstr>Precatório</vt:lpstr>
      <vt:lpstr>PowerPoint Presentation</vt:lpstr>
      <vt:lpstr>PowerPoint Presentation</vt:lpstr>
      <vt:lpstr>PowerPoint Presentation</vt:lpstr>
      <vt:lpstr>PowerPoint Presentation</vt:lpstr>
      <vt:lpstr>Requisição de Pequeno Valor</vt:lpstr>
      <vt:lpstr>Requisição de Pequeno Valor</vt:lpstr>
      <vt:lpstr>PowerPoint Presentation</vt:lpstr>
      <vt:lpstr>PowerPoint Presentation</vt:lpstr>
      <vt:lpstr>RPV (União) Lei n. 10.259/2001</vt:lpstr>
      <vt:lpstr>Lei n. 12.153/2009 Juizados Especiais da Fazenda Pública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Regime Especial de Precatórios</vt:lpstr>
      <vt:lpstr>Observações</vt:lpstr>
      <vt:lpstr>Observações</vt:lpstr>
      <vt:lpstr>Observações</vt:lpstr>
      <vt:lpstr>Observações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Cumprimento de Sentença</dc:title>
  <dc:creator>Rafael Menezes</dc:creator>
  <cp:lastModifiedBy>Rafael Menezes</cp:lastModifiedBy>
  <cp:revision>26</cp:revision>
  <dcterms:created xsi:type="dcterms:W3CDTF">2017-10-08T23:06:30Z</dcterms:created>
  <dcterms:modified xsi:type="dcterms:W3CDTF">2018-10-15T15:18:21Z</dcterms:modified>
</cp:coreProperties>
</file>