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308" r:id="rId7"/>
    <p:sldId id="262" r:id="rId8"/>
    <p:sldId id="264" r:id="rId9"/>
    <p:sldId id="266" r:id="rId10"/>
    <p:sldId id="271" r:id="rId11"/>
    <p:sldId id="265" r:id="rId12"/>
    <p:sldId id="273" r:id="rId13"/>
    <p:sldId id="272" r:id="rId14"/>
    <p:sldId id="274" r:id="rId15"/>
    <p:sldId id="275" r:id="rId16"/>
    <p:sldId id="276" r:id="rId17"/>
    <p:sldId id="278" r:id="rId18"/>
    <p:sldId id="277" r:id="rId19"/>
    <p:sldId id="279" r:id="rId20"/>
    <p:sldId id="280" r:id="rId21"/>
    <p:sldId id="281" r:id="rId22"/>
    <p:sldId id="282" r:id="rId23"/>
    <p:sldId id="283" r:id="rId24"/>
    <p:sldId id="285" r:id="rId25"/>
    <p:sldId id="288" r:id="rId26"/>
    <p:sldId id="289" r:id="rId27"/>
    <p:sldId id="290" r:id="rId28"/>
    <p:sldId id="291" r:id="rId29"/>
    <p:sldId id="309" r:id="rId30"/>
    <p:sldId id="263" r:id="rId31"/>
    <p:sldId id="267" r:id="rId32"/>
    <p:sldId id="310" r:id="rId33"/>
    <p:sldId id="312" r:id="rId34"/>
    <p:sldId id="313" r:id="rId35"/>
    <p:sldId id="268" r:id="rId36"/>
    <p:sldId id="269" r:id="rId37"/>
    <p:sldId id="270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41"/>
    <p:restoredTop sz="94621"/>
  </p:normalViewPr>
  <p:slideViewPr>
    <p:cSldViewPr snapToGrid="0" snapToObjects="1">
      <p:cViewPr varScale="1">
        <p:scale>
          <a:sx n="91" d="100"/>
          <a:sy n="91" d="100"/>
        </p:scale>
        <p:origin x="214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5C1A36-AEDD-0E48-A72C-CBE87F366C5B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73A4528-A798-5944-817D-DC3DA2F7099C}">
      <dgm:prSet phldrT="[Text]"/>
      <dgm:spPr/>
      <dgm:t>
        <a:bodyPr/>
        <a:lstStyle/>
        <a:p>
          <a:r>
            <a:rPr lang="en-US" b="1" dirty="0" err="1"/>
            <a:t>Procedimento</a:t>
          </a:r>
          <a:r>
            <a:rPr lang="en-US" b="1" dirty="0"/>
            <a:t> </a:t>
          </a:r>
          <a:r>
            <a:rPr lang="en-US" b="1" dirty="0" err="1"/>
            <a:t>animado</a:t>
          </a:r>
          <a:r>
            <a:rPr lang="en-US" b="1" dirty="0"/>
            <a:t> </a:t>
          </a:r>
          <a:r>
            <a:rPr lang="en-US" b="1" dirty="0" err="1"/>
            <a:t>pela</a:t>
          </a:r>
          <a:r>
            <a:rPr lang="en-US" b="1" dirty="0"/>
            <a:t> </a:t>
          </a:r>
          <a:r>
            <a:rPr lang="en-US" b="1" dirty="0" err="1"/>
            <a:t>Relação</a:t>
          </a:r>
          <a:r>
            <a:rPr lang="en-US" b="1" dirty="0"/>
            <a:t> </a:t>
          </a:r>
          <a:r>
            <a:rPr lang="en-US" b="1" dirty="0" err="1"/>
            <a:t>Jurídica</a:t>
          </a:r>
          <a:r>
            <a:rPr lang="en-US" b="1" dirty="0"/>
            <a:t>  (</a:t>
          </a:r>
          <a:r>
            <a:rPr lang="en-US" b="1" dirty="0" err="1"/>
            <a:t>Dinamarco</a:t>
          </a:r>
          <a:r>
            <a:rPr lang="en-US" b="1" dirty="0"/>
            <a:t>)</a:t>
          </a:r>
        </a:p>
      </dgm:t>
    </dgm:pt>
    <dgm:pt modelId="{9BCFD17C-C5A7-9C4A-A073-2EC8FF6AC026}" type="parTrans" cxnId="{0A7A0E30-4B6C-2847-B6C4-5181153FDD03}">
      <dgm:prSet/>
      <dgm:spPr/>
      <dgm:t>
        <a:bodyPr/>
        <a:lstStyle/>
        <a:p>
          <a:endParaRPr lang="en-US"/>
        </a:p>
      </dgm:t>
    </dgm:pt>
    <dgm:pt modelId="{C861F350-F36C-974D-990C-6FEF3E253535}" type="sibTrans" cxnId="{0A7A0E30-4B6C-2847-B6C4-5181153FDD03}">
      <dgm:prSet/>
      <dgm:spPr/>
      <dgm:t>
        <a:bodyPr/>
        <a:lstStyle/>
        <a:p>
          <a:endParaRPr lang="en-US"/>
        </a:p>
      </dgm:t>
    </dgm:pt>
    <dgm:pt modelId="{1F82CEB8-4336-7A41-9A23-23C187E5DA7A}">
      <dgm:prSet phldrT="[Text]" custT="1"/>
      <dgm:spPr/>
      <dgm:t>
        <a:bodyPr/>
        <a:lstStyle/>
        <a:p>
          <a:r>
            <a:rPr lang="en-US" sz="3700" b="1" dirty="0" err="1"/>
            <a:t>Extrínseco</a:t>
          </a:r>
          <a:endParaRPr lang="en-US" sz="3700" b="1" dirty="0"/>
        </a:p>
        <a:p>
          <a:r>
            <a:rPr lang="en-US" sz="3200" i="1" dirty="0" err="1"/>
            <a:t>Procedimento</a:t>
          </a:r>
          <a:r>
            <a:rPr lang="en-US" sz="3200" i="1" dirty="0"/>
            <a:t> </a:t>
          </a:r>
          <a:r>
            <a:rPr lang="en-US" sz="3200" i="1" dirty="0" err="1"/>
            <a:t>realizado</a:t>
          </a:r>
          <a:r>
            <a:rPr lang="en-US" sz="3200" i="1" dirty="0"/>
            <a:t> </a:t>
          </a:r>
          <a:r>
            <a:rPr lang="en-US" sz="3200" i="1" dirty="0" err="1"/>
            <a:t>em</a:t>
          </a:r>
          <a:r>
            <a:rPr lang="en-US" sz="3200" i="1" dirty="0"/>
            <a:t> </a:t>
          </a:r>
          <a:r>
            <a:rPr lang="en-US" sz="3200" i="1" dirty="0" err="1"/>
            <a:t>contraditório</a:t>
          </a:r>
          <a:endParaRPr lang="en-US" sz="3200" i="1" dirty="0"/>
        </a:p>
      </dgm:t>
    </dgm:pt>
    <dgm:pt modelId="{555DAE0B-705D-924D-93F4-DE1751556D1E}" type="parTrans" cxnId="{EB3977F4-40A4-A041-9325-E8C478F9945E}">
      <dgm:prSet/>
      <dgm:spPr/>
      <dgm:t>
        <a:bodyPr/>
        <a:lstStyle/>
        <a:p>
          <a:endParaRPr lang="en-US"/>
        </a:p>
      </dgm:t>
    </dgm:pt>
    <dgm:pt modelId="{A3DFD442-ECA1-3045-943C-67AF89856619}" type="sibTrans" cxnId="{EB3977F4-40A4-A041-9325-E8C478F9945E}">
      <dgm:prSet/>
      <dgm:spPr/>
      <dgm:t>
        <a:bodyPr/>
        <a:lstStyle/>
        <a:p>
          <a:endParaRPr lang="en-US"/>
        </a:p>
      </dgm:t>
    </dgm:pt>
    <dgm:pt modelId="{607DAA93-6E04-C540-A12D-740654086110}">
      <dgm:prSet phldrT="[Text]" custT="1"/>
      <dgm:spPr/>
      <dgm:t>
        <a:bodyPr/>
        <a:lstStyle/>
        <a:p>
          <a:r>
            <a:rPr lang="en-US" sz="3700" b="1" dirty="0" err="1"/>
            <a:t>Intrínseco</a:t>
          </a:r>
          <a:endParaRPr lang="en-US" sz="3700" b="1" dirty="0"/>
        </a:p>
        <a:p>
          <a:r>
            <a:rPr lang="en-US" sz="3200" i="1" dirty="0" err="1"/>
            <a:t>Relação</a:t>
          </a:r>
          <a:r>
            <a:rPr lang="en-US" sz="3200" i="1" dirty="0"/>
            <a:t> </a:t>
          </a:r>
          <a:r>
            <a:rPr lang="en-US" sz="3200" i="1" dirty="0" err="1"/>
            <a:t>Jurídica</a:t>
          </a:r>
          <a:endParaRPr lang="en-US" sz="3200" i="1" dirty="0"/>
        </a:p>
      </dgm:t>
    </dgm:pt>
    <dgm:pt modelId="{4942E637-CBFD-5B49-88BD-097FA861AD3D}" type="parTrans" cxnId="{4A23FD50-AB3F-824F-82CC-48D846E071E6}">
      <dgm:prSet/>
      <dgm:spPr/>
      <dgm:t>
        <a:bodyPr/>
        <a:lstStyle/>
        <a:p>
          <a:endParaRPr lang="en-US"/>
        </a:p>
      </dgm:t>
    </dgm:pt>
    <dgm:pt modelId="{87E93A32-3F4B-0D4F-89DD-496F01A60BBD}" type="sibTrans" cxnId="{4A23FD50-AB3F-824F-82CC-48D846E071E6}">
      <dgm:prSet/>
      <dgm:spPr/>
      <dgm:t>
        <a:bodyPr/>
        <a:lstStyle/>
        <a:p>
          <a:endParaRPr lang="en-US"/>
        </a:p>
      </dgm:t>
    </dgm:pt>
    <dgm:pt modelId="{619A0500-A6EE-E641-8B09-CC29E89859A1}" type="pres">
      <dgm:prSet presAssocID="{8F5C1A36-AEDD-0E48-A72C-CBE87F366C5B}" presName="composite" presStyleCnt="0">
        <dgm:presLayoutVars>
          <dgm:chMax val="1"/>
          <dgm:dir/>
          <dgm:resizeHandles val="exact"/>
        </dgm:presLayoutVars>
      </dgm:prSet>
      <dgm:spPr/>
    </dgm:pt>
    <dgm:pt modelId="{481CC464-5EA1-2E49-9054-366CBEF95B83}" type="pres">
      <dgm:prSet presAssocID="{473A4528-A798-5944-817D-DC3DA2F7099C}" presName="roof" presStyleLbl="dkBgShp" presStyleIdx="0" presStyleCnt="2"/>
      <dgm:spPr/>
    </dgm:pt>
    <dgm:pt modelId="{9433214F-AF9A-4845-9DFA-A92D0BD0554B}" type="pres">
      <dgm:prSet presAssocID="{473A4528-A798-5944-817D-DC3DA2F7099C}" presName="pillars" presStyleCnt="0"/>
      <dgm:spPr/>
    </dgm:pt>
    <dgm:pt modelId="{ADAA5087-0902-714A-A4FF-A790DBE32F62}" type="pres">
      <dgm:prSet presAssocID="{473A4528-A798-5944-817D-DC3DA2F7099C}" presName="pillar1" presStyleLbl="node1" presStyleIdx="0" presStyleCnt="2">
        <dgm:presLayoutVars>
          <dgm:bulletEnabled val="1"/>
        </dgm:presLayoutVars>
      </dgm:prSet>
      <dgm:spPr/>
    </dgm:pt>
    <dgm:pt modelId="{19B05913-295C-6A4F-B91D-C5D92D093822}" type="pres">
      <dgm:prSet presAssocID="{607DAA93-6E04-C540-A12D-740654086110}" presName="pillarX" presStyleLbl="node1" presStyleIdx="1" presStyleCnt="2">
        <dgm:presLayoutVars>
          <dgm:bulletEnabled val="1"/>
        </dgm:presLayoutVars>
      </dgm:prSet>
      <dgm:spPr/>
    </dgm:pt>
    <dgm:pt modelId="{A3E3E0E4-FF77-5841-BF41-503A9B2764A0}" type="pres">
      <dgm:prSet presAssocID="{473A4528-A798-5944-817D-DC3DA2F7099C}" presName="base" presStyleLbl="dkBgShp" presStyleIdx="1" presStyleCnt="2"/>
      <dgm:spPr/>
    </dgm:pt>
  </dgm:ptLst>
  <dgm:cxnLst>
    <dgm:cxn modelId="{0A7A0E30-4B6C-2847-B6C4-5181153FDD03}" srcId="{8F5C1A36-AEDD-0E48-A72C-CBE87F366C5B}" destId="{473A4528-A798-5944-817D-DC3DA2F7099C}" srcOrd="0" destOrd="0" parTransId="{9BCFD17C-C5A7-9C4A-A073-2EC8FF6AC026}" sibTransId="{C861F350-F36C-974D-990C-6FEF3E253535}"/>
    <dgm:cxn modelId="{4A23FD50-AB3F-824F-82CC-48D846E071E6}" srcId="{473A4528-A798-5944-817D-DC3DA2F7099C}" destId="{607DAA93-6E04-C540-A12D-740654086110}" srcOrd="1" destOrd="0" parTransId="{4942E637-CBFD-5B49-88BD-097FA861AD3D}" sibTransId="{87E93A32-3F4B-0D4F-89DD-496F01A60BBD}"/>
    <dgm:cxn modelId="{E78C1693-E233-7E42-B1A5-C85C242E6127}" type="presOf" srcId="{473A4528-A798-5944-817D-DC3DA2F7099C}" destId="{481CC464-5EA1-2E49-9054-366CBEF95B83}" srcOrd="0" destOrd="0" presId="urn:microsoft.com/office/officeart/2005/8/layout/hList3"/>
    <dgm:cxn modelId="{8C3E2B93-1EC6-044A-BE2A-A09F2222DEEE}" type="presOf" srcId="{8F5C1A36-AEDD-0E48-A72C-CBE87F366C5B}" destId="{619A0500-A6EE-E641-8B09-CC29E89859A1}" srcOrd="0" destOrd="0" presId="urn:microsoft.com/office/officeart/2005/8/layout/hList3"/>
    <dgm:cxn modelId="{996D90A4-F848-E940-8560-0B07ACCF49B3}" type="presOf" srcId="{607DAA93-6E04-C540-A12D-740654086110}" destId="{19B05913-295C-6A4F-B91D-C5D92D093822}" srcOrd="0" destOrd="0" presId="urn:microsoft.com/office/officeart/2005/8/layout/hList3"/>
    <dgm:cxn modelId="{F93EF6C4-42C2-9842-B8B7-BC46609E1C5A}" type="presOf" srcId="{1F82CEB8-4336-7A41-9A23-23C187E5DA7A}" destId="{ADAA5087-0902-714A-A4FF-A790DBE32F62}" srcOrd="0" destOrd="0" presId="urn:microsoft.com/office/officeart/2005/8/layout/hList3"/>
    <dgm:cxn modelId="{EB3977F4-40A4-A041-9325-E8C478F9945E}" srcId="{473A4528-A798-5944-817D-DC3DA2F7099C}" destId="{1F82CEB8-4336-7A41-9A23-23C187E5DA7A}" srcOrd="0" destOrd="0" parTransId="{555DAE0B-705D-924D-93F4-DE1751556D1E}" sibTransId="{A3DFD442-ECA1-3045-943C-67AF89856619}"/>
    <dgm:cxn modelId="{C8D6305B-B34A-964B-A099-0427A1C810D0}" type="presParOf" srcId="{619A0500-A6EE-E641-8B09-CC29E89859A1}" destId="{481CC464-5EA1-2E49-9054-366CBEF95B83}" srcOrd="0" destOrd="0" presId="urn:microsoft.com/office/officeart/2005/8/layout/hList3"/>
    <dgm:cxn modelId="{B033FBFA-6E85-D34F-A816-9A969C555707}" type="presParOf" srcId="{619A0500-A6EE-E641-8B09-CC29E89859A1}" destId="{9433214F-AF9A-4845-9DFA-A92D0BD0554B}" srcOrd="1" destOrd="0" presId="urn:microsoft.com/office/officeart/2005/8/layout/hList3"/>
    <dgm:cxn modelId="{FD7904CB-9C3B-AA49-911D-DBB0277D8010}" type="presParOf" srcId="{9433214F-AF9A-4845-9DFA-A92D0BD0554B}" destId="{ADAA5087-0902-714A-A4FF-A790DBE32F62}" srcOrd="0" destOrd="0" presId="urn:microsoft.com/office/officeart/2005/8/layout/hList3"/>
    <dgm:cxn modelId="{6F08F45C-7B9A-164A-96AC-A77F9040D535}" type="presParOf" srcId="{9433214F-AF9A-4845-9DFA-A92D0BD0554B}" destId="{19B05913-295C-6A4F-B91D-C5D92D093822}" srcOrd="1" destOrd="0" presId="urn:microsoft.com/office/officeart/2005/8/layout/hList3"/>
    <dgm:cxn modelId="{C9A21DCB-FC84-E141-A221-B34D60D09BF5}" type="presParOf" srcId="{619A0500-A6EE-E641-8B09-CC29E89859A1}" destId="{A3E3E0E4-FF77-5841-BF41-503A9B2764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CCD32-7CA9-5848-9CEE-88DD0486F8CB}" type="doc">
      <dgm:prSet loTypeId="urn:microsoft.com/office/officeart/2005/8/layout/bProcess3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31CFCE8-67D9-1546-B31D-88594CEB394D}">
      <dgm:prSet phldrT="[Text]"/>
      <dgm:spPr/>
      <dgm:t>
        <a:bodyPr/>
        <a:lstStyle/>
        <a:p>
          <a:r>
            <a:rPr lang="en-US" b="1" dirty="0" err="1"/>
            <a:t>Petição</a:t>
          </a:r>
          <a:r>
            <a:rPr lang="en-US" b="1" dirty="0"/>
            <a:t> </a:t>
          </a:r>
          <a:r>
            <a:rPr lang="en-US" b="1" dirty="0" err="1"/>
            <a:t>Inicial</a:t>
          </a:r>
          <a:endParaRPr lang="en-US" b="1" dirty="0"/>
        </a:p>
      </dgm:t>
    </dgm:pt>
    <dgm:pt modelId="{BEDB9B4C-FE55-194A-871A-38786193B2B9}" type="parTrans" cxnId="{077562C4-EFF3-A74E-B07C-1867A66AB110}">
      <dgm:prSet/>
      <dgm:spPr/>
      <dgm:t>
        <a:bodyPr/>
        <a:lstStyle/>
        <a:p>
          <a:endParaRPr lang="en-US" b="1"/>
        </a:p>
      </dgm:t>
    </dgm:pt>
    <dgm:pt modelId="{94297171-C7E6-C542-84D0-B63BFECFFB41}" type="sibTrans" cxnId="{077562C4-EFF3-A74E-B07C-1867A66AB110}">
      <dgm:prSet/>
      <dgm:spPr/>
      <dgm:t>
        <a:bodyPr/>
        <a:lstStyle/>
        <a:p>
          <a:endParaRPr lang="en-US" b="1"/>
        </a:p>
      </dgm:t>
    </dgm:pt>
    <dgm:pt modelId="{5E913F0B-7507-CA45-BD94-1F99D4FEBD96}">
      <dgm:prSet phldrT="[Text]"/>
      <dgm:spPr/>
      <dgm:t>
        <a:bodyPr/>
        <a:lstStyle/>
        <a:p>
          <a:r>
            <a:rPr lang="en-US" b="1" dirty="0" err="1"/>
            <a:t>Juízo</a:t>
          </a:r>
          <a:r>
            <a:rPr lang="en-US" b="1" dirty="0"/>
            <a:t> de </a:t>
          </a:r>
          <a:r>
            <a:rPr lang="en-US" b="1" dirty="0" err="1"/>
            <a:t>Admissibilidade</a:t>
          </a:r>
          <a:r>
            <a:rPr lang="en-US" b="1" dirty="0"/>
            <a:t> e de </a:t>
          </a:r>
          <a:r>
            <a:rPr lang="en-US" b="1" dirty="0" err="1"/>
            <a:t>Mérito</a:t>
          </a:r>
          <a:r>
            <a:rPr lang="en-US" b="1" dirty="0"/>
            <a:t> </a:t>
          </a:r>
          <a:r>
            <a:rPr lang="en-US" b="1" dirty="0" err="1"/>
            <a:t>Inicial</a:t>
          </a:r>
          <a:endParaRPr lang="en-US" b="1" dirty="0"/>
        </a:p>
      </dgm:t>
    </dgm:pt>
    <dgm:pt modelId="{8E9DD5AF-028E-224C-A5ED-FA870F372769}" type="parTrans" cxnId="{4520FF89-D0D7-034C-9504-FB6C2DA2B3BE}">
      <dgm:prSet/>
      <dgm:spPr/>
      <dgm:t>
        <a:bodyPr/>
        <a:lstStyle/>
        <a:p>
          <a:endParaRPr lang="en-US" b="1"/>
        </a:p>
      </dgm:t>
    </dgm:pt>
    <dgm:pt modelId="{6C55B510-F4B7-0B46-B997-07188DE0966E}" type="sibTrans" cxnId="{4520FF89-D0D7-034C-9504-FB6C2DA2B3BE}">
      <dgm:prSet/>
      <dgm:spPr/>
      <dgm:t>
        <a:bodyPr/>
        <a:lstStyle/>
        <a:p>
          <a:endParaRPr lang="en-US" b="1"/>
        </a:p>
      </dgm:t>
    </dgm:pt>
    <dgm:pt modelId="{8CE950E2-E8C3-D744-B925-B305ED49193D}">
      <dgm:prSet phldrT="[Text]"/>
      <dgm:spPr/>
      <dgm:t>
        <a:bodyPr/>
        <a:lstStyle/>
        <a:p>
          <a:r>
            <a:rPr lang="en-US" b="1" dirty="0" err="1"/>
            <a:t>Audiência</a:t>
          </a:r>
          <a:r>
            <a:rPr lang="en-US" b="1" dirty="0"/>
            <a:t> de </a:t>
          </a:r>
          <a:r>
            <a:rPr lang="en-US" b="1" dirty="0" err="1"/>
            <a:t>Conciliação</a:t>
          </a:r>
          <a:r>
            <a:rPr lang="en-US" b="1" dirty="0"/>
            <a:t> </a:t>
          </a:r>
          <a:r>
            <a:rPr lang="en-US" b="1" dirty="0" err="1"/>
            <a:t>ou</a:t>
          </a:r>
          <a:r>
            <a:rPr lang="en-US" b="1" dirty="0"/>
            <a:t> de </a:t>
          </a:r>
          <a:r>
            <a:rPr lang="en-US" b="1" dirty="0" err="1"/>
            <a:t>Mediação</a:t>
          </a:r>
          <a:endParaRPr lang="en-US" b="1" dirty="0"/>
        </a:p>
      </dgm:t>
    </dgm:pt>
    <dgm:pt modelId="{12A47A67-D236-D248-88A0-C99D40410A71}" type="parTrans" cxnId="{62F3F398-3EEE-7541-B87F-AF016211EE33}">
      <dgm:prSet/>
      <dgm:spPr/>
      <dgm:t>
        <a:bodyPr/>
        <a:lstStyle/>
        <a:p>
          <a:endParaRPr lang="en-US" b="1"/>
        </a:p>
      </dgm:t>
    </dgm:pt>
    <dgm:pt modelId="{20ABFD23-1C91-0E4A-BD9D-749877CEC549}" type="sibTrans" cxnId="{62F3F398-3EEE-7541-B87F-AF016211EE33}">
      <dgm:prSet/>
      <dgm:spPr/>
      <dgm:t>
        <a:bodyPr/>
        <a:lstStyle/>
        <a:p>
          <a:endParaRPr lang="en-US" b="1"/>
        </a:p>
      </dgm:t>
    </dgm:pt>
    <dgm:pt modelId="{BEEB434F-9839-2749-B149-BEAEA7EB0BA0}">
      <dgm:prSet phldrT="[Text]"/>
      <dgm:spPr/>
      <dgm:t>
        <a:bodyPr/>
        <a:lstStyle/>
        <a:p>
          <a:r>
            <a:rPr lang="en-US" b="1" dirty="0" err="1"/>
            <a:t>Respostas</a:t>
          </a:r>
          <a:r>
            <a:rPr lang="en-US" b="1" dirty="0"/>
            <a:t> do </a:t>
          </a:r>
          <a:r>
            <a:rPr lang="en-US" b="1" dirty="0" err="1"/>
            <a:t>Requerido</a:t>
          </a:r>
          <a:endParaRPr lang="en-US" b="1" dirty="0"/>
        </a:p>
      </dgm:t>
    </dgm:pt>
    <dgm:pt modelId="{6A4E5D86-1ECA-4F43-92AD-67C4F63867EE}" type="parTrans" cxnId="{3EA38407-EB58-B84C-B675-D620E36B4926}">
      <dgm:prSet/>
      <dgm:spPr/>
      <dgm:t>
        <a:bodyPr/>
        <a:lstStyle/>
        <a:p>
          <a:endParaRPr lang="en-US" b="1"/>
        </a:p>
      </dgm:t>
    </dgm:pt>
    <dgm:pt modelId="{F6334551-81C2-954B-A90D-8CD0E1553DAB}" type="sibTrans" cxnId="{3EA38407-EB58-B84C-B675-D620E36B4926}">
      <dgm:prSet/>
      <dgm:spPr/>
      <dgm:t>
        <a:bodyPr/>
        <a:lstStyle/>
        <a:p>
          <a:endParaRPr lang="en-US" b="1"/>
        </a:p>
      </dgm:t>
    </dgm:pt>
    <dgm:pt modelId="{8B1B083D-F834-6043-8C05-2B84C2BF096B}">
      <dgm:prSet phldrT="[Text]"/>
      <dgm:spPr/>
      <dgm:t>
        <a:bodyPr/>
        <a:lstStyle/>
        <a:p>
          <a:r>
            <a:rPr lang="en-US" b="1" dirty="0" err="1"/>
            <a:t>Providências</a:t>
          </a:r>
          <a:r>
            <a:rPr lang="en-US" b="1" dirty="0"/>
            <a:t> </a:t>
          </a:r>
          <a:r>
            <a:rPr lang="en-US" b="1" dirty="0" err="1"/>
            <a:t>Preliminares</a:t>
          </a:r>
          <a:r>
            <a:rPr lang="en-US" b="1" dirty="0"/>
            <a:t>, </a:t>
          </a:r>
          <a:r>
            <a:rPr lang="en-US" b="1" dirty="0" err="1"/>
            <a:t>Saneamento</a:t>
          </a:r>
          <a:r>
            <a:rPr lang="en-US" b="1" dirty="0"/>
            <a:t> e </a:t>
          </a:r>
          <a:r>
            <a:rPr lang="en-US" b="1" dirty="0" err="1"/>
            <a:t>Organização</a:t>
          </a:r>
          <a:endParaRPr lang="en-US" b="1" dirty="0"/>
        </a:p>
      </dgm:t>
    </dgm:pt>
    <dgm:pt modelId="{D91B5B7A-F65D-D847-BCC4-3E8BD87C2D78}" type="parTrans" cxnId="{F23E7FF4-BF7C-DD48-A7CC-C4A8F3ED6047}">
      <dgm:prSet/>
      <dgm:spPr/>
      <dgm:t>
        <a:bodyPr/>
        <a:lstStyle/>
        <a:p>
          <a:endParaRPr lang="en-US" b="1"/>
        </a:p>
      </dgm:t>
    </dgm:pt>
    <dgm:pt modelId="{BB318C77-99B8-F949-91BC-564CD42E3C13}" type="sibTrans" cxnId="{F23E7FF4-BF7C-DD48-A7CC-C4A8F3ED6047}">
      <dgm:prSet/>
      <dgm:spPr/>
      <dgm:t>
        <a:bodyPr/>
        <a:lstStyle/>
        <a:p>
          <a:endParaRPr lang="en-US" b="1"/>
        </a:p>
      </dgm:t>
    </dgm:pt>
    <dgm:pt modelId="{9A7E5502-BA62-B947-A34E-28CCD27137EB}">
      <dgm:prSet phldrT="[Text]"/>
      <dgm:spPr/>
      <dgm:t>
        <a:bodyPr/>
        <a:lstStyle/>
        <a:p>
          <a:r>
            <a:rPr lang="en-US" b="1" dirty="0" err="1"/>
            <a:t>Produção</a:t>
          </a:r>
          <a:r>
            <a:rPr lang="en-US" b="1" dirty="0"/>
            <a:t> de </a:t>
          </a:r>
          <a:r>
            <a:rPr lang="en-US" b="1" dirty="0" err="1"/>
            <a:t>Provas</a:t>
          </a:r>
          <a:endParaRPr lang="en-US" b="1" dirty="0"/>
        </a:p>
      </dgm:t>
    </dgm:pt>
    <dgm:pt modelId="{A0F586DB-41DF-7242-8789-533BDB2DCF40}" type="parTrans" cxnId="{B83AB2D6-4CF9-1C41-A849-B5421FF3A870}">
      <dgm:prSet/>
      <dgm:spPr/>
      <dgm:t>
        <a:bodyPr/>
        <a:lstStyle/>
        <a:p>
          <a:endParaRPr lang="en-US" b="1"/>
        </a:p>
      </dgm:t>
    </dgm:pt>
    <dgm:pt modelId="{317202E3-C88B-764A-ACF6-49EBF8A96F69}" type="sibTrans" cxnId="{B83AB2D6-4CF9-1C41-A849-B5421FF3A870}">
      <dgm:prSet/>
      <dgm:spPr/>
      <dgm:t>
        <a:bodyPr/>
        <a:lstStyle/>
        <a:p>
          <a:endParaRPr lang="en-US" b="1"/>
        </a:p>
      </dgm:t>
    </dgm:pt>
    <dgm:pt modelId="{A4E4AEDC-EAB0-2D4B-B3EF-7F67F78F0A6C}">
      <dgm:prSet phldrT="[Text]"/>
      <dgm:spPr/>
      <dgm:t>
        <a:bodyPr/>
        <a:lstStyle/>
        <a:p>
          <a:r>
            <a:rPr lang="en-US" b="1" dirty="0" err="1"/>
            <a:t>Decisão</a:t>
          </a:r>
          <a:endParaRPr lang="en-US" b="1" dirty="0"/>
        </a:p>
      </dgm:t>
    </dgm:pt>
    <dgm:pt modelId="{C79FECF3-13D3-8545-BC11-A718203EF2A2}" type="parTrans" cxnId="{FB748400-E54D-514F-9237-10095B8A6864}">
      <dgm:prSet/>
      <dgm:spPr/>
      <dgm:t>
        <a:bodyPr/>
        <a:lstStyle/>
        <a:p>
          <a:endParaRPr lang="en-US" b="1"/>
        </a:p>
      </dgm:t>
    </dgm:pt>
    <dgm:pt modelId="{33494312-0147-1B47-8F9B-579543689DF0}" type="sibTrans" cxnId="{FB748400-E54D-514F-9237-10095B8A6864}">
      <dgm:prSet/>
      <dgm:spPr/>
      <dgm:t>
        <a:bodyPr/>
        <a:lstStyle/>
        <a:p>
          <a:endParaRPr lang="en-US" b="1"/>
        </a:p>
      </dgm:t>
    </dgm:pt>
    <dgm:pt modelId="{4260F082-B8E7-524F-99DB-1C3BF36778CC}" type="pres">
      <dgm:prSet presAssocID="{C78CCD32-7CA9-5848-9CEE-88DD0486F8CB}" presName="Name0" presStyleCnt="0">
        <dgm:presLayoutVars>
          <dgm:dir/>
          <dgm:resizeHandles val="exact"/>
        </dgm:presLayoutVars>
      </dgm:prSet>
      <dgm:spPr/>
    </dgm:pt>
    <dgm:pt modelId="{34AEB682-09F0-CA49-BFFF-83943370294D}" type="pres">
      <dgm:prSet presAssocID="{531CFCE8-67D9-1546-B31D-88594CEB394D}" presName="node" presStyleLbl="node1" presStyleIdx="0" presStyleCnt="7">
        <dgm:presLayoutVars>
          <dgm:bulletEnabled val="1"/>
        </dgm:presLayoutVars>
      </dgm:prSet>
      <dgm:spPr/>
    </dgm:pt>
    <dgm:pt modelId="{EE7E2031-A991-C44F-8F38-8339172C81B1}" type="pres">
      <dgm:prSet presAssocID="{94297171-C7E6-C542-84D0-B63BFECFFB41}" presName="sibTrans" presStyleLbl="sibTrans1D1" presStyleIdx="0" presStyleCnt="6"/>
      <dgm:spPr/>
    </dgm:pt>
    <dgm:pt modelId="{61FEAB9E-9AFF-0747-94AB-936868FB6AD5}" type="pres">
      <dgm:prSet presAssocID="{94297171-C7E6-C542-84D0-B63BFECFFB41}" presName="connectorText" presStyleLbl="sibTrans1D1" presStyleIdx="0" presStyleCnt="6"/>
      <dgm:spPr/>
    </dgm:pt>
    <dgm:pt modelId="{1A2D573E-5FC3-1A40-8698-C0E0D1AB2C3B}" type="pres">
      <dgm:prSet presAssocID="{5E913F0B-7507-CA45-BD94-1F99D4FEBD96}" presName="node" presStyleLbl="node1" presStyleIdx="1" presStyleCnt="7">
        <dgm:presLayoutVars>
          <dgm:bulletEnabled val="1"/>
        </dgm:presLayoutVars>
      </dgm:prSet>
      <dgm:spPr/>
    </dgm:pt>
    <dgm:pt modelId="{58DCAB9A-9E7E-EB40-ADEB-F9B8590D6B56}" type="pres">
      <dgm:prSet presAssocID="{6C55B510-F4B7-0B46-B997-07188DE0966E}" presName="sibTrans" presStyleLbl="sibTrans1D1" presStyleIdx="1" presStyleCnt="6"/>
      <dgm:spPr/>
    </dgm:pt>
    <dgm:pt modelId="{47A85FBA-B8C3-2F49-8AE9-E5870F3A92A7}" type="pres">
      <dgm:prSet presAssocID="{6C55B510-F4B7-0B46-B997-07188DE0966E}" presName="connectorText" presStyleLbl="sibTrans1D1" presStyleIdx="1" presStyleCnt="6"/>
      <dgm:spPr/>
    </dgm:pt>
    <dgm:pt modelId="{1431A497-0DE5-C64C-B9BD-54F2AF80BC64}" type="pres">
      <dgm:prSet presAssocID="{8CE950E2-E8C3-D744-B925-B305ED49193D}" presName="node" presStyleLbl="node1" presStyleIdx="2" presStyleCnt="7">
        <dgm:presLayoutVars>
          <dgm:bulletEnabled val="1"/>
        </dgm:presLayoutVars>
      </dgm:prSet>
      <dgm:spPr/>
    </dgm:pt>
    <dgm:pt modelId="{A8FECB58-D0CC-9046-95FF-029477ABEE7F}" type="pres">
      <dgm:prSet presAssocID="{20ABFD23-1C91-0E4A-BD9D-749877CEC549}" presName="sibTrans" presStyleLbl="sibTrans1D1" presStyleIdx="2" presStyleCnt="6"/>
      <dgm:spPr/>
    </dgm:pt>
    <dgm:pt modelId="{5B60EAEE-4928-8241-A1D0-066011053DE9}" type="pres">
      <dgm:prSet presAssocID="{20ABFD23-1C91-0E4A-BD9D-749877CEC549}" presName="connectorText" presStyleLbl="sibTrans1D1" presStyleIdx="2" presStyleCnt="6"/>
      <dgm:spPr/>
    </dgm:pt>
    <dgm:pt modelId="{5E5B67D6-5646-AE46-8961-BCF2033840D9}" type="pres">
      <dgm:prSet presAssocID="{BEEB434F-9839-2749-B149-BEAEA7EB0BA0}" presName="node" presStyleLbl="node1" presStyleIdx="3" presStyleCnt="7">
        <dgm:presLayoutVars>
          <dgm:bulletEnabled val="1"/>
        </dgm:presLayoutVars>
      </dgm:prSet>
      <dgm:spPr/>
    </dgm:pt>
    <dgm:pt modelId="{274438EB-0B71-C246-8038-A4DB2E3B82A0}" type="pres">
      <dgm:prSet presAssocID="{F6334551-81C2-954B-A90D-8CD0E1553DAB}" presName="sibTrans" presStyleLbl="sibTrans1D1" presStyleIdx="3" presStyleCnt="6"/>
      <dgm:spPr/>
    </dgm:pt>
    <dgm:pt modelId="{E0763427-E7F2-B64B-8EC9-EA795512B6A0}" type="pres">
      <dgm:prSet presAssocID="{F6334551-81C2-954B-A90D-8CD0E1553DAB}" presName="connectorText" presStyleLbl="sibTrans1D1" presStyleIdx="3" presStyleCnt="6"/>
      <dgm:spPr/>
    </dgm:pt>
    <dgm:pt modelId="{1DD76B46-1F30-C14C-A195-6ED0B7E5E17A}" type="pres">
      <dgm:prSet presAssocID="{8B1B083D-F834-6043-8C05-2B84C2BF096B}" presName="node" presStyleLbl="node1" presStyleIdx="4" presStyleCnt="7">
        <dgm:presLayoutVars>
          <dgm:bulletEnabled val="1"/>
        </dgm:presLayoutVars>
      </dgm:prSet>
      <dgm:spPr/>
    </dgm:pt>
    <dgm:pt modelId="{FF60071A-C7E0-C540-91FC-C96CBC965A51}" type="pres">
      <dgm:prSet presAssocID="{BB318C77-99B8-F949-91BC-564CD42E3C13}" presName="sibTrans" presStyleLbl="sibTrans1D1" presStyleIdx="4" presStyleCnt="6"/>
      <dgm:spPr/>
    </dgm:pt>
    <dgm:pt modelId="{A42F2AB5-0AF5-454D-B879-D61029014DB8}" type="pres">
      <dgm:prSet presAssocID="{BB318C77-99B8-F949-91BC-564CD42E3C13}" presName="connectorText" presStyleLbl="sibTrans1D1" presStyleIdx="4" presStyleCnt="6"/>
      <dgm:spPr/>
    </dgm:pt>
    <dgm:pt modelId="{092A4857-0A62-E246-87B3-9992AB5AC87B}" type="pres">
      <dgm:prSet presAssocID="{9A7E5502-BA62-B947-A34E-28CCD27137EB}" presName="node" presStyleLbl="node1" presStyleIdx="5" presStyleCnt="7">
        <dgm:presLayoutVars>
          <dgm:bulletEnabled val="1"/>
        </dgm:presLayoutVars>
      </dgm:prSet>
      <dgm:spPr/>
    </dgm:pt>
    <dgm:pt modelId="{060B64A7-BF94-9C4A-AE80-CCA1CF0A8280}" type="pres">
      <dgm:prSet presAssocID="{317202E3-C88B-764A-ACF6-49EBF8A96F69}" presName="sibTrans" presStyleLbl="sibTrans1D1" presStyleIdx="5" presStyleCnt="6"/>
      <dgm:spPr/>
    </dgm:pt>
    <dgm:pt modelId="{C92835CB-0D61-FB4A-BEBA-363EDC13BED4}" type="pres">
      <dgm:prSet presAssocID="{317202E3-C88B-764A-ACF6-49EBF8A96F69}" presName="connectorText" presStyleLbl="sibTrans1D1" presStyleIdx="5" presStyleCnt="6"/>
      <dgm:spPr/>
    </dgm:pt>
    <dgm:pt modelId="{AA0EE384-15CA-6D43-A6DD-51F6358FEA8B}" type="pres">
      <dgm:prSet presAssocID="{A4E4AEDC-EAB0-2D4B-B3EF-7F67F78F0A6C}" presName="node" presStyleLbl="node1" presStyleIdx="6" presStyleCnt="7">
        <dgm:presLayoutVars>
          <dgm:bulletEnabled val="1"/>
        </dgm:presLayoutVars>
      </dgm:prSet>
      <dgm:spPr/>
    </dgm:pt>
  </dgm:ptLst>
  <dgm:cxnLst>
    <dgm:cxn modelId="{FB748400-E54D-514F-9237-10095B8A6864}" srcId="{C78CCD32-7CA9-5848-9CEE-88DD0486F8CB}" destId="{A4E4AEDC-EAB0-2D4B-B3EF-7F67F78F0A6C}" srcOrd="6" destOrd="0" parTransId="{C79FECF3-13D3-8545-BC11-A718203EF2A2}" sibTransId="{33494312-0147-1B47-8F9B-579543689DF0}"/>
    <dgm:cxn modelId="{3EA38407-EB58-B84C-B675-D620E36B4926}" srcId="{C78CCD32-7CA9-5848-9CEE-88DD0486F8CB}" destId="{BEEB434F-9839-2749-B149-BEAEA7EB0BA0}" srcOrd="3" destOrd="0" parTransId="{6A4E5D86-1ECA-4F43-92AD-67C4F63867EE}" sibTransId="{F6334551-81C2-954B-A90D-8CD0E1553DAB}"/>
    <dgm:cxn modelId="{E8808607-3AE4-EA41-BEBE-788DB492EF42}" type="presOf" srcId="{BB318C77-99B8-F949-91BC-564CD42E3C13}" destId="{A42F2AB5-0AF5-454D-B879-D61029014DB8}" srcOrd="1" destOrd="0" presId="urn:microsoft.com/office/officeart/2005/8/layout/bProcess3"/>
    <dgm:cxn modelId="{8313A010-F9BE-1944-85C7-57F4DABD3300}" type="presOf" srcId="{94297171-C7E6-C542-84D0-B63BFECFFB41}" destId="{61FEAB9E-9AFF-0747-94AB-936868FB6AD5}" srcOrd="1" destOrd="0" presId="urn:microsoft.com/office/officeart/2005/8/layout/bProcess3"/>
    <dgm:cxn modelId="{6BC73C15-CC67-7745-A27D-07CB90AFD00A}" type="presOf" srcId="{BEEB434F-9839-2749-B149-BEAEA7EB0BA0}" destId="{5E5B67D6-5646-AE46-8961-BCF2033840D9}" srcOrd="0" destOrd="0" presId="urn:microsoft.com/office/officeart/2005/8/layout/bProcess3"/>
    <dgm:cxn modelId="{737B1E4D-8570-1E4C-ACAB-90E16CA1774C}" type="presOf" srcId="{5E913F0B-7507-CA45-BD94-1F99D4FEBD96}" destId="{1A2D573E-5FC3-1A40-8698-C0E0D1AB2C3B}" srcOrd="0" destOrd="0" presId="urn:microsoft.com/office/officeart/2005/8/layout/bProcess3"/>
    <dgm:cxn modelId="{8290475A-10F0-4B42-92E3-08F92582182B}" type="presOf" srcId="{317202E3-C88B-764A-ACF6-49EBF8A96F69}" destId="{C92835CB-0D61-FB4A-BEBA-363EDC13BED4}" srcOrd="1" destOrd="0" presId="urn:microsoft.com/office/officeart/2005/8/layout/bProcess3"/>
    <dgm:cxn modelId="{6415EB5E-9153-9D4E-8EB3-214FD8FEC41F}" type="presOf" srcId="{8CE950E2-E8C3-D744-B925-B305ED49193D}" destId="{1431A497-0DE5-C64C-B9BD-54F2AF80BC64}" srcOrd="0" destOrd="0" presId="urn:microsoft.com/office/officeart/2005/8/layout/bProcess3"/>
    <dgm:cxn modelId="{5ED6C76E-C3DF-2D47-B778-7A6F264E9080}" type="presOf" srcId="{9A7E5502-BA62-B947-A34E-28CCD27137EB}" destId="{092A4857-0A62-E246-87B3-9992AB5AC87B}" srcOrd="0" destOrd="0" presId="urn:microsoft.com/office/officeart/2005/8/layout/bProcess3"/>
    <dgm:cxn modelId="{DC8E1C80-0365-404D-AA6C-C069C5F5C826}" type="presOf" srcId="{A4E4AEDC-EAB0-2D4B-B3EF-7F67F78F0A6C}" destId="{AA0EE384-15CA-6D43-A6DD-51F6358FEA8B}" srcOrd="0" destOrd="0" presId="urn:microsoft.com/office/officeart/2005/8/layout/bProcess3"/>
    <dgm:cxn modelId="{DC0FEA89-6C8D-434A-A383-4849E9F87996}" type="presOf" srcId="{F6334551-81C2-954B-A90D-8CD0E1553DAB}" destId="{E0763427-E7F2-B64B-8EC9-EA795512B6A0}" srcOrd="1" destOrd="0" presId="urn:microsoft.com/office/officeart/2005/8/layout/bProcess3"/>
    <dgm:cxn modelId="{4520FF89-D0D7-034C-9504-FB6C2DA2B3BE}" srcId="{C78CCD32-7CA9-5848-9CEE-88DD0486F8CB}" destId="{5E913F0B-7507-CA45-BD94-1F99D4FEBD96}" srcOrd="1" destOrd="0" parTransId="{8E9DD5AF-028E-224C-A5ED-FA870F372769}" sibTransId="{6C55B510-F4B7-0B46-B997-07188DE0966E}"/>
    <dgm:cxn modelId="{5387AE93-EFEC-7C4F-974E-92D0068B53AB}" type="presOf" srcId="{531CFCE8-67D9-1546-B31D-88594CEB394D}" destId="{34AEB682-09F0-CA49-BFFF-83943370294D}" srcOrd="0" destOrd="0" presId="urn:microsoft.com/office/officeart/2005/8/layout/bProcess3"/>
    <dgm:cxn modelId="{62F3F398-3EEE-7541-B87F-AF016211EE33}" srcId="{C78CCD32-7CA9-5848-9CEE-88DD0486F8CB}" destId="{8CE950E2-E8C3-D744-B925-B305ED49193D}" srcOrd="2" destOrd="0" parTransId="{12A47A67-D236-D248-88A0-C99D40410A71}" sibTransId="{20ABFD23-1C91-0E4A-BD9D-749877CEC549}"/>
    <dgm:cxn modelId="{077562C4-EFF3-A74E-B07C-1867A66AB110}" srcId="{C78CCD32-7CA9-5848-9CEE-88DD0486F8CB}" destId="{531CFCE8-67D9-1546-B31D-88594CEB394D}" srcOrd="0" destOrd="0" parTransId="{BEDB9B4C-FE55-194A-871A-38786193B2B9}" sibTransId="{94297171-C7E6-C542-84D0-B63BFECFFB41}"/>
    <dgm:cxn modelId="{ED3555C7-B19E-304B-BAA0-5C34E62215BB}" type="presOf" srcId="{317202E3-C88B-764A-ACF6-49EBF8A96F69}" destId="{060B64A7-BF94-9C4A-AE80-CCA1CF0A8280}" srcOrd="0" destOrd="0" presId="urn:microsoft.com/office/officeart/2005/8/layout/bProcess3"/>
    <dgm:cxn modelId="{B83AB2D6-4CF9-1C41-A849-B5421FF3A870}" srcId="{C78CCD32-7CA9-5848-9CEE-88DD0486F8CB}" destId="{9A7E5502-BA62-B947-A34E-28CCD27137EB}" srcOrd="5" destOrd="0" parTransId="{A0F586DB-41DF-7242-8789-533BDB2DCF40}" sibTransId="{317202E3-C88B-764A-ACF6-49EBF8A96F69}"/>
    <dgm:cxn modelId="{688277DC-6036-FE41-B0D5-6130269952BB}" type="presOf" srcId="{6C55B510-F4B7-0B46-B997-07188DE0966E}" destId="{47A85FBA-B8C3-2F49-8AE9-E5870F3A92A7}" srcOrd="1" destOrd="0" presId="urn:microsoft.com/office/officeart/2005/8/layout/bProcess3"/>
    <dgm:cxn modelId="{878A07DD-1A54-C348-83D2-11DB5F558D20}" type="presOf" srcId="{20ABFD23-1C91-0E4A-BD9D-749877CEC549}" destId="{5B60EAEE-4928-8241-A1D0-066011053DE9}" srcOrd="1" destOrd="0" presId="urn:microsoft.com/office/officeart/2005/8/layout/bProcess3"/>
    <dgm:cxn modelId="{5FE4A5E6-5899-EE48-9052-39B3EC249885}" type="presOf" srcId="{20ABFD23-1C91-0E4A-BD9D-749877CEC549}" destId="{A8FECB58-D0CC-9046-95FF-029477ABEE7F}" srcOrd="0" destOrd="0" presId="urn:microsoft.com/office/officeart/2005/8/layout/bProcess3"/>
    <dgm:cxn modelId="{7B111DEC-2F70-DE45-8D52-97184326DA48}" type="presOf" srcId="{F6334551-81C2-954B-A90D-8CD0E1553DAB}" destId="{274438EB-0B71-C246-8038-A4DB2E3B82A0}" srcOrd="0" destOrd="0" presId="urn:microsoft.com/office/officeart/2005/8/layout/bProcess3"/>
    <dgm:cxn modelId="{0F83BFEF-4086-B549-B73D-E2BE0F6389C7}" type="presOf" srcId="{C78CCD32-7CA9-5848-9CEE-88DD0486F8CB}" destId="{4260F082-B8E7-524F-99DB-1C3BF36778CC}" srcOrd="0" destOrd="0" presId="urn:microsoft.com/office/officeart/2005/8/layout/bProcess3"/>
    <dgm:cxn modelId="{57E753F3-87DF-FA47-9ECD-7C5D9E3E296A}" type="presOf" srcId="{BB318C77-99B8-F949-91BC-564CD42E3C13}" destId="{FF60071A-C7E0-C540-91FC-C96CBC965A51}" srcOrd="0" destOrd="0" presId="urn:microsoft.com/office/officeart/2005/8/layout/bProcess3"/>
    <dgm:cxn modelId="{F23E7FF4-BF7C-DD48-A7CC-C4A8F3ED6047}" srcId="{C78CCD32-7CA9-5848-9CEE-88DD0486F8CB}" destId="{8B1B083D-F834-6043-8C05-2B84C2BF096B}" srcOrd="4" destOrd="0" parTransId="{D91B5B7A-F65D-D847-BCC4-3E8BD87C2D78}" sibTransId="{BB318C77-99B8-F949-91BC-564CD42E3C13}"/>
    <dgm:cxn modelId="{FE29A0F6-E7CD-BE40-A589-6546BEDB100E}" type="presOf" srcId="{94297171-C7E6-C542-84D0-B63BFECFFB41}" destId="{EE7E2031-A991-C44F-8F38-8339172C81B1}" srcOrd="0" destOrd="0" presId="urn:microsoft.com/office/officeart/2005/8/layout/bProcess3"/>
    <dgm:cxn modelId="{DB4664FD-5B91-1143-914D-5CC47F833E88}" type="presOf" srcId="{8B1B083D-F834-6043-8C05-2B84C2BF096B}" destId="{1DD76B46-1F30-C14C-A195-6ED0B7E5E17A}" srcOrd="0" destOrd="0" presId="urn:microsoft.com/office/officeart/2005/8/layout/bProcess3"/>
    <dgm:cxn modelId="{BF5148FF-DE55-E74F-875C-CF66B2CFABB5}" type="presOf" srcId="{6C55B510-F4B7-0B46-B997-07188DE0966E}" destId="{58DCAB9A-9E7E-EB40-ADEB-F9B8590D6B56}" srcOrd="0" destOrd="0" presId="urn:microsoft.com/office/officeart/2005/8/layout/bProcess3"/>
    <dgm:cxn modelId="{01EB68DF-FB16-7049-A8E1-720A4A8317E9}" type="presParOf" srcId="{4260F082-B8E7-524F-99DB-1C3BF36778CC}" destId="{34AEB682-09F0-CA49-BFFF-83943370294D}" srcOrd="0" destOrd="0" presId="urn:microsoft.com/office/officeart/2005/8/layout/bProcess3"/>
    <dgm:cxn modelId="{0F69534F-2917-2048-8A30-22C8EEAC4252}" type="presParOf" srcId="{4260F082-B8E7-524F-99DB-1C3BF36778CC}" destId="{EE7E2031-A991-C44F-8F38-8339172C81B1}" srcOrd="1" destOrd="0" presId="urn:microsoft.com/office/officeart/2005/8/layout/bProcess3"/>
    <dgm:cxn modelId="{4FF67923-1B89-4D44-A0E3-5157C1CFF577}" type="presParOf" srcId="{EE7E2031-A991-C44F-8F38-8339172C81B1}" destId="{61FEAB9E-9AFF-0747-94AB-936868FB6AD5}" srcOrd="0" destOrd="0" presId="urn:microsoft.com/office/officeart/2005/8/layout/bProcess3"/>
    <dgm:cxn modelId="{A1C3DAD4-731B-AA45-B911-EA6043A9A830}" type="presParOf" srcId="{4260F082-B8E7-524F-99DB-1C3BF36778CC}" destId="{1A2D573E-5FC3-1A40-8698-C0E0D1AB2C3B}" srcOrd="2" destOrd="0" presId="urn:microsoft.com/office/officeart/2005/8/layout/bProcess3"/>
    <dgm:cxn modelId="{8F760370-D09E-5045-91AB-0B8F23CC5084}" type="presParOf" srcId="{4260F082-B8E7-524F-99DB-1C3BF36778CC}" destId="{58DCAB9A-9E7E-EB40-ADEB-F9B8590D6B56}" srcOrd="3" destOrd="0" presId="urn:microsoft.com/office/officeart/2005/8/layout/bProcess3"/>
    <dgm:cxn modelId="{B5FD7CBE-578A-1340-A493-318C814938E0}" type="presParOf" srcId="{58DCAB9A-9E7E-EB40-ADEB-F9B8590D6B56}" destId="{47A85FBA-B8C3-2F49-8AE9-E5870F3A92A7}" srcOrd="0" destOrd="0" presId="urn:microsoft.com/office/officeart/2005/8/layout/bProcess3"/>
    <dgm:cxn modelId="{14CE2E52-FA01-5C4A-8EB6-67AB4EE135B2}" type="presParOf" srcId="{4260F082-B8E7-524F-99DB-1C3BF36778CC}" destId="{1431A497-0DE5-C64C-B9BD-54F2AF80BC64}" srcOrd="4" destOrd="0" presId="urn:microsoft.com/office/officeart/2005/8/layout/bProcess3"/>
    <dgm:cxn modelId="{AAE14544-1EC4-6247-A5A6-43E63DBDD32D}" type="presParOf" srcId="{4260F082-B8E7-524F-99DB-1C3BF36778CC}" destId="{A8FECB58-D0CC-9046-95FF-029477ABEE7F}" srcOrd="5" destOrd="0" presId="urn:microsoft.com/office/officeart/2005/8/layout/bProcess3"/>
    <dgm:cxn modelId="{D0D70857-BCAA-A44F-95E7-89AC786C1541}" type="presParOf" srcId="{A8FECB58-D0CC-9046-95FF-029477ABEE7F}" destId="{5B60EAEE-4928-8241-A1D0-066011053DE9}" srcOrd="0" destOrd="0" presId="urn:microsoft.com/office/officeart/2005/8/layout/bProcess3"/>
    <dgm:cxn modelId="{BBBF2C9B-300B-7446-8A90-9D58216A2FB5}" type="presParOf" srcId="{4260F082-B8E7-524F-99DB-1C3BF36778CC}" destId="{5E5B67D6-5646-AE46-8961-BCF2033840D9}" srcOrd="6" destOrd="0" presId="urn:microsoft.com/office/officeart/2005/8/layout/bProcess3"/>
    <dgm:cxn modelId="{40DF5CC7-A774-4A46-901D-530B73A1E4A9}" type="presParOf" srcId="{4260F082-B8E7-524F-99DB-1C3BF36778CC}" destId="{274438EB-0B71-C246-8038-A4DB2E3B82A0}" srcOrd="7" destOrd="0" presId="urn:microsoft.com/office/officeart/2005/8/layout/bProcess3"/>
    <dgm:cxn modelId="{B3B6880E-FF31-014A-A8D8-298847F432BB}" type="presParOf" srcId="{274438EB-0B71-C246-8038-A4DB2E3B82A0}" destId="{E0763427-E7F2-B64B-8EC9-EA795512B6A0}" srcOrd="0" destOrd="0" presId="urn:microsoft.com/office/officeart/2005/8/layout/bProcess3"/>
    <dgm:cxn modelId="{6EFF6D2D-D105-DC4D-8132-0EBD717F2719}" type="presParOf" srcId="{4260F082-B8E7-524F-99DB-1C3BF36778CC}" destId="{1DD76B46-1F30-C14C-A195-6ED0B7E5E17A}" srcOrd="8" destOrd="0" presId="urn:microsoft.com/office/officeart/2005/8/layout/bProcess3"/>
    <dgm:cxn modelId="{18E90D62-76D7-514C-B1BC-6D6AB493A2BB}" type="presParOf" srcId="{4260F082-B8E7-524F-99DB-1C3BF36778CC}" destId="{FF60071A-C7E0-C540-91FC-C96CBC965A51}" srcOrd="9" destOrd="0" presId="urn:microsoft.com/office/officeart/2005/8/layout/bProcess3"/>
    <dgm:cxn modelId="{02DC6EFC-3127-DA40-8D33-8594B9967575}" type="presParOf" srcId="{FF60071A-C7E0-C540-91FC-C96CBC965A51}" destId="{A42F2AB5-0AF5-454D-B879-D61029014DB8}" srcOrd="0" destOrd="0" presId="urn:microsoft.com/office/officeart/2005/8/layout/bProcess3"/>
    <dgm:cxn modelId="{102422F2-68E0-1940-9860-8C2E016A6DA1}" type="presParOf" srcId="{4260F082-B8E7-524F-99DB-1C3BF36778CC}" destId="{092A4857-0A62-E246-87B3-9992AB5AC87B}" srcOrd="10" destOrd="0" presId="urn:microsoft.com/office/officeart/2005/8/layout/bProcess3"/>
    <dgm:cxn modelId="{33D5289F-8892-A145-86D6-741E10F47D7A}" type="presParOf" srcId="{4260F082-B8E7-524F-99DB-1C3BF36778CC}" destId="{060B64A7-BF94-9C4A-AE80-CCA1CF0A8280}" srcOrd="11" destOrd="0" presId="urn:microsoft.com/office/officeart/2005/8/layout/bProcess3"/>
    <dgm:cxn modelId="{528F6668-B66C-4745-BE3F-ADA4A39014E0}" type="presParOf" srcId="{060B64A7-BF94-9C4A-AE80-CCA1CF0A8280}" destId="{C92835CB-0D61-FB4A-BEBA-363EDC13BED4}" srcOrd="0" destOrd="0" presId="urn:microsoft.com/office/officeart/2005/8/layout/bProcess3"/>
    <dgm:cxn modelId="{07602D98-0005-7E48-9414-0FD07CE2FF80}" type="presParOf" srcId="{4260F082-B8E7-524F-99DB-1C3BF36778CC}" destId="{AA0EE384-15CA-6D43-A6DD-51F6358FEA8B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A2E9B3-6421-C042-95BD-64058E1632DB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B6D1AD9D-87D3-9D4F-BDA2-7C16EE7EBDC8}">
      <dgm:prSet phldrT="[Text]"/>
      <dgm:spPr/>
      <dgm:t>
        <a:bodyPr/>
        <a:lstStyle/>
        <a:p>
          <a:r>
            <a:rPr lang="en-US" dirty="0" err="1"/>
            <a:t>Fase</a:t>
          </a:r>
          <a:r>
            <a:rPr lang="en-US" dirty="0"/>
            <a:t> </a:t>
          </a:r>
          <a:r>
            <a:rPr lang="en-US" dirty="0" err="1"/>
            <a:t>Postulatória</a:t>
          </a:r>
          <a:endParaRPr lang="en-US" dirty="0"/>
        </a:p>
      </dgm:t>
    </dgm:pt>
    <dgm:pt modelId="{15FE2349-4FC4-A44A-9F39-51AE76D2DCAA}" type="parTrans" cxnId="{2CD78E31-8BD5-9745-A94E-51313DE6FEB6}">
      <dgm:prSet/>
      <dgm:spPr/>
      <dgm:t>
        <a:bodyPr/>
        <a:lstStyle/>
        <a:p>
          <a:endParaRPr lang="en-US"/>
        </a:p>
      </dgm:t>
    </dgm:pt>
    <dgm:pt modelId="{110444CC-7B74-3F45-93A3-42439CFAA054}" type="sibTrans" cxnId="{2CD78E31-8BD5-9745-A94E-51313DE6FEB6}">
      <dgm:prSet/>
      <dgm:spPr/>
      <dgm:t>
        <a:bodyPr/>
        <a:lstStyle/>
        <a:p>
          <a:endParaRPr lang="en-US"/>
        </a:p>
      </dgm:t>
    </dgm:pt>
    <dgm:pt modelId="{6762C93F-756C-4F41-879C-D5290962E5D6}">
      <dgm:prSet phldrT="[Text]"/>
      <dgm:spPr/>
      <dgm:t>
        <a:bodyPr/>
        <a:lstStyle/>
        <a:p>
          <a:r>
            <a:rPr lang="en-US" dirty="0" err="1"/>
            <a:t>Fase</a:t>
          </a:r>
          <a:r>
            <a:rPr lang="en-US" dirty="0"/>
            <a:t> </a:t>
          </a:r>
          <a:r>
            <a:rPr lang="en-US" dirty="0" err="1"/>
            <a:t>Ordinatória</a:t>
          </a:r>
          <a:endParaRPr lang="en-US" dirty="0"/>
        </a:p>
      </dgm:t>
    </dgm:pt>
    <dgm:pt modelId="{C97F9117-FE89-5744-A5B9-1D1026AC193E}" type="parTrans" cxnId="{F2A53ACC-6B51-A242-ACE7-01C95C4A2DF0}">
      <dgm:prSet/>
      <dgm:spPr/>
      <dgm:t>
        <a:bodyPr/>
        <a:lstStyle/>
        <a:p>
          <a:endParaRPr lang="en-US"/>
        </a:p>
      </dgm:t>
    </dgm:pt>
    <dgm:pt modelId="{EF38BF28-F474-C34F-9843-3101F81D9F68}" type="sibTrans" cxnId="{F2A53ACC-6B51-A242-ACE7-01C95C4A2DF0}">
      <dgm:prSet/>
      <dgm:spPr/>
      <dgm:t>
        <a:bodyPr/>
        <a:lstStyle/>
        <a:p>
          <a:endParaRPr lang="en-US"/>
        </a:p>
      </dgm:t>
    </dgm:pt>
    <dgm:pt modelId="{6B6E2422-E334-2A4B-AC99-6D51D344A864}">
      <dgm:prSet phldrT="[Text]"/>
      <dgm:spPr/>
      <dgm:t>
        <a:bodyPr/>
        <a:lstStyle/>
        <a:p>
          <a:r>
            <a:rPr lang="en-US" dirty="0" err="1"/>
            <a:t>Fase</a:t>
          </a:r>
          <a:r>
            <a:rPr lang="en-US" dirty="0"/>
            <a:t> </a:t>
          </a:r>
          <a:r>
            <a:rPr lang="en-US" dirty="0" err="1"/>
            <a:t>Instrutória</a:t>
          </a:r>
          <a:endParaRPr lang="en-US" dirty="0"/>
        </a:p>
      </dgm:t>
    </dgm:pt>
    <dgm:pt modelId="{31C0023C-B470-3E45-BA94-3780AC45E921}" type="parTrans" cxnId="{4A426043-9302-444B-AC9F-627636AC7A5D}">
      <dgm:prSet/>
      <dgm:spPr/>
      <dgm:t>
        <a:bodyPr/>
        <a:lstStyle/>
        <a:p>
          <a:endParaRPr lang="en-US"/>
        </a:p>
      </dgm:t>
    </dgm:pt>
    <dgm:pt modelId="{0D64B45C-8493-5A44-95BB-E39621F1BC50}" type="sibTrans" cxnId="{4A426043-9302-444B-AC9F-627636AC7A5D}">
      <dgm:prSet/>
      <dgm:spPr/>
      <dgm:t>
        <a:bodyPr/>
        <a:lstStyle/>
        <a:p>
          <a:endParaRPr lang="en-US"/>
        </a:p>
      </dgm:t>
    </dgm:pt>
    <dgm:pt modelId="{165C1462-14A2-894B-B3BC-ECA96F36C01B}">
      <dgm:prSet phldrT="[Text]"/>
      <dgm:spPr/>
      <dgm:t>
        <a:bodyPr/>
        <a:lstStyle/>
        <a:p>
          <a:r>
            <a:rPr lang="en-US" dirty="0" err="1"/>
            <a:t>Fase</a:t>
          </a:r>
          <a:r>
            <a:rPr lang="en-US" dirty="0"/>
            <a:t> </a:t>
          </a:r>
          <a:r>
            <a:rPr lang="en-US" dirty="0" err="1"/>
            <a:t>Decisória</a:t>
          </a:r>
          <a:endParaRPr lang="en-US" dirty="0"/>
        </a:p>
      </dgm:t>
    </dgm:pt>
    <dgm:pt modelId="{E6CAA327-6314-6C40-B7A9-F3C69771FE51}" type="parTrans" cxnId="{7C94C449-4346-B443-AFAD-30ECA417BD08}">
      <dgm:prSet/>
      <dgm:spPr/>
      <dgm:t>
        <a:bodyPr/>
        <a:lstStyle/>
        <a:p>
          <a:endParaRPr lang="en-US"/>
        </a:p>
      </dgm:t>
    </dgm:pt>
    <dgm:pt modelId="{5F6A9F0D-DCBB-3040-BC73-606B7A137AC2}" type="sibTrans" cxnId="{7C94C449-4346-B443-AFAD-30ECA417BD08}">
      <dgm:prSet/>
      <dgm:spPr/>
      <dgm:t>
        <a:bodyPr/>
        <a:lstStyle/>
        <a:p>
          <a:endParaRPr lang="en-US"/>
        </a:p>
      </dgm:t>
    </dgm:pt>
    <dgm:pt modelId="{EFF1226D-CFCC-D243-960B-D8C59762FA5C}" type="pres">
      <dgm:prSet presAssocID="{95A2E9B3-6421-C042-95BD-64058E1632DB}" presName="CompostProcess" presStyleCnt="0">
        <dgm:presLayoutVars>
          <dgm:dir/>
          <dgm:resizeHandles val="exact"/>
        </dgm:presLayoutVars>
      </dgm:prSet>
      <dgm:spPr/>
    </dgm:pt>
    <dgm:pt modelId="{2EFAE4EA-FAEF-FD42-9DF3-83249E64CA39}" type="pres">
      <dgm:prSet presAssocID="{95A2E9B3-6421-C042-95BD-64058E1632DB}" presName="arrow" presStyleLbl="bgShp" presStyleIdx="0" presStyleCnt="1"/>
      <dgm:spPr/>
    </dgm:pt>
    <dgm:pt modelId="{11B2B505-E423-5C46-92C1-04512212E236}" type="pres">
      <dgm:prSet presAssocID="{95A2E9B3-6421-C042-95BD-64058E1632DB}" presName="linearProcess" presStyleCnt="0"/>
      <dgm:spPr/>
    </dgm:pt>
    <dgm:pt modelId="{AFB056A3-E6EA-594B-91EA-FB0165D22AD6}" type="pres">
      <dgm:prSet presAssocID="{B6D1AD9D-87D3-9D4F-BDA2-7C16EE7EBDC8}" presName="textNode" presStyleLbl="node1" presStyleIdx="0" presStyleCnt="4">
        <dgm:presLayoutVars>
          <dgm:bulletEnabled val="1"/>
        </dgm:presLayoutVars>
      </dgm:prSet>
      <dgm:spPr/>
    </dgm:pt>
    <dgm:pt modelId="{93C72837-7EF6-E548-BF84-36408F0B62DE}" type="pres">
      <dgm:prSet presAssocID="{110444CC-7B74-3F45-93A3-42439CFAA054}" presName="sibTrans" presStyleCnt="0"/>
      <dgm:spPr/>
    </dgm:pt>
    <dgm:pt modelId="{AC586B06-F5F2-C14A-A4C3-722D48F51F1D}" type="pres">
      <dgm:prSet presAssocID="{6762C93F-756C-4F41-879C-D5290962E5D6}" presName="textNode" presStyleLbl="node1" presStyleIdx="1" presStyleCnt="4">
        <dgm:presLayoutVars>
          <dgm:bulletEnabled val="1"/>
        </dgm:presLayoutVars>
      </dgm:prSet>
      <dgm:spPr/>
    </dgm:pt>
    <dgm:pt modelId="{5350C46D-A213-6445-9FA0-85376F3E4628}" type="pres">
      <dgm:prSet presAssocID="{EF38BF28-F474-C34F-9843-3101F81D9F68}" presName="sibTrans" presStyleCnt="0"/>
      <dgm:spPr/>
    </dgm:pt>
    <dgm:pt modelId="{20FF25BC-63B4-AD45-ABE6-6EBE8A1D0ADC}" type="pres">
      <dgm:prSet presAssocID="{6B6E2422-E334-2A4B-AC99-6D51D344A864}" presName="textNode" presStyleLbl="node1" presStyleIdx="2" presStyleCnt="4">
        <dgm:presLayoutVars>
          <dgm:bulletEnabled val="1"/>
        </dgm:presLayoutVars>
      </dgm:prSet>
      <dgm:spPr/>
    </dgm:pt>
    <dgm:pt modelId="{3B238FD7-59A1-B54E-9676-3A20AD5263FF}" type="pres">
      <dgm:prSet presAssocID="{0D64B45C-8493-5A44-95BB-E39621F1BC50}" presName="sibTrans" presStyleCnt="0"/>
      <dgm:spPr/>
    </dgm:pt>
    <dgm:pt modelId="{8A21CA91-D212-CF4F-864C-79D95CFB83AF}" type="pres">
      <dgm:prSet presAssocID="{165C1462-14A2-894B-B3BC-ECA96F36C01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202B4A0D-AB91-2F4D-AAB5-D18F344664AD}" type="presOf" srcId="{165C1462-14A2-894B-B3BC-ECA96F36C01B}" destId="{8A21CA91-D212-CF4F-864C-79D95CFB83AF}" srcOrd="0" destOrd="0" presId="urn:microsoft.com/office/officeart/2005/8/layout/hProcess9"/>
    <dgm:cxn modelId="{2CD78E31-8BD5-9745-A94E-51313DE6FEB6}" srcId="{95A2E9B3-6421-C042-95BD-64058E1632DB}" destId="{B6D1AD9D-87D3-9D4F-BDA2-7C16EE7EBDC8}" srcOrd="0" destOrd="0" parTransId="{15FE2349-4FC4-A44A-9F39-51AE76D2DCAA}" sibTransId="{110444CC-7B74-3F45-93A3-42439CFAA054}"/>
    <dgm:cxn modelId="{4A426043-9302-444B-AC9F-627636AC7A5D}" srcId="{95A2E9B3-6421-C042-95BD-64058E1632DB}" destId="{6B6E2422-E334-2A4B-AC99-6D51D344A864}" srcOrd="2" destOrd="0" parTransId="{31C0023C-B470-3E45-BA94-3780AC45E921}" sibTransId="{0D64B45C-8493-5A44-95BB-E39621F1BC50}"/>
    <dgm:cxn modelId="{7C94C449-4346-B443-AFAD-30ECA417BD08}" srcId="{95A2E9B3-6421-C042-95BD-64058E1632DB}" destId="{165C1462-14A2-894B-B3BC-ECA96F36C01B}" srcOrd="3" destOrd="0" parTransId="{E6CAA327-6314-6C40-B7A9-F3C69771FE51}" sibTransId="{5F6A9F0D-DCBB-3040-BC73-606B7A137AC2}"/>
    <dgm:cxn modelId="{08F9459A-C97F-9642-AB6B-41F170F5EACA}" type="presOf" srcId="{6762C93F-756C-4F41-879C-D5290962E5D6}" destId="{AC586B06-F5F2-C14A-A4C3-722D48F51F1D}" srcOrd="0" destOrd="0" presId="urn:microsoft.com/office/officeart/2005/8/layout/hProcess9"/>
    <dgm:cxn modelId="{41A1B19A-E63A-8748-874E-F8E02FDCA4C3}" type="presOf" srcId="{95A2E9B3-6421-C042-95BD-64058E1632DB}" destId="{EFF1226D-CFCC-D243-960B-D8C59762FA5C}" srcOrd="0" destOrd="0" presId="urn:microsoft.com/office/officeart/2005/8/layout/hProcess9"/>
    <dgm:cxn modelId="{4BFD9EB9-A0CB-A648-A025-DBC53DDCCF20}" type="presOf" srcId="{6B6E2422-E334-2A4B-AC99-6D51D344A864}" destId="{20FF25BC-63B4-AD45-ABE6-6EBE8A1D0ADC}" srcOrd="0" destOrd="0" presId="urn:microsoft.com/office/officeart/2005/8/layout/hProcess9"/>
    <dgm:cxn modelId="{F2A53ACC-6B51-A242-ACE7-01C95C4A2DF0}" srcId="{95A2E9B3-6421-C042-95BD-64058E1632DB}" destId="{6762C93F-756C-4F41-879C-D5290962E5D6}" srcOrd="1" destOrd="0" parTransId="{C97F9117-FE89-5744-A5B9-1D1026AC193E}" sibTransId="{EF38BF28-F474-C34F-9843-3101F81D9F68}"/>
    <dgm:cxn modelId="{AF9B32F8-09CC-D442-BD26-24AFCFA41495}" type="presOf" srcId="{B6D1AD9D-87D3-9D4F-BDA2-7C16EE7EBDC8}" destId="{AFB056A3-E6EA-594B-91EA-FB0165D22AD6}" srcOrd="0" destOrd="0" presId="urn:microsoft.com/office/officeart/2005/8/layout/hProcess9"/>
    <dgm:cxn modelId="{EFCFF06D-99DF-3A4E-80D0-EDA879FE3E15}" type="presParOf" srcId="{EFF1226D-CFCC-D243-960B-D8C59762FA5C}" destId="{2EFAE4EA-FAEF-FD42-9DF3-83249E64CA39}" srcOrd="0" destOrd="0" presId="urn:microsoft.com/office/officeart/2005/8/layout/hProcess9"/>
    <dgm:cxn modelId="{43201AC3-5CD4-8047-82A6-2E93494C412F}" type="presParOf" srcId="{EFF1226D-CFCC-D243-960B-D8C59762FA5C}" destId="{11B2B505-E423-5C46-92C1-04512212E236}" srcOrd="1" destOrd="0" presId="urn:microsoft.com/office/officeart/2005/8/layout/hProcess9"/>
    <dgm:cxn modelId="{1AE6ADFE-7345-AB47-9E99-08FBD28FE42D}" type="presParOf" srcId="{11B2B505-E423-5C46-92C1-04512212E236}" destId="{AFB056A3-E6EA-594B-91EA-FB0165D22AD6}" srcOrd="0" destOrd="0" presId="urn:microsoft.com/office/officeart/2005/8/layout/hProcess9"/>
    <dgm:cxn modelId="{B71245F0-8691-B047-85B4-892C008BD9B9}" type="presParOf" srcId="{11B2B505-E423-5C46-92C1-04512212E236}" destId="{93C72837-7EF6-E548-BF84-36408F0B62DE}" srcOrd="1" destOrd="0" presId="urn:microsoft.com/office/officeart/2005/8/layout/hProcess9"/>
    <dgm:cxn modelId="{B9DD0FE5-D665-724C-B344-CC9CB8F78F69}" type="presParOf" srcId="{11B2B505-E423-5C46-92C1-04512212E236}" destId="{AC586B06-F5F2-C14A-A4C3-722D48F51F1D}" srcOrd="2" destOrd="0" presId="urn:microsoft.com/office/officeart/2005/8/layout/hProcess9"/>
    <dgm:cxn modelId="{054022AB-6307-E446-9D30-18108DB27973}" type="presParOf" srcId="{11B2B505-E423-5C46-92C1-04512212E236}" destId="{5350C46D-A213-6445-9FA0-85376F3E4628}" srcOrd="3" destOrd="0" presId="urn:microsoft.com/office/officeart/2005/8/layout/hProcess9"/>
    <dgm:cxn modelId="{D2F011D1-2AF5-744D-9BAF-6EF743190B62}" type="presParOf" srcId="{11B2B505-E423-5C46-92C1-04512212E236}" destId="{20FF25BC-63B4-AD45-ABE6-6EBE8A1D0ADC}" srcOrd="4" destOrd="0" presId="urn:microsoft.com/office/officeart/2005/8/layout/hProcess9"/>
    <dgm:cxn modelId="{E70EC3B8-F824-CB48-A2D1-113C8DCBB896}" type="presParOf" srcId="{11B2B505-E423-5C46-92C1-04512212E236}" destId="{3B238FD7-59A1-B54E-9676-3A20AD5263FF}" srcOrd="5" destOrd="0" presId="urn:microsoft.com/office/officeart/2005/8/layout/hProcess9"/>
    <dgm:cxn modelId="{1D4909A9-122C-D547-A073-806E27160FD8}" type="presParOf" srcId="{11B2B505-E423-5C46-92C1-04512212E236}" destId="{8A21CA91-D212-CF4F-864C-79D95CFB83A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71942F-6224-024E-9B40-0F9A2E9A3C86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7A766DA-0E23-A744-97BE-13140609C750}">
      <dgm:prSet phldrT="[Text]"/>
      <dgm:spPr/>
      <dgm:t>
        <a:bodyPr/>
        <a:lstStyle/>
        <a:p>
          <a:r>
            <a:rPr lang="en-US" dirty="0" err="1"/>
            <a:t>Fatos</a:t>
          </a:r>
          <a:r>
            <a:rPr lang="en-US" dirty="0"/>
            <a:t> </a:t>
          </a:r>
          <a:r>
            <a:rPr lang="en-US" dirty="0" err="1"/>
            <a:t>Processuais</a:t>
          </a:r>
          <a:r>
            <a:rPr lang="en-US" dirty="0"/>
            <a:t> (</a:t>
          </a:r>
          <a:r>
            <a:rPr lang="en-US" dirty="0" err="1"/>
            <a:t>amplo</a:t>
          </a:r>
          <a:r>
            <a:rPr lang="en-US" dirty="0"/>
            <a:t>)</a:t>
          </a:r>
        </a:p>
      </dgm:t>
    </dgm:pt>
    <dgm:pt modelId="{ED56B120-A139-9D4A-A4AD-2EAEA8D027BF}" type="parTrans" cxnId="{1EC2B4DF-B34F-4D4E-BC4F-1A110BDD82FC}">
      <dgm:prSet/>
      <dgm:spPr/>
      <dgm:t>
        <a:bodyPr/>
        <a:lstStyle/>
        <a:p>
          <a:endParaRPr lang="en-US"/>
        </a:p>
      </dgm:t>
    </dgm:pt>
    <dgm:pt modelId="{68B11EEF-A535-2E46-8D63-9A28FB05A60A}" type="sibTrans" cxnId="{1EC2B4DF-B34F-4D4E-BC4F-1A110BDD82FC}">
      <dgm:prSet/>
      <dgm:spPr/>
      <dgm:t>
        <a:bodyPr/>
        <a:lstStyle/>
        <a:p>
          <a:endParaRPr lang="en-US"/>
        </a:p>
      </dgm:t>
    </dgm:pt>
    <dgm:pt modelId="{936F73BF-6076-0748-9A56-D989C9856109}">
      <dgm:prSet phldrT="[Text]"/>
      <dgm:spPr/>
      <dgm:t>
        <a:bodyPr/>
        <a:lstStyle/>
        <a:p>
          <a:r>
            <a:rPr lang="en-US" dirty="0"/>
            <a:t>Atos </a:t>
          </a:r>
          <a:r>
            <a:rPr lang="en-US" dirty="0" err="1"/>
            <a:t>Processuais</a:t>
          </a:r>
          <a:endParaRPr lang="en-US" dirty="0"/>
        </a:p>
      </dgm:t>
    </dgm:pt>
    <dgm:pt modelId="{ABBBBC2C-8088-814C-A296-D68E3F1B144A}" type="parTrans" cxnId="{E97621AD-F85A-9848-AAC1-CFC02E9A4CEE}">
      <dgm:prSet/>
      <dgm:spPr/>
      <dgm:t>
        <a:bodyPr/>
        <a:lstStyle/>
        <a:p>
          <a:endParaRPr lang="en-US"/>
        </a:p>
      </dgm:t>
    </dgm:pt>
    <dgm:pt modelId="{1FE23055-1E06-2C47-A600-EF6F5677FC5D}" type="sibTrans" cxnId="{E97621AD-F85A-9848-AAC1-CFC02E9A4CEE}">
      <dgm:prSet/>
      <dgm:spPr/>
      <dgm:t>
        <a:bodyPr/>
        <a:lstStyle/>
        <a:p>
          <a:endParaRPr lang="en-US"/>
        </a:p>
      </dgm:t>
    </dgm:pt>
    <dgm:pt modelId="{7A7CCF90-099F-9B4E-91D1-DB864DB1B6E5}">
      <dgm:prSet phldrT="[Text]"/>
      <dgm:spPr/>
      <dgm:t>
        <a:bodyPr/>
        <a:lstStyle/>
        <a:p>
          <a:r>
            <a:rPr lang="en-US" dirty="0" err="1"/>
            <a:t>Fatos</a:t>
          </a:r>
          <a:r>
            <a:rPr lang="en-US" dirty="0"/>
            <a:t> </a:t>
          </a:r>
          <a:r>
            <a:rPr lang="en-US" dirty="0" err="1"/>
            <a:t>Processuais</a:t>
          </a:r>
          <a:r>
            <a:rPr lang="en-US" dirty="0"/>
            <a:t> (</a:t>
          </a:r>
          <a:r>
            <a:rPr lang="en-US" dirty="0" err="1"/>
            <a:t>estrito</a:t>
          </a:r>
          <a:r>
            <a:rPr lang="en-US" dirty="0"/>
            <a:t>)</a:t>
          </a:r>
        </a:p>
      </dgm:t>
    </dgm:pt>
    <dgm:pt modelId="{C4511B27-FB85-024B-B364-E0AECB509A3E}" type="parTrans" cxnId="{8AF6A293-ABA4-CA48-8683-83525AD9407F}">
      <dgm:prSet/>
      <dgm:spPr/>
      <dgm:t>
        <a:bodyPr/>
        <a:lstStyle/>
        <a:p>
          <a:endParaRPr lang="en-US"/>
        </a:p>
      </dgm:t>
    </dgm:pt>
    <dgm:pt modelId="{C94C2239-93CE-454D-88F7-B488D51F0128}" type="sibTrans" cxnId="{8AF6A293-ABA4-CA48-8683-83525AD9407F}">
      <dgm:prSet/>
      <dgm:spPr/>
      <dgm:t>
        <a:bodyPr/>
        <a:lstStyle/>
        <a:p>
          <a:endParaRPr lang="en-US"/>
        </a:p>
      </dgm:t>
    </dgm:pt>
    <dgm:pt modelId="{2CA4A0D3-BFD1-8948-A499-59E48A1F2E08}" type="pres">
      <dgm:prSet presAssocID="{9071942F-6224-024E-9B40-0F9A2E9A3C86}" presName="linear" presStyleCnt="0">
        <dgm:presLayoutVars>
          <dgm:dir/>
          <dgm:animLvl val="lvl"/>
          <dgm:resizeHandles val="exact"/>
        </dgm:presLayoutVars>
      </dgm:prSet>
      <dgm:spPr/>
    </dgm:pt>
    <dgm:pt modelId="{5F325F27-47A2-D94E-B406-7E26629AC00B}" type="pres">
      <dgm:prSet presAssocID="{C7A766DA-0E23-A744-97BE-13140609C750}" presName="parentLin" presStyleCnt="0"/>
      <dgm:spPr/>
    </dgm:pt>
    <dgm:pt modelId="{FBCF9A05-5B9C-A745-B410-5E91F562732B}" type="pres">
      <dgm:prSet presAssocID="{C7A766DA-0E23-A744-97BE-13140609C750}" presName="parentLeftMargin" presStyleLbl="node1" presStyleIdx="0" presStyleCnt="3"/>
      <dgm:spPr/>
    </dgm:pt>
    <dgm:pt modelId="{C5283AA9-DFA1-9045-9613-BA782062DDC2}" type="pres">
      <dgm:prSet presAssocID="{C7A766DA-0E23-A744-97BE-13140609C75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4A24DD-6F8B-9943-93F1-B480917B8EED}" type="pres">
      <dgm:prSet presAssocID="{C7A766DA-0E23-A744-97BE-13140609C750}" presName="negativeSpace" presStyleCnt="0"/>
      <dgm:spPr/>
    </dgm:pt>
    <dgm:pt modelId="{F4FF29BA-98ED-BB4F-AEA4-11AA348AFEDC}" type="pres">
      <dgm:prSet presAssocID="{C7A766DA-0E23-A744-97BE-13140609C750}" presName="childText" presStyleLbl="conFgAcc1" presStyleIdx="0" presStyleCnt="3">
        <dgm:presLayoutVars>
          <dgm:bulletEnabled val="1"/>
        </dgm:presLayoutVars>
      </dgm:prSet>
      <dgm:spPr/>
    </dgm:pt>
    <dgm:pt modelId="{1827BEFC-665A-6E4F-A6CC-4C6F87C46ADB}" type="pres">
      <dgm:prSet presAssocID="{68B11EEF-A535-2E46-8D63-9A28FB05A60A}" presName="spaceBetweenRectangles" presStyleCnt="0"/>
      <dgm:spPr/>
    </dgm:pt>
    <dgm:pt modelId="{FA0C8E21-EABD-0944-AA21-A778B5FB2B2B}" type="pres">
      <dgm:prSet presAssocID="{936F73BF-6076-0748-9A56-D989C9856109}" presName="parentLin" presStyleCnt="0"/>
      <dgm:spPr/>
    </dgm:pt>
    <dgm:pt modelId="{539A4451-048C-7F49-BAE1-1BA08431CCF5}" type="pres">
      <dgm:prSet presAssocID="{936F73BF-6076-0748-9A56-D989C9856109}" presName="parentLeftMargin" presStyleLbl="node1" presStyleIdx="0" presStyleCnt="3"/>
      <dgm:spPr/>
    </dgm:pt>
    <dgm:pt modelId="{D2594219-1110-5140-8640-7D9EDAD8A917}" type="pres">
      <dgm:prSet presAssocID="{936F73BF-6076-0748-9A56-D989C985610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274638-CF72-1E4E-91F2-1C092030DEA9}" type="pres">
      <dgm:prSet presAssocID="{936F73BF-6076-0748-9A56-D989C9856109}" presName="negativeSpace" presStyleCnt="0"/>
      <dgm:spPr/>
    </dgm:pt>
    <dgm:pt modelId="{1EC99CE7-3ED0-B248-ADDB-A5F9340880A3}" type="pres">
      <dgm:prSet presAssocID="{936F73BF-6076-0748-9A56-D989C9856109}" presName="childText" presStyleLbl="conFgAcc1" presStyleIdx="1" presStyleCnt="3">
        <dgm:presLayoutVars>
          <dgm:bulletEnabled val="1"/>
        </dgm:presLayoutVars>
      </dgm:prSet>
      <dgm:spPr/>
    </dgm:pt>
    <dgm:pt modelId="{0326AFA0-0436-FE45-9CAB-EA2DFC17009C}" type="pres">
      <dgm:prSet presAssocID="{1FE23055-1E06-2C47-A600-EF6F5677FC5D}" presName="spaceBetweenRectangles" presStyleCnt="0"/>
      <dgm:spPr/>
    </dgm:pt>
    <dgm:pt modelId="{81671C92-24EC-BC46-BED9-E34424F3CD98}" type="pres">
      <dgm:prSet presAssocID="{7A7CCF90-099F-9B4E-91D1-DB864DB1B6E5}" presName="parentLin" presStyleCnt="0"/>
      <dgm:spPr/>
    </dgm:pt>
    <dgm:pt modelId="{34A8C045-2421-5248-A34F-31D7150100A8}" type="pres">
      <dgm:prSet presAssocID="{7A7CCF90-099F-9B4E-91D1-DB864DB1B6E5}" presName="parentLeftMargin" presStyleLbl="node1" presStyleIdx="1" presStyleCnt="3"/>
      <dgm:spPr/>
    </dgm:pt>
    <dgm:pt modelId="{FB22BFD4-E27F-0448-B5CA-B3CCB6811581}" type="pres">
      <dgm:prSet presAssocID="{7A7CCF90-099F-9B4E-91D1-DB864DB1B6E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4CC9950-8F8B-234D-9A39-6FB1EAE8CCC0}" type="pres">
      <dgm:prSet presAssocID="{7A7CCF90-099F-9B4E-91D1-DB864DB1B6E5}" presName="negativeSpace" presStyleCnt="0"/>
      <dgm:spPr/>
    </dgm:pt>
    <dgm:pt modelId="{6A56E1EB-19A2-3D42-A6B6-E7511F21CE76}" type="pres">
      <dgm:prSet presAssocID="{7A7CCF90-099F-9B4E-91D1-DB864DB1B6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D0C4115-2635-B245-8B46-76328D026B6A}" type="presOf" srcId="{C7A766DA-0E23-A744-97BE-13140609C750}" destId="{FBCF9A05-5B9C-A745-B410-5E91F562732B}" srcOrd="0" destOrd="0" presId="urn:microsoft.com/office/officeart/2005/8/layout/list1"/>
    <dgm:cxn modelId="{991C5680-E5EA-A449-99CA-A0F92F8084CF}" type="presOf" srcId="{9071942F-6224-024E-9B40-0F9A2E9A3C86}" destId="{2CA4A0D3-BFD1-8948-A499-59E48A1F2E08}" srcOrd="0" destOrd="0" presId="urn:microsoft.com/office/officeart/2005/8/layout/list1"/>
    <dgm:cxn modelId="{06E21A8B-12D1-D443-8983-C66F365FF9E4}" type="presOf" srcId="{C7A766DA-0E23-A744-97BE-13140609C750}" destId="{C5283AA9-DFA1-9045-9613-BA782062DDC2}" srcOrd="1" destOrd="0" presId="urn:microsoft.com/office/officeart/2005/8/layout/list1"/>
    <dgm:cxn modelId="{4D64688B-AC22-954B-A4B1-35BDE4CF1158}" type="presOf" srcId="{7A7CCF90-099F-9B4E-91D1-DB864DB1B6E5}" destId="{34A8C045-2421-5248-A34F-31D7150100A8}" srcOrd="0" destOrd="0" presId="urn:microsoft.com/office/officeart/2005/8/layout/list1"/>
    <dgm:cxn modelId="{8AF6A293-ABA4-CA48-8683-83525AD9407F}" srcId="{9071942F-6224-024E-9B40-0F9A2E9A3C86}" destId="{7A7CCF90-099F-9B4E-91D1-DB864DB1B6E5}" srcOrd="2" destOrd="0" parTransId="{C4511B27-FB85-024B-B364-E0AECB509A3E}" sibTransId="{C94C2239-93CE-454D-88F7-B488D51F0128}"/>
    <dgm:cxn modelId="{137677A7-BF24-284E-9CB0-8A3758FF6AA9}" type="presOf" srcId="{936F73BF-6076-0748-9A56-D989C9856109}" destId="{D2594219-1110-5140-8640-7D9EDAD8A917}" srcOrd="1" destOrd="0" presId="urn:microsoft.com/office/officeart/2005/8/layout/list1"/>
    <dgm:cxn modelId="{E97621AD-F85A-9848-AAC1-CFC02E9A4CEE}" srcId="{9071942F-6224-024E-9B40-0F9A2E9A3C86}" destId="{936F73BF-6076-0748-9A56-D989C9856109}" srcOrd="1" destOrd="0" parTransId="{ABBBBC2C-8088-814C-A296-D68E3F1B144A}" sibTransId="{1FE23055-1E06-2C47-A600-EF6F5677FC5D}"/>
    <dgm:cxn modelId="{367236AD-787D-A244-8594-97607CB1E290}" type="presOf" srcId="{7A7CCF90-099F-9B4E-91D1-DB864DB1B6E5}" destId="{FB22BFD4-E27F-0448-B5CA-B3CCB6811581}" srcOrd="1" destOrd="0" presId="urn:microsoft.com/office/officeart/2005/8/layout/list1"/>
    <dgm:cxn modelId="{F0AFC4D2-1E9D-034A-BEF1-BEA28854C27D}" type="presOf" srcId="{936F73BF-6076-0748-9A56-D989C9856109}" destId="{539A4451-048C-7F49-BAE1-1BA08431CCF5}" srcOrd="0" destOrd="0" presId="urn:microsoft.com/office/officeart/2005/8/layout/list1"/>
    <dgm:cxn modelId="{1EC2B4DF-B34F-4D4E-BC4F-1A110BDD82FC}" srcId="{9071942F-6224-024E-9B40-0F9A2E9A3C86}" destId="{C7A766DA-0E23-A744-97BE-13140609C750}" srcOrd="0" destOrd="0" parTransId="{ED56B120-A139-9D4A-A4AD-2EAEA8D027BF}" sibTransId="{68B11EEF-A535-2E46-8D63-9A28FB05A60A}"/>
    <dgm:cxn modelId="{ACF1B5F1-CCBB-B543-88A1-6E12D58E53B8}" type="presParOf" srcId="{2CA4A0D3-BFD1-8948-A499-59E48A1F2E08}" destId="{5F325F27-47A2-D94E-B406-7E26629AC00B}" srcOrd="0" destOrd="0" presId="urn:microsoft.com/office/officeart/2005/8/layout/list1"/>
    <dgm:cxn modelId="{85434EF0-7E70-0F43-9E3A-DCA68E33B6E3}" type="presParOf" srcId="{5F325F27-47A2-D94E-B406-7E26629AC00B}" destId="{FBCF9A05-5B9C-A745-B410-5E91F562732B}" srcOrd="0" destOrd="0" presId="urn:microsoft.com/office/officeart/2005/8/layout/list1"/>
    <dgm:cxn modelId="{6132DB9E-FAA1-914F-9AB1-F91BDC61F5D7}" type="presParOf" srcId="{5F325F27-47A2-D94E-B406-7E26629AC00B}" destId="{C5283AA9-DFA1-9045-9613-BA782062DDC2}" srcOrd="1" destOrd="0" presId="urn:microsoft.com/office/officeart/2005/8/layout/list1"/>
    <dgm:cxn modelId="{5B7D6B7E-51E8-7D4B-85AD-76729891C01B}" type="presParOf" srcId="{2CA4A0D3-BFD1-8948-A499-59E48A1F2E08}" destId="{974A24DD-6F8B-9943-93F1-B480917B8EED}" srcOrd="1" destOrd="0" presId="urn:microsoft.com/office/officeart/2005/8/layout/list1"/>
    <dgm:cxn modelId="{45DF0E5B-B295-CA48-A06B-CC06530F89C0}" type="presParOf" srcId="{2CA4A0D3-BFD1-8948-A499-59E48A1F2E08}" destId="{F4FF29BA-98ED-BB4F-AEA4-11AA348AFEDC}" srcOrd="2" destOrd="0" presId="urn:microsoft.com/office/officeart/2005/8/layout/list1"/>
    <dgm:cxn modelId="{EE10647A-B065-314E-843E-BE25AE87A198}" type="presParOf" srcId="{2CA4A0D3-BFD1-8948-A499-59E48A1F2E08}" destId="{1827BEFC-665A-6E4F-A6CC-4C6F87C46ADB}" srcOrd="3" destOrd="0" presId="urn:microsoft.com/office/officeart/2005/8/layout/list1"/>
    <dgm:cxn modelId="{5B2276FD-F42D-AE48-B9CB-5A06C027C579}" type="presParOf" srcId="{2CA4A0D3-BFD1-8948-A499-59E48A1F2E08}" destId="{FA0C8E21-EABD-0944-AA21-A778B5FB2B2B}" srcOrd="4" destOrd="0" presId="urn:microsoft.com/office/officeart/2005/8/layout/list1"/>
    <dgm:cxn modelId="{962392AA-52DD-5741-97CC-0F95C574B44E}" type="presParOf" srcId="{FA0C8E21-EABD-0944-AA21-A778B5FB2B2B}" destId="{539A4451-048C-7F49-BAE1-1BA08431CCF5}" srcOrd="0" destOrd="0" presId="urn:microsoft.com/office/officeart/2005/8/layout/list1"/>
    <dgm:cxn modelId="{80280BE4-A4F5-DE48-AA36-ABEB185843BB}" type="presParOf" srcId="{FA0C8E21-EABD-0944-AA21-A778B5FB2B2B}" destId="{D2594219-1110-5140-8640-7D9EDAD8A917}" srcOrd="1" destOrd="0" presId="urn:microsoft.com/office/officeart/2005/8/layout/list1"/>
    <dgm:cxn modelId="{CBD49ABF-028A-F149-B14D-44BCCD05E8C5}" type="presParOf" srcId="{2CA4A0D3-BFD1-8948-A499-59E48A1F2E08}" destId="{C0274638-CF72-1E4E-91F2-1C092030DEA9}" srcOrd="5" destOrd="0" presId="urn:microsoft.com/office/officeart/2005/8/layout/list1"/>
    <dgm:cxn modelId="{D85522C9-F548-2842-97B2-53C6B619ADF0}" type="presParOf" srcId="{2CA4A0D3-BFD1-8948-A499-59E48A1F2E08}" destId="{1EC99CE7-3ED0-B248-ADDB-A5F9340880A3}" srcOrd="6" destOrd="0" presId="urn:microsoft.com/office/officeart/2005/8/layout/list1"/>
    <dgm:cxn modelId="{54DE2E95-8F07-1F49-A50D-B4B83424B61B}" type="presParOf" srcId="{2CA4A0D3-BFD1-8948-A499-59E48A1F2E08}" destId="{0326AFA0-0436-FE45-9CAB-EA2DFC17009C}" srcOrd="7" destOrd="0" presId="urn:microsoft.com/office/officeart/2005/8/layout/list1"/>
    <dgm:cxn modelId="{7F406377-0EBA-4A4C-8507-2CEF9527941A}" type="presParOf" srcId="{2CA4A0D3-BFD1-8948-A499-59E48A1F2E08}" destId="{81671C92-24EC-BC46-BED9-E34424F3CD98}" srcOrd="8" destOrd="0" presId="urn:microsoft.com/office/officeart/2005/8/layout/list1"/>
    <dgm:cxn modelId="{75B48A2D-504D-A14B-868C-F20B8337768B}" type="presParOf" srcId="{81671C92-24EC-BC46-BED9-E34424F3CD98}" destId="{34A8C045-2421-5248-A34F-31D7150100A8}" srcOrd="0" destOrd="0" presId="urn:microsoft.com/office/officeart/2005/8/layout/list1"/>
    <dgm:cxn modelId="{DAB9EECF-FA9B-FD43-A0E3-F8F375781343}" type="presParOf" srcId="{81671C92-24EC-BC46-BED9-E34424F3CD98}" destId="{FB22BFD4-E27F-0448-B5CA-B3CCB6811581}" srcOrd="1" destOrd="0" presId="urn:microsoft.com/office/officeart/2005/8/layout/list1"/>
    <dgm:cxn modelId="{718F6358-DBC1-5A44-BEAE-32BC75230167}" type="presParOf" srcId="{2CA4A0D3-BFD1-8948-A499-59E48A1F2E08}" destId="{84CC9950-8F8B-234D-9A39-6FB1EAE8CCC0}" srcOrd="9" destOrd="0" presId="urn:microsoft.com/office/officeart/2005/8/layout/list1"/>
    <dgm:cxn modelId="{AF577263-BD1B-5846-A7BB-96096BC9CE21}" type="presParOf" srcId="{2CA4A0D3-BFD1-8948-A499-59E48A1F2E08}" destId="{6A56E1EB-19A2-3D42-A6B6-E7511F21CE7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51E296-FFAB-F846-B19F-0937B16D8F89}" type="doc">
      <dgm:prSet loTypeId="urn:microsoft.com/office/officeart/2005/8/layout/hierarchy2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210B2B-9FBC-B446-9426-15C6DC46A6F2}">
      <dgm:prSet phldrT="[Text]" custT="1"/>
      <dgm:spPr/>
      <dgm:t>
        <a:bodyPr/>
        <a:lstStyle/>
        <a:p>
          <a:r>
            <a:rPr lang="en-US" sz="1800" b="1" dirty="0"/>
            <a:t>Atos </a:t>
          </a:r>
          <a:r>
            <a:rPr lang="en-US" sz="1800" b="1" dirty="0" err="1"/>
            <a:t>Processuais</a:t>
          </a:r>
          <a:endParaRPr lang="en-US" sz="1800" b="1" dirty="0"/>
        </a:p>
      </dgm:t>
    </dgm:pt>
    <dgm:pt modelId="{7054ABF2-BA2F-2A44-A367-C3AA8F32F7BC}" type="parTrans" cxnId="{7B351887-66E9-7245-90EE-30EDD8110ECD}">
      <dgm:prSet/>
      <dgm:spPr/>
      <dgm:t>
        <a:bodyPr/>
        <a:lstStyle/>
        <a:p>
          <a:endParaRPr lang="en-US" sz="1400" b="1"/>
        </a:p>
      </dgm:t>
    </dgm:pt>
    <dgm:pt modelId="{20E9472C-3161-094D-AC0C-D9A2EDFD6C69}" type="sibTrans" cxnId="{7B351887-66E9-7245-90EE-30EDD8110ECD}">
      <dgm:prSet/>
      <dgm:spPr/>
      <dgm:t>
        <a:bodyPr/>
        <a:lstStyle/>
        <a:p>
          <a:endParaRPr lang="en-US" sz="1400" b="1"/>
        </a:p>
      </dgm:t>
    </dgm:pt>
    <dgm:pt modelId="{FB7D7A56-3105-2B46-93EC-5805E075B131}">
      <dgm:prSet phldrT="[Text]" custT="1"/>
      <dgm:spPr/>
      <dgm:t>
        <a:bodyPr/>
        <a:lstStyle/>
        <a:p>
          <a:r>
            <a:rPr lang="en-US" sz="1800" b="1" dirty="0"/>
            <a:t>Do </a:t>
          </a:r>
          <a:r>
            <a:rPr lang="en-US" sz="1800" b="1" dirty="0" err="1"/>
            <a:t>Órgão</a:t>
          </a:r>
          <a:r>
            <a:rPr lang="en-US" sz="1800" b="1" dirty="0"/>
            <a:t> </a:t>
          </a:r>
          <a:r>
            <a:rPr lang="en-US" sz="1800" b="1" dirty="0" err="1"/>
            <a:t>Jurisdicional</a:t>
          </a:r>
          <a:endParaRPr lang="en-US" sz="1800" b="1" dirty="0"/>
        </a:p>
      </dgm:t>
    </dgm:pt>
    <dgm:pt modelId="{6A9F2FD0-F69D-E14B-9424-E26B04943A15}" type="parTrans" cxnId="{129B0F6E-43CA-7341-BC51-6F0FAF8D367B}">
      <dgm:prSet custT="1"/>
      <dgm:spPr/>
      <dgm:t>
        <a:bodyPr/>
        <a:lstStyle/>
        <a:p>
          <a:endParaRPr lang="en-US" sz="300" b="1"/>
        </a:p>
      </dgm:t>
    </dgm:pt>
    <dgm:pt modelId="{5D28C15E-7854-6C43-9E02-BF09B77A0032}" type="sibTrans" cxnId="{129B0F6E-43CA-7341-BC51-6F0FAF8D367B}">
      <dgm:prSet/>
      <dgm:spPr/>
      <dgm:t>
        <a:bodyPr/>
        <a:lstStyle/>
        <a:p>
          <a:endParaRPr lang="en-US" sz="1400" b="1"/>
        </a:p>
      </dgm:t>
    </dgm:pt>
    <dgm:pt modelId="{B5CA4FCF-345D-2B4B-BD93-C5C6EF9227B4}">
      <dgm:prSet phldrT="[Text]" custT="1"/>
      <dgm:spPr/>
      <dgm:t>
        <a:bodyPr/>
        <a:lstStyle/>
        <a:p>
          <a:r>
            <a:rPr lang="en-US" sz="1800" b="1" dirty="0"/>
            <a:t>Juiz</a:t>
          </a:r>
        </a:p>
      </dgm:t>
    </dgm:pt>
    <dgm:pt modelId="{933DC763-C4D4-BB48-BF01-CD0A391999EF}" type="parTrans" cxnId="{3D322946-A464-454D-8A4F-9DB826191960}">
      <dgm:prSet custT="1"/>
      <dgm:spPr/>
      <dgm:t>
        <a:bodyPr/>
        <a:lstStyle/>
        <a:p>
          <a:endParaRPr lang="en-US" sz="300" b="1"/>
        </a:p>
      </dgm:t>
    </dgm:pt>
    <dgm:pt modelId="{1024F31A-BF56-F244-9B28-EE7C256E515B}" type="sibTrans" cxnId="{3D322946-A464-454D-8A4F-9DB826191960}">
      <dgm:prSet/>
      <dgm:spPr/>
      <dgm:t>
        <a:bodyPr/>
        <a:lstStyle/>
        <a:p>
          <a:endParaRPr lang="en-US" sz="1400" b="1"/>
        </a:p>
      </dgm:t>
    </dgm:pt>
    <dgm:pt modelId="{9A131B00-FE04-CB4E-9702-02E2AAA72DB3}">
      <dgm:prSet phldrT="[Text]" custT="1"/>
      <dgm:spPr/>
      <dgm:t>
        <a:bodyPr/>
        <a:lstStyle/>
        <a:p>
          <a:r>
            <a:rPr lang="en-US" sz="1800" b="1" dirty="0" err="1"/>
            <a:t>Auxiliares</a:t>
          </a:r>
          <a:endParaRPr lang="en-US" sz="1800" b="1" dirty="0"/>
        </a:p>
      </dgm:t>
    </dgm:pt>
    <dgm:pt modelId="{D983961B-8A15-F64A-BB49-B121047A4A70}" type="parTrans" cxnId="{ACEDEF87-FF12-D34E-8042-6FB4C6DDAF2A}">
      <dgm:prSet custT="1"/>
      <dgm:spPr/>
      <dgm:t>
        <a:bodyPr/>
        <a:lstStyle/>
        <a:p>
          <a:endParaRPr lang="en-US" sz="300" b="1"/>
        </a:p>
      </dgm:t>
    </dgm:pt>
    <dgm:pt modelId="{C8D0BAC5-D858-2D49-8705-8F3187BE8F04}" type="sibTrans" cxnId="{ACEDEF87-FF12-D34E-8042-6FB4C6DDAF2A}">
      <dgm:prSet/>
      <dgm:spPr/>
      <dgm:t>
        <a:bodyPr/>
        <a:lstStyle/>
        <a:p>
          <a:endParaRPr lang="en-US" sz="1400" b="1"/>
        </a:p>
      </dgm:t>
    </dgm:pt>
    <dgm:pt modelId="{469C3418-3DE3-1C43-8330-B98C13CF67C9}">
      <dgm:prSet phldrT="[Text]" custT="1"/>
      <dgm:spPr/>
      <dgm:t>
        <a:bodyPr/>
        <a:lstStyle/>
        <a:p>
          <a:r>
            <a:rPr lang="en-US" sz="1600" b="1" dirty="0"/>
            <a:t>Da Parte</a:t>
          </a:r>
        </a:p>
      </dgm:t>
    </dgm:pt>
    <dgm:pt modelId="{328293CC-0614-294D-851C-C9224E989138}" type="parTrans" cxnId="{1796CA4B-EAE5-D048-A660-1C09F8EEC452}">
      <dgm:prSet custT="1"/>
      <dgm:spPr/>
      <dgm:t>
        <a:bodyPr/>
        <a:lstStyle/>
        <a:p>
          <a:endParaRPr lang="en-US" sz="300" b="1"/>
        </a:p>
      </dgm:t>
    </dgm:pt>
    <dgm:pt modelId="{5838126A-B58E-974F-9684-2AEAF04B1E54}" type="sibTrans" cxnId="{1796CA4B-EAE5-D048-A660-1C09F8EEC452}">
      <dgm:prSet/>
      <dgm:spPr/>
      <dgm:t>
        <a:bodyPr/>
        <a:lstStyle/>
        <a:p>
          <a:endParaRPr lang="en-US" sz="1400" b="1"/>
        </a:p>
      </dgm:t>
    </dgm:pt>
    <dgm:pt modelId="{C08A64BD-3198-E243-928C-CCE8A8CC70AF}" type="pres">
      <dgm:prSet presAssocID="{ED51E296-FFAB-F846-B19F-0937B16D8F8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E9C8B25-F65E-7648-BD90-762B0096713A}" type="pres">
      <dgm:prSet presAssocID="{BD210B2B-9FBC-B446-9426-15C6DC46A6F2}" presName="root1" presStyleCnt="0"/>
      <dgm:spPr/>
    </dgm:pt>
    <dgm:pt modelId="{5019831B-6EB5-874C-BD38-1206B341E2F2}" type="pres">
      <dgm:prSet presAssocID="{BD210B2B-9FBC-B446-9426-15C6DC46A6F2}" presName="LevelOneTextNode" presStyleLbl="node0" presStyleIdx="0" presStyleCnt="1">
        <dgm:presLayoutVars>
          <dgm:chPref val="3"/>
        </dgm:presLayoutVars>
      </dgm:prSet>
      <dgm:spPr/>
    </dgm:pt>
    <dgm:pt modelId="{8F2230DD-7ED4-BF43-9DE3-CA695BDD6E5F}" type="pres">
      <dgm:prSet presAssocID="{BD210B2B-9FBC-B446-9426-15C6DC46A6F2}" presName="level2hierChild" presStyleCnt="0"/>
      <dgm:spPr/>
    </dgm:pt>
    <dgm:pt modelId="{51791D7C-2B3E-D34F-8A46-3F0077305C06}" type="pres">
      <dgm:prSet presAssocID="{6A9F2FD0-F69D-E14B-9424-E26B04943A15}" presName="conn2-1" presStyleLbl="parChTrans1D2" presStyleIdx="0" presStyleCnt="2"/>
      <dgm:spPr/>
    </dgm:pt>
    <dgm:pt modelId="{9D3CC7EB-E7E9-7344-A105-5A5055D7EF3D}" type="pres">
      <dgm:prSet presAssocID="{6A9F2FD0-F69D-E14B-9424-E26B04943A15}" presName="connTx" presStyleLbl="parChTrans1D2" presStyleIdx="0" presStyleCnt="2"/>
      <dgm:spPr/>
    </dgm:pt>
    <dgm:pt modelId="{67401A6B-CACF-DB49-B6B8-217E3C86D7F5}" type="pres">
      <dgm:prSet presAssocID="{FB7D7A56-3105-2B46-93EC-5805E075B131}" presName="root2" presStyleCnt="0"/>
      <dgm:spPr/>
    </dgm:pt>
    <dgm:pt modelId="{3D7BE524-AC8B-F54F-9B8F-C7F4B7C08E83}" type="pres">
      <dgm:prSet presAssocID="{FB7D7A56-3105-2B46-93EC-5805E075B131}" presName="LevelTwoTextNode" presStyleLbl="node2" presStyleIdx="0" presStyleCnt="2" custLinFactNeighborX="-1980" custLinFactNeighborY="-96996">
        <dgm:presLayoutVars>
          <dgm:chPref val="3"/>
        </dgm:presLayoutVars>
      </dgm:prSet>
      <dgm:spPr/>
    </dgm:pt>
    <dgm:pt modelId="{7AF220CC-8719-B649-96CA-64B6F4E4C2AC}" type="pres">
      <dgm:prSet presAssocID="{FB7D7A56-3105-2B46-93EC-5805E075B131}" presName="level3hierChild" presStyleCnt="0"/>
      <dgm:spPr/>
    </dgm:pt>
    <dgm:pt modelId="{0C11D078-60E3-354F-9B26-2F78465C0371}" type="pres">
      <dgm:prSet presAssocID="{933DC763-C4D4-BB48-BF01-CD0A391999EF}" presName="conn2-1" presStyleLbl="parChTrans1D3" presStyleIdx="0" presStyleCnt="2"/>
      <dgm:spPr/>
    </dgm:pt>
    <dgm:pt modelId="{DB9F5A87-CC5C-9A4C-9E72-4E7F92E1C9C9}" type="pres">
      <dgm:prSet presAssocID="{933DC763-C4D4-BB48-BF01-CD0A391999EF}" presName="connTx" presStyleLbl="parChTrans1D3" presStyleIdx="0" presStyleCnt="2"/>
      <dgm:spPr/>
    </dgm:pt>
    <dgm:pt modelId="{451F4CB1-743A-9342-8EDC-7F1AE3B97F76}" type="pres">
      <dgm:prSet presAssocID="{B5CA4FCF-345D-2B4B-BD93-C5C6EF9227B4}" presName="root2" presStyleCnt="0"/>
      <dgm:spPr/>
    </dgm:pt>
    <dgm:pt modelId="{B66475E8-977C-D440-9746-25209F77AD98}" type="pres">
      <dgm:prSet presAssocID="{B5CA4FCF-345D-2B4B-BD93-C5C6EF9227B4}" presName="LevelTwoTextNode" presStyleLbl="node3" presStyleIdx="0" presStyleCnt="2" custLinFactY="-39496" custLinFactNeighborX="99" custLinFactNeighborY="-100000">
        <dgm:presLayoutVars>
          <dgm:chPref val="3"/>
        </dgm:presLayoutVars>
      </dgm:prSet>
      <dgm:spPr/>
    </dgm:pt>
    <dgm:pt modelId="{AEAA58BF-1046-AC4D-BA96-AD61DD601D1F}" type="pres">
      <dgm:prSet presAssocID="{B5CA4FCF-345D-2B4B-BD93-C5C6EF9227B4}" presName="level3hierChild" presStyleCnt="0"/>
      <dgm:spPr/>
    </dgm:pt>
    <dgm:pt modelId="{2E25DAC7-AA2E-8B4F-99E5-68E31193897E}" type="pres">
      <dgm:prSet presAssocID="{D983961B-8A15-F64A-BB49-B121047A4A70}" presName="conn2-1" presStyleLbl="parChTrans1D3" presStyleIdx="1" presStyleCnt="2"/>
      <dgm:spPr/>
    </dgm:pt>
    <dgm:pt modelId="{DC3CBA6E-7995-7648-A011-85498B2F748D}" type="pres">
      <dgm:prSet presAssocID="{D983961B-8A15-F64A-BB49-B121047A4A70}" presName="connTx" presStyleLbl="parChTrans1D3" presStyleIdx="1" presStyleCnt="2"/>
      <dgm:spPr/>
    </dgm:pt>
    <dgm:pt modelId="{2521DAE6-82FC-E84A-88A7-68C4BD75A114}" type="pres">
      <dgm:prSet presAssocID="{9A131B00-FE04-CB4E-9702-02E2AAA72DB3}" presName="root2" presStyleCnt="0"/>
      <dgm:spPr/>
    </dgm:pt>
    <dgm:pt modelId="{CBDBC4ED-CA39-F945-B6F3-60F7513823BD}" type="pres">
      <dgm:prSet presAssocID="{9A131B00-FE04-CB4E-9702-02E2AAA72DB3}" presName="LevelTwoTextNode" presStyleLbl="node3" presStyleIdx="1" presStyleCnt="2" custLinFactNeighborX="99" custLinFactNeighborY="-65347">
        <dgm:presLayoutVars>
          <dgm:chPref val="3"/>
        </dgm:presLayoutVars>
      </dgm:prSet>
      <dgm:spPr/>
    </dgm:pt>
    <dgm:pt modelId="{1C5DC972-3FFC-AD4E-96D8-BA3B83D0ADF5}" type="pres">
      <dgm:prSet presAssocID="{9A131B00-FE04-CB4E-9702-02E2AAA72DB3}" presName="level3hierChild" presStyleCnt="0"/>
      <dgm:spPr/>
    </dgm:pt>
    <dgm:pt modelId="{C393AE81-67B9-EF49-BACC-AAC9D0951660}" type="pres">
      <dgm:prSet presAssocID="{328293CC-0614-294D-851C-C9224E989138}" presName="conn2-1" presStyleLbl="parChTrans1D2" presStyleIdx="1" presStyleCnt="2"/>
      <dgm:spPr/>
    </dgm:pt>
    <dgm:pt modelId="{8F12503F-4C2B-734E-BB65-DFDB954CB8EC}" type="pres">
      <dgm:prSet presAssocID="{328293CC-0614-294D-851C-C9224E989138}" presName="connTx" presStyleLbl="parChTrans1D2" presStyleIdx="1" presStyleCnt="2"/>
      <dgm:spPr/>
    </dgm:pt>
    <dgm:pt modelId="{6986585B-5430-B444-9C63-7F7BAC9DAFE1}" type="pres">
      <dgm:prSet presAssocID="{469C3418-3DE3-1C43-8330-B98C13CF67C9}" presName="root2" presStyleCnt="0"/>
      <dgm:spPr/>
    </dgm:pt>
    <dgm:pt modelId="{3347156C-F6E1-C34E-A28C-856A3212B8FB}" type="pres">
      <dgm:prSet presAssocID="{469C3418-3DE3-1C43-8330-B98C13CF67C9}" presName="LevelTwoTextNode" presStyleLbl="node2" presStyleIdx="1" presStyleCnt="2" custLinFactNeighborY="71287">
        <dgm:presLayoutVars>
          <dgm:chPref val="3"/>
        </dgm:presLayoutVars>
      </dgm:prSet>
      <dgm:spPr/>
    </dgm:pt>
    <dgm:pt modelId="{3CF70BFE-2B2B-B643-8A68-E77D2AC24174}" type="pres">
      <dgm:prSet presAssocID="{469C3418-3DE3-1C43-8330-B98C13CF67C9}" presName="level3hierChild" presStyleCnt="0"/>
      <dgm:spPr/>
    </dgm:pt>
  </dgm:ptLst>
  <dgm:cxnLst>
    <dgm:cxn modelId="{DEC7721A-1983-6941-A677-4FA678152B01}" type="presOf" srcId="{6A9F2FD0-F69D-E14B-9424-E26B04943A15}" destId="{51791D7C-2B3E-D34F-8A46-3F0077305C06}" srcOrd="0" destOrd="0" presId="urn:microsoft.com/office/officeart/2005/8/layout/hierarchy2"/>
    <dgm:cxn modelId="{9294413B-3051-A146-8B98-BBAE40124037}" type="presOf" srcId="{328293CC-0614-294D-851C-C9224E989138}" destId="{8F12503F-4C2B-734E-BB65-DFDB954CB8EC}" srcOrd="1" destOrd="0" presId="urn:microsoft.com/office/officeart/2005/8/layout/hierarchy2"/>
    <dgm:cxn modelId="{D29B3E3F-6EED-604C-BDB2-AB148820BE38}" type="presOf" srcId="{D983961B-8A15-F64A-BB49-B121047A4A70}" destId="{DC3CBA6E-7995-7648-A011-85498B2F748D}" srcOrd="1" destOrd="0" presId="urn:microsoft.com/office/officeart/2005/8/layout/hierarchy2"/>
    <dgm:cxn modelId="{3D322946-A464-454D-8A4F-9DB826191960}" srcId="{FB7D7A56-3105-2B46-93EC-5805E075B131}" destId="{B5CA4FCF-345D-2B4B-BD93-C5C6EF9227B4}" srcOrd="0" destOrd="0" parTransId="{933DC763-C4D4-BB48-BF01-CD0A391999EF}" sibTransId="{1024F31A-BF56-F244-9B28-EE7C256E515B}"/>
    <dgm:cxn modelId="{D322E347-71DD-CA45-BF6F-CFB29FD1A027}" type="presOf" srcId="{933DC763-C4D4-BB48-BF01-CD0A391999EF}" destId="{0C11D078-60E3-354F-9B26-2F78465C0371}" srcOrd="0" destOrd="0" presId="urn:microsoft.com/office/officeart/2005/8/layout/hierarchy2"/>
    <dgm:cxn modelId="{1796CA4B-EAE5-D048-A660-1C09F8EEC452}" srcId="{BD210B2B-9FBC-B446-9426-15C6DC46A6F2}" destId="{469C3418-3DE3-1C43-8330-B98C13CF67C9}" srcOrd="1" destOrd="0" parTransId="{328293CC-0614-294D-851C-C9224E989138}" sibTransId="{5838126A-B58E-974F-9684-2AEAF04B1E54}"/>
    <dgm:cxn modelId="{FD9A694F-9696-4944-8CCB-2561616438A5}" type="presOf" srcId="{9A131B00-FE04-CB4E-9702-02E2AAA72DB3}" destId="{CBDBC4ED-CA39-F945-B6F3-60F7513823BD}" srcOrd="0" destOrd="0" presId="urn:microsoft.com/office/officeart/2005/8/layout/hierarchy2"/>
    <dgm:cxn modelId="{129B0F6E-43CA-7341-BC51-6F0FAF8D367B}" srcId="{BD210B2B-9FBC-B446-9426-15C6DC46A6F2}" destId="{FB7D7A56-3105-2B46-93EC-5805E075B131}" srcOrd="0" destOrd="0" parTransId="{6A9F2FD0-F69D-E14B-9424-E26B04943A15}" sibTransId="{5D28C15E-7854-6C43-9E02-BF09B77A0032}"/>
    <dgm:cxn modelId="{94CD1370-5450-C846-97D3-B1920B1B7867}" type="presOf" srcId="{B5CA4FCF-345D-2B4B-BD93-C5C6EF9227B4}" destId="{B66475E8-977C-D440-9746-25209F77AD98}" srcOrd="0" destOrd="0" presId="urn:microsoft.com/office/officeart/2005/8/layout/hierarchy2"/>
    <dgm:cxn modelId="{280D297E-1DE2-8648-B835-4BF8B16522A2}" type="presOf" srcId="{6A9F2FD0-F69D-E14B-9424-E26B04943A15}" destId="{9D3CC7EB-E7E9-7344-A105-5A5055D7EF3D}" srcOrd="1" destOrd="0" presId="urn:microsoft.com/office/officeart/2005/8/layout/hierarchy2"/>
    <dgm:cxn modelId="{F631667E-A814-5C4F-9F9C-371493ABDD96}" type="presOf" srcId="{D983961B-8A15-F64A-BB49-B121047A4A70}" destId="{2E25DAC7-AA2E-8B4F-99E5-68E31193897E}" srcOrd="0" destOrd="0" presId="urn:microsoft.com/office/officeart/2005/8/layout/hierarchy2"/>
    <dgm:cxn modelId="{7B351887-66E9-7245-90EE-30EDD8110ECD}" srcId="{ED51E296-FFAB-F846-B19F-0937B16D8F89}" destId="{BD210B2B-9FBC-B446-9426-15C6DC46A6F2}" srcOrd="0" destOrd="0" parTransId="{7054ABF2-BA2F-2A44-A367-C3AA8F32F7BC}" sibTransId="{20E9472C-3161-094D-AC0C-D9A2EDFD6C69}"/>
    <dgm:cxn modelId="{ACEDEF87-FF12-D34E-8042-6FB4C6DDAF2A}" srcId="{FB7D7A56-3105-2B46-93EC-5805E075B131}" destId="{9A131B00-FE04-CB4E-9702-02E2AAA72DB3}" srcOrd="1" destOrd="0" parTransId="{D983961B-8A15-F64A-BB49-B121047A4A70}" sibTransId="{C8D0BAC5-D858-2D49-8705-8F3187BE8F04}"/>
    <dgm:cxn modelId="{BA0E0F93-C1CE-A444-892C-33D9526189E9}" type="presOf" srcId="{933DC763-C4D4-BB48-BF01-CD0A391999EF}" destId="{DB9F5A87-CC5C-9A4C-9E72-4E7F92E1C9C9}" srcOrd="1" destOrd="0" presId="urn:microsoft.com/office/officeart/2005/8/layout/hierarchy2"/>
    <dgm:cxn modelId="{DC94D6C5-553E-C74C-89B2-D09355DBB5C5}" type="presOf" srcId="{328293CC-0614-294D-851C-C9224E989138}" destId="{C393AE81-67B9-EF49-BACC-AAC9D0951660}" srcOrd="0" destOrd="0" presId="urn:microsoft.com/office/officeart/2005/8/layout/hierarchy2"/>
    <dgm:cxn modelId="{201A88E4-ACAE-9C4C-AA9D-44B883423AE2}" type="presOf" srcId="{ED51E296-FFAB-F846-B19F-0937B16D8F89}" destId="{C08A64BD-3198-E243-928C-CCE8A8CC70AF}" srcOrd="0" destOrd="0" presId="urn:microsoft.com/office/officeart/2005/8/layout/hierarchy2"/>
    <dgm:cxn modelId="{71BB77EF-9A8A-2248-829D-99C19306B4CC}" type="presOf" srcId="{FB7D7A56-3105-2B46-93EC-5805E075B131}" destId="{3D7BE524-AC8B-F54F-9B8F-C7F4B7C08E83}" srcOrd="0" destOrd="0" presId="urn:microsoft.com/office/officeart/2005/8/layout/hierarchy2"/>
    <dgm:cxn modelId="{45FA94F1-2891-744B-80D3-FC2476CB5677}" type="presOf" srcId="{BD210B2B-9FBC-B446-9426-15C6DC46A6F2}" destId="{5019831B-6EB5-874C-BD38-1206B341E2F2}" srcOrd="0" destOrd="0" presId="urn:microsoft.com/office/officeart/2005/8/layout/hierarchy2"/>
    <dgm:cxn modelId="{4957A9F1-2E5D-2542-B507-0A73849869A8}" type="presOf" srcId="{469C3418-3DE3-1C43-8330-B98C13CF67C9}" destId="{3347156C-F6E1-C34E-A28C-856A3212B8FB}" srcOrd="0" destOrd="0" presId="urn:microsoft.com/office/officeart/2005/8/layout/hierarchy2"/>
    <dgm:cxn modelId="{989DBFD0-19BB-AC4E-A45D-A0781E0DDE50}" type="presParOf" srcId="{C08A64BD-3198-E243-928C-CCE8A8CC70AF}" destId="{2E9C8B25-F65E-7648-BD90-762B0096713A}" srcOrd="0" destOrd="0" presId="urn:microsoft.com/office/officeart/2005/8/layout/hierarchy2"/>
    <dgm:cxn modelId="{931FC213-9A0B-B849-81A0-466B0610EA38}" type="presParOf" srcId="{2E9C8B25-F65E-7648-BD90-762B0096713A}" destId="{5019831B-6EB5-874C-BD38-1206B341E2F2}" srcOrd="0" destOrd="0" presId="urn:microsoft.com/office/officeart/2005/8/layout/hierarchy2"/>
    <dgm:cxn modelId="{EDAC4D34-352F-404B-947C-076CB44AFA62}" type="presParOf" srcId="{2E9C8B25-F65E-7648-BD90-762B0096713A}" destId="{8F2230DD-7ED4-BF43-9DE3-CA695BDD6E5F}" srcOrd="1" destOrd="0" presId="urn:microsoft.com/office/officeart/2005/8/layout/hierarchy2"/>
    <dgm:cxn modelId="{E3AB5DA4-773D-4249-982D-80DD9F6DE3B4}" type="presParOf" srcId="{8F2230DD-7ED4-BF43-9DE3-CA695BDD6E5F}" destId="{51791D7C-2B3E-D34F-8A46-3F0077305C06}" srcOrd="0" destOrd="0" presId="urn:microsoft.com/office/officeart/2005/8/layout/hierarchy2"/>
    <dgm:cxn modelId="{EE42EC6E-91AE-FC48-84D5-DB1068F99DDE}" type="presParOf" srcId="{51791D7C-2B3E-D34F-8A46-3F0077305C06}" destId="{9D3CC7EB-E7E9-7344-A105-5A5055D7EF3D}" srcOrd="0" destOrd="0" presId="urn:microsoft.com/office/officeart/2005/8/layout/hierarchy2"/>
    <dgm:cxn modelId="{E2A00C63-AE61-504F-8AE9-3D9402680573}" type="presParOf" srcId="{8F2230DD-7ED4-BF43-9DE3-CA695BDD6E5F}" destId="{67401A6B-CACF-DB49-B6B8-217E3C86D7F5}" srcOrd="1" destOrd="0" presId="urn:microsoft.com/office/officeart/2005/8/layout/hierarchy2"/>
    <dgm:cxn modelId="{0F56953F-4BB2-434A-BB7B-FC0ED795A649}" type="presParOf" srcId="{67401A6B-CACF-DB49-B6B8-217E3C86D7F5}" destId="{3D7BE524-AC8B-F54F-9B8F-C7F4B7C08E83}" srcOrd="0" destOrd="0" presId="urn:microsoft.com/office/officeart/2005/8/layout/hierarchy2"/>
    <dgm:cxn modelId="{8BFD59C8-A72B-A741-AF22-CFBD49EA47A1}" type="presParOf" srcId="{67401A6B-CACF-DB49-B6B8-217E3C86D7F5}" destId="{7AF220CC-8719-B649-96CA-64B6F4E4C2AC}" srcOrd="1" destOrd="0" presId="urn:microsoft.com/office/officeart/2005/8/layout/hierarchy2"/>
    <dgm:cxn modelId="{DBDB74C5-315C-5A48-8D86-170621400158}" type="presParOf" srcId="{7AF220CC-8719-B649-96CA-64B6F4E4C2AC}" destId="{0C11D078-60E3-354F-9B26-2F78465C0371}" srcOrd="0" destOrd="0" presId="urn:microsoft.com/office/officeart/2005/8/layout/hierarchy2"/>
    <dgm:cxn modelId="{1819CE67-4DE9-8E48-BF0A-9F36525F4776}" type="presParOf" srcId="{0C11D078-60E3-354F-9B26-2F78465C0371}" destId="{DB9F5A87-CC5C-9A4C-9E72-4E7F92E1C9C9}" srcOrd="0" destOrd="0" presId="urn:microsoft.com/office/officeart/2005/8/layout/hierarchy2"/>
    <dgm:cxn modelId="{35396B66-0CDC-A04A-BF79-E2B5DD596233}" type="presParOf" srcId="{7AF220CC-8719-B649-96CA-64B6F4E4C2AC}" destId="{451F4CB1-743A-9342-8EDC-7F1AE3B97F76}" srcOrd="1" destOrd="0" presId="urn:microsoft.com/office/officeart/2005/8/layout/hierarchy2"/>
    <dgm:cxn modelId="{067AEE9C-0FAE-A04A-958D-B2AC9F3BE24B}" type="presParOf" srcId="{451F4CB1-743A-9342-8EDC-7F1AE3B97F76}" destId="{B66475E8-977C-D440-9746-25209F77AD98}" srcOrd="0" destOrd="0" presId="urn:microsoft.com/office/officeart/2005/8/layout/hierarchy2"/>
    <dgm:cxn modelId="{9B67C337-141B-F741-9C9A-307425DD2083}" type="presParOf" srcId="{451F4CB1-743A-9342-8EDC-7F1AE3B97F76}" destId="{AEAA58BF-1046-AC4D-BA96-AD61DD601D1F}" srcOrd="1" destOrd="0" presId="urn:microsoft.com/office/officeart/2005/8/layout/hierarchy2"/>
    <dgm:cxn modelId="{D18B911A-CF3A-644F-9FB7-6242CB95F9DC}" type="presParOf" srcId="{7AF220CC-8719-B649-96CA-64B6F4E4C2AC}" destId="{2E25DAC7-AA2E-8B4F-99E5-68E31193897E}" srcOrd="2" destOrd="0" presId="urn:microsoft.com/office/officeart/2005/8/layout/hierarchy2"/>
    <dgm:cxn modelId="{0AE99743-4828-B841-967E-009B3FB987AF}" type="presParOf" srcId="{2E25DAC7-AA2E-8B4F-99E5-68E31193897E}" destId="{DC3CBA6E-7995-7648-A011-85498B2F748D}" srcOrd="0" destOrd="0" presId="urn:microsoft.com/office/officeart/2005/8/layout/hierarchy2"/>
    <dgm:cxn modelId="{E9ADF749-8A1D-5343-B73F-3050CD749CD4}" type="presParOf" srcId="{7AF220CC-8719-B649-96CA-64B6F4E4C2AC}" destId="{2521DAE6-82FC-E84A-88A7-68C4BD75A114}" srcOrd="3" destOrd="0" presId="urn:microsoft.com/office/officeart/2005/8/layout/hierarchy2"/>
    <dgm:cxn modelId="{A601BFC0-8066-2947-867D-01C2EAC824D9}" type="presParOf" srcId="{2521DAE6-82FC-E84A-88A7-68C4BD75A114}" destId="{CBDBC4ED-CA39-F945-B6F3-60F7513823BD}" srcOrd="0" destOrd="0" presId="urn:microsoft.com/office/officeart/2005/8/layout/hierarchy2"/>
    <dgm:cxn modelId="{967FB082-97FC-DA4A-9246-DC9BA9ED19C2}" type="presParOf" srcId="{2521DAE6-82FC-E84A-88A7-68C4BD75A114}" destId="{1C5DC972-3FFC-AD4E-96D8-BA3B83D0ADF5}" srcOrd="1" destOrd="0" presId="urn:microsoft.com/office/officeart/2005/8/layout/hierarchy2"/>
    <dgm:cxn modelId="{00F3459D-F298-6542-8F69-F7ED17CF9A8F}" type="presParOf" srcId="{8F2230DD-7ED4-BF43-9DE3-CA695BDD6E5F}" destId="{C393AE81-67B9-EF49-BACC-AAC9D0951660}" srcOrd="2" destOrd="0" presId="urn:microsoft.com/office/officeart/2005/8/layout/hierarchy2"/>
    <dgm:cxn modelId="{A142AAE8-3BCB-9B4F-931F-FE248B9775E0}" type="presParOf" srcId="{C393AE81-67B9-EF49-BACC-AAC9D0951660}" destId="{8F12503F-4C2B-734E-BB65-DFDB954CB8EC}" srcOrd="0" destOrd="0" presId="urn:microsoft.com/office/officeart/2005/8/layout/hierarchy2"/>
    <dgm:cxn modelId="{5CDCEAA3-4F2C-A246-B545-6F43B09389C8}" type="presParOf" srcId="{8F2230DD-7ED4-BF43-9DE3-CA695BDD6E5F}" destId="{6986585B-5430-B444-9C63-7F7BAC9DAFE1}" srcOrd="3" destOrd="0" presId="urn:microsoft.com/office/officeart/2005/8/layout/hierarchy2"/>
    <dgm:cxn modelId="{836BB94F-A699-8941-8475-A91334B78BE8}" type="presParOf" srcId="{6986585B-5430-B444-9C63-7F7BAC9DAFE1}" destId="{3347156C-F6E1-C34E-A28C-856A3212B8FB}" srcOrd="0" destOrd="0" presId="urn:microsoft.com/office/officeart/2005/8/layout/hierarchy2"/>
    <dgm:cxn modelId="{A33597AE-174F-D54F-B630-8070AD0F8F53}" type="presParOf" srcId="{6986585B-5430-B444-9C63-7F7BAC9DAFE1}" destId="{3CF70BFE-2B2B-B643-8A68-E77D2AC241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B82BD8-DFB6-9E47-905B-544589FF2E3F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0492252-8C77-D849-AB91-3BD2E4A01698}">
      <dgm:prSet phldrT="[Text]" custT="1"/>
      <dgm:spPr/>
      <dgm:t>
        <a:bodyPr/>
        <a:lstStyle/>
        <a:p>
          <a:r>
            <a:rPr lang="en-US" sz="2000" b="1" dirty="0"/>
            <a:t>ATOS DA PARTE</a:t>
          </a:r>
        </a:p>
      </dgm:t>
    </dgm:pt>
    <dgm:pt modelId="{BD49AD72-0AAF-C645-9323-E1F8BE80C183}" type="parTrans" cxnId="{5225955F-0472-2047-955B-2B76CE8CD98B}">
      <dgm:prSet/>
      <dgm:spPr/>
      <dgm:t>
        <a:bodyPr/>
        <a:lstStyle/>
        <a:p>
          <a:endParaRPr lang="en-US" sz="1100" b="1"/>
        </a:p>
      </dgm:t>
    </dgm:pt>
    <dgm:pt modelId="{E724E4E8-8CBB-3341-A1E5-CE8094849D67}" type="sibTrans" cxnId="{5225955F-0472-2047-955B-2B76CE8CD98B}">
      <dgm:prSet/>
      <dgm:spPr/>
      <dgm:t>
        <a:bodyPr/>
        <a:lstStyle/>
        <a:p>
          <a:endParaRPr lang="en-US" sz="1100" b="1"/>
        </a:p>
      </dgm:t>
    </dgm:pt>
    <dgm:pt modelId="{F1099AC3-2F6A-2847-802A-42AA52D013E8}">
      <dgm:prSet phldrT="[Text]" custT="1"/>
      <dgm:spPr/>
      <dgm:t>
        <a:bodyPr/>
        <a:lstStyle/>
        <a:p>
          <a:r>
            <a:rPr lang="en-US" sz="2000" b="1" dirty="0" err="1"/>
            <a:t>Postulatórios</a:t>
          </a:r>
          <a:endParaRPr lang="en-US" sz="2000" b="1" dirty="0"/>
        </a:p>
      </dgm:t>
    </dgm:pt>
    <dgm:pt modelId="{281D6C02-D798-8046-9B79-CEBBB94CA18D}" type="parTrans" cxnId="{56C37F26-EC6E-ED41-8F7A-E645BCACED29}">
      <dgm:prSet custT="1"/>
      <dgm:spPr/>
      <dgm:t>
        <a:bodyPr/>
        <a:lstStyle/>
        <a:p>
          <a:endParaRPr lang="en-US" sz="1100" b="1"/>
        </a:p>
      </dgm:t>
    </dgm:pt>
    <dgm:pt modelId="{5A51DACF-E833-D941-AF5F-C9112FD5A7A4}" type="sibTrans" cxnId="{56C37F26-EC6E-ED41-8F7A-E645BCACED29}">
      <dgm:prSet/>
      <dgm:spPr/>
      <dgm:t>
        <a:bodyPr/>
        <a:lstStyle/>
        <a:p>
          <a:endParaRPr lang="en-US" sz="1100" b="1"/>
        </a:p>
      </dgm:t>
    </dgm:pt>
    <dgm:pt modelId="{E3375BF8-A11E-5947-9985-3C3BA3437C25}">
      <dgm:prSet phldrT="[Text]" custT="1"/>
      <dgm:spPr/>
      <dgm:t>
        <a:bodyPr/>
        <a:lstStyle/>
        <a:p>
          <a:r>
            <a:rPr lang="en-US" sz="2000" b="1" dirty="0" err="1"/>
            <a:t>Instrutórios</a:t>
          </a:r>
          <a:endParaRPr lang="en-US" sz="2000" b="1" dirty="0"/>
        </a:p>
      </dgm:t>
    </dgm:pt>
    <dgm:pt modelId="{C1A8851A-0920-5C40-81B8-092C7BABEA72}" type="parTrans" cxnId="{E74F57EF-10A9-D040-B1D0-4985D0C9B51C}">
      <dgm:prSet custT="1"/>
      <dgm:spPr/>
      <dgm:t>
        <a:bodyPr/>
        <a:lstStyle/>
        <a:p>
          <a:endParaRPr lang="en-US" sz="1100" b="1"/>
        </a:p>
      </dgm:t>
    </dgm:pt>
    <dgm:pt modelId="{2982A4E0-E94F-CE44-8A41-B203086EF455}" type="sibTrans" cxnId="{E74F57EF-10A9-D040-B1D0-4985D0C9B51C}">
      <dgm:prSet/>
      <dgm:spPr/>
      <dgm:t>
        <a:bodyPr/>
        <a:lstStyle/>
        <a:p>
          <a:endParaRPr lang="en-US" sz="1100" b="1"/>
        </a:p>
      </dgm:t>
    </dgm:pt>
    <dgm:pt modelId="{23F12FE3-CD8C-4A4A-A1FD-E09D4E866522}">
      <dgm:prSet phldrT="[Text]" custT="1"/>
      <dgm:spPr/>
      <dgm:t>
        <a:bodyPr/>
        <a:lstStyle/>
        <a:p>
          <a:r>
            <a:rPr lang="en-US" sz="2000" b="1" dirty="0" err="1"/>
            <a:t>Dispositivos</a:t>
          </a:r>
          <a:endParaRPr lang="en-US" sz="2000" b="1" dirty="0"/>
        </a:p>
      </dgm:t>
    </dgm:pt>
    <dgm:pt modelId="{E060FB6E-1B14-A64D-892A-24F9BD888CAE}" type="parTrans" cxnId="{B5F5F9B9-A000-D146-AB8F-FD3CA0C84350}">
      <dgm:prSet custT="1"/>
      <dgm:spPr/>
      <dgm:t>
        <a:bodyPr/>
        <a:lstStyle/>
        <a:p>
          <a:endParaRPr lang="en-US" sz="1100" b="1"/>
        </a:p>
      </dgm:t>
    </dgm:pt>
    <dgm:pt modelId="{48535207-E6D7-C34D-AF0F-DA87E23E23D6}" type="sibTrans" cxnId="{B5F5F9B9-A000-D146-AB8F-FD3CA0C84350}">
      <dgm:prSet/>
      <dgm:spPr/>
      <dgm:t>
        <a:bodyPr/>
        <a:lstStyle/>
        <a:p>
          <a:endParaRPr lang="en-US" sz="1100" b="1"/>
        </a:p>
      </dgm:t>
    </dgm:pt>
    <dgm:pt modelId="{25AA9070-00E7-454A-A85F-D076CFFA78FA}">
      <dgm:prSet phldrT="[Text]" custT="1"/>
      <dgm:spPr/>
      <dgm:t>
        <a:bodyPr/>
        <a:lstStyle/>
        <a:p>
          <a:r>
            <a:rPr lang="en-US" sz="2000" b="1" dirty="0" err="1"/>
            <a:t>Materiais</a:t>
          </a:r>
          <a:endParaRPr lang="en-US" sz="2000" b="1" dirty="0"/>
        </a:p>
      </dgm:t>
    </dgm:pt>
    <dgm:pt modelId="{89BE67D7-8D5D-8746-AFE8-31DBFB86D351}" type="parTrans" cxnId="{CA816C8E-FAE6-5A44-9B25-3F7B4C4557DC}">
      <dgm:prSet custT="1"/>
      <dgm:spPr/>
      <dgm:t>
        <a:bodyPr/>
        <a:lstStyle/>
        <a:p>
          <a:endParaRPr lang="en-US" sz="1100" b="1"/>
        </a:p>
      </dgm:t>
    </dgm:pt>
    <dgm:pt modelId="{BA50B95B-22F9-9645-9492-868436726248}" type="sibTrans" cxnId="{CA816C8E-FAE6-5A44-9B25-3F7B4C4557DC}">
      <dgm:prSet/>
      <dgm:spPr/>
      <dgm:t>
        <a:bodyPr/>
        <a:lstStyle/>
        <a:p>
          <a:endParaRPr lang="en-US" sz="1100" b="1"/>
        </a:p>
      </dgm:t>
    </dgm:pt>
    <dgm:pt modelId="{BA1F624D-DD8E-BB41-9D8E-9275DC8D9AB9}" type="pres">
      <dgm:prSet presAssocID="{F5B82BD8-DFB6-9E47-905B-544589FF2E3F}" presName="composite" presStyleCnt="0">
        <dgm:presLayoutVars>
          <dgm:chMax val="1"/>
          <dgm:dir/>
          <dgm:resizeHandles val="exact"/>
        </dgm:presLayoutVars>
      </dgm:prSet>
      <dgm:spPr/>
    </dgm:pt>
    <dgm:pt modelId="{F18827DA-6492-C44C-9547-DD6C968A564A}" type="pres">
      <dgm:prSet presAssocID="{50492252-8C77-D849-AB91-3BD2E4A01698}" presName="roof" presStyleLbl="dkBgShp" presStyleIdx="0" presStyleCnt="2"/>
      <dgm:spPr/>
    </dgm:pt>
    <dgm:pt modelId="{4B695A77-3BE6-B447-B4B6-F031093AB40F}" type="pres">
      <dgm:prSet presAssocID="{50492252-8C77-D849-AB91-3BD2E4A01698}" presName="pillars" presStyleCnt="0"/>
      <dgm:spPr/>
    </dgm:pt>
    <dgm:pt modelId="{36ED8F7B-9B50-0F41-9FDB-8CC10260C24A}" type="pres">
      <dgm:prSet presAssocID="{50492252-8C77-D849-AB91-3BD2E4A01698}" presName="pillar1" presStyleLbl="node1" presStyleIdx="0" presStyleCnt="4">
        <dgm:presLayoutVars>
          <dgm:bulletEnabled val="1"/>
        </dgm:presLayoutVars>
      </dgm:prSet>
      <dgm:spPr/>
    </dgm:pt>
    <dgm:pt modelId="{CDBF5B75-D3CB-8643-AFE2-7D3E7C83780F}" type="pres">
      <dgm:prSet presAssocID="{E3375BF8-A11E-5947-9985-3C3BA3437C25}" presName="pillarX" presStyleLbl="node1" presStyleIdx="1" presStyleCnt="4">
        <dgm:presLayoutVars>
          <dgm:bulletEnabled val="1"/>
        </dgm:presLayoutVars>
      </dgm:prSet>
      <dgm:spPr/>
    </dgm:pt>
    <dgm:pt modelId="{6B976F7E-8D89-E74A-B108-CEC650F5B9A9}" type="pres">
      <dgm:prSet presAssocID="{23F12FE3-CD8C-4A4A-A1FD-E09D4E866522}" presName="pillarX" presStyleLbl="node1" presStyleIdx="2" presStyleCnt="4">
        <dgm:presLayoutVars>
          <dgm:bulletEnabled val="1"/>
        </dgm:presLayoutVars>
      </dgm:prSet>
      <dgm:spPr/>
    </dgm:pt>
    <dgm:pt modelId="{6CEBB147-994B-5F46-B9A6-865B90A0D351}" type="pres">
      <dgm:prSet presAssocID="{25AA9070-00E7-454A-A85F-D076CFFA78FA}" presName="pillarX" presStyleLbl="node1" presStyleIdx="3" presStyleCnt="4">
        <dgm:presLayoutVars>
          <dgm:bulletEnabled val="1"/>
        </dgm:presLayoutVars>
      </dgm:prSet>
      <dgm:spPr/>
    </dgm:pt>
    <dgm:pt modelId="{23C81A3E-9CE1-2241-AE1D-15A5707F4414}" type="pres">
      <dgm:prSet presAssocID="{50492252-8C77-D849-AB91-3BD2E4A01698}" presName="base" presStyleLbl="dkBgShp" presStyleIdx="1" presStyleCnt="2"/>
      <dgm:spPr/>
    </dgm:pt>
  </dgm:ptLst>
  <dgm:cxnLst>
    <dgm:cxn modelId="{12365324-6EFF-1249-8830-D3C618B0ED69}" type="presOf" srcId="{23F12FE3-CD8C-4A4A-A1FD-E09D4E866522}" destId="{6B976F7E-8D89-E74A-B108-CEC650F5B9A9}" srcOrd="0" destOrd="0" presId="urn:microsoft.com/office/officeart/2005/8/layout/hList3"/>
    <dgm:cxn modelId="{56C37F26-EC6E-ED41-8F7A-E645BCACED29}" srcId="{50492252-8C77-D849-AB91-3BD2E4A01698}" destId="{F1099AC3-2F6A-2847-802A-42AA52D013E8}" srcOrd="0" destOrd="0" parTransId="{281D6C02-D798-8046-9B79-CEBBB94CA18D}" sibTransId="{5A51DACF-E833-D941-AF5F-C9112FD5A7A4}"/>
    <dgm:cxn modelId="{D237C94A-831B-DB42-9A6A-EB917AD05D1F}" type="presOf" srcId="{25AA9070-00E7-454A-A85F-D076CFFA78FA}" destId="{6CEBB147-994B-5F46-B9A6-865B90A0D351}" srcOrd="0" destOrd="0" presId="urn:microsoft.com/office/officeart/2005/8/layout/hList3"/>
    <dgm:cxn modelId="{5225955F-0472-2047-955B-2B76CE8CD98B}" srcId="{F5B82BD8-DFB6-9E47-905B-544589FF2E3F}" destId="{50492252-8C77-D849-AB91-3BD2E4A01698}" srcOrd="0" destOrd="0" parTransId="{BD49AD72-0AAF-C645-9323-E1F8BE80C183}" sibTransId="{E724E4E8-8CBB-3341-A1E5-CE8094849D67}"/>
    <dgm:cxn modelId="{A5D0627A-1003-5141-BF30-6DFF442473D1}" type="presOf" srcId="{F1099AC3-2F6A-2847-802A-42AA52D013E8}" destId="{36ED8F7B-9B50-0F41-9FDB-8CC10260C24A}" srcOrd="0" destOrd="0" presId="urn:microsoft.com/office/officeart/2005/8/layout/hList3"/>
    <dgm:cxn modelId="{CA816C8E-FAE6-5A44-9B25-3F7B4C4557DC}" srcId="{50492252-8C77-D849-AB91-3BD2E4A01698}" destId="{25AA9070-00E7-454A-A85F-D076CFFA78FA}" srcOrd="3" destOrd="0" parTransId="{89BE67D7-8D5D-8746-AFE8-31DBFB86D351}" sibTransId="{BA50B95B-22F9-9645-9492-868436726248}"/>
    <dgm:cxn modelId="{75E25A99-BD88-5C45-BB21-E7CDF0424C7E}" type="presOf" srcId="{50492252-8C77-D849-AB91-3BD2E4A01698}" destId="{F18827DA-6492-C44C-9547-DD6C968A564A}" srcOrd="0" destOrd="0" presId="urn:microsoft.com/office/officeart/2005/8/layout/hList3"/>
    <dgm:cxn modelId="{B5F5F9B9-A000-D146-AB8F-FD3CA0C84350}" srcId="{50492252-8C77-D849-AB91-3BD2E4A01698}" destId="{23F12FE3-CD8C-4A4A-A1FD-E09D4E866522}" srcOrd="2" destOrd="0" parTransId="{E060FB6E-1B14-A64D-892A-24F9BD888CAE}" sibTransId="{48535207-E6D7-C34D-AF0F-DA87E23E23D6}"/>
    <dgm:cxn modelId="{8DF3BCCD-2325-E047-AFD8-3F4DA5CE8C7C}" type="presOf" srcId="{F5B82BD8-DFB6-9E47-905B-544589FF2E3F}" destId="{BA1F624D-DD8E-BB41-9D8E-9275DC8D9AB9}" srcOrd="0" destOrd="0" presId="urn:microsoft.com/office/officeart/2005/8/layout/hList3"/>
    <dgm:cxn modelId="{E74F57EF-10A9-D040-B1D0-4985D0C9B51C}" srcId="{50492252-8C77-D849-AB91-3BD2E4A01698}" destId="{E3375BF8-A11E-5947-9985-3C3BA3437C25}" srcOrd="1" destOrd="0" parTransId="{C1A8851A-0920-5C40-81B8-092C7BABEA72}" sibTransId="{2982A4E0-E94F-CE44-8A41-B203086EF455}"/>
    <dgm:cxn modelId="{002487FC-2A1B-6D49-B08D-F5C042C63B9F}" type="presOf" srcId="{E3375BF8-A11E-5947-9985-3C3BA3437C25}" destId="{CDBF5B75-D3CB-8643-AFE2-7D3E7C83780F}" srcOrd="0" destOrd="0" presId="urn:microsoft.com/office/officeart/2005/8/layout/hList3"/>
    <dgm:cxn modelId="{6210BCAD-666B-1349-B498-100B152A6704}" type="presParOf" srcId="{BA1F624D-DD8E-BB41-9D8E-9275DC8D9AB9}" destId="{F18827DA-6492-C44C-9547-DD6C968A564A}" srcOrd="0" destOrd="0" presId="urn:microsoft.com/office/officeart/2005/8/layout/hList3"/>
    <dgm:cxn modelId="{A96FD20C-FC36-584B-8905-EA2F471B1741}" type="presParOf" srcId="{BA1F624D-DD8E-BB41-9D8E-9275DC8D9AB9}" destId="{4B695A77-3BE6-B447-B4B6-F031093AB40F}" srcOrd="1" destOrd="0" presId="urn:microsoft.com/office/officeart/2005/8/layout/hList3"/>
    <dgm:cxn modelId="{AD092B45-0926-B542-9AF6-D1F24D62E622}" type="presParOf" srcId="{4B695A77-3BE6-B447-B4B6-F031093AB40F}" destId="{36ED8F7B-9B50-0F41-9FDB-8CC10260C24A}" srcOrd="0" destOrd="0" presId="urn:microsoft.com/office/officeart/2005/8/layout/hList3"/>
    <dgm:cxn modelId="{84D5DC53-0420-E641-B352-F1A2B987301D}" type="presParOf" srcId="{4B695A77-3BE6-B447-B4B6-F031093AB40F}" destId="{CDBF5B75-D3CB-8643-AFE2-7D3E7C83780F}" srcOrd="1" destOrd="0" presId="urn:microsoft.com/office/officeart/2005/8/layout/hList3"/>
    <dgm:cxn modelId="{626AAED8-F454-D944-936A-2AE8D2E64268}" type="presParOf" srcId="{4B695A77-3BE6-B447-B4B6-F031093AB40F}" destId="{6B976F7E-8D89-E74A-B108-CEC650F5B9A9}" srcOrd="2" destOrd="0" presId="urn:microsoft.com/office/officeart/2005/8/layout/hList3"/>
    <dgm:cxn modelId="{6775AA1C-5EC6-0946-BB0B-2AF4315C5C14}" type="presParOf" srcId="{4B695A77-3BE6-B447-B4B6-F031093AB40F}" destId="{6CEBB147-994B-5F46-B9A6-865B90A0D351}" srcOrd="3" destOrd="0" presId="urn:microsoft.com/office/officeart/2005/8/layout/hList3"/>
    <dgm:cxn modelId="{4A886813-0740-824C-A06B-DAD6039659EB}" type="presParOf" srcId="{BA1F624D-DD8E-BB41-9D8E-9275DC8D9AB9}" destId="{23C81A3E-9CE1-2241-AE1D-15A5707F441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49CE8E-B25E-DC4F-A59D-B9765B2A1CDA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5E4A549-1355-8945-8944-ED0E207F33E4}">
      <dgm:prSet phldrT="[Text]"/>
      <dgm:spPr/>
      <dgm:t>
        <a:bodyPr/>
        <a:lstStyle/>
        <a:p>
          <a:r>
            <a:rPr lang="en-US" dirty="0" err="1"/>
            <a:t>Negócios</a:t>
          </a:r>
          <a:r>
            <a:rPr lang="en-US" dirty="0"/>
            <a:t> </a:t>
          </a:r>
          <a:r>
            <a:rPr lang="en-US" dirty="0" err="1"/>
            <a:t>Processuais</a:t>
          </a:r>
          <a:endParaRPr lang="en-US" dirty="0"/>
        </a:p>
      </dgm:t>
    </dgm:pt>
    <dgm:pt modelId="{152BC7C6-60D1-7747-A6CD-C2CFE200B711}" type="parTrans" cxnId="{AF3F2739-4BDB-9D4A-AC77-D31F55106996}">
      <dgm:prSet/>
      <dgm:spPr/>
      <dgm:t>
        <a:bodyPr/>
        <a:lstStyle/>
        <a:p>
          <a:endParaRPr lang="en-US"/>
        </a:p>
      </dgm:t>
    </dgm:pt>
    <dgm:pt modelId="{7BC5ADC2-D9CD-4D4C-94FA-C81EF4F2321A}" type="sibTrans" cxnId="{AF3F2739-4BDB-9D4A-AC77-D31F55106996}">
      <dgm:prSet/>
      <dgm:spPr/>
      <dgm:t>
        <a:bodyPr/>
        <a:lstStyle/>
        <a:p>
          <a:endParaRPr lang="en-US"/>
        </a:p>
      </dgm:t>
    </dgm:pt>
    <dgm:pt modelId="{008AEF29-C4FE-E642-A420-EE0DC76BEC0D}">
      <dgm:prSet phldrT="[Text]"/>
      <dgm:spPr/>
      <dgm:t>
        <a:bodyPr/>
        <a:lstStyle/>
        <a:p>
          <a:r>
            <a:rPr lang="en-US" dirty="0" err="1"/>
            <a:t>Flexibilização</a:t>
          </a:r>
          <a:r>
            <a:rPr lang="en-US" dirty="0"/>
            <a:t> </a:t>
          </a:r>
          <a:r>
            <a:rPr lang="en-US" dirty="0" err="1"/>
            <a:t>Procedimental</a:t>
          </a:r>
          <a:endParaRPr lang="en-US" dirty="0"/>
        </a:p>
      </dgm:t>
    </dgm:pt>
    <dgm:pt modelId="{F3B248C5-5C32-7E4C-87D8-1B3A443DA803}" type="parTrans" cxnId="{2D4F71E1-E47B-994D-A0B4-7723316FCF1C}">
      <dgm:prSet/>
      <dgm:spPr/>
      <dgm:t>
        <a:bodyPr/>
        <a:lstStyle/>
        <a:p>
          <a:endParaRPr lang="en-US"/>
        </a:p>
      </dgm:t>
    </dgm:pt>
    <dgm:pt modelId="{D69595BC-6997-5B49-9153-D60FF69079D6}" type="sibTrans" cxnId="{2D4F71E1-E47B-994D-A0B4-7723316FCF1C}">
      <dgm:prSet/>
      <dgm:spPr/>
      <dgm:t>
        <a:bodyPr/>
        <a:lstStyle/>
        <a:p>
          <a:endParaRPr lang="en-US"/>
        </a:p>
      </dgm:t>
    </dgm:pt>
    <dgm:pt modelId="{BDED27A5-3A2D-BA4C-8AB5-8C9F168491D0}">
      <dgm:prSet phldrT="[Text]"/>
      <dgm:spPr/>
      <dgm:t>
        <a:bodyPr/>
        <a:lstStyle/>
        <a:p>
          <a:r>
            <a:rPr lang="en-US" dirty="0" err="1"/>
            <a:t>Liberalismo</a:t>
          </a:r>
          <a:r>
            <a:rPr lang="en-US" dirty="0"/>
            <a:t> </a:t>
          </a:r>
          <a:r>
            <a:rPr lang="en-US" dirty="0" err="1"/>
            <a:t>Limitado</a:t>
          </a:r>
          <a:endParaRPr lang="en-US" dirty="0"/>
        </a:p>
      </dgm:t>
    </dgm:pt>
    <dgm:pt modelId="{E30A11FA-253F-464F-BD6A-957A2B004467}" type="parTrans" cxnId="{F75FD90E-7847-8F4B-8550-342F55848D84}">
      <dgm:prSet/>
      <dgm:spPr/>
      <dgm:t>
        <a:bodyPr/>
        <a:lstStyle/>
        <a:p>
          <a:endParaRPr lang="en-US"/>
        </a:p>
      </dgm:t>
    </dgm:pt>
    <dgm:pt modelId="{68AE8330-964C-6647-97A9-900101B5407E}" type="sibTrans" cxnId="{F75FD90E-7847-8F4B-8550-342F55848D84}">
      <dgm:prSet/>
      <dgm:spPr/>
      <dgm:t>
        <a:bodyPr/>
        <a:lstStyle/>
        <a:p>
          <a:endParaRPr lang="en-US"/>
        </a:p>
      </dgm:t>
    </dgm:pt>
    <dgm:pt modelId="{60FAAA80-970C-D340-B9C6-F36A5EC6480B}">
      <dgm:prSet phldrT="[Text]"/>
      <dgm:spPr/>
      <dgm:t>
        <a:bodyPr/>
        <a:lstStyle/>
        <a:p>
          <a:r>
            <a:rPr lang="en-US" dirty="0" err="1"/>
            <a:t>Processo</a:t>
          </a:r>
          <a:r>
            <a:rPr lang="en-US" dirty="0"/>
            <a:t> </a:t>
          </a:r>
          <a:r>
            <a:rPr lang="en-US" dirty="0" err="1"/>
            <a:t>Democrático</a:t>
          </a:r>
          <a:endParaRPr lang="en-US" dirty="0"/>
        </a:p>
      </dgm:t>
    </dgm:pt>
    <dgm:pt modelId="{A36164E6-66E3-2B42-89B0-CFD434A6721E}" type="parTrans" cxnId="{9BBF85FD-E9F6-2E43-A7DD-6EAC58F6BB25}">
      <dgm:prSet/>
      <dgm:spPr/>
      <dgm:t>
        <a:bodyPr/>
        <a:lstStyle/>
        <a:p>
          <a:endParaRPr lang="en-US"/>
        </a:p>
      </dgm:t>
    </dgm:pt>
    <dgm:pt modelId="{8835F7DC-3EF6-D34D-A3D9-CACBC638015F}" type="sibTrans" cxnId="{9BBF85FD-E9F6-2E43-A7DD-6EAC58F6BB25}">
      <dgm:prSet/>
      <dgm:spPr/>
      <dgm:t>
        <a:bodyPr/>
        <a:lstStyle/>
        <a:p>
          <a:endParaRPr lang="en-US"/>
        </a:p>
      </dgm:t>
    </dgm:pt>
    <dgm:pt modelId="{78E00375-E3E6-1145-BB22-54C1789E90A1}" type="pres">
      <dgm:prSet presAssocID="{1C49CE8E-B25E-DC4F-A59D-B9765B2A1CD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F46E227-8342-E241-90F9-D354F864D50B}" type="pres">
      <dgm:prSet presAssocID="{15E4A549-1355-8945-8944-ED0E207F33E4}" presName="centerShape" presStyleLbl="node0" presStyleIdx="0" presStyleCnt="1"/>
      <dgm:spPr/>
    </dgm:pt>
    <dgm:pt modelId="{5B1AF5DA-C769-7646-83BA-78AE3B607C79}" type="pres">
      <dgm:prSet presAssocID="{F3B248C5-5C32-7E4C-87D8-1B3A443DA803}" presName="parTrans" presStyleLbl="bgSibTrans2D1" presStyleIdx="0" presStyleCnt="3"/>
      <dgm:spPr/>
    </dgm:pt>
    <dgm:pt modelId="{C267C218-D523-7443-B928-51B66E5A25FF}" type="pres">
      <dgm:prSet presAssocID="{008AEF29-C4FE-E642-A420-EE0DC76BEC0D}" presName="node" presStyleLbl="node1" presStyleIdx="0" presStyleCnt="3">
        <dgm:presLayoutVars>
          <dgm:bulletEnabled val="1"/>
        </dgm:presLayoutVars>
      </dgm:prSet>
      <dgm:spPr/>
    </dgm:pt>
    <dgm:pt modelId="{F5D034D9-36FC-764B-9E5E-9F9565FC73A1}" type="pres">
      <dgm:prSet presAssocID="{E30A11FA-253F-464F-BD6A-957A2B004467}" presName="parTrans" presStyleLbl="bgSibTrans2D1" presStyleIdx="1" presStyleCnt="3"/>
      <dgm:spPr/>
    </dgm:pt>
    <dgm:pt modelId="{6603E6B9-D653-C549-87B8-72705B3A1CA6}" type="pres">
      <dgm:prSet presAssocID="{BDED27A5-3A2D-BA4C-8AB5-8C9F168491D0}" presName="node" presStyleLbl="node1" presStyleIdx="1" presStyleCnt="3">
        <dgm:presLayoutVars>
          <dgm:bulletEnabled val="1"/>
        </dgm:presLayoutVars>
      </dgm:prSet>
      <dgm:spPr/>
    </dgm:pt>
    <dgm:pt modelId="{27E87B08-1BC5-E845-BA63-7C85327A8136}" type="pres">
      <dgm:prSet presAssocID="{A36164E6-66E3-2B42-89B0-CFD434A6721E}" presName="parTrans" presStyleLbl="bgSibTrans2D1" presStyleIdx="2" presStyleCnt="3"/>
      <dgm:spPr/>
    </dgm:pt>
    <dgm:pt modelId="{DA157F03-CD7A-684A-B95E-3770B307E8EA}" type="pres">
      <dgm:prSet presAssocID="{60FAAA80-970C-D340-B9C6-F36A5EC6480B}" presName="node" presStyleLbl="node1" presStyleIdx="2" presStyleCnt="3">
        <dgm:presLayoutVars>
          <dgm:bulletEnabled val="1"/>
        </dgm:presLayoutVars>
      </dgm:prSet>
      <dgm:spPr/>
    </dgm:pt>
  </dgm:ptLst>
  <dgm:cxnLst>
    <dgm:cxn modelId="{F75FD90E-7847-8F4B-8550-342F55848D84}" srcId="{15E4A549-1355-8945-8944-ED0E207F33E4}" destId="{BDED27A5-3A2D-BA4C-8AB5-8C9F168491D0}" srcOrd="1" destOrd="0" parTransId="{E30A11FA-253F-464F-BD6A-957A2B004467}" sibTransId="{68AE8330-964C-6647-97A9-900101B5407E}"/>
    <dgm:cxn modelId="{00DE861D-C4F1-A446-BFF5-556E826EB975}" type="presOf" srcId="{F3B248C5-5C32-7E4C-87D8-1B3A443DA803}" destId="{5B1AF5DA-C769-7646-83BA-78AE3B607C79}" srcOrd="0" destOrd="0" presId="urn:microsoft.com/office/officeart/2005/8/layout/radial4"/>
    <dgm:cxn modelId="{981AB71D-36DF-6C4B-BFB6-C4B971AB4604}" type="presOf" srcId="{1C49CE8E-B25E-DC4F-A59D-B9765B2A1CDA}" destId="{78E00375-E3E6-1145-BB22-54C1789E90A1}" srcOrd="0" destOrd="0" presId="urn:microsoft.com/office/officeart/2005/8/layout/radial4"/>
    <dgm:cxn modelId="{D4482534-015E-6E4C-99DA-D7D668242C73}" type="presOf" srcId="{15E4A549-1355-8945-8944-ED0E207F33E4}" destId="{3F46E227-8342-E241-90F9-D354F864D50B}" srcOrd="0" destOrd="0" presId="urn:microsoft.com/office/officeart/2005/8/layout/radial4"/>
    <dgm:cxn modelId="{AF3F2739-4BDB-9D4A-AC77-D31F55106996}" srcId="{1C49CE8E-B25E-DC4F-A59D-B9765B2A1CDA}" destId="{15E4A549-1355-8945-8944-ED0E207F33E4}" srcOrd="0" destOrd="0" parTransId="{152BC7C6-60D1-7747-A6CD-C2CFE200B711}" sibTransId="{7BC5ADC2-D9CD-4D4C-94FA-C81EF4F2321A}"/>
    <dgm:cxn modelId="{65AF724E-17ED-5E46-953B-3020D4BC1377}" type="presOf" srcId="{A36164E6-66E3-2B42-89B0-CFD434A6721E}" destId="{27E87B08-1BC5-E845-BA63-7C85327A8136}" srcOrd="0" destOrd="0" presId="urn:microsoft.com/office/officeart/2005/8/layout/radial4"/>
    <dgm:cxn modelId="{AD47B557-EA76-C745-B06F-82F90C345CAF}" type="presOf" srcId="{60FAAA80-970C-D340-B9C6-F36A5EC6480B}" destId="{DA157F03-CD7A-684A-B95E-3770B307E8EA}" srcOrd="0" destOrd="0" presId="urn:microsoft.com/office/officeart/2005/8/layout/radial4"/>
    <dgm:cxn modelId="{9460FFA1-5E7E-0646-AC3F-AA4D7F11BF48}" type="presOf" srcId="{E30A11FA-253F-464F-BD6A-957A2B004467}" destId="{F5D034D9-36FC-764B-9E5E-9F9565FC73A1}" srcOrd="0" destOrd="0" presId="urn:microsoft.com/office/officeart/2005/8/layout/radial4"/>
    <dgm:cxn modelId="{689B58A9-55FF-3441-8AA8-3F4E38881519}" type="presOf" srcId="{BDED27A5-3A2D-BA4C-8AB5-8C9F168491D0}" destId="{6603E6B9-D653-C549-87B8-72705B3A1CA6}" srcOrd="0" destOrd="0" presId="urn:microsoft.com/office/officeart/2005/8/layout/radial4"/>
    <dgm:cxn modelId="{2D4F71E1-E47B-994D-A0B4-7723316FCF1C}" srcId="{15E4A549-1355-8945-8944-ED0E207F33E4}" destId="{008AEF29-C4FE-E642-A420-EE0DC76BEC0D}" srcOrd="0" destOrd="0" parTransId="{F3B248C5-5C32-7E4C-87D8-1B3A443DA803}" sibTransId="{D69595BC-6997-5B49-9153-D60FF69079D6}"/>
    <dgm:cxn modelId="{28875DEF-0A80-3743-A0F1-60DA5DF9FC76}" type="presOf" srcId="{008AEF29-C4FE-E642-A420-EE0DC76BEC0D}" destId="{C267C218-D523-7443-B928-51B66E5A25FF}" srcOrd="0" destOrd="0" presId="urn:microsoft.com/office/officeart/2005/8/layout/radial4"/>
    <dgm:cxn modelId="{9BBF85FD-E9F6-2E43-A7DD-6EAC58F6BB25}" srcId="{15E4A549-1355-8945-8944-ED0E207F33E4}" destId="{60FAAA80-970C-D340-B9C6-F36A5EC6480B}" srcOrd="2" destOrd="0" parTransId="{A36164E6-66E3-2B42-89B0-CFD434A6721E}" sibTransId="{8835F7DC-3EF6-D34D-A3D9-CACBC638015F}"/>
    <dgm:cxn modelId="{D795BB77-ED12-7543-B374-179616E68C7C}" type="presParOf" srcId="{78E00375-E3E6-1145-BB22-54C1789E90A1}" destId="{3F46E227-8342-E241-90F9-D354F864D50B}" srcOrd="0" destOrd="0" presId="urn:microsoft.com/office/officeart/2005/8/layout/radial4"/>
    <dgm:cxn modelId="{75BF2EC6-4E21-6C4B-B7D7-8A800B430693}" type="presParOf" srcId="{78E00375-E3E6-1145-BB22-54C1789E90A1}" destId="{5B1AF5DA-C769-7646-83BA-78AE3B607C79}" srcOrd="1" destOrd="0" presId="urn:microsoft.com/office/officeart/2005/8/layout/radial4"/>
    <dgm:cxn modelId="{17DF720B-8891-EE47-AF74-101937F0A2F1}" type="presParOf" srcId="{78E00375-E3E6-1145-BB22-54C1789E90A1}" destId="{C267C218-D523-7443-B928-51B66E5A25FF}" srcOrd="2" destOrd="0" presId="urn:microsoft.com/office/officeart/2005/8/layout/radial4"/>
    <dgm:cxn modelId="{9D8985CB-A831-604E-AAA0-0F5C2F5B6B22}" type="presParOf" srcId="{78E00375-E3E6-1145-BB22-54C1789E90A1}" destId="{F5D034D9-36FC-764B-9E5E-9F9565FC73A1}" srcOrd="3" destOrd="0" presId="urn:microsoft.com/office/officeart/2005/8/layout/radial4"/>
    <dgm:cxn modelId="{81468428-188D-FF45-A1E1-1E5384FA29E1}" type="presParOf" srcId="{78E00375-E3E6-1145-BB22-54C1789E90A1}" destId="{6603E6B9-D653-C549-87B8-72705B3A1CA6}" srcOrd="4" destOrd="0" presId="urn:microsoft.com/office/officeart/2005/8/layout/radial4"/>
    <dgm:cxn modelId="{FBA6567B-9E13-B947-8E02-B674F5AA65D5}" type="presParOf" srcId="{78E00375-E3E6-1145-BB22-54C1789E90A1}" destId="{27E87B08-1BC5-E845-BA63-7C85327A8136}" srcOrd="5" destOrd="0" presId="urn:microsoft.com/office/officeart/2005/8/layout/radial4"/>
    <dgm:cxn modelId="{5A007376-06BF-D04A-B30A-F897BDF78AEF}" type="presParOf" srcId="{78E00375-E3E6-1145-BB22-54C1789E90A1}" destId="{DA157F03-CD7A-684A-B95E-3770B307E8E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105B92-6C97-C34B-BA67-C356AE7DBB29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191A448C-0625-5B41-A9FE-83E8E79CAC63}">
      <dgm:prSet phldrT="[Text]"/>
      <dgm:spPr/>
      <dgm:t>
        <a:bodyPr/>
        <a:lstStyle/>
        <a:p>
          <a:r>
            <a:rPr lang="en-US" dirty="0" err="1"/>
            <a:t>Procedimento</a:t>
          </a:r>
          <a:endParaRPr lang="en-US" dirty="0"/>
        </a:p>
      </dgm:t>
    </dgm:pt>
    <dgm:pt modelId="{9D5C9600-C104-B44D-8BE3-FACF60EB2A59}" type="parTrans" cxnId="{134AB958-6D7B-F540-8349-1A02EAC76993}">
      <dgm:prSet/>
      <dgm:spPr/>
      <dgm:t>
        <a:bodyPr/>
        <a:lstStyle/>
        <a:p>
          <a:endParaRPr lang="en-US"/>
        </a:p>
      </dgm:t>
    </dgm:pt>
    <dgm:pt modelId="{DA1285D2-3D67-3D44-9291-B604067E1F5A}" type="sibTrans" cxnId="{134AB958-6D7B-F540-8349-1A02EAC76993}">
      <dgm:prSet/>
      <dgm:spPr/>
      <dgm:t>
        <a:bodyPr/>
        <a:lstStyle/>
        <a:p>
          <a:endParaRPr lang="en-US"/>
        </a:p>
      </dgm:t>
    </dgm:pt>
    <dgm:pt modelId="{BFFED249-D30B-9241-8D53-6FDA81598B41}">
      <dgm:prSet phldrT="[Text]"/>
      <dgm:spPr/>
      <dgm:t>
        <a:bodyPr/>
        <a:lstStyle/>
        <a:p>
          <a:r>
            <a:rPr lang="en-US" dirty="0" err="1"/>
            <a:t>Mérito</a:t>
          </a:r>
          <a:endParaRPr lang="en-US" dirty="0"/>
        </a:p>
      </dgm:t>
    </dgm:pt>
    <dgm:pt modelId="{EB2C984A-B20F-6F49-86F0-AAA9CF36A363}" type="parTrans" cxnId="{050D3CBA-0743-8641-BA6A-CF2B1034F044}">
      <dgm:prSet/>
      <dgm:spPr/>
      <dgm:t>
        <a:bodyPr/>
        <a:lstStyle/>
        <a:p>
          <a:endParaRPr lang="en-US"/>
        </a:p>
      </dgm:t>
    </dgm:pt>
    <dgm:pt modelId="{2019AD43-4162-2A4A-ACA1-5F51315AF4AC}" type="sibTrans" cxnId="{050D3CBA-0743-8641-BA6A-CF2B1034F044}">
      <dgm:prSet/>
      <dgm:spPr/>
      <dgm:t>
        <a:bodyPr/>
        <a:lstStyle/>
        <a:p>
          <a:endParaRPr lang="en-US"/>
        </a:p>
      </dgm:t>
    </dgm:pt>
    <dgm:pt modelId="{167C2B15-9365-B041-BA25-08639502E921}" type="pres">
      <dgm:prSet presAssocID="{3D105B92-6C97-C34B-BA67-C356AE7DBB29}" presName="linearFlow" presStyleCnt="0">
        <dgm:presLayoutVars>
          <dgm:dir/>
          <dgm:resizeHandles val="exact"/>
        </dgm:presLayoutVars>
      </dgm:prSet>
      <dgm:spPr/>
    </dgm:pt>
    <dgm:pt modelId="{66D3F2CB-A5B0-8645-8531-60E5BF46B63A}" type="pres">
      <dgm:prSet presAssocID="{191A448C-0625-5B41-A9FE-83E8E79CAC63}" presName="composite" presStyleCnt="0"/>
      <dgm:spPr/>
    </dgm:pt>
    <dgm:pt modelId="{510A9914-1750-354E-BAC7-B136BAF9E1E8}" type="pres">
      <dgm:prSet presAssocID="{191A448C-0625-5B41-A9FE-83E8E79CAC63}" presName="imgShp" presStyleLbl="fgImgPlace1" presStyleIdx="0" presStyleCnt="2"/>
      <dgm:spPr/>
    </dgm:pt>
    <dgm:pt modelId="{8B602FF7-53D0-F440-A738-7C3BF4C95445}" type="pres">
      <dgm:prSet presAssocID="{191A448C-0625-5B41-A9FE-83E8E79CAC63}" presName="txShp" presStyleLbl="node1" presStyleIdx="0" presStyleCnt="2">
        <dgm:presLayoutVars>
          <dgm:bulletEnabled val="1"/>
        </dgm:presLayoutVars>
      </dgm:prSet>
      <dgm:spPr/>
    </dgm:pt>
    <dgm:pt modelId="{7F439FF2-D0F2-1F49-830E-0E7D813BEDA6}" type="pres">
      <dgm:prSet presAssocID="{DA1285D2-3D67-3D44-9291-B604067E1F5A}" presName="spacing" presStyleCnt="0"/>
      <dgm:spPr/>
    </dgm:pt>
    <dgm:pt modelId="{4FDCD11C-A027-4243-9BF1-C0699B168F13}" type="pres">
      <dgm:prSet presAssocID="{BFFED249-D30B-9241-8D53-6FDA81598B41}" presName="composite" presStyleCnt="0"/>
      <dgm:spPr/>
    </dgm:pt>
    <dgm:pt modelId="{8F3DABB7-4EB4-D340-8241-E4DB53F82E3B}" type="pres">
      <dgm:prSet presAssocID="{BFFED249-D30B-9241-8D53-6FDA81598B41}" presName="imgShp" presStyleLbl="fgImgPlace1" presStyleIdx="1" presStyleCnt="2"/>
      <dgm:spPr/>
    </dgm:pt>
    <dgm:pt modelId="{163E062E-BA85-7243-81B6-067024941FD0}" type="pres">
      <dgm:prSet presAssocID="{BFFED249-D30B-9241-8D53-6FDA81598B41}" presName="txShp" presStyleLbl="node1" presStyleIdx="1" presStyleCnt="2">
        <dgm:presLayoutVars>
          <dgm:bulletEnabled val="1"/>
        </dgm:presLayoutVars>
      </dgm:prSet>
      <dgm:spPr/>
    </dgm:pt>
  </dgm:ptLst>
  <dgm:cxnLst>
    <dgm:cxn modelId="{3C900A55-6BC1-B446-A71F-07D185DFEE85}" type="presOf" srcId="{3D105B92-6C97-C34B-BA67-C356AE7DBB29}" destId="{167C2B15-9365-B041-BA25-08639502E921}" srcOrd="0" destOrd="0" presId="urn:microsoft.com/office/officeart/2005/8/layout/vList3"/>
    <dgm:cxn modelId="{134AB958-6D7B-F540-8349-1A02EAC76993}" srcId="{3D105B92-6C97-C34B-BA67-C356AE7DBB29}" destId="{191A448C-0625-5B41-A9FE-83E8E79CAC63}" srcOrd="0" destOrd="0" parTransId="{9D5C9600-C104-B44D-8BE3-FACF60EB2A59}" sibTransId="{DA1285D2-3D67-3D44-9291-B604067E1F5A}"/>
    <dgm:cxn modelId="{43953285-3F9F-2F4D-9B68-F8FE1E230780}" type="presOf" srcId="{191A448C-0625-5B41-A9FE-83E8E79CAC63}" destId="{8B602FF7-53D0-F440-A738-7C3BF4C95445}" srcOrd="0" destOrd="0" presId="urn:microsoft.com/office/officeart/2005/8/layout/vList3"/>
    <dgm:cxn modelId="{AF35928A-DD2D-B44C-B0DA-BD06D59A543B}" type="presOf" srcId="{BFFED249-D30B-9241-8D53-6FDA81598B41}" destId="{163E062E-BA85-7243-81B6-067024941FD0}" srcOrd="0" destOrd="0" presId="urn:microsoft.com/office/officeart/2005/8/layout/vList3"/>
    <dgm:cxn modelId="{050D3CBA-0743-8641-BA6A-CF2B1034F044}" srcId="{3D105B92-6C97-C34B-BA67-C356AE7DBB29}" destId="{BFFED249-D30B-9241-8D53-6FDA81598B41}" srcOrd="1" destOrd="0" parTransId="{EB2C984A-B20F-6F49-86F0-AAA9CF36A363}" sibTransId="{2019AD43-4162-2A4A-ACA1-5F51315AF4AC}"/>
    <dgm:cxn modelId="{5AB44CC3-D2DD-1A4F-B747-B07BE02C1249}" type="presParOf" srcId="{167C2B15-9365-B041-BA25-08639502E921}" destId="{66D3F2CB-A5B0-8645-8531-60E5BF46B63A}" srcOrd="0" destOrd="0" presId="urn:microsoft.com/office/officeart/2005/8/layout/vList3"/>
    <dgm:cxn modelId="{8616AE21-3D8C-3E42-B47A-876021E09397}" type="presParOf" srcId="{66D3F2CB-A5B0-8645-8531-60E5BF46B63A}" destId="{510A9914-1750-354E-BAC7-B136BAF9E1E8}" srcOrd="0" destOrd="0" presId="urn:microsoft.com/office/officeart/2005/8/layout/vList3"/>
    <dgm:cxn modelId="{6E94C56A-FFC8-9442-905E-1496CEFC60BF}" type="presParOf" srcId="{66D3F2CB-A5B0-8645-8531-60E5BF46B63A}" destId="{8B602FF7-53D0-F440-A738-7C3BF4C95445}" srcOrd="1" destOrd="0" presId="urn:microsoft.com/office/officeart/2005/8/layout/vList3"/>
    <dgm:cxn modelId="{49C09E7E-25DB-864B-8C9B-C5D0387BEDCD}" type="presParOf" srcId="{167C2B15-9365-B041-BA25-08639502E921}" destId="{7F439FF2-D0F2-1F49-830E-0E7D813BEDA6}" srcOrd="1" destOrd="0" presId="urn:microsoft.com/office/officeart/2005/8/layout/vList3"/>
    <dgm:cxn modelId="{C6118D7A-9CBE-E346-A8C1-F20979755480}" type="presParOf" srcId="{167C2B15-9365-B041-BA25-08639502E921}" destId="{4FDCD11C-A027-4243-9BF1-C0699B168F13}" srcOrd="2" destOrd="0" presId="urn:microsoft.com/office/officeart/2005/8/layout/vList3"/>
    <dgm:cxn modelId="{2697E2F2-5812-9C4E-A07E-F324304A5930}" type="presParOf" srcId="{4FDCD11C-A027-4243-9BF1-C0699B168F13}" destId="{8F3DABB7-4EB4-D340-8241-E4DB53F82E3B}" srcOrd="0" destOrd="0" presId="urn:microsoft.com/office/officeart/2005/8/layout/vList3"/>
    <dgm:cxn modelId="{876C05C4-94B3-DE4C-A193-25E53D6691CC}" type="presParOf" srcId="{4FDCD11C-A027-4243-9BF1-C0699B168F13}" destId="{163E062E-BA85-7243-81B6-067024941FD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A3CEA7-E651-CC4C-956C-260EF3D74D9E}" type="doc">
      <dgm:prSet loTypeId="urn:microsoft.com/office/officeart/2008/layout/PictureStrips" loCatId="" qsTypeId="urn:microsoft.com/office/officeart/2005/8/quickstyle/3D2" qsCatId="3D" csTypeId="urn:microsoft.com/office/officeart/2005/8/colors/accent0_2" csCatId="mainScheme" phldr="1"/>
      <dgm:spPr/>
    </dgm:pt>
    <dgm:pt modelId="{E82C5E6D-255A-DF47-A84B-42A0DE49F902}">
      <dgm:prSet phldrT="[Text]"/>
      <dgm:spPr/>
      <dgm:t>
        <a:bodyPr/>
        <a:lstStyle/>
        <a:p>
          <a:pPr algn="ctr"/>
          <a:r>
            <a:rPr lang="en-US" b="1" dirty="0" err="1"/>
            <a:t>Liberdade</a:t>
          </a:r>
          <a:r>
            <a:rPr lang="en-US" b="1" dirty="0"/>
            <a:t> e auto </a:t>
          </a:r>
          <a:r>
            <a:rPr lang="en-US" b="1" dirty="0" err="1"/>
            <a:t>regramento</a:t>
          </a:r>
          <a:endParaRPr lang="en-US" b="1" dirty="0"/>
        </a:p>
      </dgm:t>
    </dgm:pt>
    <dgm:pt modelId="{4A5AD4A3-844C-EC4E-9D55-8554A7EB0F7B}" type="parTrans" cxnId="{CD92D467-E245-D940-9C63-FB2A75D65C44}">
      <dgm:prSet/>
      <dgm:spPr/>
      <dgm:t>
        <a:bodyPr/>
        <a:lstStyle/>
        <a:p>
          <a:pPr algn="ctr"/>
          <a:endParaRPr lang="en-US" b="1"/>
        </a:p>
      </dgm:t>
    </dgm:pt>
    <dgm:pt modelId="{BD5C7187-34F7-9645-9FAC-B439F0C4BD68}" type="sibTrans" cxnId="{CD92D467-E245-D940-9C63-FB2A75D65C44}">
      <dgm:prSet/>
      <dgm:spPr/>
      <dgm:t>
        <a:bodyPr/>
        <a:lstStyle/>
        <a:p>
          <a:pPr algn="ctr"/>
          <a:endParaRPr lang="en-US" b="1"/>
        </a:p>
      </dgm:t>
    </dgm:pt>
    <dgm:pt modelId="{36EC0713-6A89-B54F-A607-3F4E68619ABE}">
      <dgm:prSet phldrT="[Text]"/>
      <dgm:spPr/>
      <dgm:t>
        <a:bodyPr/>
        <a:lstStyle/>
        <a:p>
          <a:pPr algn="ctr"/>
          <a:r>
            <a:rPr lang="en-US" b="1" dirty="0" err="1"/>
            <a:t>Acordos</a:t>
          </a:r>
          <a:r>
            <a:rPr lang="en-US" b="1" dirty="0"/>
            <a:t> </a:t>
          </a:r>
          <a:r>
            <a:rPr lang="en-US" b="1" dirty="0" err="1"/>
            <a:t>sobre</a:t>
          </a:r>
          <a:r>
            <a:rPr lang="en-US" b="1" dirty="0"/>
            <a:t> </a:t>
          </a:r>
          <a:r>
            <a:rPr lang="en-US" b="1" dirty="0" err="1"/>
            <a:t>Procedimento</a:t>
          </a:r>
          <a:endParaRPr lang="en-US" b="1" dirty="0"/>
        </a:p>
      </dgm:t>
    </dgm:pt>
    <dgm:pt modelId="{5257024D-81B4-184E-9D36-90580EC21A3D}" type="parTrans" cxnId="{437D06CC-D9FA-8846-A02D-4491B32E926E}">
      <dgm:prSet/>
      <dgm:spPr/>
      <dgm:t>
        <a:bodyPr/>
        <a:lstStyle/>
        <a:p>
          <a:pPr algn="ctr"/>
          <a:endParaRPr lang="en-US" b="1"/>
        </a:p>
      </dgm:t>
    </dgm:pt>
    <dgm:pt modelId="{C28AE822-023F-474D-B0CA-BFF17A968900}" type="sibTrans" cxnId="{437D06CC-D9FA-8846-A02D-4491B32E926E}">
      <dgm:prSet/>
      <dgm:spPr/>
      <dgm:t>
        <a:bodyPr/>
        <a:lstStyle/>
        <a:p>
          <a:pPr algn="ctr"/>
          <a:endParaRPr lang="en-US" b="1"/>
        </a:p>
      </dgm:t>
    </dgm:pt>
    <dgm:pt modelId="{E79473F0-680F-0443-A559-649E7E20F9B3}">
      <dgm:prSet phldrT="[Text]"/>
      <dgm:spPr/>
      <dgm:t>
        <a:bodyPr/>
        <a:lstStyle/>
        <a:p>
          <a:pPr algn="ctr"/>
          <a:r>
            <a:rPr lang="en-US" b="1" dirty="0" err="1"/>
            <a:t>Ações</a:t>
          </a:r>
          <a:r>
            <a:rPr lang="en-US" b="1" dirty="0"/>
            <a:t> e </a:t>
          </a:r>
          <a:r>
            <a:rPr lang="en-US" b="1" dirty="0" err="1"/>
            <a:t>omissões</a:t>
          </a:r>
          <a:endParaRPr lang="en-US" b="1" dirty="0"/>
        </a:p>
      </dgm:t>
    </dgm:pt>
    <dgm:pt modelId="{3105B00F-7497-E741-9EA4-8EA16C8CC110}" type="parTrans" cxnId="{F4168ACC-B117-7F4F-AD2E-6B8B26C66374}">
      <dgm:prSet/>
      <dgm:spPr/>
      <dgm:t>
        <a:bodyPr/>
        <a:lstStyle/>
        <a:p>
          <a:pPr algn="ctr"/>
          <a:endParaRPr lang="en-US" b="1"/>
        </a:p>
      </dgm:t>
    </dgm:pt>
    <dgm:pt modelId="{E0A54682-CBD4-7046-8520-33B3C8E230C1}" type="sibTrans" cxnId="{F4168ACC-B117-7F4F-AD2E-6B8B26C66374}">
      <dgm:prSet/>
      <dgm:spPr/>
      <dgm:t>
        <a:bodyPr/>
        <a:lstStyle/>
        <a:p>
          <a:pPr algn="ctr"/>
          <a:endParaRPr lang="en-US" b="1"/>
        </a:p>
      </dgm:t>
    </dgm:pt>
    <dgm:pt modelId="{5945811A-EDA1-3042-8930-11598C30DC79}">
      <dgm:prSet phldrT="[Text]"/>
      <dgm:spPr/>
      <dgm:t>
        <a:bodyPr/>
        <a:lstStyle/>
        <a:p>
          <a:pPr algn="ctr"/>
          <a:r>
            <a:rPr lang="en-US" b="1" dirty="0" err="1"/>
            <a:t>Matéria</a:t>
          </a:r>
          <a:r>
            <a:rPr lang="en-US" b="1" dirty="0"/>
            <a:t> </a:t>
          </a:r>
          <a:r>
            <a:rPr lang="en-US" b="1" dirty="0" err="1"/>
            <a:t>Estranha</a:t>
          </a:r>
          <a:endParaRPr lang="en-US" b="1" dirty="0"/>
        </a:p>
      </dgm:t>
    </dgm:pt>
    <dgm:pt modelId="{4AEAF305-3CEC-A644-AC28-9BFF78AFCD2B}" type="parTrans" cxnId="{8B8477EF-0948-0A44-9E8E-7E64E9D3AAEB}">
      <dgm:prSet/>
      <dgm:spPr/>
      <dgm:t>
        <a:bodyPr/>
        <a:lstStyle/>
        <a:p>
          <a:pPr algn="ctr"/>
          <a:endParaRPr lang="en-US" b="1"/>
        </a:p>
      </dgm:t>
    </dgm:pt>
    <dgm:pt modelId="{23F7F718-136D-A14B-A361-0CA27193B521}" type="sibTrans" cxnId="{8B8477EF-0948-0A44-9E8E-7E64E9D3AAEB}">
      <dgm:prSet/>
      <dgm:spPr/>
      <dgm:t>
        <a:bodyPr/>
        <a:lstStyle/>
        <a:p>
          <a:pPr algn="ctr"/>
          <a:endParaRPr lang="en-US" b="1"/>
        </a:p>
      </dgm:t>
    </dgm:pt>
    <dgm:pt modelId="{AA08982B-7732-204D-826C-728B368E0AB2}">
      <dgm:prSet phldrT="[Text]"/>
      <dgm:spPr/>
      <dgm:t>
        <a:bodyPr/>
        <a:lstStyle/>
        <a:p>
          <a:pPr algn="ctr"/>
          <a:r>
            <a:rPr lang="en-US" b="1" dirty="0" err="1"/>
            <a:t>Pré-Processual</a:t>
          </a:r>
          <a:endParaRPr lang="en-US" b="1" dirty="0"/>
        </a:p>
      </dgm:t>
    </dgm:pt>
    <dgm:pt modelId="{DF4EAD2D-8F0A-7741-B4CA-A9200A11D983}" type="parTrans" cxnId="{5487FAAB-6E6D-F341-9590-571B76E090EE}">
      <dgm:prSet/>
      <dgm:spPr/>
      <dgm:t>
        <a:bodyPr/>
        <a:lstStyle/>
        <a:p>
          <a:pPr algn="ctr"/>
          <a:endParaRPr lang="en-US" b="1"/>
        </a:p>
      </dgm:t>
    </dgm:pt>
    <dgm:pt modelId="{6B87DC2C-3A8A-8F45-9763-A9387661AF0F}" type="sibTrans" cxnId="{5487FAAB-6E6D-F341-9590-571B76E090EE}">
      <dgm:prSet/>
      <dgm:spPr/>
      <dgm:t>
        <a:bodyPr/>
        <a:lstStyle/>
        <a:p>
          <a:pPr algn="ctr"/>
          <a:endParaRPr lang="en-US" b="1"/>
        </a:p>
      </dgm:t>
    </dgm:pt>
    <dgm:pt modelId="{4B7DF698-642D-7F4C-81C1-7C2B5D7DBED1}">
      <dgm:prSet phldrT="[Text]"/>
      <dgm:spPr/>
      <dgm:t>
        <a:bodyPr/>
        <a:lstStyle/>
        <a:p>
          <a:pPr algn="ctr"/>
          <a:r>
            <a:rPr lang="en-US" b="1" dirty="0"/>
            <a:t>Durante o </a:t>
          </a:r>
          <a:r>
            <a:rPr lang="en-US" b="1" dirty="0" err="1"/>
            <a:t>processo</a:t>
          </a:r>
          <a:endParaRPr lang="en-US" b="1" dirty="0"/>
        </a:p>
      </dgm:t>
    </dgm:pt>
    <dgm:pt modelId="{EA90012D-4D45-5D44-814B-E60E590F4416}" type="parTrans" cxnId="{838F7766-DC92-4F4D-8A96-57CE3E633332}">
      <dgm:prSet/>
      <dgm:spPr/>
      <dgm:t>
        <a:bodyPr/>
        <a:lstStyle/>
        <a:p>
          <a:pPr algn="ctr"/>
          <a:endParaRPr lang="en-US" b="1"/>
        </a:p>
      </dgm:t>
    </dgm:pt>
    <dgm:pt modelId="{608F4228-1B1F-6D44-A505-46186D09213D}" type="sibTrans" cxnId="{838F7766-DC92-4F4D-8A96-57CE3E633332}">
      <dgm:prSet/>
      <dgm:spPr/>
      <dgm:t>
        <a:bodyPr/>
        <a:lstStyle/>
        <a:p>
          <a:pPr algn="ctr"/>
          <a:endParaRPr lang="en-US" b="1"/>
        </a:p>
      </dgm:t>
    </dgm:pt>
    <dgm:pt modelId="{DAA248D2-42A9-BA46-A61B-5214341D744B}">
      <dgm:prSet phldrT="[Text]"/>
      <dgm:spPr/>
      <dgm:t>
        <a:bodyPr/>
        <a:lstStyle/>
        <a:p>
          <a:pPr algn="ctr"/>
          <a:r>
            <a:rPr lang="en-US" b="1" dirty="0" err="1"/>
            <a:t>Parcial</a:t>
          </a:r>
          <a:r>
            <a:rPr lang="en-US" b="1" dirty="0"/>
            <a:t> </a:t>
          </a:r>
          <a:r>
            <a:rPr lang="en-US" b="1" dirty="0" err="1"/>
            <a:t>ou</a:t>
          </a:r>
          <a:r>
            <a:rPr lang="en-US" b="1" dirty="0"/>
            <a:t> Total</a:t>
          </a:r>
        </a:p>
      </dgm:t>
    </dgm:pt>
    <dgm:pt modelId="{C41FFA55-C317-5845-B5B5-25B5E4F753B6}" type="parTrans" cxnId="{7BBC5CFC-AF2E-6940-85A6-7FE94956C235}">
      <dgm:prSet/>
      <dgm:spPr/>
      <dgm:t>
        <a:bodyPr/>
        <a:lstStyle/>
        <a:p>
          <a:endParaRPr lang="en-US" b="1"/>
        </a:p>
      </dgm:t>
    </dgm:pt>
    <dgm:pt modelId="{DA68F55D-BB62-D44E-9CF5-C27BE1FE2616}" type="sibTrans" cxnId="{7BBC5CFC-AF2E-6940-85A6-7FE94956C235}">
      <dgm:prSet/>
      <dgm:spPr/>
      <dgm:t>
        <a:bodyPr/>
        <a:lstStyle/>
        <a:p>
          <a:endParaRPr lang="en-US" b="1"/>
        </a:p>
      </dgm:t>
    </dgm:pt>
    <dgm:pt modelId="{F044E5A7-1567-0D44-B873-188D4BCCD2E7}">
      <dgm:prSet phldrT="[Text]"/>
      <dgm:spPr/>
      <dgm:t>
        <a:bodyPr/>
        <a:lstStyle/>
        <a:p>
          <a:pPr algn="ctr"/>
          <a:r>
            <a:rPr lang="en-US" b="1" dirty="0" err="1"/>
            <a:t>Homologação</a:t>
          </a:r>
          <a:r>
            <a:rPr lang="en-US" b="1" dirty="0"/>
            <a:t>?</a:t>
          </a:r>
        </a:p>
      </dgm:t>
    </dgm:pt>
    <dgm:pt modelId="{B506F019-1BCF-A54E-8959-021D41C91B14}" type="parTrans" cxnId="{29DEA322-CE8F-5847-805E-6C4BB540C751}">
      <dgm:prSet/>
      <dgm:spPr/>
      <dgm:t>
        <a:bodyPr/>
        <a:lstStyle/>
        <a:p>
          <a:endParaRPr lang="en-US" b="1"/>
        </a:p>
      </dgm:t>
    </dgm:pt>
    <dgm:pt modelId="{F9041FC9-ABF1-FD41-922D-5D5D835AC52D}" type="sibTrans" cxnId="{29DEA322-CE8F-5847-805E-6C4BB540C751}">
      <dgm:prSet/>
      <dgm:spPr/>
      <dgm:t>
        <a:bodyPr/>
        <a:lstStyle/>
        <a:p>
          <a:endParaRPr lang="en-US" b="1"/>
        </a:p>
      </dgm:t>
    </dgm:pt>
    <dgm:pt modelId="{3A350A2F-4A74-6B4B-A89B-351EC9EB56E6}" type="pres">
      <dgm:prSet presAssocID="{D5A3CEA7-E651-CC4C-956C-260EF3D74D9E}" presName="Name0" presStyleCnt="0">
        <dgm:presLayoutVars>
          <dgm:dir/>
          <dgm:resizeHandles val="exact"/>
        </dgm:presLayoutVars>
      </dgm:prSet>
      <dgm:spPr/>
    </dgm:pt>
    <dgm:pt modelId="{05075FDF-07A4-2B40-8EA8-F94A27DE208B}" type="pres">
      <dgm:prSet presAssocID="{E82C5E6D-255A-DF47-A84B-42A0DE49F902}" presName="composite" presStyleCnt="0"/>
      <dgm:spPr/>
    </dgm:pt>
    <dgm:pt modelId="{F2C0DCA6-434C-844E-A87F-AF3424FED62C}" type="pres">
      <dgm:prSet presAssocID="{E82C5E6D-255A-DF47-A84B-42A0DE49F902}" presName="rect1" presStyleLbl="trAlignAcc1" presStyleIdx="0" presStyleCnt="8">
        <dgm:presLayoutVars>
          <dgm:bulletEnabled val="1"/>
        </dgm:presLayoutVars>
      </dgm:prSet>
      <dgm:spPr/>
    </dgm:pt>
    <dgm:pt modelId="{3645B9B3-C0BA-9D46-ACE0-A596F2B925A4}" type="pres">
      <dgm:prSet presAssocID="{E82C5E6D-255A-DF47-A84B-42A0DE49F902}" presName="rect2" presStyleLbl="fgImgPlace1" presStyleIdx="0" presStyleCnt="8"/>
      <dgm:spPr/>
    </dgm:pt>
    <dgm:pt modelId="{40323A12-1ABB-5A47-9CAA-3034ED15F1B7}" type="pres">
      <dgm:prSet presAssocID="{BD5C7187-34F7-9645-9FAC-B439F0C4BD68}" presName="sibTrans" presStyleCnt="0"/>
      <dgm:spPr/>
    </dgm:pt>
    <dgm:pt modelId="{BD23AFE8-E9AB-3F4A-AE03-EE12D18542E5}" type="pres">
      <dgm:prSet presAssocID="{36EC0713-6A89-B54F-A607-3F4E68619ABE}" presName="composite" presStyleCnt="0"/>
      <dgm:spPr/>
    </dgm:pt>
    <dgm:pt modelId="{2EE9A24F-BBB5-5743-99FF-F7442057A250}" type="pres">
      <dgm:prSet presAssocID="{36EC0713-6A89-B54F-A607-3F4E68619ABE}" presName="rect1" presStyleLbl="trAlignAcc1" presStyleIdx="1" presStyleCnt="8">
        <dgm:presLayoutVars>
          <dgm:bulletEnabled val="1"/>
        </dgm:presLayoutVars>
      </dgm:prSet>
      <dgm:spPr/>
    </dgm:pt>
    <dgm:pt modelId="{3E3B0CCD-61E5-FB4F-A6B5-5097CD514C15}" type="pres">
      <dgm:prSet presAssocID="{36EC0713-6A89-B54F-A607-3F4E68619ABE}" presName="rect2" presStyleLbl="fgImgPlace1" presStyleIdx="1" presStyleCnt="8"/>
      <dgm:spPr/>
    </dgm:pt>
    <dgm:pt modelId="{DE07DBD7-0FB4-C64B-85DF-612278980586}" type="pres">
      <dgm:prSet presAssocID="{C28AE822-023F-474D-B0CA-BFF17A968900}" presName="sibTrans" presStyleCnt="0"/>
      <dgm:spPr/>
    </dgm:pt>
    <dgm:pt modelId="{8131DDF5-FA69-E34B-9783-51D16410E9CE}" type="pres">
      <dgm:prSet presAssocID="{E79473F0-680F-0443-A559-649E7E20F9B3}" presName="composite" presStyleCnt="0"/>
      <dgm:spPr/>
    </dgm:pt>
    <dgm:pt modelId="{3BADBAB2-CD39-DB40-8824-BB6BF38CD982}" type="pres">
      <dgm:prSet presAssocID="{E79473F0-680F-0443-A559-649E7E20F9B3}" presName="rect1" presStyleLbl="trAlignAcc1" presStyleIdx="2" presStyleCnt="8">
        <dgm:presLayoutVars>
          <dgm:bulletEnabled val="1"/>
        </dgm:presLayoutVars>
      </dgm:prSet>
      <dgm:spPr/>
    </dgm:pt>
    <dgm:pt modelId="{3071C4AF-BAEB-0844-8CDF-FEBD27A1B897}" type="pres">
      <dgm:prSet presAssocID="{E79473F0-680F-0443-A559-649E7E20F9B3}" presName="rect2" presStyleLbl="fgImgPlace1" presStyleIdx="2" presStyleCnt="8"/>
      <dgm:spPr/>
    </dgm:pt>
    <dgm:pt modelId="{B388989D-8E03-0145-BF7B-E5635CC78735}" type="pres">
      <dgm:prSet presAssocID="{E0A54682-CBD4-7046-8520-33B3C8E230C1}" presName="sibTrans" presStyleCnt="0"/>
      <dgm:spPr/>
    </dgm:pt>
    <dgm:pt modelId="{699A569D-6AA7-204A-8814-CE3D8B694ED8}" type="pres">
      <dgm:prSet presAssocID="{5945811A-EDA1-3042-8930-11598C30DC79}" presName="composite" presStyleCnt="0"/>
      <dgm:spPr/>
    </dgm:pt>
    <dgm:pt modelId="{65C35437-04B9-1D48-A7C9-54FAF060CC97}" type="pres">
      <dgm:prSet presAssocID="{5945811A-EDA1-3042-8930-11598C30DC79}" presName="rect1" presStyleLbl="trAlignAcc1" presStyleIdx="3" presStyleCnt="8">
        <dgm:presLayoutVars>
          <dgm:bulletEnabled val="1"/>
        </dgm:presLayoutVars>
      </dgm:prSet>
      <dgm:spPr/>
    </dgm:pt>
    <dgm:pt modelId="{82238CCA-E038-B34D-8BA9-F3A469CE1761}" type="pres">
      <dgm:prSet presAssocID="{5945811A-EDA1-3042-8930-11598C30DC79}" presName="rect2" presStyleLbl="fgImgPlace1" presStyleIdx="3" presStyleCnt="8"/>
      <dgm:spPr/>
    </dgm:pt>
    <dgm:pt modelId="{A5CE4F01-E014-1847-AF87-EBE816EFEE31}" type="pres">
      <dgm:prSet presAssocID="{23F7F718-136D-A14B-A361-0CA27193B521}" presName="sibTrans" presStyleCnt="0"/>
      <dgm:spPr/>
    </dgm:pt>
    <dgm:pt modelId="{BBE98F91-E354-E145-868A-508BDA125DAF}" type="pres">
      <dgm:prSet presAssocID="{AA08982B-7732-204D-826C-728B368E0AB2}" presName="composite" presStyleCnt="0"/>
      <dgm:spPr/>
    </dgm:pt>
    <dgm:pt modelId="{7D471093-3CD2-0944-BA40-30BA6EE90FBE}" type="pres">
      <dgm:prSet presAssocID="{AA08982B-7732-204D-826C-728B368E0AB2}" presName="rect1" presStyleLbl="trAlignAcc1" presStyleIdx="4" presStyleCnt="8">
        <dgm:presLayoutVars>
          <dgm:bulletEnabled val="1"/>
        </dgm:presLayoutVars>
      </dgm:prSet>
      <dgm:spPr/>
    </dgm:pt>
    <dgm:pt modelId="{321DE5BE-BBAC-274E-8439-BB505D12BE79}" type="pres">
      <dgm:prSet presAssocID="{AA08982B-7732-204D-826C-728B368E0AB2}" presName="rect2" presStyleLbl="fgImgPlace1" presStyleIdx="4" presStyleCnt="8"/>
      <dgm:spPr/>
    </dgm:pt>
    <dgm:pt modelId="{EBB32C06-104A-E44A-9650-BF959BA775BA}" type="pres">
      <dgm:prSet presAssocID="{6B87DC2C-3A8A-8F45-9763-A9387661AF0F}" presName="sibTrans" presStyleCnt="0"/>
      <dgm:spPr/>
    </dgm:pt>
    <dgm:pt modelId="{CF7AFD25-400B-674D-BC85-67271DA35435}" type="pres">
      <dgm:prSet presAssocID="{4B7DF698-642D-7F4C-81C1-7C2B5D7DBED1}" presName="composite" presStyleCnt="0"/>
      <dgm:spPr/>
    </dgm:pt>
    <dgm:pt modelId="{2DDC2899-D143-1744-A1C1-A9B4A3552A6A}" type="pres">
      <dgm:prSet presAssocID="{4B7DF698-642D-7F4C-81C1-7C2B5D7DBED1}" presName="rect1" presStyleLbl="trAlignAcc1" presStyleIdx="5" presStyleCnt="8">
        <dgm:presLayoutVars>
          <dgm:bulletEnabled val="1"/>
        </dgm:presLayoutVars>
      </dgm:prSet>
      <dgm:spPr/>
    </dgm:pt>
    <dgm:pt modelId="{3B4B7BD0-A526-F246-9C15-601FDA1A4760}" type="pres">
      <dgm:prSet presAssocID="{4B7DF698-642D-7F4C-81C1-7C2B5D7DBED1}" presName="rect2" presStyleLbl="fgImgPlace1" presStyleIdx="5" presStyleCnt="8"/>
      <dgm:spPr/>
    </dgm:pt>
    <dgm:pt modelId="{CBC9555A-B254-BD41-A5CF-A6693DB04997}" type="pres">
      <dgm:prSet presAssocID="{608F4228-1B1F-6D44-A505-46186D09213D}" presName="sibTrans" presStyleCnt="0"/>
      <dgm:spPr/>
    </dgm:pt>
    <dgm:pt modelId="{5A5BE280-E57C-FC42-A375-2CB6C3EAA698}" type="pres">
      <dgm:prSet presAssocID="{DAA248D2-42A9-BA46-A61B-5214341D744B}" presName="composite" presStyleCnt="0"/>
      <dgm:spPr/>
    </dgm:pt>
    <dgm:pt modelId="{23E8C91B-3BC9-804D-86FD-A6C7022B250A}" type="pres">
      <dgm:prSet presAssocID="{DAA248D2-42A9-BA46-A61B-5214341D744B}" presName="rect1" presStyleLbl="trAlignAcc1" presStyleIdx="6" presStyleCnt="8">
        <dgm:presLayoutVars>
          <dgm:bulletEnabled val="1"/>
        </dgm:presLayoutVars>
      </dgm:prSet>
      <dgm:spPr/>
    </dgm:pt>
    <dgm:pt modelId="{37D899E5-1199-6E43-A7B5-EA2DC76A310C}" type="pres">
      <dgm:prSet presAssocID="{DAA248D2-42A9-BA46-A61B-5214341D744B}" presName="rect2" presStyleLbl="fgImgPlace1" presStyleIdx="6" presStyleCnt="8"/>
      <dgm:spPr/>
    </dgm:pt>
    <dgm:pt modelId="{D42E50EC-01E9-DC4F-9224-202B50E061E9}" type="pres">
      <dgm:prSet presAssocID="{DA68F55D-BB62-D44E-9CF5-C27BE1FE2616}" presName="sibTrans" presStyleCnt="0"/>
      <dgm:spPr/>
    </dgm:pt>
    <dgm:pt modelId="{C9337B55-7974-5C48-BDD1-B5D9B9D921BF}" type="pres">
      <dgm:prSet presAssocID="{F044E5A7-1567-0D44-B873-188D4BCCD2E7}" presName="composite" presStyleCnt="0"/>
      <dgm:spPr/>
    </dgm:pt>
    <dgm:pt modelId="{6CC5E2BF-64FD-9841-850A-E00B23FD57D5}" type="pres">
      <dgm:prSet presAssocID="{F044E5A7-1567-0D44-B873-188D4BCCD2E7}" presName="rect1" presStyleLbl="trAlignAcc1" presStyleIdx="7" presStyleCnt="8">
        <dgm:presLayoutVars>
          <dgm:bulletEnabled val="1"/>
        </dgm:presLayoutVars>
      </dgm:prSet>
      <dgm:spPr/>
    </dgm:pt>
    <dgm:pt modelId="{35CAF9B5-9F77-0A48-B52B-EACFEA774198}" type="pres">
      <dgm:prSet presAssocID="{F044E5A7-1567-0D44-B873-188D4BCCD2E7}" presName="rect2" presStyleLbl="fgImgPlace1" presStyleIdx="7" presStyleCnt="8"/>
      <dgm:spPr/>
    </dgm:pt>
  </dgm:ptLst>
  <dgm:cxnLst>
    <dgm:cxn modelId="{D20A7009-8EFA-1742-B577-CA5AC6C70AB9}" type="presOf" srcId="{E82C5E6D-255A-DF47-A84B-42A0DE49F902}" destId="{F2C0DCA6-434C-844E-A87F-AF3424FED62C}" srcOrd="0" destOrd="0" presId="urn:microsoft.com/office/officeart/2008/layout/PictureStrips"/>
    <dgm:cxn modelId="{80C3BD18-0D7D-BC40-8A19-A405A996DC52}" type="presOf" srcId="{36EC0713-6A89-B54F-A607-3F4E68619ABE}" destId="{2EE9A24F-BBB5-5743-99FF-F7442057A250}" srcOrd="0" destOrd="0" presId="urn:microsoft.com/office/officeart/2008/layout/PictureStrips"/>
    <dgm:cxn modelId="{29DEA322-CE8F-5847-805E-6C4BB540C751}" srcId="{D5A3CEA7-E651-CC4C-956C-260EF3D74D9E}" destId="{F044E5A7-1567-0D44-B873-188D4BCCD2E7}" srcOrd="7" destOrd="0" parTransId="{B506F019-1BCF-A54E-8959-021D41C91B14}" sibTransId="{F9041FC9-ABF1-FD41-922D-5D5D835AC52D}"/>
    <dgm:cxn modelId="{F6C2C634-CDEE-2F45-8049-1888A92060CF}" type="presOf" srcId="{D5A3CEA7-E651-CC4C-956C-260EF3D74D9E}" destId="{3A350A2F-4A74-6B4B-A89B-351EC9EB56E6}" srcOrd="0" destOrd="0" presId="urn:microsoft.com/office/officeart/2008/layout/PictureStrips"/>
    <dgm:cxn modelId="{838F7766-DC92-4F4D-8A96-57CE3E633332}" srcId="{D5A3CEA7-E651-CC4C-956C-260EF3D74D9E}" destId="{4B7DF698-642D-7F4C-81C1-7C2B5D7DBED1}" srcOrd="5" destOrd="0" parTransId="{EA90012D-4D45-5D44-814B-E60E590F4416}" sibTransId="{608F4228-1B1F-6D44-A505-46186D09213D}"/>
    <dgm:cxn modelId="{CD92D467-E245-D940-9C63-FB2A75D65C44}" srcId="{D5A3CEA7-E651-CC4C-956C-260EF3D74D9E}" destId="{E82C5E6D-255A-DF47-A84B-42A0DE49F902}" srcOrd="0" destOrd="0" parTransId="{4A5AD4A3-844C-EC4E-9D55-8554A7EB0F7B}" sibTransId="{BD5C7187-34F7-9645-9FAC-B439F0C4BD68}"/>
    <dgm:cxn modelId="{B2D1F092-EC02-3845-AC7A-0171CDC29853}" type="presOf" srcId="{4B7DF698-642D-7F4C-81C1-7C2B5D7DBED1}" destId="{2DDC2899-D143-1744-A1C1-A9B4A3552A6A}" srcOrd="0" destOrd="0" presId="urn:microsoft.com/office/officeart/2008/layout/PictureStrips"/>
    <dgm:cxn modelId="{1613CE96-4D88-A540-A406-80B01556F358}" type="presOf" srcId="{AA08982B-7732-204D-826C-728B368E0AB2}" destId="{7D471093-3CD2-0944-BA40-30BA6EE90FBE}" srcOrd="0" destOrd="0" presId="urn:microsoft.com/office/officeart/2008/layout/PictureStrips"/>
    <dgm:cxn modelId="{5487FAAB-6E6D-F341-9590-571B76E090EE}" srcId="{D5A3CEA7-E651-CC4C-956C-260EF3D74D9E}" destId="{AA08982B-7732-204D-826C-728B368E0AB2}" srcOrd="4" destOrd="0" parTransId="{DF4EAD2D-8F0A-7741-B4CA-A9200A11D983}" sibTransId="{6B87DC2C-3A8A-8F45-9763-A9387661AF0F}"/>
    <dgm:cxn modelId="{7D6049AD-FD1D-6F4A-A3FE-07FD25AFBC08}" type="presOf" srcId="{E79473F0-680F-0443-A559-649E7E20F9B3}" destId="{3BADBAB2-CD39-DB40-8824-BB6BF38CD982}" srcOrd="0" destOrd="0" presId="urn:microsoft.com/office/officeart/2008/layout/PictureStrips"/>
    <dgm:cxn modelId="{528FB5B4-AB72-FF4F-BB6A-4042270EFF81}" type="presOf" srcId="{5945811A-EDA1-3042-8930-11598C30DC79}" destId="{65C35437-04B9-1D48-A7C9-54FAF060CC97}" srcOrd="0" destOrd="0" presId="urn:microsoft.com/office/officeart/2008/layout/PictureStrips"/>
    <dgm:cxn modelId="{437D06CC-D9FA-8846-A02D-4491B32E926E}" srcId="{D5A3CEA7-E651-CC4C-956C-260EF3D74D9E}" destId="{36EC0713-6A89-B54F-A607-3F4E68619ABE}" srcOrd="1" destOrd="0" parTransId="{5257024D-81B4-184E-9D36-90580EC21A3D}" sibTransId="{C28AE822-023F-474D-B0CA-BFF17A968900}"/>
    <dgm:cxn modelId="{F4168ACC-B117-7F4F-AD2E-6B8B26C66374}" srcId="{D5A3CEA7-E651-CC4C-956C-260EF3D74D9E}" destId="{E79473F0-680F-0443-A559-649E7E20F9B3}" srcOrd="2" destOrd="0" parTransId="{3105B00F-7497-E741-9EA4-8EA16C8CC110}" sibTransId="{E0A54682-CBD4-7046-8520-33B3C8E230C1}"/>
    <dgm:cxn modelId="{3A7E2ED9-187A-6047-A1AC-67BA5B705053}" type="presOf" srcId="{F044E5A7-1567-0D44-B873-188D4BCCD2E7}" destId="{6CC5E2BF-64FD-9841-850A-E00B23FD57D5}" srcOrd="0" destOrd="0" presId="urn:microsoft.com/office/officeart/2008/layout/PictureStrips"/>
    <dgm:cxn modelId="{A0DF70E4-AF11-194C-80CD-6BC3AC208120}" type="presOf" srcId="{DAA248D2-42A9-BA46-A61B-5214341D744B}" destId="{23E8C91B-3BC9-804D-86FD-A6C7022B250A}" srcOrd="0" destOrd="0" presId="urn:microsoft.com/office/officeart/2008/layout/PictureStrips"/>
    <dgm:cxn modelId="{8B8477EF-0948-0A44-9E8E-7E64E9D3AAEB}" srcId="{D5A3CEA7-E651-CC4C-956C-260EF3D74D9E}" destId="{5945811A-EDA1-3042-8930-11598C30DC79}" srcOrd="3" destOrd="0" parTransId="{4AEAF305-3CEC-A644-AC28-9BFF78AFCD2B}" sibTransId="{23F7F718-136D-A14B-A361-0CA27193B521}"/>
    <dgm:cxn modelId="{7BBC5CFC-AF2E-6940-85A6-7FE94956C235}" srcId="{D5A3CEA7-E651-CC4C-956C-260EF3D74D9E}" destId="{DAA248D2-42A9-BA46-A61B-5214341D744B}" srcOrd="6" destOrd="0" parTransId="{C41FFA55-C317-5845-B5B5-25B5E4F753B6}" sibTransId="{DA68F55D-BB62-D44E-9CF5-C27BE1FE2616}"/>
    <dgm:cxn modelId="{E240BFC4-2F52-0C4B-81CF-D71545FBE037}" type="presParOf" srcId="{3A350A2F-4A74-6B4B-A89B-351EC9EB56E6}" destId="{05075FDF-07A4-2B40-8EA8-F94A27DE208B}" srcOrd="0" destOrd="0" presId="urn:microsoft.com/office/officeart/2008/layout/PictureStrips"/>
    <dgm:cxn modelId="{B6B25DEF-9C18-3B4A-A29E-56EDC31878B3}" type="presParOf" srcId="{05075FDF-07A4-2B40-8EA8-F94A27DE208B}" destId="{F2C0DCA6-434C-844E-A87F-AF3424FED62C}" srcOrd="0" destOrd="0" presId="urn:microsoft.com/office/officeart/2008/layout/PictureStrips"/>
    <dgm:cxn modelId="{1B0EDE38-CEB3-5E4C-9291-83C4652C7C60}" type="presParOf" srcId="{05075FDF-07A4-2B40-8EA8-F94A27DE208B}" destId="{3645B9B3-C0BA-9D46-ACE0-A596F2B925A4}" srcOrd="1" destOrd="0" presId="urn:microsoft.com/office/officeart/2008/layout/PictureStrips"/>
    <dgm:cxn modelId="{5C194A7F-FB58-B142-8DD0-F70F51F93645}" type="presParOf" srcId="{3A350A2F-4A74-6B4B-A89B-351EC9EB56E6}" destId="{40323A12-1ABB-5A47-9CAA-3034ED15F1B7}" srcOrd="1" destOrd="0" presId="urn:microsoft.com/office/officeart/2008/layout/PictureStrips"/>
    <dgm:cxn modelId="{B0F30490-E2B2-5246-993C-7ECEFCB94760}" type="presParOf" srcId="{3A350A2F-4A74-6B4B-A89B-351EC9EB56E6}" destId="{BD23AFE8-E9AB-3F4A-AE03-EE12D18542E5}" srcOrd="2" destOrd="0" presId="urn:microsoft.com/office/officeart/2008/layout/PictureStrips"/>
    <dgm:cxn modelId="{B117BAC4-AA2C-214F-89D4-41C4C13023E4}" type="presParOf" srcId="{BD23AFE8-E9AB-3F4A-AE03-EE12D18542E5}" destId="{2EE9A24F-BBB5-5743-99FF-F7442057A250}" srcOrd="0" destOrd="0" presId="urn:microsoft.com/office/officeart/2008/layout/PictureStrips"/>
    <dgm:cxn modelId="{4715AAEB-DC7E-574F-9386-1A4E20066E56}" type="presParOf" srcId="{BD23AFE8-E9AB-3F4A-AE03-EE12D18542E5}" destId="{3E3B0CCD-61E5-FB4F-A6B5-5097CD514C15}" srcOrd="1" destOrd="0" presId="urn:microsoft.com/office/officeart/2008/layout/PictureStrips"/>
    <dgm:cxn modelId="{39E1C2E2-CB93-FC47-B9C6-F48FEBDBC63A}" type="presParOf" srcId="{3A350A2F-4A74-6B4B-A89B-351EC9EB56E6}" destId="{DE07DBD7-0FB4-C64B-85DF-612278980586}" srcOrd="3" destOrd="0" presId="urn:microsoft.com/office/officeart/2008/layout/PictureStrips"/>
    <dgm:cxn modelId="{7F882E07-40E1-494A-99C9-C9AAC38DC4DF}" type="presParOf" srcId="{3A350A2F-4A74-6B4B-A89B-351EC9EB56E6}" destId="{8131DDF5-FA69-E34B-9783-51D16410E9CE}" srcOrd="4" destOrd="0" presId="urn:microsoft.com/office/officeart/2008/layout/PictureStrips"/>
    <dgm:cxn modelId="{BE4A219E-EA9B-2848-93B9-6EF80371EF96}" type="presParOf" srcId="{8131DDF5-FA69-E34B-9783-51D16410E9CE}" destId="{3BADBAB2-CD39-DB40-8824-BB6BF38CD982}" srcOrd="0" destOrd="0" presId="urn:microsoft.com/office/officeart/2008/layout/PictureStrips"/>
    <dgm:cxn modelId="{B1E5F36F-EC4B-224C-9EA7-72B026B51E7B}" type="presParOf" srcId="{8131DDF5-FA69-E34B-9783-51D16410E9CE}" destId="{3071C4AF-BAEB-0844-8CDF-FEBD27A1B897}" srcOrd="1" destOrd="0" presId="urn:microsoft.com/office/officeart/2008/layout/PictureStrips"/>
    <dgm:cxn modelId="{584D55EC-69A1-6C4B-A020-77A818868E1F}" type="presParOf" srcId="{3A350A2F-4A74-6B4B-A89B-351EC9EB56E6}" destId="{B388989D-8E03-0145-BF7B-E5635CC78735}" srcOrd="5" destOrd="0" presId="urn:microsoft.com/office/officeart/2008/layout/PictureStrips"/>
    <dgm:cxn modelId="{B16DDFAC-08CE-304C-B0FD-DBD286D61C0F}" type="presParOf" srcId="{3A350A2F-4A74-6B4B-A89B-351EC9EB56E6}" destId="{699A569D-6AA7-204A-8814-CE3D8B694ED8}" srcOrd="6" destOrd="0" presId="urn:microsoft.com/office/officeart/2008/layout/PictureStrips"/>
    <dgm:cxn modelId="{7DD2DC3A-DE20-A741-9EB4-D9B47759C2DD}" type="presParOf" srcId="{699A569D-6AA7-204A-8814-CE3D8B694ED8}" destId="{65C35437-04B9-1D48-A7C9-54FAF060CC97}" srcOrd="0" destOrd="0" presId="urn:microsoft.com/office/officeart/2008/layout/PictureStrips"/>
    <dgm:cxn modelId="{EFB72C0B-244F-E84C-95C1-9FC7DAFD60F7}" type="presParOf" srcId="{699A569D-6AA7-204A-8814-CE3D8B694ED8}" destId="{82238CCA-E038-B34D-8BA9-F3A469CE1761}" srcOrd="1" destOrd="0" presId="urn:microsoft.com/office/officeart/2008/layout/PictureStrips"/>
    <dgm:cxn modelId="{8BCEB2B8-3AC0-0B40-833C-B275595DEA49}" type="presParOf" srcId="{3A350A2F-4A74-6B4B-A89B-351EC9EB56E6}" destId="{A5CE4F01-E014-1847-AF87-EBE816EFEE31}" srcOrd="7" destOrd="0" presId="urn:microsoft.com/office/officeart/2008/layout/PictureStrips"/>
    <dgm:cxn modelId="{2F775919-3819-444B-916B-63CB3B24040D}" type="presParOf" srcId="{3A350A2F-4A74-6B4B-A89B-351EC9EB56E6}" destId="{BBE98F91-E354-E145-868A-508BDA125DAF}" srcOrd="8" destOrd="0" presId="urn:microsoft.com/office/officeart/2008/layout/PictureStrips"/>
    <dgm:cxn modelId="{657543C3-4BDE-3F49-957F-3145FDADEBE6}" type="presParOf" srcId="{BBE98F91-E354-E145-868A-508BDA125DAF}" destId="{7D471093-3CD2-0944-BA40-30BA6EE90FBE}" srcOrd="0" destOrd="0" presId="urn:microsoft.com/office/officeart/2008/layout/PictureStrips"/>
    <dgm:cxn modelId="{B66CB2C6-DD79-D54D-B0D9-99F9A281B91C}" type="presParOf" srcId="{BBE98F91-E354-E145-868A-508BDA125DAF}" destId="{321DE5BE-BBAC-274E-8439-BB505D12BE79}" srcOrd="1" destOrd="0" presId="urn:microsoft.com/office/officeart/2008/layout/PictureStrips"/>
    <dgm:cxn modelId="{940FCC89-0DD0-F64D-9A77-8EB9B3910447}" type="presParOf" srcId="{3A350A2F-4A74-6B4B-A89B-351EC9EB56E6}" destId="{EBB32C06-104A-E44A-9650-BF959BA775BA}" srcOrd="9" destOrd="0" presId="urn:microsoft.com/office/officeart/2008/layout/PictureStrips"/>
    <dgm:cxn modelId="{93682E82-DCD0-DC4C-B4E5-61DD0FE84A20}" type="presParOf" srcId="{3A350A2F-4A74-6B4B-A89B-351EC9EB56E6}" destId="{CF7AFD25-400B-674D-BC85-67271DA35435}" srcOrd="10" destOrd="0" presId="urn:microsoft.com/office/officeart/2008/layout/PictureStrips"/>
    <dgm:cxn modelId="{E061B5DB-2C84-474B-AA5C-1B2928060F7A}" type="presParOf" srcId="{CF7AFD25-400B-674D-BC85-67271DA35435}" destId="{2DDC2899-D143-1744-A1C1-A9B4A3552A6A}" srcOrd="0" destOrd="0" presId="urn:microsoft.com/office/officeart/2008/layout/PictureStrips"/>
    <dgm:cxn modelId="{114C3CBE-D67B-3E4F-920D-5F067F236E81}" type="presParOf" srcId="{CF7AFD25-400B-674D-BC85-67271DA35435}" destId="{3B4B7BD0-A526-F246-9C15-601FDA1A4760}" srcOrd="1" destOrd="0" presId="urn:microsoft.com/office/officeart/2008/layout/PictureStrips"/>
    <dgm:cxn modelId="{EC89741F-B40E-4C4B-A7A0-64455AEA6FB6}" type="presParOf" srcId="{3A350A2F-4A74-6B4B-A89B-351EC9EB56E6}" destId="{CBC9555A-B254-BD41-A5CF-A6693DB04997}" srcOrd="11" destOrd="0" presId="urn:microsoft.com/office/officeart/2008/layout/PictureStrips"/>
    <dgm:cxn modelId="{A03963B0-1655-EC4E-B011-6E0DAB88FEB5}" type="presParOf" srcId="{3A350A2F-4A74-6B4B-A89B-351EC9EB56E6}" destId="{5A5BE280-E57C-FC42-A375-2CB6C3EAA698}" srcOrd="12" destOrd="0" presId="urn:microsoft.com/office/officeart/2008/layout/PictureStrips"/>
    <dgm:cxn modelId="{8D075A40-9E5F-AB45-BC8E-C01754B06D81}" type="presParOf" srcId="{5A5BE280-E57C-FC42-A375-2CB6C3EAA698}" destId="{23E8C91B-3BC9-804D-86FD-A6C7022B250A}" srcOrd="0" destOrd="0" presId="urn:microsoft.com/office/officeart/2008/layout/PictureStrips"/>
    <dgm:cxn modelId="{613EB257-E2E6-B84E-B409-F22806E48C9F}" type="presParOf" srcId="{5A5BE280-E57C-FC42-A375-2CB6C3EAA698}" destId="{37D899E5-1199-6E43-A7B5-EA2DC76A310C}" srcOrd="1" destOrd="0" presId="urn:microsoft.com/office/officeart/2008/layout/PictureStrips"/>
    <dgm:cxn modelId="{F464596D-F115-6645-BB79-37D4F85BB3B9}" type="presParOf" srcId="{3A350A2F-4A74-6B4B-A89B-351EC9EB56E6}" destId="{D42E50EC-01E9-DC4F-9224-202B50E061E9}" srcOrd="13" destOrd="0" presId="urn:microsoft.com/office/officeart/2008/layout/PictureStrips"/>
    <dgm:cxn modelId="{F9A26027-58C6-A64B-8FC7-0FD9B651141C}" type="presParOf" srcId="{3A350A2F-4A74-6B4B-A89B-351EC9EB56E6}" destId="{C9337B55-7974-5C48-BDD1-B5D9B9D921BF}" srcOrd="14" destOrd="0" presId="urn:microsoft.com/office/officeart/2008/layout/PictureStrips"/>
    <dgm:cxn modelId="{66F41802-4C62-5449-8A6F-75805795FDB0}" type="presParOf" srcId="{C9337B55-7974-5C48-BDD1-B5D9B9D921BF}" destId="{6CC5E2BF-64FD-9841-850A-E00B23FD57D5}" srcOrd="0" destOrd="0" presId="urn:microsoft.com/office/officeart/2008/layout/PictureStrips"/>
    <dgm:cxn modelId="{488B5074-730C-594A-AE45-7DD7E21CE54A}" type="presParOf" srcId="{C9337B55-7974-5C48-BDD1-B5D9B9D921BF}" destId="{35CAF9B5-9F77-0A48-B52B-EACFEA77419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6E2D0E-30CA-DA45-8FF9-66F97A5E5513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75D3C55-4569-884C-9626-82706EB607C4}">
      <dgm:prSet phldrT="[Text]" custT="1"/>
      <dgm:spPr/>
      <dgm:t>
        <a:bodyPr/>
        <a:lstStyle/>
        <a:p>
          <a:r>
            <a:rPr lang="en-US" sz="4400" dirty="0"/>
            <a:t>VALIDADE</a:t>
          </a:r>
          <a:endParaRPr lang="en-US" sz="5200" dirty="0"/>
        </a:p>
      </dgm:t>
    </dgm:pt>
    <dgm:pt modelId="{3F99DD92-5A5C-9444-9021-AA107747C11E}" type="parTrans" cxnId="{237B459B-D683-AB41-AD35-CEFE98CC84CE}">
      <dgm:prSet/>
      <dgm:spPr/>
      <dgm:t>
        <a:bodyPr/>
        <a:lstStyle/>
        <a:p>
          <a:endParaRPr lang="en-US"/>
        </a:p>
      </dgm:t>
    </dgm:pt>
    <dgm:pt modelId="{2FDFA6A1-52ED-F64B-BE51-5C6D99CE279F}" type="sibTrans" cxnId="{237B459B-D683-AB41-AD35-CEFE98CC84CE}">
      <dgm:prSet/>
      <dgm:spPr/>
      <dgm:t>
        <a:bodyPr/>
        <a:lstStyle/>
        <a:p>
          <a:endParaRPr lang="en-US"/>
        </a:p>
      </dgm:t>
    </dgm:pt>
    <dgm:pt modelId="{D0392592-7F5C-164D-832E-186B3D47CFBA}">
      <dgm:prSet phldrT="[Text]"/>
      <dgm:spPr/>
      <dgm:t>
        <a:bodyPr/>
        <a:lstStyle/>
        <a:p>
          <a:r>
            <a:rPr lang="en-US" dirty="0" err="1"/>
            <a:t>Nulidades</a:t>
          </a:r>
          <a:endParaRPr lang="en-US" dirty="0"/>
        </a:p>
      </dgm:t>
    </dgm:pt>
    <dgm:pt modelId="{DB11D0C0-462C-AC46-911B-AAE6E8F83710}" type="parTrans" cxnId="{F5D26766-6D10-EF4A-B342-C2644032EDDC}">
      <dgm:prSet/>
      <dgm:spPr/>
      <dgm:t>
        <a:bodyPr/>
        <a:lstStyle/>
        <a:p>
          <a:endParaRPr lang="en-US"/>
        </a:p>
      </dgm:t>
    </dgm:pt>
    <dgm:pt modelId="{53E13F22-28B5-834B-AB75-94E18C9553A1}" type="sibTrans" cxnId="{F5D26766-6D10-EF4A-B342-C2644032EDDC}">
      <dgm:prSet/>
      <dgm:spPr/>
      <dgm:t>
        <a:bodyPr/>
        <a:lstStyle/>
        <a:p>
          <a:endParaRPr lang="en-US"/>
        </a:p>
      </dgm:t>
    </dgm:pt>
    <dgm:pt modelId="{E1D18756-32A0-1343-AA7F-136A648B6214}">
      <dgm:prSet phldrT="[Text]"/>
      <dgm:spPr/>
      <dgm:t>
        <a:bodyPr/>
        <a:lstStyle/>
        <a:p>
          <a:r>
            <a:rPr lang="en-US" dirty="0" err="1"/>
            <a:t>Contratos</a:t>
          </a:r>
          <a:r>
            <a:rPr lang="en-US" dirty="0"/>
            <a:t> de </a:t>
          </a:r>
          <a:r>
            <a:rPr lang="en-US" dirty="0" err="1"/>
            <a:t>Adesão</a:t>
          </a:r>
          <a:r>
            <a:rPr lang="en-US" dirty="0"/>
            <a:t> (</a:t>
          </a:r>
          <a:r>
            <a:rPr lang="en-US" dirty="0" err="1"/>
            <a:t>abuso</a:t>
          </a:r>
          <a:r>
            <a:rPr lang="en-US" dirty="0"/>
            <a:t>)</a:t>
          </a:r>
        </a:p>
      </dgm:t>
    </dgm:pt>
    <dgm:pt modelId="{6CC4A3E1-3AC1-BC42-87EF-0EA824D8DAF5}" type="parTrans" cxnId="{5419F4BD-C539-E940-85C6-A89EE98EA329}">
      <dgm:prSet/>
      <dgm:spPr/>
      <dgm:t>
        <a:bodyPr/>
        <a:lstStyle/>
        <a:p>
          <a:endParaRPr lang="en-US"/>
        </a:p>
      </dgm:t>
    </dgm:pt>
    <dgm:pt modelId="{411C178B-DBFE-594F-9B4E-20471936F7D5}" type="sibTrans" cxnId="{5419F4BD-C539-E940-85C6-A89EE98EA329}">
      <dgm:prSet/>
      <dgm:spPr/>
      <dgm:t>
        <a:bodyPr/>
        <a:lstStyle/>
        <a:p>
          <a:endParaRPr lang="en-US"/>
        </a:p>
      </dgm:t>
    </dgm:pt>
    <dgm:pt modelId="{427E296A-8F2E-C94A-BB9A-22322A0C5753}">
      <dgm:prSet phldrT="[Text]"/>
      <dgm:spPr/>
      <dgm:t>
        <a:bodyPr/>
        <a:lstStyle/>
        <a:p>
          <a:r>
            <a:rPr lang="en-US" dirty="0" err="1"/>
            <a:t>Vulnerabilidade</a:t>
          </a:r>
          <a:endParaRPr lang="en-US" dirty="0"/>
        </a:p>
      </dgm:t>
    </dgm:pt>
    <dgm:pt modelId="{851A6E5F-D43B-7D4E-9A24-2F2A1D80577F}" type="parTrans" cxnId="{F893EC58-ACC0-A64E-9DD9-2456C1567D86}">
      <dgm:prSet/>
      <dgm:spPr/>
      <dgm:t>
        <a:bodyPr/>
        <a:lstStyle/>
        <a:p>
          <a:endParaRPr lang="en-US"/>
        </a:p>
      </dgm:t>
    </dgm:pt>
    <dgm:pt modelId="{AA51F89B-2860-B045-8264-8C439AC7D177}" type="sibTrans" cxnId="{F893EC58-ACC0-A64E-9DD9-2456C1567D86}">
      <dgm:prSet/>
      <dgm:spPr/>
      <dgm:t>
        <a:bodyPr/>
        <a:lstStyle/>
        <a:p>
          <a:endParaRPr lang="en-US"/>
        </a:p>
      </dgm:t>
    </dgm:pt>
    <dgm:pt modelId="{DC8F7F86-A1EF-4241-879A-6FFEE481E4B1}" type="pres">
      <dgm:prSet presAssocID="{E26E2D0E-30CA-DA45-8FF9-66F97A5E551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B7C1AE4-EB91-294D-AFD7-C5E4950FE101}" type="pres">
      <dgm:prSet presAssocID="{275D3C55-4569-884C-9626-82706EB607C4}" presName="root1" presStyleCnt="0"/>
      <dgm:spPr/>
    </dgm:pt>
    <dgm:pt modelId="{6B7CA481-10D3-C24B-B9D7-35E6DD8FF617}" type="pres">
      <dgm:prSet presAssocID="{275D3C55-4569-884C-9626-82706EB607C4}" presName="LevelOneTextNode" presStyleLbl="node0" presStyleIdx="0" presStyleCnt="1">
        <dgm:presLayoutVars>
          <dgm:chPref val="3"/>
        </dgm:presLayoutVars>
      </dgm:prSet>
      <dgm:spPr/>
    </dgm:pt>
    <dgm:pt modelId="{EB9595A4-EB80-8B4A-900C-8F6704A93AE3}" type="pres">
      <dgm:prSet presAssocID="{275D3C55-4569-884C-9626-82706EB607C4}" presName="level2hierChild" presStyleCnt="0"/>
      <dgm:spPr/>
    </dgm:pt>
    <dgm:pt modelId="{35DE101F-7C32-1449-8C5A-338ABF371A90}" type="pres">
      <dgm:prSet presAssocID="{DB11D0C0-462C-AC46-911B-AAE6E8F83710}" presName="conn2-1" presStyleLbl="parChTrans1D2" presStyleIdx="0" presStyleCnt="3"/>
      <dgm:spPr/>
    </dgm:pt>
    <dgm:pt modelId="{072C6F2A-89F8-BD49-8E97-BCD5F2400482}" type="pres">
      <dgm:prSet presAssocID="{DB11D0C0-462C-AC46-911B-AAE6E8F83710}" presName="connTx" presStyleLbl="parChTrans1D2" presStyleIdx="0" presStyleCnt="3"/>
      <dgm:spPr/>
    </dgm:pt>
    <dgm:pt modelId="{F7910054-415B-2F4F-8D3D-A818502449EF}" type="pres">
      <dgm:prSet presAssocID="{D0392592-7F5C-164D-832E-186B3D47CFBA}" presName="root2" presStyleCnt="0"/>
      <dgm:spPr/>
    </dgm:pt>
    <dgm:pt modelId="{2BC570F1-8093-3245-AD5D-5DA791C0C0FF}" type="pres">
      <dgm:prSet presAssocID="{D0392592-7F5C-164D-832E-186B3D47CFBA}" presName="LevelTwoTextNode" presStyleLbl="node2" presStyleIdx="0" presStyleCnt="3">
        <dgm:presLayoutVars>
          <dgm:chPref val="3"/>
        </dgm:presLayoutVars>
      </dgm:prSet>
      <dgm:spPr/>
    </dgm:pt>
    <dgm:pt modelId="{94B2CC7C-294B-EC4E-8A4D-2D7B6133D860}" type="pres">
      <dgm:prSet presAssocID="{D0392592-7F5C-164D-832E-186B3D47CFBA}" presName="level3hierChild" presStyleCnt="0"/>
      <dgm:spPr/>
    </dgm:pt>
    <dgm:pt modelId="{AC45591D-2FF0-D649-B262-C11FB0B11CF8}" type="pres">
      <dgm:prSet presAssocID="{6CC4A3E1-3AC1-BC42-87EF-0EA824D8DAF5}" presName="conn2-1" presStyleLbl="parChTrans1D2" presStyleIdx="1" presStyleCnt="3"/>
      <dgm:spPr/>
    </dgm:pt>
    <dgm:pt modelId="{E33279FC-7BC9-BF43-B61E-3607457AF8D3}" type="pres">
      <dgm:prSet presAssocID="{6CC4A3E1-3AC1-BC42-87EF-0EA824D8DAF5}" presName="connTx" presStyleLbl="parChTrans1D2" presStyleIdx="1" presStyleCnt="3"/>
      <dgm:spPr/>
    </dgm:pt>
    <dgm:pt modelId="{6F80A0C0-6924-6849-9013-D55DFFDC7F2C}" type="pres">
      <dgm:prSet presAssocID="{E1D18756-32A0-1343-AA7F-136A648B6214}" presName="root2" presStyleCnt="0"/>
      <dgm:spPr/>
    </dgm:pt>
    <dgm:pt modelId="{DEC418CA-3FB5-944F-95BC-EB01C802DA60}" type="pres">
      <dgm:prSet presAssocID="{E1D18756-32A0-1343-AA7F-136A648B6214}" presName="LevelTwoTextNode" presStyleLbl="node2" presStyleIdx="1" presStyleCnt="3">
        <dgm:presLayoutVars>
          <dgm:chPref val="3"/>
        </dgm:presLayoutVars>
      </dgm:prSet>
      <dgm:spPr/>
    </dgm:pt>
    <dgm:pt modelId="{BE8B96C4-FB32-9A4A-8AD7-4821A3F37620}" type="pres">
      <dgm:prSet presAssocID="{E1D18756-32A0-1343-AA7F-136A648B6214}" presName="level3hierChild" presStyleCnt="0"/>
      <dgm:spPr/>
    </dgm:pt>
    <dgm:pt modelId="{E04F5275-4F1F-DF42-A96A-324EFCF13136}" type="pres">
      <dgm:prSet presAssocID="{851A6E5F-D43B-7D4E-9A24-2F2A1D80577F}" presName="conn2-1" presStyleLbl="parChTrans1D2" presStyleIdx="2" presStyleCnt="3"/>
      <dgm:spPr/>
    </dgm:pt>
    <dgm:pt modelId="{D5B128DD-EE02-A648-B1CE-5833B0FCE0B4}" type="pres">
      <dgm:prSet presAssocID="{851A6E5F-D43B-7D4E-9A24-2F2A1D80577F}" presName="connTx" presStyleLbl="parChTrans1D2" presStyleIdx="2" presStyleCnt="3"/>
      <dgm:spPr/>
    </dgm:pt>
    <dgm:pt modelId="{9540F5C9-7D91-9D4A-BA82-017D271FC1B1}" type="pres">
      <dgm:prSet presAssocID="{427E296A-8F2E-C94A-BB9A-22322A0C5753}" presName="root2" presStyleCnt="0"/>
      <dgm:spPr/>
    </dgm:pt>
    <dgm:pt modelId="{6AFDAF80-1110-A948-9A84-D7619DAFDF2B}" type="pres">
      <dgm:prSet presAssocID="{427E296A-8F2E-C94A-BB9A-22322A0C5753}" presName="LevelTwoTextNode" presStyleLbl="node2" presStyleIdx="2" presStyleCnt="3">
        <dgm:presLayoutVars>
          <dgm:chPref val="3"/>
        </dgm:presLayoutVars>
      </dgm:prSet>
      <dgm:spPr/>
    </dgm:pt>
    <dgm:pt modelId="{3734E390-D243-3D47-8C86-83D48A99B342}" type="pres">
      <dgm:prSet presAssocID="{427E296A-8F2E-C94A-BB9A-22322A0C5753}" presName="level3hierChild" presStyleCnt="0"/>
      <dgm:spPr/>
    </dgm:pt>
  </dgm:ptLst>
  <dgm:cxnLst>
    <dgm:cxn modelId="{F284370B-61C5-0E49-8501-B286ABE82D2D}" type="presOf" srcId="{E26E2D0E-30CA-DA45-8FF9-66F97A5E5513}" destId="{DC8F7F86-A1EF-4241-879A-6FFEE481E4B1}" srcOrd="0" destOrd="0" presId="urn:microsoft.com/office/officeart/2008/layout/HorizontalMultiLevelHierarchy"/>
    <dgm:cxn modelId="{C35CEE0B-B36B-4946-9D56-4B11DA4DB872}" type="presOf" srcId="{851A6E5F-D43B-7D4E-9A24-2F2A1D80577F}" destId="{D5B128DD-EE02-A648-B1CE-5833B0FCE0B4}" srcOrd="1" destOrd="0" presId="urn:microsoft.com/office/officeart/2008/layout/HorizontalMultiLevelHierarchy"/>
    <dgm:cxn modelId="{D987BB33-A985-E64C-BA0E-BC0BD1F4C6C9}" type="presOf" srcId="{851A6E5F-D43B-7D4E-9A24-2F2A1D80577F}" destId="{E04F5275-4F1F-DF42-A96A-324EFCF13136}" srcOrd="0" destOrd="0" presId="urn:microsoft.com/office/officeart/2008/layout/HorizontalMultiLevelHierarchy"/>
    <dgm:cxn modelId="{4A64AA42-E41A-9347-828F-C45111417541}" type="presOf" srcId="{275D3C55-4569-884C-9626-82706EB607C4}" destId="{6B7CA481-10D3-C24B-B9D7-35E6DD8FF617}" srcOrd="0" destOrd="0" presId="urn:microsoft.com/office/officeart/2008/layout/HorizontalMultiLevelHierarchy"/>
    <dgm:cxn modelId="{16273953-148D-E242-B024-1D13607B6A3C}" type="presOf" srcId="{DB11D0C0-462C-AC46-911B-AAE6E8F83710}" destId="{072C6F2A-89F8-BD49-8E97-BCD5F2400482}" srcOrd="1" destOrd="0" presId="urn:microsoft.com/office/officeart/2008/layout/HorizontalMultiLevelHierarchy"/>
    <dgm:cxn modelId="{FF3F3858-8620-7041-8E7D-F696A6146ECA}" type="presOf" srcId="{E1D18756-32A0-1343-AA7F-136A648B6214}" destId="{DEC418CA-3FB5-944F-95BC-EB01C802DA60}" srcOrd="0" destOrd="0" presId="urn:microsoft.com/office/officeart/2008/layout/HorizontalMultiLevelHierarchy"/>
    <dgm:cxn modelId="{F893EC58-ACC0-A64E-9DD9-2456C1567D86}" srcId="{275D3C55-4569-884C-9626-82706EB607C4}" destId="{427E296A-8F2E-C94A-BB9A-22322A0C5753}" srcOrd="2" destOrd="0" parTransId="{851A6E5F-D43B-7D4E-9A24-2F2A1D80577F}" sibTransId="{AA51F89B-2860-B045-8264-8C439AC7D177}"/>
    <dgm:cxn modelId="{F5D26766-6D10-EF4A-B342-C2644032EDDC}" srcId="{275D3C55-4569-884C-9626-82706EB607C4}" destId="{D0392592-7F5C-164D-832E-186B3D47CFBA}" srcOrd="0" destOrd="0" parTransId="{DB11D0C0-462C-AC46-911B-AAE6E8F83710}" sibTransId="{53E13F22-28B5-834B-AB75-94E18C9553A1}"/>
    <dgm:cxn modelId="{B575987C-352C-DE43-B30C-3D8C81F9BBAB}" type="presOf" srcId="{6CC4A3E1-3AC1-BC42-87EF-0EA824D8DAF5}" destId="{AC45591D-2FF0-D649-B262-C11FB0B11CF8}" srcOrd="0" destOrd="0" presId="urn:microsoft.com/office/officeart/2008/layout/HorizontalMultiLevelHierarchy"/>
    <dgm:cxn modelId="{237B459B-D683-AB41-AD35-CEFE98CC84CE}" srcId="{E26E2D0E-30CA-DA45-8FF9-66F97A5E5513}" destId="{275D3C55-4569-884C-9626-82706EB607C4}" srcOrd="0" destOrd="0" parTransId="{3F99DD92-5A5C-9444-9021-AA107747C11E}" sibTransId="{2FDFA6A1-52ED-F64B-BE51-5C6D99CE279F}"/>
    <dgm:cxn modelId="{486632B2-C00E-324F-86EA-FACCDD838732}" type="presOf" srcId="{DB11D0C0-462C-AC46-911B-AAE6E8F83710}" destId="{35DE101F-7C32-1449-8C5A-338ABF371A90}" srcOrd="0" destOrd="0" presId="urn:microsoft.com/office/officeart/2008/layout/HorizontalMultiLevelHierarchy"/>
    <dgm:cxn modelId="{5419F4BD-C539-E940-85C6-A89EE98EA329}" srcId="{275D3C55-4569-884C-9626-82706EB607C4}" destId="{E1D18756-32A0-1343-AA7F-136A648B6214}" srcOrd="1" destOrd="0" parTransId="{6CC4A3E1-3AC1-BC42-87EF-0EA824D8DAF5}" sibTransId="{411C178B-DBFE-594F-9B4E-20471936F7D5}"/>
    <dgm:cxn modelId="{2E0DF3D7-6D85-6D44-B89D-0A117ABD9AA5}" type="presOf" srcId="{427E296A-8F2E-C94A-BB9A-22322A0C5753}" destId="{6AFDAF80-1110-A948-9A84-D7619DAFDF2B}" srcOrd="0" destOrd="0" presId="urn:microsoft.com/office/officeart/2008/layout/HorizontalMultiLevelHierarchy"/>
    <dgm:cxn modelId="{7AF189E1-179A-F64A-B5F4-D6DD6EEB3908}" type="presOf" srcId="{D0392592-7F5C-164D-832E-186B3D47CFBA}" destId="{2BC570F1-8093-3245-AD5D-5DA791C0C0FF}" srcOrd="0" destOrd="0" presId="urn:microsoft.com/office/officeart/2008/layout/HorizontalMultiLevelHierarchy"/>
    <dgm:cxn modelId="{F52AC4ED-4D51-354D-AB80-E729463490F8}" type="presOf" srcId="{6CC4A3E1-3AC1-BC42-87EF-0EA824D8DAF5}" destId="{E33279FC-7BC9-BF43-B61E-3607457AF8D3}" srcOrd="1" destOrd="0" presId="urn:microsoft.com/office/officeart/2008/layout/HorizontalMultiLevelHierarchy"/>
    <dgm:cxn modelId="{4802853F-D9B4-7D42-92C8-876F0AAFA1BB}" type="presParOf" srcId="{DC8F7F86-A1EF-4241-879A-6FFEE481E4B1}" destId="{3B7C1AE4-EB91-294D-AFD7-C5E4950FE101}" srcOrd="0" destOrd="0" presId="urn:microsoft.com/office/officeart/2008/layout/HorizontalMultiLevelHierarchy"/>
    <dgm:cxn modelId="{E4931345-E615-2441-B1DF-DA3CF63A1999}" type="presParOf" srcId="{3B7C1AE4-EB91-294D-AFD7-C5E4950FE101}" destId="{6B7CA481-10D3-C24B-B9D7-35E6DD8FF617}" srcOrd="0" destOrd="0" presId="urn:microsoft.com/office/officeart/2008/layout/HorizontalMultiLevelHierarchy"/>
    <dgm:cxn modelId="{D063E6A9-2BC7-6345-8229-F75136BEBD6D}" type="presParOf" srcId="{3B7C1AE4-EB91-294D-AFD7-C5E4950FE101}" destId="{EB9595A4-EB80-8B4A-900C-8F6704A93AE3}" srcOrd="1" destOrd="0" presId="urn:microsoft.com/office/officeart/2008/layout/HorizontalMultiLevelHierarchy"/>
    <dgm:cxn modelId="{9A1495A2-855D-6244-AB7F-3335F959ABAD}" type="presParOf" srcId="{EB9595A4-EB80-8B4A-900C-8F6704A93AE3}" destId="{35DE101F-7C32-1449-8C5A-338ABF371A90}" srcOrd="0" destOrd="0" presId="urn:microsoft.com/office/officeart/2008/layout/HorizontalMultiLevelHierarchy"/>
    <dgm:cxn modelId="{280C398A-FF9F-C540-8220-BC5EC4625185}" type="presParOf" srcId="{35DE101F-7C32-1449-8C5A-338ABF371A90}" destId="{072C6F2A-89F8-BD49-8E97-BCD5F2400482}" srcOrd="0" destOrd="0" presId="urn:microsoft.com/office/officeart/2008/layout/HorizontalMultiLevelHierarchy"/>
    <dgm:cxn modelId="{C8197299-4FAA-C641-9164-5C6C8E229F1F}" type="presParOf" srcId="{EB9595A4-EB80-8B4A-900C-8F6704A93AE3}" destId="{F7910054-415B-2F4F-8D3D-A818502449EF}" srcOrd="1" destOrd="0" presId="urn:microsoft.com/office/officeart/2008/layout/HorizontalMultiLevelHierarchy"/>
    <dgm:cxn modelId="{5120E354-EEFD-364C-94AE-5ED2F413830B}" type="presParOf" srcId="{F7910054-415B-2F4F-8D3D-A818502449EF}" destId="{2BC570F1-8093-3245-AD5D-5DA791C0C0FF}" srcOrd="0" destOrd="0" presId="urn:microsoft.com/office/officeart/2008/layout/HorizontalMultiLevelHierarchy"/>
    <dgm:cxn modelId="{0AD7C183-73B8-354E-A276-804A5EB945AE}" type="presParOf" srcId="{F7910054-415B-2F4F-8D3D-A818502449EF}" destId="{94B2CC7C-294B-EC4E-8A4D-2D7B6133D860}" srcOrd="1" destOrd="0" presId="urn:microsoft.com/office/officeart/2008/layout/HorizontalMultiLevelHierarchy"/>
    <dgm:cxn modelId="{66DE2AB9-99E5-EB44-A4D6-D1C5AC9ACDFA}" type="presParOf" srcId="{EB9595A4-EB80-8B4A-900C-8F6704A93AE3}" destId="{AC45591D-2FF0-D649-B262-C11FB0B11CF8}" srcOrd="2" destOrd="0" presId="urn:microsoft.com/office/officeart/2008/layout/HorizontalMultiLevelHierarchy"/>
    <dgm:cxn modelId="{07AE45B0-399B-7F43-852E-9BF133D716A5}" type="presParOf" srcId="{AC45591D-2FF0-D649-B262-C11FB0B11CF8}" destId="{E33279FC-7BC9-BF43-B61E-3607457AF8D3}" srcOrd="0" destOrd="0" presId="urn:microsoft.com/office/officeart/2008/layout/HorizontalMultiLevelHierarchy"/>
    <dgm:cxn modelId="{11548693-75E6-9949-B9C3-66250995B361}" type="presParOf" srcId="{EB9595A4-EB80-8B4A-900C-8F6704A93AE3}" destId="{6F80A0C0-6924-6849-9013-D55DFFDC7F2C}" srcOrd="3" destOrd="0" presId="urn:microsoft.com/office/officeart/2008/layout/HorizontalMultiLevelHierarchy"/>
    <dgm:cxn modelId="{FE7BC908-4BBB-8F47-9C6B-5F7CE3006225}" type="presParOf" srcId="{6F80A0C0-6924-6849-9013-D55DFFDC7F2C}" destId="{DEC418CA-3FB5-944F-95BC-EB01C802DA60}" srcOrd="0" destOrd="0" presId="urn:microsoft.com/office/officeart/2008/layout/HorizontalMultiLevelHierarchy"/>
    <dgm:cxn modelId="{0C81CAF0-4600-064A-81FA-60A1642347FB}" type="presParOf" srcId="{6F80A0C0-6924-6849-9013-D55DFFDC7F2C}" destId="{BE8B96C4-FB32-9A4A-8AD7-4821A3F37620}" srcOrd="1" destOrd="0" presId="urn:microsoft.com/office/officeart/2008/layout/HorizontalMultiLevelHierarchy"/>
    <dgm:cxn modelId="{6487AFFD-F3A2-8A4E-99F6-55CF54724AA8}" type="presParOf" srcId="{EB9595A4-EB80-8B4A-900C-8F6704A93AE3}" destId="{E04F5275-4F1F-DF42-A96A-324EFCF13136}" srcOrd="4" destOrd="0" presId="urn:microsoft.com/office/officeart/2008/layout/HorizontalMultiLevelHierarchy"/>
    <dgm:cxn modelId="{26798799-7559-6B4F-B82B-5014CC8E1F17}" type="presParOf" srcId="{E04F5275-4F1F-DF42-A96A-324EFCF13136}" destId="{D5B128DD-EE02-A648-B1CE-5833B0FCE0B4}" srcOrd="0" destOrd="0" presId="urn:microsoft.com/office/officeart/2008/layout/HorizontalMultiLevelHierarchy"/>
    <dgm:cxn modelId="{AD925AED-589B-C942-9567-2E39D4B9BD6B}" type="presParOf" srcId="{EB9595A4-EB80-8B4A-900C-8F6704A93AE3}" destId="{9540F5C9-7D91-9D4A-BA82-017D271FC1B1}" srcOrd="5" destOrd="0" presId="urn:microsoft.com/office/officeart/2008/layout/HorizontalMultiLevelHierarchy"/>
    <dgm:cxn modelId="{412238B7-38CE-C44C-B526-786E9DD09B33}" type="presParOf" srcId="{9540F5C9-7D91-9D4A-BA82-017D271FC1B1}" destId="{6AFDAF80-1110-A948-9A84-D7619DAFDF2B}" srcOrd="0" destOrd="0" presId="urn:microsoft.com/office/officeart/2008/layout/HorizontalMultiLevelHierarchy"/>
    <dgm:cxn modelId="{98EB6071-FA6F-8546-A9DB-3B0E421422EE}" type="presParOf" srcId="{9540F5C9-7D91-9D4A-BA82-017D271FC1B1}" destId="{3734E390-D243-3D47-8C86-83D48A99B34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800556-9834-B34D-B179-7D0EDC387D87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5B429A8-9F16-D448-8552-4A00BDB58E82}">
      <dgm:prSet phldrT="[Text]"/>
      <dgm:spPr/>
      <dgm:t>
        <a:bodyPr/>
        <a:lstStyle/>
        <a:p>
          <a:pPr algn="ctr"/>
          <a:r>
            <a:rPr lang="en-US" b="1" dirty="0"/>
            <a:t>Art. 471</a:t>
          </a:r>
        </a:p>
      </dgm:t>
    </dgm:pt>
    <dgm:pt modelId="{C13264A1-4C33-8D40-AAF5-8529EC1FC554}" type="parTrans" cxnId="{D44C732F-35D3-F241-A2D0-D943F817F9DE}">
      <dgm:prSet/>
      <dgm:spPr/>
      <dgm:t>
        <a:bodyPr/>
        <a:lstStyle/>
        <a:p>
          <a:pPr algn="ctr"/>
          <a:endParaRPr lang="en-US" b="1"/>
        </a:p>
      </dgm:t>
    </dgm:pt>
    <dgm:pt modelId="{E88C589B-EDF4-2A40-96ED-D512D362F20C}" type="sibTrans" cxnId="{D44C732F-35D3-F241-A2D0-D943F817F9DE}">
      <dgm:prSet/>
      <dgm:spPr/>
      <dgm:t>
        <a:bodyPr/>
        <a:lstStyle/>
        <a:p>
          <a:pPr algn="ctr"/>
          <a:endParaRPr lang="en-US" b="1"/>
        </a:p>
      </dgm:t>
    </dgm:pt>
    <dgm:pt modelId="{EBD60047-0C67-834C-99D9-1DBB827BCD6A}">
      <dgm:prSet phldrT="[Text]"/>
      <dgm:spPr/>
      <dgm:t>
        <a:bodyPr/>
        <a:lstStyle/>
        <a:p>
          <a:pPr algn="ctr"/>
          <a:r>
            <a:rPr lang="en-US" b="1" dirty="0" err="1"/>
            <a:t>Escolha</a:t>
          </a:r>
          <a:r>
            <a:rPr lang="en-US" b="1" dirty="0"/>
            <a:t> do </a:t>
          </a:r>
          <a:r>
            <a:rPr lang="en-US" b="1" dirty="0" err="1"/>
            <a:t>perito</a:t>
          </a:r>
          <a:endParaRPr lang="en-US" b="1" dirty="0"/>
        </a:p>
      </dgm:t>
    </dgm:pt>
    <dgm:pt modelId="{C3304DC6-732F-6043-9CA4-46BAEAA2AB4E}" type="parTrans" cxnId="{A353D53F-1C3A-4C41-937E-EC75F053C729}">
      <dgm:prSet/>
      <dgm:spPr/>
      <dgm:t>
        <a:bodyPr/>
        <a:lstStyle/>
        <a:p>
          <a:pPr algn="ctr"/>
          <a:endParaRPr lang="en-US" b="1"/>
        </a:p>
      </dgm:t>
    </dgm:pt>
    <dgm:pt modelId="{5C3AF167-9025-7E4B-9402-7200A2B7F0B9}" type="sibTrans" cxnId="{A353D53F-1C3A-4C41-937E-EC75F053C729}">
      <dgm:prSet/>
      <dgm:spPr/>
      <dgm:t>
        <a:bodyPr/>
        <a:lstStyle/>
        <a:p>
          <a:pPr algn="ctr"/>
          <a:endParaRPr lang="en-US" b="1"/>
        </a:p>
      </dgm:t>
    </dgm:pt>
    <dgm:pt modelId="{37CCD392-6598-B848-857A-DBAB3CC2F88A}">
      <dgm:prSet/>
      <dgm:spPr/>
      <dgm:t>
        <a:bodyPr/>
        <a:lstStyle/>
        <a:p>
          <a:pPr algn="ctr"/>
          <a:r>
            <a:rPr lang="en-US" dirty="0"/>
            <a:t>Art. 222</a:t>
          </a:r>
        </a:p>
      </dgm:t>
    </dgm:pt>
    <dgm:pt modelId="{D455C6C3-C810-DE45-936C-7DC66DCE0752}" type="parTrans" cxnId="{99F59FEE-665A-6041-95B6-55A8E206A256}">
      <dgm:prSet/>
      <dgm:spPr/>
      <dgm:t>
        <a:bodyPr/>
        <a:lstStyle/>
        <a:p>
          <a:pPr algn="ctr"/>
          <a:endParaRPr lang="en-US"/>
        </a:p>
      </dgm:t>
    </dgm:pt>
    <dgm:pt modelId="{7198C392-81EE-424B-A4C0-D49EE88D38AA}" type="sibTrans" cxnId="{99F59FEE-665A-6041-95B6-55A8E206A256}">
      <dgm:prSet/>
      <dgm:spPr/>
      <dgm:t>
        <a:bodyPr/>
        <a:lstStyle/>
        <a:p>
          <a:pPr algn="ctr"/>
          <a:endParaRPr lang="en-US"/>
        </a:p>
      </dgm:t>
    </dgm:pt>
    <dgm:pt modelId="{A66435C6-D23E-4675-A9C4-FE6574E60E92}">
      <dgm:prSet/>
      <dgm:spPr/>
      <dgm:t>
        <a:bodyPr/>
        <a:lstStyle/>
        <a:p>
          <a:pPr algn="ctr"/>
          <a:r>
            <a:rPr lang="pt-BR" b="1" dirty="0"/>
            <a:t>Alteração de prazos processuais</a:t>
          </a:r>
        </a:p>
      </dgm:t>
    </dgm:pt>
    <dgm:pt modelId="{1C685C9D-89DA-495A-9016-0EEB8092FE3B}" type="parTrans" cxnId="{AA2B6172-BF68-495D-9C9F-947C3A20291E}">
      <dgm:prSet/>
      <dgm:spPr/>
      <dgm:t>
        <a:bodyPr/>
        <a:lstStyle/>
        <a:p>
          <a:endParaRPr lang="pt-BR"/>
        </a:p>
      </dgm:t>
    </dgm:pt>
    <dgm:pt modelId="{F0671025-2D85-449C-88DC-8C43263B8C8F}" type="sibTrans" cxnId="{AA2B6172-BF68-495D-9C9F-947C3A20291E}">
      <dgm:prSet/>
      <dgm:spPr/>
      <dgm:t>
        <a:bodyPr/>
        <a:lstStyle/>
        <a:p>
          <a:endParaRPr lang="pt-BR"/>
        </a:p>
      </dgm:t>
    </dgm:pt>
    <dgm:pt modelId="{3910B3BE-57C9-D840-8A9B-5AD02C1340CF}" type="pres">
      <dgm:prSet presAssocID="{EB800556-9834-B34D-B179-7D0EDC387D87}" presName="Name0" presStyleCnt="0">
        <dgm:presLayoutVars>
          <dgm:dir/>
          <dgm:animLvl val="lvl"/>
          <dgm:resizeHandles val="exact"/>
        </dgm:presLayoutVars>
      </dgm:prSet>
      <dgm:spPr/>
    </dgm:pt>
    <dgm:pt modelId="{47B6ABBD-F250-404D-9E0F-FE1647A3993B}" type="pres">
      <dgm:prSet presAssocID="{37CCD392-6598-B848-857A-DBAB3CC2F88A}" presName="linNode" presStyleCnt="0"/>
      <dgm:spPr/>
    </dgm:pt>
    <dgm:pt modelId="{3DE57DFF-8DA9-B642-8306-6CA0D0FAE94C}" type="pres">
      <dgm:prSet presAssocID="{37CCD392-6598-B848-857A-DBAB3CC2F88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BEF42FE-71FA-49B4-98E2-F20774B8C264}" type="pres">
      <dgm:prSet presAssocID="{37CCD392-6598-B848-857A-DBAB3CC2F88A}" presName="descendantText" presStyleLbl="alignAccFollowNode1" presStyleIdx="0" presStyleCnt="2">
        <dgm:presLayoutVars>
          <dgm:bulletEnabled val="1"/>
        </dgm:presLayoutVars>
      </dgm:prSet>
      <dgm:spPr/>
    </dgm:pt>
    <dgm:pt modelId="{D8642338-3BA7-EE42-9C64-D201B82EB084}" type="pres">
      <dgm:prSet presAssocID="{7198C392-81EE-424B-A4C0-D49EE88D38AA}" presName="sp" presStyleCnt="0"/>
      <dgm:spPr/>
    </dgm:pt>
    <dgm:pt modelId="{D7F81EBE-32F6-814A-A72F-7F47E3B7BD16}" type="pres">
      <dgm:prSet presAssocID="{15B429A8-9F16-D448-8552-4A00BDB58E82}" presName="linNode" presStyleCnt="0"/>
      <dgm:spPr/>
    </dgm:pt>
    <dgm:pt modelId="{AB2820DC-C857-964C-9410-F36ED8B16C6E}" type="pres">
      <dgm:prSet presAssocID="{15B429A8-9F16-D448-8552-4A00BDB58E8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8B207F23-DAFC-4C4B-A9A1-F60A58995F92}" type="pres">
      <dgm:prSet presAssocID="{15B429A8-9F16-D448-8552-4A00BDB58E8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D44C732F-35D3-F241-A2D0-D943F817F9DE}" srcId="{EB800556-9834-B34D-B179-7D0EDC387D87}" destId="{15B429A8-9F16-D448-8552-4A00BDB58E82}" srcOrd="1" destOrd="0" parTransId="{C13264A1-4C33-8D40-AAF5-8529EC1FC554}" sibTransId="{E88C589B-EDF4-2A40-96ED-D512D362F20C}"/>
    <dgm:cxn modelId="{473D023A-0D25-4641-AE6D-EDE3AED6622E}" type="presOf" srcId="{A66435C6-D23E-4675-A9C4-FE6574E60E92}" destId="{8BEF42FE-71FA-49B4-98E2-F20774B8C264}" srcOrd="0" destOrd="0" presId="urn:microsoft.com/office/officeart/2005/8/layout/vList5"/>
    <dgm:cxn modelId="{A353D53F-1C3A-4C41-937E-EC75F053C729}" srcId="{15B429A8-9F16-D448-8552-4A00BDB58E82}" destId="{EBD60047-0C67-834C-99D9-1DBB827BCD6A}" srcOrd="0" destOrd="0" parTransId="{C3304DC6-732F-6043-9CA4-46BAEAA2AB4E}" sibTransId="{5C3AF167-9025-7E4B-9402-7200A2B7F0B9}"/>
    <dgm:cxn modelId="{AA2B6172-BF68-495D-9C9F-947C3A20291E}" srcId="{37CCD392-6598-B848-857A-DBAB3CC2F88A}" destId="{A66435C6-D23E-4675-A9C4-FE6574E60E92}" srcOrd="0" destOrd="0" parTransId="{1C685C9D-89DA-495A-9016-0EEB8092FE3B}" sibTransId="{F0671025-2D85-449C-88DC-8C43263B8C8F}"/>
    <dgm:cxn modelId="{8EE62683-47B4-A74C-98D7-B4623423ADD8}" type="presOf" srcId="{EB800556-9834-B34D-B179-7D0EDC387D87}" destId="{3910B3BE-57C9-D840-8A9B-5AD02C1340CF}" srcOrd="0" destOrd="0" presId="urn:microsoft.com/office/officeart/2005/8/layout/vList5"/>
    <dgm:cxn modelId="{7C968BA9-9468-9042-A302-2E8843CB787F}" type="presOf" srcId="{37CCD392-6598-B848-857A-DBAB3CC2F88A}" destId="{3DE57DFF-8DA9-B642-8306-6CA0D0FAE94C}" srcOrd="0" destOrd="0" presId="urn:microsoft.com/office/officeart/2005/8/layout/vList5"/>
    <dgm:cxn modelId="{99F59FEE-665A-6041-95B6-55A8E206A256}" srcId="{EB800556-9834-B34D-B179-7D0EDC387D87}" destId="{37CCD392-6598-B848-857A-DBAB3CC2F88A}" srcOrd="0" destOrd="0" parTransId="{D455C6C3-C810-DE45-936C-7DC66DCE0752}" sibTransId="{7198C392-81EE-424B-A4C0-D49EE88D38AA}"/>
    <dgm:cxn modelId="{FF7BEAF8-500C-B742-A2BB-A2644137CA85}" type="presOf" srcId="{15B429A8-9F16-D448-8552-4A00BDB58E82}" destId="{AB2820DC-C857-964C-9410-F36ED8B16C6E}" srcOrd="0" destOrd="0" presId="urn:microsoft.com/office/officeart/2005/8/layout/vList5"/>
    <dgm:cxn modelId="{4C8844FF-B3B8-1448-938E-B07E54D581CC}" type="presOf" srcId="{EBD60047-0C67-834C-99D9-1DBB827BCD6A}" destId="{8B207F23-DAFC-4C4B-A9A1-F60A58995F92}" srcOrd="0" destOrd="0" presId="urn:microsoft.com/office/officeart/2005/8/layout/vList5"/>
    <dgm:cxn modelId="{6EA49A8F-2D51-2B42-B6DC-BAE53F64FCCC}" type="presParOf" srcId="{3910B3BE-57C9-D840-8A9B-5AD02C1340CF}" destId="{47B6ABBD-F250-404D-9E0F-FE1647A3993B}" srcOrd="0" destOrd="0" presId="urn:microsoft.com/office/officeart/2005/8/layout/vList5"/>
    <dgm:cxn modelId="{8B170E00-FEC2-7C4C-9030-9D4F5B9844FF}" type="presParOf" srcId="{47B6ABBD-F250-404D-9E0F-FE1647A3993B}" destId="{3DE57DFF-8DA9-B642-8306-6CA0D0FAE94C}" srcOrd="0" destOrd="0" presId="urn:microsoft.com/office/officeart/2005/8/layout/vList5"/>
    <dgm:cxn modelId="{11052706-A834-4B44-AE6A-0BF92F92E356}" type="presParOf" srcId="{47B6ABBD-F250-404D-9E0F-FE1647A3993B}" destId="{8BEF42FE-71FA-49B4-98E2-F20774B8C264}" srcOrd="1" destOrd="0" presId="urn:microsoft.com/office/officeart/2005/8/layout/vList5"/>
    <dgm:cxn modelId="{A7CAA057-5468-AF4C-83AC-1256030E6FB2}" type="presParOf" srcId="{3910B3BE-57C9-D840-8A9B-5AD02C1340CF}" destId="{D8642338-3BA7-EE42-9C64-D201B82EB084}" srcOrd="1" destOrd="0" presId="urn:microsoft.com/office/officeart/2005/8/layout/vList5"/>
    <dgm:cxn modelId="{4B92EECB-683D-1E40-AEA6-2BF4318220C8}" type="presParOf" srcId="{3910B3BE-57C9-D840-8A9B-5AD02C1340CF}" destId="{D7F81EBE-32F6-814A-A72F-7F47E3B7BD16}" srcOrd="2" destOrd="0" presId="urn:microsoft.com/office/officeart/2005/8/layout/vList5"/>
    <dgm:cxn modelId="{98F25240-516F-9743-8F37-B5D4C4E7515A}" type="presParOf" srcId="{D7F81EBE-32F6-814A-A72F-7F47E3B7BD16}" destId="{AB2820DC-C857-964C-9410-F36ED8B16C6E}" srcOrd="0" destOrd="0" presId="urn:microsoft.com/office/officeart/2005/8/layout/vList5"/>
    <dgm:cxn modelId="{F41EFDDF-F538-0942-9899-32F0E18B2686}" type="presParOf" srcId="{D7F81EBE-32F6-814A-A72F-7F47E3B7BD16}" destId="{8B207F23-DAFC-4C4B-A9A1-F60A58995F9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/>
      <dgm:spPr/>
      <dgm:t>
        <a:bodyPr/>
        <a:lstStyle/>
        <a:p>
          <a:r>
            <a:rPr lang="en-US" dirty="0"/>
            <a:t>Art. 357. </a:t>
          </a:r>
          <a:r>
            <a:rPr lang="en-US" dirty="0" err="1"/>
            <a:t>Não</a:t>
          </a:r>
          <a:r>
            <a:rPr lang="en-US" dirty="0"/>
            <a:t> </a:t>
          </a:r>
          <a:r>
            <a:rPr lang="en-US" dirty="0" err="1"/>
            <a:t>ocorrendo</a:t>
          </a:r>
          <a:r>
            <a:rPr lang="en-US" dirty="0"/>
            <a:t> </a:t>
          </a:r>
          <a:r>
            <a:rPr lang="en-US" dirty="0" err="1"/>
            <a:t>nenhuma</a:t>
          </a:r>
          <a:r>
            <a:rPr lang="en-US" dirty="0"/>
            <a:t> das </a:t>
          </a:r>
          <a:r>
            <a:rPr lang="en-US" dirty="0" err="1"/>
            <a:t>hipóteses</a:t>
          </a:r>
          <a:r>
            <a:rPr lang="en-US" dirty="0"/>
            <a:t> </a:t>
          </a:r>
          <a:r>
            <a:rPr lang="en-US" dirty="0" err="1"/>
            <a:t>deste</a:t>
          </a:r>
          <a:r>
            <a:rPr lang="en-US" dirty="0"/>
            <a:t> </a:t>
          </a:r>
          <a:r>
            <a:rPr lang="en-US" dirty="0" err="1"/>
            <a:t>Capítulo</a:t>
          </a:r>
          <a:r>
            <a:rPr lang="en-US" dirty="0"/>
            <a:t>, </a:t>
          </a:r>
          <a:r>
            <a:rPr lang="en-US" dirty="0" err="1"/>
            <a:t>deverá</a:t>
          </a:r>
          <a:r>
            <a:rPr lang="en-US" dirty="0"/>
            <a:t> o </a:t>
          </a:r>
          <a:r>
            <a:rPr lang="en-US" dirty="0" err="1"/>
            <a:t>juiz</a:t>
          </a:r>
          <a:r>
            <a:rPr lang="en-US" dirty="0"/>
            <a:t>,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decisão</a:t>
          </a:r>
          <a:r>
            <a:rPr lang="en-US" dirty="0"/>
            <a:t> de </a:t>
          </a:r>
          <a:r>
            <a:rPr lang="en-US" dirty="0" err="1"/>
            <a:t>saneamento</a:t>
          </a:r>
          <a:r>
            <a:rPr lang="en-US" dirty="0"/>
            <a:t> e de </a:t>
          </a:r>
          <a:r>
            <a:rPr lang="en-US" dirty="0" err="1"/>
            <a:t>organização</a:t>
          </a:r>
          <a:r>
            <a:rPr lang="en-US" dirty="0"/>
            <a:t> do </a:t>
          </a:r>
          <a:r>
            <a:rPr lang="en-US" dirty="0" err="1"/>
            <a:t>processo</a:t>
          </a:r>
          <a:r>
            <a:rPr lang="en-US" dirty="0"/>
            <a:t>:</a:t>
          </a:r>
        </a:p>
        <a:p>
          <a:r>
            <a:rPr lang="en-US" dirty="0"/>
            <a:t>[</a:t>
          </a:r>
          <a:r>
            <a:rPr lang="is-IS" dirty="0"/>
            <a:t>…]</a:t>
          </a:r>
        </a:p>
        <a:p>
          <a:r>
            <a:rPr lang="is-IS" dirty="0"/>
            <a:t>II – </a:t>
          </a:r>
          <a:r>
            <a:rPr lang="is-IS" b="1" i="1" u="sng" dirty="0"/>
            <a:t>delimitar as questões de fato </a:t>
          </a:r>
          <a:r>
            <a:rPr lang="is-IS" dirty="0"/>
            <a:t>sobre as quais recairá a atividade probatória, especificando os meiso de prova admitidos;</a:t>
          </a:r>
        </a:p>
        <a:p>
          <a:r>
            <a:rPr lang="is-IS" dirty="0"/>
            <a:t>[...]</a:t>
          </a:r>
        </a:p>
        <a:p>
          <a:r>
            <a:rPr lang="is-IS" dirty="0"/>
            <a:t>IV – </a:t>
          </a:r>
          <a:r>
            <a:rPr lang="is-IS" b="1" i="1" u="sng" dirty="0"/>
            <a:t>delimitar as questões de direito </a:t>
          </a:r>
          <a:r>
            <a:rPr lang="is-IS" dirty="0"/>
            <a:t>relevantes para a decisão de mérito</a:t>
          </a:r>
          <a:endParaRPr lang="en-US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</dgm:pt>
  </dgm:ptLst>
  <dgm:cxnLst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CE676B37-8EC1-CC45-9077-FA504C44A29F}" type="presOf" srcId="{9DABE455-7880-194E-A31A-BA42893F5EA2}" destId="{61CD9834-CA41-824A-B31A-6783884465E7}" srcOrd="0" destOrd="0" presId="urn:microsoft.com/office/officeart/2005/8/layout/default"/>
    <dgm:cxn modelId="{FF37F2E8-2C00-D64E-A78C-0EB69960E4A9}" type="presOf" srcId="{334FAD01-19FD-534B-94FC-4F27D7396430}" destId="{DDBAFB9B-BA4E-744E-9BF6-3476098ED1EA}" srcOrd="0" destOrd="0" presId="urn:microsoft.com/office/officeart/2005/8/layout/default"/>
    <dgm:cxn modelId="{D53FC7AD-A722-2E46-BBA4-AEDEBEF919D8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 custT="1"/>
      <dgm:spPr/>
      <dgm:t>
        <a:bodyPr/>
        <a:lstStyle/>
        <a:p>
          <a:r>
            <a:rPr lang="en-US" sz="2800" dirty="0"/>
            <a:t>§ 2</a:t>
          </a:r>
          <a:r>
            <a:rPr lang="en-US" sz="2800" u="sng" baseline="30000" dirty="0"/>
            <a:t>o</a:t>
          </a:r>
          <a:r>
            <a:rPr lang="en-US" sz="2800" dirty="0"/>
            <a:t> </a:t>
          </a:r>
          <a:r>
            <a:rPr lang="x-none" sz="2800"/>
            <a:t>As </a:t>
          </a:r>
          <a:r>
            <a:rPr lang="x-none" sz="2800" dirty="0"/>
            <a:t>partes podem apresentar ao juiz, para </a:t>
          </a:r>
          <a:r>
            <a:rPr lang="x-none" sz="2800" b="1" i="1" u="sng" dirty="0"/>
            <a:t>homologação</a:t>
          </a:r>
          <a:r>
            <a:rPr lang="x-none" sz="2800" dirty="0"/>
            <a:t>, delimitação consensual das </a:t>
          </a:r>
          <a:r>
            <a:rPr lang="x-none" sz="2800" b="1" i="1" u="sng" dirty="0"/>
            <a:t>questões de fato e de direito</a:t>
          </a:r>
          <a:r>
            <a:rPr lang="x-none" sz="2800" dirty="0"/>
            <a:t> a que se referem os incisos II e IV, a qual, </a:t>
          </a:r>
          <a:r>
            <a:rPr lang="x-none" sz="2800" b="1" i="1" u="sng" dirty="0"/>
            <a:t>se homologada, vincula as partes e o juiz</a:t>
          </a:r>
          <a:r>
            <a:rPr lang="x-none" sz="2800" dirty="0"/>
            <a:t>.</a:t>
          </a:r>
          <a:endParaRPr lang="en-US" sz="2800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</dgm:pt>
  </dgm:ptLst>
  <dgm:cxnLst>
    <dgm:cxn modelId="{9CDB550A-66C2-3443-83F1-8691401CC98C}" type="presOf" srcId="{334FAD01-19FD-534B-94FC-4F27D7396430}" destId="{DDBAFB9B-BA4E-744E-9BF6-3476098ED1EA}" srcOrd="0" destOrd="0" presId="urn:microsoft.com/office/officeart/2005/8/layout/default"/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1E4DC6E7-9A7E-8148-A5CA-8AEC24562261}" type="presOf" srcId="{9DABE455-7880-194E-A31A-BA42893F5EA2}" destId="{61CD9834-CA41-824A-B31A-6783884465E7}" srcOrd="0" destOrd="0" presId="urn:microsoft.com/office/officeart/2005/8/layout/default"/>
    <dgm:cxn modelId="{06A61BAB-8434-F147-A17A-C15095418B19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AB6D0A-AB6C-9D42-B2D7-B627DE61DA30}" type="doc">
      <dgm:prSet loTypeId="urn:microsoft.com/office/officeart/2008/layout/VerticalCurvedLis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EE6961-F5B6-7141-8ABB-9043843D8303}">
      <dgm:prSet phldrT="[Text]"/>
      <dgm:spPr/>
      <dgm:t>
        <a:bodyPr/>
        <a:lstStyle/>
        <a:p>
          <a:r>
            <a:rPr lang="en-US" dirty="0"/>
            <a:t>Atos </a:t>
          </a:r>
          <a:r>
            <a:rPr lang="en-US" dirty="0" err="1"/>
            <a:t>instrutórios</a:t>
          </a:r>
          <a:r>
            <a:rPr lang="en-US" dirty="0"/>
            <a:t> e </a:t>
          </a:r>
          <a:r>
            <a:rPr lang="en-US" dirty="0" err="1"/>
            <a:t>postulatórios</a:t>
          </a:r>
          <a:endParaRPr lang="en-US" dirty="0"/>
        </a:p>
      </dgm:t>
    </dgm:pt>
    <dgm:pt modelId="{990D507D-E861-EC41-9157-15EAA1A594E1}" type="parTrans" cxnId="{1389DEA5-E5AB-D04E-B047-E0C4F836C388}">
      <dgm:prSet/>
      <dgm:spPr/>
      <dgm:t>
        <a:bodyPr/>
        <a:lstStyle/>
        <a:p>
          <a:endParaRPr lang="en-US"/>
        </a:p>
      </dgm:t>
    </dgm:pt>
    <dgm:pt modelId="{D34A5E4F-C6D8-EA47-A095-1E62C6D08554}" type="sibTrans" cxnId="{1389DEA5-E5AB-D04E-B047-E0C4F836C388}">
      <dgm:prSet/>
      <dgm:spPr/>
      <dgm:t>
        <a:bodyPr/>
        <a:lstStyle/>
        <a:p>
          <a:endParaRPr lang="en-US"/>
        </a:p>
      </dgm:t>
    </dgm:pt>
    <dgm:pt modelId="{B8103175-1A67-DB4A-8E70-2041AE2A999F}">
      <dgm:prSet phldrT="[Text]"/>
      <dgm:spPr/>
      <dgm:t>
        <a:bodyPr/>
        <a:lstStyle/>
        <a:p>
          <a:r>
            <a:rPr lang="en-US" dirty="0"/>
            <a:t>Atos </a:t>
          </a:r>
          <a:r>
            <a:rPr lang="en-US" dirty="0" err="1"/>
            <a:t>decisórios</a:t>
          </a:r>
          <a:r>
            <a:rPr lang="en-US" dirty="0"/>
            <a:t> e </a:t>
          </a:r>
          <a:r>
            <a:rPr lang="en-US" dirty="0" err="1"/>
            <a:t>executórios</a:t>
          </a:r>
          <a:endParaRPr lang="en-US" dirty="0"/>
        </a:p>
      </dgm:t>
    </dgm:pt>
    <dgm:pt modelId="{02477CE4-1838-264D-97DD-07210B1C2C37}" type="parTrans" cxnId="{69B64083-4DCE-EF44-B740-127EF7FC9AF8}">
      <dgm:prSet/>
      <dgm:spPr/>
      <dgm:t>
        <a:bodyPr/>
        <a:lstStyle/>
        <a:p>
          <a:endParaRPr lang="en-US"/>
        </a:p>
      </dgm:t>
    </dgm:pt>
    <dgm:pt modelId="{FBC9716B-36DE-1E4C-9EF0-DA230F0F3288}" type="sibTrans" cxnId="{69B64083-4DCE-EF44-B740-127EF7FC9AF8}">
      <dgm:prSet/>
      <dgm:spPr/>
      <dgm:t>
        <a:bodyPr/>
        <a:lstStyle/>
        <a:p>
          <a:endParaRPr lang="en-US"/>
        </a:p>
      </dgm:t>
    </dgm:pt>
    <dgm:pt modelId="{3DB105C3-0A23-6F40-B8A0-7D8D0F9240BA}">
      <dgm:prSet phldrT="[Text]"/>
      <dgm:spPr/>
      <dgm:t>
        <a:bodyPr/>
        <a:lstStyle/>
        <a:p>
          <a:r>
            <a:rPr lang="en-US" dirty="0" err="1"/>
            <a:t>Alteração</a:t>
          </a:r>
          <a:r>
            <a:rPr lang="en-US" dirty="0"/>
            <a:t> de </a:t>
          </a:r>
          <a:r>
            <a:rPr lang="en-US" dirty="0" err="1"/>
            <a:t>prazos</a:t>
          </a:r>
          <a:r>
            <a:rPr lang="en-US" dirty="0"/>
            <a:t> </a:t>
          </a:r>
          <a:r>
            <a:rPr lang="en-US" dirty="0" err="1"/>
            <a:t>peremptórios</a:t>
          </a:r>
          <a:endParaRPr lang="en-US" dirty="0"/>
        </a:p>
      </dgm:t>
    </dgm:pt>
    <dgm:pt modelId="{40CAE740-AAE3-A943-A3A0-5F16E860AB08}" type="parTrans" cxnId="{F239D3B9-9DF8-2D4D-91B2-9A2D43616B3E}">
      <dgm:prSet/>
      <dgm:spPr/>
      <dgm:t>
        <a:bodyPr/>
        <a:lstStyle/>
        <a:p>
          <a:endParaRPr lang="en-US"/>
        </a:p>
      </dgm:t>
    </dgm:pt>
    <dgm:pt modelId="{6898F482-2CA0-6547-8830-0E2464CEA9CA}" type="sibTrans" cxnId="{F239D3B9-9DF8-2D4D-91B2-9A2D43616B3E}">
      <dgm:prSet/>
      <dgm:spPr/>
      <dgm:t>
        <a:bodyPr/>
        <a:lstStyle/>
        <a:p>
          <a:endParaRPr lang="en-US"/>
        </a:p>
      </dgm:t>
    </dgm:pt>
    <dgm:pt modelId="{678066B6-41A8-8246-8168-48AB2288B7D9}">
      <dgm:prSet phldrT="[Text]"/>
      <dgm:spPr/>
      <dgm:t>
        <a:bodyPr/>
        <a:lstStyle/>
        <a:p>
          <a:r>
            <a:rPr lang="en-US" dirty="0"/>
            <a:t>Juiz </a:t>
          </a:r>
          <a:r>
            <a:rPr lang="en-US" dirty="0" err="1"/>
            <a:t>Partícipe</a:t>
          </a:r>
          <a:r>
            <a:rPr lang="en-US" dirty="0"/>
            <a:t> e </a:t>
          </a:r>
          <a:r>
            <a:rPr lang="en-US" dirty="0" err="1"/>
            <a:t>Fiscalizador</a:t>
          </a:r>
          <a:endParaRPr lang="en-US" dirty="0"/>
        </a:p>
      </dgm:t>
    </dgm:pt>
    <dgm:pt modelId="{10550FC4-CC49-DF45-A1A0-EE79B1993202}" type="parTrans" cxnId="{DB46AB58-F3D9-0E4E-943E-B677F5421CF0}">
      <dgm:prSet/>
      <dgm:spPr/>
      <dgm:t>
        <a:bodyPr/>
        <a:lstStyle/>
        <a:p>
          <a:endParaRPr lang="en-US"/>
        </a:p>
      </dgm:t>
    </dgm:pt>
    <dgm:pt modelId="{11FB42AF-BA99-3E48-9566-C38C87B9D5B0}" type="sibTrans" cxnId="{DB46AB58-F3D9-0E4E-943E-B677F5421CF0}">
      <dgm:prSet/>
      <dgm:spPr/>
      <dgm:t>
        <a:bodyPr/>
        <a:lstStyle/>
        <a:p>
          <a:endParaRPr lang="en-US"/>
        </a:p>
      </dgm:t>
    </dgm:pt>
    <dgm:pt modelId="{9C3F5DC1-3315-724C-9292-D1B3689FA116}" type="pres">
      <dgm:prSet presAssocID="{8CAB6D0A-AB6C-9D42-B2D7-B627DE61DA30}" presName="Name0" presStyleCnt="0">
        <dgm:presLayoutVars>
          <dgm:chMax val="7"/>
          <dgm:chPref val="7"/>
          <dgm:dir/>
        </dgm:presLayoutVars>
      </dgm:prSet>
      <dgm:spPr/>
    </dgm:pt>
    <dgm:pt modelId="{EAFDA2E0-AB63-DE42-87F0-F9EC3ADE6252}" type="pres">
      <dgm:prSet presAssocID="{8CAB6D0A-AB6C-9D42-B2D7-B627DE61DA30}" presName="Name1" presStyleCnt="0"/>
      <dgm:spPr/>
    </dgm:pt>
    <dgm:pt modelId="{CFA0E8C3-8A00-6744-8E9F-44DABE709EE3}" type="pres">
      <dgm:prSet presAssocID="{8CAB6D0A-AB6C-9D42-B2D7-B627DE61DA30}" presName="cycle" presStyleCnt="0"/>
      <dgm:spPr/>
    </dgm:pt>
    <dgm:pt modelId="{FA3B704F-78C6-C147-A701-28993A944A22}" type="pres">
      <dgm:prSet presAssocID="{8CAB6D0A-AB6C-9D42-B2D7-B627DE61DA30}" presName="srcNode" presStyleLbl="node1" presStyleIdx="0" presStyleCnt="4"/>
      <dgm:spPr/>
    </dgm:pt>
    <dgm:pt modelId="{69B5F9E8-B211-9D4D-97B4-9D21C5043D4A}" type="pres">
      <dgm:prSet presAssocID="{8CAB6D0A-AB6C-9D42-B2D7-B627DE61DA30}" presName="conn" presStyleLbl="parChTrans1D2" presStyleIdx="0" presStyleCnt="1"/>
      <dgm:spPr/>
    </dgm:pt>
    <dgm:pt modelId="{E2C13E18-F208-EB41-AE92-8F8DB455EEEB}" type="pres">
      <dgm:prSet presAssocID="{8CAB6D0A-AB6C-9D42-B2D7-B627DE61DA30}" presName="extraNode" presStyleLbl="node1" presStyleIdx="0" presStyleCnt="4"/>
      <dgm:spPr/>
    </dgm:pt>
    <dgm:pt modelId="{970F51B1-C4F6-8047-9B03-AEF6B4591839}" type="pres">
      <dgm:prSet presAssocID="{8CAB6D0A-AB6C-9D42-B2D7-B627DE61DA30}" presName="dstNode" presStyleLbl="node1" presStyleIdx="0" presStyleCnt="4"/>
      <dgm:spPr/>
    </dgm:pt>
    <dgm:pt modelId="{D47A71C4-45B0-DC42-954D-5FBF0086EB1A}" type="pres">
      <dgm:prSet presAssocID="{67EE6961-F5B6-7141-8ABB-9043843D8303}" presName="text_1" presStyleLbl="node1" presStyleIdx="0" presStyleCnt="4">
        <dgm:presLayoutVars>
          <dgm:bulletEnabled val="1"/>
        </dgm:presLayoutVars>
      </dgm:prSet>
      <dgm:spPr/>
    </dgm:pt>
    <dgm:pt modelId="{F1AADD65-50FF-3440-93E8-29EF37AFDCE9}" type="pres">
      <dgm:prSet presAssocID="{67EE6961-F5B6-7141-8ABB-9043843D8303}" presName="accent_1" presStyleCnt="0"/>
      <dgm:spPr/>
    </dgm:pt>
    <dgm:pt modelId="{3F0187E5-1616-1948-ABE0-3401C12509F5}" type="pres">
      <dgm:prSet presAssocID="{67EE6961-F5B6-7141-8ABB-9043843D8303}" presName="accentRepeatNode" presStyleLbl="solidFgAcc1" presStyleIdx="0" presStyleCnt="4"/>
      <dgm:spPr/>
    </dgm:pt>
    <dgm:pt modelId="{B6C3C701-E4AF-AE40-B1A1-1C9A1C75CB5C}" type="pres">
      <dgm:prSet presAssocID="{B8103175-1A67-DB4A-8E70-2041AE2A999F}" presName="text_2" presStyleLbl="node1" presStyleIdx="1" presStyleCnt="4">
        <dgm:presLayoutVars>
          <dgm:bulletEnabled val="1"/>
        </dgm:presLayoutVars>
      </dgm:prSet>
      <dgm:spPr/>
    </dgm:pt>
    <dgm:pt modelId="{CB223AFA-9884-0C4D-B235-2B784BAE6C3C}" type="pres">
      <dgm:prSet presAssocID="{B8103175-1A67-DB4A-8E70-2041AE2A999F}" presName="accent_2" presStyleCnt="0"/>
      <dgm:spPr/>
    </dgm:pt>
    <dgm:pt modelId="{AAB6D94B-E0C9-3243-AFD1-D37F02E0A78D}" type="pres">
      <dgm:prSet presAssocID="{B8103175-1A67-DB4A-8E70-2041AE2A999F}" presName="accentRepeatNode" presStyleLbl="solidFgAcc1" presStyleIdx="1" presStyleCnt="4"/>
      <dgm:spPr/>
    </dgm:pt>
    <dgm:pt modelId="{F0C04479-B421-0946-9E1F-DE9379625981}" type="pres">
      <dgm:prSet presAssocID="{3DB105C3-0A23-6F40-B8A0-7D8D0F9240BA}" presName="text_3" presStyleLbl="node1" presStyleIdx="2" presStyleCnt="4">
        <dgm:presLayoutVars>
          <dgm:bulletEnabled val="1"/>
        </dgm:presLayoutVars>
      </dgm:prSet>
      <dgm:spPr/>
    </dgm:pt>
    <dgm:pt modelId="{4C3084B8-2A85-7441-A946-451DDEAE128C}" type="pres">
      <dgm:prSet presAssocID="{3DB105C3-0A23-6F40-B8A0-7D8D0F9240BA}" presName="accent_3" presStyleCnt="0"/>
      <dgm:spPr/>
    </dgm:pt>
    <dgm:pt modelId="{615DADD6-11D9-5B4A-A522-6A90CA98E5F5}" type="pres">
      <dgm:prSet presAssocID="{3DB105C3-0A23-6F40-B8A0-7D8D0F9240BA}" presName="accentRepeatNode" presStyleLbl="solidFgAcc1" presStyleIdx="2" presStyleCnt="4"/>
      <dgm:spPr/>
    </dgm:pt>
    <dgm:pt modelId="{8625AD1C-E6E5-0842-880E-51065EE73DEE}" type="pres">
      <dgm:prSet presAssocID="{678066B6-41A8-8246-8168-48AB2288B7D9}" presName="text_4" presStyleLbl="node1" presStyleIdx="3" presStyleCnt="4">
        <dgm:presLayoutVars>
          <dgm:bulletEnabled val="1"/>
        </dgm:presLayoutVars>
      </dgm:prSet>
      <dgm:spPr/>
    </dgm:pt>
    <dgm:pt modelId="{F34FC9AA-03EB-EE43-9047-5AEECDC6AC9B}" type="pres">
      <dgm:prSet presAssocID="{678066B6-41A8-8246-8168-48AB2288B7D9}" presName="accent_4" presStyleCnt="0"/>
      <dgm:spPr/>
    </dgm:pt>
    <dgm:pt modelId="{37D62192-4C60-C24C-B2EE-AC6D3D8A6B98}" type="pres">
      <dgm:prSet presAssocID="{678066B6-41A8-8246-8168-48AB2288B7D9}" presName="accentRepeatNode" presStyleLbl="solidFgAcc1" presStyleIdx="3" presStyleCnt="4"/>
      <dgm:spPr/>
    </dgm:pt>
  </dgm:ptLst>
  <dgm:cxnLst>
    <dgm:cxn modelId="{DB46AB58-F3D9-0E4E-943E-B677F5421CF0}" srcId="{8CAB6D0A-AB6C-9D42-B2D7-B627DE61DA30}" destId="{678066B6-41A8-8246-8168-48AB2288B7D9}" srcOrd="3" destOrd="0" parTransId="{10550FC4-CC49-DF45-A1A0-EE79B1993202}" sibTransId="{11FB42AF-BA99-3E48-9566-C38C87B9D5B0}"/>
    <dgm:cxn modelId="{0F73CA61-EFAC-BA4F-BFF9-4D0464275BBF}" type="presOf" srcId="{D34A5E4F-C6D8-EA47-A095-1E62C6D08554}" destId="{69B5F9E8-B211-9D4D-97B4-9D21C5043D4A}" srcOrd="0" destOrd="0" presId="urn:microsoft.com/office/officeart/2008/layout/VerticalCurvedList"/>
    <dgm:cxn modelId="{44FFAC67-0526-2A4E-B52B-50F0C4FCEE51}" type="presOf" srcId="{67EE6961-F5B6-7141-8ABB-9043843D8303}" destId="{D47A71C4-45B0-DC42-954D-5FBF0086EB1A}" srcOrd="0" destOrd="0" presId="urn:microsoft.com/office/officeart/2008/layout/VerticalCurvedList"/>
    <dgm:cxn modelId="{333BEB68-FDF5-B843-BCA8-A79AC7386057}" type="presOf" srcId="{B8103175-1A67-DB4A-8E70-2041AE2A999F}" destId="{B6C3C701-E4AF-AE40-B1A1-1C9A1C75CB5C}" srcOrd="0" destOrd="0" presId="urn:microsoft.com/office/officeart/2008/layout/VerticalCurvedList"/>
    <dgm:cxn modelId="{CD654F6F-0DD8-1443-B77D-2E74E1294330}" type="presOf" srcId="{3DB105C3-0A23-6F40-B8A0-7D8D0F9240BA}" destId="{F0C04479-B421-0946-9E1F-DE9379625981}" srcOrd="0" destOrd="0" presId="urn:microsoft.com/office/officeart/2008/layout/VerticalCurvedList"/>
    <dgm:cxn modelId="{79CBCF75-D4D0-A741-A5A1-CD8AE0FE1EC4}" type="presOf" srcId="{678066B6-41A8-8246-8168-48AB2288B7D9}" destId="{8625AD1C-E6E5-0842-880E-51065EE73DEE}" srcOrd="0" destOrd="0" presId="urn:microsoft.com/office/officeart/2008/layout/VerticalCurvedList"/>
    <dgm:cxn modelId="{69B64083-4DCE-EF44-B740-127EF7FC9AF8}" srcId="{8CAB6D0A-AB6C-9D42-B2D7-B627DE61DA30}" destId="{B8103175-1A67-DB4A-8E70-2041AE2A999F}" srcOrd="1" destOrd="0" parTransId="{02477CE4-1838-264D-97DD-07210B1C2C37}" sibTransId="{FBC9716B-36DE-1E4C-9EF0-DA230F0F3288}"/>
    <dgm:cxn modelId="{1389DEA5-E5AB-D04E-B047-E0C4F836C388}" srcId="{8CAB6D0A-AB6C-9D42-B2D7-B627DE61DA30}" destId="{67EE6961-F5B6-7141-8ABB-9043843D8303}" srcOrd="0" destOrd="0" parTransId="{990D507D-E861-EC41-9157-15EAA1A594E1}" sibTransId="{D34A5E4F-C6D8-EA47-A095-1E62C6D08554}"/>
    <dgm:cxn modelId="{A399C6A6-0B1B-CE49-8CB1-AA050DEF04D5}" type="presOf" srcId="{8CAB6D0A-AB6C-9D42-B2D7-B627DE61DA30}" destId="{9C3F5DC1-3315-724C-9292-D1B3689FA116}" srcOrd="0" destOrd="0" presId="urn:microsoft.com/office/officeart/2008/layout/VerticalCurvedList"/>
    <dgm:cxn modelId="{F239D3B9-9DF8-2D4D-91B2-9A2D43616B3E}" srcId="{8CAB6D0A-AB6C-9D42-B2D7-B627DE61DA30}" destId="{3DB105C3-0A23-6F40-B8A0-7D8D0F9240BA}" srcOrd="2" destOrd="0" parTransId="{40CAE740-AAE3-A943-A3A0-5F16E860AB08}" sibTransId="{6898F482-2CA0-6547-8830-0E2464CEA9CA}"/>
    <dgm:cxn modelId="{D817FF03-B071-654D-9875-D7E105DA2B3F}" type="presParOf" srcId="{9C3F5DC1-3315-724C-9292-D1B3689FA116}" destId="{EAFDA2E0-AB63-DE42-87F0-F9EC3ADE6252}" srcOrd="0" destOrd="0" presId="urn:microsoft.com/office/officeart/2008/layout/VerticalCurvedList"/>
    <dgm:cxn modelId="{D7CE1CE2-93FA-DA4D-9C5A-73C171C8AC82}" type="presParOf" srcId="{EAFDA2E0-AB63-DE42-87F0-F9EC3ADE6252}" destId="{CFA0E8C3-8A00-6744-8E9F-44DABE709EE3}" srcOrd="0" destOrd="0" presId="urn:microsoft.com/office/officeart/2008/layout/VerticalCurvedList"/>
    <dgm:cxn modelId="{B14AB5B0-E3B5-D447-A05A-268699013535}" type="presParOf" srcId="{CFA0E8C3-8A00-6744-8E9F-44DABE709EE3}" destId="{FA3B704F-78C6-C147-A701-28993A944A22}" srcOrd="0" destOrd="0" presId="urn:microsoft.com/office/officeart/2008/layout/VerticalCurvedList"/>
    <dgm:cxn modelId="{0C008DD2-E092-3B4C-9E60-C9DB16B5C7BD}" type="presParOf" srcId="{CFA0E8C3-8A00-6744-8E9F-44DABE709EE3}" destId="{69B5F9E8-B211-9D4D-97B4-9D21C5043D4A}" srcOrd="1" destOrd="0" presId="urn:microsoft.com/office/officeart/2008/layout/VerticalCurvedList"/>
    <dgm:cxn modelId="{E92C2A9B-FFEA-B84D-B9B9-3C38C5ADFC25}" type="presParOf" srcId="{CFA0E8C3-8A00-6744-8E9F-44DABE709EE3}" destId="{E2C13E18-F208-EB41-AE92-8F8DB455EEEB}" srcOrd="2" destOrd="0" presId="urn:microsoft.com/office/officeart/2008/layout/VerticalCurvedList"/>
    <dgm:cxn modelId="{C8498E8F-0FB7-DE4B-B00A-653A12BA5619}" type="presParOf" srcId="{CFA0E8C3-8A00-6744-8E9F-44DABE709EE3}" destId="{970F51B1-C4F6-8047-9B03-AEF6B4591839}" srcOrd="3" destOrd="0" presId="urn:microsoft.com/office/officeart/2008/layout/VerticalCurvedList"/>
    <dgm:cxn modelId="{DE2135A8-2011-854A-A6AD-B009B075A8BA}" type="presParOf" srcId="{EAFDA2E0-AB63-DE42-87F0-F9EC3ADE6252}" destId="{D47A71C4-45B0-DC42-954D-5FBF0086EB1A}" srcOrd="1" destOrd="0" presId="urn:microsoft.com/office/officeart/2008/layout/VerticalCurvedList"/>
    <dgm:cxn modelId="{AEC97024-8504-974A-8D48-F345F47073D9}" type="presParOf" srcId="{EAFDA2E0-AB63-DE42-87F0-F9EC3ADE6252}" destId="{F1AADD65-50FF-3440-93E8-29EF37AFDCE9}" srcOrd="2" destOrd="0" presId="urn:microsoft.com/office/officeart/2008/layout/VerticalCurvedList"/>
    <dgm:cxn modelId="{AD1F0D78-0BD9-DB4F-A9B4-DAC3855666FD}" type="presParOf" srcId="{F1AADD65-50FF-3440-93E8-29EF37AFDCE9}" destId="{3F0187E5-1616-1948-ABE0-3401C12509F5}" srcOrd="0" destOrd="0" presId="urn:microsoft.com/office/officeart/2008/layout/VerticalCurvedList"/>
    <dgm:cxn modelId="{5F616B56-65BA-A04E-9D77-9F3B1974AF45}" type="presParOf" srcId="{EAFDA2E0-AB63-DE42-87F0-F9EC3ADE6252}" destId="{B6C3C701-E4AF-AE40-B1A1-1C9A1C75CB5C}" srcOrd="3" destOrd="0" presId="urn:microsoft.com/office/officeart/2008/layout/VerticalCurvedList"/>
    <dgm:cxn modelId="{465C87BA-CA61-7F4E-9164-4DC00CBC1E4B}" type="presParOf" srcId="{EAFDA2E0-AB63-DE42-87F0-F9EC3ADE6252}" destId="{CB223AFA-9884-0C4D-B235-2B784BAE6C3C}" srcOrd="4" destOrd="0" presId="urn:microsoft.com/office/officeart/2008/layout/VerticalCurvedList"/>
    <dgm:cxn modelId="{99149C03-41E5-FE43-A673-3C2FC237F395}" type="presParOf" srcId="{CB223AFA-9884-0C4D-B235-2B784BAE6C3C}" destId="{AAB6D94B-E0C9-3243-AFD1-D37F02E0A78D}" srcOrd="0" destOrd="0" presId="urn:microsoft.com/office/officeart/2008/layout/VerticalCurvedList"/>
    <dgm:cxn modelId="{E3276324-0CC7-1B4A-9FF2-72A3EBA520DB}" type="presParOf" srcId="{EAFDA2E0-AB63-DE42-87F0-F9EC3ADE6252}" destId="{F0C04479-B421-0946-9E1F-DE9379625981}" srcOrd="5" destOrd="0" presId="urn:microsoft.com/office/officeart/2008/layout/VerticalCurvedList"/>
    <dgm:cxn modelId="{4BC91AAB-484F-5841-AE46-F35D7558376F}" type="presParOf" srcId="{EAFDA2E0-AB63-DE42-87F0-F9EC3ADE6252}" destId="{4C3084B8-2A85-7441-A946-451DDEAE128C}" srcOrd="6" destOrd="0" presId="urn:microsoft.com/office/officeart/2008/layout/VerticalCurvedList"/>
    <dgm:cxn modelId="{0B281450-182C-F243-962A-6E657446D222}" type="presParOf" srcId="{4C3084B8-2A85-7441-A946-451DDEAE128C}" destId="{615DADD6-11D9-5B4A-A522-6A90CA98E5F5}" srcOrd="0" destOrd="0" presId="urn:microsoft.com/office/officeart/2008/layout/VerticalCurvedList"/>
    <dgm:cxn modelId="{C40EFE85-2E55-394E-8860-F8B3D5F6CDDD}" type="presParOf" srcId="{EAFDA2E0-AB63-DE42-87F0-F9EC3ADE6252}" destId="{8625AD1C-E6E5-0842-880E-51065EE73DEE}" srcOrd="7" destOrd="0" presId="urn:microsoft.com/office/officeart/2008/layout/VerticalCurvedList"/>
    <dgm:cxn modelId="{659F3012-5F92-B34F-8D2D-16957BCD9104}" type="presParOf" srcId="{EAFDA2E0-AB63-DE42-87F0-F9EC3ADE6252}" destId="{F34FC9AA-03EB-EE43-9047-5AEECDC6AC9B}" srcOrd="8" destOrd="0" presId="urn:microsoft.com/office/officeart/2008/layout/VerticalCurvedList"/>
    <dgm:cxn modelId="{8D5A5CF2-C5BE-D04F-A6FE-26AFDD9C6B05}" type="presParOf" srcId="{F34FC9AA-03EB-EE43-9047-5AEECDC6AC9B}" destId="{37D62192-4C60-C24C-B2EE-AC6D3D8A6B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/>
            <a:t>Formalidades</a:t>
          </a:r>
          <a:endParaRPr lang="en-US" sz="4000" dirty="0"/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D2C1FA8D-C202-5C41-BB90-B29599B2B993}">
      <dgm:prSet phldrT="[Text]"/>
      <dgm:spPr/>
      <dgm:t>
        <a:bodyPr/>
        <a:lstStyle/>
        <a:p>
          <a:r>
            <a:rPr lang="en-US" dirty="0" err="1"/>
            <a:t>Poderes</a:t>
          </a:r>
          <a:r>
            <a:rPr lang="en-US" dirty="0"/>
            <a:t> </a:t>
          </a:r>
          <a:r>
            <a:rPr lang="en-US" dirty="0" err="1"/>
            <a:t>específicos</a:t>
          </a:r>
          <a:r>
            <a:rPr lang="en-US" dirty="0"/>
            <a:t>?</a:t>
          </a:r>
        </a:p>
      </dgm:t>
    </dgm:pt>
    <dgm:pt modelId="{87C97167-B9C7-C84F-859A-9AC46579E812}" type="parTrans" cxnId="{AFB65FAA-CE75-884C-B0EA-1F2E99B6A829}">
      <dgm:prSet/>
      <dgm:spPr/>
      <dgm:t>
        <a:bodyPr/>
        <a:lstStyle/>
        <a:p>
          <a:endParaRPr lang="en-US"/>
        </a:p>
      </dgm:t>
    </dgm:pt>
    <dgm:pt modelId="{21CA9DA5-B5B0-154F-B2DC-8D36A2B6F928}" type="sibTrans" cxnId="{AFB65FAA-CE75-884C-B0EA-1F2E99B6A829}">
      <dgm:prSet/>
      <dgm:spPr/>
      <dgm:t>
        <a:bodyPr/>
        <a:lstStyle/>
        <a:p>
          <a:endParaRPr lang="en-US"/>
        </a:p>
      </dgm:t>
    </dgm:pt>
    <dgm:pt modelId="{D0E34EA7-12D3-7844-B1D7-212B9BD10DD3}">
      <dgm:prSet phldrT="[Text]"/>
      <dgm:spPr/>
      <dgm:t>
        <a:bodyPr/>
        <a:lstStyle/>
        <a:p>
          <a:r>
            <a:rPr lang="en-US" dirty="0" err="1"/>
            <a:t>Participação</a:t>
          </a:r>
          <a:r>
            <a:rPr lang="en-US" dirty="0"/>
            <a:t> do Juiz?</a:t>
          </a:r>
        </a:p>
      </dgm:t>
    </dgm:pt>
    <dgm:pt modelId="{8A51D0F4-9334-6C4B-9667-72554952013D}" type="parTrans" cxnId="{5FCA9822-B77B-2447-97CA-F036AC85A3BA}">
      <dgm:prSet/>
      <dgm:spPr/>
      <dgm:t>
        <a:bodyPr/>
        <a:lstStyle/>
        <a:p>
          <a:endParaRPr lang="en-US"/>
        </a:p>
      </dgm:t>
    </dgm:pt>
    <dgm:pt modelId="{584DDFDD-C5BF-3C40-8571-B0DF36D90683}" type="sibTrans" cxnId="{5FCA9822-B77B-2447-97CA-F036AC85A3BA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1646FA02-CF4F-0446-9D77-D587B7033D77}" type="presOf" srcId="{D2C1FA8D-C202-5C41-BB90-B29599B2B993}" destId="{A6FB59A7-55B8-3448-8BDB-DB6F50751110}" srcOrd="0" destOrd="0" presId="urn:microsoft.com/office/officeart/2005/8/layout/hList1"/>
    <dgm:cxn modelId="{77F29C0F-2A7D-7541-A2F9-0616B9C31562}" type="presOf" srcId="{C992CC22-8678-2540-9042-D62A5495FEA8}" destId="{00547562-A9F8-F948-90B2-D287F882617A}" srcOrd="0" destOrd="0" presId="urn:microsoft.com/office/officeart/2005/8/layout/hList1"/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B643B71C-795B-A249-BC60-60F662B24DCB}" type="presOf" srcId="{D0E34EA7-12D3-7844-B1D7-212B9BD10DD3}" destId="{A6FB59A7-55B8-3448-8BDB-DB6F50751110}" srcOrd="0" destOrd="1" presId="urn:microsoft.com/office/officeart/2005/8/layout/hList1"/>
    <dgm:cxn modelId="{E7139621-891E-8C44-A50B-B88F8A2450E5}" type="presOf" srcId="{399BDE5D-F94E-894E-ACC2-14AAE6C74D7F}" destId="{954ECEF5-ED70-8445-8D48-82E8D8CDABC0}" srcOrd="0" destOrd="0" presId="urn:microsoft.com/office/officeart/2005/8/layout/hList1"/>
    <dgm:cxn modelId="{5FCA9822-B77B-2447-97CA-F036AC85A3BA}" srcId="{C992CC22-8678-2540-9042-D62A5495FEA8}" destId="{D0E34EA7-12D3-7844-B1D7-212B9BD10DD3}" srcOrd="1" destOrd="0" parTransId="{8A51D0F4-9334-6C4B-9667-72554952013D}" sibTransId="{584DDFDD-C5BF-3C40-8571-B0DF36D90683}"/>
    <dgm:cxn modelId="{AFB65FAA-CE75-884C-B0EA-1F2E99B6A829}" srcId="{C992CC22-8678-2540-9042-D62A5495FEA8}" destId="{D2C1FA8D-C202-5C41-BB90-B29599B2B993}" srcOrd="0" destOrd="0" parTransId="{87C97167-B9C7-C84F-859A-9AC46579E812}" sibTransId="{21CA9DA5-B5B0-154F-B2DC-8D36A2B6F928}"/>
    <dgm:cxn modelId="{F719A9D3-6C59-944D-82E8-D6AFEA80F6B5}" type="presParOf" srcId="{954ECEF5-ED70-8445-8D48-82E8D8CDABC0}" destId="{EB940332-B062-A74F-AA0C-151D9E46BCCE}" srcOrd="0" destOrd="0" presId="urn:microsoft.com/office/officeart/2005/8/layout/hList1"/>
    <dgm:cxn modelId="{B8DB93F5-D4B4-E44D-886C-5EC20008C50F}" type="presParOf" srcId="{EB940332-B062-A74F-AA0C-151D9E46BCCE}" destId="{00547562-A9F8-F948-90B2-D287F882617A}" srcOrd="0" destOrd="0" presId="urn:microsoft.com/office/officeart/2005/8/layout/hList1"/>
    <dgm:cxn modelId="{F00570EF-491A-D448-8884-CB43D0E23C80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/>
            <a:t>Acordo</a:t>
          </a:r>
          <a:r>
            <a:rPr lang="en-US" sz="4000" dirty="0"/>
            <a:t> </a:t>
          </a:r>
          <a:r>
            <a:rPr lang="en-US" sz="4000" dirty="0" err="1"/>
            <a:t>sobre</a:t>
          </a:r>
          <a:r>
            <a:rPr lang="en-US" sz="4000" dirty="0"/>
            <a:t> </a:t>
          </a:r>
          <a:r>
            <a:rPr lang="en-US" sz="4000" dirty="0" err="1"/>
            <a:t>ônus</a:t>
          </a:r>
          <a:r>
            <a:rPr lang="en-US" sz="4000" dirty="0"/>
            <a:t> </a:t>
          </a:r>
          <a:r>
            <a:rPr lang="en-US" sz="4000" dirty="0" err="1"/>
            <a:t>probatório</a:t>
          </a:r>
          <a:endParaRPr lang="en-US" sz="4000" dirty="0"/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D2C1FA8D-C202-5C41-BB90-B29599B2B993}">
      <dgm:prSet phldrT="[Text]"/>
      <dgm:spPr/>
      <dgm:t>
        <a:bodyPr/>
        <a:lstStyle/>
        <a:p>
          <a:pPr algn="ctr"/>
          <a:r>
            <a:rPr lang="en-US" dirty="0" err="1"/>
            <a:t>Pode</a:t>
          </a:r>
          <a:r>
            <a:rPr lang="en-US" dirty="0"/>
            <a:t> a </a:t>
          </a:r>
          <a:r>
            <a:rPr lang="en-US" dirty="0" err="1"/>
            <a:t>convenção</a:t>
          </a:r>
          <a:r>
            <a:rPr lang="en-US" dirty="0"/>
            <a:t> </a:t>
          </a:r>
          <a:r>
            <a:rPr lang="en-US" dirty="0" err="1"/>
            <a:t>alterar</a:t>
          </a:r>
          <a:r>
            <a:rPr lang="en-US" dirty="0"/>
            <a:t> a </a:t>
          </a:r>
          <a:r>
            <a:rPr lang="en-US" dirty="0" err="1"/>
            <a:t>distribuição</a:t>
          </a:r>
          <a:r>
            <a:rPr lang="en-US" dirty="0"/>
            <a:t> do </a:t>
          </a:r>
          <a:r>
            <a:rPr lang="en-US" dirty="0" err="1"/>
            <a:t>ônus</a:t>
          </a:r>
          <a:r>
            <a:rPr lang="en-US" dirty="0"/>
            <a:t>?</a:t>
          </a:r>
        </a:p>
      </dgm:t>
    </dgm:pt>
    <dgm:pt modelId="{87C97167-B9C7-C84F-859A-9AC46579E812}" type="parTrans" cxnId="{AFB65FAA-CE75-884C-B0EA-1F2E99B6A829}">
      <dgm:prSet/>
      <dgm:spPr/>
      <dgm:t>
        <a:bodyPr/>
        <a:lstStyle/>
        <a:p>
          <a:endParaRPr lang="en-US"/>
        </a:p>
      </dgm:t>
    </dgm:pt>
    <dgm:pt modelId="{21CA9DA5-B5B0-154F-B2DC-8D36A2B6F928}" type="sibTrans" cxnId="{AFB65FAA-CE75-884C-B0EA-1F2E99B6A829}">
      <dgm:prSet/>
      <dgm:spPr/>
      <dgm:t>
        <a:bodyPr/>
        <a:lstStyle/>
        <a:p>
          <a:endParaRPr lang="en-US"/>
        </a:p>
      </dgm:t>
    </dgm:pt>
    <dgm:pt modelId="{485F8A76-B35E-E142-BC86-9920A9BBAD8C}">
      <dgm:prSet phldrT="[Text]"/>
      <dgm:spPr/>
      <dgm:t>
        <a:bodyPr/>
        <a:lstStyle/>
        <a:p>
          <a:pPr algn="ctr"/>
          <a:r>
            <a:rPr lang="en-US" dirty="0"/>
            <a:t>Art. 51, VI, do CDC</a:t>
          </a:r>
        </a:p>
      </dgm:t>
    </dgm:pt>
    <dgm:pt modelId="{8096A951-F34F-D844-8D58-E61A0CE197F7}" type="parTrans" cxnId="{93761D9B-955D-F645-A5F2-74F1A0632FB3}">
      <dgm:prSet/>
      <dgm:spPr/>
      <dgm:t>
        <a:bodyPr/>
        <a:lstStyle/>
        <a:p>
          <a:endParaRPr lang="en-US"/>
        </a:p>
      </dgm:t>
    </dgm:pt>
    <dgm:pt modelId="{B879C026-4A4D-B34C-88B8-1B691854729B}" type="sibTrans" cxnId="{93761D9B-955D-F645-A5F2-74F1A0632FB3}">
      <dgm:prSet/>
      <dgm:spPr/>
      <dgm:t>
        <a:bodyPr/>
        <a:lstStyle/>
        <a:p>
          <a:endParaRPr lang="en-US"/>
        </a:p>
      </dgm:t>
    </dgm:pt>
    <dgm:pt modelId="{B979757C-F474-A04A-93ED-2CFD7D34CC28}">
      <dgm:prSet phldrT="[Text]"/>
      <dgm:spPr/>
      <dgm:t>
        <a:bodyPr/>
        <a:lstStyle/>
        <a:p>
          <a:pPr algn="ctr"/>
          <a:endParaRPr lang="en-US" dirty="0"/>
        </a:p>
      </dgm:t>
    </dgm:pt>
    <dgm:pt modelId="{2275CF89-ECF6-6640-9BBC-EC9ED4479811}" type="parTrans" cxnId="{FB8144F5-8455-D947-956C-62CD8F21B580}">
      <dgm:prSet/>
      <dgm:spPr/>
      <dgm:t>
        <a:bodyPr/>
        <a:lstStyle/>
        <a:p>
          <a:endParaRPr lang="en-US"/>
        </a:p>
      </dgm:t>
    </dgm:pt>
    <dgm:pt modelId="{5A765DF9-ABF1-9B46-BC5D-74AAE1769FD5}" type="sibTrans" cxnId="{FB8144F5-8455-D947-956C-62CD8F21B580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B783E514-8651-8844-9605-4C626D422713}" type="presOf" srcId="{C992CC22-8678-2540-9042-D62A5495FEA8}" destId="{00547562-A9F8-F948-90B2-D287F882617A}" srcOrd="0" destOrd="0" presId="urn:microsoft.com/office/officeart/2005/8/layout/hList1"/>
    <dgm:cxn modelId="{26025126-C4F8-AC44-AFC6-937732F5562C}" type="presOf" srcId="{D2C1FA8D-C202-5C41-BB90-B29599B2B993}" destId="{A6FB59A7-55B8-3448-8BDB-DB6F50751110}" srcOrd="0" destOrd="0" presId="urn:microsoft.com/office/officeart/2005/8/layout/hList1"/>
    <dgm:cxn modelId="{565C408F-4AFD-4B43-8C9F-CB85267FE9F0}" type="presOf" srcId="{399BDE5D-F94E-894E-ACC2-14AAE6C74D7F}" destId="{954ECEF5-ED70-8445-8D48-82E8D8CDABC0}" srcOrd="0" destOrd="0" presId="urn:microsoft.com/office/officeart/2005/8/layout/hList1"/>
    <dgm:cxn modelId="{93761D9B-955D-F645-A5F2-74F1A0632FB3}" srcId="{C992CC22-8678-2540-9042-D62A5495FEA8}" destId="{485F8A76-B35E-E142-BC86-9920A9BBAD8C}" srcOrd="2" destOrd="0" parTransId="{8096A951-F34F-D844-8D58-E61A0CE197F7}" sibTransId="{B879C026-4A4D-B34C-88B8-1B691854729B}"/>
    <dgm:cxn modelId="{152DEAA3-1103-C442-8C3F-FED333652E76}" type="presOf" srcId="{485F8A76-B35E-E142-BC86-9920A9BBAD8C}" destId="{A6FB59A7-55B8-3448-8BDB-DB6F50751110}" srcOrd="0" destOrd="2" presId="urn:microsoft.com/office/officeart/2005/8/layout/hList1"/>
    <dgm:cxn modelId="{AFB65FAA-CE75-884C-B0EA-1F2E99B6A829}" srcId="{C992CC22-8678-2540-9042-D62A5495FEA8}" destId="{D2C1FA8D-C202-5C41-BB90-B29599B2B993}" srcOrd="0" destOrd="0" parTransId="{87C97167-B9C7-C84F-859A-9AC46579E812}" sibTransId="{21CA9DA5-B5B0-154F-B2DC-8D36A2B6F928}"/>
    <dgm:cxn modelId="{1BEBDADF-56E2-E149-99E9-8660ED3D7CF0}" type="presOf" srcId="{B979757C-F474-A04A-93ED-2CFD7D34CC28}" destId="{A6FB59A7-55B8-3448-8BDB-DB6F50751110}" srcOrd="0" destOrd="1" presId="urn:microsoft.com/office/officeart/2005/8/layout/hList1"/>
    <dgm:cxn modelId="{FB8144F5-8455-D947-956C-62CD8F21B580}" srcId="{C992CC22-8678-2540-9042-D62A5495FEA8}" destId="{B979757C-F474-A04A-93ED-2CFD7D34CC28}" srcOrd="1" destOrd="0" parTransId="{2275CF89-ECF6-6640-9BBC-EC9ED4479811}" sibTransId="{5A765DF9-ABF1-9B46-BC5D-74AAE1769FD5}"/>
    <dgm:cxn modelId="{34FC6773-3831-A848-9A28-C082E4E47A5B}" type="presParOf" srcId="{954ECEF5-ED70-8445-8D48-82E8D8CDABC0}" destId="{EB940332-B062-A74F-AA0C-151D9E46BCCE}" srcOrd="0" destOrd="0" presId="urn:microsoft.com/office/officeart/2005/8/layout/hList1"/>
    <dgm:cxn modelId="{5F1F0C10-4E21-814B-BB4E-CAF2F5191F21}" type="presParOf" srcId="{EB940332-B062-A74F-AA0C-151D9E46BCCE}" destId="{00547562-A9F8-F948-90B2-D287F882617A}" srcOrd="0" destOrd="0" presId="urn:microsoft.com/office/officeart/2005/8/layout/hList1"/>
    <dgm:cxn modelId="{C5283DCA-A4FD-934D-8ACB-46E5EA1932BF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99BDE5D-F94E-894E-ACC2-14AAE6C74D7F}" type="doc">
      <dgm:prSet loTypeId="urn:microsoft.com/office/officeart/2005/8/layout/h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92CC22-8678-2540-9042-D62A5495FEA8}">
      <dgm:prSet phldrT="[Text]" custT="1"/>
      <dgm:spPr/>
      <dgm:t>
        <a:bodyPr/>
        <a:lstStyle/>
        <a:p>
          <a:r>
            <a:rPr lang="en-US" sz="4000" dirty="0" err="1"/>
            <a:t>Acordo</a:t>
          </a:r>
          <a:r>
            <a:rPr lang="en-US" sz="4000" dirty="0"/>
            <a:t> </a:t>
          </a:r>
          <a:r>
            <a:rPr lang="en-US" sz="4000" dirty="0" err="1"/>
            <a:t>sobre</a:t>
          </a:r>
          <a:r>
            <a:rPr lang="en-US" sz="4000" dirty="0"/>
            <a:t> </a:t>
          </a:r>
          <a:r>
            <a:rPr lang="en-US" sz="4000" dirty="0" err="1"/>
            <a:t>prazos</a:t>
          </a:r>
          <a:r>
            <a:rPr lang="en-US" sz="4000" dirty="0"/>
            <a:t> </a:t>
          </a:r>
          <a:r>
            <a:rPr lang="en-US" sz="4000" dirty="0" err="1"/>
            <a:t>engloba</a:t>
          </a:r>
          <a:r>
            <a:rPr lang="en-US" sz="4000" dirty="0"/>
            <a:t> </a:t>
          </a:r>
          <a:r>
            <a:rPr lang="en-US" sz="4000" dirty="0" err="1"/>
            <a:t>prazos</a:t>
          </a:r>
          <a:r>
            <a:rPr lang="en-US" sz="4000" dirty="0"/>
            <a:t> </a:t>
          </a:r>
          <a:r>
            <a:rPr lang="en-US" sz="4000" dirty="0" err="1"/>
            <a:t>prescricionais</a:t>
          </a:r>
          <a:r>
            <a:rPr lang="en-US" sz="4000" dirty="0"/>
            <a:t>?</a:t>
          </a:r>
        </a:p>
      </dgm:t>
    </dgm:pt>
    <dgm:pt modelId="{A7DB9FC0-071B-284E-8751-81D44969B508}" type="parTrans" cxnId="{5A835D13-DA35-DA43-9040-DE2E8E285C95}">
      <dgm:prSet/>
      <dgm:spPr/>
      <dgm:t>
        <a:bodyPr/>
        <a:lstStyle/>
        <a:p>
          <a:endParaRPr lang="en-US"/>
        </a:p>
      </dgm:t>
    </dgm:pt>
    <dgm:pt modelId="{74E70942-4263-1949-B5C7-A12C486D2382}" type="sibTrans" cxnId="{5A835D13-DA35-DA43-9040-DE2E8E285C95}">
      <dgm:prSet/>
      <dgm:spPr/>
      <dgm:t>
        <a:bodyPr/>
        <a:lstStyle/>
        <a:p>
          <a:endParaRPr lang="en-US"/>
        </a:p>
      </dgm:t>
    </dgm:pt>
    <dgm:pt modelId="{3D2AA6B5-C43A-BA43-A396-E6826FE55517}">
      <dgm:prSet/>
      <dgm:spPr/>
      <dgm:t>
        <a:bodyPr/>
        <a:lstStyle/>
        <a:p>
          <a:pPr algn="ctr"/>
          <a:r>
            <a:rPr lang="en-US" dirty="0" err="1"/>
            <a:t>Partes</a:t>
          </a:r>
          <a:r>
            <a:rPr lang="en-US" dirty="0"/>
            <a:t> </a:t>
          </a:r>
          <a:r>
            <a:rPr lang="en-US" dirty="0" err="1"/>
            <a:t>na</a:t>
          </a:r>
          <a:r>
            <a:rPr lang="en-US" dirty="0"/>
            <a:t> </a:t>
          </a:r>
          <a:r>
            <a:rPr lang="en-US" dirty="0" err="1"/>
            <a:t>Convenção</a:t>
          </a:r>
          <a:r>
            <a:rPr lang="en-US" dirty="0"/>
            <a:t> e </a:t>
          </a:r>
          <a:r>
            <a:rPr lang="en-US" dirty="0" err="1"/>
            <a:t>partes</a:t>
          </a:r>
          <a:r>
            <a:rPr lang="en-US" dirty="0"/>
            <a:t> no </a:t>
          </a:r>
          <a:r>
            <a:rPr lang="en-US" dirty="0" err="1"/>
            <a:t>processo</a:t>
          </a:r>
          <a:endParaRPr lang="en-US" dirty="0"/>
        </a:p>
      </dgm:t>
    </dgm:pt>
    <dgm:pt modelId="{4D35A9AB-004B-184C-9563-E410B2B6E317}" type="parTrans" cxnId="{E76E84A7-C850-A043-A4F9-4BF8361E777A}">
      <dgm:prSet/>
      <dgm:spPr/>
      <dgm:t>
        <a:bodyPr/>
        <a:lstStyle/>
        <a:p>
          <a:endParaRPr lang="en-US"/>
        </a:p>
      </dgm:t>
    </dgm:pt>
    <dgm:pt modelId="{D43805CC-3FAF-1A4A-897A-83ACB7E9E03E}" type="sibTrans" cxnId="{E76E84A7-C850-A043-A4F9-4BF8361E777A}">
      <dgm:prSet/>
      <dgm:spPr/>
      <dgm:t>
        <a:bodyPr/>
        <a:lstStyle/>
        <a:p>
          <a:endParaRPr lang="en-US"/>
        </a:p>
      </dgm:t>
    </dgm:pt>
    <dgm:pt modelId="{954ECEF5-ED70-8445-8D48-82E8D8CDABC0}" type="pres">
      <dgm:prSet presAssocID="{399BDE5D-F94E-894E-ACC2-14AAE6C74D7F}" presName="Name0" presStyleCnt="0">
        <dgm:presLayoutVars>
          <dgm:dir/>
          <dgm:animLvl val="lvl"/>
          <dgm:resizeHandles val="exact"/>
        </dgm:presLayoutVars>
      </dgm:prSet>
      <dgm:spPr/>
    </dgm:pt>
    <dgm:pt modelId="{EB940332-B062-A74F-AA0C-151D9E46BCCE}" type="pres">
      <dgm:prSet presAssocID="{C992CC22-8678-2540-9042-D62A5495FEA8}" presName="composite" presStyleCnt="0"/>
      <dgm:spPr/>
    </dgm:pt>
    <dgm:pt modelId="{00547562-A9F8-F948-90B2-D287F882617A}" type="pres">
      <dgm:prSet presAssocID="{C992CC22-8678-2540-9042-D62A5495FEA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6FB59A7-55B8-3448-8BDB-DB6F50751110}" type="pres">
      <dgm:prSet presAssocID="{C992CC22-8678-2540-9042-D62A5495FEA8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5A835D13-DA35-DA43-9040-DE2E8E285C95}" srcId="{399BDE5D-F94E-894E-ACC2-14AAE6C74D7F}" destId="{C992CC22-8678-2540-9042-D62A5495FEA8}" srcOrd="0" destOrd="0" parTransId="{A7DB9FC0-071B-284E-8751-81D44969B508}" sibTransId="{74E70942-4263-1949-B5C7-A12C486D2382}"/>
    <dgm:cxn modelId="{4EAB722B-2765-EE46-8696-99E76CE8DF6F}" type="presOf" srcId="{C992CC22-8678-2540-9042-D62A5495FEA8}" destId="{00547562-A9F8-F948-90B2-D287F882617A}" srcOrd="0" destOrd="0" presId="urn:microsoft.com/office/officeart/2005/8/layout/hList1"/>
    <dgm:cxn modelId="{6F05552E-9DB5-E843-8D89-9CE930A59902}" type="presOf" srcId="{3D2AA6B5-C43A-BA43-A396-E6826FE55517}" destId="{A6FB59A7-55B8-3448-8BDB-DB6F50751110}" srcOrd="0" destOrd="0" presId="urn:microsoft.com/office/officeart/2005/8/layout/hList1"/>
    <dgm:cxn modelId="{E76E84A7-C850-A043-A4F9-4BF8361E777A}" srcId="{C992CC22-8678-2540-9042-D62A5495FEA8}" destId="{3D2AA6B5-C43A-BA43-A396-E6826FE55517}" srcOrd="0" destOrd="0" parTransId="{4D35A9AB-004B-184C-9563-E410B2B6E317}" sibTransId="{D43805CC-3FAF-1A4A-897A-83ACB7E9E03E}"/>
    <dgm:cxn modelId="{39FA07EE-2A78-B645-B48E-0571562E71D1}" type="presOf" srcId="{399BDE5D-F94E-894E-ACC2-14AAE6C74D7F}" destId="{954ECEF5-ED70-8445-8D48-82E8D8CDABC0}" srcOrd="0" destOrd="0" presId="urn:microsoft.com/office/officeart/2005/8/layout/hList1"/>
    <dgm:cxn modelId="{3631B5E8-531E-1746-B8E9-85763200AC1A}" type="presParOf" srcId="{954ECEF5-ED70-8445-8D48-82E8D8CDABC0}" destId="{EB940332-B062-A74F-AA0C-151D9E46BCCE}" srcOrd="0" destOrd="0" presId="urn:microsoft.com/office/officeart/2005/8/layout/hList1"/>
    <dgm:cxn modelId="{7869AD9F-3C2F-AC40-9627-19EFC262EDF5}" type="presParOf" srcId="{EB940332-B062-A74F-AA0C-151D9E46BCCE}" destId="{00547562-A9F8-F948-90B2-D287F882617A}" srcOrd="0" destOrd="0" presId="urn:microsoft.com/office/officeart/2005/8/layout/hList1"/>
    <dgm:cxn modelId="{3B90D953-DCC9-B444-8590-912095CF3E58}" type="presParOf" srcId="{EB940332-B062-A74F-AA0C-151D9E46BCCE}" destId="{A6FB59A7-55B8-3448-8BDB-DB6F50751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DABE455-7880-194E-A31A-BA42893F5EA2}" type="doc">
      <dgm:prSet loTypeId="urn:microsoft.com/office/officeart/2005/8/layout/default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34FAD01-19FD-534B-94FC-4F27D7396430}">
      <dgm:prSet phldrT="[Text]" custT="1"/>
      <dgm:spPr/>
      <dgm:t>
        <a:bodyPr/>
        <a:lstStyle/>
        <a:p>
          <a:r>
            <a:rPr lang="x-none" sz="2400" dirty="0"/>
            <a:t>Art. 139. O juiz dirigirá o processo conforme as disposições des Código, incumbindo-lhe:</a:t>
          </a:r>
        </a:p>
        <a:p>
          <a:r>
            <a:rPr lang="x-none" sz="2400" dirty="0"/>
            <a:t>[</a:t>
          </a:r>
          <a:r>
            <a:rPr lang="is-IS" sz="2400" dirty="0"/>
            <a:t>…]</a:t>
          </a:r>
        </a:p>
        <a:p>
          <a:r>
            <a:rPr lang="is-IS" sz="2400" dirty="0"/>
            <a:t>VI – </a:t>
          </a:r>
          <a:r>
            <a:rPr lang="is-IS" sz="2400" b="1" i="1" u="sng" dirty="0"/>
            <a:t>dilatar os prazos processuais </a:t>
          </a:r>
          <a:r>
            <a:rPr lang="is-IS" sz="2400" dirty="0"/>
            <a:t>e </a:t>
          </a:r>
          <a:r>
            <a:rPr lang="is-IS" sz="2400" b="1" i="1" u="sng" dirty="0"/>
            <a:t>alterar a ordem de produção dos meios de prova</a:t>
          </a:r>
          <a:r>
            <a:rPr lang="is-IS" sz="2400" dirty="0"/>
            <a:t>, adequando-os às necessidades do conflito de modo a conferir maior efetividade a tutela do direito</a:t>
          </a:r>
          <a:endParaRPr lang="en-US" sz="2400" dirty="0"/>
        </a:p>
      </dgm:t>
    </dgm:pt>
    <dgm:pt modelId="{8D6FA284-EC34-DA40-A2CA-A981D90FFD60}" type="parTrans" cxnId="{6192AA2F-A0B5-A24E-A513-1ABE3EAE6778}">
      <dgm:prSet/>
      <dgm:spPr/>
      <dgm:t>
        <a:bodyPr/>
        <a:lstStyle/>
        <a:p>
          <a:endParaRPr lang="en-US"/>
        </a:p>
      </dgm:t>
    </dgm:pt>
    <dgm:pt modelId="{EE1373BB-6D84-254F-95F3-30CC1A4F31EB}" type="sibTrans" cxnId="{6192AA2F-A0B5-A24E-A513-1ABE3EAE6778}">
      <dgm:prSet/>
      <dgm:spPr/>
      <dgm:t>
        <a:bodyPr/>
        <a:lstStyle/>
        <a:p>
          <a:endParaRPr lang="en-US"/>
        </a:p>
      </dgm:t>
    </dgm:pt>
    <dgm:pt modelId="{61CD9834-CA41-824A-B31A-6783884465E7}" type="pres">
      <dgm:prSet presAssocID="{9DABE455-7880-194E-A31A-BA42893F5EA2}" presName="diagram" presStyleCnt="0">
        <dgm:presLayoutVars>
          <dgm:dir/>
          <dgm:resizeHandles val="exact"/>
        </dgm:presLayoutVars>
      </dgm:prSet>
      <dgm:spPr/>
    </dgm:pt>
    <dgm:pt modelId="{DDBAFB9B-BA4E-744E-9BF6-3476098ED1EA}" type="pres">
      <dgm:prSet presAssocID="{334FAD01-19FD-534B-94FC-4F27D7396430}" presName="node" presStyleLbl="node1" presStyleIdx="0" presStyleCnt="1">
        <dgm:presLayoutVars>
          <dgm:bulletEnabled val="1"/>
        </dgm:presLayoutVars>
      </dgm:prSet>
      <dgm:spPr/>
    </dgm:pt>
  </dgm:ptLst>
  <dgm:cxnLst>
    <dgm:cxn modelId="{CDBA470A-225E-A946-A391-DD0B020DC57F}" type="presOf" srcId="{9DABE455-7880-194E-A31A-BA42893F5EA2}" destId="{61CD9834-CA41-824A-B31A-6783884465E7}" srcOrd="0" destOrd="0" presId="urn:microsoft.com/office/officeart/2005/8/layout/default"/>
    <dgm:cxn modelId="{6192AA2F-A0B5-A24E-A513-1ABE3EAE6778}" srcId="{9DABE455-7880-194E-A31A-BA42893F5EA2}" destId="{334FAD01-19FD-534B-94FC-4F27D7396430}" srcOrd="0" destOrd="0" parTransId="{8D6FA284-EC34-DA40-A2CA-A981D90FFD60}" sibTransId="{EE1373BB-6D84-254F-95F3-30CC1A4F31EB}"/>
    <dgm:cxn modelId="{7F9D644F-305A-114B-96C1-6F393FAC76CC}" type="presOf" srcId="{334FAD01-19FD-534B-94FC-4F27D7396430}" destId="{DDBAFB9B-BA4E-744E-9BF6-3476098ED1EA}" srcOrd="0" destOrd="0" presId="urn:microsoft.com/office/officeart/2005/8/layout/default"/>
    <dgm:cxn modelId="{754A0FE5-081A-574C-9D34-E5305B967783}" type="presParOf" srcId="{61CD9834-CA41-824A-B31A-6783884465E7}" destId="{DDBAFB9B-BA4E-744E-9BF6-3476098ED1E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A049B76-2A54-FC41-835A-55D6108E7443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964C45-FCCC-5948-97FF-81871C1B144E}">
      <dgm:prSet phldrT="[Text]"/>
      <dgm:spPr/>
      <dgm:t>
        <a:bodyPr/>
        <a:lstStyle/>
        <a:p>
          <a:r>
            <a:rPr lang="en-US" b="1" dirty="0"/>
            <a:t>Do Juiz</a:t>
          </a:r>
        </a:p>
      </dgm:t>
    </dgm:pt>
    <dgm:pt modelId="{1D329BC5-C81D-A144-A456-F296A4337F29}" type="parTrans" cxnId="{0FCE3186-18AB-A249-9791-33ED7B531D81}">
      <dgm:prSet/>
      <dgm:spPr/>
      <dgm:t>
        <a:bodyPr/>
        <a:lstStyle/>
        <a:p>
          <a:endParaRPr lang="en-US" b="1"/>
        </a:p>
      </dgm:t>
    </dgm:pt>
    <dgm:pt modelId="{CD0B0473-C6AF-EF40-9509-A33C23D3FE0B}" type="sibTrans" cxnId="{0FCE3186-18AB-A249-9791-33ED7B531D81}">
      <dgm:prSet/>
      <dgm:spPr/>
      <dgm:t>
        <a:bodyPr/>
        <a:lstStyle/>
        <a:p>
          <a:endParaRPr lang="en-US" b="1"/>
        </a:p>
      </dgm:t>
    </dgm:pt>
    <dgm:pt modelId="{041CFB30-9ABF-914A-A49B-1F684E93D4F2}">
      <dgm:prSet phldrT="[Text]"/>
      <dgm:spPr/>
      <dgm:t>
        <a:bodyPr/>
        <a:lstStyle/>
        <a:p>
          <a:r>
            <a:rPr lang="en-US" b="1" dirty="0" err="1"/>
            <a:t>Decisórios</a:t>
          </a:r>
          <a:endParaRPr lang="en-US" b="1" dirty="0"/>
        </a:p>
      </dgm:t>
    </dgm:pt>
    <dgm:pt modelId="{6BE13432-6FC6-5E40-9D23-73B759DD0E6E}" type="parTrans" cxnId="{47E2DDDA-0995-B94E-801A-F4EF85754C81}">
      <dgm:prSet/>
      <dgm:spPr/>
      <dgm:t>
        <a:bodyPr/>
        <a:lstStyle/>
        <a:p>
          <a:endParaRPr lang="en-US" b="1"/>
        </a:p>
      </dgm:t>
    </dgm:pt>
    <dgm:pt modelId="{9A2E759A-C3E8-E146-B121-729A4F3390CC}" type="sibTrans" cxnId="{47E2DDDA-0995-B94E-801A-F4EF85754C81}">
      <dgm:prSet/>
      <dgm:spPr/>
      <dgm:t>
        <a:bodyPr/>
        <a:lstStyle/>
        <a:p>
          <a:endParaRPr lang="en-US" b="1"/>
        </a:p>
      </dgm:t>
    </dgm:pt>
    <dgm:pt modelId="{6B7930A8-C6B9-BA43-B08C-E4464AF40E5E}">
      <dgm:prSet phldrT="[Text]"/>
      <dgm:spPr/>
      <dgm:t>
        <a:bodyPr/>
        <a:lstStyle/>
        <a:p>
          <a:r>
            <a:rPr lang="en-US" b="1" dirty="0" err="1"/>
            <a:t>Sentenças</a:t>
          </a:r>
          <a:endParaRPr lang="en-US" b="1" dirty="0"/>
        </a:p>
      </dgm:t>
    </dgm:pt>
    <dgm:pt modelId="{6DDCF2FF-1B25-2C48-A7D6-78360698E670}" type="parTrans" cxnId="{7CABE0D3-1BB8-B943-B929-B0632E3F7194}">
      <dgm:prSet/>
      <dgm:spPr/>
      <dgm:t>
        <a:bodyPr/>
        <a:lstStyle/>
        <a:p>
          <a:endParaRPr lang="en-US" b="1"/>
        </a:p>
      </dgm:t>
    </dgm:pt>
    <dgm:pt modelId="{BE18AC99-21A7-CE41-BD05-D859FE14875A}" type="sibTrans" cxnId="{7CABE0D3-1BB8-B943-B929-B0632E3F7194}">
      <dgm:prSet/>
      <dgm:spPr/>
      <dgm:t>
        <a:bodyPr/>
        <a:lstStyle/>
        <a:p>
          <a:endParaRPr lang="en-US" b="1"/>
        </a:p>
      </dgm:t>
    </dgm:pt>
    <dgm:pt modelId="{AB58145E-87B5-E942-868F-D9285AAAFFE2}">
      <dgm:prSet phldrT="[Text]"/>
      <dgm:spPr/>
      <dgm:t>
        <a:bodyPr/>
        <a:lstStyle/>
        <a:p>
          <a:r>
            <a:rPr lang="en-US" b="1" dirty="0" err="1"/>
            <a:t>Decisões</a:t>
          </a:r>
          <a:r>
            <a:rPr lang="en-US" b="1" dirty="0"/>
            <a:t> </a:t>
          </a:r>
          <a:r>
            <a:rPr lang="en-US" b="1" dirty="0" err="1"/>
            <a:t>Interlocutórias</a:t>
          </a:r>
          <a:endParaRPr lang="en-US" b="1" dirty="0"/>
        </a:p>
      </dgm:t>
    </dgm:pt>
    <dgm:pt modelId="{8FA3E889-D34F-2343-932C-259A35FAF459}" type="parTrans" cxnId="{A9F3FB23-FA90-9B42-BDA2-EFBA671207AF}">
      <dgm:prSet/>
      <dgm:spPr/>
      <dgm:t>
        <a:bodyPr/>
        <a:lstStyle/>
        <a:p>
          <a:endParaRPr lang="en-US" b="1"/>
        </a:p>
      </dgm:t>
    </dgm:pt>
    <dgm:pt modelId="{4A4F38B3-52E8-304C-9677-6B5BAE0EC869}" type="sibTrans" cxnId="{A9F3FB23-FA90-9B42-BDA2-EFBA671207AF}">
      <dgm:prSet/>
      <dgm:spPr/>
      <dgm:t>
        <a:bodyPr/>
        <a:lstStyle/>
        <a:p>
          <a:endParaRPr lang="en-US" b="1"/>
        </a:p>
      </dgm:t>
    </dgm:pt>
    <dgm:pt modelId="{CDDE86AC-21C5-AC4A-86C6-B648A82E9AD3}">
      <dgm:prSet phldrT="[Text]"/>
      <dgm:spPr/>
      <dgm:t>
        <a:bodyPr/>
        <a:lstStyle/>
        <a:p>
          <a:r>
            <a:rPr lang="en-US" b="1" dirty="0" err="1"/>
            <a:t>Não</a:t>
          </a:r>
          <a:r>
            <a:rPr lang="en-US" b="1" dirty="0"/>
            <a:t> </a:t>
          </a:r>
          <a:r>
            <a:rPr lang="en-US" b="1" dirty="0" err="1"/>
            <a:t>Decisórios</a:t>
          </a:r>
          <a:endParaRPr lang="en-US" b="1" dirty="0"/>
        </a:p>
      </dgm:t>
    </dgm:pt>
    <dgm:pt modelId="{E1C5582D-4D64-8A42-B7BC-4E4779AB6A90}" type="parTrans" cxnId="{F54D7017-4D6C-B646-BF43-E5BF96605C5E}">
      <dgm:prSet/>
      <dgm:spPr/>
      <dgm:t>
        <a:bodyPr/>
        <a:lstStyle/>
        <a:p>
          <a:endParaRPr lang="en-US" b="1"/>
        </a:p>
      </dgm:t>
    </dgm:pt>
    <dgm:pt modelId="{8D3C13B3-190F-EA46-9E7D-60754CC3A42A}" type="sibTrans" cxnId="{F54D7017-4D6C-B646-BF43-E5BF96605C5E}">
      <dgm:prSet/>
      <dgm:spPr/>
      <dgm:t>
        <a:bodyPr/>
        <a:lstStyle/>
        <a:p>
          <a:endParaRPr lang="en-US" b="1"/>
        </a:p>
      </dgm:t>
    </dgm:pt>
    <dgm:pt modelId="{525BB5AB-63B4-544F-95E2-BB563B66173F}">
      <dgm:prSet phldrT="[Text]"/>
      <dgm:spPr/>
      <dgm:t>
        <a:bodyPr/>
        <a:lstStyle/>
        <a:p>
          <a:r>
            <a:rPr lang="en-US" b="1" dirty="0" err="1"/>
            <a:t>Despachos</a:t>
          </a:r>
          <a:endParaRPr lang="en-US" b="1" dirty="0"/>
        </a:p>
      </dgm:t>
    </dgm:pt>
    <dgm:pt modelId="{DAB8C2BB-6DCE-8541-B8CC-BE1DD7D133E5}" type="parTrans" cxnId="{53740ADE-34E5-AC47-8703-90EE65B5DCCD}">
      <dgm:prSet/>
      <dgm:spPr/>
      <dgm:t>
        <a:bodyPr/>
        <a:lstStyle/>
        <a:p>
          <a:endParaRPr lang="en-US" b="1"/>
        </a:p>
      </dgm:t>
    </dgm:pt>
    <dgm:pt modelId="{6A3F1B1E-5B7B-D54A-85EE-0B2BC2F78550}" type="sibTrans" cxnId="{53740ADE-34E5-AC47-8703-90EE65B5DCCD}">
      <dgm:prSet/>
      <dgm:spPr/>
      <dgm:t>
        <a:bodyPr/>
        <a:lstStyle/>
        <a:p>
          <a:endParaRPr lang="en-US" b="1"/>
        </a:p>
      </dgm:t>
    </dgm:pt>
    <dgm:pt modelId="{F1B67821-F25F-FB4F-95AD-72EA995FF48A}">
      <dgm:prSet phldrT="[Text]"/>
      <dgm:spPr/>
      <dgm:t>
        <a:bodyPr/>
        <a:lstStyle/>
        <a:p>
          <a:r>
            <a:rPr lang="en-US" b="1" dirty="0" err="1"/>
            <a:t>Acórdãos</a:t>
          </a:r>
          <a:endParaRPr lang="en-US" b="1" dirty="0"/>
        </a:p>
      </dgm:t>
    </dgm:pt>
    <dgm:pt modelId="{615C71DB-9505-3F45-8DE9-E816E0510003}" type="parTrans" cxnId="{72403811-30E2-1542-AB83-74DA29761FE5}">
      <dgm:prSet/>
      <dgm:spPr/>
      <dgm:t>
        <a:bodyPr/>
        <a:lstStyle/>
        <a:p>
          <a:endParaRPr lang="en-US" b="1"/>
        </a:p>
      </dgm:t>
    </dgm:pt>
    <dgm:pt modelId="{4AD7F190-017E-AF4E-BAF2-2ADAE64A6844}" type="sibTrans" cxnId="{72403811-30E2-1542-AB83-74DA29761FE5}">
      <dgm:prSet/>
      <dgm:spPr/>
      <dgm:t>
        <a:bodyPr/>
        <a:lstStyle/>
        <a:p>
          <a:endParaRPr lang="en-US" b="1"/>
        </a:p>
      </dgm:t>
    </dgm:pt>
    <dgm:pt modelId="{44E4F09A-C475-F241-851C-E67357FE07DC}">
      <dgm:prSet/>
      <dgm:spPr/>
      <dgm:t>
        <a:bodyPr/>
        <a:lstStyle/>
        <a:p>
          <a:r>
            <a:rPr lang="en-US" dirty="0"/>
            <a:t>Atos </a:t>
          </a:r>
          <a:r>
            <a:rPr lang="en-US" dirty="0" err="1"/>
            <a:t>Reais</a:t>
          </a:r>
          <a:endParaRPr lang="en-US" dirty="0"/>
        </a:p>
      </dgm:t>
    </dgm:pt>
    <dgm:pt modelId="{45965CE4-3AF3-524E-96E9-53CF19D4F8DB}" type="parTrans" cxnId="{3EDCC37B-9F5C-A646-AB51-D459C8D8BD9D}">
      <dgm:prSet/>
      <dgm:spPr/>
      <dgm:t>
        <a:bodyPr/>
        <a:lstStyle/>
        <a:p>
          <a:endParaRPr lang="en-US"/>
        </a:p>
      </dgm:t>
    </dgm:pt>
    <dgm:pt modelId="{8918FB6C-55B0-9A4E-BE60-F984F702D8B6}" type="sibTrans" cxnId="{3EDCC37B-9F5C-A646-AB51-D459C8D8BD9D}">
      <dgm:prSet/>
      <dgm:spPr/>
      <dgm:t>
        <a:bodyPr/>
        <a:lstStyle/>
        <a:p>
          <a:endParaRPr lang="en-US"/>
        </a:p>
      </dgm:t>
    </dgm:pt>
    <dgm:pt modelId="{99229EDB-F3CB-7747-8E50-06A595AAD19C}" type="pres">
      <dgm:prSet presAssocID="{BA049B76-2A54-FC41-835A-55D6108E74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7024061-38C8-1F4B-BCF1-DEFAEEC0C803}" type="pres">
      <dgm:prSet presAssocID="{BD964C45-FCCC-5948-97FF-81871C1B144E}" presName="hierRoot1" presStyleCnt="0">
        <dgm:presLayoutVars>
          <dgm:hierBranch val="init"/>
        </dgm:presLayoutVars>
      </dgm:prSet>
      <dgm:spPr/>
    </dgm:pt>
    <dgm:pt modelId="{FACDA9F0-281E-814F-BDC2-E12C32D50DAF}" type="pres">
      <dgm:prSet presAssocID="{BD964C45-FCCC-5948-97FF-81871C1B144E}" presName="rootComposite1" presStyleCnt="0"/>
      <dgm:spPr/>
    </dgm:pt>
    <dgm:pt modelId="{504C808D-4EEF-0244-ACFC-4F0CCE3835A7}" type="pres">
      <dgm:prSet presAssocID="{BD964C45-FCCC-5948-97FF-81871C1B144E}" presName="rootText1" presStyleLbl="node0" presStyleIdx="0" presStyleCnt="1">
        <dgm:presLayoutVars>
          <dgm:chPref val="3"/>
        </dgm:presLayoutVars>
      </dgm:prSet>
      <dgm:spPr/>
    </dgm:pt>
    <dgm:pt modelId="{826A501E-AE48-E74B-BAD6-32FE945A8709}" type="pres">
      <dgm:prSet presAssocID="{BD964C45-FCCC-5948-97FF-81871C1B144E}" presName="rootConnector1" presStyleLbl="node1" presStyleIdx="0" presStyleCnt="0"/>
      <dgm:spPr/>
    </dgm:pt>
    <dgm:pt modelId="{1DF070D3-F8A6-0144-B977-A45E0BCFA951}" type="pres">
      <dgm:prSet presAssocID="{BD964C45-FCCC-5948-97FF-81871C1B144E}" presName="hierChild2" presStyleCnt="0"/>
      <dgm:spPr/>
    </dgm:pt>
    <dgm:pt modelId="{78F97669-C153-8741-96D7-3051B2E87096}" type="pres">
      <dgm:prSet presAssocID="{6BE13432-6FC6-5E40-9D23-73B759DD0E6E}" presName="Name64" presStyleLbl="parChTrans1D2" presStyleIdx="0" presStyleCnt="2"/>
      <dgm:spPr/>
    </dgm:pt>
    <dgm:pt modelId="{3FBE23EC-BE32-8E40-BE01-96423B5A11A8}" type="pres">
      <dgm:prSet presAssocID="{041CFB30-9ABF-914A-A49B-1F684E93D4F2}" presName="hierRoot2" presStyleCnt="0">
        <dgm:presLayoutVars>
          <dgm:hierBranch val="init"/>
        </dgm:presLayoutVars>
      </dgm:prSet>
      <dgm:spPr/>
    </dgm:pt>
    <dgm:pt modelId="{AF3CED4F-016D-344C-81A7-27F7BDA5E6E7}" type="pres">
      <dgm:prSet presAssocID="{041CFB30-9ABF-914A-A49B-1F684E93D4F2}" presName="rootComposite" presStyleCnt="0"/>
      <dgm:spPr/>
    </dgm:pt>
    <dgm:pt modelId="{AFF44C61-441F-4248-B92C-92DA3FE6CEB2}" type="pres">
      <dgm:prSet presAssocID="{041CFB30-9ABF-914A-A49B-1F684E93D4F2}" presName="rootText" presStyleLbl="node2" presStyleIdx="0" presStyleCnt="2">
        <dgm:presLayoutVars>
          <dgm:chPref val="3"/>
        </dgm:presLayoutVars>
      </dgm:prSet>
      <dgm:spPr/>
    </dgm:pt>
    <dgm:pt modelId="{71662328-D792-0E43-B1CA-039AC6B1E631}" type="pres">
      <dgm:prSet presAssocID="{041CFB30-9ABF-914A-A49B-1F684E93D4F2}" presName="rootConnector" presStyleLbl="node2" presStyleIdx="0" presStyleCnt="2"/>
      <dgm:spPr/>
    </dgm:pt>
    <dgm:pt modelId="{B45ADE2D-9FEE-F442-8A1B-F33350848F15}" type="pres">
      <dgm:prSet presAssocID="{041CFB30-9ABF-914A-A49B-1F684E93D4F2}" presName="hierChild4" presStyleCnt="0"/>
      <dgm:spPr/>
    </dgm:pt>
    <dgm:pt modelId="{C90DF623-A6CD-3A47-9A4E-52666DEDE0B0}" type="pres">
      <dgm:prSet presAssocID="{6DDCF2FF-1B25-2C48-A7D6-78360698E670}" presName="Name64" presStyleLbl="parChTrans1D3" presStyleIdx="0" presStyleCnt="5"/>
      <dgm:spPr/>
    </dgm:pt>
    <dgm:pt modelId="{2A91CF14-4CD1-FA42-9376-54DE7A694AE9}" type="pres">
      <dgm:prSet presAssocID="{6B7930A8-C6B9-BA43-B08C-E4464AF40E5E}" presName="hierRoot2" presStyleCnt="0">
        <dgm:presLayoutVars>
          <dgm:hierBranch val="init"/>
        </dgm:presLayoutVars>
      </dgm:prSet>
      <dgm:spPr/>
    </dgm:pt>
    <dgm:pt modelId="{C58D6213-CEBE-6941-93E3-DFA00A2B7E7D}" type="pres">
      <dgm:prSet presAssocID="{6B7930A8-C6B9-BA43-B08C-E4464AF40E5E}" presName="rootComposite" presStyleCnt="0"/>
      <dgm:spPr/>
    </dgm:pt>
    <dgm:pt modelId="{6469B6BA-D600-4144-BE9B-40E12B95969E}" type="pres">
      <dgm:prSet presAssocID="{6B7930A8-C6B9-BA43-B08C-E4464AF40E5E}" presName="rootText" presStyleLbl="node3" presStyleIdx="0" presStyleCnt="5">
        <dgm:presLayoutVars>
          <dgm:chPref val="3"/>
        </dgm:presLayoutVars>
      </dgm:prSet>
      <dgm:spPr/>
    </dgm:pt>
    <dgm:pt modelId="{32B26D9E-74F4-164B-8617-D14A7263804F}" type="pres">
      <dgm:prSet presAssocID="{6B7930A8-C6B9-BA43-B08C-E4464AF40E5E}" presName="rootConnector" presStyleLbl="node3" presStyleIdx="0" presStyleCnt="5"/>
      <dgm:spPr/>
    </dgm:pt>
    <dgm:pt modelId="{0E95530B-ACA8-0244-90B0-A868570C47BF}" type="pres">
      <dgm:prSet presAssocID="{6B7930A8-C6B9-BA43-B08C-E4464AF40E5E}" presName="hierChild4" presStyleCnt="0"/>
      <dgm:spPr/>
    </dgm:pt>
    <dgm:pt modelId="{0B41C470-967B-D447-BA48-4F04548DBFA0}" type="pres">
      <dgm:prSet presAssocID="{6B7930A8-C6B9-BA43-B08C-E4464AF40E5E}" presName="hierChild5" presStyleCnt="0"/>
      <dgm:spPr/>
    </dgm:pt>
    <dgm:pt modelId="{A79ECD6A-31AC-DD49-8630-05136D707FAE}" type="pres">
      <dgm:prSet presAssocID="{8FA3E889-D34F-2343-932C-259A35FAF459}" presName="Name64" presStyleLbl="parChTrans1D3" presStyleIdx="1" presStyleCnt="5"/>
      <dgm:spPr/>
    </dgm:pt>
    <dgm:pt modelId="{4651F738-D163-1940-A51E-9567851E51CF}" type="pres">
      <dgm:prSet presAssocID="{AB58145E-87B5-E942-868F-D9285AAAFFE2}" presName="hierRoot2" presStyleCnt="0">
        <dgm:presLayoutVars>
          <dgm:hierBranch val="init"/>
        </dgm:presLayoutVars>
      </dgm:prSet>
      <dgm:spPr/>
    </dgm:pt>
    <dgm:pt modelId="{C3702A7E-C18B-C247-ADEA-1E81CA480DB6}" type="pres">
      <dgm:prSet presAssocID="{AB58145E-87B5-E942-868F-D9285AAAFFE2}" presName="rootComposite" presStyleCnt="0"/>
      <dgm:spPr/>
    </dgm:pt>
    <dgm:pt modelId="{E27DFF11-60FD-994E-8271-1A60E06FAC45}" type="pres">
      <dgm:prSet presAssocID="{AB58145E-87B5-E942-868F-D9285AAAFFE2}" presName="rootText" presStyleLbl="node3" presStyleIdx="1" presStyleCnt="5">
        <dgm:presLayoutVars>
          <dgm:chPref val="3"/>
        </dgm:presLayoutVars>
      </dgm:prSet>
      <dgm:spPr/>
    </dgm:pt>
    <dgm:pt modelId="{CD5E9430-7E74-7440-9A71-5D39788EA3AD}" type="pres">
      <dgm:prSet presAssocID="{AB58145E-87B5-E942-868F-D9285AAAFFE2}" presName="rootConnector" presStyleLbl="node3" presStyleIdx="1" presStyleCnt="5"/>
      <dgm:spPr/>
    </dgm:pt>
    <dgm:pt modelId="{70B84CC8-E342-354E-82A7-5F47051C7D75}" type="pres">
      <dgm:prSet presAssocID="{AB58145E-87B5-E942-868F-D9285AAAFFE2}" presName="hierChild4" presStyleCnt="0"/>
      <dgm:spPr/>
    </dgm:pt>
    <dgm:pt modelId="{BCEAE6E5-FD40-0843-B318-3F7703E57B40}" type="pres">
      <dgm:prSet presAssocID="{AB58145E-87B5-E942-868F-D9285AAAFFE2}" presName="hierChild5" presStyleCnt="0"/>
      <dgm:spPr/>
    </dgm:pt>
    <dgm:pt modelId="{D54BE1FF-C868-3740-BF30-88BB4010E673}" type="pres">
      <dgm:prSet presAssocID="{615C71DB-9505-3F45-8DE9-E816E0510003}" presName="Name64" presStyleLbl="parChTrans1D3" presStyleIdx="2" presStyleCnt="5"/>
      <dgm:spPr/>
    </dgm:pt>
    <dgm:pt modelId="{9A97CAEB-DA42-7E42-A1E8-1D043E2CB83E}" type="pres">
      <dgm:prSet presAssocID="{F1B67821-F25F-FB4F-95AD-72EA995FF48A}" presName="hierRoot2" presStyleCnt="0">
        <dgm:presLayoutVars>
          <dgm:hierBranch val="init"/>
        </dgm:presLayoutVars>
      </dgm:prSet>
      <dgm:spPr/>
    </dgm:pt>
    <dgm:pt modelId="{CC0726B9-7205-4E4B-A330-31E0AA3029DC}" type="pres">
      <dgm:prSet presAssocID="{F1B67821-F25F-FB4F-95AD-72EA995FF48A}" presName="rootComposite" presStyleCnt="0"/>
      <dgm:spPr/>
    </dgm:pt>
    <dgm:pt modelId="{C6304CA6-B932-DC43-B94D-6BE4409C105E}" type="pres">
      <dgm:prSet presAssocID="{F1B67821-F25F-FB4F-95AD-72EA995FF48A}" presName="rootText" presStyleLbl="node3" presStyleIdx="2" presStyleCnt="5">
        <dgm:presLayoutVars>
          <dgm:chPref val="3"/>
        </dgm:presLayoutVars>
      </dgm:prSet>
      <dgm:spPr/>
    </dgm:pt>
    <dgm:pt modelId="{C1D7A2F9-A602-BA47-AC49-8645AAD1EE04}" type="pres">
      <dgm:prSet presAssocID="{F1B67821-F25F-FB4F-95AD-72EA995FF48A}" presName="rootConnector" presStyleLbl="node3" presStyleIdx="2" presStyleCnt="5"/>
      <dgm:spPr/>
    </dgm:pt>
    <dgm:pt modelId="{249F63EE-2729-EF45-A451-2BFAFC7D4C0A}" type="pres">
      <dgm:prSet presAssocID="{F1B67821-F25F-FB4F-95AD-72EA995FF48A}" presName="hierChild4" presStyleCnt="0"/>
      <dgm:spPr/>
    </dgm:pt>
    <dgm:pt modelId="{44FC205F-22B9-E540-A472-97DB4E8297F0}" type="pres">
      <dgm:prSet presAssocID="{F1B67821-F25F-FB4F-95AD-72EA995FF48A}" presName="hierChild5" presStyleCnt="0"/>
      <dgm:spPr/>
    </dgm:pt>
    <dgm:pt modelId="{A87ECE82-1268-7341-98EA-83E5F0B21636}" type="pres">
      <dgm:prSet presAssocID="{041CFB30-9ABF-914A-A49B-1F684E93D4F2}" presName="hierChild5" presStyleCnt="0"/>
      <dgm:spPr/>
    </dgm:pt>
    <dgm:pt modelId="{8A044C0B-B12D-A342-B800-1A9E28FA6ABD}" type="pres">
      <dgm:prSet presAssocID="{E1C5582D-4D64-8A42-B7BC-4E4779AB6A90}" presName="Name64" presStyleLbl="parChTrans1D2" presStyleIdx="1" presStyleCnt="2"/>
      <dgm:spPr/>
    </dgm:pt>
    <dgm:pt modelId="{7A2E97FF-8F32-4645-A5AB-897BB47E8391}" type="pres">
      <dgm:prSet presAssocID="{CDDE86AC-21C5-AC4A-86C6-B648A82E9AD3}" presName="hierRoot2" presStyleCnt="0">
        <dgm:presLayoutVars>
          <dgm:hierBranch val="init"/>
        </dgm:presLayoutVars>
      </dgm:prSet>
      <dgm:spPr/>
    </dgm:pt>
    <dgm:pt modelId="{514D4285-DD0E-BA42-B722-5B98803FDFE8}" type="pres">
      <dgm:prSet presAssocID="{CDDE86AC-21C5-AC4A-86C6-B648A82E9AD3}" presName="rootComposite" presStyleCnt="0"/>
      <dgm:spPr/>
    </dgm:pt>
    <dgm:pt modelId="{C66307F3-4B4E-8A48-BAD3-895E0C788CA0}" type="pres">
      <dgm:prSet presAssocID="{CDDE86AC-21C5-AC4A-86C6-B648A82E9AD3}" presName="rootText" presStyleLbl="node2" presStyleIdx="1" presStyleCnt="2">
        <dgm:presLayoutVars>
          <dgm:chPref val="3"/>
        </dgm:presLayoutVars>
      </dgm:prSet>
      <dgm:spPr/>
    </dgm:pt>
    <dgm:pt modelId="{DB9CFA56-8B28-FA42-8ACD-9423C57E664A}" type="pres">
      <dgm:prSet presAssocID="{CDDE86AC-21C5-AC4A-86C6-B648A82E9AD3}" presName="rootConnector" presStyleLbl="node2" presStyleIdx="1" presStyleCnt="2"/>
      <dgm:spPr/>
    </dgm:pt>
    <dgm:pt modelId="{F854AAA7-04B4-174A-A196-E619829C9172}" type="pres">
      <dgm:prSet presAssocID="{CDDE86AC-21C5-AC4A-86C6-B648A82E9AD3}" presName="hierChild4" presStyleCnt="0"/>
      <dgm:spPr/>
    </dgm:pt>
    <dgm:pt modelId="{6EA81E76-4039-2549-9EE3-94E8F5CEE6D3}" type="pres">
      <dgm:prSet presAssocID="{DAB8C2BB-6DCE-8541-B8CC-BE1DD7D133E5}" presName="Name64" presStyleLbl="parChTrans1D3" presStyleIdx="3" presStyleCnt="5"/>
      <dgm:spPr/>
    </dgm:pt>
    <dgm:pt modelId="{CA228027-A0F2-CA48-862E-E88558964BE6}" type="pres">
      <dgm:prSet presAssocID="{525BB5AB-63B4-544F-95E2-BB563B66173F}" presName="hierRoot2" presStyleCnt="0">
        <dgm:presLayoutVars>
          <dgm:hierBranch val="init"/>
        </dgm:presLayoutVars>
      </dgm:prSet>
      <dgm:spPr/>
    </dgm:pt>
    <dgm:pt modelId="{60049622-A101-1C4B-A916-74A689D2D224}" type="pres">
      <dgm:prSet presAssocID="{525BB5AB-63B4-544F-95E2-BB563B66173F}" presName="rootComposite" presStyleCnt="0"/>
      <dgm:spPr/>
    </dgm:pt>
    <dgm:pt modelId="{6A540AFC-C09C-9046-8143-1421239C1DB6}" type="pres">
      <dgm:prSet presAssocID="{525BB5AB-63B4-544F-95E2-BB563B66173F}" presName="rootText" presStyleLbl="node3" presStyleIdx="3" presStyleCnt="5">
        <dgm:presLayoutVars>
          <dgm:chPref val="3"/>
        </dgm:presLayoutVars>
      </dgm:prSet>
      <dgm:spPr/>
    </dgm:pt>
    <dgm:pt modelId="{979DD709-E223-C449-835F-1098067FC9E7}" type="pres">
      <dgm:prSet presAssocID="{525BB5AB-63B4-544F-95E2-BB563B66173F}" presName="rootConnector" presStyleLbl="node3" presStyleIdx="3" presStyleCnt="5"/>
      <dgm:spPr/>
    </dgm:pt>
    <dgm:pt modelId="{E3D4555B-3520-F843-98E6-994B2521DA74}" type="pres">
      <dgm:prSet presAssocID="{525BB5AB-63B4-544F-95E2-BB563B66173F}" presName="hierChild4" presStyleCnt="0"/>
      <dgm:spPr/>
    </dgm:pt>
    <dgm:pt modelId="{26159093-2476-D747-AC92-58C34E7B6605}" type="pres">
      <dgm:prSet presAssocID="{525BB5AB-63B4-544F-95E2-BB563B66173F}" presName="hierChild5" presStyleCnt="0"/>
      <dgm:spPr/>
    </dgm:pt>
    <dgm:pt modelId="{6E275A5F-8126-6F4F-99BA-5EA048D9E8A2}" type="pres">
      <dgm:prSet presAssocID="{45965CE4-3AF3-524E-96E9-53CF19D4F8DB}" presName="Name64" presStyleLbl="parChTrans1D3" presStyleIdx="4" presStyleCnt="5"/>
      <dgm:spPr/>
    </dgm:pt>
    <dgm:pt modelId="{8BD0C5D8-6068-F249-A53B-A84301F99EBA}" type="pres">
      <dgm:prSet presAssocID="{44E4F09A-C475-F241-851C-E67357FE07DC}" presName="hierRoot2" presStyleCnt="0">
        <dgm:presLayoutVars>
          <dgm:hierBranch val="init"/>
        </dgm:presLayoutVars>
      </dgm:prSet>
      <dgm:spPr/>
    </dgm:pt>
    <dgm:pt modelId="{09328AB7-11A1-CA44-8C05-D2E8E46BD85A}" type="pres">
      <dgm:prSet presAssocID="{44E4F09A-C475-F241-851C-E67357FE07DC}" presName="rootComposite" presStyleCnt="0"/>
      <dgm:spPr/>
    </dgm:pt>
    <dgm:pt modelId="{A7782E7A-DAF1-8B45-8E24-883AF29851D8}" type="pres">
      <dgm:prSet presAssocID="{44E4F09A-C475-F241-851C-E67357FE07DC}" presName="rootText" presStyleLbl="node3" presStyleIdx="4" presStyleCnt="5">
        <dgm:presLayoutVars>
          <dgm:chPref val="3"/>
        </dgm:presLayoutVars>
      </dgm:prSet>
      <dgm:spPr/>
    </dgm:pt>
    <dgm:pt modelId="{EC92EA4B-3D7A-724A-B376-F04BCD8352EF}" type="pres">
      <dgm:prSet presAssocID="{44E4F09A-C475-F241-851C-E67357FE07DC}" presName="rootConnector" presStyleLbl="node3" presStyleIdx="4" presStyleCnt="5"/>
      <dgm:spPr/>
    </dgm:pt>
    <dgm:pt modelId="{795E8C2F-084C-6443-B92E-7BFC6E3548B5}" type="pres">
      <dgm:prSet presAssocID="{44E4F09A-C475-F241-851C-E67357FE07DC}" presName="hierChild4" presStyleCnt="0"/>
      <dgm:spPr/>
    </dgm:pt>
    <dgm:pt modelId="{E50FEF3A-AF8E-9246-AD5C-C361EB684D46}" type="pres">
      <dgm:prSet presAssocID="{44E4F09A-C475-F241-851C-E67357FE07DC}" presName="hierChild5" presStyleCnt="0"/>
      <dgm:spPr/>
    </dgm:pt>
    <dgm:pt modelId="{C37A89FD-C1E9-7A4D-8E9A-25C497F82031}" type="pres">
      <dgm:prSet presAssocID="{CDDE86AC-21C5-AC4A-86C6-B648A82E9AD3}" presName="hierChild5" presStyleCnt="0"/>
      <dgm:spPr/>
    </dgm:pt>
    <dgm:pt modelId="{76080C8E-6741-004E-96D2-6C99EC5A3F0F}" type="pres">
      <dgm:prSet presAssocID="{BD964C45-FCCC-5948-97FF-81871C1B144E}" presName="hierChild3" presStyleCnt="0"/>
      <dgm:spPr/>
    </dgm:pt>
  </dgm:ptLst>
  <dgm:cxnLst>
    <dgm:cxn modelId="{E4977E05-FBC0-E94F-AD37-B5F214CEBB98}" type="presOf" srcId="{CDDE86AC-21C5-AC4A-86C6-B648A82E9AD3}" destId="{C66307F3-4B4E-8A48-BAD3-895E0C788CA0}" srcOrd="0" destOrd="0" presId="urn:microsoft.com/office/officeart/2009/3/layout/HorizontalOrganizationChart"/>
    <dgm:cxn modelId="{BFFEAF06-AD35-DB46-AE4F-DBD1EF88C38C}" type="presOf" srcId="{6B7930A8-C6B9-BA43-B08C-E4464AF40E5E}" destId="{6469B6BA-D600-4144-BE9B-40E12B95969E}" srcOrd="0" destOrd="0" presId="urn:microsoft.com/office/officeart/2009/3/layout/HorizontalOrganizationChart"/>
    <dgm:cxn modelId="{DA341307-273D-694D-930B-B19552CA0302}" type="presOf" srcId="{BD964C45-FCCC-5948-97FF-81871C1B144E}" destId="{504C808D-4EEF-0244-ACFC-4F0CCE3835A7}" srcOrd="0" destOrd="0" presId="urn:microsoft.com/office/officeart/2009/3/layout/HorizontalOrganizationChart"/>
    <dgm:cxn modelId="{843B9C0B-0A8F-6447-9436-0AC7F5B02B79}" type="presOf" srcId="{041CFB30-9ABF-914A-A49B-1F684E93D4F2}" destId="{71662328-D792-0E43-B1CA-039AC6B1E631}" srcOrd="1" destOrd="0" presId="urn:microsoft.com/office/officeart/2009/3/layout/HorizontalOrganizationChart"/>
    <dgm:cxn modelId="{72403811-30E2-1542-AB83-74DA29761FE5}" srcId="{041CFB30-9ABF-914A-A49B-1F684E93D4F2}" destId="{F1B67821-F25F-FB4F-95AD-72EA995FF48A}" srcOrd="2" destOrd="0" parTransId="{615C71DB-9505-3F45-8DE9-E816E0510003}" sibTransId="{4AD7F190-017E-AF4E-BAF2-2ADAE64A6844}"/>
    <dgm:cxn modelId="{7BF1D815-A5C9-014B-B7AF-5C22F271D750}" type="presOf" srcId="{041CFB30-9ABF-914A-A49B-1F684E93D4F2}" destId="{AFF44C61-441F-4248-B92C-92DA3FE6CEB2}" srcOrd="0" destOrd="0" presId="urn:microsoft.com/office/officeart/2009/3/layout/HorizontalOrganizationChart"/>
    <dgm:cxn modelId="{F54D7017-4D6C-B646-BF43-E5BF96605C5E}" srcId="{BD964C45-FCCC-5948-97FF-81871C1B144E}" destId="{CDDE86AC-21C5-AC4A-86C6-B648A82E9AD3}" srcOrd="1" destOrd="0" parTransId="{E1C5582D-4D64-8A42-B7BC-4E4779AB6A90}" sibTransId="{8D3C13B3-190F-EA46-9E7D-60754CC3A42A}"/>
    <dgm:cxn modelId="{53A95C1D-6D86-4D41-9427-ED9BCEE2FF5D}" type="presOf" srcId="{F1B67821-F25F-FB4F-95AD-72EA995FF48A}" destId="{C1D7A2F9-A602-BA47-AC49-8645AAD1EE04}" srcOrd="1" destOrd="0" presId="urn:microsoft.com/office/officeart/2009/3/layout/HorizontalOrganizationChart"/>
    <dgm:cxn modelId="{A96F9521-9EF5-E74C-908C-843E8120BDB2}" type="presOf" srcId="{525BB5AB-63B4-544F-95E2-BB563B66173F}" destId="{6A540AFC-C09C-9046-8143-1421239C1DB6}" srcOrd="0" destOrd="0" presId="urn:microsoft.com/office/officeart/2009/3/layout/HorizontalOrganizationChart"/>
    <dgm:cxn modelId="{A9F3FB23-FA90-9B42-BDA2-EFBA671207AF}" srcId="{041CFB30-9ABF-914A-A49B-1F684E93D4F2}" destId="{AB58145E-87B5-E942-868F-D9285AAAFFE2}" srcOrd="1" destOrd="0" parTransId="{8FA3E889-D34F-2343-932C-259A35FAF459}" sibTransId="{4A4F38B3-52E8-304C-9677-6B5BAE0EC869}"/>
    <dgm:cxn modelId="{744B8E25-6C3A-6D4F-9BD9-D28F0B65D64A}" type="presOf" srcId="{45965CE4-3AF3-524E-96E9-53CF19D4F8DB}" destId="{6E275A5F-8126-6F4F-99BA-5EA048D9E8A2}" srcOrd="0" destOrd="0" presId="urn:microsoft.com/office/officeart/2009/3/layout/HorizontalOrganizationChart"/>
    <dgm:cxn modelId="{0BAF7528-9151-1946-AADA-9B8B3CCE3F09}" type="presOf" srcId="{6DDCF2FF-1B25-2C48-A7D6-78360698E670}" destId="{C90DF623-A6CD-3A47-9A4E-52666DEDE0B0}" srcOrd="0" destOrd="0" presId="urn:microsoft.com/office/officeart/2009/3/layout/HorizontalOrganizationChart"/>
    <dgm:cxn modelId="{310D7F33-C030-4A4D-8BAC-D3371E5CC241}" type="presOf" srcId="{44E4F09A-C475-F241-851C-E67357FE07DC}" destId="{EC92EA4B-3D7A-724A-B376-F04BCD8352EF}" srcOrd="1" destOrd="0" presId="urn:microsoft.com/office/officeart/2009/3/layout/HorizontalOrganizationChart"/>
    <dgm:cxn modelId="{3A30B135-C479-1E4D-B7E4-5AA6E6357974}" type="presOf" srcId="{BD964C45-FCCC-5948-97FF-81871C1B144E}" destId="{826A501E-AE48-E74B-BAD6-32FE945A8709}" srcOrd="1" destOrd="0" presId="urn:microsoft.com/office/officeart/2009/3/layout/HorizontalOrganizationChart"/>
    <dgm:cxn modelId="{E3928950-6CD8-D84E-BBFF-2EB00E8AC67F}" type="presOf" srcId="{F1B67821-F25F-FB4F-95AD-72EA995FF48A}" destId="{C6304CA6-B932-DC43-B94D-6BE4409C105E}" srcOrd="0" destOrd="0" presId="urn:microsoft.com/office/officeart/2009/3/layout/HorizontalOrganizationChart"/>
    <dgm:cxn modelId="{146F7D5F-B968-994B-93D5-3FDF56B0C2BB}" type="presOf" srcId="{AB58145E-87B5-E942-868F-D9285AAAFFE2}" destId="{E27DFF11-60FD-994E-8271-1A60E06FAC45}" srcOrd="0" destOrd="0" presId="urn:microsoft.com/office/officeart/2009/3/layout/HorizontalOrganizationChart"/>
    <dgm:cxn modelId="{E3865F6C-991E-EE4C-8F28-06F82A24CAFF}" type="presOf" srcId="{6BE13432-6FC6-5E40-9D23-73B759DD0E6E}" destId="{78F97669-C153-8741-96D7-3051B2E87096}" srcOrd="0" destOrd="0" presId="urn:microsoft.com/office/officeart/2009/3/layout/HorizontalOrganizationChart"/>
    <dgm:cxn modelId="{3EDCC37B-9F5C-A646-AB51-D459C8D8BD9D}" srcId="{CDDE86AC-21C5-AC4A-86C6-B648A82E9AD3}" destId="{44E4F09A-C475-F241-851C-E67357FE07DC}" srcOrd="1" destOrd="0" parTransId="{45965CE4-3AF3-524E-96E9-53CF19D4F8DB}" sibTransId="{8918FB6C-55B0-9A4E-BE60-F984F702D8B6}"/>
    <dgm:cxn modelId="{0FCE3186-18AB-A249-9791-33ED7B531D81}" srcId="{BA049B76-2A54-FC41-835A-55D6108E7443}" destId="{BD964C45-FCCC-5948-97FF-81871C1B144E}" srcOrd="0" destOrd="0" parTransId="{1D329BC5-C81D-A144-A456-F296A4337F29}" sibTransId="{CD0B0473-C6AF-EF40-9509-A33C23D3FE0B}"/>
    <dgm:cxn modelId="{C3216C8C-1D78-544C-B4C8-0C666E760F53}" type="presOf" srcId="{615C71DB-9505-3F45-8DE9-E816E0510003}" destId="{D54BE1FF-C868-3740-BF30-88BB4010E673}" srcOrd="0" destOrd="0" presId="urn:microsoft.com/office/officeart/2009/3/layout/HorizontalOrganizationChart"/>
    <dgm:cxn modelId="{7BBD0D91-E917-D64E-9725-1BCA4C787089}" type="presOf" srcId="{525BB5AB-63B4-544F-95E2-BB563B66173F}" destId="{979DD709-E223-C449-835F-1098067FC9E7}" srcOrd="1" destOrd="0" presId="urn:microsoft.com/office/officeart/2009/3/layout/HorizontalOrganizationChart"/>
    <dgm:cxn modelId="{47473591-6365-8049-B4E5-AFAB3F708461}" type="presOf" srcId="{DAB8C2BB-6DCE-8541-B8CC-BE1DD7D133E5}" destId="{6EA81E76-4039-2549-9EE3-94E8F5CEE6D3}" srcOrd="0" destOrd="0" presId="urn:microsoft.com/office/officeart/2009/3/layout/HorizontalOrganizationChart"/>
    <dgm:cxn modelId="{F5EACAAE-D350-7D48-9F64-E0C59CA09626}" type="presOf" srcId="{BA049B76-2A54-FC41-835A-55D6108E7443}" destId="{99229EDB-F3CB-7747-8E50-06A595AAD19C}" srcOrd="0" destOrd="0" presId="urn:microsoft.com/office/officeart/2009/3/layout/HorizontalOrganizationChart"/>
    <dgm:cxn modelId="{05AACDC2-492A-7248-A4FA-AA00B6D85678}" type="presOf" srcId="{8FA3E889-D34F-2343-932C-259A35FAF459}" destId="{A79ECD6A-31AC-DD49-8630-05136D707FAE}" srcOrd="0" destOrd="0" presId="urn:microsoft.com/office/officeart/2009/3/layout/HorizontalOrganizationChart"/>
    <dgm:cxn modelId="{1C96F6C6-D5EF-2041-8CBD-457082CA4092}" type="presOf" srcId="{AB58145E-87B5-E942-868F-D9285AAAFFE2}" destId="{CD5E9430-7E74-7440-9A71-5D39788EA3AD}" srcOrd="1" destOrd="0" presId="urn:microsoft.com/office/officeart/2009/3/layout/HorizontalOrganizationChart"/>
    <dgm:cxn modelId="{4220D8CF-4162-844D-BE19-D7C92B498176}" type="presOf" srcId="{6B7930A8-C6B9-BA43-B08C-E4464AF40E5E}" destId="{32B26D9E-74F4-164B-8617-D14A7263804F}" srcOrd="1" destOrd="0" presId="urn:microsoft.com/office/officeart/2009/3/layout/HorizontalOrganizationChart"/>
    <dgm:cxn modelId="{7CABE0D3-1BB8-B943-B929-B0632E3F7194}" srcId="{041CFB30-9ABF-914A-A49B-1F684E93D4F2}" destId="{6B7930A8-C6B9-BA43-B08C-E4464AF40E5E}" srcOrd="0" destOrd="0" parTransId="{6DDCF2FF-1B25-2C48-A7D6-78360698E670}" sibTransId="{BE18AC99-21A7-CE41-BD05-D859FE14875A}"/>
    <dgm:cxn modelId="{47E2DDDA-0995-B94E-801A-F4EF85754C81}" srcId="{BD964C45-FCCC-5948-97FF-81871C1B144E}" destId="{041CFB30-9ABF-914A-A49B-1F684E93D4F2}" srcOrd="0" destOrd="0" parTransId="{6BE13432-6FC6-5E40-9D23-73B759DD0E6E}" sibTransId="{9A2E759A-C3E8-E146-B121-729A4F3390CC}"/>
    <dgm:cxn modelId="{53740ADE-34E5-AC47-8703-90EE65B5DCCD}" srcId="{CDDE86AC-21C5-AC4A-86C6-B648A82E9AD3}" destId="{525BB5AB-63B4-544F-95E2-BB563B66173F}" srcOrd="0" destOrd="0" parTransId="{DAB8C2BB-6DCE-8541-B8CC-BE1DD7D133E5}" sibTransId="{6A3F1B1E-5B7B-D54A-85EE-0B2BC2F78550}"/>
    <dgm:cxn modelId="{EA35EDE0-E5FB-8143-860A-F78E8A19CB43}" type="presOf" srcId="{44E4F09A-C475-F241-851C-E67357FE07DC}" destId="{A7782E7A-DAF1-8B45-8E24-883AF29851D8}" srcOrd="0" destOrd="0" presId="urn:microsoft.com/office/officeart/2009/3/layout/HorizontalOrganizationChart"/>
    <dgm:cxn modelId="{A8D0D9E6-7568-BD49-A072-C6CC755B989A}" type="presOf" srcId="{CDDE86AC-21C5-AC4A-86C6-B648A82E9AD3}" destId="{DB9CFA56-8B28-FA42-8ACD-9423C57E664A}" srcOrd="1" destOrd="0" presId="urn:microsoft.com/office/officeart/2009/3/layout/HorizontalOrganizationChart"/>
    <dgm:cxn modelId="{45678BEB-CC02-FA47-AA7A-0AC61F2FD6A6}" type="presOf" srcId="{E1C5582D-4D64-8A42-B7BC-4E4779AB6A90}" destId="{8A044C0B-B12D-A342-B800-1A9E28FA6ABD}" srcOrd="0" destOrd="0" presId="urn:microsoft.com/office/officeart/2009/3/layout/HorizontalOrganizationChart"/>
    <dgm:cxn modelId="{30521F67-F59E-8842-A3ED-DBC39028E0D2}" type="presParOf" srcId="{99229EDB-F3CB-7747-8E50-06A595AAD19C}" destId="{D7024061-38C8-1F4B-BCF1-DEFAEEC0C803}" srcOrd="0" destOrd="0" presId="urn:microsoft.com/office/officeart/2009/3/layout/HorizontalOrganizationChart"/>
    <dgm:cxn modelId="{480174EA-825C-2947-B4F5-4EAE405C892A}" type="presParOf" srcId="{D7024061-38C8-1F4B-BCF1-DEFAEEC0C803}" destId="{FACDA9F0-281E-814F-BDC2-E12C32D50DAF}" srcOrd="0" destOrd="0" presId="urn:microsoft.com/office/officeart/2009/3/layout/HorizontalOrganizationChart"/>
    <dgm:cxn modelId="{5D5C40D2-6BAD-F740-AB8A-3314191A9423}" type="presParOf" srcId="{FACDA9F0-281E-814F-BDC2-E12C32D50DAF}" destId="{504C808D-4EEF-0244-ACFC-4F0CCE3835A7}" srcOrd="0" destOrd="0" presId="urn:microsoft.com/office/officeart/2009/3/layout/HorizontalOrganizationChart"/>
    <dgm:cxn modelId="{876E247C-093B-B649-82A9-D3D0210C61DA}" type="presParOf" srcId="{FACDA9F0-281E-814F-BDC2-E12C32D50DAF}" destId="{826A501E-AE48-E74B-BAD6-32FE945A8709}" srcOrd="1" destOrd="0" presId="urn:microsoft.com/office/officeart/2009/3/layout/HorizontalOrganizationChart"/>
    <dgm:cxn modelId="{EF1B5710-A929-7A45-AE6D-0E3DFC118BE5}" type="presParOf" srcId="{D7024061-38C8-1F4B-BCF1-DEFAEEC0C803}" destId="{1DF070D3-F8A6-0144-B977-A45E0BCFA951}" srcOrd="1" destOrd="0" presId="urn:microsoft.com/office/officeart/2009/3/layout/HorizontalOrganizationChart"/>
    <dgm:cxn modelId="{5F543923-B96F-3546-ABA5-31C368D50402}" type="presParOf" srcId="{1DF070D3-F8A6-0144-B977-A45E0BCFA951}" destId="{78F97669-C153-8741-96D7-3051B2E87096}" srcOrd="0" destOrd="0" presId="urn:microsoft.com/office/officeart/2009/3/layout/HorizontalOrganizationChart"/>
    <dgm:cxn modelId="{27ED62E8-6A53-3A43-9D51-8FC8903D0265}" type="presParOf" srcId="{1DF070D3-F8A6-0144-B977-A45E0BCFA951}" destId="{3FBE23EC-BE32-8E40-BE01-96423B5A11A8}" srcOrd="1" destOrd="0" presId="urn:microsoft.com/office/officeart/2009/3/layout/HorizontalOrganizationChart"/>
    <dgm:cxn modelId="{DD0FB7AB-A843-BA44-8898-3F514CE0450A}" type="presParOf" srcId="{3FBE23EC-BE32-8E40-BE01-96423B5A11A8}" destId="{AF3CED4F-016D-344C-81A7-27F7BDA5E6E7}" srcOrd="0" destOrd="0" presId="urn:microsoft.com/office/officeart/2009/3/layout/HorizontalOrganizationChart"/>
    <dgm:cxn modelId="{EF5F037F-7EDB-384E-BEB6-E186E5CE5B5B}" type="presParOf" srcId="{AF3CED4F-016D-344C-81A7-27F7BDA5E6E7}" destId="{AFF44C61-441F-4248-B92C-92DA3FE6CEB2}" srcOrd="0" destOrd="0" presId="urn:microsoft.com/office/officeart/2009/3/layout/HorizontalOrganizationChart"/>
    <dgm:cxn modelId="{76939193-E1BD-4845-BEB6-43BBB6AD1870}" type="presParOf" srcId="{AF3CED4F-016D-344C-81A7-27F7BDA5E6E7}" destId="{71662328-D792-0E43-B1CA-039AC6B1E631}" srcOrd="1" destOrd="0" presId="urn:microsoft.com/office/officeart/2009/3/layout/HorizontalOrganizationChart"/>
    <dgm:cxn modelId="{6CD04534-D33B-D14D-92FF-EE8B67C82A95}" type="presParOf" srcId="{3FBE23EC-BE32-8E40-BE01-96423B5A11A8}" destId="{B45ADE2D-9FEE-F442-8A1B-F33350848F15}" srcOrd="1" destOrd="0" presId="urn:microsoft.com/office/officeart/2009/3/layout/HorizontalOrganizationChart"/>
    <dgm:cxn modelId="{C6D7B3CE-2AFE-0F4F-B099-B2530AE11405}" type="presParOf" srcId="{B45ADE2D-9FEE-F442-8A1B-F33350848F15}" destId="{C90DF623-A6CD-3A47-9A4E-52666DEDE0B0}" srcOrd="0" destOrd="0" presId="urn:microsoft.com/office/officeart/2009/3/layout/HorizontalOrganizationChart"/>
    <dgm:cxn modelId="{536E3D36-F47B-174D-AAD6-7BBAD5CDBE71}" type="presParOf" srcId="{B45ADE2D-9FEE-F442-8A1B-F33350848F15}" destId="{2A91CF14-4CD1-FA42-9376-54DE7A694AE9}" srcOrd="1" destOrd="0" presId="urn:microsoft.com/office/officeart/2009/3/layout/HorizontalOrganizationChart"/>
    <dgm:cxn modelId="{3709D6AA-D3FE-C543-854E-5812C0A36D57}" type="presParOf" srcId="{2A91CF14-4CD1-FA42-9376-54DE7A694AE9}" destId="{C58D6213-CEBE-6941-93E3-DFA00A2B7E7D}" srcOrd="0" destOrd="0" presId="urn:microsoft.com/office/officeart/2009/3/layout/HorizontalOrganizationChart"/>
    <dgm:cxn modelId="{FAB5F200-B8EC-0F43-8476-8350C39DABB6}" type="presParOf" srcId="{C58D6213-CEBE-6941-93E3-DFA00A2B7E7D}" destId="{6469B6BA-D600-4144-BE9B-40E12B95969E}" srcOrd="0" destOrd="0" presId="urn:microsoft.com/office/officeart/2009/3/layout/HorizontalOrganizationChart"/>
    <dgm:cxn modelId="{D41C147D-AC46-1944-9A72-1779E3AD2A6E}" type="presParOf" srcId="{C58D6213-CEBE-6941-93E3-DFA00A2B7E7D}" destId="{32B26D9E-74F4-164B-8617-D14A7263804F}" srcOrd="1" destOrd="0" presId="urn:microsoft.com/office/officeart/2009/3/layout/HorizontalOrganizationChart"/>
    <dgm:cxn modelId="{A176A65E-9BE5-8648-BCA8-15200C9697ED}" type="presParOf" srcId="{2A91CF14-4CD1-FA42-9376-54DE7A694AE9}" destId="{0E95530B-ACA8-0244-90B0-A868570C47BF}" srcOrd="1" destOrd="0" presId="urn:microsoft.com/office/officeart/2009/3/layout/HorizontalOrganizationChart"/>
    <dgm:cxn modelId="{E2D459BB-14CF-A449-AAB0-52CF3407848D}" type="presParOf" srcId="{2A91CF14-4CD1-FA42-9376-54DE7A694AE9}" destId="{0B41C470-967B-D447-BA48-4F04548DBFA0}" srcOrd="2" destOrd="0" presId="urn:microsoft.com/office/officeart/2009/3/layout/HorizontalOrganizationChart"/>
    <dgm:cxn modelId="{E50C35CC-74CF-634F-9631-57D80F1390F7}" type="presParOf" srcId="{B45ADE2D-9FEE-F442-8A1B-F33350848F15}" destId="{A79ECD6A-31AC-DD49-8630-05136D707FAE}" srcOrd="2" destOrd="0" presId="urn:microsoft.com/office/officeart/2009/3/layout/HorizontalOrganizationChart"/>
    <dgm:cxn modelId="{A063156C-289A-624A-9F32-DD0EEC7C8191}" type="presParOf" srcId="{B45ADE2D-9FEE-F442-8A1B-F33350848F15}" destId="{4651F738-D163-1940-A51E-9567851E51CF}" srcOrd="3" destOrd="0" presId="urn:microsoft.com/office/officeart/2009/3/layout/HorizontalOrganizationChart"/>
    <dgm:cxn modelId="{8C29B819-313B-D74E-B070-6E6DA4063B81}" type="presParOf" srcId="{4651F738-D163-1940-A51E-9567851E51CF}" destId="{C3702A7E-C18B-C247-ADEA-1E81CA480DB6}" srcOrd="0" destOrd="0" presId="urn:microsoft.com/office/officeart/2009/3/layout/HorizontalOrganizationChart"/>
    <dgm:cxn modelId="{AC8C444E-8A1F-2740-8EA7-0FF88757C0B8}" type="presParOf" srcId="{C3702A7E-C18B-C247-ADEA-1E81CA480DB6}" destId="{E27DFF11-60FD-994E-8271-1A60E06FAC45}" srcOrd="0" destOrd="0" presId="urn:microsoft.com/office/officeart/2009/3/layout/HorizontalOrganizationChart"/>
    <dgm:cxn modelId="{16D2D3BF-1B5A-1246-99B3-0A19DF3B7AEA}" type="presParOf" srcId="{C3702A7E-C18B-C247-ADEA-1E81CA480DB6}" destId="{CD5E9430-7E74-7440-9A71-5D39788EA3AD}" srcOrd="1" destOrd="0" presId="urn:microsoft.com/office/officeart/2009/3/layout/HorizontalOrganizationChart"/>
    <dgm:cxn modelId="{8DC3C4B5-1E7B-3649-818D-2D770DC2BCE2}" type="presParOf" srcId="{4651F738-D163-1940-A51E-9567851E51CF}" destId="{70B84CC8-E342-354E-82A7-5F47051C7D75}" srcOrd="1" destOrd="0" presId="urn:microsoft.com/office/officeart/2009/3/layout/HorizontalOrganizationChart"/>
    <dgm:cxn modelId="{236EC5E6-EDEE-6047-99E6-A6CEFCAE03BD}" type="presParOf" srcId="{4651F738-D163-1940-A51E-9567851E51CF}" destId="{BCEAE6E5-FD40-0843-B318-3F7703E57B40}" srcOrd="2" destOrd="0" presId="urn:microsoft.com/office/officeart/2009/3/layout/HorizontalOrganizationChart"/>
    <dgm:cxn modelId="{80BA7E4B-AA61-CA4F-A672-4A57E4BDF22E}" type="presParOf" srcId="{B45ADE2D-9FEE-F442-8A1B-F33350848F15}" destId="{D54BE1FF-C868-3740-BF30-88BB4010E673}" srcOrd="4" destOrd="0" presId="urn:microsoft.com/office/officeart/2009/3/layout/HorizontalOrganizationChart"/>
    <dgm:cxn modelId="{CA5EC33C-91A6-784C-A188-921EBE444EF1}" type="presParOf" srcId="{B45ADE2D-9FEE-F442-8A1B-F33350848F15}" destId="{9A97CAEB-DA42-7E42-A1E8-1D043E2CB83E}" srcOrd="5" destOrd="0" presId="urn:microsoft.com/office/officeart/2009/3/layout/HorizontalOrganizationChart"/>
    <dgm:cxn modelId="{AB3540B6-BB8D-9848-9A2C-B4DC0ABD8755}" type="presParOf" srcId="{9A97CAEB-DA42-7E42-A1E8-1D043E2CB83E}" destId="{CC0726B9-7205-4E4B-A330-31E0AA3029DC}" srcOrd="0" destOrd="0" presId="urn:microsoft.com/office/officeart/2009/3/layout/HorizontalOrganizationChart"/>
    <dgm:cxn modelId="{FCC21E18-9DE2-FC45-BC25-42A34F7AA740}" type="presParOf" srcId="{CC0726B9-7205-4E4B-A330-31E0AA3029DC}" destId="{C6304CA6-B932-DC43-B94D-6BE4409C105E}" srcOrd="0" destOrd="0" presId="urn:microsoft.com/office/officeart/2009/3/layout/HorizontalOrganizationChart"/>
    <dgm:cxn modelId="{F9E2463A-14A4-7E42-B44B-2324259A7D1E}" type="presParOf" srcId="{CC0726B9-7205-4E4B-A330-31E0AA3029DC}" destId="{C1D7A2F9-A602-BA47-AC49-8645AAD1EE04}" srcOrd="1" destOrd="0" presId="urn:microsoft.com/office/officeart/2009/3/layout/HorizontalOrganizationChart"/>
    <dgm:cxn modelId="{F90D2E84-9A0F-9A4B-AA5A-39E63A704A9C}" type="presParOf" srcId="{9A97CAEB-DA42-7E42-A1E8-1D043E2CB83E}" destId="{249F63EE-2729-EF45-A451-2BFAFC7D4C0A}" srcOrd="1" destOrd="0" presId="urn:microsoft.com/office/officeart/2009/3/layout/HorizontalOrganizationChart"/>
    <dgm:cxn modelId="{A52B6D16-9C10-AC47-A0F5-48A46B399E91}" type="presParOf" srcId="{9A97CAEB-DA42-7E42-A1E8-1D043E2CB83E}" destId="{44FC205F-22B9-E540-A472-97DB4E8297F0}" srcOrd="2" destOrd="0" presId="urn:microsoft.com/office/officeart/2009/3/layout/HorizontalOrganizationChart"/>
    <dgm:cxn modelId="{76673266-8F72-4C42-ABAA-15C9919CB0F5}" type="presParOf" srcId="{3FBE23EC-BE32-8E40-BE01-96423B5A11A8}" destId="{A87ECE82-1268-7341-98EA-83E5F0B21636}" srcOrd="2" destOrd="0" presId="urn:microsoft.com/office/officeart/2009/3/layout/HorizontalOrganizationChart"/>
    <dgm:cxn modelId="{8A2100E1-1C34-3B4B-82EC-5A0A6B6A2214}" type="presParOf" srcId="{1DF070D3-F8A6-0144-B977-A45E0BCFA951}" destId="{8A044C0B-B12D-A342-B800-1A9E28FA6ABD}" srcOrd="2" destOrd="0" presId="urn:microsoft.com/office/officeart/2009/3/layout/HorizontalOrganizationChart"/>
    <dgm:cxn modelId="{BCBE5AA9-A84F-F944-802B-9D24A38CBAB7}" type="presParOf" srcId="{1DF070D3-F8A6-0144-B977-A45E0BCFA951}" destId="{7A2E97FF-8F32-4645-A5AB-897BB47E8391}" srcOrd="3" destOrd="0" presId="urn:microsoft.com/office/officeart/2009/3/layout/HorizontalOrganizationChart"/>
    <dgm:cxn modelId="{C33A1F60-E1BD-2846-BFD8-71B90A9EA762}" type="presParOf" srcId="{7A2E97FF-8F32-4645-A5AB-897BB47E8391}" destId="{514D4285-DD0E-BA42-B722-5B98803FDFE8}" srcOrd="0" destOrd="0" presId="urn:microsoft.com/office/officeart/2009/3/layout/HorizontalOrganizationChart"/>
    <dgm:cxn modelId="{910C00AB-122F-D94B-BD22-DA70CD527B6E}" type="presParOf" srcId="{514D4285-DD0E-BA42-B722-5B98803FDFE8}" destId="{C66307F3-4B4E-8A48-BAD3-895E0C788CA0}" srcOrd="0" destOrd="0" presId="urn:microsoft.com/office/officeart/2009/3/layout/HorizontalOrganizationChart"/>
    <dgm:cxn modelId="{E81DE976-AC57-E044-8015-CD5C0D97B5BC}" type="presParOf" srcId="{514D4285-DD0E-BA42-B722-5B98803FDFE8}" destId="{DB9CFA56-8B28-FA42-8ACD-9423C57E664A}" srcOrd="1" destOrd="0" presId="urn:microsoft.com/office/officeart/2009/3/layout/HorizontalOrganizationChart"/>
    <dgm:cxn modelId="{BE976E41-6C95-994D-9DE4-B35757F1C320}" type="presParOf" srcId="{7A2E97FF-8F32-4645-A5AB-897BB47E8391}" destId="{F854AAA7-04B4-174A-A196-E619829C9172}" srcOrd="1" destOrd="0" presId="urn:microsoft.com/office/officeart/2009/3/layout/HorizontalOrganizationChart"/>
    <dgm:cxn modelId="{02D1ACEA-50E7-FB4D-82DC-2C6E8D939044}" type="presParOf" srcId="{F854AAA7-04B4-174A-A196-E619829C9172}" destId="{6EA81E76-4039-2549-9EE3-94E8F5CEE6D3}" srcOrd="0" destOrd="0" presId="urn:microsoft.com/office/officeart/2009/3/layout/HorizontalOrganizationChart"/>
    <dgm:cxn modelId="{B640E9F5-4B33-AD47-9470-021A2021E299}" type="presParOf" srcId="{F854AAA7-04B4-174A-A196-E619829C9172}" destId="{CA228027-A0F2-CA48-862E-E88558964BE6}" srcOrd="1" destOrd="0" presId="urn:microsoft.com/office/officeart/2009/3/layout/HorizontalOrganizationChart"/>
    <dgm:cxn modelId="{2BB70575-7565-3842-9E75-D8CD7992C32D}" type="presParOf" srcId="{CA228027-A0F2-CA48-862E-E88558964BE6}" destId="{60049622-A101-1C4B-A916-74A689D2D224}" srcOrd="0" destOrd="0" presId="urn:microsoft.com/office/officeart/2009/3/layout/HorizontalOrganizationChart"/>
    <dgm:cxn modelId="{4BA444DF-CCB3-7E45-8B8C-98CE88D44969}" type="presParOf" srcId="{60049622-A101-1C4B-A916-74A689D2D224}" destId="{6A540AFC-C09C-9046-8143-1421239C1DB6}" srcOrd="0" destOrd="0" presId="urn:microsoft.com/office/officeart/2009/3/layout/HorizontalOrganizationChart"/>
    <dgm:cxn modelId="{E8B63036-A552-1D4E-A9EE-F52EA6C56B07}" type="presParOf" srcId="{60049622-A101-1C4B-A916-74A689D2D224}" destId="{979DD709-E223-C449-835F-1098067FC9E7}" srcOrd="1" destOrd="0" presId="urn:microsoft.com/office/officeart/2009/3/layout/HorizontalOrganizationChart"/>
    <dgm:cxn modelId="{80EC780B-B020-784E-AC94-79FEE746C8E5}" type="presParOf" srcId="{CA228027-A0F2-CA48-862E-E88558964BE6}" destId="{E3D4555B-3520-F843-98E6-994B2521DA74}" srcOrd="1" destOrd="0" presId="urn:microsoft.com/office/officeart/2009/3/layout/HorizontalOrganizationChart"/>
    <dgm:cxn modelId="{112E58B1-5313-CD4F-8436-5768E596C8BE}" type="presParOf" srcId="{CA228027-A0F2-CA48-862E-E88558964BE6}" destId="{26159093-2476-D747-AC92-58C34E7B6605}" srcOrd="2" destOrd="0" presId="urn:microsoft.com/office/officeart/2009/3/layout/HorizontalOrganizationChart"/>
    <dgm:cxn modelId="{C7317AA3-4B87-B04D-9AD5-6385C415E199}" type="presParOf" srcId="{F854AAA7-04B4-174A-A196-E619829C9172}" destId="{6E275A5F-8126-6F4F-99BA-5EA048D9E8A2}" srcOrd="2" destOrd="0" presId="urn:microsoft.com/office/officeart/2009/3/layout/HorizontalOrganizationChart"/>
    <dgm:cxn modelId="{C78AAFC0-4D2E-9548-955A-C4F6EA41E045}" type="presParOf" srcId="{F854AAA7-04B4-174A-A196-E619829C9172}" destId="{8BD0C5D8-6068-F249-A53B-A84301F99EBA}" srcOrd="3" destOrd="0" presId="urn:microsoft.com/office/officeart/2009/3/layout/HorizontalOrganizationChart"/>
    <dgm:cxn modelId="{348786BA-0DD2-0742-A726-4A4603D13479}" type="presParOf" srcId="{8BD0C5D8-6068-F249-A53B-A84301F99EBA}" destId="{09328AB7-11A1-CA44-8C05-D2E8E46BD85A}" srcOrd="0" destOrd="0" presId="urn:microsoft.com/office/officeart/2009/3/layout/HorizontalOrganizationChart"/>
    <dgm:cxn modelId="{9BCE9EC7-D04F-6C49-985D-A95885613518}" type="presParOf" srcId="{09328AB7-11A1-CA44-8C05-D2E8E46BD85A}" destId="{A7782E7A-DAF1-8B45-8E24-883AF29851D8}" srcOrd="0" destOrd="0" presId="urn:microsoft.com/office/officeart/2009/3/layout/HorizontalOrganizationChart"/>
    <dgm:cxn modelId="{A6FBDB2A-5B0A-7241-9D98-66231072914D}" type="presParOf" srcId="{09328AB7-11A1-CA44-8C05-D2E8E46BD85A}" destId="{EC92EA4B-3D7A-724A-B376-F04BCD8352EF}" srcOrd="1" destOrd="0" presId="urn:microsoft.com/office/officeart/2009/3/layout/HorizontalOrganizationChart"/>
    <dgm:cxn modelId="{8B51A71D-2C76-7443-942A-BB30A4D825E1}" type="presParOf" srcId="{8BD0C5D8-6068-F249-A53B-A84301F99EBA}" destId="{795E8C2F-084C-6443-B92E-7BFC6E3548B5}" srcOrd="1" destOrd="0" presId="urn:microsoft.com/office/officeart/2009/3/layout/HorizontalOrganizationChart"/>
    <dgm:cxn modelId="{7C5D3A36-657D-2D45-BBF7-961E7A955C40}" type="presParOf" srcId="{8BD0C5D8-6068-F249-A53B-A84301F99EBA}" destId="{E50FEF3A-AF8E-9246-AD5C-C361EB684D46}" srcOrd="2" destOrd="0" presId="urn:microsoft.com/office/officeart/2009/3/layout/HorizontalOrganizationChart"/>
    <dgm:cxn modelId="{7C82C626-7540-9F4D-ABE4-8B07E7FB7945}" type="presParOf" srcId="{7A2E97FF-8F32-4645-A5AB-897BB47E8391}" destId="{C37A89FD-C1E9-7A4D-8E9A-25C497F82031}" srcOrd="2" destOrd="0" presId="urn:microsoft.com/office/officeart/2009/3/layout/HorizontalOrganizationChart"/>
    <dgm:cxn modelId="{FC8E1B56-6255-D149-8C1C-0183BDA68627}" type="presParOf" srcId="{D7024061-38C8-1F4B-BCF1-DEFAEEC0C803}" destId="{76080C8E-6741-004E-96D2-6C99EC5A3F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B66B57D-8002-9A41-AFEA-E0EF654493C5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685375D-8567-4C45-8579-7768F306BC2D}">
      <dgm:prSet phldrT="[Text]"/>
      <dgm:spPr/>
      <dgm:t>
        <a:bodyPr/>
        <a:lstStyle/>
        <a:p>
          <a:r>
            <a:rPr lang="en-US" dirty="0"/>
            <a:t>Atos do </a:t>
          </a:r>
          <a:r>
            <a:rPr lang="en-US" dirty="0" err="1"/>
            <a:t>Serventuário</a:t>
          </a:r>
          <a:endParaRPr lang="en-US" dirty="0"/>
        </a:p>
      </dgm:t>
    </dgm:pt>
    <dgm:pt modelId="{1D00857B-94CB-2741-B068-777B9CFD7704}" type="parTrans" cxnId="{AE69B222-A0FD-5E4D-8457-2E4E9AC43245}">
      <dgm:prSet/>
      <dgm:spPr/>
      <dgm:t>
        <a:bodyPr/>
        <a:lstStyle/>
        <a:p>
          <a:endParaRPr lang="en-US"/>
        </a:p>
      </dgm:t>
    </dgm:pt>
    <dgm:pt modelId="{2C4A4D62-37B1-6C4B-AFC8-D5CF6B06B127}" type="sibTrans" cxnId="{AE69B222-A0FD-5E4D-8457-2E4E9AC43245}">
      <dgm:prSet/>
      <dgm:spPr/>
      <dgm:t>
        <a:bodyPr/>
        <a:lstStyle/>
        <a:p>
          <a:endParaRPr lang="en-US"/>
        </a:p>
      </dgm:t>
    </dgm:pt>
    <dgm:pt modelId="{5E9E9B08-5D53-5E42-8B14-D105AE75BEBA}">
      <dgm:prSet phldrT="[Text]"/>
      <dgm:spPr/>
      <dgm:t>
        <a:bodyPr/>
        <a:lstStyle/>
        <a:p>
          <a:r>
            <a:rPr lang="en-US" b="1" dirty="0" err="1"/>
            <a:t>Movimentação</a:t>
          </a:r>
          <a:r>
            <a:rPr lang="en-US" dirty="0"/>
            <a:t> (art. 93, XIV, CF/88)</a:t>
          </a:r>
        </a:p>
      </dgm:t>
    </dgm:pt>
    <dgm:pt modelId="{4E8A6E77-1277-FB4D-86E3-55060B99C6F0}" type="parTrans" cxnId="{D3EF1130-22EA-BB44-91A1-230559BC3B54}">
      <dgm:prSet/>
      <dgm:spPr/>
      <dgm:t>
        <a:bodyPr/>
        <a:lstStyle/>
        <a:p>
          <a:endParaRPr lang="en-US"/>
        </a:p>
      </dgm:t>
    </dgm:pt>
    <dgm:pt modelId="{F99DDEF2-DE4E-244E-AAAF-241102184330}" type="sibTrans" cxnId="{D3EF1130-22EA-BB44-91A1-230559BC3B54}">
      <dgm:prSet/>
      <dgm:spPr/>
      <dgm:t>
        <a:bodyPr/>
        <a:lstStyle/>
        <a:p>
          <a:endParaRPr lang="en-US"/>
        </a:p>
      </dgm:t>
    </dgm:pt>
    <dgm:pt modelId="{2D9A6A23-A673-1F4A-88C4-5BEE36EB6E99}">
      <dgm:prSet phldrT="[Text]"/>
      <dgm:spPr/>
      <dgm:t>
        <a:bodyPr/>
        <a:lstStyle/>
        <a:p>
          <a:r>
            <a:rPr lang="en-US" b="1" dirty="0" err="1"/>
            <a:t>Documentação</a:t>
          </a:r>
          <a:endParaRPr lang="en-US" b="1" dirty="0"/>
        </a:p>
      </dgm:t>
    </dgm:pt>
    <dgm:pt modelId="{8D230B4A-9393-C94D-AEF7-4ACD6E9654F0}" type="parTrans" cxnId="{AA23F68E-9DA9-0946-8983-A4E28F395FF0}">
      <dgm:prSet/>
      <dgm:spPr/>
      <dgm:t>
        <a:bodyPr/>
        <a:lstStyle/>
        <a:p>
          <a:endParaRPr lang="en-US"/>
        </a:p>
      </dgm:t>
    </dgm:pt>
    <dgm:pt modelId="{BAC156F3-5F37-FB48-B046-42EC35C4D262}" type="sibTrans" cxnId="{AA23F68E-9DA9-0946-8983-A4E28F395FF0}">
      <dgm:prSet/>
      <dgm:spPr/>
      <dgm:t>
        <a:bodyPr/>
        <a:lstStyle/>
        <a:p>
          <a:endParaRPr lang="en-US"/>
        </a:p>
      </dgm:t>
    </dgm:pt>
    <dgm:pt modelId="{CB41C731-6492-EA4B-AC38-20FE384EA403}" type="pres">
      <dgm:prSet presAssocID="{2B66B57D-8002-9A41-AFEA-E0EF654493C5}" presName="composite" presStyleCnt="0">
        <dgm:presLayoutVars>
          <dgm:chMax val="1"/>
          <dgm:dir/>
          <dgm:resizeHandles val="exact"/>
        </dgm:presLayoutVars>
      </dgm:prSet>
      <dgm:spPr/>
    </dgm:pt>
    <dgm:pt modelId="{BA291D12-26F3-C047-8974-C6D2BD47E9CE}" type="pres">
      <dgm:prSet presAssocID="{2685375D-8567-4C45-8579-7768F306BC2D}" presName="roof" presStyleLbl="dkBgShp" presStyleIdx="0" presStyleCnt="2"/>
      <dgm:spPr/>
    </dgm:pt>
    <dgm:pt modelId="{5199B779-47BB-744F-9D28-719B6B43FD0D}" type="pres">
      <dgm:prSet presAssocID="{2685375D-8567-4C45-8579-7768F306BC2D}" presName="pillars" presStyleCnt="0"/>
      <dgm:spPr/>
    </dgm:pt>
    <dgm:pt modelId="{76804214-5ACD-E04D-9F45-1EB7FB10F303}" type="pres">
      <dgm:prSet presAssocID="{2685375D-8567-4C45-8579-7768F306BC2D}" presName="pillar1" presStyleLbl="node1" presStyleIdx="0" presStyleCnt="2">
        <dgm:presLayoutVars>
          <dgm:bulletEnabled val="1"/>
        </dgm:presLayoutVars>
      </dgm:prSet>
      <dgm:spPr/>
    </dgm:pt>
    <dgm:pt modelId="{97941C35-F658-D04F-B1B6-7F5959697C87}" type="pres">
      <dgm:prSet presAssocID="{2D9A6A23-A673-1F4A-88C4-5BEE36EB6E99}" presName="pillarX" presStyleLbl="node1" presStyleIdx="1" presStyleCnt="2">
        <dgm:presLayoutVars>
          <dgm:bulletEnabled val="1"/>
        </dgm:presLayoutVars>
      </dgm:prSet>
      <dgm:spPr/>
    </dgm:pt>
    <dgm:pt modelId="{6A31D1DE-0255-E841-BB51-494C598FE034}" type="pres">
      <dgm:prSet presAssocID="{2685375D-8567-4C45-8579-7768F306BC2D}" presName="base" presStyleLbl="dkBgShp" presStyleIdx="1" presStyleCnt="2"/>
      <dgm:spPr/>
    </dgm:pt>
  </dgm:ptLst>
  <dgm:cxnLst>
    <dgm:cxn modelId="{AE69B222-A0FD-5E4D-8457-2E4E9AC43245}" srcId="{2B66B57D-8002-9A41-AFEA-E0EF654493C5}" destId="{2685375D-8567-4C45-8579-7768F306BC2D}" srcOrd="0" destOrd="0" parTransId="{1D00857B-94CB-2741-B068-777B9CFD7704}" sibTransId="{2C4A4D62-37B1-6C4B-AFC8-D5CF6B06B127}"/>
    <dgm:cxn modelId="{D3EF1130-22EA-BB44-91A1-230559BC3B54}" srcId="{2685375D-8567-4C45-8579-7768F306BC2D}" destId="{5E9E9B08-5D53-5E42-8B14-D105AE75BEBA}" srcOrd="0" destOrd="0" parTransId="{4E8A6E77-1277-FB4D-86E3-55060B99C6F0}" sibTransId="{F99DDEF2-DE4E-244E-AAAF-241102184330}"/>
    <dgm:cxn modelId="{0483493A-42A6-0449-96D1-25EDA270745E}" type="presOf" srcId="{2D9A6A23-A673-1F4A-88C4-5BEE36EB6E99}" destId="{97941C35-F658-D04F-B1B6-7F5959697C87}" srcOrd="0" destOrd="0" presId="urn:microsoft.com/office/officeart/2005/8/layout/hList3"/>
    <dgm:cxn modelId="{AA23F68E-9DA9-0946-8983-A4E28F395FF0}" srcId="{2685375D-8567-4C45-8579-7768F306BC2D}" destId="{2D9A6A23-A673-1F4A-88C4-5BEE36EB6E99}" srcOrd="1" destOrd="0" parTransId="{8D230B4A-9393-C94D-AEF7-4ACD6E9654F0}" sibTransId="{BAC156F3-5F37-FB48-B046-42EC35C4D262}"/>
    <dgm:cxn modelId="{33A396B9-6196-FF4E-B183-2421E8B32D00}" type="presOf" srcId="{2B66B57D-8002-9A41-AFEA-E0EF654493C5}" destId="{CB41C731-6492-EA4B-AC38-20FE384EA403}" srcOrd="0" destOrd="0" presId="urn:microsoft.com/office/officeart/2005/8/layout/hList3"/>
    <dgm:cxn modelId="{494243C3-4B09-3D46-9919-425A44C5D82C}" type="presOf" srcId="{2685375D-8567-4C45-8579-7768F306BC2D}" destId="{BA291D12-26F3-C047-8974-C6D2BD47E9CE}" srcOrd="0" destOrd="0" presId="urn:microsoft.com/office/officeart/2005/8/layout/hList3"/>
    <dgm:cxn modelId="{8476B4D7-217F-C248-9C9A-E8204BF4D57A}" type="presOf" srcId="{5E9E9B08-5D53-5E42-8B14-D105AE75BEBA}" destId="{76804214-5ACD-E04D-9F45-1EB7FB10F303}" srcOrd="0" destOrd="0" presId="urn:microsoft.com/office/officeart/2005/8/layout/hList3"/>
    <dgm:cxn modelId="{AA9D3C5F-D875-9144-BB69-0B45E05EBFB5}" type="presParOf" srcId="{CB41C731-6492-EA4B-AC38-20FE384EA403}" destId="{BA291D12-26F3-C047-8974-C6D2BD47E9CE}" srcOrd="0" destOrd="0" presId="urn:microsoft.com/office/officeart/2005/8/layout/hList3"/>
    <dgm:cxn modelId="{FF79E149-3D13-0641-8F39-BDB59204F855}" type="presParOf" srcId="{CB41C731-6492-EA4B-AC38-20FE384EA403}" destId="{5199B779-47BB-744F-9D28-719B6B43FD0D}" srcOrd="1" destOrd="0" presId="urn:microsoft.com/office/officeart/2005/8/layout/hList3"/>
    <dgm:cxn modelId="{5717C576-3590-B44F-9547-E8F0D79F9F0A}" type="presParOf" srcId="{5199B779-47BB-744F-9D28-719B6B43FD0D}" destId="{76804214-5ACD-E04D-9F45-1EB7FB10F303}" srcOrd="0" destOrd="0" presId="urn:microsoft.com/office/officeart/2005/8/layout/hList3"/>
    <dgm:cxn modelId="{E30A9D20-9095-D840-9E6C-C1589189283C}" type="presParOf" srcId="{5199B779-47BB-744F-9D28-719B6B43FD0D}" destId="{97941C35-F658-D04F-B1B6-7F5959697C87}" srcOrd="1" destOrd="0" presId="urn:microsoft.com/office/officeart/2005/8/layout/hList3"/>
    <dgm:cxn modelId="{CE11BD90-ED6B-E541-9038-79DE8AD9E636}" type="presParOf" srcId="{CB41C731-6492-EA4B-AC38-20FE384EA403}" destId="{6A31D1DE-0255-E841-BB51-494C598FE03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8519E2D-568C-294B-8668-E2C973BA013C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71F292A-3789-C242-92E9-D3B2E4EFFA80}">
      <dgm:prSet phldrT="[Text]"/>
      <dgm:spPr/>
      <dgm:t>
        <a:bodyPr/>
        <a:lstStyle/>
        <a:p>
          <a:r>
            <a:rPr lang="en-US" dirty="0" err="1"/>
            <a:t>Oficial</a:t>
          </a:r>
          <a:r>
            <a:rPr lang="en-US" dirty="0"/>
            <a:t> de </a:t>
          </a:r>
          <a:r>
            <a:rPr lang="en-US" dirty="0" err="1"/>
            <a:t>Justiça</a:t>
          </a:r>
          <a:endParaRPr lang="en-US" dirty="0"/>
        </a:p>
      </dgm:t>
    </dgm:pt>
    <dgm:pt modelId="{83B92AE7-7C46-244C-8E25-3327795D9F02}" type="parTrans" cxnId="{4D1E9AB8-AB3B-724A-8916-04945B9C9EF1}">
      <dgm:prSet/>
      <dgm:spPr/>
      <dgm:t>
        <a:bodyPr/>
        <a:lstStyle/>
        <a:p>
          <a:endParaRPr lang="en-US"/>
        </a:p>
      </dgm:t>
    </dgm:pt>
    <dgm:pt modelId="{7224FAD0-7F51-794D-B306-5E0C6D97E72C}" type="sibTrans" cxnId="{4D1E9AB8-AB3B-724A-8916-04945B9C9EF1}">
      <dgm:prSet/>
      <dgm:spPr/>
      <dgm:t>
        <a:bodyPr/>
        <a:lstStyle/>
        <a:p>
          <a:endParaRPr lang="en-US"/>
        </a:p>
      </dgm:t>
    </dgm:pt>
    <dgm:pt modelId="{2CDE2D3D-F914-9F45-AF6B-373744F5822F}">
      <dgm:prSet phldrT="[Text]"/>
      <dgm:spPr/>
      <dgm:t>
        <a:bodyPr/>
        <a:lstStyle/>
        <a:p>
          <a:r>
            <a:rPr lang="en-US" dirty="0" err="1"/>
            <a:t>Executores</a:t>
          </a:r>
          <a:r>
            <a:rPr lang="en-US" dirty="0"/>
            <a:t> </a:t>
          </a:r>
          <a:r>
            <a:rPr lang="en-US" dirty="0" err="1"/>
            <a:t>Judiciais</a:t>
          </a:r>
          <a:endParaRPr lang="en-US" dirty="0"/>
        </a:p>
      </dgm:t>
    </dgm:pt>
    <dgm:pt modelId="{73D818EB-5973-B349-AA05-F76DDF893056}" type="parTrans" cxnId="{1E9B45C6-FD52-2F48-B188-4995806833FD}">
      <dgm:prSet/>
      <dgm:spPr/>
      <dgm:t>
        <a:bodyPr/>
        <a:lstStyle/>
        <a:p>
          <a:endParaRPr lang="en-US"/>
        </a:p>
      </dgm:t>
    </dgm:pt>
    <dgm:pt modelId="{22B70C8E-6F14-3446-A192-58FBFD13E4B8}" type="sibTrans" cxnId="{1E9B45C6-FD52-2F48-B188-4995806833FD}">
      <dgm:prSet/>
      <dgm:spPr/>
      <dgm:t>
        <a:bodyPr/>
        <a:lstStyle/>
        <a:p>
          <a:endParaRPr lang="en-US"/>
        </a:p>
      </dgm:t>
    </dgm:pt>
    <dgm:pt modelId="{FE1C7F1A-DCAB-5D45-BA68-CB209899DB0C}">
      <dgm:prSet phldrT="[Text]" phldr="1"/>
      <dgm:spPr/>
      <dgm:t>
        <a:bodyPr/>
        <a:lstStyle/>
        <a:p>
          <a:endParaRPr lang="en-US"/>
        </a:p>
      </dgm:t>
    </dgm:pt>
    <dgm:pt modelId="{484CA5AA-DD5F-0F44-9222-3BBBE4343669}" type="parTrans" cxnId="{B5DD62B5-EA40-BF41-AD31-29F23AA408B2}">
      <dgm:prSet/>
      <dgm:spPr/>
      <dgm:t>
        <a:bodyPr/>
        <a:lstStyle/>
        <a:p>
          <a:endParaRPr lang="en-US"/>
        </a:p>
      </dgm:t>
    </dgm:pt>
    <dgm:pt modelId="{81EE1754-7886-C844-96C9-B3393CCE10A7}" type="sibTrans" cxnId="{B5DD62B5-EA40-BF41-AD31-29F23AA408B2}">
      <dgm:prSet/>
      <dgm:spPr/>
      <dgm:t>
        <a:bodyPr/>
        <a:lstStyle/>
        <a:p>
          <a:endParaRPr lang="en-US"/>
        </a:p>
      </dgm:t>
    </dgm:pt>
    <dgm:pt modelId="{9764E55A-B829-4C40-810A-C149E65C2EBF}">
      <dgm:prSet phldrT="[Text]"/>
      <dgm:spPr/>
      <dgm:t>
        <a:bodyPr/>
        <a:lstStyle/>
        <a:p>
          <a:r>
            <a:rPr lang="en-US" dirty="0" err="1"/>
            <a:t>Perito</a:t>
          </a:r>
          <a:r>
            <a:rPr lang="en-US" dirty="0"/>
            <a:t>, </a:t>
          </a:r>
          <a:r>
            <a:rPr lang="en-US" dirty="0" err="1"/>
            <a:t>Intérprete</a:t>
          </a:r>
          <a:r>
            <a:rPr lang="en-US" dirty="0"/>
            <a:t>, </a:t>
          </a:r>
          <a:r>
            <a:rPr lang="en-US" dirty="0" err="1"/>
            <a:t>Contador</a:t>
          </a:r>
          <a:endParaRPr lang="en-US" dirty="0"/>
        </a:p>
      </dgm:t>
    </dgm:pt>
    <dgm:pt modelId="{60534511-D753-0C42-84C5-6C8F523A5E05}" type="parTrans" cxnId="{16555BA0-5109-5140-80EE-5786B7A4A918}">
      <dgm:prSet/>
      <dgm:spPr/>
      <dgm:t>
        <a:bodyPr/>
        <a:lstStyle/>
        <a:p>
          <a:endParaRPr lang="en-US"/>
        </a:p>
      </dgm:t>
    </dgm:pt>
    <dgm:pt modelId="{1E1A890A-2287-0B44-93BA-611A37ED5B32}" type="sibTrans" cxnId="{16555BA0-5109-5140-80EE-5786B7A4A918}">
      <dgm:prSet/>
      <dgm:spPr/>
      <dgm:t>
        <a:bodyPr/>
        <a:lstStyle/>
        <a:p>
          <a:endParaRPr lang="en-US"/>
        </a:p>
      </dgm:t>
    </dgm:pt>
    <dgm:pt modelId="{E4DC216C-1B3B-7941-B062-40CC316C55F4}">
      <dgm:prSet phldrT="[Text]"/>
      <dgm:spPr/>
      <dgm:t>
        <a:bodyPr/>
        <a:lstStyle/>
        <a:p>
          <a:r>
            <a:rPr lang="en-US" dirty="0" err="1"/>
            <a:t>Exame</a:t>
          </a:r>
          <a:r>
            <a:rPr lang="en-US" dirty="0"/>
            <a:t>, </a:t>
          </a:r>
          <a:r>
            <a:rPr lang="en-US" dirty="0" err="1"/>
            <a:t>Vistoria</a:t>
          </a:r>
          <a:r>
            <a:rPr lang="en-US" dirty="0"/>
            <a:t>, </a:t>
          </a:r>
          <a:r>
            <a:rPr lang="en-US" dirty="0" err="1"/>
            <a:t>Avaliação</a:t>
          </a:r>
          <a:endParaRPr lang="en-US" dirty="0"/>
        </a:p>
      </dgm:t>
    </dgm:pt>
    <dgm:pt modelId="{99295EEF-DE8B-1B42-A47F-7AFAECE3E505}" type="parTrans" cxnId="{F5652788-723C-D14E-A336-A324EC96AF21}">
      <dgm:prSet/>
      <dgm:spPr/>
      <dgm:t>
        <a:bodyPr/>
        <a:lstStyle/>
        <a:p>
          <a:endParaRPr lang="en-US"/>
        </a:p>
      </dgm:t>
    </dgm:pt>
    <dgm:pt modelId="{C6867D95-8F0C-DD4E-BAA8-F4B88CC5C551}" type="sibTrans" cxnId="{F5652788-723C-D14E-A336-A324EC96AF21}">
      <dgm:prSet/>
      <dgm:spPr/>
      <dgm:t>
        <a:bodyPr/>
        <a:lstStyle/>
        <a:p>
          <a:endParaRPr lang="en-US"/>
        </a:p>
      </dgm:t>
    </dgm:pt>
    <dgm:pt modelId="{03294345-2B5E-2D45-9DEC-249AEDA790C2}">
      <dgm:prSet phldrT="[Text]" phldr="1"/>
      <dgm:spPr/>
      <dgm:t>
        <a:bodyPr/>
        <a:lstStyle/>
        <a:p>
          <a:endParaRPr lang="en-US"/>
        </a:p>
      </dgm:t>
    </dgm:pt>
    <dgm:pt modelId="{6DCE4310-1724-6443-9724-30E92A5A6140}" type="parTrans" cxnId="{F450DFC5-8D65-7348-9237-E4D60957DB7D}">
      <dgm:prSet/>
      <dgm:spPr/>
      <dgm:t>
        <a:bodyPr/>
        <a:lstStyle/>
        <a:p>
          <a:endParaRPr lang="en-US"/>
        </a:p>
      </dgm:t>
    </dgm:pt>
    <dgm:pt modelId="{B76E6285-889F-9647-B5BF-07062422812E}" type="sibTrans" cxnId="{F450DFC5-8D65-7348-9237-E4D60957DB7D}">
      <dgm:prSet/>
      <dgm:spPr/>
      <dgm:t>
        <a:bodyPr/>
        <a:lstStyle/>
        <a:p>
          <a:endParaRPr lang="en-US"/>
        </a:p>
      </dgm:t>
    </dgm:pt>
    <dgm:pt modelId="{AFF1670B-BD54-CC41-A2A2-AC03307E846F}">
      <dgm:prSet phldrT="[Text]"/>
      <dgm:spPr/>
      <dgm:t>
        <a:bodyPr/>
        <a:lstStyle/>
        <a:p>
          <a:r>
            <a:rPr lang="en-US" dirty="0" err="1"/>
            <a:t>Depositário</a:t>
          </a:r>
          <a:endParaRPr lang="en-US" dirty="0"/>
        </a:p>
      </dgm:t>
    </dgm:pt>
    <dgm:pt modelId="{4EA8A29D-E0B3-EF42-B2A3-4CFC6F8561A4}" type="parTrans" cxnId="{1531AE5E-3E7D-D947-AB42-EAEDB1DE9B54}">
      <dgm:prSet/>
      <dgm:spPr/>
      <dgm:t>
        <a:bodyPr/>
        <a:lstStyle/>
        <a:p>
          <a:endParaRPr lang="en-US"/>
        </a:p>
      </dgm:t>
    </dgm:pt>
    <dgm:pt modelId="{37EF2DB6-9BCE-AD4A-B4E7-C2AFC8C67AA8}" type="sibTrans" cxnId="{1531AE5E-3E7D-D947-AB42-EAEDB1DE9B54}">
      <dgm:prSet/>
      <dgm:spPr/>
      <dgm:t>
        <a:bodyPr/>
        <a:lstStyle/>
        <a:p>
          <a:endParaRPr lang="en-US"/>
        </a:p>
      </dgm:t>
    </dgm:pt>
    <dgm:pt modelId="{248727B2-7E7F-0F48-8F4F-175D110AFED0}">
      <dgm:prSet phldrT="[Text]"/>
      <dgm:spPr/>
      <dgm:t>
        <a:bodyPr/>
        <a:lstStyle/>
        <a:p>
          <a:r>
            <a:rPr lang="en-US" dirty="0" err="1"/>
            <a:t>Guarda</a:t>
          </a:r>
          <a:r>
            <a:rPr lang="en-US" dirty="0"/>
            <a:t> e </a:t>
          </a:r>
          <a:r>
            <a:rPr lang="en-US" dirty="0" err="1"/>
            <a:t>Conservação</a:t>
          </a:r>
          <a:r>
            <a:rPr lang="en-US" dirty="0"/>
            <a:t> de bens </a:t>
          </a:r>
          <a:r>
            <a:rPr lang="en-US" dirty="0" err="1"/>
            <a:t>constritos</a:t>
          </a:r>
          <a:endParaRPr lang="en-US" dirty="0"/>
        </a:p>
      </dgm:t>
    </dgm:pt>
    <dgm:pt modelId="{D0A5F2DC-E8D3-5C47-A12F-1887E64AA105}" type="parTrans" cxnId="{3C643638-E777-734E-B234-E0F488321330}">
      <dgm:prSet/>
      <dgm:spPr/>
      <dgm:t>
        <a:bodyPr/>
        <a:lstStyle/>
        <a:p>
          <a:endParaRPr lang="en-US"/>
        </a:p>
      </dgm:t>
    </dgm:pt>
    <dgm:pt modelId="{8C9E1EBB-6A1F-5C43-A748-AF8A8506C84B}" type="sibTrans" cxnId="{3C643638-E777-734E-B234-E0F488321330}">
      <dgm:prSet/>
      <dgm:spPr/>
      <dgm:t>
        <a:bodyPr/>
        <a:lstStyle/>
        <a:p>
          <a:endParaRPr lang="en-US"/>
        </a:p>
      </dgm:t>
    </dgm:pt>
    <dgm:pt modelId="{497F87FC-9C2A-584B-A8B3-7D335D4CC84C}">
      <dgm:prSet phldrT="[Text]"/>
      <dgm:spPr/>
      <dgm:t>
        <a:bodyPr/>
        <a:lstStyle/>
        <a:p>
          <a:r>
            <a:rPr lang="en-US" dirty="0" err="1"/>
            <a:t>Manter</a:t>
          </a:r>
          <a:r>
            <a:rPr lang="en-US" dirty="0"/>
            <a:t> </a:t>
          </a:r>
          <a:r>
            <a:rPr lang="en-US" dirty="0" err="1"/>
            <a:t>Atividade</a:t>
          </a:r>
          <a:r>
            <a:rPr lang="en-US" dirty="0"/>
            <a:t> e </a:t>
          </a:r>
          <a:r>
            <a:rPr lang="en-US" dirty="0" err="1"/>
            <a:t>Produção</a:t>
          </a:r>
          <a:endParaRPr lang="en-US" dirty="0"/>
        </a:p>
      </dgm:t>
    </dgm:pt>
    <dgm:pt modelId="{61874ACD-29F8-A146-9D98-3C28AF5A0088}" type="parTrans" cxnId="{21A7B89D-8828-F54E-9FAC-546D37BB2061}">
      <dgm:prSet/>
      <dgm:spPr/>
      <dgm:t>
        <a:bodyPr/>
        <a:lstStyle/>
        <a:p>
          <a:endParaRPr lang="en-US"/>
        </a:p>
      </dgm:t>
    </dgm:pt>
    <dgm:pt modelId="{1D87B3D8-54EC-604B-BE3C-CF897B1314E7}" type="sibTrans" cxnId="{21A7B89D-8828-F54E-9FAC-546D37BB2061}">
      <dgm:prSet/>
      <dgm:spPr/>
      <dgm:t>
        <a:bodyPr/>
        <a:lstStyle/>
        <a:p>
          <a:endParaRPr lang="en-US"/>
        </a:p>
      </dgm:t>
    </dgm:pt>
    <dgm:pt modelId="{A5B529E2-C6CD-AA40-B96A-803CA2E20C51}" type="pres">
      <dgm:prSet presAssocID="{38519E2D-568C-294B-8668-E2C973BA013C}" presName="Name0" presStyleCnt="0">
        <dgm:presLayoutVars>
          <dgm:dir/>
          <dgm:animLvl val="lvl"/>
          <dgm:resizeHandles val="exact"/>
        </dgm:presLayoutVars>
      </dgm:prSet>
      <dgm:spPr/>
    </dgm:pt>
    <dgm:pt modelId="{D248A1F1-A412-474F-AA9B-357C2ECE8FA1}" type="pres">
      <dgm:prSet presAssocID="{F71F292A-3789-C242-92E9-D3B2E4EFFA80}" presName="linNode" presStyleCnt="0"/>
      <dgm:spPr/>
    </dgm:pt>
    <dgm:pt modelId="{B68C4201-2F1A-DE40-A612-69E36DD5D6DE}" type="pres">
      <dgm:prSet presAssocID="{F71F292A-3789-C242-92E9-D3B2E4EFFA8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6269782-B8AE-DB42-8C4D-80DC0F7E2777}" type="pres">
      <dgm:prSet presAssocID="{F71F292A-3789-C242-92E9-D3B2E4EFFA80}" presName="descendantText" presStyleLbl="alignAccFollowNode1" presStyleIdx="0" presStyleCnt="3">
        <dgm:presLayoutVars>
          <dgm:bulletEnabled val="1"/>
        </dgm:presLayoutVars>
      </dgm:prSet>
      <dgm:spPr/>
    </dgm:pt>
    <dgm:pt modelId="{23491843-0398-9946-A964-5FDB2C8D402B}" type="pres">
      <dgm:prSet presAssocID="{7224FAD0-7F51-794D-B306-5E0C6D97E72C}" presName="sp" presStyleCnt="0"/>
      <dgm:spPr/>
    </dgm:pt>
    <dgm:pt modelId="{14EF35D6-F741-764A-83C5-AA95786D85DA}" type="pres">
      <dgm:prSet presAssocID="{9764E55A-B829-4C40-810A-C149E65C2EBF}" presName="linNode" presStyleCnt="0"/>
      <dgm:spPr/>
    </dgm:pt>
    <dgm:pt modelId="{4A250506-02A6-8B45-9DC7-74A1168AE467}" type="pres">
      <dgm:prSet presAssocID="{9764E55A-B829-4C40-810A-C149E65C2EB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CC680CA-3E08-6B43-8A93-D8C7AF0E65B9}" type="pres">
      <dgm:prSet presAssocID="{9764E55A-B829-4C40-810A-C149E65C2EBF}" presName="descendantText" presStyleLbl="alignAccFollowNode1" presStyleIdx="1" presStyleCnt="3">
        <dgm:presLayoutVars>
          <dgm:bulletEnabled val="1"/>
        </dgm:presLayoutVars>
      </dgm:prSet>
      <dgm:spPr/>
    </dgm:pt>
    <dgm:pt modelId="{DAF77DCC-1544-B341-BFDA-A3D93C6722FF}" type="pres">
      <dgm:prSet presAssocID="{1E1A890A-2287-0B44-93BA-611A37ED5B32}" presName="sp" presStyleCnt="0"/>
      <dgm:spPr/>
    </dgm:pt>
    <dgm:pt modelId="{0C970AC6-02AD-4D48-AC37-485BE5C00AEF}" type="pres">
      <dgm:prSet presAssocID="{AFF1670B-BD54-CC41-A2A2-AC03307E846F}" presName="linNode" presStyleCnt="0"/>
      <dgm:spPr/>
    </dgm:pt>
    <dgm:pt modelId="{AB5D96D4-84C7-BE4B-AB67-FFA289A7C372}" type="pres">
      <dgm:prSet presAssocID="{AFF1670B-BD54-CC41-A2A2-AC03307E846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73601F2-BBC2-5B4B-ABB5-5EFC3A18259F}" type="pres">
      <dgm:prSet presAssocID="{AFF1670B-BD54-CC41-A2A2-AC03307E846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6939F08-3C3E-E349-B097-3C4CF650AB2F}" type="presOf" srcId="{497F87FC-9C2A-584B-A8B3-7D335D4CC84C}" destId="{173601F2-BBC2-5B4B-ABB5-5EFC3A18259F}" srcOrd="0" destOrd="1" presId="urn:microsoft.com/office/officeart/2005/8/layout/vList5"/>
    <dgm:cxn modelId="{3C643638-E777-734E-B234-E0F488321330}" srcId="{AFF1670B-BD54-CC41-A2A2-AC03307E846F}" destId="{248727B2-7E7F-0F48-8F4F-175D110AFED0}" srcOrd="0" destOrd="0" parTransId="{D0A5F2DC-E8D3-5C47-A12F-1887E64AA105}" sibTransId="{8C9E1EBB-6A1F-5C43-A748-AF8A8506C84B}"/>
    <dgm:cxn modelId="{853F3847-634B-FF45-9DDC-21969FDC09FD}" type="presOf" srcId="{03294345-2B5E-2D45-9DEC-249AEDA790C2}" destId="{1CC680CA-3E08-6B43-8A93-D8C7AF0E65B9}" srcOrd="0" destOrd="1" presId="urn:microsoft.com/office/officeart/2005/8/layout/vList5"/>
    <dgm:cxn modelId="{29DE0F5A-0454-3844-9D1D-83F9DBD4551C}" type="presOf" srcId="{38519E2D-568C-294B-8668-E2C973BA013C}" destId="{A5B529E2-C6CD-AA40-B96A-803CA2E20C51}" srcOrd="0" destOrd="0" presId="urn:microsoft.com/office/officeart/2005/8/layout/vList5"/>
    <dgm:cxn modelId="{1531AE5E-3E7D-D947-AB42-EAEDB1DE9B54}" srcId="{38519E2D-568C-294B-8668-E2C973BA013C}" destId="{AFF1670B-BD54-CC41-A2A2-AC03307E846F}" srcOrd="2" destOrd="0" parTransId="{4EA8A29D-E0B3-EF42-B2A3-4CFC6F8561A4}" sibTransId="{37EF2DB6-9BCE-AD4A-B4E7-C2AFC8C67AA8}"/>
    <dgm:cxn modelId="{942C7F63-988F-A548-8CDE-B760BAEDF2E3}" type="presOf" srcId="{2CDE2D3D-F914-9F45-AF6B-373744F5822F}" destId="{A6269782-B8AE-DB42-8C4D-80DC0F7E2777}" srcOrd="0" destOrd="0" presId="urn:microsoft.com/office/officeart/2005/8/layout/vList5"/>
    <dgm:cxn modelId="{AFFE7E68-6C5C-5E46-B6AD-14E53F90B812}" type="presOf" srcId="{9764E55A-B829-4C40-810A-C149E65C2EBF}" destId="{4A250506-02A6-8B45-9DC7-74A1168AE467}" srcOrd="0" destOrd="0" presId="urn:microsoft.com/office/officeart/2005/8/layout/vList5"/>
    <dgm:cxn modelId="{F5652788-723C-D14E-A336-A324EC96AF21}" srcId="{9764E55A-B829-4C40-810A-C149E65C2EBF}" destId="{E4DC216C-1B3B-7941-B062-40CC316C55F4}" srcOrd="0" destOrd="0" parTransId="{99295EEF-DE8B-1B42-A47F-7AFAECE3E505}" sibTransId="{C6867D95-8F0C-DD4E-BAA8-F4B88CC5C551}"/>
    <dgm:cxn modelId="{21A7B89D-8828-F54E-9FAC-546D37BB2061}" srcId="{AFF1670B-BD54-CC41-A2A2-AC03307E846F}" destId="{497F87FC-9C2A-584B-A8B3-7D335D4CC84C}" srcOrd="1" destOrd="0" parTransId="{61874ACD-29F8-A146-9D98-3C28AF5A0088}" sibTransId="{1D87B3D8-54EC-604B-BE3C-CF897B1314E7}"/>
    <dgm:cxn modelId="{16555BA0-5109-5140-80EE-5786B7A4A918}" srcId="{38519E2D-568C-294B-8668-E2C973BA013C}" destId="{9764E55A-B829-4C40-810A-C149E65C2EBF}" srcOrd="1" destOrd="0" parTransId="{60534511-D753-0C42-84C5-6C8F523A5E05}" sibTransId="{1E1A890A-2287-0B44-93BA-611A37ED5B32}"/>
    <dgm:cxn modelId="{36151BA6-CE47-954E-894E-C5C0C4324A54}" type="presOf" srcId="{E4DC216C-1B3B-7941-B062-40CC316C55F4}" destId="{1CC680CA-3E08-6B43-8A93-D8C7AF0E65B9}" srcOrd="0" destOrd="0" presId="urn:microsoft.com/office/officeart/2005/8/layout/vList5"/>
    <dgm:cxn modelId="{B5DD62B5-EA40-BF41-AD31-29F23AA408B2}" srcId="{F71F292A-3789-C242-92E9-D3B2E4EFFA80}" destId="{FE1C7F1A-DCAB-5D45-BA68-CB209899DB0C}" srcOrd="1" destOrd="0" parTransId="{484CA5AA-DD5F-0F44-9222-3BBBE4343669}" sibTransId="{81EE1754-7886-C844-96C9-B3393CCE10A7}"/>
    <dgm:cxn modelId="{4D1E9AB8-AB3B-724A-8916-04945B9C9EF1}" srcId="{38519E2D-568C-294B-8668-E2C973BA013C}" destId="{F71F292A-3789-C242-92E9-D3B2E4EFFA80}" srcOrd="0" destOrd="0" parTransId="{83B92AE7-7C46-244C-8E25-3327795D9F02}" sibTransId="{7224FAD0-7F51-794D-B306-5E0C6D97E72C}"/>
    <dgm:cxn modelId="{557A75BD-179C-DD43-B707-62D1A8AEC8EA}" type="presOf" srcId="{FE1C7F1A-DCAB-5D45-BA68-CB209899DB0C}" destId="{A6269782-B8AE-DB42-8C4D-80DC0F7E2777}" srcOrd="0" destOrd="1" presId="urn:microsoft.com/office/officeart/2005/8/layout/vList5"/>
    <dgm:cxn modelId="{E1D5B0BE-D201-7A46-92F4-C0DF91670300}" type="presOf" srcId="{AFF1670B-BD54-CC41-A2A2-AC03307E846F}" destId="{AB5D96D4-84C7-BE4B-AB67-FFA289A7C372}" srcOrd="0" destOrd="0" presId="urn:microsoft.com/office/officeart/2005/8/layout/vList5"/>
    <dgm:cxn modelId="{F450DFC5-8D65-7348-9237-E4D60957DB7D}" srcId="{9764E55A-B829-4C40-810A-C149E65C2EBF}" destId="{03294345-2B5E-2D45-9DEC-249AEDA790C2}" srcOrd="1" destOrd="0" parTransId="{6DCE4310-1724-6443-9724-30E92A5A6140}" sibTransId="{B76E6285-889F-9647-B5BF-07062422812E}"/>
    <dgm:cxn modelId="{228EE1C5-3DE2-A047-9F34-BD01E5404239}" type="presOf" srcId="{248727B2-7E7F-0F48-8F4F-175D110AFED0}" destId="{173601F2-BBC2-5B4B-ABB5-5EFC3A18259F}" srcOrd="0" destOrd="0" presId="urn:microsoft.com/office/officeart/2005/8/layout/vList5"/>
    <dgm:cxn modelId="{1E9B45C6-FD52-2F48-B188-4995806833FD}" srcId="{F71F292A-3789-C242-92E9-D3B2E4EFFA80}" destId="{2CDE2D3D-F914-9F45-AF6B-373744F5822F}" srcOrd="0" destOrd="0" parTransId="{73D818EB-5973-B349-AA05-F76DDF893056}" sibTransId="{22B70C8E-6F14-3446-A192-58FBFD13E4B8}"/>
    <dgm:cxn modelId="{6E6869D3-FE2D-664A-B205-1152DE4D1BB5}" type="presOf" srcId="{F71F292A-3789-C242-92E9-D3B2E4EFFA80}" destId="{B68C4201-2F1A-DE40-A612-69E36DD5D6DE}" srcOrd="0" destOrd="0" presId="urn:microsoft.com/office/officeart/2005/8/layout/vList5"/>
    <dgm:cxn modelId="{5DCC55E1-96FC-FE43-9F92-71AA559A49C3}" type="presParOf" srcId="{A5B529E2-C6CD-AA40-B96A-803CA2E20C51}" destId="{D248A1F1-A412-474F-AA9B-357C2ECE8FA1}" srcOrd="0" destOrd="0" presId="urn:microsoft.com/office/officeart/2005/8/layout/vList5"/>
    <dgm:cxn modelId="{BA4048CD-8383-5B43-81A8-2A64CE9AE1C0}" type="presParOf" srcId="{D248A1F1-A412-474F-AA9B-357C2ECE8FA1}" destId="{B68C4201-2F1A-DE40-A612-69E36DD5D6DE}" srcOrd="0" destOrd="0" presId="urn:microsoft.com/office/officeart/2005/8/layout/vList5"/>
    <dgm:cxn modelId="{390FC66C-E2F8-FF45-B81F-88E03E4B2366}" type="presParOf" srcId="{D248A1F1-A412-474F-AA9B-357C2ECE8FA1}" destId="{A6269782-B8AE-DB42-8C4D-80DC0F7E2777}" srcOrd="1" destOrd="0" presId="urn:microsoft.com/office/officeart/2005/8/layout/vList5"/>
    <dgm:cxn modelId="{78397F2C-6E05-3545-ABEF-C85B1DBA5445}" type="presParOf" srcId="{A5B529E2-C6CD-AA40-B96A-803CA2E20C51}" destId="{23491843-0398-9946-A964-5FDB2C8D402B}" srcOrd="1" destOrd="0" presId="urn:microsoft.com/office/officeart/2005/8/layout/vList5"/>
    <dgm:cxn modelId="{2D823EA5-3F4F-B34F-9719-578A40ED8BE2}" type="presParOf" srcId="{A5B529E2-C6CD-AA40-B96A-803CA2E20C51}" destId="{14EF35D6-F741-764A-83C5-AA95786D85DA}" srcOrd="2" destOrd="0" presId="urn:microsoft.com/office/officeart/2005/8/layout/vList5"/>
    <dgm:cxn modelId="{E67B6380-6907-344D-BD0E-AF5934F62551}" type="presParOf" srcId="{14EF35D6-F741-764A-83C5-AA95786D85DA}" destId="{4A250506-02A6-8B45-9DC7-74A1168AE467}" srcOrd="0" destOrd="0" presId="urn:microsoft.com/office/officeart/2005/8/layout/vList5"/>
    <dgm:cxn modelId="{75992639-2738-F84F-AEE4-2A19C5A9DF68}" type="presParOf" srcId="{14EF35D6-F741-764A-83C5-AA95786D85DA}" destId="{1CC680CA-3E08-6B43-8A93-D8C7AF0E65B9}" srcOrd="1" destOrd="0" presId="urn:microsoft.com/office/officeart/2005/8/layout/vList5"/>
    <dgm:cxn modelId="{D4636AF8-3A57-ED43-8ACD-D0249D21DD2C}" type="presParOf" srcId="{A5B529E2-C6CD-AA40-B96A-803CA2E20C51}" destId="{DAF77DCC-1544-B341-BFDA-A3D93C6722FF}" srcOrd="3" destOrd="0" presId="urn:microsoft.com/office/officeart/2005/8/layout/vList5"/>
    <dgm:cxn modelId="{DB72DBF2-A5A1-9B4D-BA1B-0656BCC6BA32}" type="presParOf" srcId="{A5B529E2-C6CD-AA40-B96A-803CA2E20C51}" destId="{0C970AC6-02AD-4D48-AC37-485BE5C00AEF}" srcOrd="4" destOrd="0" presId="urn:microsoft.com/office/officeart/2005/8/layout/vList5"/>
    <dgm:cxn modelId="{D81AF8FB-E7A6-4D41-9EF7-EC0DD3D30A43}" type="presParOf" srcId="{0C970AC6-02AD-4D48-AC37-485BE5C00AEF}" destId="{AB5D96D4-84C7-BE4B-AB67-FFA289A7C372}" srcOrd="0" destOrd="0" presId="urn:microsoft.com/office/officeart/2005/8/layout/vList5"/>
    <dgm:cxn modelId="{E806FDA6-E341-D640-8384-F34958207C40}" type="presParOf" srcId="{0C970AC6-02AD-4D48-AC37-485BE5C00AEF}" destId="{173601F2-BBC2-5B4B-ABB5-5EFC3A1825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C7CE45B-61A0-8E41-B594-E5449442F27F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E6553F0-5BA8-974D-B40B-BF99E2CDE21B}">
      <dgm:prSet phldrT="[Text]"/>
      <dgm:spPr/>
      <dgm:t>
        <a:bodyPr/>
        <a:lstStyle/>
        <a:p>
          <a:r>
            <a:rPr lang="en-US" dirty="0"/>
            <a:t>FORMA</a:t>
          </a:r>
        </a:p>
      </dgm:t>
    </dgm:pt>
    <dgm:pt modelId="{C01ECE27-1842-7241-8319-EFB296B0B24C}" type="parTrans" cxnId="{F0E05F8C-7EE3-4A4C-BD63-2051E7D242CA}">
      <dgm:prSet/>
      <dgm:spPr/>
      <dgm:t>
        <a:bodyPr/>
        <a:lstStyle/>
        <a:p>
          <a:endParaRPr lang="en-US"/>
        </a:p>
      </dgm:t>
    </dgm:pt>
    <dgm:pt modelId="{791BC831-0172-1146-8E19-D1550C53810A}" type="sibTrans" cxnId="{F0E05F8C-7EE3-4A4C-BD63-2051E7D242CA}">
      <dgm:prSet/>
      <dgm:spPr/>
      <dgm:t>
        <a:bodyPr/>
        <a:lstStyle/>
        <a:p>
          <a:endParaRPr lang="en-US"/>
        </a:p>
      </dgm:t>
    </dgm:pt>
    <dgm:pt modelId="{AEC37B04-8727-9B45-A68D-2BC7C02AE959}">
      <dgm:prSet phldrT="[Text]"/>
      <dgm:spPr/>
      <dgm:t>
        <a:bodyPr/>
        <a:lstStyle/>
        <a:p>
          <a:r>
            <a:rPr lang="en-US" dirty="0" err="1"/>
            <a:t>Modo</a:t>
          </a:r>
          <a:endParaRPr lang="en-US" dirty="0"/>
        </a:p>
      </dgm:t>
    </dgm:pt>
    <dgm:pt modelId="{676A8D4F-F920-E248-B22C-018D7F79FA41}" type="parTrans" cxnId="{010BAB3A-8BDF-A74B-AC4D-4A4ABB10A1FD}">
      <dgm:prSet/>
      <dgm:spPr/>
      <dgm:t>
        <a:bodyPr/>
        <a:lstStyle/>
        <a:p>
          <a:endParaRPr lang="en-US"/>
        </a:p>
      </dgm:t>
    </dgm:pt>
    <dgm:pt modelId="{2D405413-6B88-474E-BF3A-12FE8140F7B8}" type="sibTrans" cxnId="{010BAB3A-8BDF-A74B-AC4D-4A4ABB10A1FD}">
      <dgm:prSet/>
      <dgm:spPr/>
      <dgm:t>
        <a:bodyPr/>
        <a:lstStyle/>
        <a:p>
          <a:endParaRPr lang="en-US"/>
        </a:p>
      </dgm:t>
    </dgm:pt>
    <dgm:pt modelId="{A2749E0B-81C9-6742-908F-07EF4C8E8DAC}">
      <dgm:prSet phldrT="[Text]"/>
      <dgm:spPr/>
      <dgm:t>
        <a:bodyPr/>
        <a:lstStyle/>
        <a:p>
          <a:r>
            <a:rPr lang="en-US" dirty="0"/>
            <a:t>Lugar</a:t>
          </a:r>
        </a:p>
      </dgm:t>
    </dgm:pt>
    <dgm:pt modelId="{C1F925CD-A04C-994A-9E68-9657652C93D3}" type="parTrans" cxnId="{1BAA9B3F-C37E-B448-8DBB-14DF9731F6B2}">
      <dgm:prSet/>
      <dgm:spPr/>
      <dgm:t>
        <a:bodyPr/>
        <a:lstStyle/>
        <a:p>
          <a:endParaRPr lang="en-US"/>
        </a:p>
      </dgm:t>
    </dgm:pt>
    <dgm:pt modelId="{88E57F54-8BFA-2C45-943F-C9EC1FC25884}" type="sibTrans" cxnId="{1BAA9B3F-C37E-B448-8DBB-14DF9731F6B2}">
      <dgm:prSet/>
      <dgm:spPr/>
      <dgm:t>
        <a:bodyPr/>
        <a:lstStyle/>
        <a:p>
          <a:endParaRPr lang="en-US"/>
        </a:p>
      </dgm:t>
    </dgm:pt>
    <dgm:pt modelId="{3BC7BB52-03F2-8A42-B414-112553F5E1FD}">
      <dgm:prSet phldrT="[Text]"/>
      <dgm:spPr/>
      <dgm:t>
        <a:bodyPr/>
        <a:lstStyle/>
        <a:p>
          <a:r>
            <a:rPr lang="en-US" dirty="0" err="1"/>
            <a:t>Prazos</a:t>
          </a:r>
          <a:endParaRPr lang="en-US" dirty="0"/>
        </a:p>
      </dgm:t>
    </dgm:pt>
    <dgm:pt modelId="{B765F76D-7402-F04C-AF9B-F115D33CDA79}" type="parTrans" cxnId="{A3611403-DC1B-434A-A612-6C701FAB18E4}">
      <dgm:prSet/>
      <dgm:spPr/>
      <dgm:t>
        <a:bodyPr/>
        <a:lstStyle/>
        <a:p>
          <a:endParaRPr lang="en-US"/>
        </a:p>
      </dgm:t>
    </dgm:pt>
    <dgm:pt modelId="{23691C84-D15F-7E4A-BBE4-99D436EBDDA6}" type="sibTrans" cxnId="{A3611403-DC1B-434A-A612-6C701FAB18E4}">
      <dgm:prSet/>
      <dgm:spPr/>
      <dgm:t>
        <a:bodyPr/>
        <a:lstStyle/>
        <a:p>
          <a:endParaRPr lang="en-US"/>
        </a:p>
      </dgm:t>
    </dgm:pt>
    <dgm:pt modelId="{7FE0CFC2-0F2B-4544-A041-BF0F596A0B2B}">
      <dgm:prSet/>
      <dgm:spPr/>
      <dgm:t>
        <a:bodyPr/>
        <a:lstStyle/>
        <a:p>
          <a:r>
            <a:rPr lang="en-US" dirty="0"/>
            <a:t>Tempo</a:t>
          </a:r>
        </a:p>
      </dgm:t>
    </dgm:pt>
    <dgm:pt modelId="{45A24A46-12BE-8847-8FC1-A0475EB73F16}" type="parTrans" cxnId="{48DF8763-248F-724A-8CBF-FE6D7EB24D06}">
      <dgm:prSet/>
      <dgm:spPr/>
      <dgm:t>
        <a:bodyPr/>
        <a:lstStyle/>
        <a:p>
          <a:endParaRPr lang="en-US"/>
        </a:p>
      </dgm:t>
    </dgm:pt>
    <dgm:pt modelId="{DDF78A73-02A8-7C4E-83B1-274B72D7AE2A}" type="sibTrans" cxnId="{48DF8763-248F-724A-8CBF-FE6D7EB24D06}">
      <dgm:prSet/>
      <dgm:spPr/>
      <dgm:t>
        <a:bodyPr/>
        <a:lstStyle/>
        <a:p>
          <a:endParaRPr lang="en-US"/>
        </a:p>
      </dgm:t>
    </dgm:pt>
    <dgm:pt modelId="{B494D332-03C9-5C40-B1E8-A2867F658D05}" type="pres">
      <dgm:prSet presAssocID="{2C7CE45B-61A0-8E41-B594-E5449442F27F}" presName="composite" presStyleCnt="0">
        <dgm:presLayoutVars>
          <dgm:chMax val="1"/>
          <dgm:dir/>
          <dgm:resizeHandles val="exact"/>
        </dgm:presLayoutVars>
      </dgm:prSet>
      <dgm:spPr/>
    </dgm:pt>
    <dgm:pt modelId="{4BB59EB7-7BD4-1041-B79D-7DBD43C526AE}" type="pres">
      <dgm:prSet presAssocID="{6E6553F0-5BA8-974D-B40B-BF99E2CDE21B}" presName="roof" presStyleLbl="dkBgShp" presStyleIdx="0" presStyleCnt="2"/>
      <dgm:spPr/>
    </dgm:pt>
    <dgm:pt modelId="{9EB2D0FF-B9EA-F94E-A755-3F4A2C503167}" type="pres">
      <dgm:prSet presAssocID="{6E6553F0-5BA8-974D-B40B-BF99E2CDE21B}" presName="pillars" presStyleCnt="0"/>
      <dgm:spPr/>
    </dgm:pt>
    <dgm:pt modelId="{4EBBC949-E0B4-B44F-85FD-07220A731FC3}" type="pres">
      <dgm:prSet presAssocID="{6E6553F0-5BA8-974D-B40B-BF99E2CDE21B}" presName="pillar1" presStyleLbl="node1" presStyleIdx="0" presStyleCnt="4">
        <dgm:presLayoutVars>
          <dgm:bulletEnabled val="1"/>
        </dgm:presLayoutVars>
      </dgm:prSet>
      <dgm:spPr/>
    </dgm:pt>
    <dgm:pt modelId="{AF45A9A2-49E9-8847-BE0F-144806160205}" type="pres">
      <dgm:prSet presAssocID="{7FE0CFC2-0F2B-4544-A041-BF0F596A0B2B}" presName="pillarX" presStyleLbl="node1" presStyleIdx="1" presStyleCnt="4">
        <dgm:presLayoutVars>
          <dgm:bulletEnabled val="1"/>
        </dgm:presLayoutVars>
      </dgm:prSet>
      <dgm:spPr/>
    </dgm:pt>
    <dgm:pt modelId="{07244422-3B10-984A-BC29-7168DB4496FA}" type="pres">
      <dgm:prSet presAssocID="{A2749E0B-81C9-6742-908F-07EF4C8E8DAC}" presName="pillarX" presStyleLbl="node1" presStyleIdx="2" presStyleCnt="4">
        <dgm:presLayoutVars>
          <dgm:bulletEnabled val="1"/>
        </dgm:presLayoutVars>
      </dgm:prSet>
      <dgm:spPr/>
    </dgm:pt>
    <dgm:pt modelId="{6F71DFAC-9F21-394D-8AB4-CE039FC03FDA}" type="pres">
      <dgm:prSet presAssocID="{3BC7BB52-03F2-8A42-B414-112553F5E1FD}" presName="pillarX" presStyleLbl="node1" presStyleIdx="3" presStyleCnt="4">
        <dgm:presLayoutVars>
          <dgm:bulletEnabled val="1"/>
        </dgm:presLayoutVars>
      </dgm:prSet>
      <dgm:spPr/>
    </dgm:pt>
    <dgm:pt modelId="{AF94F8C0-08AE-F54F-8877-FD7DFD4DE5F7}" type="pres">
      <dgm:prSet presAssocID="{6E6553F0-5BA8-974D-B40B-BF99E2CDE21B}" presName="base" presStyleLbl="dkBgShp" presStyleIdx="1" presStyleCnt="2"/>
      <dgm:spPr/>
    </dgm:pt>
  </dgm:ptLst>
  <dgm:cxnLst>
    <dgm:cxn modelId="{A3611403-DC1B-434A-A612-6C701FAB18E4}" srcId="{6E6553F0-5BA8-974D-B40B-BF99E2CDE21B}" destId="{3BC7BB52-03F2-8A42-B414-112553F5E1FD}" srcOrd="3" destOrd="0" parTransId="{B765F76D-7402-F04C-AF9B-F115D33CDA79}" sibTransId="{23691C84-D15F-7E4A-BBE4-99D436EBDDA6}"/>
    <dgm:cxn modelId="{5138FA2C-7193-C148-A9A9-0600D71139E1}" type="presOf" srcId="{7FE0CFC2-0F2B-4544-A041-BF0F596A0B2B}" destId="{AF45A9A2-49E9-8847-BE0F-144806160205}" srcOrd="0" destOrd="0" presId="urn:microsoft.com/office/officeart/2005/8/layout/hList3"/>
    <dgm:cxn modelId="{690B8B2F-7D63-D648-9DB0-17A3A0A4E7AC}" type="presOf" srcId="{3BC7BB52-03F2-8A42-B414-112553F5E1FD}" destId="{6F71DFAC-9F21-394D-8AB4-CE039FC03FDA}" srcOrd="0" destOrd="0" presId="urn:microsoft.com/office/officeart/2005/8/layout/hList3"/>
    <dgm:cxn modelId="{E334CD2F-9367-344C-98E5-BC7D1F59B155}" type="presOf" srcId="{2C7CE45B-61A0-8E41-B594-E5449442F27F}" destId="{B494D332-03C9-5C40-B1E8-A2867F658D05}" srcOrd="0" destOrd="0" presId="urn:microsoft.com/office/officeart/2005/8/layout/hList3"/>
    <dgm:cxn modelId="{BE50D638-8C70-464B-BE48-68B904EE8BE8}" type="presOf" srcId="{AEC37B04-8727-9B45-A68D-2BC7C02AE959}" destId="{4EBBC949-E0B4-B44F-85FD-07220A731FC3}" srcOrd="0" destOrd="0" presId="urn:microsoft.com/office/officeart/2005/8/layout/hList3"/>
    <dgm:cxn modelId="{010BAB3A-8BDF-A74B-AC4D-4A4ABB10A1FD}" srcId="{6E6553F0-5BA8-974D-B40B-BF99E2CDE21B}" destId="{AEC37B04-8727-9B45-A68D-2BC7C02AE959}" srcOrd="0" destOrd="0" parTransId="{676A8D4F-F920-E248-B22C-018D7F79FA41}" sibTransId="{2D405413-6B88-474E-BF3A-12FE8140F7B8}"/>
    <dgm:cxn modelId="{1BAA9B3F-C37E-B448-8DBB-14DF9731F6B2}" srcId="{6E6553F0-5BA8-974D-B40B-BF99E2CDE21B}" destId="{A2749E0B-81C9-6742-908F-07EF4C8E8DAC}" srcOrd="2" destOrd="0" parTransId="{C1F925CD-A04C-994A-9E68-9657652C93D3}" sibTransId="{88E57F54-8BFA-2C45-943F-C9EC1FC25884}"/>
    <dgm:cxn modelId="{F075C042-E881-DA47-BCA0-8D0B52B146F6}" type="presOf" srcId="{A2749E0B-81C9-6742-908F-07EF4C8E8DAC}" destId="{07244422-3B10-984A-BC29-7168DB4496FA}" srcOrd="0" destOrd="0" presId="urn:microsoft.com/office/officeart/2005/8/layout/hList3"/>
    <dgm:cxn modelId="{48DF8763-248F-724A-8CBF-FE6D7EB24D06}" srcId="{6E6553F0-5BA8-974D-B40B-BF99E2CDE21B}" destId="{7FE0CFC2-0F2B-4544-A041-BF0F596A0B2B}" srcOrd="1" destOrd="0" parTransId="{45A24A46-12BE-8847-8FC1-A0475EB73F16}" sibTransId="{DDF78A73-02A8-7C4E-83B1-274B72D7AE2A}"/>
    <dgm:cxn modelId="{F0E05F8C-7EE3-4A4C-BD63-2051E7D242CA}" srcId="{2C7CE45B-61A0-8E41-B594-E5449442F27F}" destId="{6E6553F0-5BA8-974D-B40B-BF99E2CDE21B}" srcOrd="0" destOrd="0" parTransId="{C01ECE27-1842-7241-8319-EFB296B0B24C}" sibTransId="{791BC831-0172-1146-8E19-D1550C53810A}"/>
    <dgm:cxn modelId="{9EDB2BE0-1F96-974A-AFBA-EA35400C6CE7}" type="presOf" srcId="{6E6553F0-5BA8-974D-B40B-BF99E2CDE21B}" destId="{4BB59EB7-7BD4-1041-B79D-7DBD43C526AE}" srcOrd="0" destOrd="0" presId="urn:microsoft.com/office/officeart/2005/8/layout/hList3"/>
    <dgm:cxn modelId="{E7977CAB-0130-0744-9D90-BCD9F2918B08}" type="presParOf" srcId="{B494D332-03C9-5C40-B1E8-A2867F658D05}" destId="{4BB59EB7-7BD4-1041-B79D-7DBD43C526AE}" srcOrd="0" destOrd="0" presId="urn:microsoft.com/office/officeart/2005/8/layout/hList3"/>
    <dgm:cxn modelId="{B0A5492E-83FB-154C-ADE3-F4FBF410D6EC}" type="presParOf" srcId="{B494D332-03C9-5C40-B1E8-A2867F658D05}" destId="{9EB2D0FF-B9EA-F94E-A755-3F4A2C503167}" srcOrd="1" destOrd="0" presId="urn:microsoft.com/office/officeart/2005/8/layout/hList3"/>
    <dgm:cxn modelId="{B1F188D7-14B7-904E-895C-10630F118818}" type="presParOf" srcId="{9EB2D0FF-B9EA-F94E-A755-3F4A2C503167}" destId="{4EBBC949-E0B4-B44F-85FD-07220A731FC3}" srcOrd="0" destOrd="0" presId="urn:microsoft.com/office/officeart/2005/8/layout/hList3"/>
    <dgm:cxn modelId="{D05D6E80-6691-0944-8BAC-6591A8A0D161}" type="presParOf" srcId="{9EB2D0FF-B9EA-F94E-A755-3F4A2C503167}" destId="{AF45A9A2-49E9-8847-BE0F-144806160205}" srcOrd="1" destOrd="0" presId="urn:microsoft.com/office/officeart/2005/8/layout/hList3"/>
    <dgm:cxn modelId="{4805A5A3-835B-E645-BB28-AD208D87D384}" type="presParOf" srcId="{9EB2D0FF-B9EA-F94E-A755-3F4A2C503167}" destId="{07244422-3B10-984A-BC29-7168DB4496FA}" srcOrd="2" destOrd="0" presId="urn:microsoft.com/office/officeart/2005/8/layout/hList3"/>
    <dgm:cxn modelId="{36D4CB90-DFD8-C34A-B76C-6F61D770FF57}" type="presParOf" srcId="{9EB2D0FF-B9EA-F94E-A755-3F4A2C503167}" destId="{6F71DFAC-9F21-394D-8AB4-CE039FC03FDA}" srcOrd="3" destOrd="0" presId="urn:microsoft.com/office/officeart/2005/8/layout/hList3"/>
    <dgm:cxn modelId="{5805BBB4-1C03-D64C-9D50-2CCC38267FE7}" type="presParOf" srcId="{B494D332-03C9-5C40-B1E8-A2867F658D05}" destId="{AF94F8C0-08AE-F54F-8877-FD7DFD4DE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CC464-5EA1-2E49-9054-366CBEF95B83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/>
            <a:t>Procedimento</a:t>
          </a:r>
          <a:r>
            <a:rPr lang="en-US" sz="3600" b="1" kern="1200" dirty="0"/>
            <a:t> </a:t>
          </a:r>
          <a:r>
            <a:rPr lang="en-US" sz="3600" b="1" kern="1200" dirty="0" err="1"/>
            <a:t>animado</a:t>
          </a:r>
          <a:r>
            <a:rPr lang="en-US" sz="3600" b="1" kern="1200" dirty="0"/>
            <a:t> </a:t>
          </a:r>
          <a:r>
            <a:rPr lang="en-US" sz="3600" b="1" kern="1200" dirty="0" err="1"/>
            <a:t>pela</a:t>
          </a:r>
          <a:r>
            <a:rPr lang="en-US" sz="3600" b="1" kern="1200" dirty="0"/>
            <a:t> </a:t>
          </a:r>
          <a:r>
            <a:rPr lang="en-US" sz="3600" b="1" kern="1200" dirty="0" err="1"/>
            <a:t>Relação</a:t>
          </a:r>
          <a:r>
            <a:rPr lang="en-US" sz="3600" b="1" kern="1200" dirty="0"/>
            <a:t> </a:t>
          </a:r>
          <a:r>
            <a:rPr lang="en-US" sz="3600" b="1" kern="1200" dirty="0" err="1"/>
            <a:t>Jurídica</a:t>
          </a:r>
          <a:r>
            <a:rPr lang="en-US" sz="3600" b="1" kern="1200" dirty="0"/>
            <a:t>  (</a:t>
          </a:r>
          <a:r>
            <a:rPr lang="en-US" sz="3600" b="1" kern="1200" dirty="0" err="1"/>
            <a:t>Dinamarco</a:t>
          </a:r>
          <a:r>
            <a:rPr lang="en-US" sz="3600" b="1" kern="1200" dirty="0"/>
            <a:t>)</a:t>
          </a:r>
        </a:p>
      </dsp:txBody>
      <dsp:txXfrm>
        <a:off x="0" y="0"/>
        <a:ext cx="6096000" cy="1219200"/>
      </dsp:txXfrm>
    </dsp:sp>
    <dsp:sp modelId="{ADAA5087-0902-714A-A4FF-A790DBE32F62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 err="1"/>
            <a:t>Extrínseco</a:t>
          </a:r>
          <a:endParaRPr lang="en-US" sz="3700" b="1" kern="1200" dirty="0"/>
        </a:p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 err="1"/>
            <a:t>Procedimento</a:t>
          </a:r>
          <a:r>
            <a:rPr lang="en-US" sz="3200" i="1" kern="1200" dirty="0"/>
            <a:t> </a:t>
          </a:r>
          <a:r>
            <a:rPr lang="en-US" sz="3200" i="1" kern="1200" dirty="0" err="1"/>
            <a:t>realizado</a:t>
          </a:r>
          <a:r>
            <a:rPr lang="en-US" sz="3200" i="1" kern="1200" dirty="0"/>
            <a:t> </a:t>
          </a:r>
          <a:r>
            <a:rPr lang="en-US" sz="3200" i="1" kern="1200" dirty="0" err="1"/>
            <a:t>em</a:t>
          </a:r>
          <a:r>
            <a:rPr lang="en-US" sz="3200" i="1" kern="1200" dirty="0"/>
            <a:t> </a:t>
          </a:r>
          <a:r>
            <a:rPr lang="en-US" sz="3200" i="1" kern="1200" dirty="0" err="1"/>
            <a:t>contraditório</a:t>
          </a:r>
          <a:endParaRPr lang="en-US" sz="3200" i="1" kern="1200" dirty="0"/>
        </a:p>
      </dsp:txBody>
      <dsp:txXfrm>
        <a:off x="0" y="1219200"/>
        <a:ext cx="3047999" cy="2560320"/>
      </dsp:txXfrm>
    </dsp:sp>
    <dsp:sp modelId="{19B05913-295C-6A4F-B91D-C5D92D093822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 err="1"/>
            <a:t>Intrínseco</a:t>
          </a:r>
          <a:endParaRPr lang="en-US" sz="3700" b="1" kern="1200" dirty="0"/>
        </a:p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 err="1"/>
            <a:t>Relação</a:t>
          </a:r>
          <a:r>
            <a:rPr lang="en-US" sz="3200" i="1" kern="1200" dirty="0"/>
            <a:t> </a:t>
          </a:r>
          <a:r>
            <a:rPr lang="en-US" sz="3200" i="1" kern="1200" dirty="0" err="1"/>
            <a:t>Jurídica</a:t>
          </a:r>
          <a:endParaRPr lang="en-US" sz="3200" i="1" kern="1200" dirty="0"/>
        </a:p>
      </dsp:txBody>
      <dsp:txXfrm>
        <a:off x="3048000" y="1219200"/>
        <a:ext cx="3047999" cy="2560320"/>
      </dsp:txXfrm>
    </dsp:sp>
    <dsp:sp modelId="{A3E3E0E4-FF77-5841-BF41-503A9B2764A0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E2031-A991-C44F-8F38-8339172C81B1}">
      <dsp:nvSpPr>
        <dsp:cNvPr id="0" name=""/>
        <dsp:cNvSpPr/>
      </dsp:nvSpPr>
      <dsp:spPr>
        <a:xfrm>
          <a:off x="1801133" y="467469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1972167" y="511227"/>
        <a:ext cx="19614" cy="3922"/>
      </dsp:txXfrm>
    </dsp:sp>
    <dsp:sp modelId="{34AEB682-09F0-CA49-BFFF-83943370294D}">
      <dsp:nvSpPr>
        <dsp:cNvPr id="0" name=""/>
        <dsp:cNvSpPr/>
      </dsp:nvSpPr>
      <dsp:spPr>
        <a:xfrm>
          <a:off x="97363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Petição</a:t>
          </a:r>
          <a:r>
            <a:rPr lang="en-US" sz="1500" b="1" kern="1200" dirty="0"/>
            <a:t> </a:t>
          </a:r>
          <a:r>
            <a:rPr lang="en-US" sz="1500" b="1" kern="1200" dirty="0" err="1"/>
            <a:t>Inicial</a:t>
          </a:r>
          <a:endParaRPr lang="en-US" sz="1500" b="1" kern="1200" dirty="0"/>
        </a:p>
      </dsp:txBody>
      <dsp:txXfrm>
        <a:off x="97363" y="1518"/>
        <a:ext cx="1705570" cy="1023342"/>
      </dsp:txXfrm>
    </dsp:sp>
    <dsp:sp modelId="{58DCAB9A-9E7E-EB40-ADEB-F9B8590D6B56}">
      <dsp:nvSpPr>
        <dsp:cNvPr id="0" name=""/>
        <dsp:cNvSpPr/>
      </dsp:nvSpPr>
      <dsp:spPr>
        <a:xfrm>
          <a:off x="3898985" y="467469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070018" y="511227"/>
        <a:ext cx="19614" cy="3922"/>
      </dsp:txXfrm>
    </dsp:sp>
    <dsp:sp modelId="{1A2D573E-5FC3-1A40-8698-C0E0D1AB2C3B}">
      <dsp:nvSpPr>
        <dsp:cNvPr id="0" name=""/>
        <dsp:cNvSpPr/>
      </dsp:nvSpPr>
      <dsp:spPr>
        <a:xfrm>
          <a:off x="2195214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Juízo</a:t>
          </a:r>
          <a:r>
            <a:rPr lang="en-US" sz="1500" b="1" kern="1200" dirty="0"/>
            <a:t> de </a:t>
          </a:r>
          <a:r>
            <a:rPr lang="en-US" sz="1500" b="1" kern="1200" dirty="0" err="1"/>
            <a:t>Admissibilidade</a:t>
          </a:r>
          <a:r>
            <a:rPr lang="en-US" sz="1500" b="1" kern="1200" dirty="0"/>
            <a:t> e de </a:t>
          </a:r>
          <a:r>
            <a:rPr lang="en-US" sz="1500" b="1" kern="1200" dirty="0" err="1"/>
            <a:t>Mérito</a:t>
          </a:r>
          <a:r>
            <a:rPr lang="en-US" sz="1500" b="1" kern="1200" dirty="0"/>
            <a:t> </a:t>
          </a:r>
          <a:r>
            <a:rPr lang="en-US" sz="1500" b="1" kern="1200" dirty="0" err="1"/>
            <a:t>Inicial</a:t>
          </a:r>
          <a:endParaRPr lang="en-US" sz="1500" b="1" kern="1200" dirty="0"/>
        </a:p>
      </dsp:txBody>
      <dsp:txXfrm>
        <a:off x="2195214" y="1518"/>
        <a:ext cx="1705570" cy="1023342"/>
      </dsp:txXfrm>
    </dsp:sp>
    <dsp:sp modelId="{A8FECB58-D0CC-9046-95FF-029477ABEE7F}">
      <dsp:nvSpPr>
        <dsp:cNvPr id="0" name=""/>
        <dsp:cNvSpPr/>
      </dsp:nvSpPr>
      <dsp:spPr>
        <a:xfrm>
          <a:off x="950148" y="1023060"/>
          <a:ext cx="4195702" cy="361681"/>
        </a:xfrm>
        <a:custGeom>
          <a:avLst/>
          <a:gdLst/>
          <a:ahLst/>
          <a:cxnLst/>
          <a:rect l="0" t="0" r="0" b="0"/>
          <a:pathLst>
            <a:path>
              <a:moveTo>
                <a:pt x="4195702" y="0"/>
              </a:moveTo>
              <a:lnTo>
                <a:pt x="4195702" y="197940"/>
              </a:lnTo>
              <a:lnTo>
                <a:pt x="0" y="197940"/>
              </a:lnTo>
              <a:lnTo>
                <a:pt x="0" y="361681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942649" y="1201939"/>
        <a:ext cx="210700" cy="3922"/>
      </dsp:txXfrm>
    </dsp:sp>
    <dsp:sp modelId="{1431A497-0DE5-C64C-B9BD-54F2AF80BC64}">
      <dsp:nvSpPr>
        <dsp:cNvPr id="0" name=""/>
        <dsp:cNvSpPr/>
      </dsp:nvSpPr>
      <dsp:spPr>
        <a:xfrm>
          <a:off x="4293066" y="1518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Audiência</a:t>
          </a:r>
          <a:r>
            <a:rPr lang="en-US" sz="1500" b="1" kern="1200" dirty="0"/>
            <a:t> de </a:t>
          </a:r>
          <a:r>
            <a:rPr lang="en-US" sz="1500" b="1" kern="1200" dirty="0" err="1"/>
            <a:t>Conciliação</a:t>
          </a:r>
          <a:r>
            <a:rPr lang="en-US" sz="1500" b="1" kern="1200" dirty="0"/>
            <a:t> </a:t>
          </a:r>
          <a:r>
            <a:rPr lang="en-US" sz="1500" b="1" kern="1200" dirty="0" err="1"/>
            <a:t>ou</a:t>
          </a:r>
          <a:r>
            <a:rPr lang="en-US" sz="1500" b="1" kern="1200" dirty="0"/>
            <a:t> de </a:t>
          </a:r>
          <a:r>
            <a:rPr lang="en-US" sz="1500" b="1" kern="1200" dirty="0" err="1"/>
            <a:t>Mediação</a:t>
          </a:r>
          <a:endParaRPr lang="en-US" sz="1500" b="1" kern="1200" dirty="0"/>
        </a:p>
      </dsp:txBody>
      <dsp:txXfrm>
        <a:off x="4293066" y="1518"/>
        <a:ext cx="1705570" cy="1023342"/>
      </dsp:txXfrm>
    </dsp:sp>
    <dsp:sp modelId="{274438EB-0B71-C246-8038-A4DB2E3B82A0}">
      <dsp:nvSpPr>
        <dsp:cNvPr id="0" name=""/>
        <dsp:cNvSpPr/>
      </dsp:nvSpPr>
      <dsp:spPr>
        <a:xfrm>
          <a:off x="1801133" y="1883092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1972167" y="1926851"/>
        <a:ext cx="19614" cy="3922"/>
      </dsp:txXfrm>
    </dsp:sp>
    <dsp:sp modelId="{5E5B67D6-5646-AE46-8961-BCF2033840D9}">
      <dsp:nvSpPr>
        <dsp:cNvPr id="0" name=""/>
        <dsp:cNvSpPr/>
      </dsp:nvSpPr>
      <dsp:spPr>
        <a:xfrm>
          <a:off x="97363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Respostas</a:t>
          </a:r>
          <a:r>
            <a:rPr lang="en-US" sz="1500" b="1" kern="1200" dirty="0"/>
            <a:t> do </a:t>
          </a:r>
          <a:r>
            <a:rPr lang="en-US" sz="1500" b="1" kern="1200" dirty="0" err="1"/>
            <a:t>Requerido</a:t>
          </a:r>
          <a:endParaRPr lang="en-US" sz="1500" b="1" kern="1200" dirty="0"/>
        </a:p>
      </dsp:txBody>
      <dsp:txXfrm>
        <a:off x="97363" y="1417141"/>
        <a:ext cx="1705570" cy="1023342"/>
      </dsp:txXfrm>
    </dsp:sp>
    <dsp:sp modelId="{FF60071A-C7E0-C540-91FC-C96CBC965A51}">
      <dsp:nvSpPr>
        <dsp:cNvPr id="0" name=""/>
        <dsp:cNvSpPr/>
      </dsp:nvSpPr>
      <dsp:spPr>
        <a:xfrm>
          <a:off x="3898985" y="1883092"/>
          <a:ext cx="3616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681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070018" y="1926851"/>
        <a:ext cx="19614" cy="3922"/>
      </dsp:txXfrm>
    </dsp:sp>
    <dsp:sp modelId="{1DD76B46-1F30-C14C-A195-6ED0B7E5E17A}">
      <dsp:nvSpPr>
        <dsp:cNvPr id="0" name=""/>
        <dsp:cNvSpPr/>
      </dsp:nvSpPr>
      <dsp:spPr>
        <a:xfrm>
          <a:off x="2195214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Providências</a:t>
          </a:r>
          <a:r>
            <a:rPr lang="en-US" sz="1500" b="1" kern="1200" dirty="0"/>
            <a:t> </a:t>
          </a:r>
          <a:r>
            <a:rPr lang="en-US" sz="1500" b="1" kern="1200" dirty="0" err="1"/>
            <a:t>Preliminares</a:t>
          </a:r>
          <a:r>
            <a:rPr lang="en-US" sz="1500" b="1" kern="1200" dirty="0"/>
            <a:t>, </a:t>
          </a:r>
          <a:r>
            <a:rPr lang="en-US" sz="1500" b="1" kern="1200" dirty="0" err="1"/>
            <a:t>Saneamento</a:t>
          </a:r>
          <a:r>
            <a:rPr lang="en-US" sz="1500" b="1" kern="1200" dirty="0"/>
            <a:t> e </a:t>
          </a:r>
          <a:r>
            <a:rPr lang="en-US" sz="1500" b="1" kern="1200" dirty="0" err="1"/>
            <a:t>Organização</a:t>
          </a:r>
          <a:endParaRPr lang="en-US" sz="1500" b="1" kern="1200" dirty="0"/>
        </a:p>
      </dsp:txBody>
      <dsp:txXfrm>
        <a:off x="2195214" y="1417141"/>
        <a:ext cx="1705570" cy="1023342"/>
      </dsp:txXfrm>
    </dsp:sp>
    <dsp:sp modelId="{060B64A7-BF94-9C4A-AE80-CCA1CF0A8280}">
      <dsp:nvSpPr>
        <dsp:cNvPr id="0" name=""/>
        <dsp:cNvSpPr/>
      </dsp:nvSpPr>
      <dsp:spPr>
        <a:xfrm>
          <a:off x="950148" y="2438683"/>
          <a:ext cx="4195702" cy="361681"/>
        </a:xfrm>
        <a:custGeom>
          <a:avLst/>
          <a:gdLst/>
          <a:ahLst/>
          <a:cxnLst/>
          <a:rect l="0" t="0" r="0" b="0"/>
          <a:pathLst>
            <a:path>
              <a:moveTo>
                <a:pt x="4195702" y="0"/>
              </a:moveTo>
              <a:lnTo>
                <a:pt x="4195702" y="197940"/>
              </a:lnTo>
              <a:lnTo>
                <a:pt x="0" y="197940"/>
              </a:lnTo>
              <a:lnTo>
                <a:pt x="0" y="361681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942649" y="2617562"/>
        <a:ext cx="210700" cy="3922"/>
      </dsp:txXfrm>
    </dsp:sp>
    <dsp:sp modelId="{092A4857-0A62-E246-87B3-9992AB5AC87B}">
      <dsp:nvSpPr>
        <dsp:cNvPr id="0" name=""/>
        <dsp:cNvSpPr/>
      </dsp:nvSpPr>
      <dsp:spPr>
        <a:xfrm>
          <a:off x="4293066" y="1417141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Produção</a:t>
          </a:r>
          <a:r>
            <a:rPr lang="en-US" sz="1500" b="1" kern="1200" dirty="0"/>
            <a:t> de </a:t>
          </a:r>
          <a:r>
            <a:rPr lang="en-US" sz="1500" b="1" kern="1200" dirty="0" err="1"/>
            <a:t>Provas</a:t>
          </a:r>
          <a:endParaRPr lang="en-US" sz="1500" b="1" kern="1200" dirty="0"/>
        </a:p>
      </dsp:txBody>
      <dsp:txXfrm>
        <a:off x="4293066" y="1417141"/>
        <a:ext cx="1705570" cy="1023342"/>
      </dsp:txXfrm>
    </dsp:sp>
    <dsp:sp modelId="{AA0EE384-15CA-6D43-A6DD-51F6358FEA8B}">
      <dsp:nvSpPr>
        <dsp:cNvPr id="0" name=""/>
        <dsp:cNvSpPr/>
      </dsp:nvSpPr>
      <dsp:spPr>
        <a:xfrm>
          <a:off x="97363" y="2832764"/>
          <a:ext cx="1705570" cy="10233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Decisão</a:t>
          </a:r>
          <a:endParaRPr lang="en-US" sz="1500" b="1" kern="1200" dirty="0"/>
        </a:p>
      </dsp:txBody>
      <dsp:txXfrm>
        <a:off x="97363" y="2832764"/>
        <a:ext cx="1705570" cy="1023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AE4EA-FAEF-FD42-9DF3-83249E64CA39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B056A3-E6EA-594B-91EA-FB0165D22AD6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Fase</a:t>
          </a:r>
          <a:r>
            <a:rPr lang="en-US" sz="1800" kern="1200" dirty="0"/>
            <a:t> </a:t>
          </a:r>
          <a:r>
            <a:rPr lang="en-US" sz="1800" kern="1200" dirty="0" err="1"/>
            <a:t>Postulatória</a:t>
          </a:r>
          <a:endParaRPr lang="en-US" sz="1800" kern="1200" dirty="0"/>
        </a:p>
      </dsp:txBody>
      <dsp:txXfrm>
        <a:off x="74685" y="1290834"/>
        <a:ext cx="1324175" cy="1482330"/>
      </dsp:txXfrm>
    </dsp:sp>
    <dsp:sp modelId="{AC586B06-F5F2-C14A-A4C3-722D48F51F1D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Fase</a:t>
          </a:r>
          <a:r>
            <a:rPr lang="en-US" sz="1800" kern="1200" dirty="0"/>
            <a:t> </a:t>
          </a:r>
          <a:r>
            <a:rPr lang="en-US" sz="1800" kern="1200" dirty="0" err="1"/>
            <a:t>Ordinatória</a:t>
          </a:r>
          <a:endParaRPr lang="en-US" sz="1800" kern="1200" dirty="0"/>
        </a:p>
      </dsp:txBody>
      <dsp:txXfrm>
        <a:off x="1615503" y="1290834"/>
        <a:ext cx="1324175" cy="1482330"/>
      </dsp:txXfrm>
    </dsp:sp>
    <dsp:sp modelId="{20FF25BC-63B4-AD45-ABE6-6EBE8A1D0ADC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Fase</a:t>
          </a:r>
          <a:r>
            <a:rPr lang="en-US" sz="1800" kern="1200" dirty="0"/>
            <a:t> </a:t>
          </a:r>
          <a:r>
            <a:rPr lang="en-US" sz="1800" kern="1200" dirty="0" err="1"/>
            <a:t>Instrutória</a:t>
          </a:r>
          <a:endParaRPr lang="en-US" sz="1800" kern="1200" dirty="0"/>
        </a:p>
      </dsp:txBody>
      <dsp:txXfrm>
        <a:off x="3156321" y="1290834"/>
        <a:ext cx="1324175" cy="1482330"/>
      </dsp:txXfrm>
    </dsp:sp>
    <dsp:sp modelId="{8A21CA91-D212-CF4F-864C-79D95CFB83AF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Fase</a:t>
          </a:r>
          <a:r>
            <a:rPr lang="en-US" sz="1800" kern="1200" dirty="0"/>
            <a:t> </a:t>
          </a:r>
          <a:r>
            <a:rPr lang="en-US" sz="1800" kern="1200" dirty="0" err="1"/>
            <a:t>Decisória</a:t>
          </a:r>
          <a:endParaRPr lang="en-US" sz="1800" kern="1200" dirty="0"/>
        </a:p>
      </dsp:txBody>
      <dsp:txXfrm>
        <a:off x="4697138" y="1290834"/>
        <a:ext cx="1324175" cy="14823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F29BA-98ED-BB4F-AEA4-11AA348AFEDC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83AA9-DFA1-9045-9613-BA782062DDC2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Fatos</a:t>
          </a:r>
          <a:r>
            <a:rPr lang="en-US" sz="3100" kern="1200" dirty="0"/>
            <a:t> </a:t>
          </a:r>
          <a:r>
            <a:rPr lang="en-US" sz="3100" kern="1200" dirty="0" err="1"/>
            <a:t>Processuais</a:t>
          </a:r>
          <a:r>
            <a:rPr lang="en-US" sz="3100" kern="1200" dirty="0"/>
            <a:t> (</a:t>
          </a:r>
          <a:r>
            <a:rPr lang="en-US" sz="3100" kern="1200" dirty="0" err="1"/>
            <a:t>amplo</a:t>
          </a:r>
          <a:r>
            <a:rPr lang="en-US" sz="3100" kern="1200" dirty="0"/>
            <a:t>)</a:t>
          </a:r>
        </a:p>
      </dsp:txBody>
      <dsp:txXfrm>
        <a:off x="349472" y="51131"/>
        <a:ext cx="4177856" cy="825776"/>
      </dsp:txXfrm>
    </dsp:sp>
    <dsp:sp modelId="{1EC99CE7-3ED0-B248-ADDB-A5F9340880A3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94219-1110-5140-8640-7D9EDAD8A917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Atos </a:t>
          </a:r>
          <a:r>
            <a:rPr lang="en-US" sz="3100" kern="1200" dirty="0" err="1"/>
            <a:t>Processuais</a:t>
          </a:r>
          <a:endParaRPr lang="en-US" sz="3100" kern="1200" dirty="0"/>
        </a:p>
      </dsp:txBody>
      <dsp:txXfrm>
        <a:off x="349472" y="1457291"/>
        <a:ext cx="4177856" cy="825776"/>
      </dsp:txXfrm>
    </dsp:sp>
    <dsp:sp modelId="{6A56E1EB-19A2-3D42-A6B6-E7511F21CE76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2BFD4-E27F-0448-B5CA-B3CCB6811581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Fatos</a:t>
          </a:r>
          <a:r>
            <a:rPr lang="en-US" sz="3100" kern="1200" dirty="0"/>
            <a:t> </a:t>
          </a:r>
          <a:r>
            <a:rPr lang="en-US" sz="3100" kern="1200" dirty="0" err="1"/>
            <a:t>Processuais</a:t>
          </a:r>
          <a:r>
            <a:rPr lang="en-US" sz="3100" kern="1200" dirty="0"/>
            <a:t> (</a:t>
          </a:r>
          <a:r>
            <a:rPr lang="en-US" sz="3100" kern="1200" dirty="0" err="1"/>
            <a:t>estrito</a:t>
          </a:r>
          <a:r>
            <a:rPr lang="en-US" sz="3100" kern="1200" dirty="0"/>
            <a:t>)</a:t>
          </a:r>
        </a:p>
      </dsp:txBody>
      <dsp:txXfrm>
        <a:off x="349472" y="2863452"/>
        <a:ext cx="4177856" cy="825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9831B-6EB5-874C-BD38-1206B341E2F2}">
      <dsp:nvSpPr>
        <dsp:cNvPr id="0" name=""/>
        <dsp:cNvSpPr/>
      </dsp:nvSpPr>
      <dsp:spPr>
        <a:xfrm>
          <a:off x="2316" y="1751770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Atos </a:t>
          </a:r>
          <a:r>
            <a:rPr lang="en-US" sz="1800" b="1" kern="1200" dirty="0" err="1"/>
            <a:t>Processuais</a:t>
          </a:r>
          <a:endParaRPr lang="en-US" sz="1800" b="1" kern="1200" dirty="0"/>
        </a:p>
      </dsp:txBody>
      <dsp:txXfrm>
        <a:off x="25791" y="1775245"/>
        <a:ext cx="1556041" cy="754545"/>
      </dsp:txXfrm>
    </dsp:sp>
    <dsp:sp modelId="{51791D7C-2B3E-D34F-8A46-3F0077305C06}">
      <dsp:nvSpPr>
        <dsp:cNvPr id="0" name=""/>
        <dsp:cNvSpPr/>
      </dsp:nvSpPr>
      <dsp:spPr>
        <a:xfrm rot="17772332">
          <a:off x="1219968" y="1514613"/>
          <a:ext cx="138013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1380134" y="1876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b="1" kern="1200"/>
        </a:p>
      </dsp:txBody>
      <dsp:txXfrm>
        <a:off x="1875533" y="1498875"/>
        <a:ext cx="69006" cy="69006"/>
      </dsp:txXfrm>
    </dsp:sp>
    <dsp:sp modelId="{3D7BE524-AC8B-F54F-9B8F-C7F4B7C08E83}">
      <dsp:nvSpPr>
        <dsp:cNvPr id="0" name=""/>
        <dsp:cNvSpPr/>
      </dsp:nvSpPr>
      <dsp:spPr>
        <a:xfrm>
          <a:off x="2214765" y="513491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Do </a:t>
          </a:r>
          <a:r>
            <a:rPr lang="en-US" sz="1800" b="1" kern="1200" dirty="0" err="1"/>
            <a:t>Órgão</a:t>
          </a:r>
          <a:r>
            <a:rPr lang="en-US" sz="1800" b="1" kern="1200" dirty="0"/>
            <a:t> </a:t>
          </a:r>
          <a:r>
            <a:rPr lang="en-US" sz="1800" b="1" kern="1200" dirty="0" err="1"/>
            <a:t>Jurisdicional</a:t>
          </a:r>
          <a:endParaRPr lang="en-US" sz="1800" b="1" kern="1200" dirty="0"/>
        </a:p>
      </dsp:txBody>
      <dsp:txXfrm>
        <a:off x="2238240" y="536966"/>
        <a:ext cx="1556041" cy="754545"/>
      </dsp:txXfrm>
    </dsp:sp>
    <dsp:sp modelId="{0C11D078-60E3-354F-9B26-2F78465C0371}">
      <dsp:nvSpPr>
        <dsp:cNvPr id="0" name=""/>
        <dsp:cNvSpPr/>
      </dsp:nvSpPr>
      <dsp:spPr>
        <a:xfrm rot="19363152">
          <a:off x="3731150" y="638728"/>
          <a:ext cx="84773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847734" y="18764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b="1" kern="1200"/>
        </a:p>
      </dsp:txBody>
      <dsp:txXfrm>
        <a:off x="4133824" y="636300"/>
        <a:ext cx="42386" cy="42386"/>
      </dsp:txXfrm>
    </dsp:sp>
    <dsp:sp modelId="{B66475E8-977C-D440-9746-25209F77AD98}">
      <dsp:nvSpPr>
        <dsp:cNvPr id="0" name=""/>
        <dsp:cNvSpPr/>
      </dsp:nvSpPr>
      <dsp:spPr>
        <a:xfrm>
          <a:off x="4492279" y="0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Juiz</a:t>
          </a:r>
        </a:p>
      </dsp:txBody>
      <dsp:txXfrm>
        <a:off x="4515754" y="23475"/>
        <a:ext cx="1556041" cy="754545"/>
      </dsp:txXfrm>
    </dsp:sp>
    <dsp:sp modelId="{2E25DAC7-AA2E-8B4F-99E5-68E31193897E}">
      <dsp:nvSpPr>
        <dsp:cNvPr id="0" name=""/>
        <dsp:cNvSpPr/>
      </dsp:nvSpPr>
      <dsp:spPr>
        <a:xfrm rot="2798975">
          <a:off x="3663711" y="1252737"/>
          <a:ext cx="982612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982612" y="18764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b="1" kern="1200"/>
        </a:p>
      </dsp:txBody>
      <dsp:txXfrm>
        <a:off x="4130452" y="1246936"/>
        <a:ext cx="49130" cy="49130"/>
      </dsp:txXfrm>
    </dsp:sp>
    <dsp:sp modelId="{CBDBC4ED-CA39-F945-B6F3-60F7513823BD}">
      <dsp:nvSpPr>
        <dsp:cNvPr id="0" name=""/>
        <dsp:cNvSpPr/>
      </dsp:nvSpPr>
      <dsp:spPr>
        <a:xfrm>
          <a:off x="4492279" y="1228016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Auxiliares</a:t>
          </a:r>
          <a:endParaRPr lang="en-US" sz="1800" b="1" kern="1200" dirty="0"/>
        </a:p>
      </dsp:txBody>
      <dsp:txXfrm>
        <a:off x="4515754" y="1251491"/>
        <a:ext cx="1556041" cy="754545"/>
      </dsp:txXfrm>
    </dsp:sp>
    <dsp:sp modelId="{C393AE81-67B9-EF49-BACC-AAC9D0951660}">
      <dsp:nvSpPr>
        <dsp:cNvPr id="0" name=""/>
        <dsp:cNvSpPr/>
      </dsp:nvSpPr>
      <dsp:spPr>
        <a:xfrm rot="3489135">
          <a:off x="1318325" y="2649864"/>
          <a:ext cx="1215160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1215160" y="1876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" b="1" kern="1200"/>
        </a:p>
      </dsp:txBody>
      <dsp:txXfrm>
        <a:off x="1895527" y="2638250"/>
        <a:ext cx="60758" cy="60758"/>
      </dsp:txXfrm>
    </dsp:sp>
    <dsp:sp modelId="{3347156C-F6E1-C34E-A28C-856A3212B8FB}">
      <dsp:nvSpPr>
        <dsp:cNvPr id="0" name=""/>
        <dsp:cNvSpPr/>
      </dsp:nvSpPr>
      <dsp:spPr>
        <a:xfrm>
          <a:off x="2246504" y="2783992"/>
          <a:ext cx="1602991" cy="8014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Da Parte</a:t>
          </a:r>
        </a:p>
      </dsp:txBody>
      <dsp:txXfrm>
        <a:off x="2269979" y="2807467"/>
        <a:ext cx="1556041" cy="7545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827DA-6492-C44C-9547-DD6C968A564A}">
      <dsp:nvSpPr>
        <dsp:cNvPr id="0" name=""/>
        <dsp:cNvSpPr/>
      </dsp:nvSpPr>
      <dsp:spPr>
        <a:xfrm>
          <a:off x="0" y="0"/>
          <a:ext cx="6598999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ATOS DA PARTE</a:t>
          </a:r>
        </a:p>
      </dsp:txBody>
      <dsp:txXfrm>
        <a:off x="0" y="0"/>
        <a:ext cx="6598999" cy="1219200"/>
      </dsp:txXfrm>
    </dsp:sp>
    <dsp:sp modelId="{36ED8F7B-9B50-0F41-9FDB-8CC10260C24A}">
      <dsp:nvSpPr>
        <dsp:cNvPr id="0" name=""/>
        <dsp:cNvSpPr/>
      </dsp:nvSpPr>
      <dsp:spPr>
        <a:xfrm>
          <a:off x="0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Postulatórios</a:t>
          </a:r>
          <a:endParaRPr lang="en-US" sz="2000" b="1" kern="1200" dirty="0"/>
        </a:p>
      </dsp:txBody>
      <dsp:txXfrm>
        <a:off x="0" y="1219200"/>
        <a:ext cx="1649749" cy="2560320"/>
      </dsp:txXfrm>
    </dsp:sp>
    <dsp:sp modelId="{CDBF5B75-D3CB-8643-AFE2-7D3E7C83780F}">
      <dsp:nvSpPr>
        <dsp:cNvPr id="0" name=""/>
        <dsp:cNvSpPr/>
      </dsp:nvSpPr>
      <dsp:spPr>
        <a:xfrm>
          <a:off x="164974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Instrutórios</a:t>
          </a:r>
          <a:endParaRPr lang="en-US" sz="2000" b="1" kern="1200" dirty="0"/>
        </a:p>
      </dsp:txBody>
      <dsp:txXfrm>
        <a:off x="1649749" y="1219200"/>
        <a:ext cx="1649749" cy="2560320"/>
      </dsp:txXfrm>
    </dsp:sp>
    <dsp:sp modelId="{6B976F7E-8D89-E74A-B108-CEC650F5B9A9}">
      <dsp:nvSpPr>
        <dsp:cNvPr id="0" name=""/>
        <dsp:cNvSpPr/>
      </dsp:nvSpPr>
      <dsp:spPr>
        <a:xfrm>
          <a:off x="329949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Dispositivos</a:t>
          </a:r>
          <a:endParaRPr lang="en-US" sz="2000" b="1" kern="1200" dirty="0"/>
        </a:p>
      </dsp:txBody>
      <dsp:txXfrm>
        <a:off x="3299499" y="1219200"/>
        <a:ext cx="1649749" cy="2560320"/>
      </dsp:txXfrm>
    </dsp:sp>
    <dsp:sp modelId="{6CEBB147-994B-5F46-B9A6-865B90A0D351}">
      <dsp:nvSpPr>
        <dsp:cNvPr id="0" name=""/>
        <dsp:cNvSpPr/>
      </dsp:nvSpPr>
      <dsp:spPr>
        <a:xfrm>
          <a:off x="4949249" y="1219200"/>
          <a:ext cx="164974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Materiais</a:t>
          </a:r>
          <a:endParaRPr lang="en-US" sz="2000" b="1" kern="1200" dirty="0"/>
        </a:p>
      </dsp:txBody>
      <dsp:txXfrm>
        <a:off x="4949249" y="1219200"/>
        <a:ext cx="1649749" cy="2560320"/>
      </dsp:txXfrm>
    </dsp:sp>
    <dsp:sp modelId="{23C81A3E-9CE1-2241-AE1D-15A5707F4414}">
      <dsp:nvSpPr>
        <dsp:cNvPr id="0" name=""/>
        <dsp:cNvSpPr/>
      </dsp:nvSpPr>
      <dsp:spPr>
        <a:xfrm>
          <a:off x="0" y="3779520"/>
          <a:ext cx="6598999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6E227-8342-E241-90F9-D354F864D50B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Negócios</a:t>
          </a:r>
          <a:r>
            <a:rPr lang="en-US" sz="1900" kern="1200" dirty="0"/>
            <a:t> </a:t>
          </a:r>
          <a:r>
            <a:rPr lang="en-US" sz="1900" kern="1200" dirty="0" err="1"/>
            <a:t>Processuais</a:t>
          </a:r>
          <a:endParaRPr lang="en-US" sz="1900" kern="1200" dirty="0"/>
        </a:p>
      </dsp:txBody>
      <dsp:txXfrm>
        <a:off x="2416912" y="2539008"/>
        <a:ext cx="1262175" cy="1262175"/>
      </dsp:txXfrm>
    </dsp:sp>
    <dsp:sp modelId="{5B1AF5DA-C769-7646-83BA-78AE3B607C79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67C218-D523-7443-B928-51B66E5A25FF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Flexibilização</a:t>
          </a:r>
          <a:r>
            <a:rPr lang="en-US" sz="1900" kern="1200" dirty="0"/>
            <a:t> </a:t>
          </a:r>
          <a:r>
            <a:rPr lang="en-US" sz="1900" kern="1200" dirty="0" err="1"/>
            <a:t>Procedimental</a:t>
          </a:r>
          <a:endParaRPr lang="en-US" sz="1900" kern="1200" dirty="0"/>
        </a:p>
      </dsp:txBody>
      <dsp:txXfrm>
        <a:off x="199856" y="1103105"/>
        <a:ext cx="1616269" cy="1277122"/>
      </dsp:txXfrm>
    </dsp:sp>
    <dsp:sp modelId="{F5D034D9-36FC-764B-9E5E-9F9565FC73A1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03E6B9-D653-C549-87B8-72705B3A1CA6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Liberalismo</a:t>
          </a:r>
          <a:r>
            <a:rPr lang="en-US" sz="1900" kern="1200" dirty="0"/>
            <a:t> </a:t>
          </a:r>
          <a:r>
            <a:rPr lang="en-US" sz="1900" kern="1200" dirty="0" err="1"/>
            <a:t>Limitado</a:t>
          </a:r>
          <a:endParaRPr lang="en-US" sz="1900" kern="1200" dirty="0"/>
        </a:p>
      </dsp:txBody>
      <dsp:txXfrm>
        <a:off x="2239865" y="41144"/>
        <a:ext cx="1616269" cy="1277122"/>
      </dsp:txXfrm>
    </dsp:sp>
    <dsp:sp modelId="{27E87B08-1BC5-E845-BA63-7C85327A8136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157F03-CD7A-684A-B95E-3770B307E8EA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Processo</a:t>
          </a:r>
          <a:r>
            <a:rPr lang="en-US" sz="1900" kern="1200" dirty="0"/>
            <a:t> </a:t>
          </a:r>
          <a:r>
            <a:rPr lang="en-US" sz="1900" kern="1200" dirty="0" err="1"/>
            <a:t>Democrático</a:t>
          </a:r>
          <a:endParaRPr lang="en-US" sz="1900" kern="1200" dirty="0"/>
        </a:p>
      </dsp:txBody>
      <dsp:txXfrm>
        <a:off x="4279873" y="1103105"/>
        <a:ext cx="1616269" cy="12771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02FF7-53D0-F440-A738-7C3BF4C95445}">
      <dsp:nvSpPr>
        <dsp:cNvPr id="0" name=""/>
        <dsp:cNvSpPr/>
      </dsp:nvSpPr>
      <dsp:spPr>
        <a:xfrm rot="10800000">
          <a:off x="1387641" y="1790"/>
          <a:ext cx="3927157" cy="159387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2857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Procedimento</a:t>
          </a:r>
          <a:endParaRPr lang="en-US" sz="3100" kern="1200" dirty="0"/>
        </a:p>
      </dsp:txBody>
      <dsp:txXfrm rot="10800000">
        <a:off x="1786111" y="1790"/>
        <a:ext cx="3528687" cy="1593879"/>
      </dsp:txXfrm>
    </dsp:sp>
    <dsp:sp modelId="{510A9914-1750-354E-BAC7-B136BAF9E1E8}">
      <dsp:nvSpPr>
        <dsp:cNvPr id="0" name=""/>
        <dsp:cNvSpPr/>
      </dsp:nvSpPr>
      <dsp:spPr>
        <a:xfrm>
          <a:off x="590701" y="1790"/>
          <a:ext cx="1593879" cy="159387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3E062E-BA85-7243-81B6-067024941FD0}">
      <dsp:nvSpPr>
        <dsp:cNvPr id="0" name=""/>
        <dsp:cNvSpPr/>
      </dsp:nvSpPr>
      <dsp:spPr>
        <a:xfrm rot="10800000">
          <a:off x="1387641" y="2071454"/>
          <a:ext cx="3927157" cy="159387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2857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Mérito</a:t>
          </a:r>
          <a:endParaRPr lang="en-US" sz="3100" kern="1200" dirty="0"/>
        </a:p>
      </dsp:txBody>
      <dsp:txXfrm rot="10800000">
        <a:off x="1786111" y="2071454"/>
        <a:ext cx="3528687" cy="1593879"/>
      </dsp:txXfrm>
    </dsp:sp>
    <dsp:sp modelId="{8F3DABB7-4EB4-D340-8241-E4DB53F82E3B}">
      <dsp:nvSpPr>
        <dsp:cNvPr id="0" name=""/>
        <dsp:cNvSpPr/>
      </dsp:nvSpPr>
      <dsp:spPr>
        <a:xfrm>
          <a:off x="590701" y="2071454"/>
          <a:ext cx="1593879" cy="159387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0DCA6-434C-844E-A87F-AF3424FED62C}">
      <dsp:nvSpPr>
        <dsp:cNvPr id="0" name=""/>
        <dsp:cNvSpPr/>
      </dsp:nvSpPr>
      <dsp:spPr>
        <a:xfrm>
          <a:off x="224738" y="339967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Liberdade</a:t>
          </a:r>
          <a:r>
            <a:rPr lang="en-US" sz="2600" b="1" kern="1200" dirty="0"/>
            <a:t> e auto </a:t>
          </a:r>
          <a:r>
            <a:rPr lang="en-US" sz="2600" b="1" kern="1200" dirty="0" err="1"/>
            <a:t>regramento</a:t>
          </a:r>
          <a:endParaRPr lang="en-US" sz="2600" b="1" kern="1200" dirty="0"/>
        </a:p>
      </dsp:txBody>
      <dsp:txXfrm>
        <a:off x="224738" y="339967"/>
        <a:ext cx="3118204" cy="974438"/>
      </dsp:txXfrm>
    </dsp:sp>
    <dsp:sp modelId="{3645B9B3-C0BA-9D46-ACE0-A596F2B925A4}">
      <dsp:nvSpPr>
        <dsp:cNvPr id="0" name=""/>
        <dsp:cNvSpPr/>
      </dsp:nvSpPr>
      <dsp:spPr>
        <a:xfrm>
          <a:off x="94813" y="19921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9A24F-BBB5-5743-99FF-F7442057A250}">
      <dsp:nvSpPr>
        <dsp:cNvPr id="0" name=""/>
        <dsp:cNvSpPr/>
      </dsp:nvSpPr>
      <dsp:spPr>
        <a:xfrm>
          <a:off x="3716325" y="339967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Acordos</a:t>
          </a:r>
          <a:r>
            <a:rPr lang="en-US" sz="2600" b="1" kern="1200" dirty="0"/>
            <a:t> </a:t>
          </a:r>
          <a:r>
            <a:rPr lang="en-US" sz="2600" b="1" kern="1200" dirty="0" err="1"/>
            <a:t>sobre</a:t>
          </a:r>
          <a:r>
            <a:rPr lang="en-US" sz="2600" b="1" kern="1200" dirty="0"/>
            <a:t> </a:t>
          </a:r>
          <a:r>
            <a:rPr lang="en-US" sz="2600" b="1" kern="1200" dirty="0" err="1"/>
            <a:t>Procedimento</a:t>
          </a:r>
          <a:endParaRPr lang="en-US" sz="2600" b="1" kern="1200" dirty="0"/>
        </a:p>
      </dsp:txBody>
      <dsp:txXfrm>
        <a:off x="3716325" y="339967"/>
        <a:ext cx="3118204" cy="974438"/>
      </dsp:txXfrm>
    </dsp:sp>
    <dsp:sp modelId="{3E3B0CCD-61E5-FB4F-A6B5-5097CD514C15}">
      <dsp:nvSpPr>
        <dsp:cNvPr id="0" name=""/>
        <dsp:cNvSpPr/>
      </dsp:nvSpPr>
      <dsp:spPr>
        <a:xfrm>
          <a:off x="3586400" y="19921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DBAB2-CD39-DB40-8824-BB6BF38CD982}">
      <dsp:nvSpPr>
        <dsp:cNvPr id="0" name=""/>
        <dsp:cNvSpPr/>
      </dsp:nvSpPr>
      <dsp:spPr>
        <a:xfrm>
          <a:off x="224738" y="156667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Ações</a:t>
          </a:r>
          <a:r>
            <a:rPr lang="en-US" sz="2600" b="1" kern="1200" dirty="0"/>
            <a:t> e </a:t>
          </a:r>
          <a:r>
            <a:rPr lang="en-US" sz="2600" b="1" kern="1200" dirty="0" err="1"/>
            <a:t>omissões</a:t>
          </a:r>
          <a:endParaRPr lang="en-US" sz="2600" b="1" kern="1200" dirty="0"/>
        </a:p>
      </dsp:txBody>
      <dsp:txXfrm>
        <a:off x="224738" y="1566678"/>
        <a:ext cx="3118204" cy="974438"/>
      </dsp:txXfrm>
    </dsp:sp>
    <dsp:sp modelId="{3071C4AF-BAEB-0844-8CDF-FEBD27A1B897}">
      <dsp:nvSpPr>
        <dsp:cNvPr id="0" name=""/>
        <dsp:cNvSpPr/>
      </dsp:nvSpPr>
      <dsp:spPr>
        <a:xfrm>
          <a:off x="94813" y="142592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35437-04B9-1D48-A7C9-54FAF060CC97}">
      <dsp:nvSpPr>
        <dsp:cNvPr id="0" name=""/>
        <dsp:cNvSpPr/>
      </dsp:nvSpPr>
      <dsp:spPr>
        <a:xfrm>
          <a:off x="3716325" y="156667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Matéria</a:t>
          </a:r>
          <a:r>
            <a:rPr lang="en-US" sz="2600" b="1" kern="1200" dirty="0"/>
            <a:t> </a:t>
          </a:r>
          <a:r>
            <a:rPr lang="en-US" sz="2600" b="1" kern="1200" dirty="0" err="1"/>
            <a:t>Estranha</a:t>
          </a:r>
          <a:endParaRPr lang="en-US" sz="2600" b="1" kern="1200" dirty="0"/>
        </a:p>
      </dsp:txBody>
      <dsp:txXfrm>
        <a:off x="3716325" y="1566678"/>
        <a:ext cx="3118204" cy="974438"/>
      </dsp:txXfrm>
    </dsp:sp>
    <dsp:sp modelId="{82238CCA-E038-B34D-8BA9-F3A469CE1761}">
      <dsp:nvSpPr>
        <dsp:cNvPr id="0" name=""/>
        <dsp:cNvSpPr/>
      </dsp:nvSpPr>
      <dsp:spPr>
        <a:xfrm>
          <a:off x="3586400" y="1425925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71093-3CD2-0944-BA40-30BA6EE90FBE}">
      <dsp:nvSpPr>
        <dsp:cNvPr id="0" name=""/>
        <dsp:cNvSpPr/>
      </dsp:nvSpPr>
      <dsp:spPr>
        <a:xfrm>
          <a:off x="224738" y="279338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Pré-Processual</a:t>
          </a:r>
          <a:endParaRPr lang="en-US" sz="2600" b="1" kern="1200" dirty="0"/>
        </a:p>
      </dsp:txBody>
      <dsp:txXfrm>
        <a:off x="224738" y="2793388"/>
        <a:ext cx="3118204" cy="974438"/>
      </dsp:txXfrm>
    </dsp:sp>
    <dsp:sp modelId="{321DE5BE-BBAC-274E-8439-BB505D12BE79}">
      <dsp:nvSpPr>
        <dsp:cNvPr id="0" name=""/>
        <dsp:cNvSpPr/>
      </dsp:nvSpPr>
      <dsp:spPr>
        <a:xfrm>
          <a:off x="94813" y="265263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C2899-D143-1744-A1C1-A9B4A3552A6A}">
      <dsp:nvSpPr>
        <dsp:cNvPr id="0" name=""/>
        <dsp:cNvSpPr/>
      </dsp:nvSpPr>
      <dsp:spPr>
        <a:xfrm>
          <a:off x="3716325" y="279338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Durante o </a:t>
          </a:r>
          <a:r>
            <a:rPr lang="en-US" sz="2600" b="1" kern="1200" dirty="0" err="1"/>
            <a:t>processo</a:t>
          </a:r>
          <a:endParaRPr lang="en-US" sz="2600" b="1" kern="1200" dirty="0"/>
        </a:p>
      </dsp:txBody>
      <dsp:txXfrm>
        <a:off x="3716325" y="2793388"/>
        <a:ext cx="3118204" cy="974438"/>
      </dsp:txXfrm>
    </dsp:sp>
    <dsp:sp modelId="{3B4B7BD0-A526-F246-9C15-601FDA1A4760}">
      <dsp:nvSpPr>
        <dsp:cNvPr id="0" name=""/>
        <dsp:cNvSpPr/>
      </dsp:nvSpPr>
      <dsp:spPr>
        <a:xfrm>
          <a:off x="3586400" y="265263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8C91B-3BC9-804D-86FD-A6C7022B250A}">
      <dsp:nvSpPr>
        <dsp:cNvPr id="0" name=""/>
        <dsp:cNvSpPr/>
      </dsp:nvSpPr>
      <dsp:spPr>
        <a:xfrm>
          <a:off x="224738" y="402009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Parcial</a:t>
          </a:r>
          <a:r>
            <a:rPr lang="en-US" sz="2600" b="1" kern="1200" dirty="0"/>
            <a:t> </a:t>
          </a:r>
          <a:r>
            <a:rPr lang="en-US" sz="2600" b="1" kern="1200" dirty="0" err="1"/>
            <a:t>ou</a:t>
          </a:r>
          <a:r>
            <a:rPr lang="en-US" sz="2600" b="1" kern="1200" dirty="0"/>
            <a:t> Total</a:t>
          </a:r>
        </a:p>
      </dsp:txBody>
      <dsp:txXfrm>
        <a:off x="224738" y="4020098"/>
        <a:ext cx="3118204" cy="974438"/>
      </dsp:txXfrm>
    </dsp:sp>
    <dsp:sp modelId="{37D899E5-1199-6E43-A7B5-EA2DC76A310C}">
      <dsp:nvSpPr>
        <dsp:cNvPr id="0" name=""/>
        <dsp:cNvSpPr/>
      </dsp:nvSpPr>
      <dsp:spPr>
        <a:xfrm>
          <a:off x="94813" y="387934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5E2BF-64FD-9841-850A-E00B23FD57D5}">
      <dsp:nvSpPr>
        <dsp:cNvPr id="0" name=""/>
        <dsp:cNvSpPr/>
      </dsp:nvSpPr>
      <dsp:spPr>
        <a:xfrm>
          <a:off x="3716325" y="4020098"/>
          <a:ext cx="3118204" cy="974438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02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Homologação</a:t>
          </a:r>
          <a:r>
            <a:rPr lang="en-US" sz="2600" b="1" kern="1200" dirty="0"/>
            <a:t>?</a:t>
          </a:r>
        </a:p>
      </dsp:txBody>
      <dsp:txXfrm>
        <a:off x="3716325" y="4020098"/>
        <a:ext cx="3118204" cy="974438"/>
      </dsp:txXfrm>
    </dsp:sp>
    <dsp:sp modelId="{35CAF9B5-9F77-0A48-B52B-EACFEA774198}">
      <dsp:nvSpPr>
        <dsp:cNvPr id="0" name=""/>
        <dsp:cNvSpPr/>
      </dsp:nvSpPr>
      <dsp:spPr>
        <a:xfrm>
          <a:off x="3586400" y="3879346"/>
          <a:ext cx="682107" cy="1023160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F5275-4F1F-DF42-A96A-324EFCF13136}">
      <dsp:nvSpPr>
        <dsp:cNvPr id="0" name=""/>
        <dsp:cNvSpPr/>
      </dsp:nvSpPr>
      <dsp:spPr>
        <a:xfrm>
          <a:off x="2378145" y="1979917"/>
          <a:ext cx="493553" cy="940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776" y="0"/>
              </a:lnTo>
              <a:lnTo>
                <a:pt x="246776" y="940460"/>
              </a:lnTo>
              <a:lnTo>
                <a:pt x="493553" y="94046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8369" y="2423595"/>
        <a:ext cx="53105" cy="53105"/>
      </dsp:txXfrm>
    </dsp:sp>
    <dsp:sp modelId="{AC45591D-2FF0-D649-B262-C11FB0B11CF8}">
      <dsp:nvSpPr>
        <dsp:cNvPr id="0" name=""/>
        <dsp:cNvSpPr/>
      </dsp:nvSpPr>
      <dsp:spPr>
        <a:xfrm>
          <a:off x="2378145" y="1934197"/>
          <a:ext cx="493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3553" y="4572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2583" y="1967578"/>
        <a:ext cx="24677" cy="24677"/>
      </dsp:txXfrm>
    </dsp:sp>
    <dsp:sp modelId="{35DE101F-7C32-1449-8C5A-338ABF371A90}">
      <dsp:nvSpPr>
        <dsp:cNvPr id="0" name=""/>
        <dsp:cNvSpPr/>
      </dsp:nvSpPr>
      <dsp:spPr>
        <a:xfrm>
          <a:off x="2378145" y="1039456"/>
          <a:ext cx="493553" cy="940460"/>
        </a:xfrm>
        <a:custGeom>
          <a:avLst/>
          <a:gdLst/>
          <a:ahLst/>
          <a:cxnLst/>
          <a:rect l="0" t="0" r="0" b="0"/>
          <a:pathLst>
            <a:path>
              <a:moveTo>
                <a:pt x="0" y="940460"/>
              </a:moveTo>
              <a:lnTo>
                <a:pt x="246776" y="940460"/>
              </a:lnTo>
              <a:lnTo>
                <a:pt x="246776" y="0"/>
              </a:lnTo>
              <a:lnTo>
                <a:pt x="493553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8369" y="1483134"/>
        <a:ext cx="53105" cy="53105"/>
      </dsp:txXfrm>
    </dsp:sp>
    <dsp:sp modelId="{6B7CA481-10D3-C24B-B9D7-35E6DD8FF617}">
      <dsp:nvSpPr>
        <dsp:cNvPr id="0" name=""/>
        <dsp:cNvSpPr/>
      </dsp:nvSpPr>
      <dsp:spPr>
        <a:xfrm rot="16200000">
          <a:off x="22043" y="1603733"/>
          <a:ext cx="3959835" cy="7523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VALIDADE</a:t>
          </a:r>
          <a:endParaRPr lang="en-US" sz="5200" kern="1200" dirty="0"/>
        </a:p>
      </dsp:txBody>
      <dsp:txXfrm>
        <a:off x="22043" y="1603733"/>
        <a:ext cx="3959835" cy="752368"/>
      </dsp:txXfrm>
    </dsp:sp>
    <dsp:sp modelId="{2BC570F1-8093-3245-AD5D-5DA791C0C0FF}">
      <dsp:nvSpPr>
        <dsp:cNvPr id="0" name=""/>
        <dsp:cNvSpPr/>
      </dsp:nvSpPr>
      <dsp:spPr>
        <a:xfrm>
          <a:off x="2871699" y="663272"/>
          <a:ext cx="2467769" cy="7523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Nulidades</a:t>
          </a:r>
          <a:endParaRPr lang="en-US" sz="2700" kern="1200" dirty="0"/>
        </a:p>
      </dsp:txBody>
      <dsp:txXfrm>
        <a:off x="2871699" y="663272"/>
        <a:ext cx="2467769" cy="752368"/>
      </dsp:txXfrm>
    </dsp:sp>
    <dsp:sp modelId="{DEC418CA-3FB5-944F-95BC-EB01C802DA60}">
      <dsp:nvSpPr>
        <dsp:cNvPr id="0" name=""/>
        <dsp:cNvSpPr/>
      </dsp:nvSpPr>
      <dsp:spPr>
        <a:xfrm>
          <a:off x="2871699" y="1603733"/>
          <a:ext cx="2467769" cy="7523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Contratos</a:t>
          </a:r>
          <a:r>
            <a:rPr lang="en-US" sz="2700" kern="1200" dirty="0"/>
            <a:t> de </a:t>
          </a:r>
          <a:r>
            <a:rPr lang="en-US" sz="2700" kern="1200" dirty="0" err="1"/>
            <a:t>Adesão</a:t>
          </a:r>
          <a:r>
            <a:rPr lang="en-US" sz="2700" kern="1200" dirty="0"/>
            <a:t> (</a:t>
          </a:r>
          <a:r>
            <a:rPr lang="en-US" sz="2700" kern="1200" dirty="0" err="1"/>
            <a:t>abuso</a:t>
          </a:r>
          <a:r>
            <a:rPr lang="en-US" sz="2700" kern="1200" dirty="0"/>
            <a:t>)</a:t>
          </a:r>
        </a:p>
      </dsp:txBody>
      <dsp:txXfrm>
        <a:off x="2871699" y="1603733"/>
        <a:ext cx="2467769" cy="752368"/>
      </dsp:txXfrm>
    </dsp:sp>
    <dsp:sp modelId="{6AFDAF80-1110-A948-9A84-D7619DAFDF2B}">
      <dsp:nvSpPr>
        <dsp:cNvPr id="0" name=""/>
        <dsp:cNvSpPr/>
      </dsp:nvSpPr>
      <dsp:spPr>
        <a:xfrm>
          <a:off x="2871699" y="2544193"/>
          <a:ext cx="2467769" cy="75236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Vulnerabilidade</a:t>
          </a:r>
          <a:endParaRPr lang="en-US" sz="2700" kern="1200" dirty="0"/>
        </a:p>
      </dsp:txBody>
      <dsp:txXfrm>
        <a:off x="2871699" y="2544193"/>
        <a:ext cx="2467769" cy="7523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F42FE-71FA-49B4-98E2-F20774B8C264}">
      <dsp:nvSpPr>
        <dsp:cNvPr id="0" name=""/>
        <dsp:cNvSpPr/>
      </dsp:nvSpPr>
      <dsp:spPr>
        <a:xfrm rot="5400000">
          <a:off x="3423882" y="-1048927"/>
          <a:ext cx="144279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b="1" kern="1200" dirty="0"/>
            <a:t>Alteração de prazos processuais</a:t>
          </a:r>
        </a:p>
      </dsp:txBody>
      <dsp:txXfrm rot="-5400000">
        <a:off x="2194560" y="250826"/>
        <a:ext cx="3831009" cy="1301933"/>
      </dsp:txXfrm>
    </dsp:sp>
    <dsp:sp modelId="{3DE57DFF-8DA9-B642-8306-6CA0D0FAE94C}">
      <dsp:nvSpPr>
        <dsp:cNvPr id="0" name=""/>
        <dsp:cNvSpPr/>
      </dsp:nvSpPr>
      <dsp:spPr>
        <a:xfrm>
          <a:off x="0" y="45"/>
          <a:ext cx="2194560" cy="180349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Art. 222</a:t>
          </a:r>
        </a:p>
      </dsp:txBody>
      <dsp:txXfrm>
        <a:off x="88039" y="88084"/>
        <a:ext cx="2018482" cy="1627416"/>
      </dsp:txXfrm>
    </dsp:sp>
    <dsp:sp modelId="{8B207F23-DAFC-4C4B-A9A1-F60A58995F92}">
      <dsp:nvSpPr>
        <dsp:cNvPr id="0" name=""/>
        <dsp:cNvSpPr/>
      </dsp:nvSpPr>
      <dsp:spPr>
        <a:xfrm rot="5400000">
          <a:off x="3423882" y="844740"/>
          <a:ext cx="1442795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b="1" kern="1200" dirty="0" err="1"/>
            <a:t>Escolha</a:t>
          </a:r>
          <a:r>
            <a:rPr lang="en-US" sz="3200" b="1" kern="1200" dirty="0"/>
            <a:t> do </a:t>
          </a:r>
          <a:r>
            <a:rPr lang="en-US" sz="3200" b="1" kern="1200" dirty="0" err="1"/>
            <a:t>perito</a:t>
          </a:r>
          <a:endParaRPr lang="en-US" sz="3200" b="1" kern="1200" dirty="0"/>
        </a:p>
      </dsp:txBody>
      <dsp:txXfrm rot="-5400000">
        <a:off x="2194560" y="2144494"/>
        <a:ext cx="3831009" cy="1301933"/>
      </dsp:txXfrm>
    </dsp:sp>
    <dsp:sp modelId="{AB2820DC-C857-964C-9410-F36ED8B16C6E}">
      <dsp:nvSpPr>
        <dsp:cNvPr id="0" name=""/>
        <dsp:cNvSpPr/>
      </dsp:nvSpPr>
      <dsp:spPr>
        <a:xfrm>
          <a:off x="0" y="1893713"/>
          <a:ext cx="2194560" cy="180349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/>
            <a:t>Art. 471</a:t>
          </a:r>
        </a:p>
      </dsp:txBody>
      <dsp:txXfrm>
        <a:off x="88039" y="1981752"/>
        <a:ext cx="2018482" cy="16274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AFB9B-BA4E-744E-9BF6-3476098ED1EA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Art. 357. </a:t>
          </a:r>
          <a:r>
            <a:rPr lang="en-US" sz="2200" kern="1200" dirty="0" err="1"/>
            <a:t>Não</a:t>
          </a:r>
          <a:r>
            <a:rPr lang="en-US" sz="2200" kern="1200" dirty="0"/>
            <a:t> </a:t>
          </a:r>
          <a:r>
            <a:rPr lang="en-US" sz="2200" kern="1200" dirty="0" err="1"/>
            <a:t>ocorrendo</a:t>
          </a:r>
          <a:r>
            <a:rPr lang="en-US" sz="2200" kern="1200" dirty="0"/>
            <a:t> </a:t>
          </a:r>
          <a:r>
            <a:rPr lang="en-US" sz="2200" kern="1200" dirty="0" err="1"/>
            <a:t>nenhuma</a:t>
          </a:r>
          <a:r>
            <a:rPr lang="en-US" sz="2200" kern="1200" dirty="0"/>
            <a:t> das </a:t>
          </a:r>
          <a:r>
            <a:rPr lang="en-US" sz="2200" kern="1200" dirty="0" err="1"/>
            <a:t>hipóteses</a:t>
          </a:r>
          <a:r>
            <a:rPr lang="en-US" sz="2200" kern="1200" dirty="0"/>
            <a:t> </a:t>
          </a:r>
          <a:r>
            <a:rPr lang="en-US" sz="2200" kern="1200" dirty="0" err="1"/>
            <a:t>deste</a:t>
          </a:r>
          <a:r>
            <a:rPr lang="en-US" sz="2200" kern="1200" dirty="0"/>
            <a:t> </a:t>
          </a:r>
          <a:r>
            <a:rPr lang="en-US" sz="2200" kern="1200" dirty="0" err="1"/>
            <a:t>Capítulo</a:t>
          </a:r>
          <a:r>
            <a:rPr lang="en-US" sz="2200" kern="1200" dirty="0"/>
            <a:t>, </a:t>
          </a:r>
          <a:r>
            <a:rPr lang="en-US" sz="2200" kern="1200" dirty="0" err="1"/>
            <a:t>deverá</a:t>
          </a:r>
          <a:r>
            <a:rPr lang="en-US" sz="2200" kern="1200" dirty="0"/>
            <a:t> o </a:t>
          </a:r>
          <a:r>
            <a:rPr lang="en-US" sz="2200" kern="1200" dirty="0" err="1"/>
            <a:t>juiz</a:t>
          </a:r>
          <a:r>
            <a:rPr lang="en-US" sz="2200" kern="1200" dirty="0"/>
            <a:t>, </a:t>
          </a:r>
          <a:r>
            <a:rPr lang="en-US" sz="2200" kern="1200" dirty="0" err="1"/>
            <a:t>em</a:t>
          </a:r>
          <a:r>
            <a:rPr lang="en-US" sz="2200" kern="1200" dirty="0"/>
            <a:t> </a:t>
          </a:r>
          <a:r>
            <a:rPr lang="en-US" sz="2200" kern="1200" dirty="0" err="1"/>
            <a:t>decisão</a:t>
          </a:r>
          <a:r>
            <a:rPr lang="en-US" sz="2200" kern="1200" dirty="0"/>
            <a:t> de </a:t>
          </a:r>
          <a:r>
            <a:rPr lang="en-US" sz="2200" kern="1200" dirty="0" err="1"/>
            <a:t>saneamento</a:t>
          </a:r>
          <a:r>
            <a:rPr lang="en-US" sz="2200" kern="1200" dirty="0"/>
            <a:t> e de </a:t>
          </a:r>
          <a:r>
            <a:rPr lang="en-US" sz="2200" kern="1200" dirty="0" err="1"/>
            <a:t>organização</a:t>
          </a:r>
          <a:r>
            <a:rPr lang="en-US" sz="2200" kern="1200" dirty="0"/>
            <a:t> do </a:t>
          </a:r>
          <a:r>
            <a:rPr lang="en-US" sz="2200" kern="1200" dirty="0" err="1"/>
            <a:t>processo</a:t>
          </a:r>
          <a:r>
            <a:rPr lang="en-US" sz="2200" kern="1200" dirty="0"/>
            <a:t>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[</a:t>
          </a:r>
          <a:r>
            <a:rPr lang="is-IS" sz="2200" kern="1200" dirty="0"/>
            <a:t>…]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200" kern="1200" dirty="0"/>
            <a:t>II – </a:t>
          </a:r>
          <a:r>
            <a:rPr lang="is-IS" sz="2200" b="1" i="1" u="sng" kern="1200" dirty="0"/>
            <a:t>delimitar as questões de fato </a:t>
          </a:r>
          <a:r>
            <a:rPr lang="is-IS" sz="2200" kern="1200" dirty="0"/>
            <a:t>sobre as quais recairá a atividade probatória, especificando os meiso de prova admitidos;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200" kern="1200" dirty="0"/>
            <a:t>[...]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200" kern="1200" dirty="0"/>
            <a:t>IV – </a:t>
          </a:r>
          <a:r>
            <a:rPr lang="is-IS" sz="2200" b="1" i="1" u="sng" kern="1200" dirty="0"/>
            <a:t>delimitar as questões de direito </a:t>
          </a:r>
          <a:r>
            <a:rPr lang="is-IS" sz="2200" kern="1200" dirty="0"/>
            <a:t>relevantes para a decisão de mérito</a:t>
          </a:r>
          <a:endParaRPr lang="en-US" sz="2200" kern="1200" dirty="0"/>
        </a:p>
      </dsp:txBody>
      <dsp:txXfrm>
        <a:off x="0" y="203199"/>
        <a:ext cx="6096000" cy="36576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AFB9B-BA4E-744E-9BF6-3476098ED1EA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§ 2</a:t>
          </a:r>
          <a:r>
            <a:rPr lang="en-US" sz="2800" u="sng" kern="1200" baseline="30000" dirty="0"/>
            <a:t>o</a:t>
          </a:r>
          <a:r>
            <a:rPr lang="en-US" sz="2800" kern="1200" dirty="0"/>
            <a:t> </a:t>
          </a:r>
          <a:r>
            <a:rPr lang="x-none" sz="2800" kern="1200"/>
            <a:t>As </a:t>
          </a:r>
          <a:r>
            <a:rPr lang="x-none" sz="2800" kern="1200" dirty="0"/>
            <a:t>partes podem apresentar ao juiz, para </a:t>
          </a:r>
          <a:r>
            <a:rPr lang="x-none" sz="2800" b="1" i="1" u="sng" kern="1200" dirty="0"/>
            <a:t>homologação</a:t>
          </a:r>
          <a:r>
            <a:rPr lang="x-none" sz="2800" kern="1200" dirty="0"/>
            <a:t>, delimitação consensual das </a:t>
          </a:r>
          <a:r>
            <a:rPr lang="x-none" sz="2800" b="1" i="1" u="sng" kern="1200" dirty="0"/>
            <a:t>questões de fato e de direito</a:t>
          </a:r>
          <a:r>
            <a:rPr lang="x-none" sz="2800" kern="1200" dirty="0"/>
            <a:t> a que se referem os incisos II e IV, a qual, </a:t>
          </a:r>
          <a:r>
            <a:rPr lang="x-none" sz="2800" b="1" i="1" u="sng" kern="1200" dirty="0"/>
            <a:t>se homologada, vincula as partes e o juiz</a:t>
          </a:r>
          <a:r>
            <a:rPr lang="x-none" sz="2800" kern="1200" dirty="0"/>
            <a:t>.</a:t>
          </a:r>
          <a:endParaRPr lang="en-US" sz="2800" kern="1200" dirty="0"/>
        </a:p>
      </dsp:txBody>
      <dsp:txXfrm>
        <a:off x="0" y="203199"/>
        <a:ext cx="6096000" cy="36576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5F9E8-B211-9D4D-97B4-9D21C5043D4A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A71C4-45B0-DC42-954D-5FBF0086EB1A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Atos </a:t>
          </a:r>
          <a:r>
            <a:rPr lang="en-US" sz="2500" kern="1200" dirty="0" err="1"/>
            <a:t>instrutórios</a:t>
          </a:r>
          <a:r>
            <a:rPr lang="en-US" sz="2500" kern="1200" dirty="0"/>
            <a:t> e </a:t>
          </a:r>
          <a:r>
            <a:rPr lang="en-US" sz="2500" kern="1200" dirty="0" err="1"/>
            <a:t>postulatórios</a:t>
          </a:r>
          <a:endParaRPr lang="en-US" sz="2500" kern="1200" dirty="0"/>
        </a:p>
      </dsp:txBody>
      <dsp:txXfrm>
        <a:off x="460128" y="312440"/>
        <a:ext cx="5580684" cy="625205"/>
      </dsp:txXfrm>
    </dsp:sp>
    <dsp:sp modelId="{3F0187E5-1616-1948-ABE0-3401C12509F5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C3C701-E4AF-AE40-B1A1-1C9A1C75CB5C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Atos </a:t>
          </a:r>
          <a:r>
            <a:rPr lang="en-US" sz="2500" kern="1200" dirty="0" err="1"/>
            <a:t>decisórios</a:t>
          </a:r>
          <a:r>
            <a:rPr lang="en-US" sz="2500" kern="1200" dirty="0"/>
            <a:t> e </a:t>
          </a:r>
          <a:r>
            <a:rPr lang="en-US" sz="2500" kern="1200" dirty="0" err="1"/>
            <a:t>executórios</a:t>
          </a:r>
          <a:endParaRPr lang="en-US" sz="2500" kern="1200" dirty="0"/>
        </a:p>
      </dsp:txBody>
      <dsp:txXfrm>
        <a:off x="818573" y="1250411"/>
        <a:ext cx="5222240" cy="625205"/>
      </dsp:txXfrm>
    </dsp:sp>
    <dsp:sp modelId="{AAB6D94B-E0C9-3243-AFD1-D37F02E0A78D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C04479-B421-0946-9E1F-DE9379625981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Alteração</a:t>
          </a:r>
          <a:r>
            <a:rPr lang="en-US" sz="2500" kern="1200" dirty="0"/>
            <a:t> de </a:t>
          </a:r>
          <a:r>
            <a:rPr lang="en-US" sz="2500" kern="1200" dirty="0" err="1"/>
            <a:t>prazos</a:t>
          </a:r>
          <a:r>
            <a:rPr lang="en-US" sz="2500" kern="1200" dirty="0"/>
            <a:t> </a:t>
          </a:r>
          <a:r>
            <a:rPr lang="en-US" sz="2500" kern="1200" dirty="0" err="1"/>
            <a:t>peremptórios</a:t>
          </a:r>
          <a:endParaRPr lang="en-US" sz="2500" kern="1200" dirty="0"/>
        </a:p>
      </dsp:txBody>
      <dsp:txXfrm>
        <a:off x="818573" y="2188382"/>
        <a:ext cx="5222240" cy="625205"/>
      </dsp:txXfrm>
    </dsp:sp>
    <dsp:sp modelId="{615DADD6-11D9-5B4A-A522-6A90CA98E5F5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25AD1C-E6E5-0842-880E-51065EE73DEE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Juiz </a:t>
          </a:r>
          <a:r>
            <a:rPr lang="en-US" sz="2500" kern="1200" dirty="0" err="1"/>
            <a:t>Partícipe</a:t>
          </a:r>
          <a:r>
            <a:rPr lang="en-US" sz="2500" kern="1200" dirty="0"/>
            <a:t> e </a:t>
          </a:r>
          <a:r>
            <a:rPr lang="en-US" sz="2500" kern="1200" dirty="0" err="1"/>
            <a:t>Fiscalizador</a:t>
          </a:r>
          <a:endParaRPr lang="en-US" sz="2500" kern="1200" dirty="0"/>
        </a:p>
      </dsp:txBody>
      <dsp:txXfrm>
        <a:off x="460128" y="3126353"/>
        <a:ext cx="5580684" cy="625205"/>
      </dsp:txXfrm>
    </dsp:sp>
    <dsp:sp modelId="{37D62192-4C60-C24C-B2EE-AC6D3D8A6B98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7562-A9F8-F948-90B2-D287F882617A}">
      <dsp:nvSpPr>
        <dsp:cNvPr id="0" name=""/>
        <dsp:cNvSpPr/>
      </dsp:nvSpPr>
      <dsp:spPr>
        <a:xfrm>
          <a:off x="0" y="395799"/>
          <a:ext cx="6096000" cy="12960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Formalidades</a:t>
          </a:r>
          <a:endParaRPr lang="en-US" sz="4000" kern="1200" dirty="0"/>
        </a:p>
      </dsp:txBody>
      <dsp:txXfrm>
        <a:off x="0" y="395799"/>
        <a:ext cx="6096000" cy="1296000"/>
      </dsp:txXfrm>
    </dsp:sp>
    <dsp:sp modelId="{A6FB59A7-55B8-3448-8BDB-DB6F50751110}">
      <dsp:nvSpPr>
        <dsp:cNvPr id="0" name=""/>
        <dsp:cNvSpPr/>
      </dsp:nvSpPr>
      <dsp:spPr>
        <a:xfrm>
          <a:off x="0" y="1691800"/>
          <a:ext cx="6096000" cy="197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30" tIns="240030" rIns="320040" bIns="360045" numCol="1" spcCol="1270" anchor="t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 err="1"/>
            <a:t>Poderes</a:t>
          </a:r>
          <a:r>
            <a:rPr lang="en-US" sz="4500" kern="1200" dirty="0"/>
            <a:t> </a:t>
          </a:r>
          <a:r>
            <a:rPr lang="en-US" sz="4500" kern="1200" dirty="0" err="1"/>
            <a:t>específicos</a:t>
          </a:r>
          <a:r>
            <a:rPr lang="en-US" sz="4500" kern="1200" dirty="0"/>
            <a:t>?</a:t>
          </a:r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 err="1"/>
            <a:t>Participação</a:t>
          </a:r>
          <a:r>
            <a:rPr lang="en-US" sz="4500" kern="1200" dirty="0"/>
            <a:t> do Juiz?</a:t>
          </a:r>
        </a:p>
      </dsp:txBody>
      <dsp:txXfrm>
        <a:off x="0" y="1691800"/>
        <a:ext cx="6096000" cy="19764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7562-A9F8-F948-90B2-D287F882617A}">
      <dsp:nvSpPr>
        <dsp:cNvPr id="0" name=""/>
        <dsp:cNvSpPr/>
      </dsp:nvSpPr>
      <dsp:spPr>
        <a:xfrm>
          <a:off x="0" y="7847"/>
          <a:ext cx="6096000" cy="13884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Acordo</a:t>
          </a:r>
          <a:r>
            <a:rPr lang="en-US" sz="4000" kern="1200" dirty="0"/>
            <a:t> </a:t>
          </a:r>
          <a:r>
            <a:rPr lang="en-US" sz="4000" kern="1200" dirty="0" err="1"/>
            <a:t>sobre</a:t>
          </a:r>
          <a:r>
            <a:rPr lang="en-US" sz="4000" kern="1200" dirty="0"/>
            <a:t> </a:t>
          </a:r>
          <a:r>
            <a:rPr lang="en-US" sz="4000" kern="1200" dirty="0" err="1"/>
            <a:t>ônus</a:t>
          </a:r>
          <a:r>
            <a:rPr lang="en-US" sz="4000" kern="1200" dirty="0"/>
            <a:t> </a:t>
          </a:r>
          <a:r>
            <a:rPr lang="en-US" sz="4000" kern="1200" dirty="0" err="1"/>
            <a:t>probatório</a:t>
          </a:r>
          <a:endParaRPr lang="en-US" sz="4000" kern="1200" dirty="0"/>
        </a:p>
      </dsp:txBody>
      <dsp:txXfrm>
        <a:off x="0" y="7847"/>
        <a:ext cx="6096000" cy="1388400"/>
      </dsp:txXfrm>
    </dsp:sp>
    <dsp:sp modelId="{A6FB59A7-55B8-3448-8BDB-DB6F50751110}">
      <dsp:nvSpPr>
        <dsp:cNvPr id="0" name=""/>
        <dsp:cNvSpPr/>
      </dsp:nvSpPr>
      <dsp:spPr>
        <a:xfrm>
          <a:off x="0" y="1396247"/>
          <a:ext cx="6096000" cy="265990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92" tIns="202692" rIns="270256" bIns="304038" numCol="1" spcCol="1270" anchor="t" anchorCtr="0">
          <a:noAutofit/>
        </a:bodyPr>
        <a:lstStyle/>
        <a:p>
          <a:pPr marL="285750" lvl="1" indent="-285750" algn="ctr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 err="1"/>
            <a:t>Pode</a:t>
          </a:r>
          <a:r>
            <a:rPr lang="en-US" sz="3800" kern="1200" dirty="0"/>
            <a:t> a </a:t>
          </a:r>
          <a:r>
            <a:rPr lang="en-US" sz="3800" kern="1200" dirty="0" err="1"/>
            <a:t>convenção</a:t>
          </a:r>
          <a:r>
            <a:rPr lang="en-US" sz="3800" kern="1200" dirty="0"/>
            <a:t> </a:t>
          </a:r>
          <a:r>
            <a:rPr lang="en-US" sz="3800" kern="1200" dirty="0" err="1"/>
            <a:t>alterar</a:t>
          </a:r>
          <a:r>
            <a:rPr lang="en-US" sz="3800" kern="1200" dirty="0"/>
            <a:t> a </a:t>
          </a:r>
          <a:r>
            <a:rPr lang="en-US" sz="3800" kern="1200" dirty="0" err="1"/>
            <a:t>distribuição</a:t>
          </a:r>
          <a:r>
            <a:rPr lang="en-US" sz="3800" kern="1200" dirty="0"/>
            <a:t> do </a:t>
          </a:r>
          <a:r>
            <a:rPr lang="en-US" sz="3800" kern="1200" dirty="0" err="1"/>
            <a:t>ônus</a:t>
          </a:r>
          <a:r>
            <a:rPr lang="en-US" sz="3800" kern="1200" dirty="0"/>
            <a:t>?</a:t>
          </a:r>
        </a:p>
        <a:p>
          <a:pPr marL="285750" lvl="1" indent="-285750" algn="ctr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800" kern="1200" dirty="0"/>
        </a:p>
        <a:p>
          <a:pPr marL="285750" lvl="1" indent="-285750" algn="ctr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Art. 51, VI, do CDC</a:t>
          </a:r>
        </a:p>
      </dsp:txBody>
      <dsp:txXfrm>
        <a:off x="0" y="1396247"/>
        <a:ext cx="6096000" cy="265990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7562-A9F8-F948-90B2-D287F882617A}">
      <dsp:nvSpPr>
        <dsp:cNvPr id="0" name=""/>
        <dsp:cNvSpPr/>
      </dsp:nvSpPr>
      <dsp:spPr>
        <a:xfrm>
          <a:off x="0" y="92350"/>
          <a:ext cx="6096000" cy="190289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Acordo</a:t>
          </a:r>
          <a:r>
            <a:rPr lang="en-US" sz="4000" kern="1200" dirty="0"/>
            <a:t> </a:t>
          </a:r>
          <a:r>
            <a:rPr lang="en-US" sz="4000" kern="1200" dirty="0" err="1"/>
            <a:t>sobre</a:t>
          </a:r>
          <a:r>
            <a:rPr lang="en-US" sz="4000" kern="1200" dirty="0"/>
            <a:t> </a:t>
          </a:r>
          <a:r>
            <a:rPr lang="en-US" sz="4000" kern="1200" dirty="0" err="1"/>
            <a:t>prazos</a:t>
          </a:r>
          <a:r>
            <a:rPr lang="en-US" sz="4000" kern="1200" dirty="0"/>
            <a:t> </a:t>
          </a:r>
          <a:r>
            <a:rPr lang="en-US" sz="4000" kern="1200" dirty="0" err="1"/>
            <a:t>engloba</a:t>
          </a:r>
          <a:r>
            <a:rPr lang="en-US" sz="4000" kern="1200" dirty="0"/>
            <a:t> </a:t>
          </a:r>
          <a:r>
            <a:rPr lang="en-US" sz="4000" kern="1200" dirty="0" err="1"/>
            <a:t>prazos</a:t>
          </a:r>
          <a:r>
            <a:rPr lang="en-US" sz="4000" kern="1200" dirty="0"/>
            <a:t> </a:t>
          </a:r>
          <a:r>
            <a:rPr lang="en-US" sz="4000" kern="1200" dirty="0" err="1"/>
            <a:t>prescricionais</a:t>
          </a:r>
          <a:r>
            <a:rPr lang="en-US" sz="4000" kern="1200" dirty="0"/>
            <a:t>?</a:t>
          </a:r>
        </a:p>
      </dsp:txBody>
      <dsp:txXfrm>
        <a:off x="0" y="92350"/>
        <a:ext cx="6096000" cy="1902899"/>
      </dsp:txXfrm>
    </dsp:sp>
    <dsp:sp modelId="{A6FB59A7-55B8-3448-8BDB-DB6F50751110}">
      <dsp:nvSpPr>
        <dsp:cNvPr id="0" name=""/>
        <dsp:cNvSpPr/>
      </dsp:nvSpPr>
      <dsp:spPr>
        <a:xfrm>
          <a:off x="0" y="1995250"/>
          <a:ext cx="6096000" cy="197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30" tIns="240030" rIns="320040" bIns="360045" numCol="1" spcCol="1270" anchor="t" anchorCtr="0">
          <a:noAutofit/>
        </a:bodyPr>
        <a:lstStyle/>
        <a:p>
          <a:pPr marL="285750" lvl="1" indent="-285750" algn="ctr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500" kern="1200" dirty="0" err="1"/>
            <a:t>Partes</a:t>
          </a:r>
          <a:r>
            <a:rPr lang="en-US" sz="4500" kern="1200" dirty="0"/>
            <a:t> </a:t>
          </a:r>
          <a:r>
            <a:rPr lang="en-US" sz="4500" kern="1200" dirty="0" err="1"/>
            <a:t>na</a:t>
          </a:r>
          <a:r>
            <a:rPr lang="en-US" sz="4500" kern="1200" dirty="0"/>
            <a:t> </a:t>
          </a:r>
          <a:r>
            <a:rPr lang="en-US" sz="4500" kern="1200" dirty="0" err="1"/>
            <a:t>Convenção</a:t>
          </a:r>
          <a:r>
            <a:rPr lang="en-US" sz="4500" kern="1200" dirty="0"/>
            <a:t> e </a:t>
          </a:r>
          <a:r>
            <a:rPr lang="en-US" sz="4500" kern="1200" dirty="0" err="1"/>
            <a:t>partes</a:t>
          </a:r>
          <a:r>
            <a:rPr lang="en-US" sz="4500" kern="1200" dirty="0"/>
            <a:t> no </a:t>
          </a:r>
          <a:r>
            <a:rPr lang="en-US" sz="4500" kern="1200" dirty="0" err="1"/>
            <a:t>processo</a:t>
          </a:r>
          <a:endParaRPr lang="en-US" sz="4500" kern="1200" dirty="0"/>
        </a:p>
      </dsp:txBody>
      <dsp:txXfrm>
        <a:off x="0" y="1995250"/>
        <a:ext cx="6096000" cy="19764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AFB9B-BA4E-744E-9BF6-3476098ED1EA}">
      <dsp:nvSpPr>
        <dsp:cNvPr id="0" name=""/>
        <dsp:cNvSpPr/>
      </dsp:nvSpPr>
      <dsp:spPr>
        <a:xfrm>
          <a:off x="0" y="502209"/>
          <a:ext cx="6704259" cy="402255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400" kern="1200" dirty="0"/>
            <a:t>Art. 139. O juiz dirigirá o processo conforme as disposições des Código, incumbindo-lhe: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400" kern="1200" dirty="0"/>
            <a:t>[</a:t>
          </a:r>
          <a:r>
            <a:rPr lang="is-IS" sz="2400" kern="1200" dirty="0"/>
            <a:t>…]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2400" kern="1200" dirty="0"/>
            <a:t>VI – </a:t>
          </a:r>
          <a:r>
            <a:rPr lang="is-IS" sz="2400" b="1" i="1" u="sng" kern="1200" dirty="0"/>
            <a:t>dilatar os prazos processuais </a:t>
          </a:r>
          <a:r>
            <a:rPr lang="is-IS" sz="2400" kern="1200" dirty="0"/>
            <a:t>e </a:t>
          </a:r>
          <a:r>
            <a:rPr lang="is-IS" sz="2400" b="1" i="1" u="sng" kern="1200" dirty="0"/>
            <a:t>alterar a ordem de produção dos meios de prova</a:t>
          </a:r>
          <a:r>
            <a:rPr lang="is-IS" sz="2400" kern="1200" dirty="0"/>
            <a:t>, adequando-os às necessidades do conflito de modo a conferir maior efetividade a tutela do direito</a:t>
          </a:r>
          <a:endParaRPr lang="en-US" sz="2400" kern="1200" dirty="0"/>
        </a:p>
      </dsp:txBody>
      <dsp:txXfrm>
        <a:off x="0" y="502209"/>
        <a:ext cx="6704259" cy="402255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75A5F-8126-6F4F-99BA-5EA048D9E8A2}">
      <dsp:nvSpPr>
        <dsp:cNvPr id="0" name=""/>
        <dsp:cNvSpPr/>
      </dsp:nvSpPr>
      <dsp:spPr>
        <a:xfrm>
          <a:off x="4472464" y="3752478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436813"/>
              </a:lnTo>
              <a:lnTo>
                <a:pt x="406338" y="43681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81E76-4039-2549-9EE3-94E8F5CEE6D3}">
      <dsp:nvSpPr>
        <dsp:cNvPr id="0" name=""/>
        <dsp:cNvSpPr/>
      </dsp:nvSpPr>
      <dsp:spPr>
        <a:xfrm>
          <a:off x="4472464" y="3315664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436813"/>
              </a:moveTo>
              <a:lnTo>
                <a:pt x="203169" y="436813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44C0B-B12D-A342-B800-1A9E28FA6ABD}">
      <dsp:nvSpPr>
        <dsp:cNvPr id="0" name=""/>
        <dsp:cNvSpPr/>
      </dsp:nvSpPr>
      <dsp:spPr>
        <a:xfrm>
          <a:off x="2034434" y="2660443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1092034"/>
              </a:lnTo>
              <a:lnTo>
                <a:pt x="406338" y="10920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4BE1FF-C868-3740-BF30-88BB4010E673}">
      <dsp:nvSpPr>
        <dsp:cNvPr id="0" name=""/>
        <dsp:cNvSpPr/>
      </dsp:nvSpPr>
      <dsp:spPr>
        <a:xfrm>
          <a:off x="4472464" y="1568409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873627"/>
              </a:lnTo>
              <a:lnTo>
                <a:pt x="406338" y="873627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ECD6A-31AC-DD49-8630-05136D707FAE}">
      <dsp:nvSpPr>
        <dsp:cNvPr id="0" name=""/>
        <dsp:cNvSpPr/>
      </dsp:nvSpPr>
      <dsp:spPr>
        <a:xfrm>
          <a:off x="4472464" y="1522689"/>
          <a:ext cx="4063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6338" y="4572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DF623-A6CD-3A47-9A4E-52666DEDE0B0}">
      <dsp:nvSpPr>
        <dsp:cNvPr id="0" name=""/>
        <dsp:cNvSpPr/>
      </dsp:nvSpPr>
      <dsp:spPr>
        <a:xfrm>
          <a:off x="4472464" y="694781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873627"/>
              </a:moveTo>
              <a:lnTo>
                <a:pt x="203169" y="873627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97669-C153-8741-96D7-3051B2E87096}">
      <dsp:nvSpPr>
        <dsp:cNvPr id="0" name=""/>
        <dsp:cNvSpPr/>
      </dsp:nvSpPr>
      <dsp:spPr>
        <a:xfrm>
          <a:off x="2034434" y="1568409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1092034"/>
              </a:moveTo>
              <a:lnTo>
                <a:pt x="203169" y="1092034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C808D-4EEF-0244-ACFC-4F0CCE3835A7}">
      <dsp:nvSpPr>
        <dsp:cNvPr id="0" name=""/>
        <dsp:cNvSpPr/>
      </dsp:nvSpPr>
      <dsp:spPr>
        <a:xfrm>
          <a:off x="2742" y="2350610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Do Juiz</a:t>
          </a:r>
        </a:p>
      </dsp:txBody>
      <dsp:txXfrm>
        <a:off x="2742" y="2350610"/>
        <a:ext cx="2031691" cy="619666"/>
      </dsp:txXfrm>
    </dsp:sp>
    <dsp:sp modelId="{AFF44C61-441F-4248-B92C-92DA3FE6CEB2}">
      <dsp:nvSpPr>
        <dsp:cNvPr id="0" name=""/>
        <dsp:cNvSpPr/>
      </dsp:nvSpPr>
      <dsp:spPr>
        <a:xfrm>
          <a:off x="244077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Decisórios</a:t>
          </a:r>
          <a:endParaRPr lang="en-US" sz="2200" b="1" kern="1200" dirty="0"/>
        </a:p>
      </dsp:txBody>
      <dsp:txXfrm>
        <a:off x="2440773" y="1258576"/>
        <a:ext cx="2031691" cy="619666"/>
      </dsp:txXfrm>
    </dsp:sp>
    <dsp:sp modelId="{6469B6BA-D600-4144-BE9B-40E12B95969E}">
      <dsp:nvSpPr>
        <dsp:cNvPr id="0" name=""/>
        <dsp:cNvSpPr/>
      </dsp:nvSpPr>
      <dsp:spPr>
        <a:xfrm>
          <a:off x="4878803" y="384948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Sentenças</a:t>
          </a:r>
          <a:endParaRPr lang="en-US" sz="2200" b="1" kern="1200" dirty="0"/>
        </a:p>
      </dsp:txBody>
      <dsp:txXfrm>
        <a:off x="4878803" y="384948"/>
        <a:ext cx="2031691" cy="619666"/>
      </dsp:txXfrm>
    </dsp:sp>
    <dsp:sp modelId="{E27DFF11-60FD-994E-8271-1A60E06FAC45}">
      <dsp:nvSpPr>
        <dsp:cNvPr id="0" name=""/>
        <dsp:cNvSpPr/>
      </dsp:nvSpPr>
      <dsp:spPr>
        <a:xfrm>
          <a:off x="487880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Decisões</a:t>
          </a:r>
          <a:r>
            <a:rPr lang="en-US" sz="2200" b="1" kern="1200" dirty="0"/>
            <a:t> </a:t>
          </a:r>
          <a:r>
            <a:rPr lang="en-US" sz="2200" b="1" kern="1200" dirty="0" err="1"/>
            <a:t>Interlocutórias</a:t>
          </a:r>
          <a:endParaRPr lang="en-US" sz="2200" b="1" kern="1200" dirty="0"/>
        </a:p>
      </dsp:txBody>
      <dsp:txXfrm>
        <a:off x="4878803" y="1258576"/>
        <a:ext cx="2031691" cy="619666"/>
      </dsp:txXfrm>
    </dsp:sp>
    <dsp:sp modelId="{C6304CA6-B932-DC43-B94D-6BE4409C105E}">
      <dsp:nvSpPr>
        <dsp:cNvPr id="0" name=""/>
        <dsp:cNvSpPr/>
      </dsp:nvSpPr>
      <dsp:spPr>
        <a:xfrm>
          <a:off x="4878803" y="2132203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Acórdãos</a:t>
          </a:r>
          <a:endParaRPr lang="en-US" sz="2200" b="1" kern="1200" dirty="0"/>
        </a:p>
      </dsp:txBody>
      <dsp:txXfrm>
        <a:off x="4878803" y="2132203"/>
        <a:ext cx="2031691" cy="619666"/>
      </dsp:txXfrm>
    </dsp:sp>
    <dsp:sp modelId="{C66307F3-4B4E-8A48-BAD3-895E0C788CA0}">
      <dsp:nvSpPr>
        <dsp:cNvPr id="0" name=""/>
        <dsp:cNvSpPr/>
      </dsp:nvSpPr>
      <dsp:spPr>
        <a:xfrm>
          <a:off x="2440773" y="3442645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Não</a:t>
          </a:r>
          <a:r>
            <a:rPr lang="en-US" sz="2200" b="1" kern="1200" dirty="0"/>
            <a:t> </a:t>
          </a:r>
          <a:r>
            <a:rPr lang="en-US" sz="2200" b="1" kern="1200" dirty="0" err="1"/>
            <a:t>Decisórios</a:t>
          </a:r>
          <a:endParaRPr lang="en-US" sz="2200" b="1" kern="1200" dirty="0"/>
        </a:p>
      </dsp:txBody>
      <dsp:txXfrm>
        <a:off x="2440773" y="3442645"/>
        <a:ext cx="2031691" cy="619666"/>
      </dsp:txXfrm>
    </dsp:sp>
    <dsp:sp modelId="{6A540AFC-C09C-9046-8143-1421239C1DB6}">
      <dsp:nvSpPr>
        <dsp:cNvPr id="0" name=""/>
        <dsp:cNvSpPr/>
      </dsp:nvSpPr>
      <dsp:spPr>
        <a:xfrm>
          <a:off x="4878803" y="3005831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Despachos</a:t>
          </a:r>
          <a:endParaRPr lang="en-US" sz="2200" b="1" kern="1200" dirty="0"/>
        </a:p>
      </dsp:txBody>
      <dsp:txXfrm>
        <a:off x="4878803" y="3005831"/>
        <a:ext cx="2031691" cy="619666"/>
      </dsp:txXfrm>
    </dsp:sp>
    <dsp:sp modelId="{A7782E7A-DAF1-8B45-8E24-883AF29851D8}">
      <dsp:nvSpPr>
        <dsp:cNvPr id="0" name=""/>
        <dsp:cNvSpPr/>
      </dsp:nvSpPr>
      <dsp:spPr>
        <a:xfrm>
          <a:off x="4878803" y="3879459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Atos </a:t>
          </a:r>
          <a:r>
            <a:rPr lang="en-US" sz="2200" kern="1200" dirty="0" err="1"/>
            <a:t>Reais</a:t>
          </a:r>
          <a:endParaRPr lang="en-US" sz="2200" kern="1200" dirty="0"/>
        </a:p>
      </dsp:txBody>
      <dsp:txXfrm>
        <a:off x="4878803" y="3879459"/>
        <a:ext cx="2031691" cy="61966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91D12-26F3-C047-8974-C6D2BD47E9CE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Atos do </a:t>
          </a:r>
          <a:r>
            <a:rPr lang="en-US" sz="5100" kern="1200" dirty="0" err="1"/>
            <a:t>Serventuário</a:t>
          </a:r>
          <a:endParaRPr lang="en-US" sz="5100" kern="1200" dirty="0"/>
        </a:p>
      </dsp:txBody>
      <dsp:txXfrm>
        <a:off x="0" y="0"/>
        <a:ext cx="6096000" cy="1219200"/>
      </dsp:txXfrm>
    </dsp:sp>
    <dsp:sp modelId="{76804214-5ACD-E04D-9F45-1EB7FB10F303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/>
            <a:t>Movimentação</a:t>
          </a:r>
          <a:r>
            <a:rPr lang="en-US" sz="3400" kern="1200" dirty="0"/>
            <a:t> (art. 93, XIV, CF/88)</a:t>
          </a:r>
        </a:p>
      </dsp:txBody>
      <dsp:txXfrm>
        <a:off x="0" y="1219200"/>
        <a:ext cx="3047999" cy="2560320"/>
      </dsp:txXfrm>
    </dsp:sp>
    <dsp:sp modelId="{97941C35-F658-D04F-B1B6-7F5959697C87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/>
            <a:t>Documentação</a:t>
          </a:r>
          <a:endParaRPr lang="en-US" sz="3400" b="1" kern="1200" dirty="0"/>
        </a:p>
      </dsp:txBody>
      <dsp:txXfrm>
        <a:off x="3048000" y="1219200"/>
        <a:ext cx="3047999" cy="2560320"/>
      </dsp:txXfrm>
    </dsp:sp>
    <dsp:sp modelId="{6A31D1DE-0255-E841-BB51-494C598FE034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69782-B8AE-DB42-8C4D-80DC0F7E2777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Executores</a:t>
          </a:r>
          <a:r>
            <a:rPr lang="en-US" sz="2100" kern="1200" dirty="0"/>
            <a:t> </a:t>
          </a:r>
          <a:r>
            <a:rPr lang="en-US" sz="2100" kern="1200" dirty="0" err="1"/>
            <a:t>Judiciais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/>
        </a:p>
      </dsp:txBody>
      <dsp:txXfrm rot="-5400000">
        <a:off x="2194561" y="184100"/>
        <a:ext cx="3850293" cy="945456"/>
      </dsp:txXfrm>
    </dsp:sp>
    <dsp:sp modelId="{B68C4201-2F1A-DE40-A612-69E36DD5D6DE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Oficial</a:t>
          </a:r>
          <a:r>
            <a:rPr lang="en-US" sz="2700" kern="1200" dirty="0"/>
            <a:t> de </a:t>
          </a:r>
          <a:r>
            <a:rPr lang="en-US" sz="2700" kern="1200" dirty="0" err="1"/>
            <a:t>Justiça</a:t>
          </a:r>
          <a:endParaRPr lang="en-US" sz="2700" kern="1200" dirty="0"/>
        </a:p>
      </dsp:txBody>
      <dsp:txXfrm>
        <a:off x="63934" y="65918"/>
        <a:ext cx="2066692" cy="1181819"/>
      </dsp:txXfrm>
    </dsp:sp>
    <dsp:sp modelId="{1CC680CA-3E08-6B43-8A93-D8C7AF0E65B9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Exame</a:t>
          </a:r>
          <a:r>
            <a:rPr lang="en-US" sz="2100" kern="1200" dirty="0"/>
            <a:t>, </a:t>
          </a:r>
          <a:r>
            <a:rPr lang="en-US" sz="2100" kern="1200" dirty="0" err="1"/>
            <a:t>Vistoria</a:t>
          </a:r>
          <a:r>
            <a:rPr lang="en-US" sz="2100" kern="1200" dirty="0"/>
            <a:t>, </a:t>
          </a:r>
          <a:r>
            <a:rPr lang="en-US" sz="2100" kern="1200" dirty="0" err="1"/>
            <a:t>Avaliação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/>
        </a:p>
      </dsp:txBody>
      <dsp:txXfrm rot="-5400000">
        <a:off x="2194561" y="1559271"/>
        <a:ext cx="3850293" cy="945456"/>
      </dsp:txXfrm>
    </dsp:sp>
    <dsp:sp modelId="{4A250506-02A6-8B45-9DC7-74A1168AE467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Perito</a:t>
          </a:r>
          <a:r>
            <a:rPr lang="en-US" sz="2700" kern="1200" dirty="0"/>
            <a:t>, </a:t>
          </a:r>
          <a:r>
            <a:rPr lang="en-US" sz="2700" kern="1200" dirty="0" err="1"/>
            <a:t>Intérprete</a:t>
          </a:r>
          <a:r>
            <a:rPr lang="en-US" sz="2700" kern="1200" dirty="0"/>
            <a:t>, </a:t>
          </a:r>
          <a:r>
            <a:rPr lang="en-US" sz="2700" kern="1200" dirty="0" err="1"/>
            <a:t>Contador</a:t>
          </a:r>
          <a:endParaRPr lang="en-US" sz="2700" kern="1200" dirty="0"/>
        </a:p>
      </dsp:txBody>
      <dsp:txXfrm>
        <a:off x="63934" y="1441090"/>
        <a:ext cx="2066692" cy="1181819"/>
      </dsp:txXfrm>
    </dsp:sp>
    <dsp:sp modelId="{173601F2-BBC2-5B4B-ABB5-5EFC3A18259F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Guarda</a:t>
          </a:r>
          <a:r>
            <a:rPr lang="en-US" sz="2100" kern="1200" dirty="0"/>
            <a:t> e </a:t>
          </a:r>
          <a:r>
            <a:rPr lang="en-US" sz="2100" kern="1200" dirty="0" err="1"/>
            <a:t>Conservação</a:t>
          </a:r>
          <a:r>
            <a:rPr lang="en-US" sz="2100" kern="1200" dirty="0"/>
            <a:t> de bens </a:t>
          </a:r>
          <a:r>
            <a:rPr lang="en-US" sz="2100" kern="1200" dirty="0" err="1"/>
            <a:t>constritos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Manter</a:t>
          </a:r>
          <a:r>
            <a:rPr lang="en-US" sz="2100" kern="1200" dirty="0"/>
            <a:t> </a:t>
          </a:r>
          <a:r>
            <a:rPr lang="en-US" sz="2100" kern="1200" dirty="0" err="1"/>
            <a:t>Atividade</a:t>
          </a:r>
          <a:r>
            <a:rPr lang="en-US" sz="2100" kern="1200" dirty="0"/>
            <a:t> e </a:t>
          </a:r>
          <a:r>
            <a:rPr lang="en-US" sz="2100" kern="1200" dirty="0" err="1"/>
            <a:t>Produção</a:t>
          </a:r>
          <a:endParaRPr lang="en-US" sz="2100" kern="1200" dirty="0"/>
        </a:p>
      </dsp:txBody>
      <dsp:txXfrm rot="-5400000">
        <a:off x="2194561" y="2934443"/>
        <a:ext cx="3850293" cy="945456"/>
      </dsp:txXfrm>
    </dsp:sp>
    <dsp:sp modelId="{AB5D96D4-84C7-BE4B-AB67-FFA289A7C372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Depositário</a:t>
          </a:r>
          <a:endParaRPr lang="en-US" sz="2700" kern="1200" dirty="0"/>
        </a:p>
      </dsp:txBody>
      <dsp:txXfrm>
        <a:off x="63934" y="2816262"/>
        <a:ext cx="2066692" cy="118181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59EB7-7BD4-1041-B79D-7DBD43C526AE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FORMA</a:t>
          </a:r>
        </a:p>
      </dsp:txBody>
      <dsp:txXfrm>
        <a:off x="0" y="0"/>
        <a:ext cx="6096000" cy="1219200"/>
      </dsp:txXfrm>
    </dsp:sp>
    <dsp:sp modelId="{4EBBC949-E0B4-B44F-85FD-07220A731FC3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Modo</a:t>
          </a:r>
          <a:endParaRPr lang="en-US" sz="3500" kern="1200" dirty="0"/>
        </a:p>
      </dsp:txBody>
      <dsp:txXfrm>
        <a:off x="0" y="1219200"/>
        <a:ext cx="1523999" cy="2560320"/>
      </dsp:txXfrm>
    </dsp:sp>
    <dsp:sp modelId="{AF45A9A2-49E9-8847-BE0F-144806160205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Tempo</a:t>
          </a:r>
        </a:p>
      </dsp:txBody>
      <dsp:txXfrm>
        <a:off x="1523999" y="1219200"/>
        <a:ext cx="1523999" cy="2560320"/>
      </dsp:txXfrm>
    </dsp:sp>
    <dsp:sp modelId="{07244422-3B10-984A-BC29-7168DB4496FA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Lugar</a:t>
          </a:r>
        </a:p>
      </dsp:txBody>
      <dsp:txXfrm>
        <a:off x="3047999" y="1219200"/>
        <a:ext cx="1523999" cy="2560320"/>
      </dsp:txXfrm>
    </dsp:sp>
    <dsp:sp modelId="{6F71DFAC-9F21-394D-8AB4-CE039FC03FDA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Prazos</a:t>
          </a:r>
          <a:endParaRPr lang="en-US" sz="3500" kern="1200" dirty="0"/>
        </a:p>
      </dsp:txBody>
      <dsp:txXfrm>
        <a:off x="4572000" y="1219200"/>
        <a:ext cx="1523999" cy="2560320"/>
      </dsp:txXfrm>
    </dsp:sp>
    <dsp:sp modelId="{AF94F8C0-08AE-F54F-8877-FD7DFD4DE5F7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4/22/19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05.htm#art349" TargetMode="External"/><Relationship Id="rId2" Type="http://schemas.openxmlformats.org/officeDocument/2006/relationships/hyperlink" Target="http://www.planalto.gov.br/ccivil_03/_Ato2015-2018/2015/Lei/L13105.htm#art344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Constituicao/Constituicao.htm%23art5xi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/>
              <a:t>Prof. Dr. Rafael Menezes</a:t>
            </a:r>
          </a:p>
        </p:txBody>
      </p:sp>
    </p:spTree>
    <p:extLst>
      <p:ext uri="{BB962C8B-B14F-4D97-AF65-F5344CB8AC3E}">
        <p14:creationId xmlns:p14="http://schemas.microsoft.com/office/powerpoint/2010/main" val="1370863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631868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27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Procedimento</a:t>
            </a:r>
            <a:r>
              <a:rPr lang="en-US" sz="3200" b="1" dirty="0"/>
              <a:t> </a:t>
            </a:r>
            <a:r>
              <a:rPr lang="en-US" sz="3200" b="1" dirty="0" err="1"/>
              <a:t>Comum</a:t>
            </a:r>
            <a:r>
              <a:rPr lang="en-US" sz="3200" b="1" dirty="0"/>
              <a:t> do </a:t>
            </a:r>
            <a:r>
              <a:rPr lang="en-US" sz="3200" b="1" dirty="0" err="1"/>
              <a:t>Módulo</a:t>
            </a:r>
            <a:r>
              <a:rPr lang="en-US" sz="3200" b="1" dirty="0"/>
              <a:t> </a:t>
            </a:r>
            <a:r>
              <a:rPr lang="en-US" sz="3200" b="1" dirty="0" err="1"/>
              <a:t>Cognitivo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26291737"/>
              </p:ext>
            </p:extLst>
          </p:nvPr>
        </p:nvGraphicFramePr>
        <p:xfrm>
          <a:off x="1524000" y="2143124"/>
          <a:ext cx="6096000" cy="3857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21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0696934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187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9169700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6274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Classificação</a:t>
            </a:r>
            <a:r>
              <a:rPr lang="en-US" b="1" dirty="0"/>
              <a:t>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Atos da Parte</a:t>
            </a:r>
          </a:p>
        </p:txBody>
      </p:sp>
    </p:spTree>
    <p:extLst>
      <p:ext uri="{BB962C8B-B14F-4D97-AF65-F5344CB8AC3E}">
        <p14:creationId xmlns:p14="http://schemas.microsoft.com/office/powerpoint/2010/main" val="154436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01707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Classificação</a:t>
            </a:r>
            <a:br>
              <a:rPr lang="en-US" sz="4000" b="1" dirty="0"/>
            </a:br>
            <a:r>
              <a:rPr lang="en-US" sz="3600" i="1" dirty="0"/>
              <a:t>(</a:t>
            </a:r>
            <a:r>
              <a:rPr lang="en-US" sz="3600" i="1" dirty="0" err="1"/>
              <a:t>critério</a:t>
            </a:r>
            <a:r>
              <a:rPr lang="en-US" sz="3600" i="1" dirty="0"/>
              <a:t> </a:t>
            </a:r>
            <a:r>
              <a:rPr lang="en-US" sz="3600" i="1" dirty="0" err="1"/>
              <a:t>subjetivo</a:t>
            </a:r>
            <a:r>
              <a:rPr lang="en-US" sz="3600" i="1" dirty="0"/>
              <a:t>)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18259411"/>
              </p:ext>
            </p:extLst>
          </p:nvPr>
        </p:nvGraphicFramePr>
        <p:xfrm>
          <a:off x="1524000" y="2160516"/>
          <a:ext cx="6096000" cy="384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0983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651817"/>
              </p:ext>
            </p:extLst>
          </p:nvPr>
        </p:nvGraphicFramePr>
        <p:xfrm>
          <a:off x="1309325" y="1397000"/>
          <a:ext cx="659899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505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6499" y="1571626"/>
            <a:ext cx="66516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Art. 200.  </a:t>
            </a:r>
            <a:r>
              <a:rPr lang="en-US" sz="2400" b="1" dirty="0" err="1"/>
              <a:t>Os</a:t>
            </a:r>
            <a:r>
              <a:rPr lang="en-US" sz="2400" b="1" dirty="0"/>
              <a:t> </a:t>
            </a:r>
            <a:r>
              <a:rPr lang="en-US" sz="2400" b="1" dirty="0" err="1"/>
              <a:t>atos</a:t>
            </a:r>
            <a:r>
              <a:rPr lang="en-US" sz="2400" b="1" dirty="0"/>
              <a:t> das </a:t>
            </a:r>
            <a:r>
              <a:rPr lang="en-US" sz="2400" b="1" dirty="0" err="1"/>
              <a:t>partes</a:t>
            </a:r>
            <a:r>
              <a:rPr lang="en-US" sz="2400" b="1" dirty="0"/>
              <a:t> </a:t>
            </a:r>
            <a:r>
              <a:rPr lang="en-US" sz="2400" b="1" dirty="0" err="1"/>
              <a:t>consistentes</a:t>
            </a:r>
            <a:r>
              <a:rPr lang="en-US" sz="2400" b="1" dirty="0"/>
              <a:t> </a:t>
            </a:r>
            <a:r>
              <a:rPr lang="en-US" sz="2400" b="1" dirty="0" err="1"/>
              <a:t>em</a:t>
            </a:r>
            <a:r>
              <a:rPr lang="en-US" sz="2400" b="1" dirty="0"/>
              <a:t> </a:t>
            </a:r>
            <a:r>
              <a:rPr lang="en-US" sz="2400" b="1" dirty="0" err="1"/>
              <a:t>declarações</a:t>
            </a:r>
            <a:r>
              <a:rPr lang="en-US" sz="2400" b="1" dirty="0"/>
              <a:t> </a:t>
            </a:r>
            <a:r>
              <a:rPr lang="en-US" sz="2400" b="1" dirty="0" err="1"/>
              <a:t>unilaterais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bilaterais</a:t>
            </a:r>
            <a:r>
              <a:rPr lang="en-US" sz="2400" b="1" dirty="0"/>
              <a:t> de </a:t>
            </a:r>
            <a:r>
              <a:rPr lang="en-US" sz="2400" b="1" dirty="0" err="1"/>
              <a:t>vontade</a:t>
            </a:r>
            <a:r>
              <a:rPr lang="en-US" sz="2400" b="1" dirty="0"/>
              <a:t> </a:t>
            </a:r>
            <a:r>
              <a:rPr lang="en-US" sz="2400" b="1" i="1" u="sng" dirty="0" err="1"/>
              <a:t>produzem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imediatamente</a:t>
            </a:r>
            <a:r>
              <a:rPr lang="en-US" sz="2400" b="1" i="1" u="sng" dirty="0"/>
              <a:t> </a:t>
            </a:r>
            <a:r>
              <a:rPr lang="en-US" sz="2400" b="1" dirty="0"/>
              <a:t>a </a:t>
            </a:r>
            <a:r>
              <a:rPr lang="en-US" sz="2400" b="1" dirty="0" err="1"/>
              <a:t>constituição</a:t>
            </a:r>
            <a:r>
              <a:rPr lang="en-US" sz="2400" b="1" dirty="0"/>
              <a:t>, </a:t>
            </a:r>
            <a:r>
              <a:rPr lang="en-US" sz="2400" b="1" dirty="0" err="1"/>
              <a:t>modificação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extinção</a:t>
            </a:r>
            <a:r>
              <a:rPr lang="en-US" sz="2400" b="1" dirty="0"/>
              <a:t> de </a:t>
            </a:r>
            <a:r>
              <a:rPr lang="en-US" sz="2400" b="1" dirty="0" err="1"/>
              <a:t>direitos</a:t>
            </a:r>
            <a:r>
              <a:rPr lang="en-US" sz="2400" b="1" dirty="0"/>
              <a:t> </a:t>
            </a:r>
            <a:r>
              <a:rPr lang="en-US" sz="2400" b="1" dirty="0" err="1"/>
              <a:t>processuais</a:t>
            </a:r>
            <a:r>
              <a:rPr lang="en-US" sz="2400" b="1" dirty="0"/>
              <a:t>.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Parágrafo</a:t>
            </a:r>
            <a:r>
              <a:rPr lang="en-US" sz="2400" b="1" dirty="0"/>
              <a:t> </a:t>
            </a:r>
            <a:r>
              <a:rPr lang="en-US" sz="2400" b="1" dirty="0" err="1"/>
              <a:t>único</a:t>
            </a:r>
            <a:r>
              <a:rPr lang="en-US" sz="2400" b="1" dirty="0"/>
              <a:t>. A </a:t>
            </a:r>
            <a:r>
              <a:rPr lang="en-US" sz="2400" b="1" i="1" u="sng" dirty="0" err="1"/>
              <a:t>desistência</a:t>
            </a:r>
            <a:r>
              <a:rPr lang="en-US" sz="2400" b="1" dirty="0"/>
              <a:t> da </a:t>
            </a:r>
            <a:r>
              <a:rPr lang="en-US" sz="2400" b="1" dirty="0" err="1"/>
              <a:t>ação</a:t>
            </a:r>
            <a:r>
              <a:rPr lang="en-US" sz="2400" b="1" dirty="0"/>
              <a:t> </a:t>
            </a:r>
            <a:r>
              <a:rPr lang="en-US" sz="2400" b="1" dirty="0" err="1"/>
              <a:t>só</a:t>
            </a:r>
            <a:r>
              <a:rPr lang="en-US" sz="2400" b="1" dirty="0"/>
              <a:t> </a:t>
            </a:r>
            <a:r>
              <a:rPr lang="en-US" sz="2400" b="1" dirty="0" err="1"/>
              <a:t>produzirá</a:t>
            </a:r>
            <a:r>
              <a:rPr lang="en-US" sz="2400" b="1" dirty="0"/>
              <a:t> </a:t>
            </a:r>
            <a:r>
              <a:rPr lang="en-US" sz="2400" b="1" dirty="0" err="1"/>
              <a:t>efeitos</a:t>
            </a:r>
            <a:r>
              <a:rPr lang="en-US" sz="2400" b="1" dirty="0"/>
              <a:t> </a:t>
            </a:r>
            <a:r>
              <a:rPr lang="en-US" sz="2400" b="1" dirty="0" err="1"/>
              <a:t>após</a:t>
            </a:r>
            <a:r>
              <a:rPr lang="en-US" sz="2400" b="1" dirty="0"/>
              <a:t> </a:t>
            </a:r>
            <a:r>
              <a:rPr lang="en-US" sz="2400" b="1" dirty="0" err="1"/>
              <a:t>homologação</a:t>
            </a:r>
            <a:r>
              <a:rPr lang="en-US" sz="2400" b="1" dirty="0"/>
              <a:t> judicial.</a:t>
            </a:r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i="1" dirty="0"/>
              <a:t>Art. 485, VIII, 4o, CPC</a:t>
            </a:r>
          </a:p>
          <a:p>
            <a:pPr algn="ctr"/>
            <a:r>
              <a:rPr lang="en-US" sz="2400" b="1" i="1" dirty="0"/>
              <a:t>Art. 998, CPC</a:t>
            </a:r>
          </a:p>
          <a:p>
            <a:pPr algn="ctr"/>
            <a:r>
              <a:rPr lang="en-US" sz="2400" b="1" i="1" dirty="0" err="1"/>
              <a:t>Desistência</a:t>
            </a:r>
            <a:r>
              <a:rPr lang="en-US" sz="2400" b="1" i="1" dirty="0"/>
              <a:t> </a:t>
            </a:r>
            <a:r>
              <a:rPr lang="en-US" sz="2400" b="1" i="1" dirty="0" err="1"/>
              <a:t>em</a:t>
            </a:r>
            <a:r>
              <a:rPr lang="en-US" sz="2400" b="1" i="1" dirty="0"/>
              <a:t> </a:t>
            </a:r>
            <a:r>
              <a:rPr lang="en-US" sz="2400" b="1" i="1" dirty="0" err="1"/>
              <a:t>Mandado</a:t>
            </a:r>
            <a:r>
              <a:rPr lang="en-US" sz="2400" b="1" i="1" dirty="0"/>
              <a:t> de </a:t>
            </a:r>
            <a:r>
              <a:rPr lang="en-US" sz="2400" b="1" i="1" dirty="0" err="1"/>
              <a:t>Segurança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361035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78254619"/>
              </p:ext>
            </p:extLst>
          </p:nvPr>
        </p:nvGraphicFramePr>
        <p:xfrm>
          <a:off x="1524000" y="19565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95023" y="823529"/>
            <a:ext cx="6965245" cy="797692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Negócios</a:t>
            </a:r>
            <a:r>
              <a:rPr lang="en-US" sz="3600" b="1" dirty="0"/>
              <a:t> </a:t>
            </a:r>
            <a:r>
              <a:rPr lang="en-US" sz="3600" b="1" dirty="0" err="1"/>
              <a:t>Jurídicos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7731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Negócios</a:t>
            </a:r>
            <a:r>
              <a:rPr lang="en-US" sz="3600" b="1" dirty="0"/>
              <a:t> </a:t>
            </a:r>
            <a:r>
              <a:rPr lang="en-US" sz="3600" b="1" dirty="0" err="1"/>
              <a:t>Jurídicos</a:t>
            </a:r>
            <a:r>
              <a:rPr lang="en-US" sz="3600" b="1" dirty="0"/>
              <a:t> </a:t>
            </a:r>
            <a:r>
              <a:rPr lang="en-US" sz="3600" b="1" dirty="0" err="1"/>
              <a:t>Processuais</a:t>
            </a:r>
            <a:endParaRPr lang="en-US" sz="36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94816594"/>
              </p:ext>
            </p:extLst>
          </p:nvPr>
        </p:nvGraphicFramePr>
        <p:xfrm>
          <a:off x="1714500" y="2238375"/>
          <a:ext cx="5905500" cy="3667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4860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Negócios</a:t>
            </a:r>
            <a:r>
              <a:rPr lang="en-US" b="1" dirty="0"/>
              <a:t> </a:t>
            </a:r>
            <a:r>
              <a:rPr lang="en-US" b="1" dirty="0" err="1"/>
              <a:t>Típicos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Desistência</a:t>
            </a:r>
            <a:r>
              <a:rPr lang="en-US" dirty="0"/>
              <a:t>; </a:t>
            </a:r>
            <a:r>
              <a:rPr lang="en-US" dirty="0" err="1"/>
              <a:t>Reconhecimento</a:t>
            </a:r>
            <a:r>
              <a:rPr lang="en-US" dirty="0"/>
              <a:t> </a:t>
            </a:r>
            <a:r>
              <a:rPr lang="en-US" dirty="0" err="1"/>
              <a:t>Jurídico</a:t>
            </a:r>
            <a:r>
              <a:rPr lang="en-US" dirty="0"/>
              <a:t> do </a:t>
            </a:r>
            <a:r>
              <a:rPr lang="en-US" dirty="0" err="1"/>
              <a:t>Pedido</a:t>
            </a:r>
            <a:r>
              <a:rPr lang="en-US" dirty="0"/>
              <a:t>; </a:t>
            </a:r>
            <a:r>
              <a:rPr lang="en-US" dirty="0" err="1"/>
              <a:t>Arbitragem</a:t>
            </a:r>
            <a:r>
              <a:rPr lang="en-US" dirty="0"/>
              <a:t>; </a:t>
            </a:r>
            <a:r>
              <a:rPr lang="en-US" dirty="0" err="1"/>
              <a:t>Sucessão</a:t>
            </a:r>
            <a:r>
              <a:rPr lang="en-US" dirty="0"/>
              <a:t>; </a:t>
            </a:r>
            <a:r>
              <a:rPr lang="en-US" dirty="0" err="1"/>
              <a:t>Eleição</a:t>
            </a:r>
            <a:r>
              <a:rPr lang="en-US" dirty="0"/>
              <a:t> de </a:t>
            </a:r>
            <a:r>
              <a:rPr lang="en-US" dirty="0" err="1"/>
              <a:t>Foro</a:t>
            </a:r>
            <a:r>
              <a:rPr lang="en-US" dirty="0"/>
              <a:t>; </a:t>
            </a:r>
            <a:r>
              <a:rPr lang="en-US" dirty="0" err="1"/>
              <a:t>Suspensão</a:t>
            </a:r>
            <a:r>
              <a:rPr lang="en-US" dirty="0"/>
              <a:t> Consensual do </a:t>
            </a:r>
            <a:r>
              <a:rPr lang="en-US" dirty="0" err="1"/>
              <a:t>Processo</a:t>
            </a:r>
            <a:r>
              <a:rPr lang="en-US" dirty="0"/>
              <a:t>; </a:t>
            </a:r>
            <a:r>
              <a:rPr lang="en-US" dirty="0" err="1"/>
              <a:t>Ampliação</a:t>
            </a:r>
            <a:r>
              <a:rPr lang="en-US" dirty="0"/>
              <a:t> de </a:t>
            </a:r>
            <a:r>
              <a:rPr lang="en-US" dirty="0" err="1"/>
              <a:t>Prazos</a:t>
            </a:r>
            <a:r>
              <a:rPr lang="en-US" dirty="0"/>
              <a:t> </a:t>
            </a:r>
            <a:r>
              <a:rPr lang="en-US" dirty="0" err="1"/>
              <a:t>Dilatórios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6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7125" y="1960592"/>
            <a:ext cx="69056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190.  </a:t>
            </a:r>
            <a:r>
              <a:rPr lang="en-US" sz="2400" dirty="0" err="1"/>
              <a:t>Versando</a:t>
            </a:r>
            <a:r>
              <a:rPr lang="en-US" sz="2400" dirty="0"/>
              <a:t> o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b="1" i="1" u="sng" dirty="0" err="1"/>
              <a:t>direitos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que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admitam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autocomposição</a:t>
            </a:r>
            <a:r>
              <a:rPr lang="en-US" sz="2400" dirty="0"/>
              <a:t>,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dirty="0" err="1"/>
              <a:t>lícito</a:t>
            </a:r>
            <a:r>
              <a:rPr lang="en-US" sz="2400" dirty="0"/>
              <a:t>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b="1" i="1" u="sng" dirty="0" err="1"/>
              <a:t>partes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plenamente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capazes</a:t>
            </a:r>
            <a:r>
              <a:rPr lang="en-US" sz="2400" b="1" i="1" u="sng" dirty="0"/>
              <a:t> </a:t>
            </a:r>
            <a:r>
              <a:rPr lang="en-US" sz="2400" dirty="0" err="1"/>
              <a:t>estipular</a:t>
            </a:r>
            <a:r>
              <a:rPr lang="en-US" sz="2400" dirty="0"/>
              <a:t> </a:t>
            </a:r>
            <a:r>
              <a:rPr lang="en-US" sz="2400" dirty="0" err="1"/>
              <a:t>mudanças</a:t>
            </a:r>
            <a:r>
              <a:rPr lang="en-US" sz="2400" dirty="0"/>
              <a:t> no </a:t>
            </a:r>
            <a:r>
              <a:rPr lang="en-US" sz="2400" b="1" i="1" u="sng" dirty="0" err="1"/>
              <a:t>procedimento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ajustá</a:t>
            </a:r>
            <a:r>
              <a:rPr lang="en-US" sz="2400" dirty="0"/>
              <a:t>-lo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dirty="0" err="1"/>
              <a:t>especificidades</a:t>
            </a:r>
            <a:r>
              <a:rPr lang="en-US" sz="2400" dirty="0"/>
              <a:t> da </a:t>
            </a:r>
            <a:r>
              <a:rPr lang="en-US" sz="2400" dirty="0" err="1"/>
              <a:t>causa</a:t>
            </a:r>
            <a:r>
              <a:rPr lang="en-US" sz="2400" dirty="0"/>
              <a:t> e </a:t>
            </a:r>
            <a:r>
              <a:rPr lang="en-US" sz="2400" b="1" i="1" u="sng" dirty="0" err="1"/>
              <a:t>convencionar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sobre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seus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ônus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poderes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faculdades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deveres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processuais</a:t>
            </a:r>
            <a:r>
              <a:rPr lang="en-US" sz="2400" b="1" i="1" u="sng" dirty="0"/>
              <a:t>, antes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durante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processo</a:t>
            </a:r>
            <a:r>
              <a:rPr lang="en-US" sz="2400" dirty="0"/>
              <a:t>.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783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54129724"/>
              </p:ext>
            </p:extLst>
          </p:nvPr>
        </p:nvGraphicFramePr>
        <p:xfrm>
          <a:off x="1109338" y="850449"/>
          <a:ext cx="6929343" cy="5193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3212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4935388" y="785359"/>
            <a:ext cx="3064827" cy="1503037"/>
          </a:xfrm>
        </p:spPr>
        <p:txBody>
          <a:bodyPr>
            <a:normAutofit/>
          </a:bodyPr>
          <a:lstStyle/>
          <a:p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possível</a:t>
            </a:r>
            <a:r>
              <a:rPr lang="en-US" b="1" dirty="0"/>
              <a:t> </a:t>
            </a:r>
            <a:r>
              <a:rPr lang="en-US" b="1" dirty="0" err="1"/>
              <a:t>estipular</a:t>
            </a:r>
            <a:r>
              <a:rPr lang="en-US" b="1" dirty="0"/>
              <a:t> a </a:t>
            </a:r>
            <a:r>
              <a:rPr lang="en-US" b="1" dirty="0" err="1"/>
              <a:t>criação</a:t>
            </a:r>
            <a:r>
              <a:rPr lang="en-US" b="1" dirty="0"/>
              <a:t> de novo </a:t>
            </a:r>
            <a:r>
              <a:rPr lang="en-US" b="1" dirty="0" err="1"/>
              <a:t>recurso</a:t>
            </a:r>
            <a:r>
              <a:rPr lang="en-US" b="1" dirty="0"/>
              <a:t>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961323"/>
            <a:ext cx="3048891" cy="21004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sz="2400" b="1" dirty="0" err="1">
                <a:latin typeface="+mj-lt"/>
              </a:rPr>
              <a:t>Pode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haver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formação</a:t>
            </a:r>
            <a:r>
              <a:rPr lang="en-US" sz="2400" b="1" dirty="0">
                <a:latin typeface="+mj-lt"/>
              </a:rPr>
              <a:t> de </a:t>
            </a:r>
            <a:r>
              <a:rPr lang="en-US" sz="2400" b="1" dirty="0" err="1">
                <a:latin typeface="+mj-lt"/>
              </a:rPr>
              <a:t>litisconsórcio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passivo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necessário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decorrente</a:t>
            </a:r>
            <a:r>
              <a:rPr lang="en-US" sz="2400" b="1" dirty="0">
                <a:latin typeface="+mj-lt"/>
              </a:rPr>
              <a:t> de </a:t>
            </a:r>
            <a:r>
              <a:rPr lang="en-US" sz="2400" b="1" dirty="0" err="1">
                <a:latin typeface="+mj-lt"/>
              </a:rPr>
              <a:t>negócio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processual</a:t>
            </a:r>
            <a:r>
              <a:rPr lang="en-US" sz="2400" b="1" dirty="0">
                <a:latin typeface="+mj-lt"/>
              </a:rPr>
              <a:t>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21540000">
            <a:off x="1052370" y="2477866"/>
            <a:ext cx="3064827" cy="15030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/>
              <a:t>Pode</a:t>
            </a:r>
            <a:r>
              <a:rPr lang="en-US" b="1" dirty="0"/>
              <a:t> </a:t>
            </a:r>
            <a:r>
              <a:rPr lang="en-US" b="1" dirty="0" err="1"/>
              <a:t>haver</a:t>
            </a:r>
            <a:r>
              <a:rPr lang="en-US" b="1" dirty="0"/>
              <a:t> </a:t>
            </a:r>
            <a:r>
              <a:rPr lang="en-US" b="1" dirty="0" err="1"/>
              <a:t>intervenção</a:t>
            </a:r>
            <a:r>
              <a:rPr lang="en-US" b="1" dirty="0"/>
              <a:t> de </a:t>
            </a:r>
            <a:r>
              <a:rPr lang="en-US" b="1" dirty="0" err="1"/>
              <a:t>terceiros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razão</a:t>
            </a:r>
            <a:r>
              <a:rPr lang="en-US" b="1" dirty="0"/>
              <a:t> de </a:t>
            </a:r>
            <a:r>
              <a:rPr lang="en-US" b="1" dirty="0" err="1"/>
              <a:t>negócio</a:t>
            </a:r>
            <a:r>
              <a:rPr lang="en-US" b="1" dirty="0"/>
              <a:t> </a:t>
            </a:r>
            <a:r>
              <a:rPr lang="en-US" b="1" dirty="0" err="1"/>
              <a:t>jurídico</a:t>
            </a:r>
            <a:r>
              <a:rPr lang="en-US" b="1" dirty="0"/>
              <a:t> </a:t>
            </a:r>
            <a:r>
              <a:rPr lang="en-US" b="1" dirty="0" err="1"/>
              <a:t>pré-processual</a:t>
            </a:r>
            <a:r>
              <a:rPr lang="en-US" b="1" dirty="0"/>
              <a:t>?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 rot="21540000">
            <a:off x="4946111" y="3920823"/>
            <a:ext cx="3048891" cy="21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2400" b="1" dirty="0" err="1">
                <a:latin typeface="+mj-lt"/>
              </a:rPr>
              <a:t>Negócios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jurídicos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processuais</a:t>
            </a:r>
            <a:r>
              <a:rPr lang="en-US" sz="2400" b="1" dirty="0">
                <a:latin typeface="+mj-lt"/>
              </a:rPr>
              <a:t> e </a:t>
            </a:r>
            <a:r>
              <a:rPr lang="en-US" sz="2400" b="1" dirty="0" err="1">
                <a:latin typeface="+mj-lt"/>
              </a:rPr>
              <a:t>intervenção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obrigatória</a:t>
            </a:r>
            <a:r>
              <a:rPr lang="en-US" sz="2400" b="1" dirty="0">
                <a:latin typeface="+mj-lt"/>
              </a:rPr>
              <a:t> do MP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21540000">
            <a:off x="1201328" y="1152021"/>
            <a:ext cx="3064827" cy="11084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/>
              <a:t>Engloba</a:t>
            </a:r>
            <a:r>
              <a:rPr lang="en-US" b="1" dirty="0"/>
              <a:t> </a:t>
            </a:r>
            <a:r>
              <a:rPr lang="en-US" b="1" dirty="0" err="1"/>
              <a:t>procedimento</a:t>
            </a:r>
            <a:r>
              <a:rPr lang="en-US" b="1" dirty="0"/>
              <a:t> e </a:t>
            </a:r>
            <a:r>
              <a:rPr lang="en-US" b="1" dirty="0" err="1"/>
              <a:t>processo</a:t>
            </a:r>
            <a:r>
              <a:rPr lang="en-US" b="1" dirty="0"/>
              <a:t>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1540000">
            <a:off x="5087788" y="2429641"/>
            <a:ext cx="3064827" cy="15030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possível</a:t>
            </a:r>
            <a:r>
              <a:rPr lang="en-US" b="1" dirty="0"/>
              <a:t> </a:t>
            </a:r>
            <a:r>
              <a:rPr lang="en-US" b="1" dirty="0" err="1"/>
              <a:t>suprimir</a:t>
            </a:r>
            <a:r>
              <a:rPr lang="en-US" b="1" dirty="0"/>
              <a:t> um </a:t>
            </a:r>
            <a:r>
              <a:rPr lang="en-US" b="1" dirty="0" err="1"/>
              <a:t>recurso</a:t>
            </a:r>
            <a:r>
              <a:rPr lang="en-US" b="1" dirty="0"/>
              <a:t>? </a:t>
            </a:r>
            <a:r>
              <a:rPr lang="en-US" b="1" dirty="0" err="1"/>
              <a:t>Supressão</a:t>
            </a:r>
            <a:r>
              <a:rPr lang="en-US" b="1" dirty="0"/>
              <a:t> de </a:t>
            </a:r>
            <a:r>
              <a:rPr lang="en-US" b="1" dirty="0" err="1"/>
              <a:t>instância</a:t>
            </a:r>
            <a:r>
              <a:rPr lang="en-US" b="1" dirty="0"/>
              <a:t>? </a:t>
            </a:r>
            <a:r>
              <a:rPr lang="en-US" b="1" dirty="0" err="1"/>
              <a:t>Acesso</a:t>
            </a:r>
            <a:r>
              <a:rPr lang="en-US" b="1" dirty="0"/>
              <a:t> per </a:t>
            </a:r>
            <a:r>
              <a:rPr lang="en-US" b="1" dirty="0" err="1"/>
              <a:t>saltum</a:t>
            </a:r>
            <a:r>
              <a:rPr lang="en-US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7338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495833"/>
              </p:ext>
            </p:extLst>
          </p:nvPr>
        </p:nvGraphicFramePr>
        <p:xfrm>
          <a:off x="1045028" y="1268400"/>
          <a:ext cx="7122272" cy="30919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61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1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/>
                        <a:t>EXISTÊNCIA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/>
                        <a:t>VALIDADE (Art. 104, CC)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3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Agente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Capacidade</a:t>
                      </a:r>
                      <a:r>
                        <a:rPr lang="en-US" sz="2200" b="0" dirty="0"/>
                        <a:t> </a:t>
                      </a:r>
                      <a:r>
                        <a:rPr lang="en-US" sz="2200" b="0" dirty="0" err="1"/>
                        <a:t>processual</a:t>
                      </a:r>
                      <a:r>
                        <a:rPr lang="en-US" sz="2200" b="0" dirty="0"/>
                        <a:t> e </a:t>
                      </a:r>
                      <a:r>
                        <a:rPr lang="en-US" sz="2200" b="0" dirty="0" err="1"/>
                        <a:t>postulatória</a:t>
                      </a:r>
                      <a:endParaRPr lang="en-US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Manifestação</a:t>
                      </a:r>
                      <a:r>
                        <a:rPr lang="en-US" sz="2200" b="0" dirty="0"/>
                        <a:t> de </a:t>
                      </a:r>
                      <a:r>
                        <a:rPr lang="en-US" sz="2200" b="0" dirty="0" err="1"/>
                        <a:t>Vontade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Livre</a:t>
                      </a:r>
                      <a:r>
                        <a:rPr lang="en-US" sz="2200" b="0" dirty="0"/>
                        <a:t> (</a:t>
                      </a:r>
                      <a:r>
                        <a:rPr lang="en-US" sz="2200" b="0" dirty="0" err="1"/>
                        <a:t>vícios</a:t>
                      </a:r>
                      <a:r>
                        <a:rPr lang="en-US" sz="2200" b="0" dirty="0"/>
                        <a:t> – art. 138, CC)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63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Objeto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Lícito</a:t>
                      </a:r>
                      <a:r>
                        <a:rPr lang="en-US" sz="2200" b="0" dirty="0"/>
                        <a:t>, </a:t>
                      </a:r>
                      <a:r>
                        <a:rPr lang="en-US" sz="2200" b="0" dirty="0" err="1"/>
                        <a:t>possível</a:t>
                      </a:r>
                      <a:r>
                        <a:rPr lang="en-US" sz="2200" b="0" dirty="0"/>
                        <a:t>,</a:t>
                      </a:r>
                      <a:r>
                        <a:rPr lang="en-US" sz="2200" b="0" baseline="0" dirty="0"/>
                        <a:t> </a:t>
                      </a:r>
                      <a:r>
                        <a:rPr lang="en-US" sz="2200" b="0" baseline="0" dirty="0" err="1"/>
                        <a:t>determinado</a:t>
                      </a:r>
                      <a:r>
                        <a:rPr lang="en-US" sz="2200" b="0" baseline="0" dirty="0"/>
                        <a:t> (</a:t>
                      </a:r>
                      <a:r>
                        <a:rPr lang="en-US" sz="2200" b="0" baseline="0" dirty="0" err="1"/>
                        <a:t>vel</a:t>
                      </a:r>
                      <a:r>
                        <a:rPr lang="en-US" sz="2200" b="0" baseline="0" dirty="0"/>
                        <a:t>)</a:t>
                      </a:r>
                      <a:endParaRPr lang="en-US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0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/>
                        <a:t>Forma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200" b="0" dirty="0" err="1"/>
                        <a:t>Adequada</a:t>
                      </a:r>
                      <a:endParaRPr lang="en-US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57969"/>
              </p:ext>
            </p:extLst>
          </p:nvPr>
        </p:nvGraphicFramePr>
        <p:xfrm>
          <a:off x="1045027" y="5204851"/>
          <a:ext cx="7122272" cy="370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0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0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Condição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Termo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Encargo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Inadimplemento</a:t>
                      </a:r>
                      <a:endParaRPr lang="en-US" sz="1600" b="1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750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26222720"/>
              </p:ext>
            </p:extLst>
          </p:nvPr>
        </p:nvGraphicFramePr>
        <p:xfrm>
          <a:off x="1105591" y="2020067"/>
          <a:ext cx="6965245" cy="3959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9521C2CB-D751-8941-A67A-BB4EAD17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Controle Jurisdicional</a:t>
            </a:r>
          </a:p>
        </p:txBody>
      </p:sp>
    </p:spTree>
    <p:extLst>
      <p:ext uri="{BB962C8B-B14F-4D97-AF65-F5344CB8AC3E}">
        <p14:creationId xmlns:p14="http://schemas.microsoft.com/office/powerpoint/2010/main" val="3413479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CONTROLE JURISDICIONAL?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5023" y="2186201"/>
            <a:ext cx="69652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/>
              <a:t>Art. 190.  […]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De </a:t>
            </a:r>
            <a:r>
              <a:rPr lang="en-US" sz="2400" b="1" i="1" u="sng" dirty="0" err="1"/>
              <a:t>ofício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a </a:t>
            </a:r>
            <a:r>
              <a:rPr lang="en-US" sz="2400" b="1" i="1" u="sng" dirty="0" err="1"/>
              <a:t>requerimento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controlará</a:t>
            </a:r>
            <a:r>
              <a:rPr lang="en-US" sz="2400" dirty="0"/>
              <a:t> a </a:t>
            </a:r>
            <a:r>
              <a:rPr lang="en-US" sz="2400" b="1" i="1" u="sng" dirty="0" err="1"/>
              <a:t>validade</a:t>
            </a:r>
            <a:r>
              <a:rPr lang="en-US" sz="2400" dirty="0"/>
              <a:t> das </a:t>
            </a:r>
            <a:r>
              <a:rPr lang="en-US" sz="2400" dirty="0" err="1"/>
              <a:t>convenções</a:t>
            </a:r>
            <a:r>
              <a:rPr lang="en-US" sz="2400" dirty="0"/>
              <a:t> </a:t>
            </a:r>
            <a:r>
              <a:rPr lang="en-US" sz="2400" dirty="0" err="1"/>
              <a:t>previstas</a:t>
            </a:r>
            <a:r>
              <a:rPr lang="en-US" sz="2400" dirty="0"/>
              <a:t>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artigo</a:t>
            </a:r>
            <a:r>
              <a:rPr lang="en-US" sz="2400" dirty="0"/>
              <a:t>, </a:t>
            </a:r>
            <a:r>
              <a:rPr lang="en-US" sz="2400" dirty="0" err="1"/>
              <a:t>recusando-lhes</a:t>
            </a:r>
            <a:r>
              <a:rPr lang="en-US" sz="2400" dirty="0"/>
              <a:t> </a:t>
            </a:r>
            <a:r>
              <a:rPr lang="en-US" sz="2400" dirty="0" err="1"/>
              <a:t>aplicação</a:t>
            </a:r>
            <a:r>
              <a:rPr lang="en-US" sz="2400" dirty="0"/>
              <a:t> </a:t>
            </a:r>
            <a:r>
              <a:rPr lang="en-US" sz="2400" b="1" i="1" u="sng" dirty="0" err="1"/>
              <a:t>somente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nos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casos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nulidade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b="1" i="1" u="sng" dirty="0" err="1"/>
              <a:t>inserção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abusiva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em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contrato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adesão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alguma</a:t>
            </a:r>
            <a:r>
              <a:rPr lang="en-US" sz="2400" dirty="0"/>
              <a:t> parte se </a:t>
            </a:r>
            <a:r>
              <a:rPr lang="en-US" sz="2400" dirty="0" err="1"/>
              <a:t>encontre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manifesta</a:t>
            </a:r>
            <a:r>
              <a:rPr lang="en-US" sz="2400" dirty="0"/>
              <a:t> </a:t>
            </a:r>
            <a:r>
              <a:rPr lang="en-US" sz="2400" b="1" i="1" u="sng" dirty="0" err="1"/>
              <a:t>situação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vulnerabilidade</a:t>
            </a:r>
            <a:r>
              <a:rPr lang="en-US" sz="2400" dirty="0"/>
              <a:t>.</a:t>
            </a:r>
            <a:endParaRPr lang="en-US" sz="2400" b="1" dirty="0"/>
          </a:p>
          <a:p>
            <a:pPr algn="just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34944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Exemplos</a:t>
            </a:r>
            <a:r>
              <a:rPr lang="en-US" sz="3600" b="1" dirty="0"/>
              <a:t> no Novo CPC</a:t>
            </a:r>
            <a:br>
              <a:rPr lang="en-US" sz="3600" b="1" dirty="0"/>
            </a:br>
            <a:r>
              <a:rPr lang="en-US" sz="3600" b="1" dirty="0"/>
              <a:t>(</a:t>
            </a:r>
            <a:r>
              <a:rPr lang="en-US" sz="3600" b="1" i="1" dirty="0" err="1"/>
              <a:t>típicos</a:t>
            </a:r>
            <a:r>
              <a:rPr lang="en-US" sz="3600" b="1" dirty="0"/>
              <a:t>)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83481017"/>
              </p:ext>
            </p:extLst>
          </p:nvPr>
        </p:nvGraphicFramePr>
        <p:xfrm>
          <a:off x="1524000" y="2186200"/>
          <a:ext cx="6096000" cy="3697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9633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Acordo</a:t>
            </a:r>
            <a:r>
              <a:rPr lang="en-US" sz="3200" b="1" dirty="0"/>
              <a:t> </a:t>
            </a:r>
            <a:r>
              <a:rPr lang="en-US" sz="3200" b="1" dirty="0" err="1"/>
              <a:t>sobre</a:t>
            </a:r>
            <a:r>
              <a:rPr lang="en-US" sz="3200" b="1" dirty="0"/>
              <a:t> </a:t>
            </a:r>
            <a:r>
              <a:rPr lang="en-US" sz="3200" b="1" dirty="0" err="1"/>
              <a:t>Limitação</a:t>
            </a:r>
            <a:r>
              <a:rPr lang="en-US" sz="3200" b="1" dirty="0"/>
              <a:t> da </a:t>
            </a:r>
            <a:r>
              <a:rPr lang="en-US" sz="3200" b="1" dirty="0" err="1"/>
              <a:t>Atividade</a:t>
            </a:r>
            <a:r>
              <a:rPr lang="en-US" sz="3200" b="1" dirty="0"/>
              <a:t> </a:t>
            </a:r>
            <a:r>
              <a:rPr lang="en-US" sz="3200" b="1" dirty="0" err="1"/>
              <a:t>Cognitiva</a:t>
            </a:r>
            <a:endParaRPr lang="en-US" sz="3200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78951582"/>
              </p:ext>
            </p:extLst>
          </p:nvPr>
        </p:nvGraphicFramePr>
        <p:xfrm>
          <a:off x="1524000" y="204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482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Acordo</a:t>
            </a:r>
            <a:r>
              <a:rPr lang="en-US" sz="3200" b="1" dirty="0"/>
              <a:t> </a:t>
            </a:r>
            <a:r>
              <a:rPr lang="en-US" sz="3200" b="1" dirty="0" err="1"/>
              <a:t>sobre</a:t>
            </a:r>
            <a:r>
              <a:rPr lang="en-US" sz="3200" b="1" dirty="0"/>
              <a:t> </a:t>
            </a:r>
            <a:r>
              <a:rPr lang="en-US" sz="3200" b="1" dirty="0" err="1"/>
              <a:t>Limitação</a:t>
            </a:r>
            <a:r>
              <a:rPr lang="en-US" sz="3200" b="1" dirty="0"/>
              <a:t> da </a:t>
            </a:r>
            <a:r>
              <a:rPr lang="en-US" sz="3200" b="1" dirty="0" err="1"/>
              <a:t>Atividade</a:t>
            </a:r>
            <a:r>
              <a:rPr lang="en-US" sz="3200" b="1" dirty="0"/>
              <a:t> </a:t>
            </a:r>
            <a:r>
              <a:rPr lang="en-US" sz="3200" b="1" dirty="0" err="1"/>
              <a:t>Cognitiva</a:t>
            </a:r>
            <a:endParaRPr lang="en-US" sz="3200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77658203"/>
              </p:ext>
            </p:extLst>
          </p:nvPr>
        </p:nvGraphicFramePr>
        <p:xfrm>
          <a:off x="1524000" y="204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014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53282"/>
            <a:ext cx="6965245" cy="1202485"/>
          </a:xfrm>
        </p:spPr>
        <p:txBody>
          <a:bodyPr>
            <a:noAutofit/>
          </a:bodyPr>
          <a:lstStyle/>
          <a:p>
            <a:r>
              <a:rPr lang="en-US" sz="3200" b="1" dirty="0" err="1"/>
              <a:t>Calendário</a:t>
            </a:r>
            <a:r>
              <a:rPr lang="en-US" sz="3200" b="1" dirty="0"/>
              <a:t> </a:t>
            </a:r>
            <a:r>
              <a:rPr lang="en-US" sz="3200" b="1" dirty="0" err="1"/>
              <a:t>Processual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95023" y="1880776"/>
            <a:ext cx="68150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dirty="0"/>
              <a:t>Art. 191.  De </a:t>
            </a:r>
            <a:r>
              <a:rPr lang="en-US" sz="2300" dirty="0" err="1"/>
              <a:t>comum</a:t>
            </a:r>
            <a:r>
              <a:rPr lang="en-US" sz="2300" dirty="0"/>
              <a:t> </a:t>
            </a:r>
            <a:r>
              <a:rPr lang="en-US" sz="2300" dirty="0" err="1"/>
              <a:t>acordo</a:t>
            </a:r>
            <a:r>
              <a:rPr lang="en-US" sz="2300" dirty="0"/>
              <a:t>, </a:t>
            </a:r>
            <a:r>
              <a:rPr lang="en-US" sz="2300" b="1" i="1" u="sng" dirty="0"/>
              <a:t>o </a:t>
            </a:r>
            <a:r>
              <a:rPr lang="en-US" sz="2300" b="1" i="1" u="sng" dirty="0" err="1"/>
              <a:t>juiz</a:t>
            </a:r>
            <a:r>
              <a:rPr lang="en-US" sz="2300" b="1" i="1" u="sng" dirty="0"/>
              <a:t> e as </a:t>
            </a:r>
            <a:r>
              <a:rPr lang="en-US" sz="2300" b="1" i="1" u="sng" dirty="0" err="1"/>
              <a:t>partes</a:t>
            </a:r>
            <a:r>
              <a:rPr lang="en-US" sz="2300" b="1" i="1" u="sng" dirty="0"/>
              <a:t> </a:t>
            </a:r>
            <a:r>
              <a:rPr lang="en-US" sz="2300" dirty="0" err="1"/>
              <a:t>podem</a:t>
            </a:r>
            <a:r>
              <a:rPr lang="en-US" sz="2300" dirty="0"/>
              <a:t> </a:t>
            </a:r>
            <a:r>
              <a:rPr lang="en-US" sz="2300" b="1" i="1" u="sng" dirty="0" err="1"/>
              <a:t>fixar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calendário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para</a:t>
            </a:r>
            <a:r>
              <a:rPr lang="en-US" sz="2300" b="1" i="1" u="sng" dirty="0"/>
              <a:t> a </a:t>
            </a:r>
            <a:r>
              <a:rPr lang="en-US" sz="2300" b="1" i="1" u="sng" dirty="0" err="1"/>
              <a:t>prática</a:t>
            </a:r>
            <a:r>
              <a:rPr lang="en-US" sz="2300" b="1" i="1" u="sng" dirty="0"/>
              <a:t> dos </a:t>
            </a:r>
            <a:r>
              <a:rPr lang="en-US" sz="2300" b="1" i="1" u="sng" dirty="0" err="1"/>
              <a:t>atos</a:t>
            </a:r>
            <a:r>
              <a:rPr lang="en-US" sz="2300" b="1" i="1" u="sng" dirty="0"/>
              <a:t> </a:t>
            </a:r>
            <a:r>
              <a:rPr lang="en-US" sz="2300" b="1" i="1" u="sng" dirty="0" err="1"/>
              <a:t>processuais</a:t>
            </a:r>
            <a:r>
              <a:rPr lang="en-US" sz="2300" dirty="0"/>
              <a:t>, </a:t>
            </a:r>
            <a:r>
              <a:rPr lang="en-US" sz="2300" dirty="0" err="1"/>
              <a:t>quando</a:t>
            </a:r>
            <a:r>
              <a:rPr lang="en-US" sz="2300" dirty="0"/>
              <a:t> for o </a:t>
            </a:r>
            <a:r>
              <a:rPr lang="en-US" sz="2300" dirty="0" err="1"/>
              <a:t>caso</a:t>
            </a:r>
            <a:r>
              <a:rPr lang="en-US" sz="2300" dirty="0"/>
              <a:t>.</a:t>
            </a:r>
          </a:p>
          <a:p>
            <a:pPr algn="just"/>
            <a:endParaRPr lang="en-US" sz="2300" dirty="0"/>
          </a:p>
          <a:p>
            <a:pPr algn="just"/>
            <a:r>
              <a:rPr lang="en-US" sz="2300" dirty="0"/>
              <a:t>§ 1</a:t>
            </a:r>
            <a:r>
              <a:rPr lang="en-US" sz="2300" baseline="30000" dirty="0"/>
              <a:t>o</a:t>
            </a:r>
            <a:r>
              <a:rPr lang="en-US" sz="2300" dirty="0"/>
              <a:t> O </a:t>
            </a:r>
            <a:r>
              <a:rPr lang="en-US" sz="2300" dirty="0" err="1"/>
              <a:t>calendário</a:t>
            </a:r>
            <a:r>
              <a:rPr lang="en-US" sz="2300" dirty="0"/>
              <a:t> </a:t>
            </a:r>
            <a:r>
              <a:rPr lang="en-US" sz="2300" b="1" i="1" u="sng" dirty="0"/>
              <a:t>vincula as </a:t>
            </a:r>
            <a:r>
              <a:rPr lang="en-US" sz="2300" b="1" i="1" u="sng" dirty="0" err="1"/>
              <a:t>partes</a:t>
            </a:r>
            <a:r>
              <a:rPr lang="en-US" sz="2300" b="1" i="1" u="sng" dirty="0"/>
              <a:t> e o </a:t>
            </a:r>
            <a:r>
              <a:rPr lang="en-US" sz="2300" b="1" i="1" u="sng" dirty="0" err="1"/>
              <a:t>juiz</a:t>
            </a:r>
            <a:r>
              <a:rPr lang="en-US" sz="2300" dirty="0"/>
              <a:t>, e </a:t>
            </a:r>
            <a:r>
              <a:rPr lang="en-US" sz="2300" dirty="0" err="1"/>
              <a:t>os</a:t>
            </a:r>
            <a:r>
              <a:rPr lang="en-US" sz="2300" dirty="0"/>
              <a:t> </a:t>
            </a:r>
            <a:r>
              <a:rPr lang="en-US" sz="2300" dirty="0" err="1"/>
              <a:t>prazos</a:t>
            </a:r>
            <a:r>
              <a:rPr lang="en-US" sz="2300" dirty="0"/>
              <a:t> </a:t>
            </a:r>
            <a:r>
              <a:rPr lang="en-US" sz="2300" dirty="0" err="1"/>
              <a:t>nele</a:t>
            </a:r>
            <a:r>
              <a:rPr lang="en-US" sz="2300" dirty="0"/>
              <a:t> </a:t>
            </a:r>
            <a:r>
              <a:rPr lang="en-US" sz="2300" dirty="0" err="1"/>
              <a:t>previstos</a:t>
            </a:r>
            <a:r>
              <a:rPr lang="en-US" sz="2300" dirty="0"/>
              <a:t> </a:t>
            </a:r>
            <a:r>
              <a:rPr lang="en-US" sz="2300" dirty="0" err="1"/>
              <a:t>somente</a:t>
            </a:r>
            <a:r>
              <a:rPr lang="en-US" sz="2300" dirty="0"/>
              <a:t> </a:t>
            </a:r>
            <a:r>
              <a:rPr lang="en-US" sz="2300" dirty="0" err="1"/>
              <a:t>serão</a:t>
            </a:r>
            <a:r>
              <a:rPr lang="en-US" sz="2300" dirty="0"/>
              <a:t> </a:t>
            </a:r>
            <a:r>
              <a:rPr lang="en-US" sz="2300" dirty="0" err="1"/>
              <a:t>modificados</a:t>
            </a:r>
            <a:r>
              <a:rPr lang="en-US" sz="2300" dirty="0"/>
              <a:t> </a:t>
            </a:r>
            <a:r>
              <a:rPr lang="en-US" sz="2300" dirty="0" err="1"/>
              <a:t>em</a:t>
            </a:r>
            <a:r>
              <a:rPr lang="en-US" sz="2300" dirty="0"/>
              <a:t> </a:t>
            </a:r>
            <a:r>
              <a:rPr lang="en-US" sz="2300" dirty="0" err="1"/>
              <a:t>casos</a:t>
            </a:r>
            <a:r>
              <a:rPr lang="en-US" sz="2300" dirty="0"/>
              <a:t> </a:t>
            </a:r>
            <a:r>
              <a:rPr lang="en-US" sz="2300" dirty="0" err="1"/>
              <a:t>excepcionais</a:t>
            </a:r>
            <a:r>
              <a:rPr lang="en-US" sz="2300" dirty="0"/>
              <a:t>, </a:t>
            </a:r>
            <a:r>
              <a:rPr lang="en-US" sz="2300" dirty="0" err="1"/>
              <a:t>devidamente</a:t>
            </a:r>
            <a:r>
              <a:rPr lang="en-US" sz="2300" dirty="0"/>
              <a:t> </a:t>
            </a:r>
            <a:r>
              <a:rPr lang="en-US" sz="2300" dirty="0" err="1"/>
              <a:t>justificados</a:t>
            </a:r>
            <a:r>
              <a:rPr lang="en-US" sz="2300" dirty="0"/>
              <a:t>.</a:t>
            </a:r>
          </a:p>
          <a:p>
            <a:pPr algn="just"/>
            <a:endParaRPr lang="en-US" sz="2300" u="sng" dirty="0"/>
          </a:p>
          <a:p>
            <a:pPr algn="just"/>
            <a:r>
              <a:rPr lang="en-US" sz="2300" dirty="0"/>
              <a:t>§ 2</a:t>
            </a:r>
            <a:r>
              <a:rPr lang="en-US" sz="2300" baseline="30000" dirty="0"/>
              <a:t>o</a:t>
            </a:r>
            <a:r>
              <a:rPr lang="en-US" sz="2300" dirty="0"/>
              <a:t> </a:t>
            </a:r>
            <a:r>
              <a:rPr lang="en-US" sz="2300" b="1" i="1" u="sng" dirty="0" err="1"/>
              <a:t>Dispensa</a:t>
            </a:r>
            <a:r>
              <a:rPr lang="en-US" sz="2300" b="1" i="1" u="sng" dirty="0"/>
              <a:t>-se a </a:t>
            </a:r>
            <a:r>
              <a:rPr lang="en-US" sz="2300" b="1" i="1" u="sng" dirty="0" err="1"/>
              <a:t>intimação</a:t>
            </a:r>
            <a:r>
              <a:rPr lang="en-US" sz="2300" b="1" i="1" u="sng" dirty="0"/>
              <a:t> das </a:t>
            </a:r>
            <a:r>
              <a:rPr lang="en-US" sz="2300" b="1" i="1" u="sng" dirty="0" err="1"/>
              <a:t>partes</a:t>
            </a:r>
            <a:r>
              <a:rPr lang="en-US" sz="2300" dirty="0"/>
              <a:t> </a:t>
            </a:r>
            <a:r>
              <a:rPr lang="en-US" sz="2300" dirty="0" err="1"/>
              <a:t>para</a:t>
            </a:r>
            <a:r>
              <a:rPr lang="en-US" sz="2300" dirty="0"/>
              <a:t> a </a:t>
            </a:r>
            <a:r>
              <a:rPr lang="en-US" sz="2300" dirty="0" err="1"/>
              <a:t>prática</a:t>
            </a:r>
            <a:r>
              <a:rPr lang="en-US" sz="2300" dirty="0"/>
              <a:t> de </a:t>
            </a:r>
            <a:r>
              <a:rPr lang="en-US" sz="2300" dirty="0" err="1"/>
              <a:t>ato</a:t>
            </a:r>
            <a:r>
              <a:rPr lang="en-US" sz="2300" dirty="0"/>
              <a:t> </a:t>
            </a:r>
            <a:r>
              <a:rPr lang="en-US" sz="2300" dirty="0" err="1"/>
              <a:t>processual</a:t>
            </a:r>
            <a:r>
              <a:rPr lang="en-US" sz="2300" dirty="0"/>
              <a:t> </a:t>
            </a:r>
            <a:r>
              <a:rPr lang="en-US" sz="2300" dirty="0" err="1"/>
              <a:t>ou</a:t>
            </a:r>
            <a:r>
              <a:rPr lang="en-US" sz="2300" dirty="0"/>
              <a:t> a </a:t>
            </a:r>
            <a:r>
              <a:rPr lang="en-US" sz="2300" dirty="0" err="1"/>
              <a:t>realização</a:t>
            </a:r>
            <a:r>
              <a:rPr lang="en-US" sz="2300" dirty="0"/>
              <a:t> de </a:t>
            </a:r>
            <a:r>
              <a:rPr lang="en-US" sz="2300" dirty="0" err="1"/>
              <a:t>audiência</a:t>
            </a:r>
            <a:r>
              <a:rPr lang="en-US" sz="2300" dirty="0"/>
              <a:t> </a:t>
            </a:r>
            <a:r>
              <a:rPr lang="en-US" sz="2300" dirty="0" err="1"/>
              <a:t>cujas</a:t>
            </a:r>
            <a:r>
              <a:rPr lang="en-US" sz="2300" dirty="0"/>
              <a:t> </a:t>
            </a:r>
            <a:r>
              <a:rPr lang="en-US" sz="2300" dirty="0" err="1"/>
              <a:t>datas</a:t>
            </a:r>
            <a:r>
              <a:rPr lang="en-US" sz="2300" dirty="0"/>
              <a:t> </a:t>
            </a:r>
            <a:r>
              <a:rPr lang="en-US" sz="2300" dirty="0" err="1"/>
              <a:t>tiverem</a:t>
            </a:r>
            <a:r>
              <a:rPr lang="en-US" sz="2300" dirty="0"/>
              <a:t> </a:t>
            </a:r>
            <a:r>
              <a:rPr lang="en-US" sz="2300" dirty="0" err="1"/>
              <a:t>sido</a:t>
            </a:r>
            <a:r>
              <a:rPr lang="en-US" sz="2300" dirty="0"/>
              <a:t> </a:t>
            </a:r>
            <a:r>
              <a:rPr lang="en-US" sz="2300" dirty="0" err="1"/>
              <a:t>designadas</a:t>
            </a:r>
            <a:r>
              <a:rPr lang="en-US" sz="2300" dirty="0"/>
              <a:t> no </a:t>
            </a:r>
            <a:r>
              <a:rPr lang="en-US" sz="2300" dirty="0" err="1"/>
              <a:t>calendário</a:t>
            </a:r>
            <a:r>
              <a:rPr lang="en-US" sz="2300" dirty="0"/>
              <a:t>.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54652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925624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443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Calendário</a:t>
            </a:r>
            <a:r>
              <a:rPr lang="en-US" sz="3600" b="1" dirty="0"/>
              <a:t> </a:t>
            </a:r>
            <a:r>
              <a:rPr lang="en-US" sz="3600" b="1" dirty="0" err="1"/>
              <a:t>para</a:t>
            </a:r>
            <a:r>
              <a:rPr lang="en-US" sz="3600" b="1" dirty="0"/>
              <a:t> </a:t>
            </a:r>
            <a:r>
              <a:rPr lang="en-US" sz="3600" b="1" dirty="0" err="1"/>
              <a:t>Prova</a:t>
            </a:r>
            <a:r>
              <a:rPr lang="en-US" sz="3600" b="1" dirty="0"/>
              <a:t> </a:t>
            </a:r>
            <a:r>
              <a:rPr lang="en-US" sz="3600" b="1" dirty="0" err="1"/>
              <a:t>Pericial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318344" y="2119313"/>
            <a:ext cx="6545496" cy="360521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Art. 357.  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nenhuma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saneamento</a:t>
            </a:r>
            <a:r>
              <a:rPr lang="en-US" dirty="0"/>
              <a:t> e de </a:t>
            </a:r>
            <a:r>
              <a:rPr lang="en-US" dirty="0" err="1"/>
              <a:t>organização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:</a:t>
            </a:r>
          </a:p>
          <a:p>
            <a:pPr marL="0" indent="0" algn="just">
              <a:buNone/>
            </a:pPr>
            <a:endParaRPr lang="en-US" b="1" dirty="0"/>
          </a:p>
          <a:p>
            <a:pPr marL="0" indent="0" algn="just">
              <a:buNone/>
            </a:pPr>
            <a:r>
              <a:rPr lang="en-US" b="1" dirty="0"/>
              <a:t>[…]</a:t>
            </a:r>
          </a:p>
          <a:p>
            <a:pPr marL="0" indent="0" algn="just">
              <a:buNone/>
            </a:pPr>
            <a:endParaRPr lang="en-US" b="1" dirty="0"/>
          </a:p>
          <a:p>
            <a:pPr marL="0" indent="0" algn="just">
              <a:buNone/>
            </a:pPr>
            <a:r>
              <a:rPr lang="en-US" dirty="0"/>
              <a:t>§ 8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u="sng" dirty="0" err="1"/>
              <a:t>Caso</a:t>
            </a:r>
            <a:r>
              <a:rPr lang="en-US" u="sng" dirty="0"/>
              <a:t> </a:t>
            </a:r>
            <a:r>
              <a:rPr lang="en-US" u="sng" dirty="0" err="1"/>
              <a:t>tenha</a:t>
            </a:r>
            <a:r>
              <a:rPr lang="en-US" u="sng" dirty="0"/>
              <a:t> </a:t>
            </a:r>
            <a:r>
              <a:rPr lang="en-US" u="sng" dirty="0" err="1"/>
              <a:t>sido</a:t>
            </a:r>
            <a:r>
              <a:rPr lang="en-US" u="sng" dirty="0"/>
              <a:t> </a:t>
            </a:r>
            <a:r>
              <a:rPr lang="en-US" u="sng" dirty="0" err="1"/>
              <a:t>determinada</a:t>
            </a:r>
            <a:r>
              <a:rPr lang="en-US" u="sng" dirty="0"/>
              <a:t> a </a:t>
            </a:r>
            <a:r>
              <a:rPr lang="en-US" u="sng" dirty="0" err="1"/>
              <a:t>produção</a:t>
            </a:r>
            <a:r>
              <a:rPr lang="en-US" u="sng" dirty="0"/>
              <a:t> de </a:t>
            </a:r>
            <a:r>
              <a:rPr lang="en-US" u="sng" dirty="0" err="1"/>
              <a:t>prova</a:t>
            </a:r>
            <a:r>
              <a:rPr lang="en-US" u="sng" dirty="0"/>
              <a:t> </a:t>
            </a:r>
            <a:r>
              <a:rPr lang="en-US" u="sng" dirty="0" err="1"/>
              <a:t>pericial</a:t>
            </a:r>
            <a:r>
              <a:rPr lang="en-US" u="sng" dirty="0"/>
              <a:t>, o </a:t>
            </a:r>
            <a:r>
              <a:rPr lang="en-US" u="sng" dirty="0" err="1"/>
              <a:t>juiz</a:t>
            </a:r>
            <a:r>
              <a:rPr lang="en-US" u="sng" dirty="0"/>
              <a:t> </a:t>
            </a:r>
            <a:r>
              <a:rPr lang="en-US" u="sng" dirty="0" err="1"/>
              <a:t>deve</a:t>
            </a:r>
            <a:r>
              <a:rPr lang="en-US" u="sng" dirty="0"/>
              <a:t> </a:t>
            </a:r>
            <a:r>
              <a:rPr lang="en-US" u="sng" dirty="0" err="1"/>
              <a:t>observar</a:t>
            </a:r>
            <a:r>
              <a:rPr lang="en-US" u="sng" dirty="0"/>
              <a:t> o </a:t>
            </a:r>
            <a:r>
              <a:rPr lang="en-US" u="sng" dirty="0" err="1"/>
              <a:t>disposto</a:t>
            </a:r>
            <a:r>
              <a:rPr lang="en-US" u="sng" dirty="0"/>
              <a:t> no art. 465 e, se </a:t>
            </a:r>
            <a:r>
              <a:rPr lang="en-US" u="sng" dirty="0" err="1"/>
              <a:t>possível</a:t>
            </a:r>
            <a:r>
              <a:rPr lang="en-US" u="sng" dirty="0"/>
              <a:t>, </a:t>
            </a:r>
            <a:r>
              <a:rPr lang="en-US" b="1" i="1" u="sng" dirty="0" err="1"/>
              <a:t>estabelecer</a:t>
            </a:r>
            <a:r>
              <a:rPr lang="en-US" b="1" i="1" u="sng" dirty="0"/>
              <a:t>, </a:t>
            </a:r>
            <a:r>
              <a:rPr lang="en-US" b="1" i="1" u="sng" dirty="0" err="1"/>
              <a:t>desde</a:t>
            </a:r>
            <a:r>
              <a:rPr lang="en-US" b="1" i="1" u="sng" dirty="0"/>
              <a:t> logo, </a:t>
            </a:r>
            <a:r>
              <a:rPr lang="en-US" b="1" i="1" u="sng" dirty="0" err="1"/>
              <a:t>calendário</a:t>
            </a:r>
            <a:r>
              <a:rPr lang="en-US" b="1" i="1" u="sng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</a:t>
            </a:r>
            <a:r>
              <a:rPr lang="en-US" b="1" i="1" u="sng" dirty="0" err="1"/>
              <a:t>sua</a:t>
            </a:r>
            <a:r>
              <a:rPr lang="en-US" b="1" i="1" u="sng" dirty="0"/>
              <a:t> </a:t>
            </a:r>
            <a:r>
              <a:rPr lang="en-US" b="1" i="1" u="sng" dirty="0" err="1"/>
              <a:t>realização</a:t>
            </a:r>
            <a:r>
              <a:rPr lang="en-US" u="sng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2649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59992546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022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243901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0055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26750124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204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97507990"/>
              </p:ext>
            </p:extLst>
          </p:nvPr>
        </p:nvGraphicFramePr>
        <p:xfrm>
          <a:off x="1189725" y="1077025"/>
          <a:ext cx="6704259" cy="502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0285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Classificação</a:t>
            </a:r>
            <a:r>
              <a:rPr lang="en-US" b="1" dirty="0"/>
              <a:t>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Atos do </a:t>
            </a:r>
            <a:r>
              <a:rPr lang="en-US" b="1" dirty="0" err="1"/>
              <a:t>Órgão</a:t>
            </a:r>
            <a:r>
              <a:rPr lang="en-US" b="1" dirty="0"/>
              <a:t> </a:t>
            </a:r>
            <a:r>
              <a:rPr lang="en-US" b="1" dirty="0" err="1"/>
              <a:t>Jurisdicional</a:t>
            </a:r>
            <a:endParaRPr lang="en-US" b="1" dirty="0"/>
          </a:p>
          <a:p>
            <a:r>
              <a:rPr lang="en-US" b="1" dirty="0"/>
              <a:t>Atos do Juiz</a:t>
            </a:r>
          </a:p>
          <a:p>
            <a:r>
              <a:rPr lang="en-US" b="1" dirty="0"/>
              <a:t>Atos do </a:t>
            </a:r>
            <a:r>
              <a:rPr lang="en-US" b="1" dirty="0" err="1"/>
              <a:t>Serventuário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1847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12453798"/>
              </p:ext>
            </p:extLst>
          </p:nvPr>
        </p:nvGraphicFramePr>
        <p:xfrm>
          <a:off x="1112926" y="1008241"/>
          <a:ext cx="6913238" cy="4884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976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5687" y="1859339"/>
            <a:ext cx="70326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Art. 203.  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pronunciamentos</a:t>
            </a:r>
            <a:r>
              <a:rPr lang="en-US" sz="2200" dirty="0"/>
              <a:t> do </a:t>
            </a:r>
            <a:r>
              <a:rPr lang="en-US" sz="2200" dirty="0" err="1"/>
              <a:t>juiz</a:t>
            </a:r>
            <a:r>
              <a:rPr lang="en-US" sz="2200" dirty="0"/>
              <a:t> </a:t>
            </a:r>
            <a:r>
              <a:rPr lang="en-US" sz="2200" dirty="0" err="1"/>
              <a:t>consistirão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b="1" i="1" dirty="0" err="1"/>
              <a:t>sentenças</a:t>
            </a:r>
            <a:r>
              <a:rPr lang="en-US" sz="2200" b="1" i="1" dirty="0"/>
              <a:t>, </a:t>
            </a:r>
            <a:r>
              <a:rPr lang="en-US" sz="2200" b="1" i="1" dirty="0" err="1"/>
              <a:t>decisões</a:t>
            </a:r>
            <a:r>
              <a:rPr lang="en-US" sz="2200" b="1" i="1" dirty="0"/>
              <a:t> </a:t>
            </a:r>
            <a:r>
              <a:rPr lang="en-US" sz="2200" b="1" i="1" dirty="0" err="1"/>
              <a:t>interlocutórias</a:t>
            </a:r>
            <a:r>
              <a:rPr lang="en-US" sz="2200" b="1" i="1" dirty="0"/>
              <a:t> e </a:t>
            </a:r>
            <a:r>
              <a:rPr lang="en-US" sz="2200" b="1" i="1" dirty="0" err="1"/>
              <a:t>despachos</a:t>
            </a:r>
            <a:r>
              <a:rPr lang="en-US" sz="2200" b="1" i="1" dirty="0"/>
              <a:t>.</a:t>
            </a:r>
          </a:p>
          <a:p>
            <a:pPr algn="ctr"/>
            <a:endParaRPr lang="en-US" sz="2200" dirty="0"/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§ 1</a:t>
            </a:r>
            <a:r>
              <a:rPr lang="en-US" sz="2200" baseline="30000" dirty="0"/>
              <a:t>o</a:t>
            </a:r>
            <a:r>
              <a:rPr lang="en-US" sz="2200" dirty="0"/>
              <a:t> </a:t>
            </a:r>
            <a:r>
              <a:rPr lang="en-US" sz="2200" dirty="0" err="1"/>
              <a:t>Ressalvadas</a:t>
            </a:r>
            <a:r>
              <a:rPr lang="en-US" sz="2200" dirty="0"/>
              <a:t> as </a:t>
            </a:r>
            <a:r>
              <a:rPr lang="en-US" sz="2200" dirty="0" err="1"/>
              <a:t>disposições</a:t>
            </a:r>
            <a:r>
              <a:rPr lang="en-US" sz="2200" dirty="0"/>
              <a:t> </a:t>
            </a:r>
            <a:r>
              <a:rPr lang="en-US" sz="2200" dirty="0" err="1"/>
              <a:t>expressas</a:t>
            </a:r>
            <a:r>
              <a:rPr lang="en-US" sz="2200" dirty="0"/>
              <a:t> dos </a:t>
            </a:r>
            <a:r>
              <a:rPr lang="en-US" sz="2200" dirty="0" err="1"/>
              <a:t>procedimentos</a:t>
            </a:r>
            <a:r>
              <a:rPr lang="en-US" sz="2200" dirty="0"/>
              <a:t> </a:t>
            </a:r>
            <a:r>
              <a:rPr lang="en-US" sz="2200" dirty="0" err="1"/>
              <a:t>especiais</a:t>
            </a:r>
            <a:r>
              <a:rPr lang="en-US" sz="2200" dirty="0"/>
              <a:t>, </a:t>
            </a:r>
            <a:r>
              <a:rPr lang="en-US" sz="2200" b="1" i="1" dirty="0" err="1"/>
              <a:t>sentença</a:t>
            </a:r>
            <a:r>
              <a:rPr lang="en-US" sz="2200" dirty="0"/>
              <a:t> </a:t>
            </a:r>
            <a:r>
              <a:rPr lang="en-US" sz="2200" dirty="0" err="1"/>
              <a:t>é</a:t>
            </a:r>
            <a:r>
              <a:rPr lang="en-US" sz="2200" dirty="0"/>
              <a:t> o </a:t>
            </a:r>
            <a:r>
              <a:rPr lang="en-US" sz="2200" dirty="0" err="1"/>
              <a:t>pronunciamento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meio</a:t>
            </a:r>
            <a:r>
              <a:rPr lang="en-US" sz="2200" dirty="0"/>
              <a:t> do </a:t>
            </a:r>
            <a:r>
              <a:rPr lang="en-US" sz="2200" dirty="0" err="1"/>
              <a:t>qual</a:t>
            </a:r>
            <a:r>
              <a:rPr lang="en-US" sz="2200" dirty="0"/>
              <a:t> o </a:t>
            </a:r>
            <a:r>
              <a:rPr lang="en-US" sz="2200" dirty="0" err="1"/>
              <a:t>juiz</a:t>
            </a:r>
            <a:r>
              <a:rPr lang="en-US" sz="2200" dirty="0"/>
              <a:t>, com </a:t>
            </a:r>
            <a:r>
              <a:rPr lang="en-US" sz="2200" b="1" i="1" dirty="0" err="1"/>
              <a:t>fundamento</a:t>
            </a:r>
            <a:r>
              <a:rPr lang="en-US" sz="2200" b="1" i="1" dirty="0"/>
              <a:t> </a:t>
            </a:r>
            <a:r>
              <a:rPr lang="en-US" sz="2200" b="1" i="1" dirty="0" err="1"/>
              <a:t>nos</a:t>
            </a:r>
            <a:r>
              <a:rPr lang="en-US" sz="2200" b="1" i="1" dirty="0"/>
              <a:t> arts. 485 e 487</a:t>
            </a:r>
            <a:r>
              <a:rPr lang="en-US" sz="2200" dirty="0"/>
              <a:t>, </a:t>
            </a:r>
            <a:r>
              <a:rPr lang="en-US" sz="2200" dirty="0" err="1"/>
              <a:t>põe</a:t>
            </a:r>
            <a:r>
              <a:rPr lang="en-US" sz="2200" dirty="0"/>
              <a:t> </a:t>
            </a:r>
            <a:r>
              <a:rPr lang="en-US" sz="2200" dirty="0" err="1"/>
              <a:t>fim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b="1" i="1" dirty="0" err="1"/>
              <a:t>fase</a:t>
            </a:r>
            <a:r>
              <a:rPr lang="en-US" sz="2200" b="1" i="1" dirty="0"/>
              <a:t> </a:t>
            </a:r>
            <a:r>
              <a:rPr lang="en-US" sz="2200" b="1" i="1" dirty="0" err="1"/>
              <a:t>cognitiva</a:t>
            </a:r>
            <a:r>
              <a:rPr lang="en-US" sz="2200" b="1" i="1" dirty="0"/>
              <a:t> do </a:t>
            </a:r>
            <a:r>
              <a:rPr lang="en-US" sz="2200" b="1" i="1" dirty="0" err="1"/>
              <a:t>procedimento</a:t>
            </a:r>
            <a:r>
              <a:rPr lang="en-US" sz="2200" b="1" i="1" dirty="0"/>
              <a:t> </a:t>
            </a:r>
            <a:r>
              <a:rPr lang="en-US" sz="2200" b="1" i="1" dirty="0" err="1"/>
              <a:t>comum</a:t>
            </a:r>
            <a:r>
              <a:rPr lang="en-US" sz="2200" dirty="0"/>
              <a:t>, </a:t>
            </a:r>
            <a:r>
              <a:rPr lang="en-US" sz="2200" dirty="0" err="1"/>
              <a:t>bem</a:t>
            </a:r>
            <a:r>
              <a:rPr lang="en-US" sz="2200" dirty="0"/>
              <a:t> </a:t>
            </a:r>
            <a:r>
              <a:rPr lang="en-US" sz="2200" dirty="0" err="1"/>
              <a:t>como</a:t>
            </a:r>
            <a:r>
              <a:rPr lang="en-US" sz="2200" dirty="0"/>
              <a:t> </a:t>
            </a:r>
            <a:r>
              <a:rPr lang="en-US" sz="2200" dirty="0" err="1"/>
              <a:t>extingue</a:t>
            </a:r>
            <a:r>
              <a:rPr lang="en-US" sz="2200" dirty="0"/>
              <a:t> a </a:t>
            </a:r>
            <a:r>
              <a:rPr lang="en-US" sz="2200" dirty="0" err="1"/>
              <a:t>execução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884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40FDA02-3566-A046-A853-CFEB5A886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186222"/>
              </p:ext>
            </p:extLst>
          </p:nvPr>
        </p:nvGraphicFramePr>
        <p:xfrm>
          <a:off x="1139868" y="820802"/>
          <a:ext cx="6914368" cy="531253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457184">
                  <a:extLst>
                    <a:ext uri="{9D8B030D-6E8A-4147-A177-3AD203B41FA5}">
                      <a16:colId xmlns:a16="http://schemas.microsoft.com/office/drawing/2014/main" val="1608467228"/>
                    </a:ext>
                  </a:extLst>
                </a:gridCol>
                <a:gridCol w="3457184">
                  <a:extLst>
                    <a:ext uri="{9D8B030D-6E8A-4147-A177-3AD203B41FA5}">
                      <a16:colId xmlns:a16="http://schemas.microsoft.com/office/drawing/2014/main" val="774459530"/>
                    </a:ext>
                  </a:extLst>
                </a:gridCol>
              </a:tblGrid>
              <a:tr h="34512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Com Resolução do Mérito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Sem Resolução do Mérito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50877"/>
                  </a:ext>
                </a:extLst>
              </a:tr>
              <a:tr h="4946775">
                <a:tc>
                  <a:txBody>
                    <a:bodyPr/>
                    <a:lstStyle/>
                    <a:p>
                      <a:r>
                        <a:rPr lang="pt-BR" sz="1600" u="none" strike="noStrike" kern="1200" dirty="0">
                          <a:effectLst/>
                        </a:rPr>
                        <a:t>Art. 487.  Haverá resolução de mérito quando o juiz:</a:t>
                      </a:r>
                    </a:p>
                    <a:p>
                      <a:endParaRPr lang="pt-BR" sz="1600" u="none" strike="noStrike" kern="1200" dirty="0">
                        <a:effectLst/>
                      </a:endParaRPr>
                    </a:p>
                    <a:p>
                      <a:r>
                        <a:rPr lang="pt-BR" sz="1600" u="none" strike="noStrike" kern="1200" dirty="0" err="1">
                          <a:effectLst/>
                        </a:rPr>
                        <a:t>I</a:t>
                      </a:r>
                      <a:r>
                        <a:rPr lang="pt-BR" sz="1600" u="none" strike="noStrike" kern="1200" dirty="0">
                          <a:effectLst/>
                        </a:rPr>
                        <a:t> - acolher ou rejeitar o pedido formulado na ação ou na reconvenção;</a:t>
                      </a:r>
                    </a:p>
                    <a:p>
                      <a:endParaRPr lang="pt-BR" sz="1600" u="none" strike="noStrike" kern="1200" dirty="0">
                        <a:effectLst/>
                      </a:endParaRPr>
                    </a:p>
                    <a:p>
                      <a:r>
                        <a:rPr lang="pt-BR" sz="1600" u="none" strike="noStrike" kern="1200" dirty="0">
                          <a:effectLst/>
                        </a:rPr>
                        <a:t>II - decidir, de ofício ou a requerimento, sobre a ocorrência de decadência ou prescrição;</a:t>
                      </a:r>
                    </a:p>
                    <a:p>
                      <a:endParaRPr lang="pt-BR" sz="1600" u="none" strike="noStrike" kern="1200" dirty="0">
                        <a:effectLst/>
                      </a:endParaRPr>
                    </a:p>
                    <a:p>
                      <a:r>
                        <a:rPr lang="pt-BR" sz="1600" u="none" strike="noStrike" kern="1200" dirty="0">
                          <a:effectLst/>
                        </a:rPr>
                        <a:t>III - homologar:</a:t>
                      </a:r>
                    </a:p>
                    <a:p>
                      <a:r>
                        <a:rPr lang="pt-BR" sz="1600" u="none" strike="noStrike" kern="1200" dirty="0">
                          <a:effectLst/>
                        </a:rPr>
                        <a:t>a) o reconhecimento da procedência do pedido formulado na ação ou na reconvenção;</a:t>
                      </a:r>
                    </a:p>
                    <a:p>
                      <a:r>
                        <a:rPr lang="pt-BR" sz="1600" u="none" strike="noStrike" kern="1200" dirty="0" err="1">
                          <a:effectLst/>
                        </a:rPr>
                        <a:t>b</a:t>
                      </a:r>
                      <a:r>
                        <a:rPr lang="pt-BR" sz="1600" u="none" strike="noStrike" kern="1200" dirty="0">
                          <a:effectLst/>
                        </a:rPr>
                        <a:t>) a transação;</a:t>
                      </a:r>
                    </a:p>
                    <a:p>
                      <a:r>
                        <a:rPr lang="pt-BR" sz="1600" u="none" strike="noStrike" kern="1200" dirty="0" err="1">
                          <a:effectLst/>
                        </a:rPr>
                        <a:t>c</a:t>
                      </a:r>
                      <a:r>
                        <a:rPr lang="pt-BR" sz="1600" u="none" strike="noStrike" kern="1200" dirty="0">
                          <a:effectLst/>
                        </a:rPr>
                        <a:t>) a renúncia à pretensão formulada na ação ou na reconvenção.</a:t>
                      </a:r>
                    </a:p>
                    <a:p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Art. 485.  O juiz não resolverá o mérito quando:</a:t>
                      </a:r>
                    </a:p>
                    <a:p>
                      <a:pPr algn="just"/>
                      <a:r>
                        <a:rPr lang="pt-BR" sz="1300" u="none" strike="noStrike" dirty="0" err="1">
                          <a:effectLst/>
                        </a:rPr>
                        <a:t>I</a:t>
                      </a:r>
                      <a:r>
                        <a:rPr lang="pt-BR" sz="1300" u="none" strike="noStrike" dirty="0">
                          <a:effectLst/>
                        </a:rPr>
                        <a:t> - indeferir a petição inicial;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II - o processo ficar parado durante mais de 1 (um) ano por negligência das partes;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III - por não promover os atos e as diligências que lhe incumbir, o autor abandonar a causa por mais de 30 (trinta) dias;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IV - verificar a ausência de pressupostos de constituição e de desenvolvimento válido e regular do processo;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V - reconhecer a existência de perempção, de litispendência ou de coisa julgada;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VI - verificar ausência de legitimidade ou de interesse processual;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VII - acolher a alegação de existência de convenção de arbitragem ou quando o juízo arbitral reconhecer sua competência;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VIII - homologar a desistência da ação;</a:t>
                      </a:r>
                    </a:p>
                    <a:p>
                      <a:pPr algn="just"/>
                      <a:r>
                        <a:rPr lang="pt-BR" sz="1300" u="none" strike="noStrike" dirty="0">
                          <a:effectLst/>
                        </a:rPr>
                        <a:t>IX - em caso de morte da parte, a ação for considerada intransmissível por disposição legal; e</a:t>
                      </a:r>
                    </a:p>
                    <a:p>
                      <a:pPr algn="just"/>
                      <a:r>
                        <a:rPr lang="pt-BR" sz="1300" u="none" strike="noStrike" dirty="0" err="1">
                          <a:effectLst/>
                        </a:rPr>
                        <a:t>X</a:t>
                      </a:r>
                      <a:r>
                        <a:rPr lang="pt-BR" sz="1300" u="none" strike="noStrike" dirty="0">
                          <a:effectLst/>
                        </a:rPr>
                        <a:t> - nos demais casos prescritos neste Código.</a:t>
                      </a:r>
                    </a:p>
                    <a:p>
                      <a:endParaRPr lang="pt-BR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37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125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5687" y="1182231"/>
            <a:ext cx="703262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Art. 203.  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pronunciamentos</a:t>
            </a:r>
            <a:r>
              <a:rPr lang="en-US" sz="2200" dirty="0"/>
              <a:t> do </a:t>
            </a:r>
            <a:r>
              <a:rPr lang="en-US" sz="2200" dirty="0" err="1"/>
              <a:t>juiz</a:t>
            </a:r>
            <a:r>
              <a:rPr lang="en-US" sz="2200" dirty="0"/>
              <a:t> </a:t>
            </a:r>
            <a:r>
              <a:rPr lang="en-US" sz="2200" dirty="0" err="1"/>
              <a:t>consistirão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b="1" i="1" dirty="0" err="1"/>
              <a:t>sentenças</a:t>
            </a:r>
            <a:r>
              <a:rPr lang="en-US" sz="2200" b="1" i="1" dirty="0"/>
              <a:t>, </a:t>
            </a:r>
            <a:r>
              <a:rPr lang="en-US" sz="2200" b="1" i="1" dirty="0" err="1"/>
              <a:t>decisões</a:t>
            </a:r>
            <a:r>
              <a:rPr lang="en-US" sz="2200" b="1" i="1" dirty="0"/>
              <a:t> </a:t>
            </a:r>
            <a:r>
              <a:rPr lang="en-US" sz="2200" b="1" i="1" dirty="0" err="1"/>
              <a:t>interlocutórias</a:t>
            </a:r>
            <a:r>
              <a:rPr lang="en-US" sz="2200" b="1" i="1" dirty="0"/>
              <a:t> e </a:t>
            </a:r>
            <a:r>
              <a:rPr lang="en-US" sz="2200" b="1" i="1" dirty="0" err="1"/>
              <a:t>despachos</a:t>
            </a:r>
            <a:r>
              <a:rPr lang="en-US" sz="2200" b="1" i="1" dirty="0"/>
              <a:t>.</a:t>
            </a:r>
            <a:endParaRPr lang="en-US" sz="2200" dirty="0"/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[…]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§ 2</a:t>
            </a:r>
            <a:r>
              <a:rPr lang="en-US" sz="2200" baseline="30000" dirty="0"/>
              <a:t>o</a:t>
            </a:r>
            <a:r>
              <a:rPr lang="en-US" sz="2200" dirty="0"/>
              <a:t> </a:t>
            </a:r>
            <a:r>
              <a:rPr lang="en-US" sz="2200" b="1" dirty="0" err="1"/>
              <a:t>Decisão</a:t>
            </a:r>
            <a:r>
              <a:rPr lang="en-US" sz="2200" b="1" dirty="0"/>
              <a:t> </a:t>
            </a:r>
            <a:r>
              <a:rPr lang="en-US" sz="2200" b="1" dirty="0" err="1"/>
              <a:t>interlocutória</a:t>
            </a:r>
            <a:r>
              <a:rPr lang="en-US" sz="2200" b="1" dirty="0"/>
              <a:t> </a:t>
            </a:r>
            <a:r>
              <a:rPr lang="en-US" sz="2200" dirty="0" err="1"/>
              <a:t>é</a:t>
            </a:r>
            <a:r>
              <a:rPr lang="en-US" sz="2200" dirty="0"/>
              <a:t> </a:t>
            </a:r>
            <a:r>
              <a:rPr lang="en-US" sz="2200" dirty="0" err="1"/>
              <a:t>todo</a:t>
            </a:r>
            <a:r>
              <a:rPr lang="en-US" sz="2200" dirty="0"/>
              <a:t> </a:t>
            </a:r>
            <a:r>
              <a:rPr lang="en-US" sz="2200" dirty="0" err="1"/>
              <a:t>pronunciamento</a:t>
            </a:r>
            <a:r>
              <a:rPr lang="en-US" sz="2200" dirty="0"/>
              <a:t> judicial de </a:t>
            </a:r>
            <a:r>
              <a:rPr lang="en-US" sz="2200" dirty="0" err="1"/>
              <a:t>natureza</a:t>
            </a:r>
            <a:r>
              <a:rPr lang="en-US" sz="2200" dirty="0"/>
              <a:t> </a:t>
            </a:r>
            <a:r>
              <a:rPr lang="en-US" sz="2200" dirty="0" err="1"/>
              <a:t>decisória</a:t>
            </a:r>
            <a:r>
              <a:rPr lang="en-US" sz="2200" dirty="0"/>
              <a:t> </a:t>
            </a:r>
            <a:r>
              <a:rPr lang="en-US" sz="2200" dirty="0" err="1"/>
              <a:t>que</a:t>
            </a:r>
            <a:r>
              <a:rPr lang="en-US" sz="2200" dirty="0"/>
              <a:t> </a:t>
            </a:r>
            <a:r>
              <a:rPr lang="en-US" sz="2200" b="1" dirty="0" err="1"/>
              <a:t>não</a:t>
            </a:r>
            <a:r>
              <a:rPr lang="en-US" sz="2200" b="1" dirty="0"/>
              <a:t> se </a:t>
            </a:r>
            <a:r>
              <a:rPr lang="en-US" sz="2200" b="1" dirty="0" err="1"/>
              <a:t>enquadre</a:t>
            </a:r>
            <a:r>
              <a:rPr lang="en-US" sz="2200" b="1" dirty="0"/>
              <a:t> no § 1</a:t>
            </a:r>
            <a:r>
              <a:rPr lang="en-US" sz="2200" b="1" baseline="30000" dirty="0"/>
              <a:t>o</a:t>
            </a:r>
            <a:r>
              <a:rPr lang="en-US" sz="2200" dirty="0"/>
              <a:t>.</a:t>
            </a:r>
          </a:p>
          <a:p>
            <a:pPr algn="ctr"/>
            <a:endParaRPr lang="en-US" sz="2200" dirty="0"/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§ 3</a:t>
            </a:r>
            <a:r>
              <a:rPr lang="en-US" sz="2200" baseline="30000" dirty="0"/>
              <a:t>o</a:t>
            </a:r>
            <a:r>
              <a:rPr lang="en-US" sz="2200" dirty="0"/>
              <a:t> São </a:t>
            </a:r>
            <a:r>
              <a:rPr lang="en-US" sz="2200" dirty="0" err="1"/>
              <a:t>despachos</a:t>
            </a:r>
            <a:r>
              <a:rPr lang="en-US" sz="2200" dirty="0"/>
              <a:t> </a:t>
            </a:r>
            <a:r>
              <a:rPr lang="en-US" sz="2200" dirty="0" err="1"/>
              <a:t>todos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demais</a:t>
            </a:r>
            <a:r>
              <a:rPr lang="en-US" sz="2200" dirty="0"/>
              <a:t> </a:t>
            </a:r>
            <a:r>
              <a:rPr lang="en-US" sz="2200" dirty="0" err="1"/>
              <a:t>pronunciamentos</a:t>
            </a:r>
            <a:r>
              <a:rPr lang="en-US" sz="2200" dirty="0"/>
              <a:t> do </a:t>
            </a:r>
            <a:r>
              <a:rPr lang="en-US" sz="2200" dirty="0" err="1"/>
              <a:t>juiz</a:t>
            </a:r>
            <a:r>
              <a:rPr lang="en-US" sz="2200" dirty="0"/>
              <a:t> </a:t>
            </a:r>
            <a:r>
              <a:rPr lang="en-US" sz="2200" dirty="0" err="1"/>
              <a:t>praticados</a:t>
            </a:r>
            <a:r>
              <a:rPr lang="en-US" sz="2200" dirty="0"/>
              <a:t> no </a:t>
            </a:r>
            <a:r>
              <a:rPr lang="en-US" sz="2200" dirty="0" err="1"/>
              <a:t>processo</a:t>
            </a:r>
            <a:r>
              <a:rPr lang="en-US" sz="2200" dirty="0"/>
              <a:t>, de </a:t>
            </a:r>
            <a:r>
              <a:rPr lang="en-US" sz="2200" dirty="0" err="1"/>
              <a:t>ofício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a </a:t>
            </a:r>
            <a:r>
              <a:rPr lang="en-US" sz="2200" dirty="0" err="1"/>
              <a:t>requerimento</a:t>
            </a:r>
            <a:r>
              <a:rPr lang="en-US" sz="2200" dirty="0"/>
              <a:t> da parte.</a:t>
            </a:r>
          </a:p>
          <a:p>
            <a:pPr algn="ctr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48161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02C0CE0-A43E-DE4E-B67C-85EEA34B526D}"/>
              </a:ext>
            </a:extLst>
          </p:cNvPr>
          <p:cNvSpPr/>
          <p:nvPr/>
        </p:nvSpPr>
        <p:spPr>
          <a:xfrm>
            <a:off x="1127342" y="2020067"/>
            <a:ext cx="68893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Art. 355.  O juiz julgará antecipadamente o pedido, proferindo sentença com resolução de mérito, quando:</a:t>
            </a:r>
          </a:p>
          <a:p>
            <a:pPr algn="ctr"/>
            <a:endParaRPr lang="pt-B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 - não houver necessidade de produção de outras provas;</a:t>
            </a:r>
          </a:p>
          <a:p>
            <a:pPr algn="ctr"/>
            <a:endParaRPr lang="pt-B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II - o réu for revel, ocorrer o efeito previsto no 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hlinkClick r:id="rId2"/>
              </a:rPr>
              <a:t>art. 344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 e não houver requerimento de prova, na forma do 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art. 349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t-BR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C48AA00-9B43-D344-AD78-52EA947BC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Decisão Parcial de Mérito</a:t>
            </a:r>
          </a:p>
        </p:txBody>
      </p:sp>
    </p:spTree>
    <p:extLst>
      <p:ext uri="{BB962C8B-B14F-4D97-AF65-F5344CB8AC3E}">
        <p14:creationId xmlns:p14="http://schemas.microsoft.com/office/powerpoint/2010/main" val="293244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5334284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060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375" y="1607956"/>
            <a:ext cx="70326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203.  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pronunciamentos</a:t>
            </a:r>
            <a:r>
              <a:rPr lang="en-US" sz="2400" dirty="0"/>
              <a:t> do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consistirão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b="1" i="1" dirty="0" err="1"/>
              <a:t>sentenças</a:t>
            </a:r>
            <a:r>
              <a:rPr lang="en-US" sz="2400" b="1" i="1" dirty="0"/>
              <a:t>, </a:t>
            </a:r>
            <a:r>
              <a:rPr lang="en-US" sz="2400" b="1" i="1" dirty="0" err="1"/>
              <a:t>decisões</a:t>
            </a:r>
            <a:r>
              <a:rPr lang="en-US" sz="2400" b="1" i="1" dirty="0"/>
              <a:t> </a:t>
            </a:r>
            <a:r>
              <a:rPr lang="en-US" sz="2400" b="1" i="1" dirty="0" err="1"/>
              <a:t>interlocutórias</a:t>
            </a:r>
            <a:r>
              <a:rPr lang="en-US" sz="2400" b="1" i="1" dirty="0"/>
              <a:t> e </a:t>
            </a:r>
            <a:r>
              <a:rPr lang="en-US" sz="2400" b="1" i="1" dirty="0" err="1"/>
              <a:t>despachos</a:t>
            </a:r>
            <a:r>
              <a:rPr lang="en-US" sz="2400" b="1" i="1" dirty="0"/>
              <a:t>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[</a:t>
            </a:r>
            <a:r>
              <a:rPr lang="mr-IN" sz="2400" dirty="0"/>
              <a:t>…]</a:t>
            </a:r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§ 4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b="1" i="1" dirty="0" err="1"/>
              <a:t>atos</a:t>
            </a:r>
            <a:r>
              <a:rPr lang="en-US" sz="2400" b="1" i="1" dirty="0"/>
              <a:t> </a:t>
            </a:r>
            <a:r>
              <a:rPr lang="en-US" sz="2400" b="1" i="1" dirty="0" err="1"/>
              <a:t>meramente</a:t>
            </a:r>
            <a:r>
              <a:rPr lang="en-US" sz="2400" b="1" i="1" dirty="0"/>
              <a:t> </a:t>
            </a:r>
            <a:r>
              <a:rPr lang="en-US" sz="2400" b="1" i="1" dirty="0" err="1"/>
              <a:t>ordinatórios</a:t>
            </a:r>
            <a:r>
              <a:rPr lang="en-US" sz="2400" dirty="0"/>
              <a:t>, </a:t>
            </a:r>
            <a:r>
              <a:rPr lang="en-US" sz="2400" dirty="0" err="1"/>
              <a:t>como</a:t>
            </a:r>
            <a:r>
              <a:rPr lang="en-US" sz="2400" dirty="0"/>
              <a:t> a </a:t>
            </a:r>
            <a:r>
              <a:rPr lang="en-US" sz="2400" dirty="0" err="1"/>
              <a:t>juntada</a:t>
            </a:r>
            <a:r>
              <a:rPr lang="en-US" sz="2400" dirty="0"/>
              <a:t> e a vista </a:t>
            </a:r>
            <a:r>
              <a:rPr lang="en-US" sz="2400" dirty="0" err="1"/>
              <a:t>obrigatória</a:t>
            </a:r>
            <a:r>
              <a:rPr lang="en-US" sz="2400" dirty="0"/>
              <a:t>, </a:t>
            </a:r>
            <a:r>
              <a:rPr lang="en-US" sz="2400" dirty="0" err="1"/>
              <a:t>independem</a:t>
            </a:r>
            <a:r>
              <a:rPr lang="en-US" sz="2400" dirty="0"/>
              <a:t> de </a:t>
            </a:r>
            <a:r>
              <a:rPr lang="en-US" sz="2400" dirty="0" err="1"/>
              <a:t>despacho</a:t>
            </a:r>
            <a:r>
              <a:rPr lang="en-US" sz="2400" dirty="0"/>
              <a:t>, </a:t>
            </a:r>
            <a:r>
              <a:rPr lang="en-US" sz="2400" dirty="0" err="1"/>
              <a:t>devendo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praticados</a:t>
            </a:r>
            <a:r>
              <a:rPr lang="en-US" sz="2400" dirty="0"/>
              <a:t> de </a:t>
            </a:r>
            <a:r>
              <a:rPr lang="en-US" sz="2400" dirty="0" err="1"/>
              <a:t>ofício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servidor</a:t>
            </a:r>
            <a:r>
              <a:rPr lang="en-US" sz="2400" dirty="0"/>
              <a:t> e </a:t>
            </a:r>
            <a:r>
              <a:rPr lang="en-US" sz="2400" dirty="0" err="1"/>
              <a:t>revistos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necessário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4297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88450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7544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Princípios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0631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6184473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853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nstantia"/>
                <a:cs typeface="Constantia"/>
              </a:rPr>
              <a:t>PRINCÍPIO DA LIBERDADE DAS FORMAS</a:t>
            </a:r>
          </a:p>
          <a:p>
            <a:pPr algn="just"/>
            <a:endParaRPr lang="en-US" b="1" dirty="0">
              <a:latin typeface="Constantia"/>
              <a:cs typeface="Constantia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Art. 188.  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atos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e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processuais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independem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de forma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determinada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salvo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quando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lei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expressamente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exigir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considerando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-se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válidos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que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realizados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de outro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modo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lhe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preencham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finalidade</a:t>
            </a:r>
            <a:r>
              <a:rPr lang="en-US" b="1" i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Constantia"/>
                <a:cs typeface="Constantia"/>
              </a:rPr>
              <a:t>essencial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</a:p>
          <a:p>
            <a:pPr algn="just"/>
            <a:endParaRPr lang="en-US" b="1" dirty="0">
              <a:solidFill>
                <a:prstClr val="black"/>
              </a:solidFill>
              <a:latin typeface="Constantia"/>
              <a:cs typeface="Constantia"/>
            </a:endParaRPr>
          </a:p>
          <a:p>
            <a:pPr algn="just"/>
            <a:endParaRPr lang="en-US" b="1" dirty="0">
              <a:latin typeface="Constantia"/>
              <a:cs typeface="Constantia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Art. 192.  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todos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atos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e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processo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é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obrigatório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o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uso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portuguesa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</a:p>
          <a:p>
            <a:pPr algn="just"/>
            <a:endParaRPr lang="en-US" dirty="0">
              <a:solidFill>
                <a:prstClr val="black"/>
              </a:solidFill>
              <a:latin typeface="Constantia"/>
              <a:cs typeface="Constantia"/>
            </a:endParaRPr>
          </a:p>
          <a:p>
            <a:pPr algn="just"/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  O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documento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redigido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estrangeira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somente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poderá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ser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juntado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tantia"/>
                <a:cs typeface="Constantia"/>
              </a:rPr>
              <a:t>aos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 autos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quando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acompanhado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versão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para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língua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portuguesa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tramitada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via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diplomática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pela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autoridade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central,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firmada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tradutor</a:t>
            </a:r>
            <a:r>
              <a:rPr lang="en-US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juramentado</a:t>
            </a:r>
            <a:r>
              <a:rPr lang="en-US" dirty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024948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nstantia"/>
                <a:cs typeface="Constantia"/>
              </a:rPr>
              <a:t>PRINCÍPIO DA LIBERDADE DAS FORMAS</a:t>
            </a:r>
          </a:p>
          <a:p>
            <a:pPr marL="285750" indent="-285750" algn="just">
              <a:buFont typeface="Wingdings" charset="2"/>
              <a:buChar char="Ø"/>
            </a:pPr>
            <a:endParaRPr lang="en-US" b="1" dirty="0">
              <a:latin typeface="Constantia"/>
              <a:cs typeface="Constantia"/>
            </a:endParaRPr>
          </a:p>
          <a:p>
            <a:pPr algn="just"/>
            <a:endParaRPr lang="en-US" b="1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err="1">
                <a:latin typeface="Constantia"/>
                <a:cs typeface="Constantia"/>
              </a:rPr>
              <a:t>Proibição</a:t>
            </a:r>
            <a:r>
              <a:rPr lang="en-US" dirty="0">
                <a:latin typeface="Constantia"/>
                <a:cs typeface="Constantia"/>
              </a:rPr>
              <a:t> de </a:t>
            </a:r>
            <a:r>
              <a:rPr lang="en-US" dirty="0" err="1">
                <a:latin typeface="Constantia"/>
                <a:cs typeface="Constantia"/>
              </a:rPr>
              <a:t>Cotas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Marginais</a:t>
            </a:r>
            <a:r>
              <a:rPr lang="en-US" dirty="0">
                <a:latin typeface="Constantia"/>
                <a:cs typeface="Constantia"/>
              </a:rPr>
              <a:t> (sob </a:t>
            </a:r>
            <a:r>
              <a:rPr lang="en-US" dirty="0" err="1">
                <a:latin typeface="Constantia"/>
                <a:cs typeface="Constantia"/>
              </a:rPr>
              <a:t>pena</a:t>
            </a:r>
            <a:r>
              <a:rPr lang="en-US" dirty="0">
                <a:latin typeface="Constantia"/>
                <a:cs typeface="Constantia"/>
              </a:rPr>
              <a:t> de </a:t>
            </a:r>
            <a:r>
              <a:rPr lang="en-US" dirty="0" err="1">
                <a:latin typeface="Constantia"/>
                <a:cs typeface="Constantia"/>
              </a:rPr>
              <a:t>multa</a:t>
            </a:r>
            <a:r>
              <a:rPr lang="en-US" dirty="0">
                <a:latin typeface="Constantia"/>
                <a:cs typeface="Constantia"/>
              </a:rPr>
              <a:t>)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 err="1">
                <a:latin typeface="Constantia"/>
                <a:cs typeface="Constantia"/>
              </a:rPr>
              <a:t>Devem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ser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escritos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ou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reduzidos</a:t>
            </a:r>
            <a:r>
              <a:rPr lang="en-US" dirty="0">
                <a:latin typeface="Constantia"/>
                <a:cs typeface="Constantia"/>
              </a:rPr>
              <a:t> a </a:t>
            </a:r>
            <a:r>
              <a:rPr lang="en-US" dirty="0" err="1">
                <a:latin typeface="Constantia"/>
                <a:cs typeface="Constantia"/>
              </a:rPr>
              <a:t>termo</a:t>
            </a: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>
                <a:latin typeface="Constantia"/>
                <a:cs typeface="Constantia"/>
              </a:rPr>
              <a:t>Total </a:t>
            </a:r>
            <a:r>
              <a:rPr lang="en-US" dirty="0" err="1">
                <a:latin typeface="Constantia"/>
                <a:cs typeface="Constantia"/>
              </a:rPr>
              <a:t>ou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parcialmente</a:t>
            </a:r>
            <a:r>
              <a:rPr lang="en-US" dirty="0">
                <a:latin typeface="Constantia"/>
                <a:cs typeface="Constantia"/>
              </a:rPr>
              <a:t> </a:t>
            </a:r>
            <a:r>
              <a:rPr lang="en-US" dirty="0" err="1">
                <a:latin typeface="Constantia"/>
                <a:cs typeface="Constantia"/>
              </a:rPr>
              <a:t>digitais</a:t>
            </a: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>
                <a:latin typeface="Constantia"/>
                <a:cs typeface="Constantia"/>
              </a:rPr>
              <a:t>Lei n. 11.419/2006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  <a:p>
            <a:pPr marL="342900" indent="-342900">
              <a:buAutoNum type="alphaLcParenR"/>
            </a:pPr>
            <a:r>
              <a:rPr lang="en-US" dirty="0">
                <a:latin typeface="Constantia"/>
                <a:cs typeface="Constantia"/>
              </a:rPr>
              <a:t>Lei n. 9800/99 (fax </a:t>
            </a:r>
            <a:r>
              <a:rPr lang="en-US" dirty="0" err="1">
                <a:latin typeface="Constantia"/>
                <a:cs typeface="Constantia"/>
              </a:rPr>
              <a:t>ou</a:t>
            </a:r>
            <a:r>
              <a:rPr lang="en-US" dirty="0">
                <a:latin typeface="Constantia"/>
                <a:cs typeface="Constantia"/>
              </a:rPr>
              <a:t> email)</a:t>
            </a:r>
          </a:p>
        </p:txBody>
      </p:sp>
    </p:spTree>
    <p:extLst>
      <p:ext uri="{BB962C8B-B14F-4D97-AF65-F5344CB8AC3E}">
        <p14:creationId xmlns:p14="http://schemas.microsoft.com/office/powerpoint/2010/main" val="1252132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1238250"/>
            <a:ext cx="688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nstantia"/>
                <a:cs typeface="Constantia"/>
              </a:rPr>
              <a:t>PRINCÍPIO DA PUBLICIDADE DOS ATOS PROCESSUAIS</a:t>
            </a:r>
          </a:p>
          <a:p>
            <a:pPr marL="342900" indent="-342900">
              <a:buAutoNum type="alphaLcParenR"/>
            </a:pPr>
            <a:endParaRPr lang="en-US" dirty="0">
              <a:latin typeface="Constantia"/>
              <a:cs typeface="Constant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7125" y="2108121"/>
            <a:ext cx="6889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5o. [</a:t>
            </a:r>
            <a:r>
              <a:rPr lang="mr-IN" b="1" dirty="0"/>
              <a:t>…] </a:t>
            </a:r>
            <a:r>
              <a:rPr lang="en-US" b="1" dirty="0"/>
              <a:t>LX - a lei </a:t>
            </a:r>
            <a:r>
              <a:rPr lang="en-US" b="1" dirty="0" err="1"/>
              <a:t>só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restringir</a:t>
            </a:r>
            <a:r>
              <a:rPr lang="en-US" b="1" dirty="0"/>
              <a:t> a </a:t>
            </a:r>
            <a:r>
              <a:rPr lang="en-US" b="1" dirty="0" err="1"/>
              <a:t>publicidade</a:t>
            </a:r>
            <a:r>
              <a:rPr lang="en-US" b="1" dirty="0"/>
              <a:t> dos </a:t>
            </a:r>
            <a:r>
              <a:rPr lang="en-US" b="1" dirty="0" err="1"/>
              <a:t>atos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r>
              <a:rPr lang="en-US" b="1" dirty="0"/>
              <a:t> </a:t>
            </a:r>
            <a:r>
              <a:rPr lang="en-US" b="1" dirty="0" err="1"/>
              <a:t>quando</a:t>
            </a:r>
            <a:r>
              <a:rPr lang="en-US" b="1" dirty="0"/>
              <a:t> a </a:t>
            </a:r>
            <a:r>
              <a:rPr lang="en-US" b="1" dirty="0" err="1"/>
              <a:t>defesa</a:t>
            </a:r>
            <a:r>
              <a:rPr lang="en-US" b="1" dirty="0"/>
              <a:t> da </a:t>
            </a:r>
            <a:r>
              <a:rPr lang="en-US" b="1" dirty="0" err="1"/>
              <a:t>intimidade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o </a:t>
            </a:r>
            <a:r>
              <a:rPr lang="en-US" b="1" dirty="0" err="1"/>
              <a:t>interesse</a:t>
            </a:r>
            <a:r>
              <a:rPr lang="en-US" b="1" dirty="0"/>
              <a:t> social o </a:t>
            </a:r>
            <a:r>
              <a:rPr lang="en-US" b="1" dirty="0" err="1"/>
              <a:t>exigirem</a:t>
            </a:r>
            <a:r>
              <a:rPr lang="en-US" b="1" dirty="0"/>
              <a:t>;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7125" y="3628589"/>
            <a:ext cx="688975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93. [</a:t>
            </a:r>
            <a:r>
              <a:rPr lang="mr-IN" dirty="0"/>
              <a:t>…] </a:t>
            </a:r>
            <a:r>
              <a:rPr lang="en-US" dirty="0"/>
              <a:t>IX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julgamentos</a:t>
            </a:r>
            <a:r>
              <a:rPr lang="en-US" dirty="0"/>
              <a:t> dos </a:t>
            </a:r>
            <a:r>
              <a:rPr lang="en-US" dirty="0" err="1"/>
              <a:t>órgãos</a:t>
            </a:r>
            <a:r>
              <a:rPr lang="en-US" dirty="0"/>
              <a:t> do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Judiciário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públicos</a:t>
            </a:r>
            <a:r>
              <a:rPr lang="en-US" dirty="0"/>
              <a:t>, e </a:t>
            </a:r>
            <a:r>
              <a:rPr lang="en-US" dirty="0" err="1"/>
              <a:t>fundamentadas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decisões</a:t>
            </a:r>
            <a:r>
              <a:rPr lang="en-US" dirty="0"/>
              <a:t>, </a:t>
            </a:r>
            <a:r>
              <a:rPr lang="en-US" b="1" i="1" u="sng" dirty="0"/>
              <a:t>sob </a:t>
            </a:r>
            <a:r>
              <a:rPr lang="en-US" b="1" i="1" u="sng" dirty="0" err="1"/>
              <a:t>pena</a:t>
            </a:r>
            <a:r>
              <a:rPr lang="en-US" b="1" i="1" u="sng" dirty="0"/>
              <a:t> de </a:t>
            </a:r>
            <a:r>
              <a:rPr lang="en-US" b="1" i="1" u="sng" dirty="0" err="1"/>
              <a:t>nulidade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 a lei </a:t>
            </a:r>
            <a:r>
              <a:rPr lang="en-US" dirty="0" err="1"/>
              <a:t>limitar</a:t>
            </a:r>
            <a:r>
              <a:rPr lang="en-US" dirty="0"/>
              <a:t> a </a:t>
            </a:r>
            <a:r>
              <a:rPr lang="en-US" dirty="0" err="1"/>
              <a:t>presença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determinados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, </a:t>
            </a:r>
            <a:r>
              <a:rPr lang="en-US" b="1" i="1" u="sng" dirty="0" err="1"/>
              <a:t>às</a:t>
            </a:r>
            <a:r>
              <a:rPr lang="en-US" b="1" i="1" u="sng" dirty="0"/>
              <a:t> </a:t>
            </a:r>
            <a:r>
              <a:rPr lang="en-US" b="1" i="1" u="sng" dirty="0" err="1"/>
              <a:t>próprias</a:t>
            </a:r>
            <a:r>
              <a:rPr lang="en-US" b="1" i="1" u="sng" dirty="0"/>
              <a:t> </a:t>
            </a:r>
            <a:r>
              <a:rPr lang="en-US" b="1" i="1" u="sng" dirty="0" err="1"/>
              <a:t>partes</a:t>
            </a:r>
            <a:r>
              <a:rPr lang="en-US" b="1" i="1" u="sng" dirty="0"/>
              <a:t> e a </a:t>
            </a:r>
            <a:r>
              <a:rPr lang="en-US" b="1" i="1" u="sng" dirty="0" err="1"/>
              <a:t>seus</a:t>
            </a:r>
            <a:r>
              <a:rPr lang="en-US" b="1" i="1" u="sng" dirty="0"/>
              <a:t> </a:t>
            </a:r>
            <a:r>
              <a:rPr lang="en-US" b="1" i="1" u="sng" dirty="0" err="1"/>
              <a:t>advogados</a:t>
            </a:r>
            <a:r>
              <a:rPr lang="en-US" b="1" i="1" u="sng" dirty="0"/>
              <a:t>,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somente</a:t>
            </a:r>
            <a:r>
              <a:rPr lang="en-US" b="1" i="1" u="sng" dirty="0"/>
              <a:t> a </a:t>
            </a:r>
            <a:r>
              <a:rPr lang="en-US" b="1" i="1" u="sng" dirty="0" err="1"/>
              <a:t>estes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quais</a:t>
            </a:r>
            <a:r>
              <a:rPr lang="en-US" dirty="0"/>
              <a:t> a </a:t>
            </a:r>
            <a:r>
              <a:rPr lang="en-US" dirty="0" err="1"/>
              <a:t>preservação</a:t>
            </a:r>
            <a:r>
              <a:rPr lang="en-US" dirty="0"/>
              <a:t> do </a:t>
            </a:r>
            <a:r>
              <a:rPr lang="en-US" b="1" i="1" u="sng" dirty="0" err="1"/>
              <a:t>direito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intimidade</a:t>
            </a:r>
            <a:r>
              <a:rPr lang="en-US" b="1" i="1" u="sng" dirty="0"/>
              <a:t> do </a:t>
            </a:r>
            <a:r>
              <a:rPr lang="en-US" b="1" i="1" u="sng" dirty="0" err="1"/>
              <a:t>interessado</a:t>
            </a:r>
            <a:r>
              <a:rPr lang="en-US" b="1" i="1" u="sng" dirty="0"/>
              <a:t> no </a:t>
            </a:r>
            <a:r>
              <a:rPr lang="en-US" b="1" i="1" u="sng" dirty="0" err="1"/>
              <a:t>sigilo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prejudique</a:t>
            </a:r>
            <a:r>
              <a:rPr lang="en-US" b="1" i="1" u="sng" dirty="0"/>
              <a:t> o </a:t>
            </a:r>
            <a:r>
              <a:rPr lang="en-US" b="1" i="1" u="sng" dirty="0" err="1"/>
              <a:t>interesse</a:t>
            </a:r>
            <a:r>
              <a:rPr lang="en-US" b="1" i="1" u="sng" dirty="0"/>
              <a:t> </a:t>
            </a:r>
            <a:r>
              <a:rPr lang="en-US" b="1" i="1" u="sng" dirty="0" err="1"/>
              <a:t>público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informação</a:t>
            </a:r>
            <a:r>
              <a:rPr lang="en-US" dirty="0"/>
              <a:t>;  </a:t>
            </a:r>
          </a:p>
        </p:txBody>
      </p:sp>
    </p:spTree>
    <p:extLst>
      <p:ext uri="{BB962C8B-B14F-4D97-AF65-F5344CB8AC3E}">
        <p14:creationId xmlns:p14="http://schemas.microsoft.com/office/powerpoint/2010/main" val="1378134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7125" y="1305342"/>
            <a:ext cx="69056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189.  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atos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r>
              <a:rPr lang="en-US" b="1" dirty="0"/>
              <a:t> </a:t>
            </a:r>
            <a:r>
              <a:rPr lang="en-US" b="1" dirty="0" err="1"/>
              <a:t>são</a:t>
            </a:r>
            <a:r>
              <a:rPr lang="en-US" b="1" dirty="0"/>
              <a:t> </a:t>
            </a:r>
            <a:r>
              <a:rPr lang="en-US" b="1" dirty="0" err="1"/>
              <a:t>públicos</a:t>
            </a:r>
            <a:r>
              <a:rPr lang="en-US" b="1" dirty="0"/>
              <a:t>, </a:t>
            </a:r>
            <a:r>
              <a:rPr lang="en-US" b="1" dirty="0" err="1"/>
              <a:t>todavia</a:t>
            </a:r>
            <a:r>
              <a:rPr lang="en-US" b="1" dirty="0"/>
              <a:t> </a:t>
            </a:r>
            <a:r>
              <a:rPr lang="en-US" b="1" dirty="0" err="1"/>
              <a:t>tramitam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segredo</a:t>
            </a:r>
            <a:r>
              <a:rPr lang="en-US" b="1" dirty="0"/>
              <a:t> de </a:t>
            </a:r>
            <a:r>
              <a:rPr lang="en-US" b="1" dirty="0" err="1"/>
              <a:t>justiça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processos</a:t>
            </a:r>
            <a:r>
              <a:rPr lang="en-US" b="1" dirty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exija</a:t>
            </a:r>
            <a:r>
              <a:rPr lang="en-US" dirty="0"/>
              <a:t> o </a:t>
            </a:r>
            <a:r>
              <a:rPr lang="en-US" b="1" i="1" u="sng" dirty="0" err="1"/>
              <a:t>interesse</a:t>
            </a:r>
            <a:r>
              <a:rPr lang="en-US" b="1" i="1" u="sng" dirty="0"/>
              <a:t> </a:t>
            </a:r>
            <a:r>
              <a:rPr lang="en-US" b="1" i="1" u="sng" dirty="0" err="1"/>
              <a:t>público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social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versem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b="1" i="1" u="sng" dirty="0" err="1"/>
              <a:t>casamento</a:t>
            </a:r>
            <a:r>
              <a:rPr lang="en-US" b="1" i="1" u="sng" dirty="0"/>
              <a:t>, </a:t>
            </a:r>
            <a:r>
              <a:rPr lang="en-US" b="1" i="1" u="sng" dirty="0" err="1"/>
              <a:t>separação</a:t>
            </a:r>
            <a:r>
              <a:rPr lang="en-US" b="1" i="1" u="sng" dirty="0"/>
              <a:t> de </a:t>
            </a:r>
            <a:r>
              <a:rPr lang="en-US" b="1" i="1" u="sng" dirty="0" err="1"/>
              <a:t>corpos</a:t>
            </a:r>
            <a:r>
              <a:rPr lang="en-US" b="1" i="1" u="sng" dirty="0"/>
              <a:t>, </a:t>
            </a:r>
            <a:r>
              <a:rPr lang="en-US" b="1" i="1" u="sng" dirty="0" err="1"/>
              <a:t>divórcio</a:t>
            </a:r>
            <a:r>
              <a:rPr lang="en-US" b="1" i="1" u="sng" dirty="0"/>
              <a:t>, </a:t>
            </a:r>
            <a:r>
              <a:rPr lang="en-US" b="1" i="1" u="sng" dirty="0" err="1"/>
              <a:t>separação</a:t>
            </a:r>
            <a:r>
              <a:rPr lang="en-US" b="1" i="1" u="sng" dirty="0"/>
              <a:t>, </a:t>
            </a:r>
            <a:r>
              <a:rPr lang="en-US" b="1" i="1" u="sng" dirty="0" err="1"/>
              <a:t>união</a:t>
            </a:r>
            <a:r>
              <a:rPr lang="en-US" b="1" i="1" u="sng" dirty="0"/>
              <a:t> </a:t>
            </a:r>
            <a:r>
              <a:rPr lang="en-US" b="1" i="1" u="sng" dirty="0" err="1"/>
              <a:t>estável</a:t>
            </a:r>
            <a:r>
              <a:rPr lang="en-US" b="1" i="1" u="sng" dirty="0"/>
              <a:t>, </a:t>
            </a:r>
            <a:r>
              <a:rPr lang="en-US" b="1" i="1" u="sng" dirty="0" err="1"/>
              <a:t>filiação</a:t>
            </a:r>
            <a:r>
              <a:rPr lang="en-US" b="1" i="1" u="sng" dirty="0"/>
              <a:t>, </a:t>
            </a:r>
            <a:r>
              <a:rPr lang="en-US" b="1" i="1" u="sng" dirty="0" err="1"/>
              <a:t>alimentos</a:t>
            </a:r>
            <a:r>
              <a:rPr lang="en-US" b="1" i="1" u="sng" dirty="0"/>
              <a:t> e </a:t>
            </a:r>
            <a:r>
              <a:rPr lang="en-US" b="1" i="1" u="sng" dirty="0" err="1"/>
              <a:t>guarda</a:t>
            </a:r>
            <a:r>
              <a:rPr lang="en-US" b="1" i="1" u="sng" dirty="0"/>
              <a:t> de </a:t>
            </a:r>
            <a:r>
              <a:rPr lang="en-US" b="1" i="1" u="sng" dirty="0" err="1"/>
              <a:t>crianças</a:t>
            </a:r>
            <a:r>
              <a:rPr lang="en-US" b="1" i="1" u="sng" dirty="0"/>
              <a:t> e </a:t>
            </a:r>
            <a:r>
              <a:rPr lang="en-US" b="1" i="1" u="sng" dirty="0" err="1"/>
              <a:t>adolescentes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constem</a:t>
            </a:r>
            <a:r>
              <a:rPr lang="en-US" dirty="0"/>
              <a:t> dados </a:t>
            </a:r>
            <a:r>
              <a:rPr lang="en-US" dirty="0" err="1"/>
              <a:t>protegidos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i="1" u="sng" dirty="0" err="1"/>
              <a:t>direito</a:t>
            </a:r>
            <a:r>
              <a:rPr lang="en-US" b="1" i="1" u="sng" dirty="0"/>
              <a:t> </a:t>
            </a:r>
            <a:r>
              <a:rPr lang="en-US" b="1" i="1" u="sng" dirty="0" err="1"/>
              <a:t>constitucional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intimidade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versem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b="1" i="1" u="sng" dirty="0" err="1"/>
              <a:t>arbitragem</a:t>
            </a:r>
            <a:r>
              <a:rPr lang="en-US" dirty="0"/>
              <a:t>, inclusive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cumprimento</a:t>
            </a:r>
            <a:r>
              <a:rPr lang="en-US" dirty="0"/>
              <a:t> de </a:t>
            </a:r>
            <a:r>
              <a:rPr lang="en-US" dirty="0" err="1"/>
              <a:t>carta</a:t>
            </a:r>
            <a:r>
              <a:rPr lang="en-US" dirty="0"/>
              <a:t> arbitral,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b="1" i="1" u="sng" dirty="0" err="1"/>
              <a:t>confidencialidade</a:t>
            </a:r>
            <a:r>
              <a:rPr lang="en-US" b="1" i="1" u="sng" dirty="0"/>
              <a:t> </a:t>
            </a:r>
            <a:r>
              <a:rPr lang="en-US" b="1" i="1" u="sng" dirty="0" err="1"/>
              <a:t>estipulada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arbitragem</a:t>
            </a:r>
            <a:r>
              <a:rPr lang="en-US" b="1" i="1" u="sng" dirty="0"/>
              <a:t> </a:t>
            </a:r>
            <a:r>
              <a:rPr lang="en-US" b="1" i="1" u="sng" dirty="0" err="1"/>
              <a:t>seja</a:t>
            </a:r>
            <a:r>
              <a:rPr lang="en-US" b="1" i="1" u="sng" dirty="0"/>
              <a:t> </a:t>
            </a:r>
            <a:r>
              <a:rPr lang="en-US" b="1" i="1" u="sng" dirty="0" err="1"/>
              <a:t>comprovada</a:t>
            </a:r>
            <a:r>
              <a:rPr lang="en-US" b="1" i="1" u="sng" dirty="0"/>
              <a:t> </a:t>
            </a:r>
            <a:r>
              <a:rPr lang="en-US" b="1" i="1" u="sng" dirty="0" err="1"/>
              <a:t>perante</a:t>
            </a:r>
            <a:r>
              <a:rPr lang="en-US" b="1" i="1" u="sng" dirty="0"/>
              <a:t> o </a:t>
            </a:r>
            <a:r>
              <a:rPr lang="en-US" b="1" i="1" u="sng" dirty="0" err="1"/>
              <a:t>juízo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1624063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0" y="1587500"/>
            <a:ext cx="6477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1</a:t>
            </a:r>
            <a:r>
              <a:rPr lang="en-US" sz="2400" baseline="30000" dirty="0"/>
              <a:t>o</a:t>
            </a:r>
            <a:r>
              <a:rPr lang="en-US" sz="2400" dirty="0"/>
              <a:t> O </a:t>
            </a:r>
            <a:r>
              <a:rPr lang="en-US" sz="2400" dirty="0" err="1"/>
              <a:t>direito</a:t>
            </a:r>
            <a:r>
              <a:rPr lang="en-US" sz="2400" dirty="0"/>
              <a:t> de </a:t>
            </a:r>
            <a:r>
              <a:rPr lang="en-US" sz="2400" dirty="0" err="1"/>
              <a:t>consultar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autos de </a:t>
            </a:r>
            <a:r>
              <a:rPr lang="en-US" sz="2400" dirty="0" err="1"/>
              <a:t>processo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tramite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segredo</a:t>
            </a:r>
            <a:r>
              <a:rPr lang="en-US" sz="2400" dirty="0"/>
              <a:t> de </a:t>
            </a:r>
            <a:r>
              <a:rPr lang="en-US" sz="2400" dirty="0" err="1"/>
              <a:t>justiça</a:t>
            </a:r>
            <a:r>
              <a:rPr lang="en-US" sz="2400" dirty="0"/>
              <a:t> e de </a:t>
            </a:r>
            <a:r>
              <a:rPr lang="en-US" sz="2400" dirty="0" err="1"/>
              <a:t>pedir</a:t>
            </a:r>
            <a:r>
              <a:rPr lang="en-US" sz="2400" dirty="0"/>
              <a:t> </a:t>
            </a:r>
            <a:r>
              <a:rPr lang="en-US" sz="2400" dirty="0" err="1"/>
              <a:t>certidões</a:t>
            </a:r>
            <a:r>
              <a:rPr lang="en-US" sz="2400" dirty="0"/>
              <a:t> de </a:t>
            </a:r>
            <a:r>
              <a:rPr lang="en-US" sz="2400" dirty="0" err="1"/>
              <a:t>seus</a:t>
            </a:r>
            <a:r>
              <a:rPr lang="en-US" sz="2400" dirty="0"/>
              <a:t> </a:t>
            </a:r>
            <a:r>
              <a:rPr lang="en-US" sz="2400" dirty="0" err="1"/>
              <a:t>atos</a:t>
            </a:r>
            <a:r>
              <a:rPr lang="en-US" sz="2400" dirty="0"/>
              <a:t>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dirty="0" err="1"/>
              <a:t>restrito</a:t>
            </a:r>
            <a:r>
              <a:rPr lang="en-US" sz="2400" dirty="0"/>
              <a:t> </a:t>
            </a:r>
            <a:r>
              <a:rPr lang="en-US" sz="2400" dirty="0" err="1"/>
              <a:t>às</a:t>
            </a:r>
            <a:r>
              <a:rPr lang="en-US" sz="2400" dirty="0"/>
              <a:t> </a:t>
            </a:r>
            <a:r>
              <a:rPr lang="en-US" sz="2400" dirty="0" err="1"/>
              <a:t>partes</a:t>
            </a:r>
            <a:r>
              <a:rPr lang="en-US" sz="2400" dirty="0"/>
              <a:t> e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seus</a:t>
            </a:r>
            <a:r>
              <a:rPr lang="en-US" sz="2400" dirty="0"/>
              <a:t> </a:t>
            </a:r>
            <a:r>
              <a:rPr lang="en-US" sz="2400" dirty="0" err="1"/>
              <a:t>procuradores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2</a:t>
            </a:r>
            <a:r>
              <a:rPr lang="en-US" sz="2400" baseline="30000" dirty="0"/>
              <a:t>o</a:t>
            </a:r>
            <a:r>
              <a:rPr lang="en-US" sz="2400" dirty="0"/>
              <a:t> O </a:t>
            </a:r>
            <a:r>
              <a:rPr lang="en-US" sz="2400" dirty="0" err="1"/>
              <a:t>terceiro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demonstrar</a:t>
            </a:r>
            <a:r>
              <a:rPr lang="en-US" sz="2400" dirty="0"/>
              <a:t> </a:t>
            </a:r>
            <a:r>
              <a:rPr lang="en-US" sz="2400" dirty="0" err="1"/>
              <a:t>interesse</a:t>
            </a:r>
            <a:r>
              <a:rPr lang="en-US" sz="2400" dirty="0"/>
              <a:t> </a:t>
            </a:r>
            <a:r>
              <a:rPr lang="en-US" sz="2400" dirty="0" err="1"/>
              <a:t>jurídico</a:t>
            </a:r>
            <a:r>
              <a:rPr lang="en-US" sz="2400" dirty="0"/>
              <a:t> </a:t>
            </a:r>
            <a:r>
              <a:rPr lang="en-US" sz="2400" dirty="0" err="1"/>
              <a:t>pode</a:t>
            </a:r>
            <a:r>
              <a:rPr lang="en-US" sz="2400" dirty="0"/>
              <a:t> </a:t>
            </a:r>
            <a:r>
              <a:rPr lang="en-US" sz="2400" dirty="0" err="1"/>
              <a:t>requerer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certidão</a:t>
            </a:r>
            <a:r>
              <a:rPr lang="en-US" sz="2400" dirty="0"/>
              <a:t> do </a:t>
            </a:r>
            <a:r>
              <a:rPr lang="en-US" sz="2400" dirty="0" err="1"/>
              <a:t>dispositivo</a:t>
            </a:r>
            <a:r>
              <a:rPr lang="en-US" sz="2400" dirty="0"/>
              <a:t> da </a:t>
            </a:r>
            <a:r>
              <a:rPr lang="en-US" sz="2400" dirty="0" err="1"/>
              <a:t>sentença</a:t>
            </a:r>
            <a:r>
              <a:rPr lang="en-US" sz="2400" dirty="0"/>
              <a:t>, </a:t>
            </a:r>
            <a:r>
              <a:rPr lang="en-US" sz="2400" dirty="0" err="1"/>
              <a:t>bem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de </a:t>
            </a:r>
            <a:r>
              <a:rPr lang="en-US" sz="2400" dirty="0" err="1"/>
              <a:t>inventário</a:t>
            </a:r>
            <a:r>
              <a:rPr lang="en-US" sz="2400" dirty="0"/>
              <a:t> e de </a:t>
            </a:r>
            <a:r>
              <a:rPr lang="en-US" sz="2400" dirty="0" err="1"/>
              <a:t>partilha</a:t>
            </a:r>
            <a:r>
              <a:rPr lang="en-US" sz="2400" dirty="0"/>
              <a:t> </a:t>
            </a:r>
            <a:r>
              <a:rPr lang="en-US" sz="2400" dirty="0" err="1"/>
              <a:t>resultantes</a:t>
            </a:r>
            <a:r>
              <a:rPr lang="en-US" sz="2400" dirty="0"/>
              <a:t> de </a:t>
            </a:r>
            <a:r>
              <a:rPr lang="en-US" sz="2400" dirty="0" err="1"/>
              <a:t>divórcio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separação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2096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dos Atos </a:t>
            </a:r>
            <a:r>
              <a:rPr lang="en-US" dirty="0" err="1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361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380341"/>
            <a:ext cx="69532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212.  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i="1" u="sng" dirty="0" err="1"/>
              <a:t>dias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úteis</a:t>
            </a:r>
            <a:r>
              <a:rPr lang="en-US" sz="2000" b="1" i="1" u="sng" dirty="0"/>
              <a:t>, das 6 (</a:t>
            </a:r>
            <a:r>
              <a:rPr lang="en-US" sz="2000" b="1" i="1" u="sng" dirty="0" err="1"/>
              <a:t>seis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às</a:t>
            </a:r>
            <a:r>
              <a:rPr lang="en-US" sz="2000" b="1" i="1" u="sng" dirty="0"/>
              <a:t> 20 (</a:t>
            </a:r>
            <a:r>
              <a:rPr lang="en-US" sz="2000" b="1" i="1" u="sng" dirty="0" err="1"/>
              <a:t>vinte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horas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concluídos</a:t>
            </a:r>
            <a:r>
              <a:rPr lang="en-US" sz="2000" dirty="0"/>
              <a:t> </a:t>
            </a:r>
            <a:r>
              <a:rPr lang="en-US" sz="2000" dirty="0" err="1"/>
              <a:t>após</a:t>
            </a:r>
            <a:r>
              <a:rPr lang="en-US" sz="2000" dirty="0"/>
              <a:t> as 20 (</a:t>
            </a:r>
            <a:r>
              <a:rPr lang="en-US" sz="2000" dirty="0" err="1"/>
              <a:t>vinte</a:t>
            </a:r>
            <a:r>
              <a:rPr lang="en-US" sz="2000" dirty="0"/>
              <a:t>) </a:t>
            </a:r>
            <a:r>
              <a:rPr lang="en-US" sz="2000" dirty="0" err="1"/>
              <a:t>horas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b="1" i="1" dirty="0" err="1"/>
              <a:t>atos</a:t>
            </a:r>
            <a:r>
              <a:rPr lang="en-US" sz="2000" b="1" i="1" dirty="0"/>
              <a:t> </a:t>
            </a:r>
            <a:r>
              <a:rPr lang="en-US" sz="2000" b="1" i="1" dirty="0" err="1"/>
              <a:t>iniciados</a:t>
            </a:r>
            <a:r>
              <a:rPr lang="en-US" sz="2000" b="1" i="1" dirty="0"/>
              <a:t> antes, </a:t>
            </a:r>
            <a:r>
              <a:rPr lang="en-US" sz="2000" b="1" i="1" dirty="0" err="1"/>
              <a:t>quando</a:t>
            </a:r>
            <a:r>
              <a:rPr lang="en-US" sz="2000" b="1" i="1" dirty="0"/>
              <a:t> o </a:t>
            </a:r>
            <a:r>
              <a:rPr lang="en-US" sz="2000" b="1" i="1" dirty="0" err="1"/>
              <a:t>adiamento</a:t>
            </a:r>
            <a:r>
              <a:rPr lang="en-US" sz="2000" b="1" i="1" dirty="0"/>
              <a:t> </a:t>
            </a:r>
            <a:r>
              <a:rPr lang="en-US" sz="2000" b="1" i="1" dirty="0" err="1"/>
              <a:t>prejudicar</a:t>
            </a:r>
            <a:r>
              <a:rPr lang="en-US" sz="2000" b="1" i="1" dirty="0"/>
              <a:t> a </a:t>
            </a:r>
            <a:r>
              <a:rPr lang="en-US" sz="2000" b="1" i="1" dirty="0" err="1"/>
              <a:t>diligência</a:t>
            </a:r>
            <a:r>
              <a:rPr lang="en-US" sz="2000" b="1" i="1" dirty="0"/>
              <a:t> </a:t>
            </a:r>
            <a:r>
              <a:rPr lang="en-US" sz="2000" b="1" i="1" dirty="0" err="1"/>
              <a:t>ou</a:t>
            </a:r>
            <a:r>
              <a:rPr lang="en-US" sz="2000" b="1" i="1" dirty="0"/>
              <a:t> </a:t>
            </a:r>
            <a:r>
              <a:rPr lang="en-US" sz="2000" b="1" i="1" dirty="0" err="1"/>
              <a:t>causar</a:t>
            </a:r>
            <a:r>
              <a:rPr lang="en-US" sz="2000" b="1" i="1" dirty="0"/>
              <a:t> grave </a:t>
            </a:r>
            <a:r>
              <a:rPr lang="en-US" sz="2000" b="1" i="1" dirty="0" err="1"/>
              <a:t>dan</a:t>
            </a:r>
            <a:r>
              <a:rPr lang="en-US" sz="2000" dirty="0" err="1"/>
              <a:t>o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Independentemente</a:t>
            </a:r>
            <a:r>
              <a:rPr lang="en-US" sz="2000" dirty="0"/>
              <a:t> de </a:t>
            </a:r>
            <a:r>
              <a:rPr lang="en-US" sz="2000" dirty="0" err="1"/>
              <a:t>autorização</a:t>
            </a:r>
            <a:r>
              <a:rPr lang="en-US" sz="2000" dirty="0"/>
              <a:t> judicial, </a:t>
            </a:r>
            <a:r>
              <a:rPr lang="en-US" sz="2000" b="1" i="1" u="sng" dirty="0"/>
              <a:t>as </a:t>
            </a:r>
            <a:r>
              <a:rPr lang="en-US" sz="2000" b="1" i="1" u="sng" dirty="0" err="1"/>
              <a:t>citações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intimações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penhoras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poderão</a:t>
            </a:r>
            <a:r>
              <a:rPr lang="en-US" sz="2000" dirty="0"/>
              <a:t> </a:t>
            </a:r>
            <a:r>
              <a:rPr lang="en-US" sz="2000" dirty="0" err="1"/>
              <a:t>realizar</a:t>
            </a:r>
            <a:r>
              <a:rPr lang="en-US" sz="2000" dirty="0"/>
              <a:t>-se no </a:t>
            </a:r>
            <a:r>
              <a:rPr lang="en-US" sz="2000" dirty="0" err="1"/>
              <a:t>período</a:t>
            </a:r>
            <a:r>
              <a:rPr lang="en-US" sz="2000" dirty="0"/>
              <a:t> de </a:t>
            </a:r>
            <a:r>
              <a:rPr lang="en-US" sz="2000" dirty="0" err="1"/>
              <a:t>férias</a:t>
            </a:r>
            <a:r>
              <a:rPr lang="en-US" sz="2000" dirty="0"/>
              <a:t> </a:t>
            </a:r>
            <a:r>
              <a:rPr lang="en-US" sz="2000" dirty="0" err="1"/>
              <a:t>forenses</a:t>
            </a:r>
            <a:r>
              <a:rPr lang="en-US" sz="2000" dirty="0"/>
              <a:t>, </a:t>
            </a:r>
            <a:r>
              <a:rPr lang="en-US" sz="2000" dirty="0" err="1"/>
              <a:t>onde</a:t>
            </a:r>
            <a:r>
              <a:rPr lang="en-US" sz="2000" dirty="0"/>
              <a:t> as </a:t>
            </a:r>
            <a:r>
              <a:rPr lang="en-US" sz="2000" dirty="0" err="1"/>
              <a:t>houver</a:t>
            </a:r>
            <a:r>
              <a:rPr lang="en-US" sz="2000" dirty="0"/>
              <a:t>, e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b="1" i="1" u="sng" dirty="0" err="1"/>
              <a:t>feriados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dias</a:t>
            </a:r>
            <a:r>
              <a:rPr lang="en-US" sz="2000" dirty="0"/>
              <a:t> </a:t>
            </a:r>
            <a:r>
              <a:rPr lang="en-US" sz="2000" dirty="0" err="1"/>
              <a:t>úteis</a:t>
            </a:r>
            <a:r>
              <a:rPr lang="en-US" sz="2000" dirty="0"/>
              <a:t> </a:t>
            </a:r>
            <a:r>
              <a:rPr lang="en-US" sz="2000" b="1" i="1" u="sng" dirty="0" err="1"/>
              <a:t>fora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horário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estabelecido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neste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artigo</a:t>
            </a:r>
            <a:r>
              <a:rPr lang="en-US" sz="2000" dirty="0"/>
              <a:t>, </a:t>
            </a:r>
            <a:r>
              <a:rPr lang="en-US" sz="2000" dirty="0" err="1"/>
              <a:t>observado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no </a:t>
            </a:r>
            <a:r>
              <a:rPr lang="en-US" sz="2000" dirty="0">
                <a:hlinkClick r:id="rId2"/>
              </a:rPr>
              <a:t>art. 5</a:t>
            </a:r>
            <a:r>
              <a:rPr lang="en-US" sz="2000" baseline="30000" dirty="0">
                <a:hlinkClick r:id="rId2"/>
              </a:rPr>
              <a:t>o</a:t>
            </a:r>
            <a:r>
              <a:rPr lang="en-US" sz="2000" dirty="0">
                <a:hlinkClick r:id="rId2"/>
              </a:rPr>
              <a:t>, inciso XI, da Constituição Federal.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0524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AUTOS ELETRÔNICOS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95375" y="2084338"/>
            <a:ext cx="69532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213.  A </a:t>
            </a:r>
            <a:r>
              <a:rPr lang="en-US" sz="2400" dirty="0" err="1"/>
              <a:t>prática</a:t>
            </a:r>
            <a:r>
              <a:rPr lang="en-US" sz="2400" dirty="0"/>
              <a:t> </a:t>
            </a:r>
            <a:r>
              <a:rPr lang="en-US" sz="2400" dirty="0" err="1"/>
              <a:t>eletrônica</a:t>
            </a:r>
            <a:r>
              <a:rPr lang="en-US" sz="2400" dirty="0"/>
              <a:t> de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processual</a:t>
            </a:r>
            <a:r>
              <a:rPr lang="en-US" sz="2400" dirty="0"/>
              <a:t> </a:t>
            </a:r>
            <a:r>
              <a:rPr lang="en-US" sz="2400" dirty="0" err="1"/>
              <a:t>pode</a:t>
            </a:r>
            <a:r>
              <a:rPr lang="en-US" sz="2400" dirty="0"/>
              <a:t> </a:t>
            </a:r>
            <a:r>
              <a:rPr lang="en-US" sz="2400" dirty="0" err="1"/>
              <a:t>ocorrer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qualquer</a:t>
            </a:r>
            <a:r>
              <a:rPr lang="en-US" sz="2400" dirty="0"/>
              <a:t> </a:t>
            </a:r>
            <a:r>
              <a:rPr lang="en-US" sz="2400" dirty="0" err="1"/>
              <a:t>horário</a:t>
            </a:r>
            <a:r>
              <a:rPr lang="en-US" sz="2400" dirty="0"/>
              <a:t> </a:t>
            </a:r>
            <a:r>
              <a:rPr lang="en-US" sz="2400" dirty="0" err="1"/>
              <a:t>até</a:t>
            </a:r>
            <a:r>
              <a:rPr lang="en-US" sz="2400" dirty="0"/>
              <a:t> as </a:t>
            </a:r>
            <a:r>
              <a:rPr lang="en-US" sz="2400" b="1" i="1" u="sng" dirty="0"/>
              <a:t>24 (</a:t>
            </a:r>
            <a:r>
              <a:rPr lang="en-US" sz="2400" b="1" i="1" u="sng" dirty="0" err="1"/>
              <a:t>vinte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quatro</a:t>
            </a:r>
            <a:r>
              <a:rPr lang="en-US" sz="2400" b="1" i="1" u="sng" dirty="0"/>
              <a:t>) </a:t>
            </a:r>
            <a:r>
              <a:rPr lang="en-US" sz="2400" b="1" i="1" u="sng" dirty="0" err="1"/>
              <a:t>horas</a:t>
            </a:r>
            <a:r>
              <a:rPr lang="en-US" sz="2400" b="1" i="1" u="sng" dirty="0"/>
              <a:t> do </a:t>
            </a:r>
            <a:r>
              <a:rPr lang="en-US" sz="2400" b="1" i="1" u="sng" dirty="0" err="1"/>
              <a:t>último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dia</a:t>
            </a:r>
            <a:r>
              <a:rPr lang="en-US" sz="2400" b="1" i="1" u="sng" dirty="0"/>
              <a:t> do </a:t>
            </a:r>
            <a:r>
              <a:rPr lang="en-US" sz="2400" b="1" i="1" u="sng" dirty="0" err="1"/>
              <a:t>prazo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O </a:t>
            </a:r>
            <a:r>
              <a:rPr lang="en-US" sz="2400" dirty="0" err="1"/>
              <a:t>horário</a:t>
            </a:r>
            <a:r>
              <a:rPr lang="en-US" sz="2400" dirty="0"/>
              <a:t> </a:t>
            </a:r>
            <a:r>
              <a:rPr lang="en-US" sz="2400" dirty="0" err="1"/>
              <a:t>vigente</a:t>
            </a:r>
            <a:r>
              <a:rPr lang="en-US" sz="2400" dirty="0"/>
              <a:t> </a:t>
            </a:r>
            <a:r>
              <a:rPr lang="en-US" sz="2400" b="1" i="1" u="sng" dirty="0"/>
              <a:t>no </a:t>
            </a:r>
            <a:r>
              <a:rPr lang="en-US" sz="2400" b="1" i="1" u="sng" dirty="0" err="1"/>
              <a:t>juízo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perante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qual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ato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deve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ser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praticado</a:t>
            </a:r>
            <a:r>
              <a:rPr lang="en-US" sz="2400" dirty="0"/>
              <a:t>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considerado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fins de </a:t>
            </a:r>
            <a:r>
              <a:rPr lang="en-US" sz="2400" dirty="0" err="1"/>
              <a:t>atendimento</a:t>
            </a:r>
            <a:r>
              <a:rPr lang="en-US" sz="2400" dirty="0"/>
              <a:t> do </a:t>
            </a:r>
            <a:r>
              <a:rPr lang="en-US" sz="2400" dirty="0" err="1"/>
              <a:t>prazo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3291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HORÁRIO DO EXPEDIENTE FORENSE</a:t>
            </a:r>
          </a:p>
        </p:txBody>
      </p:sp>
      <p:sp>
        <p:nvSpPr>
          <p:cNvPr id="2" name="Rectangle 1"/>
          <p:cNvSpPr/>
          <p:nvPr/>
        </p:nvSpPr>
        <p:spPr>
          <a:xfrm>
            <a:off x="1095375" y="2084338"/>
            <a:ext cx="695325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400" dirty="0"/>
              <a:t>Atos </a:t>
            </a:r>
            <a:r>
              <a:rPr lang="en-US" sz="2400" dirty="0" err="1"/>
              <a:t>Internos</a:t>
            </a:r>
            <a:endParaRPr lang="en-US" sz="2400" dirty="0"/>
          </a:p>
          <a:p>
            <a:pPr marL="342900" indent="-342900" algn="just">
              <a:buFont typeface="Wingdings" charset="2"/>
              <a:buChar char="Ø"/>
            </a:pPr>
            <a:endParaRPr lang="en-US" sz="24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400" dirty="0"/>
              <a:t>Atos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petição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autos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eletrônicos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095375" y="3837712"/>
            <a:ext cx="69532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212. [</a:t>
            </a:r>
            <a:r>
              <a:rPr lang="mr-IN" sz="2000" dirty="0"/>
              <a:t>…] </a:t>
            </a:r>
            <a:r>
              <a:rPr lang="en-US" sz="2000" dirty="0"/>
              <a:t>§ 3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de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praticado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meio</a:t>
            </a:r>
            <a:r>
              <a:rPr lang="en-US" sz="2000" dirty="0"/>
              <a:t> de </a:t>
            </a:r>
            <a:r>
              <a:rPr lang="en-US" sz="2000" b="1" i="1" u="sng" dirty="0" err="1"/>
              <a:t>petição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autos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eletrônicos</a:t>
            </a:r>
            <a:r>
              <a:rPr lang="en-US" sz="2000" dirty="0"/>
              <a:t>, </a:t>
            </a:r>
            <a:r>
              <a:rPr lang="en-US" sz="2000" dirty="0" err="1"/>
              <a:t>essa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protocolada</a:t>
            </a:r>
            <a:r>
              <a:rPr lang="en-US" sz="2000" dirty="0"/>
              <a:t> no </a:t>
            </a:r>
            <a:r>
              <a:rPr lang="en-US" sz="2000" b="1" i="1" u="sng" dirty="0" err="1"/>
              <a:t>horário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funcionamento</a:t>
            </a:r>
            <a:r>
              <a:rPr lang="en-US" sz="2000" b="1" i="1" u="sng" dirty="0"/>
              <a:t> do </a:t>
            </a:r>
            <a:r>
              <a:rPr lang="en-US" sz="2000" b="1" i="1" u="sng" dirty="0" err="1"/>
              <a:t>fórum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tribunal</a:t>
            </a:r>
            <a:r>
              <a:rPr lang="en-US" sz="2000" dirty="0"/>
              <a:t>, </a:t>
            </a:r>
            <a:r>
              <a:rPr lang="en-US" sz="2000" dirty="0" err="1"/>
              <a:t>conforme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lei de </a:t>
            </a:r>
            <a:r>
              <a:rPr lang="en-US" sz="2000" dirty="0" err="1"/>
              <a:t>organização</a:t>
            </a:r>
            <a:r>
              <a:rPr lang="en-US" sz="2000" dirty="0"/>
              <a:t> </a:t>
            </a:r>
            <a:r>
              <a:rPr lang="en-US" sz="2000" dirty="0" err="1"/>
              <a:t>judiciária</a:t>
            </a:r>
            <a:r>
              <a:rPr lang="en-US" sz="2000" dirty="0"/>
              <a:t> local.</a:t>
            </a:r>
          </a:p>
        </p:txBody>
      </p:sp>
    </p:spTree>
    <p:extLst>
      <p:ext uri="{BB962C8B-B14F-4D97-AF65-F5344CB8AC3E}">
        <p14:creationId xmlns:p14="http://schemas.microsoft.com/office/powerpoint/2010/main" val="40425104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FERIADOS E FÉRIAS FORENSES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5375" y="1753711"/>
            <a:ext cx="6953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214.  Durante as </a:t>
            </a:r>
            <a:r>
              <a:rPr lang="en-US" dirty="0" err="1"/>
              <a:t>férias</a:t>
            </a:r>
            <a:r>
              <a:rPr lang="en-US" dirty="0"/>
              <a:t> </a:t>
            </a:r>
            <a:r>
              <a:rPr lang="en-US" dirty="0" err="1"/>
              <a:t>forenses</a:t>
            </a:r>
            <a:r>
              <a:rPr lang="en-US" dirty="0"/>
              <a:t> 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feriados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praticarão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, </a:t>
            </a:r>
            <a:r>
              <a:rPr lang="en-US" dirty="0" err="1"/>
              <a:t>excetuando</a:t>
            </a:r>
            <a:r>
              <a:rPr lang="en-US" dirty="0"/>
              <a:t>-se: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no </a:t>
            </a:r>
            <a:r>
              <a:rPr lang="en-US" u="sng" dirty="0"/>
              <a:t>art. 212, § 2</a:t>
            </a:r>
            <a:r>
              <a:rPr lang="en-US" u="sng" baseline="30000" dirty="0"/>
              <a:t>o</a:t>
            </a:r>
            <a:r>
              <a:rPr lang="en-US" u="sng" dirty="0"/>
              <a:t>;</a:t>
            </a:r>
          </a:p>
          <a:p>
            <a:pPr algn="just"/>
            <a:r>
              <a:rPr lang="en-US" u="sng" dirty="0"/>
              <a:t>II - a </a:t>
            </a:r>
            <a:r>
              <a:rPr lang="en-US" u="sng" dirty="0" err="1"/>
              <a:t>tutela</a:t>
            </a:r>
            <a:r>
              <a:rPr lang="en-US" u="sng" dirty="0"/>
              <a:t> de </a:t>
            </a:r>
            <a:r>
              <a:rPr lang="en-US" u="sng" dirty="0" err="1"/>
              <a:t>urgência</a:t>
            </a:r>
            <a:r>
              <a:rPr lang="en-US" u="sng" dirty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95375" y="3111500"/>
            <a:ext cx="69532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215.  </a:t>
            </a:r>
            <a:r>
              <a:rPr lang="en-US" dirty="0" err="1"/>
              <a:t>Processam</a:t>
            </a:r>
            <a:r>
              <a:rPr lang="en-US" dirty="0"/>
              <a:t>-se </a:t>
            </a:r>
            <a:r>
              <a:rPr lang="en-US" dirty="0" err="1"/>
              <a:t>durante</a:t>
            </a:r>
            <a:r>
              <a:rPr lang="en-US" dirty="0"/>
              <a:t> as </a:t>
            </a:r>
            <a:r>
              <a:rPr lang="en-US" dirty="0" err="1"/>
              <a:t>férias</a:t>
            </a:r>
            <a:r>
              <a:rPr lang="en-US" dirty="0"/>
              <a:t> </a:t>
            </a:r>
            <a:r>
              <a:rPr lang="en-US" dirty="0" err="1"/>
              <a:t>forenses</a:t>
            </a:r>
            <a:r>
              <a:rPr lang="en-US" dirty="0"/>
              <a:t>, </a:t>
            </a:r>
            <a:r>
              <a:rPr lang="en-US" dirty="0" err="1"/>
              <a:t>onde</a:t>
            </a:r>
            <a:r>
              <a:rPr lang="en-US" dirty="0"/>
              <a:t> as </a:t>
            </a:r>
            <a:r>
              <a:rPr lang="en-US" dirty="0" err="1"/>
              <a:t>houver</a:t>
            </a:r>
            <a:r>
              <a:rPr lang="en-US" dirty="0"/>
              <a:t>, e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suspendem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superveniência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procedimentos</a:t>
            </a:r>
            <a:r>
              <a:rPr lang="en-US" dirty="0"/>
              <a:t> de </a:t>
            </a:r>
            <a:r>
              <a:rPr lang="en-US" dirty="0" err="1"/>
              <a:t>jurisdição</a:t>
            </a:r>
            <a:r>
              <a:rPr lang="en-US" dirty="0"/>
              <a:t> </a:t>
            </a:r>
            <a:r>
              <a:rPr lang="en-US" dirty="0" err="1"/>
              <a:t>voluntária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necessários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conservação</a:t>
            </a:r>
            <a:r>
              <a:rPr lang="en-US" dirty="0"/>
              <a:t> de </a:t>
            </a:r>
            <a:r>
              <a:rPr lang="en-US" dirty="0" err="1"/>
              <a:t>direitos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puderem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prejudicados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adiamento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ação</a:t>
            </a:r>
            <a:r>
              <a:rPr lang="en-US" dirty="0"/>
              <a:t> de </a:t>
            </a:r>
            <a:r>
              <a:rPr lang="en-US" dirty="0" err="1"/>
              <a:t>alimentos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de </a:t>
            </a:r>
            <a:r>
              <a:rPr lang="en-US" dirty="0" err="1"/>
              <a:t>nomeação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remoção</a:t>
            </a:r>
            <a:r>
              <a:rPr lang="en-US" dirty="0"/>
              <a:t> de tutor e </a:t>
            </a:r>
            <a:r>
              <a:rPr lang="en-US" dirty="0" err="1"/>
              <a:t>curador</a:t>
            </a:r>
            <a:r>
              <a:rPr lang="en-US" dirty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lei </a:t>
            </a:r>
            <a:r>
              <a:rPr lang="en-US" dirty="0" err="1"/>
              <a:t>determinar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5171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375" y="1011197"/>
            <a:ext cx="69532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FERIADOS E FÉRIAS FORENSES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95375" y="2478296"/>
            <a:ext cx="6953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Art. 216.  </a:t>
            </a:r>
            <a:r>
              <a:rPr lang="en-US" sz="3200" dirty="0" err="1"/>
              <a:t>Além</a:t>
            </a:r>
            <a:r>
              <a:rPr lang="en-US" sz="3200" dirty="0"/>
              <a:t> dos </a:t>
            </a:r>
            <a:r>
              <a:rPr lang="en-US" sz="3200" dirty="0" err="1"/>
              <a:t>declarados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lei, </a:t>
            </a:r>
            <a:r>
              <a:rPr lang="en-US" sz="3200" dirty="0" err="1"/>
              <a:t>são</a:t>
            </a:r>
            <a:r>
              <a:rPr lang="en-US" sz="3200" dirty="0"/>
              <a:t> </a:t>
            </a:r>
            <a:r>
              <a:rPr lang="en-US" sz="3200" dirty="0" err="1"/>
              <a:t>feriados</a:t>
            </a:r>
            <a:r>
              <a:rPr lang="en-US" sz="3200" dirty="0"/>
              <a:t>, </a:t>
            </a:r>
            <a:r>
              <a:rPr lang="en-US" sz="3200" dirty="0" err="1"/>
              <a:t>para</a:t>
            </a:r>
            <a:r>
              <a:rPr lang="en-US" sz="3200" dirty="0"/>
              <a:t> </a:t>
            </a:r>
            <a:r>
              <a:rPr lang="en-US" sz="3200" dirty="0" err="1"/>
              <a:t>efeito</a:t>
            </a:r>
            <a:r>
              <a:rPr lang="en-US" sz="3200" dirty="0"/>
              <a:t> </a:t>
            </a:r>
            <a:r>
              <a:rPr lang="en-US" sz="3200" dirty="0" err="1"/>
              <a:t>forense</a:t>
            </a:r>
            <a:r>
              <a:rPr lang="en-US" sz="3200" dirty="0"/>
              <a:t>, </a:t>
            </a:r>
            <a:r>
              <a:rPr lang="en-US" sz="3200" dirty="0" err="1"/>
              <a:t>os</a:t>
            </a:r>
            <a:r>
              <a:rPr lang="en-US" sz="3200" dirty="0"/>
              <a:t> </a:t>
            </a:r>
            <a:r>
              <a:rPr lang="en-US" sz="3200" b="1" i="1" u="sng" dirty="0" err="1"/>
              <a:t>sábados</a:t>
            </a:r>
            <a:r>
              <a:rPr lang="en-US" sz="3200" b="1" i="1" u="sng" dirty="0"/>
              <a:t>, </a:t>
            </a:r>
            <a:r>
              <a:rPr lang="en-US" sz="3200" b="1" i="1" u="sng" dirty="0" err="1"/>
              <a:t>os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domingos</a:t>
            </a:r>
            <a:r>
              <a:rPr lang="en-US" sz="3200" b="1" i="1" u="sng" dirty="0"/>
              <a:t> e </a:t>
            </a:r>
            <a:r>
              <a:rPr lang="en-US" sz="3200" b="1" i="1" u="sng" dirty="0" err="1"/>
              <a:t>os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dias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em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que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não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haja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expediente</a:t>
            </a:r>
            <a:r>
              <a:rPr lang="en-US" sz="3200" b="1" i="1" u="sng" dirty="0"/>
              <a:t> </a:t>
            </a:r>
            <a:r>
              <a:rPr lang="en-US" sz="3200" b="1" i="1" u="sng" dirty="0" err="1"/>
              <a:t>forense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9841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 dos Atos </a:t>
            </a:r>
            <a:r>
              <a:rPr lang="en-US" b="1" dirty="0" err="1"/>
              <a:t>Processuais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Lugar dos Atos </a:t>
            </a:r>
            <a:r>
              <a:rPr lang="en-US" dirty="0" err="1"/>
              <a:t>Processuais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52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00" y="1873249"/>
            <a:ext cx="660400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217.  </a:t>
            </a:r>
            <a:r>
              <a:rPr lang="en-US" sz="2800" dirty="0" err="1"/>
              <a:t>Os</a:t>
            </a:r>
            <a:r>
              <a:rPr lang="en-US" sz="2800" dirty="0"/>
              <a:t> </a:t>
            </a:r>
            <a:r>
              <a:rPr lang="en-US" sz="2800" dirty="0" err="1"/>
              <a:t>atos</a:t>
            </a:r>
            <a:r>
              <a:rPr lang="en-US" sz="2800" dirty="0"/>
              <a:t> </a:t>
            </a:r>
            <a:r>
              <a:rPr lang="en-US" sz="2800" dirty="0" err="1"/>
              <a:t>processuais</a:t>
            </a:r>
            <a:r>
              <a:rPr lang="en-US" sz="2800" dirty="0"/>
              <a:t> </a:t>
            </a:r>
            <a:r>
              <a:rPr lang="en-US" sz="2800" dirty="0" err="1"/>
              <a:t>realizar</a:t>
            </a:r>
            <a:r>
              <a:rPr lang="en-US" sz="2800" dirty="0"/>
              <a:t>-se-</a:t>
            </a:r>
            <a:r>
              <a:rPr lang="en-US" sz="2800" dirty="0" err="1"/>
              <a:t>ão</a:t>
            </a:r>
            <a:r>
              <a:rPr lang="en-US" sz="2800" dirty="0"/>
              <a:t> </a:t>
            </a:r>
            <a:r>
              <a:rPr lang="en-US" sz="2800" dirty="0" err="1"/>
              <a:t>ordinariamente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b="1" i="1" u="sng" dirty="0" err="1"/>
              <a:t>sede</a:t>
            </a:r>
            <a:r>
              <a:rPr lang="en-US" sz="2800" b="1" i="1" u="sng" dirty="0"/>
              <a:t> do </a:t>
            </a:r>
            <a:r>
              <a:rPr lang="en-US" sz="2800" b="1" i="1" u="sng" dirty="0" err="1"/>
              <a:t>juízo</a:t>
            </a:r>
            <a:r>
              <a:rPr lang="en-US" sz="2800" dirty="0"/>
              <a:t>, </a:t>
            </a:r>
            <a:r>
              <a:rPr lang="en-US" sz="2800" dirty="0" err="1"/>
              <a:t>ou</a:t>
            </a:r>
            <a:r>
              <a:rPr lang="en-US" sz="2800" dirty="0"/>
              <a:t>, </a:t>
            </a:r>
            <a:r>
              <a:rPr lang="en-US" sz="2800" dirty="0" err="1"/>
              <a:t>excepcionalmente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outro </a:t>
            </a:r>
            <a:r>
              <a:rPr lang="en-US" sz="2800" dirty="0" err="1"/>
              <a:t>lugar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razão</a:t>
            </a:r>
            <a:r>
              <a:rPr lang="en-US" sz="2800" dirty="0"/>
              <a:t> de </a:t>
            </a:r>
            <a:r>
              <a:rPr lang="en-US" sz="2800" b="1" i="1" u="sng" dirty="0" err="1"/>
              <a:t>deferência</a:t>
            </a:r>
            <a:r>
              <a:rPr lang="en-US" sz="2800" b="1" i="1" u="sng" dirty="0"/>
              <a:t>, de </a:t>
            </a:r>
            <a:r>
              <a:rPr lang="en-US" sz="2800" b="1" i="1" u="sng" dirty="0" err="1"/>
              <a:t>interesse</a:t>
            </a:r>
            <a:r>
              <a:rPr lang="en-US" sz="2800" b="1" i="1" u="sng" dirty="0"/>
              <a:t> da </a:t>
            </a:r>
            <a:r>
              <a:rPr lang="en-US" sz="2800" b="1" i="1" u="sng" dirty="0" err="1"/>
              <a:t>justiça</a:t>
            </a:r>
            <a:r>
              <a:rPr lang="en-US" sz="2800" b="1" i="1" u="sng" dirty="0"/>
              <a:t>, da </a:t>
            </a:r>
            <a:r>
              <a:rPr lang="en-US" sz="2800" b="1" i="1" u="sng" dirty="0" err="1"/>
              <a:t>natureza</a:t>
            </a:r>
            <a:r>
              <a:rPr lang="en-US" sz="2800" b="1" i="1" u="sng" dirty="0"/>
              <a:t> do </a:t>
            </a:r>
            <a:r>
              <a:rPr lang="en-US" sz="2800" b="1" i="1" u="sng" dirty="0" err="1"/>
              <a:t>ato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ou</a:t>
            </a:r>
            <a:r>
              <a:rPr lang="en-US" sz="2800" b="1" i="1" u="sng" dirty="0"/>
              <a:t> de </a:t>
            </a:r>
            <a:r>
              <a:rPr lang="en-US" sz="2800" b="1" i="1" u="sng" dirty="0" err="1"/>
              <a:t>obstáculo</a:t>
            </a:r>
            <a:r>
              <a:rPr lang="en-US" sz="2800" dirty="0"/>
              <a:t> </a:t>
            </a:r>
            <a:r>
              <a:rPr lang="en-US" sz="2800" dirty="0" err="1"/>
              <a:t>arguido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interessado</a:t>
            </a:r>
            <a:r>
              <a:rPr lang="en-US" sz="2800" dirty="0"/>
              <a:t> e </a:t>
            </a:r>
            <a:r>
              <a:rPr lang="en-US" sz="2800" dirty="0" err="1"/>
              <a:t>acolhido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juiz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244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28651</TotalTime>
  <Words>1007</Words>
  <Application>Microsoft Macintosh PowerPoint</Application>
  <PresentationFormat>Apresentação na tela (4:3)</PresentationFormat>
  <Paragraphs>276</Paragraphs>
  <Slides>52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59" baseType="lpstr">
      <vt:lpstr>Brush Script MT</vt:lpstr>
      <vt:lpstr>Arial</vt:lpstr>
      <vt:lpstr>Constantia</vt:lpstr>
      <vt:lpstr>Franklin Gothic Book</vt:lpstr>
      <vt:lpstr>Rage Italic</vt:lpstr>
      <vt:lpstr>Wingdings</vt:lpstr>
      <vt:lpstr>Pushpin</vt:lpstr>
      <vt:lpstr>Atos Processuais</vt:lpstr>
      <vt:lpstr>Apresentação do PowerPoint</vt:lpstr>
      <vt:lpstr>Procedimento Comum do Módulo Cognitivo</vt:lpstr>
      <vt:lpstr>Apresentação do PowerPoint</vt:lpstr>
      <vt:lpstr>Apresentação do PowerPoint</vt:lpstr>
      <vt:lpstr>Classificação dos Atos Processuais</vt:lpstr>
      <vt:lpstr>Classificação (critério subjetivo) </vt:lpstr>
      <vt:lpstr>Apresentação do PowerPoint</vt:lpstr>
      <vt:lpstr>Apresentação do PowerPoint</vt:lpstr>
      <vt:lpstr>Negócios Jurídicos Processuais</vt:lpstr>
      <vt:lpstr>Negócios Jurídicos Processuais</vt:lpstr>
      <vt:lpstr>Negócios Típicos</vt:lpstr>
      <vt:lpstr>Apresentação do PowerPoint</vt:lpstr>
      <vt:lpstr>Apresentação do PowerPoint</vt:lpstr>
      <vt:lpstr>É possível estipular a criação de novo recurso?</vt:lpstr>
      <vt:lpstr>Apresentação do PowerPoint</vt:lpstr>
      <vt:lpstr>Controle Jurisdicional</vt:lpstr>
      <vt:lpstr>CONTROLE JURISDICIONAL?</vt:lpstr>
      <vt:lpstr>Exemplos no Novo CPC (típicos)</vt:lpstr>
      <vt:lpstr>Acordo sobre Limitação da Atividade Cognitiva</vt:lpstr>
      <vt:lpstr>Acordo sobre Limitação da Atividade Cognitiva</vt:lpstr>
      <vt:lpstr>Calendário Processual</vt:lpstr>
      <vt:lpstr>Apresentação do PowerPoint</vt:lpstr>
      <vt:lpstr>Calendário para Prova Pericial</vt:lpstr>
      <vt:lpstr>Apresentação do PowerPoint</vt:lpstr>
      <vt:lpstr>Apresentação do PowerPoint</vt:lpstr>
      <vt:lpstr>Apresentação do PowerPoint</vt:lpstr>
      <vt:lpstr>Apresentação do PowerPoint</vt:lpstr>
      <vt:lpstr>Classificação dos Atos Processuais</vt:lpstr>
      <vt:lpstr>Apresentação do PowerPoint</vt:lpstr>
      <vt:lpstr>Apresentação do PowerPoint</vt:lpstr>
      <vt:lpstr>Apresentação do PowerPoint</vt:lpstr>
      <vt:lpstr>Apresentação do PowerPoint</vt:lpstr>
      <vt:lpstr>Decisão Parcial de Mérito</vt:lpstr>
      <vt:lpstr>Apresentação do PowerPoint</vt:lpstr>
      <vt:lpstr>Apresentação do PowerPoint</vt:lpstr>
      <vt:lpstr>Apresentação do PowerPoint</vt:lpstr>
      <vt:lpstr>Forma dos Atos Processuais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Forma dos Atos Processuais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Forma dos Atos Processuais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Atos Processuais</dc:title>
  <dc:creator>Rafael Menezes</dc:creator>
  <cp:lastModifiedBy>Rafael Menezes</cp:lastModifiedBy>
  <cp:revision>37</cp:revision>
  <dcterms:created xsi:type="dcterms:W3CDTF">2018-03-19T12:39:52Z</dcterms:created>
  <dcterms:modified xsi:type="dcterms:W3CDTF">2019-04-22T13:48:16Z</dcterms:modified>
</cp:coreProperties>
</file>