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85" r:id="rId6"/>
    <p:sldId id="286" r:id="rId7"/>
    <p:sldId id="260" r:id="rId8"/>
    <p:sldId id="274" r:id="rId9"/>
    <p:sldId id="261" r:id="rId10"/>
    <p:sldId id="262" r:id="rId11"/>
    <p:sldId id="263" r:id="rId12"/>
    <p:sldId id="275" r:id="rId13"/>
    <p:sldId id="287" r:id="rId14"/>
    <p:sldId id="291" r:id="rId15"/>
    <p:sldId id="292" r:id="rId16"/>
    <p:sldId id="264" r:id="rId17"/>
    <p:sldId id="265" r:id="rId18"/>
    <p:sldId id="266" r:id="rId19"/>
    <p:sldId id="288" r:id="rId20"/>
    <p:sldId id="276" r:id="rId21"/>
    <p:sldId id="293" r:id="rId22"/>
    <p:sldId id="294" r:id="rId23"/>
    <p:sldId id="267" r:id="rId24"/>
    <p:sldId id="271" r:id="rId25"/>
    <p:sldId id="270" r:id="rId26"/>
    <p:sldId id="268" r:id="rId27"/>
    <p:sldId id="290" r:id="rId28"/>
    <p:sldId id="272" r:id="rId29"/>
    <p:sldId id="277" r:id="rId30"/>
    <p:sldId id="273" r:id="rId31"/>
    <p:sldId id="278" r:id="rId32"/>
    <p:sldId id="279" r:id="rId33"/>
    <p:sldId id="280" r:id="rId34"/>
    <p:sldId id="281" r:id="rId35"/>
    <p:sldId id="282" r:id="rId36"/>
    <p:sldId id="295" r:id="rId37"/>
    <p:sldId id="283" r:id="rId38"/>
    <p:sldId id="284" r:id="rId39"/>
    <p:sldId id="269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21"/>
  </p:normalViewPr>
  <p:slideViewPr>
    <p:cSldViewPr snapToGrid="0" snapToObjects="1">
      <p:cViewPr varScale="1">
        <p:scale>
          <a:sx n="91" d="100"/>
          <a:sy n="91" d="100"/>
        </p:scale>
        <p:origin x="170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9B5CDC-9034-664B-A442-045CE15E9661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479EA705-E6C9-6049-8C2A-BB69EA57AF26}">
      <dgm:prSet phldrT="[Text]"/>
      <dgm:spPr/>
      <dgm:t>
        <a:bodyPr/>
        <a:lstStyle/>
        <a:p>
          <a:r>
            <a:rPr lang="en-US" dirty="0" err="1"/>
            <a:t>Citações</a:t>
          </a:r>
          <a:endParaRPr lang="en-US" dirty="0"/>
        </a:p>
      </dgm:t>
    </dgm:pt>
    <dgm:pt modelId="{157E501C-2B6F-6448-86B9-4981F308DFA1}" type="parTrans" cxnId="{6D0EE65C-06B4-7349-A915-B6BE7BDF09BA}">
      <dgm:prSet/>
      <dgm:spPr/>
    </dgm:pt>
    <dgm:pt modelId="{C840E25D-E94A-2F4A-9D4A-302E115E758A}" type="sibTrans" cxnId="{6D0EE65C-06B4-7349-A915-B6BE7BDF09BA}">
      <dgm:prSet/>
      <dgm:spPr/>
    </dgm:pt>
    <dgm:pt modelId="{1167A565-5ED9-6E46-B76D-55E3CA79A2B7}">
      <dgm:prSet phldrT="[Text]"/>
      <dgm:spPr/>
      <dgm:t>
        <a:bodyPr/>
        <a:lstStyle/>
        <a:p>
          <a:r>
            <a:rPr lang="en-US" dirty="0" err="1"/>
            <a:t>Intimações</a:t>
          </a:r>
          <a:endParaRPr lang="en-US" dirty="0"/>
        </a:p>
      </dgm:t>
    </dgm:pt>
    <dgm:pt modelId="{322BB554-4A87-9E4D-B5A3-B19D495B0998}" type="parTrans" cxnId="{6B55BE3B-535F-EF42-A066-F77AEDE87E5C}">
      <dgm:prSet/>
      <dgm:spPr/>
    </dgm:pt>
    <dgm:pt modelId="{179798F2-88A3-F44F-9784-3DC6E7B6C02B}" type="sibTrans" cxnId="{6B55BE3B-535F-EF42-A066-F77AEDE87E5C}">
      <dgm:prSet/>
      <dgm:spPr/>
    </dgm:pt>
    <dgm:pt modelId="{48218080-C769-1F4C-ADCF-DA6A274D500F}">
      <dgm:prSet phldrT="[Text]"/>
      <dgm:spPr/>
      <dgm:t>
        <a:bodyPr/>
        <a:lstStyle/>
        <a:p>
          <a:r>
            <a:rPr lang="en-US" dirty="0" err="1"/>
            <a:t>Cartas</a:t>
          </a:r>
          <a:endParaRPr lang="en-US" dirty="0"/>
        </a:p>
      </dgm:t>
    </dgm:pt>
    <dgm:pt modelId="{8A4B216B-322B-E343-93B0-800D23BB6D95}" type="parTrans" cxnId="{A46282A6-6E1F-0E4B-B653-9D04CF21D7E1}">
      <dgm:prSet/>
      <dgm:spPr/>
    </dgm:pt>
    <dgm:pt modelId="{E4C86C4E-2D65-614B-8CC3-82208D4E724A}" type="sibTrans" cxnId="{A46282A6-6E1F-0E4B-B653-9D04CF21D7E1}">
      <dgm:prSet/>
      <dgm:spPr/>
    </dgm:pt>
    <dgm:pt modelId="{56383D50-9B25-E444-B9E3-2522AAEED330}">
      <dgm:prSet phldrT="[Text]"/>
      <dgm:spPr/>
      <dgm:t>
        <a:bodyPr/>
        <a:lstStyle/>
        <a:p>
          <a:r>
            <a:rPr lang="en-US" dirty="0" err="1"/>
            <a:t>Notificação</a:t>
          </a:r>
          <a:endParaRPr lang="en-US" dirty="0"/>
        </a:p>
      </dgm:t>
    </dgm:pt>
    <dgm:pt modelId="{491FB9FE-6991-B14E-8623-130CFB613A51}" type="parTrans" cxnId="{1C8862D6-89EB-974F-8FB1-FDB260D9AB29}">
      <dgm:prSet/>
      <dgm:spPr/>
    </dgm:pt>
    <dgm:pt modelId="{63C150B5-2305-F345-B1EA-225C5F6BEFE6}" type="sibTrans" cxnId="{1C8862D6-89EB-974F-8FB1-FDB260D9AB29}">
      <dgm:prSet/>
      <dgm:spPr/>
    </dgm:pt>
    <dgm:pt modelId="{7A159CCB-10DF-2042-A3A1-C72698CF0F13}" type="pres">
      <dgm:prSet presAssocID="{B69B5CDC-9034-664B-A442-045CE15E9661}" presName="linearFlow" presStyleCnt="0">
        <dgm:presLayoutVars>
          <dgm:dir/>
          <dgm:resizeHandles val="exact"/>
        </dgm:presLayoutVars>
      </dgm:prSet>
      <dgm:spPr/>
    </dgm:pt>
    <dgm:pt modelId="{16EB2B03-7F61-E242-A564-EB662C08EC5E}" type="pres">
      <dgm:prSet presAssocID="{479EA705-E6C9-6049-8C2A-BB69EA57AF26}" presName="composite" presStyleCnt="0"/>
      <dgm:spPr/>
    </dgm:pt>
    <dgm:pt modelId="{BD95CB5A-9A9A-B345-872C-9FB20D168058}" type="pres">
      <dgm:prSet presAssocID="{479EA705-E6C9-6049-8C2A-BB69EA57AF26}" presName="imgShp" presStyleLbl="fgImgPlace1" presStyleIdx="0" presStyleCnt="4"/>
      <dgm:spPr/>
    </dgm:pt>
    <dgm:pt modelId="{6BBEDA9B-3DB0-E640-A22D-72276F8D477C}" type="pres">
      <dgm:prSet presAssocID="{479EA705-E6C9-6049-8C2A-BB69EA57AF26}" presName="txShp" presStyleLbl="node1" presStyleIdx="0" presStyleCnt="4">
        <dgm:presLayoutVars>
          <dgm:bulletEnabled val="1"/>
        </dgm:presLayoutVars>
      </dgm:prSet>
      <dgm:spPr/>
    </dgm:pt>
    <dgm:pt modelId="{F8DE69FD-7D7D-CF47-AAD0-566F8A1E020C}" type="pres">
      <dgm:prSet presAssocID="{C840E25D-E94A-2F4A-9D4A-302E115E758A}" presName="spacing" presStyleCnt="0"/>
      <dgm:spPr/>
    </dgm:pt>
    <dgm:pt modelId="{C0051383-5B24-A94F-B767-16727B899E1F}" type="pres">
      <dgm:prSet presAssocID="{1167A565-5ED9-6E46-B76D-55E3CA79A2B7}" presName="composite" presStyleCnt="0"/>
      <dgm:spPr/>
    </dgm:pt>
    <dgm:pt modelId="{299ED5C2-6451-934F-8EBE-C8CC398A72BA}" type="pres">
      <dgm:prSet presAssocID="{1167A565-5ED9-6E46-B76D-55E3CA79A2B7}" presName="imgShp" presStyleLbl="fgImgPlace1" presStyleIdx="1" presStyleCnt="4"/>
      <dgm:spPr/>
    </dgm:pt>
    <dgm:pt modelId="{81232537-EF30-824B-9727-3A4FACEEB30E}" type="pres">
      <dgm:prSet presAssocID="{1167A565-5ED9-6E46-B76D-55E3CA79A2B7}" presName="txShp" presStyleLbl="node1" presStyleIdx="1" presStyleCnt="4">
        <dgm:presLayoutVars>
          <dgm:bulletEnabled val="1"/>
        </dgm:presLayoutVars>
      </dgm:prSet>
      <dgm:spPr/>
    </dgm:pt>
    <dgm:pt modelId="{9C462225-F2F8-D049-8F11-E97EF26C6D78}" type="pres">
      <dgm:prSet presAssocID="{179798F2-88A3-F44F-9784-3DC6E7B6C02B}" presName="spacing" presStyleCnt="0"/>
      <dgm:spPr/>
    </dgm:pt>
    <dgm:pt modelId="{2EDE38C3-804A-3840-A0F8-B1D7B8856BE9}" type="pres">
      <dgm:prSet presAssocID="{48218080-C769-1F4C-ADCF-DA6A274D500F}" presName="composite" presStyleCnt="0"/>
      <dgm:spPr/>
    </dgm:pt>
    <dgm:pt modelId="{0F6B2235-5F63-0646-ACEC-C671A594A8DC}" type="pres">
      <dgm:prSet presAssocID="{48218080-C769-1F4C-ADCF-DA6A274D500F}" presName="imgShp" presStyleLbl="fgImgPlace1" presStyleIdx="2" presStyleCnt="4"/>
      <dgm:spPr/>
    </dgm:pt>
    <dgm:pt modelId="{CB59BD79-F27F-4349-9BB4-1F09B9B6A565}" type="pres">
      <dgm:prSet presAssocID="{48218080-C769-1F4C-ADCF-DA6A274D500F}" presName="txShp" presStyleLbl="node1" presStyleIdx="2" presStyleCnt="4">
        <dgm:presLayoutVars>
          <dgm:bulletEnabled val="1"/>
        </dgm:presLayoutVars>
      </dgm:prSet>
      <dgm:spPr/>
    </dgm:pt>
    <dgm:pt modelId="{74F92E39-A4A8-9B49-B908-79DA90633E74}" type="pres">
      <dgm:prSet presAssocID="{E4C86C4E-2D65-614B-8CC3-82208D4E724A}" presName="spacing" presStyleCnt="0"/>
      <dgm:spPr/>
    </dgm:pt>
    <dgm:pt modelId="{7EAA74FD-AD3F-A541-ACE8-C0CE486755C4}" type="pres">
      <dgm:prSet presAssocID="{56383D50-9B25-E444-B9E3-2522AAEED330}" presName="composite" presStyleCnt="0"/>
      <dgm:spPr/>
    </dgm:pt>
    <dgm:pt modelId="{42B1949A-B718-8142-A46C-075590886055}" type="pres">
      <dgm:prSet presAssocID="{56383D50-9B25-E444-B9E3-2522AAEED330}" presName="imgShp" presStyleLbl="fgImgPlace1" presStyleIdx="3" presStyleCnt="4"/>
      <dgm:spPr/>
    </dgm:pt>
    <dgm:pt modelId="{E1A9127D-6241-4D4E-9E39-9492A8785AC7}" type="pres">
      <dgm:prSet presAssocID="{56383D50-9B25-E444-B9E3-2522AAEED330}" presName="txShp" presStyleLbl="node1" presStyleIdx="3" presStyleCnt="4">
        <dgm:presLayoutVars>
          <dgm:bulletEnabled val="1"/>
        </dgm:presLayoutVars>
      </dgm:prSet>
      <dgm:spPr/>
    </dgm:pt>
  </dgm:ptLst>
  <dgm:cxnLst>
    <dgm:cxn modelId="{F1F7F01E-8EE5-A148-A771-4520B67F1FDA}" type="presOf" srcId="{56383D50-9B25-E444-B9E3-2522AAEED330}" destId="{E1A9127D-6241-4D4E-9E39-9492A8785AC7}" srcOrd="0" destOrd="0" presId="urn:microsoft.com/office/officeart/2005/8/layout/vList3"/>
    <dgm:cxn modelId="{6B55BE3B-535F-EF42-A066-F77AEDE87E5C}" srcId="{B69B5CDC-9034-664B-A442-045CE15E9661}" destId="{1167A565-5ED9-6E46-B76D-55E3CA79A2B7}" srcOrd="1" destOrd="0" parTransId="{322BB554-4A87-9E4D-B5A3-B19D495B0998}" sibTransId="{179798F2-88A3-F44F-9784-3DC6E7B6C02B}"/>
    <dgm:cxn modelId="{1EBBA23C-F73B-C444-B795-99EAF535B043}" type="presOf" srcId="{479EA705-E6C9-6049-8C2A-BB69EA57AF26}" destId="{6BBEDA9B-3DB0-E640-A22D-72276F8D477C}" srcOrd="0" destOrd="0" presId="urn:microsoft.com/office/officeart/2005/8/layout/vList3"/>
    <dgm:cxn modelId="{B981D346-81DE-9647-A98C-233F33BB04E5}" type="presOf" srcId="{B69B5CDC-9034-664B-A442-045CE15E9661}" destId="{7A159CCB-10DF-2042-A3A1-C72698CF0F13}" srcOrd="0" destOrd="0" presId="urn:microsoft.com/office/officeart/2005/8/layout/vList3"/>
    <dgm:cxn modelId="{6D0EE65C-06B4-7349-A915-B6BE7BDF09BA}" srcId="{B69B5CDC-9034-664B-A442-045CE15E9661}" destId="{479EA705-E6C9-6049-8C2A-BB69EA57AF26}" srcOrd="0" destOrd="0" parTransId="{157E501C-2B6F-6448-86B9-4981F308DFA1}" sibTransId="{C840E25D-E94A-2F4A-9D4A-302E115E758A}"/>
    <dgm:cxn modelId="{18DAA971-CC04-6A44-95C8-380A9F70A3F2}" type="presOf" srcId="{48218080-C769-1F4C-ADCF-DA6A274D500F}" destId="{CB59BD79-F27F-4349-9BB4-1F09B9B6A565}" srcOrd="0" destOrd="0" presId="urn:microsoft.com/office/officeart/2005/8/layout/vList3"/>
    <dgm:cxn modelId="{BFDB8C9D-107B-F84F-ACD7-284E5F80CAF5}" type="presOf" srcId="{1167A565-5ED9-6E46-B76D-55E3CA79A2B7}" destId="{81232537-EF30-824B-9727-3A4FACEEB30E}" srcOrd="0" destOrd="0" presId="urn:microsoft.com/office/officeart/2005/8/layout/vList3"/>
    <dgm:cxn modelId="{A46282A6-6E1F-0E4B-B653-9D04CF21D7E1}" srcId="{B69B5CDC-9034-664B-A442-045CE15E9661}" destId="{48218080-C769-1F4C-ADCF-DA6A274D500F}" srcOrd="2" destOrd="0" parTransId="{8A4B216B-322B-E343-93B0-800D23BB6D95}" sibTransId="{E4C86C4E-2D65-614B-8CC3-82208D4E724A}"/>
    <dgm:cxn modelId="{1C8862D6-89EB-974F-8FB1-FDB260D9AB29}" srcId="{B69B5CDC-9034-664B-A442-045CE15E9661}" destId="{56383D50-9B25-E444-B9E3-2522AAEED330}" srcOrd="3" destOrd="0" parTransId="{491FB9FE-6991-B14E-8623-130CFB613A51}" sibTransId="{63C150B5-2305-F345-B1EA-225C5F6BEFE6}"/>
    <dgm:cxn modelId="{14C7C0DA-236A-8E43-8693-30E316056E11}" type="presParOf" srcId="{7A159CCB-10DF-2042-A3A1-C72698CF0F13}" destId="{16EB2B03-7F61-E242-A564-EB662C08EC5E}" srcOrd="0" destOrd="0" presId="urn:microsoft.com/office/officeart/2005/8/layout/vList3"/>
    <dgm:cxn modelId="{727295A4-12AA-D24B-B453-E55EC750028F}" type="presParOf" srcId="{16EB2B03-7F61-E242-A564-EB662C08EC5E}" destId="{BD95CB5A-9A9A-B345-872C-9FB20D168058}" srcOrd="0" destOrd="0" presId="urn:microsoft.com/office/officeart/2005/8/layout/vList3"/>
    <dgm:cxn modelId="{455737F6-B3CA-1040-874E-53D0939934C2}" type="presParOf" srcId="{16EB2B03-7F61-E242-A564-EB662C08EC5E}" destId="{6BBEDA9B-3DB0-E640-A22D-72276F8D477C}" srcOrd="1" destOrd="0" presId="urn:microsoft.com/office/officeart/2005/8/layout/vList3"/>
    <dgm:cxn modelId="{F168C93E-B3AC-AB49-B8A6-4B4289223739}" type="presParOf" srcId="{7A159CCB-10DF-2042-A3A1-C72698CF0F13}" destId="{F8DE69FD-7D7D-CF47-AAD0-566F8A1E020C}" srcOrd="1" destOrd="0" presId="urn:microsoft.com/office/officeart/2005/8/layout/vList3"/>
    <dgm:cxn modelId="{A83F600B-8AC9-2B4C-A687-25D7A4D691D5}" type="presParOf" srcId="{7A159CCB-10DF-2042-A3A1-C72698CF0F13}" destId="{C0051383-5B24-A94F-B767-16727B899E1F}" srcOrd="2" destOrd="0" presId="urn:microsoft.com/office/officeart/2005/8/layout/vList3"/>
    <dgm:cxn modelId="{0DB50089-46B5-4744-AF4B-C6DFC2908305}" type="presParOf" srcId="{C0051383-5B24-A94F-B767-16727B899E1F}" destId="{299ED5C2-6451-934F-8EBE-C8CC398A72BA}" srcOrd="0" destOrd="0" presId="urn:microsoft.com/office/officeart/2005/8/layout/vList3"/>
    <dgm:cxn modelId="{D741AB87-B5CE-F64B-8F81-AF42D6D8CC1F}" type="presParOf" srcId="{C0051383-5B24-A94F-B767-16727B899E1F}" destId="{81232537-EF30-824B-9727-3A4FACEEB30E}" srcOrd="1" destOrd="0" presId="urn:microsoft.com/office/officeart/2005/8/layout/vList3"/>
    <dgm:cxn modelId="{140291A6-BF10-1141-A344-7CCD0F47A043}" type="presParOf" srcId="{7A159CCB-10DF-2042-A3A1-C72698CF0F13}" destId="{9C462225-F2F8-D049-8F11-E97EF26C6D78}" srcOrd="3" destOrd="0" presId="urn:microsoft.com/office/officeart/2005/8/layout/vList3"/>
    <dgm:cxn modelId="{30BC859F-E1EC-D14F-B0FB-D7A50505EC29}" type="presParOf" srcId="{7A159CCB-10DF-2042-A3A1-C72698CF0F13}" destId="{2EDE38C3-804A-3840-A0F8-B1D7B8856BE9}" srcOrd="4" destOrd="0" presId="urn:microsoft.com/office/officeart/2005/8/layout/vList3"/>
    <dgm:cxn modelId="{32802BC2-5D5F-A242-B571-DA843055A8FB}" type="presParOf" srcId="{2EDE38C3-804A-3840-A0F8-B1D7B8856BE9}" destId="{0F6B2235-5F63-0646-ACEC-C671A594A8DC}" srcOrd="0" destOrd="0" presId="urn:microsoft.com/office/officeart/2005/8/layout/vList3"/>
    <dgm:cxn modelId="{197F2071-E734-B345-8CDB-FEB159AD857F}" type="presParOf" srcId="{2EDE38C3-804A-3840-A0F8-B1D7B8856BE9}" destId="{CB59BD79-F27F-4349-9BB4-1F09B9B6A565}" srcOrd="1" destOrd="0" presId="urn:microsoft.com/office/officeart/2005/8/layout/vList3"/>
    <dgm:cxn modelId="{54273AB3-AD38-CB48-8DE3-9CFF5F61B417}" type="presParOf" srcId="{7A159CCB-10DF-2042-A3A1-C72698CF0F13}" destId="{74F92E39-A4A8-9B49-B908-79DA90633E74}" srcOrd="5" destOrd="0" presId="urn:microsoft.com/office/officeart/2005/8/layout/vList3"/>
    <dgm:cxn modelId="{DA4A39C5-4098-8A4C-923D-B2E8DABBE4C8}" type="presParOf" srcId="{7A159CCB-10DF-2042-A3A1-C72698CF0F13}" destId="{7EAA74FD-AD3F-A541-ACE8-C0CE486755C4}" srcOrd="6" destOrd="0" presId="urn:microsoft.com/office/officeart/2005/8/layout/vList3"/>
    <dgm:cxn modelId="{B991FCA2-7CE9-5C45-A8D7-6C0B7AD1531A}" type="presParOf" srcId="{7EAA74FD-AD3F-A541-ACE8-C0CE486755C4}" destId="{42B1949A-B718-8142-A46C-075590886055}" srcOrd="0" destOrd="0" presId="urn:microsoft.com/office/officeart/2005/8/layout/vList3"/>
    <dgm:cxn modelId="{F44977FD-55F2-E442-9D38-C0E2AA37E876}" type="presParOf" srcId="{7EAA74FD-AD3F-A541-ACE8-C0CE486755C4}" destId="{E1A9127D-6241-4D4E-9E39-9492A8785AC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7060CE-0334-7943-97EA-CEB7645A4C47}" type="doc">
      <dgm:prSet loTypeId="urn:microsoft.com/office/officeart/2005/8/layout/lProcess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EA66E34C-2B84-8A4B-90F3-8ABD89C91C63}">
      <dgm:prSet phldrT="[Text]"/>
      <dgm:spPr/>
      <dgm:t>
        <a:bodyPr/>
        <a:lstStyle/>
        <a:p>
          <a:r>
            <a:rPr lang="en-US" b="1" dirty="0" err="1"/>
            <a:t>Regra</a:t>
          </a:r>
          <a:endParaRPr lang="en-US" b="1" dirty="0"/>
        </a:p>
      </dgm:t>
    </dgm:pt>
    <dgm:pt modelId="{53FAC2B2-6479-3745-A4BA-E5E89189D9B1}" type="parTrans" cxnId="{8D4A83BB-4C8C-1F4D-A3B4-874636690648}">
      <dgm:prSet/>
      <dgm:spPr/>
      <dgm:t>
        <a:bodyPr/>
        <a:lstStyle/>
        <a:p>
          <a:endParaRPr lang="en-US" b="1"/>
        </a:p>
      </dgm:t>
    </dgm:pt>
    <dgm:pt modelId="{F6B11AAD-9020-C840-B6D1-99C6004D8813}" type="sibTrans" cxnId="{8D4A83BB-4C8C-1F4D-A3B4-874636690648}">
      <dgm:prSet/>
      <dgm:spPr/>
      <dgm:t>
        <a:bodyPr/>
        <a:lstStyle/>
        <a:p>
          <a:endParaRPr lang="en-US" b="1"/>
        </a:p>
      </dgm:t>
    </dgm:pt>
    <dgm:pt modelId="{B736CC3D-1633-8D48-96C6-20167AE71FF9}">
      <dgm:prSet phldrT="[Text]"/>
      <dgm:spPr/>
      <dgm:t>
        <a:bodyPr/>
        <a:lstStyle/>
        <a:p>
          <a:r>
            <a:rPr lang="en-US" b="1" dirty="0" err="1"/>
            <a:t>Representantes</a:t>
          </a:r>
          <a:r>
            <a:rPr lang="en-US" b="1" dirty="0"/>
            <a:t> </a:t>
          </a:r>
          <a:r>
            <a:rPr lang="en-US" b="1" dirty="0" err="1"/>
            <a:t>Processuais</a:t>
          </a:r>
          <a:endParaRPr lang="en-US" b="1" dirty="0"/>
        </a:p>
      </dgm:t>
    </dgm:pt>
    <dgm:pt modelId="{FAADD934-2C3D-8244-8381-557750EA12B2}" type="parTrans" cxnId="{77C82C8A-8501-E04A-AB7D-C0A9C29997B4}">
      <dgm:prSet/>
      <dgm:spPr/>
      <dgm:t>
        <a:bodyPr/>
        <a:lstStyle/>
        <a:p>
          <a:endParaRPr lang="en-US" b="1"/>
        </a:p>
      </dgm:t>
    </dgm:pt>
    <dgm:pt modelId="{B3EC2EF5-7FBA-F74A-9B6E-5B24DAB183DE}" type="sibTrans" cxnId="{77C82C8A-8501-E04A-AB7D-C0A9C29997B4}">
      <dgm:prSet/>
      <dgm:spPr/>
      <dgm:t>
        <a:bodyPr/>
        <a:lstStyle/>
        <a:p>
          <a:endParaRPr lang="en-US" b="1"/>
        </a:p>
      </dgm:t>
    </dgm:pt>
    <dgm:pt modelId="{BAF9DB0B-C5D6-5940-A56C-44352635A771}">
      <dgm:prSet phldrT="[Text]"/>
      <dgm:spPr/>
      <dgm:t>
        <a:bodyPr/>
        <a:lstStyle/>
        <a:p>
          <a:r>
            <a:rPr lang="en-US" b="1" dirty="0"/>
            <a:t>Ex.: </a:t>
          </a:r>
          <a:r>
            <a:rPr lang="en-US" b="1" dirty="0" err="1"/>
            <a:t>Intimação</a:t>
          </a:r>
          <a:r>
            <a:rPr lang="en-US" b="1" dirty="0"/>
            <a:t> </a:t>
          </a:r>
          <a:r>
            <a:rPr lang="en-US" b="1" dirty="0" err="1"/>
            <a:t>para</a:t>
          </a:r>
          <a:r>
            <a:rPr lang="en-US" b="1" dirty="0"/>
            <a:t> </a:t>
          </a:r>
          <a:r>
            <a:rPr lang="en-US" b="1" dirty="0" err="1"/>
            <a:t>apresentação</a:t>
          </a:r>
          <a:r>
            <a:rPr lang="en-US" b="1" dirty="0"/>
            <a:t> de </a:t>
          </a:r>
          <a:r>
            <a:rPr lang="en-US" b="1" dirty="0" err="1"/>
            <a:t>quesitos</a:t>
          </a:r>
          <a:endParaRPr lang="en-US" b="1" dirty="0"/>
        </a:p>
      </dgm:t>
    </dgm:pt>
    <dgm:pt modelId="{2825BD6C-2B93-FE4D-B511-73AC6BD7A76E}" type="parTrans" cxnId="{D218A7F6-03E9-794F-B932-69B209D2A9A0}">
      <dgm:prSet/>
      <dgm:spPr/>
      <dgm:t>
        <a:bodyPr/>
        <a:lstStyle/>
        <a:p>
          <a:endParaRPr lang="en-US" b="1"/>
        </a:p>
      </dgm:t>
    </dgm:pt>
    <dgm:pt modelId="{0BD6AE9F-C28F-234E-93CD-55B1028448DE}" type="sibTrans" cxnId="{D218A7F6-03E9-794F-B932-69B209D2A9A0}">
      <dgm:prSet/>
      <dgm:spPr/>
      <dgm:t>
        <a:bodyPr/>
        <a:lstStyle/>
        <a:p>
          <a:endParaRPr lang="en-US" b="1"/>
        </a:p>
      </dgm:t>
    </dgm:pt>
    <dgm:pt modelId="{D7BCC328-0702-094F-85DA-075E1BEA4027}">
      <dgm:prSet phldrT="[Text]"/>
      <dgm:spPr/>
      <dgm:t>
        <a:bodyPr/>
        <a:lstStyle/>
        <a:p>
          <a:r>
            <a:rPr lang="en-US" b="1" dirty="0" err="1"/>
            <a:t>Exceção</a:t>
          </a:r>
          <a:endParaRPr lang="en-US" b="1" dirty="0"/>
        </a:p>
      </dgm:t>
    </dgm:pt>
    <dgm:pt modelId="{4C94A3D5-8103-8341-A152-A75238354696}" type="parTrans" cxnId="{680B9781-22CA-1145-83CB-5037825FC1E3}">
      <dgm:prSet/>
      <dgm:spPr/>
      <dgm:t>
        <a:bodyPr/>
        <a:lstStyle/>
        <a:p>
          <a:endParaRPr lang="en-US" b="1"/>
        </a:p>
      </dgm:t>
    </dgm:pt>
    <dgm:pt modelId="{9733FF5C-7619-D94F-B7A5-8E2AFF4C25B0}" type="sibTrans" cxnId="{680B9781-22CA-1145-83CB-5037825FC1E3}">
      <dgm:prSet/>
      <dgm:spPr/>
      <dgm:t>
        <a:bodyPr/>
        <a:lstStyle/>
        <a:p>
          <a:endParaRPr lang="en-US" b="1"/>
        </a:p>
      </dgm:t>
    </dgm:pt>
    <dgm:pt modelId="{800EE343-0D27-E94F-8E9F-E530D5117FFE}">
      <dgm:prSet phldrT="[Text]"/>
      <dgm:spPr/>
      <dgm:t>
        <a:bodyPr/>
        <a:lstStyle/>
        <a:p>
          <a:r>
            <a:rPr lang="en-US" b="1" dirty="0"/>
            <a:t>Parte</a:t>
          </a:r>
        </a:p>
      </dgm:t>
    </dgm:pt>
    <dgm:pt modelId="{54AFCAB5-5F61-7D4F-9B88-2225EBC7D608}" type="parTrans" cxnId="{2274064E-915C-5F4C-9733-82B6190F8DF3}">
      <dgm:prSet/>
      <dgm:spPr/>
      <dgm:t>
        <a:bodyPr/>
        <a:lstStyle/>
        <a:p>
          <a:endParaRPr lang="en-US" b="1"/>
        </a:p>
      </dgm:t>
    </dgm:pt>
    <dgm:pt modelId="{7F7BABF5-C8B7-5C45-8AEF-6853EB3024D5}" type="sibTrans" cxnId="{2274064E-915C-5F4C-9733-82B6190F8DF3}">
      <dgm:prSet/>
      <dgm:spPr/>
      <dgm:t>
        <a:bodyPr/>
        <a:lstStyle/>
        <a:p>
          <a:endParaRPr lang="en-US" b="1"/>
        </a:p>
      </dgm:t>
    </dgm:pt>
    <dgm:pt modelId="{E4A199A5-107D-1640-A143-489D075C1370}">
      <dgm:prSet phldrT="[Text]"/>
      <dgm:spPr/>
      <dgm:t>
        <a:bodyPr/>
        <a:lstStyle/>
        <a:p>
          <a:r>
            <a:rPr lang="en-US" b="1" dirty="0"/>
            <a:t>Atos a </a:t>
          </a:r>
          <a:r>
            <a:rPr lang="en-US" b="1" dirty="0" err="1"/>
            <a:t>serem</a:t>
          </a:r>
          <a:r>
            <a:rPr lang="en-US" b="1" dirty="0"/>
            <a:t> </a:t>
          </a:r>
          <a:r>
            <a:rPr lang="en-US" b="1" dirty="0" err="1"/>
            <a:t>praticados</a:t>
          </a:r>
          <a:r>
            <a:rPr lang="en-US" b="1" dirty="0"/>
            <a:t> </a:t>
          </a:r>
          <a:r>
            <a:rPr lang="en-US" b="1" dirty="0" err="1"/>
            <a:t>pelas</a:t>
          </a:r>
          <a:r>
            <a:rPr lang="en-US" b="1" dirty="0"/>
            <a:t> </a:t>
          </a:r>
          <a:r>
            <a:rPr lang="en-US" b="1" dirty="0" err="1"/>
            <a:t>próprias</a:t>
          </a:r>
          <a:r>
            <a:rPr lang="en-US" b="1" dirty="0"/>
            <a:t> </a:t>
          </a:r>
          <a:r>
            <a:rPr lang="en-US" b="1" dirty="0" err="1"/>
            <a:t>partes</a:t>
          </a:r>
          <a:endParaRPr lang="en-US" b="1" dirty="0"/>
        </a:p>
      </dgm:t>
    </dgm:pt>
    <dgm:pt modelId="{47122656-A613-F04B-8BAA-8655CF615473}" type="parTrans" cxnId="{F0D42D09-4DA5-C248-8870-AC237747CDBA}">
      <dgm:prSet/>
      <dgm:spPr/>
      <dgm:t>
        <a:bodyPr/>
        <a:lstStyle/>
        <a:p>
          <a:endParaRPr lang="en-US" b="1"/>
        </a:p>
      </dgm:t>
    </dgm:pt>
    <dgm:pt modelId="{64CEB375-17E7-8B49-A392-DA3A0AB5AB35}" type="sibTrans" cxnId="{F0D42D09-4DA5-C248-8870-AC237747CDBA}">
      <dgm:prSet/>
      <dgm:spPr/>
      <dgm:t>
        <a:bodyPr/>
        <a:lstStyle/>
        <a:p>
          <a:endParaRPr lang="en-US" b="1"/>
        </a:p>
      </dgm:t>
    </dgm:pt>
    <dgm:pt modelId="{841C394D-6105-0F46-A980-4907B4691C8C}" type="pres">
      <dgm:prSet presAssocID="{267060CE-0334-7943-97EA-CEB7645A4C47}" presName="Name0" presStyleCnt="0">
        <dgm:presLayoutVars>
          <dgm:dir/>
          <dgm:animLvl val="lvl"/>
          <dgm:resizeHandles val="exact"/>
        </dgm:presLayoutVars>
      </dgm:prSet>
      <dgm:spPr/>
    </dgm:pt>
    <dgm:pt modelId="{1F9A093D-E47D-E046-A699-3D98571CEB95}" type="pres">
      <dgm:prSet presAssocID="{EA66E34C-2B84-8A4B-90F3-8ABD89C91C63}" presName="vertFlow" presStyleCnt="0"/>
      <dgm:spPr/>
    </dgm:pt>
    <dgm:pt modelId="{8A9009DE-097F-F341-B6FB-A9FAEC48A6B5}" type="pres">
      <dgm:prSet presAssocID="{EA66E34C-2B84-8A4B-90F3-8ABD89C91C63}" presName="header" presStyleLbl="node1" presStyleIdx="0" presStyleCnt="2"/>
      <dgm:spPr/>
    </dgm:pt>
    <dgm:pt modelId="{C9A176CA-4572-C64D-B6A1-D8861A47CA8C}" type="pres">
      <dgm:prSet presAssocID="{FAADD934-2C3D-8244-8381-557750EA12B2}" presName="parTrans" presStyleLbl="sibTrans2D1" presStyleIdx="0" presStyleCnt="4"/>
      <dgm:spPr/>
    </dgm:pt>
    <dgm:pt modelId="{048F3305-F9BE-A249-A9C7-C6A8E48A727B}" type="pres">
      <dgm:prSet presAssocID="{B736CC3D-1633-8D48-96C6-20167AE71FF9}" presName="child" presStyleLbl="alignAccFollowNode1" presStyleIdx="0" presStyleCnt="4">
        <dgm:presLayoutVars>
          <dgm:chMax val="0"/>
          <dgm:bulletEnabled val="1"/>
        </dgm:presLayoutVars>
      </dgm:prSet>
      <dgm:spPr/>
    </dgm:pt>
    <dgm:pt modelId="{120FF940-11AE-D142-BF66-6C13AA802F05}" type="pres">
      <dgm:prSet presAssocID="{B3EC2EF5-7FBA-F74A-9B6E-5B24DAB183DE}" presName="sibTrans" presStyleLbl="sibTrans2D1" presStyleIdx="1" presStyleCnt="4"/>
      <dgm:spPr/>
    </dgm:pt>
    <dgm:pt modelId="{6F41D894-C789-5542-89A3-E8AF2673A8BB}" type="pres">
      <dgm:prSet presAssocID="{BAF9DB0B-C5D6-5940-A56C-44352635A771}" presName="child" presStyleLbl="alignAccFollowNode1" presStyleIdx="1" presStyleCnt="4">
        <dgm:presLayoutVars>
          <dgm:chMax val="0"/>
          <dgm:bulletEnabled val="1"/>
        </dgm:presLayoutVars>
      </dgm:prSet>
      <dgm:spPr/>
    </dgm:pt>
    <dgm:pt modelId="{18FEBBF7-319A-184E-9E01-5BC76FC47A0C}" type="pres">
      <dgm:prSet presAssocID="{EA66E34C-2B84-8A4B-90F3-8ABD89C91C63}" presName="hSp" presStyleCnt="0"/>
      <dgm:spPr/>
    </dgm:pt>
    <dgm:pt modelId="{E7650730-E950-1544-82BD-DFEA59FCDBC2}" type="pres">
      <dgm:prSet presAssocID="{D7BCC328-0702-094F-85DA-075E1BEA4027}" presName="vertFlow" presStyleCnt="0"/>
      <dgm:spPr/>
    </dgm:pt>
    <dgm:pt modelId="{56183C95-0953-7549-B8F5-D234E8D1590B}" type="pres">
      <dgm:prSet presAssocID="{D7BCC328-0702-094F-85DA-075E1BEA4027}" presName="header" presStyleLbl="node1" presStyleIdx="1" presStyleCnt="2"/>
      <dgm:spPr/>
    </dgm:pt>
    <dgm:pt modelId="{09702538-42FE-824E-8DE0-4B452E870754}" type="pres">
      <dgm:prSet presAssocID="{54AFCAB5-5F61-7D4F-9B88-2225EBC7D608}" presName="parTrans" presStyleLbl="sibTrans2D1" presStyleIdx="2" presStyleCnt="4"/>
      <dgm:spPr/>
    </dgm:pt>
    <dgm:pt modelId="{429A574B-EDB7-F24A-B28B-7DD7DD90B579}" type="pres">
      <dgm:prSet presAssocID="{800EE343-0D27-E94F-8E9F-E530D5117FFE}" presName="child" presStyleLbl="alignAccFollowNode1" presStyleIdx="2" presStyleCnt="4">
        <dgm:presLayoutVars>
          <dgm:chMax val="0"/>
          <dgm:bulletEnabled val="1"/>
        </dgm:presLayoutVars>
      </dgm:prSet>
      <dgm:spPr/>
    </dgm:pt>
    <dgm:pt modelId="{987B3553-8EE7-9F44-9F08-0B84011B6E2E}" type="pres">
      <dgm:prSet presAssocID="{7F7BABF5-C8B7-5C45-8AEF-6853EB3024D5}" presName="sibTrans" presStyleLbl="sibTrans2D1" presStyleIdx="3" presStyleCnt="4"/>
      <dgm:spPr/>
    </dgm:pt>
    <dgm:pt modelId="{AD65FBD3-37A3-A648-8556-FC1E5A45168C}" type="pres">
      <dgm:prSet presAssocID="{E4A199A5-107D-1640-A143-489D075C1370}" presName="child" presStyleLbl="alignAccFollowNode1" presStyleIdx="3" presStyleCnt="4">
        <dgm:presLayoutVars>
          <dgm:chMax val="0"/>
          <dgm:bulletEnabled val="1"/>
        </dgm:presLayoutVars>
      </dgm:prSet>
      <dgm:spPr/>
    </dgm:pt>
  </dgm:ptLst>
  <dgm:cxnLst>
    <dgm:cxn modelId="{F0D42D09-4DA5-C248-8870-AC237747CDBA}" srcId="{D7BCC328-0702-094F-85DA-075E1BEA4027}" destId="{E4A199A5-107D-1640-A143-489D075C1370}" srcOrd="1" destOrd="0" parTransId="{47122656-A613-F04B-8BAA-8655CF615473}" sibTransId="{64CEB375-17E7-8B49-A392-DA3A0AB5AB35}"/>
    <dgm:cxn modelId="{9B5DA70D-BCEC-3F4B-A87E-63C4DCB493A9}" type="presOf" srcId="{B3EC2EF5-7FBA-F74A-9B6E-5B24DAB183DE}" destId="{120FF940-11AE-D142-BF66-6C13AA802F05}" srcOrd="0" destOrd="0" presId="urn:microsoft.com/office/officeart/2005/8/layout/lProcess1"/>
    <dgm:cxn modelId="{D7335214-074F-284F-B940-494D66D2B594}" type="presOf" srcId="{800EE343-0D27-E94F-8E9F-E530D5117FFE}" destId="{429A574B-EDB7-F24A-B28B-7DD7DD90B579}" srcOrd="0" destOrd="0" presId="urn:microsoft.com/office/officeart/2005/8/layout/lProcess1"/>
    <dgm:cxn modelId="{8C3F2622-7B2A-9D4A-B2DB-F4CE13D68782}" type="presOf" srcId="{D7BCC328-0702-094F-85DA-075E1BEA4027}" destId="{56183C95-0953-7549-B8F5-D234E8D1590B}" srcOrd="0" destOrd="0" presId="urn:microsoft.com/office/officeart/2005/8/layout/lProcess1"/>
    <dgm:cxn modelId="{05C21633-71E3-1540-BF11-F96F0AB5AFBD}" type="presOf" srcId="{FAADD934-2C3D-8244-8381-557750EA12B2}" destId="{C9A176CA-4572-C64D-B6A1-D8861A47CA8C}" srcOrd="0" destOrd="0" presId="urn:microsoft.com/office/officeart/2005/8/layout/lProcess1"/>
    <dgm:cxn modelId="{2274064E-915C-5F4C-9733-82B6190F8DF3}" srcId="{D7BCC328-0702-094F-85DA-075E1BEA4027}" destId="{800EE343-0D27-E94F-8E9F-E530D5117FFE}" srcOrd="0" destOrd="0" parTransId="{54AFCAB5-5F61-7D4F-9B88-2225EBC7D608}" sibTransId="{7F7BABF5-C8B7-5C45-8AEF-6853EB3024D5}"/>
    <dgm:cxn modelId="{A040644F-D243-C644-B379-962338808018}" type="presOf" srcId="{E4A199A5-107D-1640-A143-489D075C1370}" destId="{AD65FBD3-37A3-A648-8556-FC1E5A45168C}" srcOrd="0" destOrd="0" presId="urn:microsoft.com/office/officeart/2005/8/layout/lProcess1"/>
    <dgm:cxn modelId="{680B9781-22CA-1145-83CB-5037825FC1E3}" srcId="{267060CE-0334-7943-97EA-CEB7645A4C47}" destId="{D7BCC328-0702-094F-85DA-075E1BEA4027}" srcOrd="1" destOrd="0" parTransId="{4C94A3D5-8103-8341-A152-A75238354696}" sibTransId="{9733FF5C-7619-D94F-B7A5-8E2AFF4C25B0}"/>
    <dgm:cxn modelId="{77C82C8A-8501-E04A-AB7D-C0A9C29997B4}" srcId="{EA66E34C-2B84-8A4B-90F3-8ABD89C91C63}" destId="{B736CC3D-1633-8D48-96C6-20167AE71FF9}" srcOrd="0" destOrd="0" parTransId="{FAADD934-2C3D-8244-8381-557750EA12B2}" sibTransId="{B3EC2EF5-7FBA-F74A-9B6E-5B24DAB183DE}"/>
    <dgm:cxn modelId="{28177E8D-E619-BB48-95BC-A9A369EC6746}" type="presOf" srcId="{BAF9DB0B-C5D6-5940-A56C-44352635A771}" destId="{6F41D894-C789-5542-89A3-E8AF2673A8BB}" srcOrd="0" destOrd="0" presId="urn:microsoft.com/office/officeart/2005/8/layout/lProcess1"/>
    <dgm:cxn modelId="{7B28249C-46DC-254A-A382-FC2EEBF02F56}" type="presOf" srcId="{B736CC3D-1633-8D48-96C6-20167AE71FF9}" destId="{048F3305-F9BE-A249-A9C7-C6A8E48A727B}" srcOrd="0" destOrd="0" presId="urn:microsoft.com/office/officeart/2005/8/layout/lProcess1"/>
    <dgm:cxn modelId="{3F6997A7-D648-C941-A436-11B3048E6749}" type="presOf" srcId="{54AFCAB5-5F61-7D4F-9B88-2225EBC7D608}" destId="{09702538-42FE-824E-8DE0-4B452E870754}" srcOrd="0" destOrd="0" presId="urn:microsoft.com/office/officeart/2005/8/layout/lProcess1"/>
    <dgm:cxn modelId="{8D4A83BB-4C8C-1F4D-A3B4-874636690648}" srcId="{267060CE-0334-7943-97EA-CEB7645A4C47}" destId="{EA66E34C-2B84-8A4B-90F3-8ABD89C91C63}" srcOrd="0" destOrd="0" parTransId="{53FAC2B2-6479-3745-A4BA-E5E89189D9B1}" sibTransId="{F6B11AAD-9020-C840-B6D1-99C6004D8813}"/>
    <dgm:cxn modelId="{1F69DECD-98DA-D04C-93D3-A1437E7D891E}" type="presOf" srcId="{EA66E34C-2B84-8A4B-90F3-8ABD89C91C63}" destId="{8A9009DE-097F-F341-B6FB-A9FAEC48A6B5}" srcOrd="0" destOrd="0" presId="urn:microsoft.com/office/officeart/2005/8/layout/lProcess1"/>
    <dgm:cxn modelId="{D62C77E8-B6E9-4C4D-B121-894325E47B86}" type="presOf" srcId="{267060CE-0334-7943-97EA-CEB7645A4C47}" destId="{841C394D-6105-0F46-A980-4907B4691C8C}" srcOrd="0" destOrd="0" presId="urn:microsoft.com/office/officeart/2005/8/layout/lProcess1"/>
    <dgm:cxn modelId="{D218A7F6-03E9-794F-B932-69B209D2A9A0}" srcId="{EA66E34C-2B84-8A4B-90F3-8ABD89C91C63}" destId="{BAF9DB0B-C5D6-5940-A56C-44352635A771}" srcOrd="1" destOrd="0" parTransId="{2825BD6C-2B93-FE4D-B511-73AC6BD7A76E}" sibTransId="{0BD6AE9F-C28F-234E-93CD-55B1028448DE}"/>
    <dgm:cxn modelId="{E824E0FB-D223-BF43-8BF8-5C9A8456FE67}" type="presOf" srcId="{7F7BABF5-C8B7-5C45-8AEF-6853EB3024D5}" destId="{987B3553-8EE7-9F44-9F08-0B84011B6E2E}" srcOrd="0" destOrd="0" presId="urn:microsoft.com/office/officeart/2005/8/layout/lProcess1"/>
    <dgm:cxn modelId="{98617803-F793-294F-B668-CA08FE1173CC}" type="presParOf" srcId="{841C394D-6105-0F46-A980-4907B4691C8C}" destId="{1F9A093D-E47D-E046-A699-3D98571CEB95}" srcOrd="0" destOrd="0" presId="urn:microsoft.com/office/officeart/2005/8/layout/lProcess1"/>
    <dgm:cxn modelId="{55271FAD-00A8-164E-8E49-3E76F04A84E0}" type="presParOf" srcId="{1F9A093D-E47D-E046-A699-3D98571CEB95}" destId="{8A9009DE-097F-F341-B6FB-A9FAEC48A6B5}" srcOrd="0" destOrd="0" presId="urn:microsoft.com/office/officeart/2005/8/layout/lProcess1"/>
    <dgm:cxn modelId="{421B722B-35D5-6249-86A7-2E9064621789}" type="presParOf" srcId="{1F9A093D-E47D-E046-A699-3D98571CEB95}" destId="{C9A176CA-4572-C64D-B6A1-D8861A47CA8C}" srcOrd="1" destOrd="0" presId="urn:microsoft.com/office/officeart/2005/8/layout/lProcess1"/>
    <dgm:cxn modelId="{5F139D23-0A2D-BD4D-AED9-BC93AEECD690}" type="presParOf" srcId="{1F9A093D-E47D-E046-A699-3D98571CEB95}" destId="{048F3305-F9BE-A249-A9C7-C6A8E48A727B}" srcOrd="2" destOrd="0" presId="urn:microsoft.com/office/officeart/2005/8/layout/lProcess1"/>
    <dgm:cxn modelId="{F57BDFC4-9303-0744-BE3E-F99D2F926242}" type="presParOf" srcId="{1F9A093D-E47D-E046-A699-3D98571CEB95}" destId="{120FF940-11AE-D142-BF66-6C13AA802F05}" srcOrd="3" destOrd="0" presId="urn:microsoft.com/office/officeart/2005/8/layout/lProcess1"/>
    <dgm:cxn modelId="{380E2496-65A3-4544-B544-4510D33B51C5}" type="presParOf" srcId="{1F9A093D-E47D-E046-A699-3D98571CEB95}" destId="{6F41D894-C789-5542-89A3-E8AF2673A8BB}" srcOrd="4" destOrd="0" presId="urn:microsoft.com/office/officeart/2005/8/layout/lProcess1"/>
    <dgm:cxn modelId="{7CA505AA-1554-7A4E-8714-DF72D460B783}" type="presParOf" srcId="{841C394D-6105-0F46-A980-4907B4691C8C}" destId="{18FEBBF7-319A-184E-9E01-5BC76FC47A0C}" srcOrd="1" destOrd="0" presId="urn:microsoft.com/office/officeart/2005/8/layout/lProcess1"/>
    <dgm:cxn modelId="{220B0D3E-BF06-AE4E-B75D-A76C8699CC97}" type="presParOf" srcId="{841C394D-6105-0F46-A980-4907B4691C8C}" destId="{E7650730-E950-1544-82BD-DFEA59FCDBC2}" srcOrd="2" destOrd="0" presId="urn:microsoft.com/office/officeart/2005/8/layout/lProcess1"/>
    <dgm:cxn modelId="{1FEF307E-A6EC-D747-9C16-488036543CBC}" type="presParOf" srcId="{E7650730-E950-1544-82BD-DFEA59FCDBC2}" destId="{56183C95-0953-7549-B8F5-D234E8D1590B}" srcOrd="0" destOrd="0" presId="urn:microsoft.com/office/officeart/2005/8/layout/lProcess1"/>
    <dgm:cxn modelId="{D7BADB9F-E42F-B548-8C26-C641AFAE26D1}" type="presParOf" srcId="{E7650730-E950-1544-82BD-DFEA59FCDBC2}" destId="{09702538-42FE-824E-8DE0-4B452E870754}" srcOrd="1" destOrd="0" presId="urn:microsoft.com/office/officeart/2005/8/layout/lProcess1"/>
    <dgm:cxn modelId="{2830EA83-4EC1-9743-A068-E9AC3D29B015}" type="presParOf" srcId="{E7650730-E950-1544-82BD-DFEA59FCDBC2}" destId="{429A574B-EDB7-F24A-B28B-7DD7DD90B579}" srcOrd="2" destOrd="0" presId="urn:microsoft.com/office/officeart/2005/8/layout/lProcess1"/>
    <dgm:cxn modelId="{9AA5642D-D9AF-7B4A-BEE2-1BC725276017}" type="presParOf" srcId="{E7650730-E950-1544-82BD-DFEA59FCDBC2}" destId="{987B3553-8EE7-9F44-9F08-0B84011B6E2E}" srcOrd="3" destOrd="0" presId="urn:microsoft.com/office/officeart/2005/8/layout/lProcess1"/>
    <dgm:cxn modelId="{F0795359-A7C5-CB47-A7EA-E538D955FABB}" type="presParOf" srcId="{E7650730-E950-1544-82BD-DFEA59FCDBC2}" destId="{AD65FBD3-37A3-A648-8556-FC1E5A45168C}" srcOrd="4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D6B0370-E615-B340-A5BD-0B2064F01F19}" type="doc">
      <dgm:prSet loTypeId="urn:microsoft.com/office/officeart/2008/layout/VerticalCurvedList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C8DC886-96CA-2A4D-82D8-3165D57AC088}">
      <dgm:prSet phldrT="[Text]"/>
      <dgm:spPr/>
      <dgm:t>
        <a:bodyPr/>
        <a:lstStyle/>
        <a:p>
          <a:r>
            <a:rPr lang="en-US" dirty="0" err="1"/>
            <a:t>Meio</a:t>
          </a:r>
          <a:r>
            <a:rPr lang="en-US" dirty="0"/>
            <a:t> </a:t>
          </a:r>
          <a:r>
            <a:rPr lang="en-US" dirty="0" err="1"/>
            <a:t>Eletrônico</a:t>
          </a:r>
          <a:endParaRPr lang="en-US" dirty="0"/>
        </a:p>
      </dgm:t>
    </dgm:pt>
    <dgm:pt modelId="{17BAC25D-8562-5941-97F2-2701F5C0680B}" type="parTrans" cxnId="{B81DE883-A8A9-B044-A16E-DE2000902718}">
      <dgm:prSet/>
      <dgm:spPr/>
      <dgm:t>
        <a:bodyPr/>
        <a:lstStyle/>
        <a:p>
          <a:endParaRPr lang="en-US"/>
        </a:p>
      </dgm:t>
    </dgm:pt>
    <dgm:pt modelId="{B8BCAF43-9813-F24F-AA44-9D2A513DF1D3}" type="sibTrans" cxnId="{B81DE883-A8A9-B044-A16E-DE2000902718}">
      <dgm:prSet/>
      <dgm:spPr/>
      <dgm:t>
        <a:bodyPr/>
        <a:lstStyle/>
        <a:p>
          <a:endParaRPr lang="en-US"/>
        </a:p>
      </dgm:t>
    </dgm:pt>
    <dgm:pt modelId="{A7826AA1-972B-A84E-BFCD-B7FF9D5AFEDF}">
      <dgm:prSet phldrT="[Text]"/>
      <dgm:spPr/>
      <dgm:t>
        <a:bodyPr/>
        <a:lstStyle/>
        <a:p>
          <a:r>
            <a:rPr lang="en-US" dirty="0" err="1"/>
            <a:t>Publicação</a:t>
          </a:r>
          <a:r>
            <a:rPr lang="en-US" dirty="0"/>
            <a:t> no </a:t>
          </a:r>
          <a:r>
            <a:rPr lang="en-US" dirty="0" err="1"/>
            <a:t>Diário</a:t>
          </a:r>
          <a:endParaRPr lang="en-US" dirty="0"/>
        </a:p>
      </dgm:t>
    </dgm:pt>
    <dgm:pt modelId="{71D7C8AB-1253-6C43-B250-DEB4C4492DB7}" type="parTrans" cxnId="{D875DCAE-55F5-D948-8D2E-68423A6C9D4A}">
      <dgm:prSet/>
      <dgm:spPr/>
      <dgm:t>
        <a:bodyPr/>
        <a:lstStyle/>
        <a:p>
          <a:endParaRPr lang="en-US"/>
        </a:p>
      </dgm:t>
    </dgm:pt>
    <dgm:pt modelId="{077F97A6-0BDC-864E-9586-41C4097D7B5D}" type="sibTrans" cxnId="{D875DCAE-55F5-D948-8D2E-68423A6C9D4A}">
      <dgm:prSet/>
      <dgm:spPr/>
      <dgm:t>
        <a:bodyPr/>
        <a:lstStyle/>
        <a:p>
          <a:endParaRPr lang="en-US"/>
        </a:p>
      </dgm:t>
    </dgm:pt>
    <dgm:pt modelId="{3A247D9C-510B-2E45-A457-95508C16AE83}">
      <dgm:prSet phldrT="[Text]"/>
      <dgm:spPr/>
      <dgm:t>
        <a:bodyPr/>
        <a:lstStyle/>
        <a:p>
          <a:r>
            <a:rPr lang="en-US" dirty="0"/>
            <a:t>Postal</a:t>
          </a:r>
        </a:p>
      </dgm:t>
    </dgm:pt>
    <dgm:pt modelId="{4B2807BF-005A-764F-82E0-08AC1E5E1C76}" type="parTrans" cxnId="{D65BAD0F-5290-4E4A-872E-9D8873527234}">
      <dgm:prSet/>
      <dgm:spPr/>
      <dgm:t>
        <a:bodyPr/>
        <a:lstStyle/>
        <a:p>
          <a:endParaRPr lang="en-US"/>
        </a:p>
      </dgm:t>
    </dgm:pt>
    <dgm:pt modelId="{EAD3F427-6628-C54E-9C8A-A1240767C78A}" type="sibTrans" cxnId="{D65BAD0F-5290-4E4A-872E-9D8873527234}">
      <dgm:prSet/>
      <dgm:spPr/>
      <dgm:t>
        <a:bodyPr/>
        <a:lstStyle/>
        <a:p>
          <a:endParaRPr lang="en-US"/>
        </a:p>
      </dgm:t>
    </dgm:pt>
    <dgm:pt modelId="{2514E811-FB6E-9E46-9B53-A268F7B18101}">
      <dgm:prSet phldrT="[Text]"/>
      <dgm:spPr/>
      <dgm:t>
        <a:bodyPr/>
        <a:lstStyle/>
        <a:p>
          <a:r>
            <a:rPr lang="en-US" dirty="0" err="1"/>
            <a:t>Escrivão</a:t>
          </a:r>
          <a:endParaRPr lang="en-US" dirty="0"/>
        </a:p>
      </dgm:t>
    </dgm:pt>
    <dgm:pt modelId="{E54B3045-6A87-DC4E-B886-1351A31AF921}" type="parTrans" cxnId="{A4539650-E421-4349-9F10-1B68668ED90A}">
      <dgm:prSet/>
      <dgm:spPr/>
      <dgm:t>
        <a:bodyPr/>
        <a:lstStyle/>
        <a:p>
          <a:endParaRPr lang="en-US"/>
        </a:p>
      </dgm:t>
    </dgm:pt>
    <dgm:pt modelId="{ED10EE0C-F849-F145-96D9-0CAD154AE5FA}" type="sibTrans" cxnId="{A4539650-E421-4349-9F10-1B68668ED90A}">
      <dgm:prSet/>
      <dgm:spPr/>
      <dgm:t>
        <a:bodyPr/>
        <a:lstStyle/>
        <a:p>
          <a:endParaRPr lang="en-US"/>
        </a:p>
      </dgm:t>
    </dgm:pt>
    <dgm:pt modelId="{D498D1ED-8909-864A-BF50-780F2080BE07}">
      <dgm:prSet phldrT="[Text]"/>
      <dgm:spPr/>
      <dgm:t>
        <a:bodyPr/>
        <a:lstStyle/>
        <a:p>
          <a:r>
            <a:rPr lang="en-US" dirty="0" err="1"/>
            <a:t>Oficial</a:t>
          </a:r>
          <a:r>
            <a:rPr lang="en-US" dirty="0"/>
            <a:t> de </a:t>
          </a:r>
          <a:r>
            <a:rPr lang="en-US" dirty="0" err="1"/>
            <a:t>Justiça</a:t>
          </a:r>
          <a:endParaRPr lang="en-US" dirty="0"/>
        </a:p>
      </dgm:t>
    </dgm:pt>
    <dgm:pt modelId="{FD78D3EB-81E9-8043-9DFD-1950895DBD59}" type="parTrans" cxnId="{B695C695-A3B5-3C48-B4BF-BE21925DA6CD}">
      <dgm:prSet/>
      <dgm:spPr/>
      <dgm:t>
        <a:bodyPr/>
        <a:lstStyle/>
        <a:p>
          <a:endParaRPr lang="en-US"/>
        </a:p>
      </dgm:t>
    </dgm:pt>
    <dgm:pt modelId="{F82703D5-0E4C-E447-9AB9-9754D72E1425}" type="sibTrans" cxnId="{B695C695-A3B5-3C48-B4BF-BE21925DA6CD}">
      <dgm:prSet/>
      <dgm:spPr/>
      <dgm:t>
        <a:bodyPr/>
        <a:lstStyle/>
        <a:p>
          <a:endParaRPr lang="en-US"/>
        </a:p>
      </dgm:t>
    </dgm:pt>
    <dgm:pt modelId="{4897E0FC-65AA-E24F-A746-E466CEF35311}">
      <dgm:prSet phldrT="[Text]"/>
      <dgm:spPr/>
      <dgm:t>
        <a:bodyPr/>
        <a:lstStyle/>
        <a:p>
          <a:r>
            <a:rPr lang="en-US" dirty="0" err="1"/>
            <a:t>Hora</a:t>
          </a:r>
          <a:r>
            <a:rPr lang="en-US" dirty="0"/>
            <a:t> </a:t>
          </a:r>
          <a:r>
            <a:rPr lang="en-US" dirty="0" err="1"/>
            <a:t>Certa</a:t>
          </a:r>
          <a:endParaRPr lang="en-US" dirty="0"/>
        </a:p>
      </dgm:t>
    </dgm:pt>
    <dgm:pt modelId="{B3897DF8-2C2F-2D4E-A5D5-788A184476AD}" type="parTrans" cxnId="{4154B711-8E4D-C74E-9C0D-371A416332B1}">
      <dgm:prSet/>
      <dgm:spPr/>
      <dgm:t>
        <a:bodyPr/>
        <a:lstStyle/>
        <a:p>
          <a:endParaRPr lang="en-US"/>
        </a:p>
      </dgm:t>
    </dgm:pt>
    <dgm:pt modelId="{772F6247-AB25-9B44-943C-BC6E9E06BA58}" type="sibTrans" cxnId="{4154B711-8E4D-C74E-9C0D-371A416332B1}">
      <dgm:prSet/>
      <dgm:spPr/>
      <dgm:t>
        <a:bodyPr/>
        <a:lstStyle/>
        <a:p>
          <a:endParaRPr lang="en-US"/>
        </a:p>
      </dgm:t>
    </dgm:pt>
    <dgm:pt modelId="{0D001FF5-C84F-CF4E-B8DC-A9DA798B8052}" type="pres">
      <dgm:prSet presAssocID="{DD6B0370-E615-B340-A5BD-0B2064F01F19}" presName="Name0" presStyleCnt="0">
        <dgm:presLayoutVars>
          <dgm:chMax val="7"/>
          <dgm:chPref val="7"/>
          <dgm:dir/>
        </dgm:presLayoutVars>
      </dgm:prSet>
      <dgm:spPr/>
    </dgm:pt>
    <dgm:pt modelId="{19BD2D14-BC7B-F047-B015-4B3F7155DE5B}" type="pres">
      <dgm:prSet presAssocID="{DD6B0370-E615-B340-A5BD-0B2064F01F19}" presName="Name1" presStyleCnt="0"/>
      <dgm:spPr/>
    </dgm:pt>
    <dgm:pt modelId="{2F3317D9-B4FF-8243-A92A-5450ECBADD2D}" type="pres">
      <dgm:prSet presAssocID="{DD6B0370-E615-B340-A5BD-0B2064F01F19}" presName="cycle" presStyleCnt="0"/>
      <dgm:spPr/>
    </dgm:pt>
    <dgm:pt modelId="{BCF60E39-81E6-4848-8B35-5FACCD8D06B6}" type="pres">
      <dgm:prSet presAssocID="{DD6B0370-E615-B340-A5BD-0B2064F01F19}" presName="srcNode" presStyleLbl="node1" presStyleIdx="0" presStyleCnt="6"/>
      <dgm:spPr/>
    </dgm:pt>
    <dgm:pt modelId="{D19EDD80-5D81-D542-BE7F-5470EE200DA8}" type="pres">
      <dgm:prSet presAssocID="{DD6B0370-E615-B340-A5BD-0B2064F01F19}" presName="conn" presStyleLbl="parChTrans1D2" presStyleIdx="0" presStyleCnt="1"/>
      <dgm:spPr/>
    </dgm:pt>
    <dgm:pt modelId="{6F0B245E-6A0A-0844-9C80-5A1DBD240E3B}" type="pres">
      <dgm:prSet presAssocID="{DD6B0370-E615-B340-A5BD-0B2064F01F19}" presName="extraNode" presStyleLbl="node1" presStyleIdx="0" presStyleCnt="6"/>
      <dgm:spPr/>
    </dgm:pt>
    <dgm:pt modelId="{5031A0FD-348B-074D-AF38-F8F8AE96F811}" type="pres">
      <dgm:prSet presAssocID="{DD6B0370-E615-B340-A5BD-0B2064F01F19}" presName="dstNode" presStyleLbl="node1" presStyleIdx="0" presStyleCnt="6"/>
      <dgm:spPr/>
    </dgm:pt>
    <dgm:pt modelId="{D53C3E11-B86B-6646-A365-F95174188297}" type="pres">
      <dgm:prSet presAssocID="{8C8DC886-96CA-2A4D-82D8-3165D57AC088}" presName="text_1" presStyleLbl="node1" presStyleIdx="0" presStyleCnt="6">
        <dgm:presLayoutVars>
          <dgm:bulletEnabled val="1"/>
        </dgm:presLayoutVars>
      </dgm:prSet>
      <dgm:spPr/>
    </dgm:pt>
    <dgm:pt modelId="{A2D01014-7BB3-9544-90AC-E4483366D7F1}" type="pres">
      <dgm:prSet presAssocID="{8C8DC886-96CA-2A4D-82D8-3165D57AC088}" presName="accent_1" presStyleCnt="0"/>
      <dgm:spPr/>
    </dgm:pt>
    <dgm:pt modelId="{B7626406-7D84-2645-BF7D-D29E1F3D4C1D}" type="pres">
      <dgm:prSet presAssocID="{8C8DC886-96CA-2A4D-82D8-3165D57AC088}" presName="accentRepeatNode" presStyleLbl="solidFgAcc1" presStyleIdx="0" presStyleCnt="6"/>
      <dgm:spPr/>
    </dgm:pt>
    <dgm:pt modelId="{314A0347-171A-FD44-9F3C-D2C5915EB31E}" type="pres">
      <dgm:prSet presAssocID="{A7826AA1-972B-A84E-BFCD-B7FF9D5AFEDF}" presName="text_2" presStyleLbl="node1" presStyleIdx="1" presStyleCnt="6">
        <dgm:presLayoutVars>
          <dgm:bulletEnabled val="1"/>
        </dgm:presLayoutVars>
      </dgm:prSet>
      <dgm:spPr/>
    </dgm:pt>
    <dgm:pt modelId="{6A34A528-B9F1-4541-ADF9-5F7A113C823A}" type="pres">
      <dgm:prSet presAssocID="{A7826AA1-972B-A84E-BFCD-B7FF9D5AFEDF}" presName="accent_2" presStyleCnt="0"/>
      <dgm:spPr/>
    </dgm:pt>
    <dgm:pt modelId="{FDF9B9BC-90DA-7449-852A-21B8A8FEFF82}" type="pres">
      <dgm:prSet presAssocID="{A7826AA1-972B-A84E-BFCD-B7FF9D5AFEDF}" presName="accentRepeatNode" presStyleLbl="solidFgAcc1" presStyleIdx="1" presStyleCnt="6"/>
      <dgm:spPr/>
    </dgm:pt>
    <dgm:pt modelId="{FFA8AADB-1139-2B4F-85BF-140497239742}" type="pres">
      <dgm:prSet presAssocID="{2514E811-FB6E-9E46-9B53-A268F7B18101}" presName="text_3" presStyleLbl="node1" presStyleIdx="2" presStyleCnt="6">
        <dgm:presLayoutVars>
          <dgm:bulletEnabled val="1"/>
        </dgm:presLayoutVars>
      </dgm:prSet>
      <dgm:spPr/>
    </dgm:pt>
    <dgm:pt modelId="{20D87DEA-BB55-1A46-A8AC-02BF485AF43D}" type="pres">
      <dgm:prSet presAssocID="{2514E811-FB6E-9E46-9B53-A268F7B18101}" presName="accent_3" presStyleCnt="0"/>
      <dgm:spPr/>
    </dgm:pt>
    <dgm:pt modelId="{BB9AA0D3-FC4B-DE4B-BC7E-A173C71351FB}" type="pres">
      <dgm:prSet presAssocID="{2514E811-FB6E-9E46-9B53-A268F7B18101}" presName="accentRepeatNode" presStyleLbl="solidFgAcc1" presStyleIdx="2" presStyleCnt="6"/>
      <dgm:spPr/>
    </dgm:pt>
    <dgm:pt modelId="{49F00C8A-0282-1A41-94ED-69FDBB419B47}" type="pres">
      <dgm:prSet presAssocID="{3A247D9C-510B-2E45-A457-95508C16AE83}" presName="text_4" presStyleLbl="node1" presStyleIdx="3" presStyleCnt="6">
        <dgm:presLayoutVars>
          <dgm:bulletEnabled val="1"/>
        </dgm:presLayoutVars>
      </dgm:prSet>
      <dgm:spPr/>
    </dgm:pt>
    <dgm:pt modelId="{31BDE103-3F25-5B4B-9B37-CF1EEB33C0D0}" type="pres">
      <dgm:prSet presAssocID="{3A247D9C-510B-2E45-A457-95508C16AE83}" presName="accent_4" presStyleCnt="0"/>
      <dgm:spPr/>
    </dgm:pt>
    <dgm:pt modelId="{AA767B0A-1153-7A4B-ACB2-CCB661C76468}" type="pres">
      <dgm:prSet presAssocID="{3A247D9C-510B-2E45-A457-95508C16AE83}" presName="accentRepeatNode" presStyleLbl="solidFgAcc1" presStyleIdx="3" presStyleCnt="6"/>
      <dgm:spPr/>
    </dgm:pt>
    <dgm:pt modelId="{47400454-2C53-E44B-AB22-BE1E6CFC3364}" type="pres">
      <dgm:prSet presAssocID="{D498D1ED-8909-864A-BF50-780F2080BE07}" presName="text_5" presStyleLbl="node1" presStyleIdx="4" presStyleCnt="6">
        <dgm:presLayoutVars>
          <dgm:bulletEnabled val="1"/>
        </dgm:presLayoutVars>
      </dgm:prSet>
      <dgm:spPr/>
    </dgm:pt>
    <dgm:pt modelId="{BFD03072-B728-4B48-B24A-B114EECADE02}" type="pres">
      <dgm:prSet presAssocID="{D498D1ED-8909-864A-BF50-780F2080BE07}" presName="accent_5" presStyleCnt="0"/>
      <dgm:spPr/>
    </dgm:pt>
    <dgm:pt modelId="{650527B6-C9EE-F943-AB93-63DDA549680E}" type="pres">
      <dgm:prSet presAssocID="{D498D1ED-8909-864A-BF50-780F2080BE07}" presName="accentRepeatNode" presStyleLbl="solidFgAcc1" presStyleIdx="4" presStyleCnt="6"/>
      <dgm:spPr/>
    </dgm:pt>
    <dgm:pt modelId="{B06F6727-CA89-844C-A2B7-B6FC876A132C}" type="pres">
      <dgm:prSet presAssocID="{4897E0FC-65AA-E24F-A746-E466CEF35311}" presName="text_6" presStyleLbl="node1" presStyleIdx="5" presStyleCnt="6">
        <dgm:presLayoutVars>
          <dgm:bulletEnabled val="1"/>
        </dgm:presLayoutVars>
      </dgm:prSet>
      <dgm:spPr/>
    </dgm:pt>
    <dgm:pt modelId="{3CD8B862-2657-4B41-997D-22FB2B19E1F3}" type="pres">
      <dgm:prSet presAssocID="{4897E0FC-65AA-E24F-A746-E466CEF35311}" presName="accent_6" presStyleCnt="0"/>
      <dgm:spPr/>
    </dgm:pt>
    <dgm:pt modelId="{B7118016-26DE-6248-8616-3210E4BFB59D}" type="pres">
      <dgm:prSet presAssocID="{4897E0FC-65AA-E24F-A746-E466CEF35311}" presName="accentRepeatNode" presStyleLbl="solidFgAcc1" presStyleIdx="5" presStyleCnt="6"/>
      <dgm:spPr/>
    </dgm:pt>
  </dgm:ptLst>
  <dgm:cxnLst>
    <dgm:cxn modelId="{D65BAD0F-5290-4E4A-872E-9D8873527234}" srcId="{DD6B0370-E615-B340-A5BD-0B2064F01F19}" destId="{3A247D9C-510B-2E45-A457-95508C16AE83}" srcOrd="3" destOrd="0" parTransId="{4B2807BF-005A-764F-82E0-08AC1E5E1C76}" sibTransId="{EAD3F427-6628-C54E-9C8A-A1240767C78A}"/>
    <dgm:cxn modelId="{4154B711-8E4D-C74E-9C0D-371A416332B1}" srcId="{DD6B0370-E615-B340-A5BD-0B2064F01F19}" destId="{4897E0FC-65AA-E24F-A746-E466CEF35311}" srcOrd="5" destOrd="0" parTransId="{B3897DF8-2C2F-2D4E-A5D5-788A184476AD}" sibTransId="{772F6247-AB25-9B44-943C-BC6E9E06BA58}"/>
    <dgm:cxn modelId="{A7ABC113-D74D-4442-83C5-43906A5AF874}" type="presOf" srcId="{D498D1ED-8909-864A-BF50-780F2080BE07}" destId="{47400454-2C53-E44B-AB22-BE1E6CFC3364}" srcOrd="0" destOrd="0" presId="urn:microsoft.com/office/officeart/2008/layout/VerticalCurvedList"/>
    <dgm:cxn modelId="{CCA80145-2675-5B49-ABDA-6CDECA67F551}" type="presOf" srcId="{B8BCAF43-9813-F24F-AA44-9D2A513DF1D3}" destId="{D19EDD80-5D81-D542-BE7F-5470EE200DA8}" srcOrd="0" destOrd="0" presId="urn:microsoft.com/office/officeart/2008/layout/VerticalCurvedList"/>
    <dgm:cxn modelId="{A4539650-E421-4349-9F10-1B68668ED90A}" srcId="{DD6B0370-E615-B340-A5BD-0B2064F01F19}" destId="{2514E811-FB6E-9E46-9B53-A268F7B18101}" srcOrd="2" destOrd="0" parTransId="{E54B3045-6A87-DC4E-B886-1351A31AF921}" sibTransId="{ED10EE0C-F849-F145-96D9-0CAD154AE5FA}"/>
    <dgm:cxn modelId="{64290E5B-7D2A-5E47-82C6-4D951A22B756}" type="presOf" srcId="{A7826AA1-972B-A84E-BFCD-B7FF9D5AFEDF}" destId="{314A0347-171A-FD44-9F3C-D2C5915EB31E}" srcOrd="0" destOrd="0" presId="urn:microsoft.com/office/officeart/2008/layout/VerticalCurvedList"/>
    <dgm:cxn modelId="{D41D065F-9A5E-1A48-9F6E-A965291C8460}" type="presOf" srcId="{4897E0FC-65AA-E24F-A746-E466CEF35311}" destId="{B06F6727-CA89-844C-A2B7-B6FC876A132C}" srcOrd="0" destOrd="0" presId="urn:microsoft.com/office/officeart/2008/layout/VerticalCurvedList"/>
    <dgm:cxn modelId="{4CC83260-4EFB-9940-BB6D-38DFC04F98A7}" type="presOf" srcId="{8C8DC886-96CA-2A4D-82D8-3165D57AC088}" destId="{D53C3E11-B86B-6646-A365-F95174188297}" srcOrd="0" destOrd="0" presId="urn:microsoft.com/office/officeart/2008/layout/VerticalCurvedList"/>
    <dgm:cxn modelId="{B81DE883-A8A9-B044-A16E-DE2000902718}" srcId="{DD6B0370-E615-B340-A5BD-0B2064F01F19}" destId="{8C8DC886-96CA-2A4D-82D8-3165D57AC088}" srcOrd="0" destOrd="0" parTransId="{17BAC25D-8562-5941-97F2-2701F5C0680B}" sibTransId="{B8BCAF43-9813-F24F-AA44-9D2A513DF1D3}"/>
    <dgm:cxn modelId="{B695C695-A3B5-3C48-B4BF-BE21925DA6CD}" srcId="{DD6B0370-E615-B340-A5BD-0B2064F01F19}" destId="{D498D1ED-8909-864A-BF50-780F2080BE07}" srcOrd="4" destOrd="0" parTransId="{FD78D3EB-81E9-8043-9DFD-1950895DBD59}" sibTransId="{F82703D5-0E4C-E447-9AB9-9754D72E1425}"/>
    <dgm:cxn modelId="{D875DCAE-55F5-D948-8D2E-68423A6C9D4A}" srcId="{DD6B0370-E615-B340-A5BD-0B2064F01F19}" destId="{A7826AA1-972B-A84E-BFCD-B7FF9D5AFEDF}" srcOrd="1" destOrd="0" parTransId="{71D7C8AB-1253-6C43-B250-DEB4C4492DB7}" sibTransId="{077F97A6-0BDC-864E-9586-41C4097D7B5D}"/>
    <dgm:cxn modelId="{A01C67EA-0F89-E14D-8255-278A20B131C9}" type="presOf" srcId="{2514E811-FB6E-9E46-9B53-A268F7B18101}" destId="{FFA8AADB-1139-2B4F-85BF-140497239742}" srcOrd="0" destOrd="0" presId="urn:microsoft.com/office/officeart/2008/layout/VerticalCurvedList"/>
    <dgm:cxn modelId="{C18305EE-5FF0-0847-A32B-65C65DC6D2F0}" type="presOf" srcId="{3A247D9C-510B-2E45-A457-95508C16AE83}" destId="{49F00C8A-0282-1A41-94ED-69FDBB419B47}" srcOrd="0" destOrd="0" presId="urn:microsoft.com/office/officeart/2008/layout/VerticalCurvedList"/>
    <dgm:cxn modelId="{E4FEC7FF-8B6B-914E-B14D-419FB5FE80E7}" type="presOf" srcId="{DD6B0370-E615-B340-A5BD-0B2064F01F19}" destId="{0D001FF5-C84F-CF4E-B8DC-A9DA798B8052}" srcOrd="0" destOrd="0" presId="urn:microsoft.com/office/officeart/2008/layout/VerticalCurvedList"/>
    <dgm:cxn modelId="{75FFB3AC-1C34-A841-8B8E-2C9262CF8256}" type="presParOf" srcId="{0D001FF5-C84F-CF4E-B8DC-A9DA798B8052}" destId="{19BD2D14-BC7B-F047-B015-4B3F7155DE5B}" srcOrd="0" destOrd="0" presId="urn:microsoft.com/office/officeart/2008/layout/VerticalCurvedList"/>
    <dgm:cxn modelId="{2C784A39-E85E-EC4F-9D03-54C6006A4CBA}" type="presParOf" srcId="{19BD2D14-BC7B-F047-B015-4B3F7155DE5B}" destId="{2F3317D9-B4FF-8243-A92A-5450ECBADD2D}" srcOrd="0" destOrd="0" presId="urn:microsoft.com/office/officeart/2008/layout/VerticalCurvedList"/>
    <dgm:cxn modelId="{548397EA-B85F-D24C-B3FE-ACEF70C7DD84}" type="presParOf" srcId="{2F3317D9-B4FF-8243-A92A-5450ECBADD2D}" destId="{BCF60E39-81E6-4848-8B35-5FACCD8D06B6}" srcOrd="0" destOrd="0" presId="urn:microsoft.com/office/officeart/2008/layout/VerticalCurvedList"/>
    <dgm:cxn modelId="{7F560BCD-7E13-4C4B-BA30-CB6A7A2AC407}" type="presParOf" srcId="{2F3317D9-B4FF-8243-A92A-5450ECBADD2D}" destId="{D19EDD80-5D81-D542-BE7F-5470EE200DA8}" srcOrd="1" destOrd="0" presId="urn:microsoft.com/office/officeart/2008/layout/VerticalCurvedList"/>
    <dgm:cxn modelId="{C45E8DC4-8A76-584B-8281-DB0A7F8FC89E}" type="presParOf" srcId="{2F3317D9-B4FF-8243-A92A-5450ECBADD2D}" destId="{6F0B245E-6A0A-0844-9C80-5A1DBD240E3B}" srcOrd="2" destOrd="0" presId="urn:microsoft.com/office/officeart/2008/layout/VerticalCurvedList"/>
    <dgm:cxn modelId="{4040C8F3-F11B-E64A-A93F-2018B2C5F9C9}" type="presParOf" srcId="{2F3317D9-B4FF-8243-A92A-5450ECBADD2D}" destId="{5031A0FD-348B-074D-AF38-F8F8AE96F811}" srcOrd="3" destOrd="0" presId="urn:microsoft.com/office/officeart/2008/layout/VerticalCurvedList"/>
    <dgm:cxn modelId="{F035A200-E036-B84A-8372-ABBFF72ED7C4}" type="presParOf" srcId="{19BD2D14-BC7B-F047-B015-4B3F7155DE5B}" destId="{D53C3E11-B86B-6646-A365-F95174188297}" srcOrd="1" destOrd="0" presId="urn:microsoft.com/office/officeart/2008/layout/VerticalCurvedList"/>
    <dgm:cxn modelId="{E3F56641-7671-7442-ACD5-C253DC9BB22C}" type="presParOf" srcId="{19BD2D14-BC7B-F047-B015-4B3F7155DE5B}" destId="{A2D01014-7BB3-9544-90AC-E4483366D7F1}" srcOrd="2" destOrd="0" presId="urn:microsoft.com/office/officeart/2008/layout/VerticalCurvedList"/>
    <dgm:cxn modelId="{4B75703A-70B2-154F-8D57-A04126F5280A}" type="presParOf" srcId="{A2D01014-7BB3-9544-90AC-E4483366D7F1}" destId="{B7626406-7D84-2645-BF7D-D29E1F3D4C1D}" srcOrd="0" destOrd="0" presId="urn:microsoft.com/office/officeart/2008/layout/VerticalCurvedList"/>
    <dgm:cxn modelId="{5A4063A2-32B3-BB40-A0D5-0070533769DB}" type="presParOf" srcId="{19BD2D14-BC7B-F047-B015-4B3F7155DE5B}" destId="{314A0347-171A-FD44-9F3C-D2C5915EB31E}" srcOrd="3" destOrd="0" presId="urn:microsoft.com/office/officeart/2008/layout/VerticalCurvedList"/>
    <dgm:cxn modelId="{2FE74BD0-2A03-D145-AFEA-4BAFD99DA8B8}" type="presParOf" srcId="{19BD2D14-BC7B-F047-B015-4B3F7155DE5B}" destId="{6A34A528-B9F1-4541-ADF9-5F7A113C823A}" srcOrd="4" destOrd="0" presId="urn:microsoft.com/office/officeart/2008/layout/VerticalCurvedList"/>
    <dgm:cxn modelId="{A12ED14B-30E8-BA42-8A19-CDB0054D763B}" type="presParOf" srcId="{6A34A528-B9F1-4541-ADF9-5F7A113C823A}" destId="{FDF9B9BC-90DA-7449-852A-21B8A8FEFF82}" srcOrd="0" destOrd="0" presId="urn:microsoft.com/office/officeart/2008/layout/VerticalCurvedList"/>
    <dgm:cxn modelId="{C44272E4-098C-9640-8526-405C1F55BAB3}" type="presParOf" srcId="{19BD2D14-BC7B-F047-B015-4B3F7155DE5B}" destId="{FFA8AADB-1139-2B4F-85BF-140497239742}" srcOrd="5" destOrd="0" presId="urn:microsoft.com/office/officeart/2008/layout/VerticalCurvedList"/>
    <dgm:cxn modelId="{D21BA803-BB0D-DC42-9B2F-A5277FCA8676}" type="presParOf" srcId="{19BD2D14-BC7B-F047-B015-4B3F7155DE5B}" destId="{20D87DEA-BB55-1A46-A8AC-02BF485AF43D}" srcOrd="6" destOrd="0" presId="urn:microsoft.com/office/officeart/2008/layout/VerticalCurvedList"/>
    <dgm:cxn modelId="{09357EDE-FD47-5845-99E0-F944AB233EAC}" type="presParOf" srcId="{20D87DEA-BB55-1A46-A8AC-02BF485AF43D}" destId="{BB9AA0D3-FC4B-DE4B-BC7E-A173C71351FB}" srcOrd="0" destOrd="0" presId="urn:microsoft.com/office/officeart/2008/layout/VerticalCurvedList"/>
    <dgm:cxn modelId="{123F41DE-C9C7-3F42-A292-8E16922300FA}" type="presParOf" srcId="{19BD2D14-BC7B-F047-B015-4B3F7155DE5B}" destId="{49F00C8A-0282-1A41-94ED-69FDBB419B47}" srcOrd="7" destOrd="0" presId="urn:microsoft.com/office/officeart/2008/layout/VerticalCurvedList"/>
    <dgm:cxn modelId="{CBE6CBE5-C18F-9446-9DC0-3A20A43D3857}" type="presParOf" srcId="{19BD2D14-BC7B-F047-B015-4B3F7155DE5B}" destId="{31BDE103-3F25-5B4B-9B37-CF1EEB33C0D0}" srcOrd="8" destOrd="0" presId="urn:microsoft.com/office/officeart/2008/layout/VerticalCurvedList"/>
    <dgm:cxn modelId="{440D5FE5-B59B-7A40-B63E-5DD2100A25AA}" type="presParOf" srcId="{31BDE103-3F25-5B4B-9B37-CF1EEB33C0D0}" destId="{AA767B0A-1153-7A4B-ACB2-CCB661C76468}" srcOrd="0" destOrd="0" presId="urn:microsoft.com/office/officeart/2008/layout/VerticalCurvedList"/>
    <dgm:cxn modelId="{04F49FC5-614D-8849-A64E-C86098F6B404}" type="presParOf" srcId="{19BD2D14-BC7B-F047-B015-4B3F7155DE5B}" destId="{47400454-2C53-E44B-AB22-BE1E6CFC3364}" srcOrd="9" destOrd="0" presId="urn:microsoft.com/office/officeart/2008/layout/VerticalCurvedList"/>
    <dgm:cxn modelId="{B0341D4A-5F4B-BC4F-A0C1-34506F686F76}" type="presParOf" srcId="{19BD2D14-BC7B-F047-B015-4B3F7155DE5B}" destId="{BFD03072-B728-4B48-B24A-B114EECADE02}" srcOrd="10" destOrd="0" presId="urn:microsoft.com/office/officeart/2008/layout/VerticalCurvedList"/>
    <dgm:cxn modelId="{D6084608-7FB1-9645-A5B2-F54EE3CB149B}" type="presParOf" srcId="{BFD03072-B728-4B48-B24A-B114EECADE02}" destId="{650527B6-C9EE-F943-AB93-63DDA549680E}" srcOrd="0" destOrd="0" presId="urn:microsoft.com/office/officeart/2008/layout/VerticalCurvedList"/>
    <dgm:cxn modelId="{9DAE2253-6FB7-CA40-88B4-E9A600D663F7}" type="presParOf" srcId="{19BD2D14-BC7B-F047-B015-4B3F7155DE5B}" destId="{B06F6727-CA89-844C-A2B7-B6FC876A132C}" srcOrd="11" destOrd="0" presId="urn:microsoft.com/office/officeart/2008/layout/VerticalCurvedList"/>
    <dgm:cxn modelId="{028279DB-5435-B24C-B700-34E1012EE231}" type="presParOf" srcId="{19BD2D14-BC7B-F047-B015-4B3F7155DE5B}" destId="{3CD8B862-2657-4B41-997D-22FB2B19E1F3}" srcOrd="12" destOrd="0" presId="urn:microsoft.com/office/officeart/2008/layout/VerticalCurvedList"/>
    <dgm:cxn modelId="{9426C46B-EBC9-4348-954A-37F429DA8643}" type="presParOf" srcId="{3CD8B862-2657-4B41-997D-22FB2B19E1F3}" destId="{B7118016-26DE-6248-8616-3210E4BFB59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607988E-A0D2-9D4E-A91E-95F3A36460CF}" type="doc">
      <dgm:prSet loTypeId="urn:microsoft.com/office/officeart/2005/8/layout/hList3" loCatId="" qsTypeId="urn:microsoft.com/office/officeart/2005/8/quickstyle/simple5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B9CD09F1-DAB8-814C-A359-3939074B85DD}">
      <dgm:prSet phldrT="[Text]"/>
      <dgm:spPr/>
      <dgm:t>
        <a:bodyPr/>
        <a:lstStyle/>
        <a:p>
          <a:r>
            <a:rPr lang="en-US" dirty="0" err="1"/>
            <a:t>Principais</a:t>
          </a:r>
          <a:r>
            <a:rPr lang="en-US" dirty="0"/>
            <a:t> </a:t>
          </a:r>
          <a:r>
            <a:rPr lang="en-US" dirty="0" err="1"/>
            <a:t>Efeitos</a:t>
          </a:r>
          <a:endParaRPr lang="en-US" dirty="0"/>
        </a:p>
      </dgm:t>
    </dgm:pt>
    <dgm:pt modelId="{2C42F523-1D22-474E-BEF3-0686CD3C2803}" type="parTrans" cxnId="{7355B53B-1487-2949-A9F2-5DEC2C0EE257}">
      <dgm:prSet/>
      <dgm:spPr/>
      <dgm:t>
        <a:bodyPr/>
        <a:lstStyle/>
        <a:p>
          <a:endParaRPr lang="en-US"/>
        </a:p>
      </dgm:t>
    </dgm:pt>
    <dgm:pt modelId="{74C08E8D-3029-FE4A-B4CD-A9920FD63022}" type="sibTrans" cxnId="{7355B53B-1487-2949-A9F2-5DEC2C0EE257}">
      <dgm:prSet/>
      <dgm:spPr/>
      <dgm:t>
        <a:bodyPr/>
        <a:lstStyle/>
        <a:p>
          <a:endParaRPr lang="en-US"/>
        </a:p>
      </dgm:t>
    </dgm:pt>
    <dgm:pt modelId="{3C6CFE2F-3512-AE47-9948-D95B61943DDF}">
      <dgm:prSet phldrT="[Text]"/>
      <dgm:spPr/>
      <dgm:t>
        <a:bodyPr/>
        <a:lstStyle/>
        <a:p>
          <a:r>
            <a:rPr lang="en-US" dirty="0" err="1"/>
            <a:t>Ciência</a:t>
          </a:r>
          <a:endParaRPr lang="en-US" dirty="0"/>
        </a:p>
      </dgm:t>
    </dgm:pt>
    <dgm:pt modelId="{5B2CE306-6536-254F-A2C2-969E57AFB519}" type="parTrans" cxnId="{24DA4828-91D6-104E-9600-A9B44E0145EC}">
      <dgm:prSet/>
      <dgm:spPr/>
      <dgm:t>
        <a:bodyPr/>
        <a:lstStyle/>
        <a:p>
          <a:endParaRPr lang="en-US"/>
        </a:p>
      </dgm:t>
    </dgm:pt>
    <dgm:pt modelId="{BF55537C-72AB-0841-8AA2-39BD8F1140A9}" type="sibTrans" cxnId="{24DA4828-91D6-104E-9600-A9B44E0145EC}">
      <dgm:prSet/>
      <dgm:spPr/>
      <dgm:t>
        <a:bodyPr/>
        <a:lstStyle/>
        <a:p>
          <a:endParaRPr lang="en-US"/>
        </a:p>
      </dgm:t>
    </dgm:pt>
    <dgm:pt modelId="{BFC676B5-B2DB-244A-AFBF-A1158EFE034A}">
      <dgm:prSet phldrT="[Text]"/>
      <dgm:spPr/>
      <dgm:t>
        <a:bodyPr/>
        <a:lstStyle/>
        <a:p>
          <a:r>
            <a:rPr lang="en-US" dirty="0" err="1"/>
            <a:t>Fixação</a:t>
          </a:r>
          <a:r>
            <a:rPr lang="en-US" dirty="0"/>
            <a:t> do </a:t>
          </a:r>
          <a:r>
            <a:rPr lang="en-US" dirty="0" err="1"/>
            <a:t>termo</a:t>
          </a:r>
          <a:r>
            <a:rPr lang="en-US" dirty="0"/>
            <a:t> </a:t>
          </a:r>
          <a:r>
            <a:rPr lang="en-US" i="1" dirty="0"/>
            <a:t>a quo </a:t>
          </a:r>
          <a:r>
            <a:rPr lang="en-US" dirty="0"/>
            <a:t>dos </a:t>
          </a:r>
          <a:r>
            <a:rPr lang="en-US" dirty="0" err="1"/>
            <a:t>prazos</a:t>
          </a:r>
          <a:r>
            <a:rPr lang="en-US" dirty="0"/>
            <a:t> </a:t>
          </a:r>
          <a:r>
            <a:rPr lang="en-US" dirty="0" err="1"/>
            <a:t>processuais</a:t>
          </a:r>
          <a:endParaRPr lang="en-US" dirty="0"/>
        </a:p>
      </dgm:t>
    </dgm:pt>
    <dgm:pt modelId="{90BEF635-8196-A145-835E-D07DD44BFE2B}" type="parTrans" cxnId="{208952FC-70F9-E34C-A203-AD793FA3F29A}">
      <dgm:prSet/>
      <dgm:spPr/>
      <dgm:t>
        <a:bodyPr/>
        <a:lstStyle/>
        <a:p>
          <a:endParaRPr lang="en-US"/>
        </a:p>
      </dgm:t>
    </dgm:pt>
    <dgm:pt modelId="{D3F2353B-5466-144D-98ED-75A66BBFF09B}" type="sibTrans" cxnId="{208952FC-70F9-E34C-A203-AD793FA3F29A}">
      <dgm:prSet/>
      <dgm:spPr/>
      <dgm:t>
        <a:bodyPr/>
        <a:lstStyle/>
        <a:p>
          <a:endParaRPr lang="en-US"/>
        </a:p>
      </dgm:t>
    </dgm:pt>
    <dgm:pt modelId="{DFC6B397-5A5F-F94A-8FF0-6686D66FA8C5}">
      <dgm:prSet phldrT="[Text]"/>
      <dgm:spPr/>
      <dgm:t>
        <a:bodyPr/>
        <a:lstStyle/>
        <a:p>
          <a:r>
            <a:rPr lang="en-US" dirty="0" err="1"/>
            <a:t>Preclusão</a:t>
          </a:r>
          <a:endParaRPr lang="en-US" dirty="0"/>
        </a:p>
      </dgm:t>
    </dgm:pt>
    <dgm:pt modelId="{4B00E6CA-CD6E-BA43-8A8F-5141397E5CBE}" type="parTrans" cxnId="{CAC7503A-819F-3E40-844F-DC502D9570D2}">
      <dgm:prSet/>
      <dgm:spPr/>
      <dgm:t>
        <a:bodyPr/>
        <a:lstStyle/>
        <a:p>
          <a:endParaRPr lang="en-US"/>
        </a:p>
      </dgm:t>
    </dgm:pt>
    <dgm:pt modelId="{7F62C00A-79FA-F34F-B922-CECF412F87ED}" type="sibTrans" cxnId="{CAC7503A-819F-3E40-844F-DC502D9570D2}">
      <dgm:prSet/>
      <dgm:spPr/>
      <dgm:t>
        <a:bodyPr/>
        <a:lstStyle/>
        <a:p>
          <a:endParaRPr lang="en-US"/>
        </a:p>
      </dgm:t>
    </dgm:pt>
    <dgm:pt modelId="{13A41189-E319-5545-8D0B-D6A47F9B6B55}" type="pres">
      <dgm:prSet presAssocID="{3607988E-A0D2-9D4E-A91E-95F3A36460CF}" presName="composite" presStyleCnt="0">
        <dgm:presLayoutVars>
          <dgm:chMax val="1"/>
          <dgm:dir/>
          <dgm:resizeHandles val="exact"/>
        </dgm:presLayoutVars>
      </dgm:prSet>
      <dgm:spPr/>
    </dgm:pt>
    <dgm:pt modelId="{DF501DCD-01C8-324D-B4F7-31883DF5A4F6}" type="pres">
      <dgm:prSet presAssocID="{B9CD09F1-DAB8-814C-A359-3939074B85DD}" presName="roof" presStyleLbl="dkBgShp" presStyleIdx="0" presStyleCnt="2"/>
      <dgm:spPr/>
    </dgm:pt>
    <dgm:pt modelId="{A80876E0-6D6F-774F-BA73-33C06E7DB591}" type="pres">
      <dgm:prSet presAssocID="{B9CD09F1-DAB8-814C-A359-3939074B85DD}" presName="pillars" presStyleCnt="0"/>
      <dgm:spPr/>
    </dgm:pt>
    <dgm:pt modelId="{4D96DDFF-1BE8-0D4B-B393-EDFA0349535A}" type="pres">
      <dgm:prSet presAssocID="{B9CD09F1-DAB8-814C-A359-3939074B85DD}" presName="pillar1" presStyleLbl="node1" presStyleIdx="0" presStyleCnt="3">
        <dgm:presLayoutVars>
          <dgm:bulletEnabled val="1"/>
        </dgm:presLayoutVars>
      </dgm:prSet>
      <dgm:spPr/>
    </dgm:pt>
    <dgm:pt modelId="{58822477-CCEF-3C47-87E0-16A93FBEDEFD}" type="pres">
      <dgm:prSet presAssocID="{BFC676B5-B2DB-244A-AFBF-A1158EFE034A}" presName="pillarX" presStyleLbl="node1" presStyleIdx="1" presStyleCnt="3">
        <dgm:presLayoutVars>
          <dgm:bulletEnabled val="1"/>
        </dgm:presLayoutVars>
      </dgm:prSet>
      <dgm:spPr/>
    </dgm:pt>
    <dgm:pt modelId="{EB610D1D-F7FD-064A-902B-00888F42309C}" type="pres">
      <dgm:prSet presAssocID="{DFC6B397-5A5F-F94A-8FF0-6686D66FA8C5}" presName="pillarX" presStyleLbl="node1" presStyleIdx="2" presStyleCnt="3">
        <dgm:presLayoutVars>
          <dgm:bulletEnabled val="1"/>
        </dgm:presLayoutVars>
      </dgm:prSet>
      <dgm:spPr/>
    </dgm:pt>
    <dgm:pt modelId="{9F84058F-828D-3E49-904D-9E56E2A79800}" type="pres">
      <dgm:prSet presAssocID="{B9CD09F1-DAB8-814C-A359-3939074B85DD}" presName="base" presStyleLbl="dkBgShp" presStyleIdx="1" presStyleCnt="2"/>
      <dgm:spPr/>
    </dgm:pt>
  </dgm:ptLst>
  <dgm:cxnLst>
    <dgm:cxn modelId="{46926D15-0BA9-1D44-8BC8-AAEC8EB7743D}" type="presOf" srcId="{3607988E-A0D2-9D4E-A91E-95F3A36460CF}" destId="{13A41189-E319-5545-8D0B-D6A47F9B6B55}" srcOrd="0" destOrd="0" presId="urn:microsoft.com/office/officeart/2005/8/layout/hList3"/>
    <dgm:cxn modelId="{24DA4828-91D6-104E-9600-A9B44E0145EC}" srcId="{B9CD09F1-DAB8-814C-A359-3939074B85DD}" destId="{3C6CFE2F-3512-AE47-9948-D95B61943DDF}" srcOrd="0" destOrd="0" parTransId="{5B2CE306-6536-254F-A2C2-969E57AFB519}" sibTransId="{BF55537C-72AB-0841-8AA2-39BD8F1140A9}"/>
    <dgm:cxn modelId="{CAC7503A-819F-3E40-844F-DC502D9570D2}" srcId="{B9CD09F1-DAB8-814C-A359-3939074B85DD}" destId="{DFC6B397-5A5F-F94A-8FF0-6686D66FA8C5}" srcOrd="2" destOrd="0" parTransId="{4B00E6CA-CD6E-BA43-8A8F-5141397E5CBE}" sibTransId="{7F62C00A-79FA-F34F-B922-CECF412F87ED}"/>
    <dgm:cxn modelId="{7355B53B-1487-2949-A9F2-5DEC2C0EE257}" srcId="{3607988E-A0D2-9D4E-A91E-95F3A36460CF}" destId="{B9CD09F1-DAB8-814C-A359-3939074B85DD}" srcOrd="0" destOrd="0" parTransId="{2C42F523-1D22-474E-BEF3-0686CD3C2803}" sibTransId="{74C08E8D-3029-FE4A-B4CD-A9920FD63022}"/>
    <dgm:cxn modelId="{03022248-66CF-DB4B-BD01-B96FEE4370E7}" type="presOf" srcId="{B9CD09F1-DAB8-814C-A359-3939074B85DD}" destId="{DF501DCD-01C8-324D-B4F7-31883DF5A4F6}" srcOrd="0" destOrd="0" presId="urn:microsoft.com/office/officeart/2005/8/layout/hList3"/>
    <dgm:cxn modelId="{3E9E0C72-5434-2547-A635-190069C73CC6}" type="presOf" srcId="{BFC676B5-B2DB-244A-AFBF-A1158EFE034A}" destId="{58822477-CCEF-3C47-87E0-16A93FBEDEFD}" srcOrd="0" destOrd="0" presId="urn:microsoft.com/office/officeart/2005/8/layout/hList3"/>
    <dgm:cxn modelId="{EB8130AF-CBAE-1448-AFF5-7C19BED0FEE6}" type="presOf" srcId="{DFC6B397-5A5F-F94A-8FF0-6686D66FA8C5}" destId="{EB610D1D-F7FD-064A-902B-00888F42309C}" srcOrd="0" destOrd="0" presId="urn:microsoft.com/office/officeart/2005/8/layout/hList3"/>
    <dgm:cxn modelId="{894475E1-1062-A04A-94CF-DDF09367EF1C}" type="presOf" srcId="{3C6CFE2F-3512-AE47-9948-D95B61943DDF}" destId="{4D96DDFF-1BE8-0D4B-B393-EDFA0349535A}" srcOrd="0" destOrd="0" presId="urn:microsoft.com/office/officeart/2005/8/layout/hList3"/>
    <dgm:cxn modelId="{208952FC-70F9-E34C-A203-AD793FA3F29A}" srcId="{B9CD09F1-DAB8-814C-A359-3939074B85DD}" destId="{BFC676B5-B2DB-244A-AFBF-A1158EFE034A}" srcOrd="1" destOrd="0" parTransId="{90BEF635-8196-A145-835E-D07DD44BFE2B}" sibTransId="{D3F2353B-5466-144D-98ED-75A66BBFF09B}"/>
    <dgm:cxn modelId="{7656A706-0F79-EE4C-B55D-9B35FD8D058A}" type="presParOf" srcId="{13A41189-E319-5545-8D0B-D6A47F9B6B55}" destId="{DF501DCD-01C8-324D-B4F7-31883DF5A4F6}" srcOrd="0" destOrd="0" presId="urn:microsoft.com/office/officeart/2005/8/layout/hList3"/>
    <dgm:cxn modelId="{4F2A1DC7-BF13-8E4E-A1A9-3A85C9F7A50B}" type="presParOf" srcId="{13A41189-E319-5545-8D0B-D6A47F9B6B55}" destId="{A80876E0-6D6F-774F-BA73-33C06E7DB591}" srcOrd="1" destOrd="0" presId="urn:microsoft.com/office/officeart/2005/8/layout/hList3"/>
    <dgm:cxn modelId="{10651414-D960-C14E-9D6E-5E9FA8E9ABF5}" type="presParOf" srcId="{A80876E0-6D6F-774F-BA73-33C06E7DB591}" destId="{4D96DDFF-1BE8-0D4B-B393-EDFA0349535A}" srcOrd="0" destOrd="0" presId="urn:microsoft.com/office/officeart/2005/8/layout/hList3"/>
    <dgm:cxn modelId="{2A511883-E315-E042-BDA2-90D22A5F58FA}" type="presParOf" srcId="{A80876E0-6D6F-774F-BA73-33C06E7DB591}" destId="{58822477-CCEF-3C47-87E0-16A93FBEDEFD}" srcOrd="1" destOrd="0" presId="urn:microsoft.com/office/officeart/2005/8/layout/hList3"/>
    <dgm:cxn modelId="{94629429-DB05-8444-A5C2-65A5AED122F3}" type="presParOf" srcId="{A80876E0-6D6F-774F-BA73-33C06E7DB591}" destId="{EB610D1D-F7FD-064A-902B-00888F42309C}" srcOrd="2" destOrd="0" presId="urn:microsoft.com/office/officeart/2005/8/layout/hList3"/>
    <dgm:cxn modelId="{D2FAF5EE-E293-C24F-9952-3EFA5268D3C1}" type="presParOf" srcId="{13A41189-E319-5545-8D0B-D6A47F9B6B55}" destId="{9F84058F-828D-3E49-904D-9E56E2A79800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43F9F7D-4234-AD46-B91F-27CF16E4D38F}" type="doc">
      <dgm:prSet loTypeId="urn:microsoft.com/office/officeart/2005/8/layout/hList3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0390B671-4B6E-1543-8D5D-2750A42855F9}">
      <dgm:prSet phldrT="[Text]"/>
      <dgm:spPr/>
      <dgm:t>
        <a:bodyPr/>
        <a:lstStyle/>
        <a:p>
          <a:r>
            <a:rPr lang="en-US" dirty="0" err="1"/>
            <a:t>Cartas</a:t>
          </a:r>
          <a:endParaRPr lang="en-US" dirty="0"/>
        </a:p>
      </dgm:t>
    </dgm:pt>
    <dgm:pt modelId="{1052C182-C61A-4144-A735-99B4B917E8AA}" type="parTrans" cxnId="{6C0B3163-DBC2-C74E-8513-BFD4BF147E33}">
      <dgm:prSet/>
      <dgm:spPr/>
      <dgm:t>
        <a:bodyPr/>
        <a:lstStyle/>
        <a:p>
          <a:endParaRPr lang="en-US"/>
        </a:p>
      </dgm:t>
    </dgm:pt>
    <dgm:pt modelId="{613B5F72-FB83-E54F-B354-8BE2293AED74}" type="sibTrans" cxnId="{6C0B3163-DBC2-C74E-8513-BFD4BF147E33}">
      <dgm:prSet/>
      <dgm:spPr/>
      <dgm:t>
        <a:bodyPr/>
        <a:lstStyle/>
        <a:p>
          <a:endParaRPr lang="en-US"/>
        </a:p>
      </dgm:t>
    </dgm:pt>
    <dgm:pt modelId="{C768409B-ABEF-8F45-A29F-EC68F07ABE34}">
      <dgm:prSet phldrT="[Text]"/>
      <dgm:spPr/>
      <dgm:t>
        <a:bodyPr/>
        <a:lstStyle/>
        <a:p>
          <a:r>
            <a:rPr lang="en-US" dirty="0"/>
            <a:t>De </a:t>
          </a:r>
          <a:r>
            <a:rPr lang="en-US" dirty="0" err="1"/>
            <a:t>Ordem</a:t>
          </a:r>
          <a:endParaRPr lang="en-US" dirty="0"/>
        </a:p>
      </dgm:t>
    </dgm:pt>
    <dgm:pt modelId="{06183F79-FD90-C54F-AA95-4C4D2DE0D30E}" type="parTrans" cxnId="{365856A1-0839-9B46-B491-AC415CCCA15B}">
      <dgm:prSet/>
      <dgm:spPr/>
      <dgm:t>
        <a:bodyPr/>
        <a:lstStyle/>
        <a:p>
          <a:endParaRPr lang="en-US"/>
        </a:p>
      </dgm:t>
    </dgm:pt>
    <dgm:pt modelId="{689E7C0D-3147-EB42-AD53-2F47311CB20B}" type="sibTrans" cxnId="{365856A1-0839-9B46-B491-AC415CCCA15B}">
      <dgm:prSet/>
      <dgm:spPr/>
      <dgm:t>
        <a:bodyPr/>
        <a:lstStyle/>
        <a:p>
          <a:endParaRPr lang="en-US"/>
        </a:p>
      </dgm:t>
    </dgm:pt>
    <dgm:pt modelId="{AF962D4C-0238-3D45-8634-293F9A9F01C9}">
      <dgm:prSet phldrT="[Text]"/>
      <dgm:spPr/>
      <dgm:t>
        <a:bodyPr/>
        <a:lstStyle/>
        <a:p>
          <a:r>
            <a:rPr lang="en-US" dirty="0" err="1"/>
            <a:t>Precatórias</a:t>
          </a:r>
          <a:endParaRPr lang="en-US" dirty="0"/>
        </a:p>
      </dgm:t>
    </dgm:pt>
    <dgm:pt modelId="{6EB536BF-9444-9440-AFE1-C1A91BE82956}" type="parTrans" cxnId="{398192A1-8ADF-874C-B744-EB66024E24C1}">
      <dgm:prSet/>
      <dgm:spPr/>
      <dgm:t>
        <a:bodyPr/>
        <a:lstStyle/>
        <a:p>
          <a:endParaRPr lang="en-US"/>
        </a:p>
      </dgm:t>
    </dgm:pt>
    <dgm:pt modelId="{754B61EB-0F77-B94D-B36A-7B94962613FF}" type="sibTrans" cxnId="{398192A1-8ADF-874C-B744-EB66024E24C1}">
      <dgm:prSet/>
      <dgm:spPr/>
      <dgm:t>
        <a:bodyPr/>
        <a:lstStyle/>
        <a:p>
          <a:endParaRPr lang="en-US"/>
        </a:p>
      </dgm:t>
    </dgm:pt>
    <dgm:pt modelId="{18DD89A3-9061-7142-A228-9E937E57E173}">
      <dgm:prSet phldrT="[Text]"/>
      <dgm:spPr/>
      <dgm:t>
        <a:bodyPr/>
        <a:lstStyle/>
        <a:p>
          <a:r>
            <a:rPr lang="en-US" dirty="0" err="1"/>
            <a:t>Rogatórias</a:t>
          </a:r>
          <a:endParaRPr lang="en-US" dirty="0"/>
        </a:p>
      </dgm:t>
    </dgm:pt>
    <dgm:pt modelId="{21C3F7C5-3CEB-8046-8945-E4E17659586C}" type="parTrans" cxnId="{57BFA65C-E044-464A-8A0B-8C788F792D39}">
      <dgm:prSet/>
      <dgm:spPr/>
      <dgm:t>
        <a:bodyPr/>
        <a:lstStyle/>
        <a:p>
          <a:endParaRPr lang="en-US"/>
        </a:p>
      </dgm:t>
    </dgm:pt>
    <dgm:pt modelId="{8495184E-F74D-514C-8100-5D02B73359C1}" type="sibTrans" cxnId="{57BFA65C-E044-464A-8A0B-8C788F792D39}">
      <dgm:prSet/>
      <dgm:spPr/>
      <dgm:t>
        <a:bodyPr/>
        <a:lstStyle/>
        <a:p>
          <a:endParaRPr lang="en-US"/>
        </a:p>
      </dgm:t>
    </dgm:pt>
    <dgm:pt modelId="{A52EF50E-0CBF-834D-A28C-EB3CF8F1D288}">
      <dgm:prSet phldrT="[Text]"/>
      <dgm:spPr/>
      <dgm:t>
        <a:bodyPr/>
        <a:lstStyle/>
        <a:p>
          <a:r>
            <a:rPr lang="en-US" dirty="0" err="1"/>
            <a:t>Arbitrais</a:t>
          </a:r>
          <a:endParaRPr lang="en-US" dirty="0"/>
        </a:p>
      </dgm:t>
    </dgm:pt>
    <dgm:pt modelId="{AA164BCA-5929-2841-9700-B7FCDC2DA686}" type="parTrans" cxnId="{88890D91-D3A2-F54B-8AE9-5B737373B266}">
      <dgm:prSet/>
      <dgm:spPr/>
    </dgm:pt>
    <dgm:pt modelId="{5E2DD20E-A68A-8A42-8D45-024DBBA1466C}" type="sibTrans" cxnId="{88890D91-D3A2-F54B-8AE9-5B737373B266}">
      <dgm:prSet/>
      <dgm:spPr/>
    </dgm:pt>
    <dgm:pt modelId="{9830A714-8BE8-994D-AC12-F417305C7B06}" type="pres">
      <dgm:prSet presAssocID="{643F9F7D-4234-AD46-B91F-27CF16E4D38F}" presName="composite" presStyleCnt="0">
        <dgm:presLayoutVars>
          <dgm:chMax val="1"/>
          <dgm:dir/>
          <dgm:resizeHandles val="exact"/>
        </dgm:presLayoutVars>
      </dgm:prSet>
      <dgm:spPr/>
    </dgm:pt>
    <dgm:pt modelId="{3D416CBF-1863-544C-B815-D93681410A68}" type="pres">
      <dgm:prSet presAssocID="{0390B671-4B6E-1543-8D5D-2750A42855F9}" presName="roof" presStyleLbl="dkBgShp" presStyleIdx="0" presStyleCnt="2"/>
      <dgm:spPr/>
    </dgm:pt>
    <dgm:pt modelId="{B88A19B1-86D2-6740-B0C5-8A575B2CF24F}" type="pres">
      <dgm:prSet presAssocID="{0390B671-4B6E-1543-8D5D-2750A42855F9}" presName="pillars" presStyleCnt="0"/>
      <dgm:spPr/>
    </dgm:pt>
    <dgm:pt modelId="{A85312D9-AAB6-DC47-B9F8-39F5BC6981C1}" type="pres">
      <dgm:prSet presAssocID="{0390B671-4B6E-1543-8D5D-2750A42855F9}" presName="pillar1" presStyleLbl="node1" presStyleIdx="0" presStyleCnt="4">
        <dgm:presLayoutVars>
          <dgm:bulletEnabled val="1"/>
        </dgm:presLayoutVars>
      </dgm:prSet>
      <dgm:spPr/>
    </dgm:pt>
    <dgm:pt modelId="{294FA469-7E16-1A43-96BC-5028F19874BF}" type="pres">
      <dgm:prSet presAssocID="{AF962D4C-0238-3D45-8634-293F9A9F01C9}" presName="pillarX" presStyleLbl="node1" presStyleIdx="1" presStyleCnt="4">
        <dgm:presLayoutVars>
          <dgm:bulletEnabled val="1"/>
        </dgm:presLayoutVars>
      </dgm:prSet>
      <dgm:spPr/>
    </dgm:pt>
    <dgm:pt modelId="{0900B9BD-65F9-BF4E-8B70-1EFE69FDA82F}" type="pres">
      <dgm:prSet presAssocID="{18DD89A3-9061-7142-A228-9E937E57E173}" presName="pillarX" presStyleLbl="node1" presStyleIdx="2" presStyleCnt="4">
        <dgm:presLayoutVars>
          <dgm:bulletEnabled val="1"/>
        </dgm:presLayoutVars>
      </dgm:prSet>
      <dgm:spPr/>
    </dgm:pt>
    <dgm:pt modelId="{8622230E-9616-E046-B2D1-B4B55D2DCD2C}" type="pres">
      <dgm:prSet presAssocID="{A52EF50E-0CBF-834D-A28C-EB3CF8F1D288}" presName="pillarX" presStyleLbl="node1" presStyleIdx="3" presStyleCnt="4">
        <dgm:presLayoutVars>
          <dgm:bulletEnabled val="1"/>
        </dgm:presLayoutVars>
      </dgm:prSet>
      <dgm:spPr/>
    </dgm:pt>
    <dgm:pt modelId="{3F181A30-F8A4-CD4E-B791-07BEFA3C6823}" type="pres">
      <dgm:prSet presAssocID="{0390B671-4B6E-1543-8D5D-2750A42855F9}" presName="base" presStyleLbl="dkBgShp" presStyleIdx="1" presStyleCnt="2"/>
      <dgm:spPr/>
    </dgm:pt>
  </dgm:ptLst>
  <dgm:cxnLst>
    <dgm:cxn modelId="{6C5B2325-9AC5-BA41-8372-3065D7A1AE65}" type="presOf" srcId="{0390B671-4B6E-1543-8D5D-2750A42855F9}" destId="{3D416CBF-1863-544C-B815-D93681410A68}" srcOrd="0" destOrd="0" presId="urn:microsoft.com/office/officeart/2005/8/layout/hList3"/>
    <dgm:cxn modelId="{37350C26-3532-654D-9DED-5A935847104A}" type="presOf" srcId="{643F9F7D-4234-AD46-B91F-27CF16E4D38F}" destId="{9830A714-8BE8-994D-AC12-F417305C7B06}" srcOrd="0" destOrd="0" presId="urn:microsoft.com/office/officeart/2005/8/layout/hList3"/>
    <dgm:cxn modelId="{5B305428-817E-C64C-B361-0D7F19A3DA88}" type="presOf" srcId="{AF962D4C-0238-3D45-8634-293F9A9F01C9}" destId="{294FA469-7E16-1A43-96BC-5028F19874BF}" srcOrd="0" destOrd="0" presId="urn:microsoft.com/office/officeart/2005/8/layout/hList3"/>
    <dgm:cxn modelId="{D9FEC644-0003-BB47-84B4-A89AB32E1D27}" type="presOf" srcId="{A52EF50E-0CBF-834D-A28C-EB3CF8F1D288}" destId="{8622230E-9616-E046-B2D1-B4B55D2DCD2C}" srcOrd="0" destOrd="0" presId="urn:microsoft.com/office/officeart/2005/8/layout/hList3"/>
    <dgm:cxn modelId="{57BFA65C-E044-464A-8A0B-8C788F792D39}" srcId="{0390B671-4B6E-1543-8D5D-2750A42855F9}" destId="{18DD89A3-9061-7142-A228-9E937E57E173}" srcOrd="2" destOrd="0" parTransId="{21C3F7C5-3CEB-8046-8945-E4E17659586C}" sibTransId="{8495184E-F74D-514C-8100-5D02B73359C1}"/>
    <dgm:cxn modelId="{6C0B3163-DBC2-C74E-8513-BFD4BF147E33}" srcId="{643F9F7D-4234-AD46-B91F-27CF16E4D38F}" destId="{0390B671-4B6E-1543-8D5D-2750A42855F9}" srcOrd="0" destOrd="0" parTransId="{1052C182-C61A-4144-A735-99B4B917E8AA}" sibTransId="{613B5F72-FB83-E54F-B354-8BE2293AED74}"/>
    <dgm:cxn modelId="{88890D91-D3A2-F54B-8AE9-5B737373B266}" srcId="{0390B671-4B6E-1543-8D5D-2750A42855F9}" destId="{A52EF50E-0CBF-834D-A28C-EB3CF8F1D288}" srcOrd="3" destOrd="0" parTransId="{AA164BCA-5929-2841-9700-B7FCDC2DA686}" sibTransId="{5E2DD20E-A68A-8A42-8D45-024DBBA1466C}"/>
    <dgm:cxn modelId="{365856A1-0839-9B46-B491-AC415CCCA15B}" srcId="{0390B671-4B6E-1543-8D5D-2750A42855F9}" destId="{C768409B-ABEF-8F45-A29F-EC68F07ABE34}" srcOrd="0" destOrd="0" parTransId="{06183F79-FD90-C54F-AA95-4C4D2DE0D30E}" sibTransId="{689E7C0D-3147-EB42-AD53-2F47311CB20B}"/>
    <dgm:cxn modelId="{398192A1-8ADF-874C-B744-EB66024E24C1}" srcId="{0390B671-4B6E-1543-8D5D-2750A42855F9}" destId="{AF962D4C-0238-3D45-8634-293F9A9F01C9}" srcOrd="1" destOrd="0" parTransId="{6EB536BF-9444-9440-AFE1-C1A91BE82956}" sibTransId="{754B61EB-0F77-B94D-B36A-7B94962613FF}"/>
    <dgm:cxn modelId="{FDF3F6C7-666F-C448-AEC4-B98A90EA9D3E}" type="presOf" srcId="{C768409B-ABEF-8F45-A29F-EC68F07ABE34}" destId="{A85312D9-AAB6-DC47-B9F8-39F5BC6981C1}" srcOrd="0" destOrd="0" presId="urn:microsoft.com/office/officeart/2005/8/layout/hList3"/>
    <dgm:cxn modelId="{1F4BF8D2-6C40-C846-86EA-611DE6A54758}" type="presOf" srcId="{18DD89A3-9061-7142-A228-9E937E57E173}" destId="{0900B9BD-65F9-BF4E-8B70-1EFE69FDA82F}" srcOrd="0" destOrd="0" presId="urn:microsoft.com/office/officeart/2005/8/layout/hList3"/>
    <dgm:cxn modelId="{3E0152EB-26C3-5949-AA46-A0C50EA6DEA2}" type="presParOf" srcId="{9830A714-8BE8-994D-AC12-F417305C7B06}" destId="{3D416CBF-1863-544C-B815-D93681410A68}" srcOrd="0" destOrd="0" presId="urn:microsoft.com/office/officeart/2005/8/layout/hList3"/>
    <dgm:cxn modelId="{2D26CF72-F4A3-C240-9819-04FEF33E85AC}" type="presParOf" srcId="{9830A714-8BE8-994D-AC12-F417305C7B06}" destId="{B88A19B1-86D2-6740-B0C5-8A575B2CF24F}" srcOrd="1" destOrd="0" presId="urn:microsoft.com/office/officeart/2005/8/layout/hList3"/>
    <dgm:cxn modelId="{9942A952-2E5F-A44B-8AD9-B839FFF315A1}" type="presParOf" srcId="{B88A19B1-86D2-6740-B0C5-8A575B2CF24F}" destId="{A85312D9-AAB6-DC47-B9F8-39F5BC6981C1}" srcOrd="0" destOrd="0" presId="urn:microsoft.com/office/officeart/2005/8/layout/hList3"/>
    <dgm:cxn modelId="{56E42CAA-0F1C-724F-8118-4789B2FBD6E1}" type="presParOf" srcId="{B88A19B1-86D2-6740-B0C5-8A575B2CF24F}" destId="{294FA469-7E16-1A43-96BC-5028F19874BF}" srcOrd="1" destOrd="0" presId="urn:microsoft.com/office/officeart/2005/8/layout/hList3"/>
    <dgm:cxn modelId="{B1A1A0F5-51DB-A246-AECF-8F41CFA0EEBA}" type="presParOf" srcId="{B88A19B1-86D2-6740-B0C5-8A575B2CF24F}" destId="{0900B9BD-65F9-BF4E-8B70-1EFE69FDA82F}" srcOrd="2" destOrd="0" presId="urn:microsoft.com/office/officeart/2005/8/layout/hList3"/>
    <dgm:cxn modelId="{93F7CA6F-B5A3-F24C-8089-DA8AB9CF9948}" type="presParOf" srcId="{B88A19B1-86D2-6740-B0C5-8A575B2CF24F}" destId="{8622230E-9616-E046-B2D1-B4B55D2DCD2C}" srcOrd="3" destOrd="0" presId="urn:microsoft.com/office/officeart/2005/8/layout/hList3"/>
    <dgm:cxn modelId="{65264971-8A93-D042-9132-77A308839E38}" type="presParOf" srcId="{9830A714-8BE8-994D-AC12-F417305C7B06}" destId="{3F181A30-F8A4-CD4E-B791-07BEFA3C6823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6FBFEF3-FAB0-9C4F-A4E8-59562AF1A172}" type="doc">
      <dgm:prSet loTypeId="urn:microsoft.com/office/officeart/2005/8/layout/hList3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0408040C-1FE4-D548-A3C2-4D23B9C12337}">
      <dgm:prSet phldrT="[Text]"/>
      <dgm:spPr/>
      <dgm:t>
        <a:bodyPr/>
        <a:lstStyle/>
        <a:p>
          <a:r>
            <a:rPr lang="en-US" dirty="0" err="1"/>
            <a:t>Recusa</a:t>
          </a:r>
          <a:endParaRPr lang="en-US" dirty="0"/>
        </a:p>
      </dgm:t>
    </dgm:pt>
    <dgm:pt modelId="{5901CBB2-FF63-194E-97A9-437C913AEAB2}" type="parTrans" cxnId="{DEE0B6A7-23FC-6C47-B47C-8486A64BCA00}">
      <dgm:prSet/>
      <dgm:spPr/>
      <dgm:t>
        <a:bodyPr/>
        <a:lstStyle/>
        <a:p>
          <a:endParaRPr lang="en-US"/>
        </a:p>
      </dgm:t>
    </dgm:pt>
    <dgm:pt modelId="{B7AAE8DF-2C9B-D143-A1E4-D1ADB0B86ED7}" type="sibTrans" cxnId="{DEE0B6A7-23FC-6C47-B47C-8486A64BCA00}">
      <dgm:prSet/>
      <dgm:spPr/>
      <dgm:t>
        <a:bodyPr/>
        <a:lstStyle/>
        <a:p>
          <a:endParaRPr lang="en-US"/>
        </a:p>
      </dgm:t>
    </dgm:pt>
    <dgm:pt modelId="{FE299573-9882-714E-8D65-46CA03B3E805}">
      <dgm:prSet phldrT="[Text]"/>
      <dgm:spPr/>
      <dgm:t>
        <a:bodyPr/>
        <a:lstStyle/>
        <a:p>
          <a:r>
            <a:rPr lang="en-US" dirty="0" err="1"/>
            <a:t>Ausência</a:t>
          </a:r>
          <a:r>
            <a:rPr lang="en-US" dirty="0"/>
            <a:t> de </a:t>
          </a:r>
          <a:r>
            <a:rPr lang="en-US" dirty="0" err="1"/>
            <a:t>Requisitos</a:t>
          </a:r>
          <a:endParaRPr lang="en-US" dirty="0"/>
        </a:p>
      </dgm:t>
    </dgm:pt>
    <dgm:pt modelId="{17ADF401-1F9B-9D48-868A-F8D81869441C}" type="parTrans" cxnId="{1528706C-AA23-3A45-AB47-7EAA1B8DEF4D}">
      <dgm:prSet/>
      <dgm:spPr/>
      <dgm:t>
        <a:bodyPr/>
        <a:lstStyle/>
        <a:p>
          <a:endParaRPr lang="en-US"/>
        </a:p>
      </dgm:t>
    </dgm:pt>
    <dgm:pt modelId="{585C7F51-530B-F342-9E81-D351377BAD72}" type="sibTrans" cxnId="{1528706C-AA23-3A45-AB47-7EAA1B8DEF4D}">
      <dgm:prSet/>
      <dgm:spPr/>
      <dgm:t>
        <a:bodyPr/>
        <a:lstStyle/>
        <a:p>
          <a:endParaRPr lang="en-US"/>
        </a:p>
      </dgm:t>
    </dgm:pt>
    <dgm:pt modelId="{642854DD-4D33-AC47-919F-CADD19414E87}">
      <dgm:prSet phldrT="[Text]"/>
      <dgm:spPr/>
      <dgm:t>
        <a:bodyPr/>
        <a:lstStyle/>
        <a:p>
          <a:r>
            <a:rPr lang="en-US" dirty="0" err="1"/>
            <a:t>Competência</a:t>
          </a:r>
          <a:r>
            <a:rPr lang="en-US" dirty="0"/>
            <a:t> </a:t>
          </a:r>
          <a:r>
            <a:rPr lang="en-US" dirty="0" err="1"/>
            <a:t>Absoluta</a:t>
          </a:r>
          <a:r>
            <a:rPr lang="en-US" dirty="0"/>
            <a:t> (</a:t>
          </a:r>
          <a:r>
            <a:rPr lang="en-US" dirty="0" err="1"/>
            <a:t>matéria</a:t>
          </a:r>
          <a:r>
            <a:rPr lang="en-US" dirty="0"/>
            <a:t> e e </a:t>
          </a:r>
          <a:r>
            <a:rPr lang="en-US" dirty="0" err="1"/>
            <a:t>hierarquia</a:t>
          </a:r>
          <a:r>
            <a:rPr lang="en-US" dirty="0"/>
            <a:t>)</a:t>
          </a:r>
        </a:p>
      </dgm:t>
    </dgm:pt>
    <dgm:pt modelId="{3E095613-A6AA-3249-9338-FAB961F3B721}" type="parTrans" cxnId="{12AFAEA3-107B-384F-A3DA-7213DF70A1BF}">
      <dgm:prSet/>
      <dgm:spPr/>
      <dgm:t>
        <a:bodyPr/>
        <a:lstStyle/>
        <a:p>
          <a:endParaRPr lang="en-US"/>
        </a:p>
      </dgm:t>
    </dgm:pt>
    <dgm:pt modelId="{4FC95D8E-668A-4545-8962-BB349F5EA991}" type="sibTrans" cxnId="{12AFAEA3-107B-384F-A3DA-7213DF70A1BF}">
      <dgm:prSet/>
      <dgm:spPr/>
      <dgm:t>
        <a:bodyPr/>
        <a:lstStyle/>
        <a:p>
          <a:endParaRPr lang="en-US"/>
        </a:p>
      </dgm:t>
    </dgm:pt>
    <dgm:pt modelId="{899DEFC0-FC9D-B04D-B924-3F109F793F1D}">
      <dgm:prSet phldrT="[Text]"/>
      <dgm:spPr/>
      <dgm:t>
        <a:bodyPr/>
        <a:lstStyle/>
        <a:p>
          <a:r>
            <a:rPr lang="en-US" dirty="0" err="1"/>
            <a:t>Dúvidas</a:t>
          </a:r>
          <a:r>
            <a:rPr lang="en-US" dirty="0"/>
            <a:t> </a:t>
          </a:r>
          <a:r>
            <a:rPr lang="en-US" dirty="0" err="1"/>
            <a:t>sobre</a:t>
          </a:r>
          <a:r>
            <a:rPr lang="en-US" dirty="0"/>
            <a:t> a </a:t>
          </a:r>
          <a:r>
            <a:rPr lang="en-US" dirty="0" err="1"/>
            <a:t>Autenticidade</a:t>
          </a:r>
          <a:endParaRPr lang="en-US" dirty="0"/>
        </a:p>
      </dgm:t>
    </dgm:pt>
    <dgm:pt modelId="{8DB839FA-2291-7749-B40F-59294E4A1FA7}" type="parTrans" cxnId="{C29BF606-2C10-E94A-A8B0-79CB2099DED3}">
      <dgm:prSet/>
      <dgm:spPr/>
      <dgm:t>
        <a:bodyPr/>
        <a:lstStyle/>
        <a:p>
          <a:endParaRPr lang="en-US"/>
        </a:p>
      </dgm:t>
    </dgm:pt>
    <dgm:pt modelId="{3C714E97-77BE-144B-AB92-BEE829F725BD}" type="sibTrans" cxnId="{C29BF606-2C10-E94A-A8B0-79CB2099DED3}">
      <dgm:prSet/>
      <dgm:spPr/>
      <dgm:t>
        <a:bodyPr/>
        <a:lstStyle/>
        <a:p>
          <a:endParaRPr lang="en-US"/>
        </a:p>
      </dgm:t>
    </dgm:pt>
    <dgm:pt modelId="{BB66C38F-65DA-B643-9902-4A53CD72C557}" type="pres">
      <dgm:prSet presAssocID="{C6FBFEF3-FAB0-9C4F-A4E8-59562AF1A172}" presName="composite" presStyleCnt="0">
        <dgm:presLayoutVars>
          <dgm:chMax val="1"/>
          <dgm:dir/>
          <dgm:resizeHandles val="exact"/>
        </dgm:presLayoutVars>
      </dgm:prSet>
      <dgm:spPr/>
    </dgm:pt>
    <dgm:pt modelId="{A28F5081-942E-C146-8040-D2AFDD8A6BDB}" type="pres">
      <dgm:prSet presAssocID="{0408040C-1FE4-D548-A3C2-4D23B9C12337}" presName="roof" presStyleLbl="dkBgShp" presStyleIdx="0" presStyleCnt="2"/>
      <dgm:spPr/>
    </dgm:pt>
    <dgm:pt modelId="{7D5968B3-D40F-854D-A3AB-5E5660DF34CB}" type="pres">
      <dgm:prSet presAssocID="{0408040C-1FE4-D548-A3C2-4D23B9C12337}" presName="pillars" presStyleCnt="0"/>
      <dgm:spPr/>
    </dgm:pt>
    <dgm:pt modelId="{FBE32178-1D65-0245-AA96-C849F36251BB}" type="pres">
      <dgm:prSet presAssocID="{0408040C-1FE4-D548-A3C2-4D23B9C12337}" presName="pillar1" presStyleLbl="node1" presStyleIdx="0" presStyleCnt="3">
        <dgm:presLayoutVars>
          <dgm:bulletEnabled val="1"/>
        </dgm:presLayoutVars>
      </dgm:prSet>
      <dgm:spPr/>
    </dgm:pt>
    <dgm:pt modelId="{529A405A-6D3E-D441-ACCA-050C21EA8535}" type="pres">
      <dgm:prSet presAssocID="{642854DD-4D33-AC47-919F-CADD19414E87}" presName="pillarX" presStyleLbl="node1" presStyleIdx="1" presStyleCnt="3">
        <dgm:presLayoutVars>
          <dgm:bulletEnabled val="1"/>
        </dgm:presLayoutVars>
      </dgm:prSet>
      <dgm:spPr/>
    </dgm:pt>
    <dgm:pt modelId="{090E98BE-D619-064E-8E9A-311D5445B4E4}" type="pres">
      <dgm:prSet presAssocID="{899DEFC0-FC9D-B04D-B924-3F109F793F1D}" presName="pillarX" presStyleLbl="node1" presStyleIdx="2" presStyleCnt="3">
        <dgm:presLayoutVars>
          <dgm:bulletEnabled val="1"/>
        </dgm:presLayoutVars>
      </dgm:prSet>
      <dgm:spPr/>
    </dgm:pt>
    <dgm:pt modelId="{09FBE313-2C35-374D-A4E8-014287552A25}" type="pres">
      <dgm:prSet presAssocID="{0408040C-1FE4-D548-A3C2-4D23B9C12337}" presName="base" presStyleLbl="dkBgShp" presStyleIdx="1" presStyleCnt="2"/>
      <dgm:spPr/>
    </dgm:pt>
  </dgm:ptLst>
  <dgm:cxnLst>
    <dgm:cxn modelId="{C29BF606-2C10-E94A-A8B0-79CB2099DED3}" srcId="{0408040C-1FE4-D548-A3C2-4D23B9C12337}" destId="{899DEFC0-FC9D-B04D-B924-3F109F793F1D}" srcOrd="2" destOrd="0" parTransId="{8DB839FA-2291-7749-B40F-59294E4A1FA7}" sibTransId="{3C714E97-77BE-144B-AB92-BEE829F725BD}"/>
    <dgm:cxn modelId="{128E445C-96D9-DA44-A1C2-C88F9B4A0CAA}" type="presOf" srcId="{899DEFC0-FC9D-B04D-B924-3F109F793F1D}" destId="{090E98BE-D619-064E-8E9A-311D5445B4E4}" srcOrd="0" destOrd="0" presId="urn:microsoft.com/office/officeart/2005/8/layout/hList3"/>
    <dgm:cxn modelId="{1528706C-AA23-3A45-AB47-7EAA1B8DEF4D}" srcId="{0408040C-1FE4-D548-A3C2-4D23B9C12337}" destId="{FE299573-9882-714E-8D65-46CA03B3E805}" srcOrd="0" destOrd="0" parTransId="{17ADF401-1F9B-9D48-868A-F8D81869441C}" sibTransId="{585C7F51-530B-F342-9E81-D351377BAD72}"/>
    <dgm:cxn modelId="{60276D81-3573-424E-A9F3-9D391AEA3C29}" type="presOf" srcId="{C6FBFEF3-FAB0-9C4F-A4E8-59562AF1A172}" destId="{BB66C38F-65DA-B643-9902-4A53CD72C557}" srcOrd="0" destOrd="0" presId="urn:microsoft.com/office/officeart/2005/8/layout/hList3"/>
    <dgm:cxn modelId="{12AFAEA3-107B-384F-A3DA-7213DF70A1BF}" srcId="{0408040C-1FE4-D548-A3C2-4D23B9C12337}" destId="{642854DD-4D33-AC47-919F-CADD19414E87}" srcOrd="1" destOrd="0" parTransId="{3E095613-A6AA-3249-9338-FAB961F3B721}" sibTransId="{4FC95D8E-668A-4545-8962-BB349F5EA991}"/>
    <dgm:cxn modelId="{DEE0B6A7-23FC-6C47-B47C-8486A64BCA00}" srcId="{C6FBFEF3-FAB0-9C4F-A4E8-59562AF1A172}" destId="{0408040C-1FE4-D548-A3C2-4D23B9C12337}" srcOrd="0" destOrd="0" parTransId="{5901CBB2-FF63-194E-97A9-437C913AEAB2}" sibTransId="{B7AAE8DF-2C9B-D143-A1E4-D1ADB0B86ED7}"/>
    <dgm:cxn modelId="{4CE338B3-E045-F740-80DD-C803976054C2}" type="presOf" srcId="{FE299573-9882-714E-8D65-46CA03B3E805}" destId="{FBE32178-1D65-0245-AA96-C849F36251BB}" srcOrd="0" destOrd="0" presId="urn:microsoft.com/office/officeart/2005/8/layout/hList3"/>
    <dgm:cxn modelId="{E1E5E7D6-89E6-9D45-A6F0-62895DE3E9EA}" type="presOf" srcId="{642854DD-4D33-AC47-919F-CADD19414E87}" destId="{529A405A-6D3E-D441-ACCA-050C21EA8535}" srcOrd="0" destOrd="0" presId="urn:microsoft.com/office/officeart/2005/8/layout/hList3"/>
    <dgm:cxn modelId="{76BD56E1-F1CE-CE41-8D0A-D9EBDB97CC5D}" type="presOf" srcId="{0408040C-1FE4-D548-A3C2-4D23B9C12337}" destId="{A28F5081-942E-C146-8040-D2AFDD8A6BDB}" srcOrd="0" destOrd="0" presId="urn:microsoft.com/office/officeart/2005/8/layout/hList3"/>
    <dgm:cxn modelId="{CC3DDB6B-DD2A-9949-832E-B7AF93D23A2E}" type="presParOf" srcId="{BB66C38F-65DA-B643-9902-4A53CD72C557}" destId="{A28F5081-942E-C146-8040-D2AFDD8A6BDB}" srcOrd="0" destOrd="0" presId="urn:microsoft.com/office/officeart/2005/8/layout/hList3"/>
    <dgm:cxn modelId="{A2408DE3-19F5-0D47-89A6-63E775E55805}" type="presParOf" srcId="{BB66C38F-65DA-B643-9902-4A53CD72C557}" destId="{7D5968B3-D40F-854D-A3AB-5E5660DF34CB}" srcOrd="1" destOrd="0" presId="urn:microsoft.com/office/officeart/2005/8/layout/hList3"/>
    <dgm:cxn modelId="{712DDDE3-F17F-084F-9550-409F5520182D}" type="presParOf" srcId="{7D5968B3-D40F-854D-A3AB-5E5660DF34CB}" destId="{FBE32178-1D65-0245-AA96-C849F36251BB}" srcOrd="0" destOrd="0" presId="urn:microsoft.com/office/officeart/2005/8/layout/hList3"/>
    <dgm:cxn modelId="{0F408C01-EEDF-B645-9CB3-5D6B99C21F59}" type="presParOf" srcId="{7D5968B3-D40F-854D-A3AB-5E5660DF34CB}" destId="{529A405A-6D3E-D441-ACCA-050C21EA8535}" srcOrd="1" destOrd="0" presId="urn:microsoft.com/office/officeart/2005/8/layout/hList3"/>
    <dgm:cxn modelId="{23EF0A01-3B18-DA40-86BA-9667A8E660B7}" type="presParOf" srcId="{7D5968B3-D40F-854D-A3AB-5E5660DF34CB}" destId="{090E98BE-D619-064E-8E9A-311D5445B4E4}" srcOrd="2" destOrd="0" presId="urn:microsoft.com/office/officeart/2005/8/layout/hList3"/>
    <dgm:cxn modelId="{26FB5809-D5B4-F743-96BD-7C61AF410FA1}" type="presParOf" srcId="{BB66C38F-65DA-B643-9902-4A53CD72C557}" destId="{09FBE313-2C35-374D-A4E8-014287552A25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BEDA9B-3DB0-E640-A22D-72276F8D477C}">
      <dsp:nvSpPr>
        <dsp:cNvPr id="0" name=""/>
        <dsp:cNvSpPr/>
      </dsp:nvSpPr>
      <dsp:spPr>
        <a:xfrm rot="10800000">
          <a:off x="1228486" y="1270"/>
          <a:ext cx="4053840" cy="829627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843" tIns="148590" rIns="277368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 err="1"/>
            <a:t>Citações</a:t>
          </a:r>
          <a:endParaRPr lang="en-US" sz="3900" kern="1200" dirty="0"/>
        </a:p>
      </dsp:txBody>
      <dsp:txXfrm rot="10800000">
        <a:off x="1435893" y="1270"/>
        <a:ext cx="3846433" cy="829627"/>
      </dsp:txXfrm>
    </dsp:sp>
    <dsp:sp modelId="{BD95CB5A-9A9A-B345-872C-9FB20D168058}">
      <dsp:nvSpPr>
        <dsp:cNvPr id="0" name=""/>
        <dsp:cNvSpPr/>
      </dsp:nvSpPr>
      <dsp:spPr>
        <a:xfrm>
          <a:off x="813673" y="1270"/>
          <a:ext cx="829627" cy="829627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1232537-EF30-824B-9727-3A4FACEEB30E}">
      <dsp:nvSpPr>
        <dsp:cNvPr id="0" name=""/>
        <dsp:cNvSpPr/>
      </dsp:nvSpPr>
      <dsp:spPr>
        <a:xfrm rot="10800000">
          <a:off x="1228486" y="1078547"/>
          <a:ext cx="4053840" cy="829627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843" tIns="148590" rIns="277368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 err="1"/>
            <a:t>Intimações</a:t>
          </a:r>
          <a:endParaRPr lang="en-US" sz="3900" kern="1200" dirty="0"/>
        </a:p>
      </dsp:txBody>
      <dsp:txXfrm rot="10800000">
        <a:off x="1435893" y="1078547"/>
        <a:ext cx="3846433" cy="829627"/>
      </dsp:txXfrm>
    </dsp:sp>
    <dsp:sp modelId="{299ED5C2-6451-934F-8EBE-C8CC398A72BA}">
      <dsp:nvSpPr>
        <dsp:cNvPr id="0" name=""/>
        <dsp:cNvSpPr/>
      </dsp:nvSpPr>
      <dsp:spPr>
        <a:xfrm>
          <a:off x="813673" y="1078547"/>
          <a:ext cx="829627" cy="829627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B59BD79-F27F-4349-9BB4-1F09B9B6A565}">
      <dsp:nvSpPr>
        <dsp:cNvPr id="0" name=""/>
        <dsp:cNvSpPr/>
      </dsp:nvSpPr>
      <dsp:spPr>
        <a:xfrm rot="10800000">
          <a:off x="1228486" y="2155825"/>
          <a:ext cx="4053840" cy="829627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843" tIns="148590" rIns="277368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 err="1"/>
            <a:t>Cartas</a:t>
          </a:r>
          <a:endParaRPr lang="en-US" sz="3900" kern="1200" dirty="0"/>
        </a:p>
      </dsp:txBody>
      <dsp:txXfrm rot="10800000">
        <a:off x="1435893" y="2155825"/>
        <a:ext cx="3846433" cy="829627"/>
      </dsp:txXfrm>
    </dsp:sp>
    <dsp:sp modelId="{0F6B2235-5F63-0646-ACEC-C671A594A8DC}">
      <dsp:nvSpPr>
        <dsp:cNvPr id="0" name=""/>
        <dsp:cNvSpPr/>
      </dsp:nvSpPr>
      <dsp:spPr>
        <a:xfrm>
          <a:off x="813673" y="2155825"/>
          <a:ext cx="829627" cy="829627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1A9127D-6241-4D4E-9E39-9492A8785AC7}">
      <dsp:nvSpPr>
        <dsp:cNvPr id="0" name=""/>
        <dsp:cNvSpPr/>
      </dsp:nvSpPr>
      <dsp:spPr>
        <a:xfrm rot="10800000">
          <a:off x="1228486" y="3233102"/>
          <a:ext cx="4053840" cy="829627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843" tIns="148590" rIns="277368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 err="1"/>
            <a:t>Notificação</a:t>
          </a:r>
          <a:endParaRPr lang="en-US" sz="3900" kern="1200" dirty="0"/>
        </a:p>
      </dsp:txBody>
      <dsp:txXfrm rot="10800000">
        <a:off x="1435893" y="3233102"/>
        <a:ext cx="3846433" cy="829627"/>
      </dsp:txXfrm>
    </dsp:sp>
    <dsp:sp modelId="{42B1949A-B718-8142-A46C-075590886055}">
      <dsp:nvSpPr>
        <dsp:cNvPr id="0" name=""/>
        <dsp:cNvSpPr/>
      </dsp:nvSpPr>
      <dsp:spPr>
        <a:xfrm>
          <a:off x="813673" y="3233102"/>
          <a:ext cx="829627" cy="829627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9009DE-097F-F341-B6FB-A9FAEC48A6B5}">
      <dsp:nvSpPr>
        <dsp:cNvPr id="0" name=""/>
        <dsp:cNvSpPr/>
      </dsp:nvSpPr>
      <dsp:spPr>
        <a:xfrm>
          <a:off x="3214" y="715912"/>
          <a:ext cx="2845593" cy="7113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4610" tIns="54610" rIns="54610" bIns="5461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b="1" kern="1200" dirty="0" err="1"/>
            <a:t>Regra</a:t>
          </a:r>
          <a:endParaRPr lang="en-US" sz="4300" b="1" kern="1200" dirty="0"/>
        </a:p>
      </dsp:txBody>
      <dsp:txXfrm>
        <a:off x="24050" y="736748"/>
        <a:ext cx="2803921" cy="669726"/>
      </dsp:txXfrm>
    </dsp:sp>
    <dsp:sp modelId="{C9A176CA-4572-C64D-B6A1-D8861A47CA8C}">
      <dsp:nvSpPr>
        <dsp:cNvPr id="0" name=""/>
        <dsp:cNvSpPr/>
      </dsp:nvSpPr>
      <dsp:spPr>
        <a:xfrm rot="5400000">
          <a:off x="1363764" y="1489558"/>
          <a:ext cx="124494" cy="124494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48F3305-F9BE-A249-A9C7-C6A8E48A727B}">
      <dsp:nvSpPr>
        <dsp:cNvPr id="0" name=""/>
        <dsp:cNvSpPr/>
      </dsp:nvSpPr>
      <dsp:spPr>
        <a:xfrm>
          <a:off x="3214" y="1676300"/>
          <a:ext cx="2845593" cy="711398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 err="1"/>
            <a:t>Representantes</a:t>
          </a:r>
          <a:r>
            <a:rPr lang="en-US" sz="1900" b="1" kern="1200" dirty="0"/>
            <a:t> </a:t>
          </a:r>
          <a:r>
            <a:rPr lang="en-US" sz="1900" b="1" kern="1200" dirty="0" err="1"/>
            <a:t>Processuais</a:t>
          </a:r>
          <a:endParaRPr lang="en-US" sz="1900" b="1" kern="1200" dirty="0"/>
        </a:p>
      </dsp:txBody>
      <dsp:txXfrm>
        <a:off x="24050" y="1697136"/>
        <a:ext cx="2803921" cy="669726"/>
      </dsp:txXfrm>
    </dsp:sp>
    <dsp:sp modelId="{120FF940-11AE-D142-BF66-6C13AA802F05}">
      <dsp:nvSpPr>
        <dsp:cNvPr id="0" name=""/>
        <dsp:cNvSpPr/>
      </dsp:nvSpPr>
      <dsp:spPr>
        <a:xfrm rot="5400000">
          <a:off x="1363764" y="2449946"/>
          <a:ext cx="124494" cy="124494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F41D894-C789-5542-89A3-E8AF2673A8BB}">
      <dsp:nvSpPr>
        <dsp:cNvPr id="0" name=""/>
        <dsp:cNvSpPr/>
      </dsp:nvSpPr>
      <dsp:spPr>
        <a:xfrm>
          <a:off x="3214" y="2636688"/>
          <a:ext cx="2845593" cy="711398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Ex.: </a:t>
          </a:r>
          <a:r>
            <a:rPr lang="en-US" sz="1900" b="1" kern="1200" dirty="0" err="1"/>
            <a:t>Intimação</a:t>
          </a:r>
          <a:r>
            <a:rPr lang="en-US" sz="1900" b="1" kern="1200" dirty="0"/>
            <a:t> </a:t>
          </a:r>
          <a:r>
            <a:rPr lang="en-US" sz="1900" b="1" kern="1200" dirty="0" err="1"/>
            <a:t>para</a:t>
          </a:r>
          <a:r>
            <a:rPr lang="en-US" sz="1900" b="1" kern="1200" dirty="0"/>
            <a:t> </a:t>
          </a:r>
          <a:r>
            <a:rPr lang="en-US" sz="1900" b="1" kern="1200" dirty="0" err="1"/>
            <a:t>apresentação</a:t>
          </a:r>
          <a:r>
            <a:rPr lang="en-US" sz="1900" b="1" kern="1200" dirty="0"/>
            <a:t> de </a:t>
          </a:r>
          <a:r>
            <a:rPr lang="en-US" sz="1900" b="1" kern="1200" dirty="0" err="1"/>
            <a:t>quesitos</a:t>
          </a:r>
          <a:endParaRPr lang="en-US" sz="1900" b="1" kern="1200" dirty="0"/>
        </a:p>
      </dsp:txBody>
      <dsp:txXfrm>
        <a:off x="24050" y="2657524"/>
        <a:ext cx="2803921" cy="669726"/>
      </dsp:txXfrm>
    </dsp:sp>
    <dsp:sp modelId="{56183C95-0953-7549-B8F5-D234E8D1590B}">
      <dsp:nvSpPr>
        <dsp:cNvPr id="0" name=""/>
        <dsp:cNvSpPr/>
      </dsp:nvSpPr>
      <dsp:spPr>
        <a:xfrm>
          <a:off x="3247191" y="715912"/>
          <a:ext cx="2845593" cy="7113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4610" tIns="54610" rIns="54610" bIns="5461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b="1" kern="1200" dirty="0" err="1"/>
            <a:t>Exceção</a:t>
          </a:r>
          <a:endParaRPr lang="en-US" sz="4300" b="1" kern="1200" dirty="0"/>
        </a:p>
      </dsp:txBody>
      <dsp:txXfrm>
        <a:off x="3268027" y="736748"/>
        <a:ext cx="2803921" cy="669726"/>
      </dsp:txXfrm>
    </dsp:sp>
    <dsp:sp modelId="{09702538-42FE-824E-8DE0-4B452E870754}">
      <dsp:nvSpPr>
        <dsp:cNvPr id="0" name=""/>
        <dsp:cNvSpPr/>
      </dsp:nvSpPr>
      <dsp:spPr>
        <a:xfrm rot="5400000">
          <a:off x="4607741" y="1489558"/>
          <a:ext cx="124494" cy="124494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29A574B-EDB7-F24A-B28B-7DD7DD90B579}">
      <dsp:nvSpPr>
        <dsp:cNvPr id="0" name=""/>
        <dsp:cNvSpPr/>
      </dsp:nvSpPr>
      <dsp:spPr>
        <a:xfrm>
          <a:off x="3247191" y="1676300"/>
          <a:ext cx="2845593" cy="711398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Parte</a:t>
          </a:r>
        </a:p>
      </dsp:txBody>
      <dsp:txXfrm>
        <a:off x="3268027" y="1697136"/>
        <a:ext cx="2803921" cy="669726"/>
      </dsp:txXfrm>
    </dsp:sp>
    <dsp:sp modelId="{987B3553-8EE7-9F44-9F08-0B84011B6E2E}">
      <dsp:nvSpPr>
        <dsp:cNvPr id="0" name=""/>
        <dsp:cNvSpPr/>
      </dsp:nvSpPr>
      <dsp:spPr>
        <a:xfrm rot="5400000">
          <a:off x="4607741" y="2449946"/>
          <a:ext cx="124494" cy="124494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D65FBD3-37A3-A648-8556-FC1E5A45168C}">
      <dsp:nvSpPr>
        <dsp:cNvPr id="0" name=""/>
        <dsp:cNvSpPr/>
      </dsp:nvSpPr>
      <dsp:spPr>
        <a:xfrm>
          <a:off x="3247191" y="2636688"/>
          <a:ext cx="2845593" cy="711398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Atos a </a:t>
          </a:r>
          <a:r>
            <a:rPr lang="en-US" sz="1900" b="1" kern="1200" dirty="0" err="1"/>
            <a:t>serem</a:t>
          </a:r>
          <a:r>
            <a:rPr lang="en-US" sz="1900" b="1" kern="1200" dirty="0"/>
            <a:t> </a:t>
          </a:r>
          <a:r>
            <a:rPr lang="en-US" sz="1900" b="1" kern="1200" dirty="0" err="1"/>
            <a:t>praticados</a:t>
          </a:r>
          <a:r>
            <a:rPr lang="en-US" sz="1900" b="1" kern="1200" dirty="0"/>
            <a:t> </a:t>
          </a:r>
          <a:r>
            <a:rPr lang="en-US" sz="1900" b="1" kern="1200" dirty="0" err="1"/>
            <a:t>pelas</a:t>
          </a:r>
          <a:r>
            <a:rPr lang="en-US" sz="1900" b="1" kern="1200" dirty="0"/>
            <a:t> </a:t>
          </a:r>
          <a:r>
            <a:rPr lang="en-US" sz="1900" b="1" kern="1200" dirty="0" err="1"/>
            <a:t>próprias</a:t>
          </a:r>
          <a:r>
            <a:rPr lang="en-US" sz="1900" b="1" kern="1200" dirty="0"/>
            <a:t> </a:t>
          </a:r>
          <a:r>
            <a:rPr lang="en-US" sz="1900" b="1" kern="1200" dirty="0" err="1"/>
            <a:t>partes</a:t>
          </a:r>
          <a:endParaRPr lang="en-US" sz="1900" b="1" kern="1200" dirty="0"/>
        </a:p>
      </dsp:txBody>
      <dsp:txXfrm>
        <a:off x="3268027" y="2657524"/>
        <a:ext cx="2803921" cy="6697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9EDD80-5D81-D542-BE7F-5470EE200DA8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3C3E11-B86B-6646-A365-F95174188297}">
      <dsp:nvSpPr>
        <dsp:cNvPr id="0" name=""/>
        <dsp:cNvSpPr/>
      </dsp:nvSpPr>
      <dsp:spPr>
        <a:xfrm>
          <a:off x="328048" y="214010"/>
          <a:ext cx="5712764" cy="427857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9612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Meio</a:t>
          </a:r>
          <a:r>
            <a:rPr lang="en-US" sz="2300" kern="1200" dirty="0"/>
            <a:t> </a:t>
          </a:r>
          <a:r>
            <a:rPr lang="en-US" sz="2300" kern="1200" dirty="0" err="1"/>
            <a:t>Eletrônico</a:t>
          </a:r>
          <a:endParaRPr lang="en-US" sz="2300" kern="1200" dirty="0"/>
        </a:p>
      </dsp:txBody>
      <dsp:txXfrm>
        <a:off x="328048" y="214010"/>
        <a:ext cx="5712764" cy="427857"/>
      </dsp:txXfrm>
    </dsp:sp>
    <dsp:sp modelId="{B7626406-7D84-2645-BF7D-D29E1F3D4C1D}">
      <dsp:nvSpPr>
        <dsp:cNvPr id="0" name=""/>
        <dsp:cNvSpPr/>
      </dsp:nvSpPr>
      <dsp:spPr>
        <a:xfrm>
          <a:off x="60637" y="160528"/>
          <a:ext cx="534822" cy="53482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4A0347-171A-FD44-9F3C-D2C5915EB31E}">
      <dsp:nvSpPr>
        <dsp:cNvPr id="0" name=""/>
        <dsp:cNvSpPr/>
      </dsp:nvSpPr>
      <dsp:spPr>
        <a:xfrm>
          <a:off x="679991" y="855715"/>
          <a:ext cx="5360822" cy="427857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9612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Publicação</a:t>
          </a:r>
          <a:r>
            <a:rPr lang="en-US" sz="2300" kern="1200" dirty="0"/>
            <a:t> no </a:t>
          </a:r>
          <a:r>
            <a:rPr lang="en-US" sz="2300" kern="1200" dirty="0" err="1"/>
            <a:t>Diário</a:t>
          </a:r>
          <a:endParaRPr lang="en-US" sz="2300" kern="1200" dirty="0"/>
        </a:p>
      </dsp:txBody>
      <dsp:txXfrm>
        <a:off x="679991" y="855715"/>
        <a:ext cx="5360822" cy="427857"/>
      </dsp:txXfrm>
    </dsp:sp>
    <dsp:sp modelId="{FDF9B9BC-90DA-7449-852A-21B8A8FEFF82}">
      <dsp:nvSpPr>
        <dsp:cNvPr id="0" name=""/>
        <dsp:cNvSpPr/>
      </dsp:nvSpPr>
      <dsp:spPr>
        <a:xfrm>
          <a:off x="412579" y="802233"/>
          <a:ext cx="534822" cy="53482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A8AADB-1139-2B4F-85BF-140497239742}">
      <dsp:nvSpPr>
        <dsp:cNvPr id="0" name=""/>
        <dsp:cNvSpPr/>
      </dsp:nvSpPr>
      <dsp:spPr>
        <a:xfrm>
          <a:off x="840925" y="1497421"/>
          <a:ext cx="5199888" cy="427857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9612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Escrivão</a:t>
          </a:r>
          <a:endParaRPr lang="en-US" sz="2300" kern="1200" dirty="0"/>
        </a:p>
      </dsp:txBody>
      <dsp:txXfrm>
        <a:off x="840925" y="1497421"/>
        <a:ext cx="5199888" cy="427857"/>
      </dsp:txXfrm>
    </dsp:sp>
    <dsp:sp modelId="{BB9AA0D3-FC4B-DE4B-BC7E-A173C71351FB}">
      <dsp:nvSpPr>
        <dsp:cNvPr id="0" name=""/>
        <dsp:cNvSpPr/>
      </dsp:nvSpPr>
      <dsp:spPr>
        <a:xfrm>
          <a:off x="573514" y="1443939"/>
          <a:ext cx="534822" cy="53482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F00C8A-0282-1A41-94ED-69FDBB419B47}">
      <dsp:nvSpPr>
        <dsp:cNvPr id="0" name=""/>
        <dsp:cNvSpPr/>
      </dsp:nvSpPr>
      <dsp:spPr>
        <a:xfrm>
          <a:off x="840925" y="2138720"/>
          <a:ext cx="5199888" cy="427857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9612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Postal</a:t>
          </a:r>
        </a:p>
      </dsp:txBody>
      <dsp:txXfrm>
        <a:off x="840925" y="2138720"/>
        <a:ext cx="5199888" cy="427857"/>
      </dsp:txXfrm>
    </dsp:sp>
    <dsp:sp modelId="{AA767B0A-1153-7A4B-ACB2-CCB661C76468}">
      <dsp:nvSpPr>
        <dsp:cNvPr id="0" name=""/>
        <dsp:cNvSpPr/>
      </dsp:nvSpPr>
      <dsp:spPr>
        <a:xfrm>
          <a:off x="573514" y="2085238"/>
          <a:ext cx="534822" cy="53482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400454-2C53-E44B-AB22-BE1E6CFC3364}">
      <dsp:nvSpPr>
        <dsp:cNvPr id="0" name=""/>
        <dsp:cNvSpPr/>
      </dsp:nvSpPr>
      <dsp:spPr>
        <a:xfrm>
          <a:off x="679991" y="2780426"/>
          <a:ext cx="5360822" cy="427857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9612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Oficial</a:t>
          </a:r>
          <a:r>
            <a:rPr lang="en-US" sz="2300" kern="1200" dirty="0"/>
            <a:t> de </a:t>
          </a:r>
          <a:r>
            <a:rPr lang="en-US" sz="2300" kern="1200" dirty="0" err="1"/>
            <a:t>Justiça</a:t>
          </a:r>
          <a:endParaRPr lang="en-US" sz="2300" kern="1200" dirty="0"/>
        </a:p>
      </dsp:txBody>
      <dsp:txXfrm>
        <a:off x="679991" y="2780426"/>
        <a:ext cx="5360822" cy="427857"/>
      </dsp:txXfrm>
    </dsp:sp>
    <dsp:sp modelId="{650527B6-C9EE-F943-AB93-63DDA549680E}">
      <dsp:nvSpPr>
        <dsp:cNvPr id="0" name=""/>
        <dsp:cNvSpPr/>
      </dsp:nvSpPr>
      <dsp:spPr>
        <a:xfrm>
          <a:off x="412579" y="2726944"/>
          <a:ext cx="534822" cy="53482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6F6727-CA89-844C-A2B7-B6FC876A132C}">
      <dsp:nvSpPr>
        <dsp:cNvPr id="0" name=""/>
        <dsp:cNvSpPr/>
      </dsp:nvSpPr>
      <dsp:spPr>
        <a:xfrm>
          <a:off x="328048" y="3422131"/>
          <a:ext cx="5712764" cy="427857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9612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Hora</a:t>
          </a:r>
          <a:r>
            <a:rPr lang="en-US" sz="2300" kern="1200" dirty="0"/>
            <a:t> </a:t>
          </a:r>
          <a:r>
            <a:rPr lang="en-US" sz="2300" kern="1200" dirty="0" err="1"/>
            <a:t>Certa</a:t>
          </a:r>
          <a:endParaRPr lang="en-US" sz="2300" kern="1200" dirty="0"/>
        </a:p>
      </dsp:txBody>
      <dsp:txXfrm>
        <a:off x="328048" y="3422131"/>
        <a:ext cx="5712764" cy="427857"/>
      </dsp:txXfrm>
    </dsp:sp>
    <dsp:sp modelId="{B7118016-26DE-6248-8616-3210E4BFB59D}">
      <dsp:nvSpPr>
        <dsp:cNvPr id="0" name=""/>
        <dsp:cNvSpPr/>
      </dsp:nvSpPr>
      <dsp:spPr>
        <a:xfrm>
          <a:off x="60637" y="3368649"/>
          <a:ext cx="534822" cy="53482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501DCD-01C8-324D-B4F7-31883DF5A4F6}">
      <dsp:nvSpPr>
        <dsp:cNvPr id="0" name=""/>
        <dsp:cNvSpPr/>
      </dsp:nvSpPr>
      <dsp:spPr>
        <a:xfrm>
          <a:off x="0" y="0"/>
          <a:ext cx="6096000" cy="121920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900" kern="1200" dirty="0" err="1"/>
            <a:t>Principais</a:t>
          </a:r>
          <a:r>
            <a:rPr lang="en-US" sz="5900" kern="1200" dirty="0"/>
            <a:t> </a:t>
          </a:r>
          <a:r>
            <a:rPr lang="en-US" sz="5900" kern="1200" dirty="0" err="1"/>
            <a:t>Efeitos</a:t>
          </a:r>
          <a:endParaRPr lang="en-US" sz="5900" kern="1200" dirty="0"/>
        </a:p>
      </dsp:txBody>
      <dsp:txXfrm>
        <a:off x="0" y="0"/>
        <a:ext cx="6096000" cy="1219200"/>
      </dsp:txXfrm>
    </dsp:sp>
    <dsp:sp modelId="{4D96DDFF-1BE8-0D4B-B393-EDFA0349535A}">
      <dsp:nvSpPr>
        <dsp:cNvPr id="0" name=""/>
        <dsp:cNvSpPr/>
      </dsp:nvSpPr>
      <dsp:spPr>
        <a:xfrm>
          <a:off x="2976" y="1219200"/>
          <a:ext cx="2030015" cy="256032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Ciência</a:t>
          </a:r>
          <a:endParaRPr lang="en-US" sz="2800" kern="1200" dirty="0"/>
        </a:p>
      </dsp:txBody>
      <dsp:txXfrm>
        <a:off x="2976" y="1219200"/>
        <a:ext cx="2030015" cy="2560320"/>
      </dsp:txXfrm>
    </dsp:sp>
    <dsp:sp modelId="{58822477-CCEF-3C47-87E0-16A93FBEDEFD}">
      <dsp:nvSpPr>
        <dsp:cNvPr id="0" name=""/>
        <dsp:cNvSpPr/>
      </dsp:nvSpPr>
      <dsp:spPr>
        <a:xfrm>
          <a:off x="2032992" y="1219200"/>
          <a:ext cx="2030015" cy="256032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Fixação</a:t>
          </a:r>
          <a:r>
            <a:rPr lang="en-US" sz="2800" kern="1200" dirty="0"/>
            <a:t> do </a:t>
          </a:r>
          <a:r>
            <a:rPr lang="en-US" sz="2800" kern="1200" dirty="0" err="1"/>
            <a:t>termo</a:t>
          </a:r>
          <a:r>
            <a:rPr lang="en-US" sz="2800" kern="1200" dirty="0"/>
            <a:t> </a:t>
          </a:r>
          <a:r>
            <a:rPr lang="en-US" sz="2800" i="1" kern="1200" dirty="0"/>
            <a:t>a quo </a:t>
          </a:r>
          <a:r>
            <a:rPr lang="en-US" sz="2800" kern="1200" dirty="0"/>
            <a:t>dos </a:t>
          </a:r>
          <a:r>
            <a:rPr lang="en-US" sz="2800" kern="1200" dirty="0" err="1"/>
            <a:t>prazos</a:t>
          </a:r>
          <a:r>
            <a:rPr lang="en-US" sz="2800" kern="1200" dirty="0"/>
            <a:t> </a:t>
          </a:r>
          <a:r>
            <a:rPr lang="en-US" sz="2800" kern="1200" dirty="0" err="1"/>
            <a:t>processuais</a:t>
          </a:r>
          <a:endParaRPr lang="en-US" sz="2800" kern="1200" dirty="0"/>
        </a:p>
      </dsp:txBody>
      <dsp:txXfrm>
        <a:off x="2032992" y="1219200"/>
        <a:ext cx="2030015" cy="2560320"/>
      </dsp:txXfrm>
    </dsp:sp>
    <dsp:sp modelId="{EB610D1D-F7FD-064A-902B-00888F42309C}">
      <dsp:nvSpPr>
        <dsp:cNvPr id="0" name=""/>
        <dsp:cNvSpPr/>
      </dsp:nvSpPr>
      <dsp:spPr>
        <a:xfrm>
          <a:off x="4063007" y="1219200"/>
          <a:ext cx="2030015" cy="256032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Preclusão</a:t>
          </a:r>
          <a:endParaRPr lang="en-US" sz="2800" kern="1200" dirty="0"/>
        </a:p>
      </dsp:txBody>
      <dsp:txXfrm>
        <a:off x="4063007" y="1219200"/>
        <a:ext cx="2030015" cy="2560320"/>
      </dsp:txXfrm>
    </dsp:sp>
    <dsp:sp modelId="{9F84058F-828D-3E49-904D-9E56E2A79800}">
      <dsp:nvSpPr>
        <dsp:cNvPr id="0" name=""/>
        <dsp:cNvSpPr/>
      </dsp:nvSpPr>
      <dsp:spPr>
        <a:xfrm>
          <a:off x="0" y="3779520"/>
          <a:ext cx="6096000" cy="28448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416CBF-1863-544C-B815-D93681410A68}">
      <dsp:nvSpPr>
        <dsp:cNvPr id="0" name=""/>
        <dsp:cNvSpPr/>
      </dsp:nvSpPr>
      <dsp:spPr>
        <a:xfrm>
          <a:off x="0" y="0"/>
          <a:ext cx="6096000" cy="121920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900" kern="1200" dirty="0" err="1"/>
            <a:t>Cartas</a:t>
          </a:r>
          <a:endParaRPr lang="en-US" sz="5900" kern="1200" dirty="0"/>
        </a:p>
      </dsp:txBody>
      <dsp:txXfrm>
        <a:off x="0" y="0"/>
        <a:ext cx="6096000" cy="1219200"/>
      </dsp:txXfrm>
    </dsp:sp>
    <dsp:sp modelId="{A85312D9-AAB6-DC47-B9F8-39F5BC6981C1}">
      <dsp:nvSpPr>
        <dsp:cNvPr id="0" name=""/>
        <dsp:cNvSpPr/>
      </dsp:nvSpPr>
      <dsp:spPr>
        <a:xfrm>
          <a:off x="0" y="1219200"/>
          <a:ext cx="1523999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De </a:t>
          </a:r>
          <a:r>
            <a:rPr lang="en-US" sz="2200" kern="1200" dirty="0" err="1"/>
            <a:t>Ordem</a:t>
          </a:r>
          <a:endParaRPr lang="en-US" sz="2200" kern="1200" dirty="0"/>
        </a:p>
      </dsp:txBody>
      <dsp:txXfrm>
        <a:off x="0" y="1219200"/>
        <a:ext cx="1523999" cy="2560320"/>
      </dsp:txXfrm>
    </dsp:sp>
    <dsp:sp modelId="{294FA469-7E16-1A43-96BC-5028F19874BF}">
      <dsp:nvSpPr>
        <dsp:cNvPr id="0" name=""/>
        <dsp:cNvSpPr/>
      </dsp:nvSpPr>
      <dsp:spPr>
        <a:xfrm>
          <a:off x="1523999" y="1219200"/>
          <a:ext cx="1523999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Precatórias</a:t>
          </a:r>
          <a:endParaRPr lang="en-US" sz="2200" kern="1200" dirty="0"/>
        </a:p>
      </dsp:txBody>
      <dsp:txXfrm>
        <a:off x="1523999" y="1219200"/>
        <a:ext cx="1523999" cy="2560320"/>
      </dsp:txXfrm>
    </dsp:sp>
    <dsp:sp modelId="{0900B9BD-65F9-BF4E-8B70-1EFE69FDA82F}">
      <dsp:nvSpPr>
        <dsp:cNvPr id="0" name=""/>
        <dsp:cNvSpPr/>
      </dsp:nvSpPr>
      <dsp:spPr>
        <a:xfrm>
          <a:off x="3047999" y="1219200"/>
          <a:ext cx="1523999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Rogatórias</a:t>
          </a:r>
          <a:endParaRPr lang="en-US" sz="2200" kern="1200" dirty="0"/>
        </a:p>
      </dsp:txBody>
      <dsp:txXfrm>
        <a:off x="3047999" y="1219200"/>
        <a:ext cx="1523999" cy="2560320"/>
      </dsp:txXfrm>
    </dsp:sp>
    <dsp:sp modelId="{8622230E-9616-E046-B2D1-B4B55D2DCD2C}">
      <dsp:nvSpPr>
        <dsp:cNvPr id="0" name=""/>
        <dsp:cNvSpPr/>
      </dsp:nvSpPr>
      <dsp:spPr>
        <a:xfrm>
          <a:off x="4572000" y="1219200"/>
          <a:ext cx="1523999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Arbitrais</a:t>
          </a:r>
          <a:endParaRPr lang="en-US" sz="2200" kern="1200" dirty="0"/>
        </a:p>
      </dsp:txBody>
      <dsp:txXfrm>
        <a:off x="4572000" y="1219200"/>
        <a:ext cx="1523999" cy="2560320"/>
      </dsp:txXfrm>
    </dsp:sp>
    <dsp:sp modelId="{3F181A30-F8A4-CD4E-B791-07BEFA3C6823}">
      <dsp:nvSpPr>
        <dsp:cNvPr id="0" name=""/>
        <dsp:cNvSpPr/>
      </dsp:nvSpPr>
      <dsp:spPr>
        <a:xfrm>
          <a:off x="0" y="3779520"/>
          <a:ext cx="6096000" cy="28448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8F5081-942E-C146-8040-D2AFDD8A6BDB}">
      <dsp:nvSpPr>
        <dsp:cNvPr id="0" name=""/>
        <dsp:cNvSpPr/>
      </dsp:nvSpPr>
      <dsp:spPr>
        <a:xfrm>
          <a:off x="0" y="0"/>
          <a:ext cx="6096000" cy="121920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900" kern="1200" dirty="0" err="1"/>
            <a:t>Recusa</a:t>
          </a:r>
          <a:endParaRPr lang="en-US" sz="5900" kern="1200" dirty="0"/>
        </a:p>
      </dsp:txBody>
      <dsp:txXfrm>
        <a:off x="0" y="0"/>
        <a:ext cx="6096000" cy="1219200"/>
      </dsp:txXfrm>
    </dsp:sp>
    <dsp:sp modelId="{FBE32178-1D65-0245-AA96-C849F36251BB}">
      <dsp:nvSpPr>
        <dsp:cNvPr id="0" name=""/>
        <dsp:cNvSpPr/>
      </dsp:nvSpPr>
      <dsp:spPr>
        <a:xfrm>
          <a:off x="2976" y="1219200"/>
          <a:ext cx="2030015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/>
            <a:t>Ausência</a:t>
          </a:r>
          <a:r>
            <a:rPr lang="en-US" sz="2500" kern="1200" dirty="0"/>
            <a:t> de </a:t>
          </a:r>
          <a:r>
            <a:rPr lang="en-US" sz="2500" kern="1200" dirty="0" err="1"/>
            <a:t>Requisitos</a:t>
          </a:r>
          <a:endParaRPr lang="en-US" sz="2500" kern="1200" dirty="0"/>
        </a:p>
      </dsp:txBody>
      <dsp:txXfrm>
        <a:off x="2976" y="1219200"/>
        <a:ext cx="2030015" cy="2560320"/>
      </dsp:txXfrm>
    </dsp:sp>
    <dsp:sp modelId="{529A405A-6D3E-D441-ACCA-050C21EA8535}">
      <dsp:nvSpPr>
        <dsp:cNvPr id="0" name=""/>
        <dsp:cNvSpPr/>
      </dsp:nvSpPr>
      <dsp:spPr>
        <a:xfrm>
          <a:off x="2032992" y="1219200"/>
          <a:ext cx="2030015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/>
            <a:t>Competência</a:t>
          </a:r>
          <a:r>
            <a:rPr lang="en-US" sz="2500" kern="1200" dirty="0"/>
            <a:t> </a:t>
          </a:r>
          <a:r>
            <a:rPr lang="en-US" sz="2500" kern="1200" dirty="0" err="1"/>
            <a:t>Absoluta</a:t>
          </a:r>
          <a:r>
            <a:rPr lang="en-US" sz="2500" kern="1200" dirty="0"/>
            <a:t> (</a:t>
          </a:r>
          <a:r>
            <a:rPr lang="en-US" sz="2500" kern="1200" dirty="0" err="1"/>
            <a:t>matéria</a:t>
          </a:r>
          <a:r>
            <a:rPr lang="en-US" sz="2500" kern="1200" dirty="0"/>
            <a:t> e e </a:t>
          </a:r>
          <a:r>
            <a:rPr lang="en-US" sz="2500" kern="1200" dirty="0" err="1"/>
            <a:t>hierarquia</a:t>
          </a:r>
          <a:r>
            <a:rPr lang="en-US" sz="2500" kern="1200" dirty="0"/>
            <a:t>)</a:t>
          </a:r>
        </a:p>
      </dsp:txBody>
      <dsp:txXfrm>
        <a:off x="2032992" y="1219200"/>
        <a:ext cx="2030015" cy="2560320"/>
      </dsp:txXfrm>
    </dsp:sp>
    <dsp:sp modelId="{090E98BE-D619-064E-8E9A-311D5445B4E4}">
      <dsp:nvSpPr>
        <dsp:cNvPr id="0" name=""/>
        <dsp:cNvSpPr/>
      </dsp:nvSpPr>
      <dsp:spPr>
        <a:xfrm>
          <a:off x="4063007" y="1219200"/>
          <a:ext cx="2030015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/>
            <a:t>Dúvidas</a:t>
          </a:r>
          <a:r>
            <a:rPr lang="en-US" sz="2500" kern="1200" dirty="0"/>
            <a:t> </a:t>
          </a:r>
          <a:r>
            <a:rPr lang="en-US" sz="2500" kern="1200" dirty="0" err="1"/>
            <a:t>sobre</a:t>
          </a:r>
          <a:r>
            <a:rPr lang="en-US" sz="2500" kern="1200" dirty="0"/>
            <a:t> a </a:t>
          </a:r>
          <a:r>
            <a:rPr lang="en-US" sz="2500" kern="1200" dirty="0" err="1"/>
            <a:t>Autenticidade</a:t>
          </a:r>
          <a:endParaRPr lang="en-US" sz="2500" kern="1200" dirty="0"/>
        </a:p>
      </dsp:txBody>
      <dsp:txXfrm>
        <a:off x="4063007" y="1219200"/>
        <a:ext cx="2030015" cy="2560320"/>
      </dsp:txXfrm>
    </dsp:sp>
    <dsp:sp modelId="{09FBE313-2C35-374D-A4E8-014287552A25}">
      <dsp:nvSpPr>
        <dsp:cNvPr id="0" name=""/>
        <dsp:cNvSpPr/>
      </dsp:nvSpPr>
      <dsp:spPr>
        <a:xfrm>
          <a:off x="0" y="3779520"/>
          <a:ext cx="6096000" cy="28448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CA628317-F348-DD4D-8BB7-2EC16B44DE24}" type="datetimeFigureOut">
              <a:rPr lang="en-US" smtClean="0"/>
              <a:t>4/22/19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2DD481C-123B-8944-919B-0402A5CEFA5A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28317-F348-DD4D-8BB7-2EC16B44DE24}" type="datetimeFigureOut">
              <a:rPr lang="en-US" smtClean="0"/>
              <a:t>4/22/19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D481C-123B-8944-919B-0402A5CEFA5A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28317-F348-DD4D-8BB7-2EC16B44DE24}" type="datetimeFigureOut">
              <a:rPr lang="en-US" smtClean="0"/>
              <a:t>4/22/19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D481C-123B-8944-919B-0402A5CEFA5A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28317-F348-DD4D-8BB7-2EC16B44DE24}" type="datetimeFigureOut">
              <a:rPr lang="en-US" smtClean="0"/>
              <a:t>4/22/19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D481C-123B-8944-919B-0402A5CEFA5A}" type="slidenum">
              <a:rPr lang="en-US" smtClean="0"/>
              <a:t>‹nº›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28317-F348-DD4D-8BB7-2EC16B44DE24}" type="datetimeFigureOut">
              <a:rPr lang="en-US" smtClean="0"/>
              <a:t>4/22/19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D481C-123B-8944-919B-0402A5CEFA5A}" type="slidenum">
              <a:rPr lang="en-US" smtClean="0"/>
              <a:t>‹nº›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28317-F348-DD4D-8BB7-2EC16B44DE24}" type="datetimeFigureOut">
              <a:rPr lang="en-US" smtClean="0"/>
              <a:t>4/22/19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D481C-123B-8944-919B-0402A5CEFA5A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28317-F348-DD4D-8BB7-2EC16B44DE24}" type="datetimeFigureOut">
              <a:rPr lang="en-US" smtClean="0"/>
              <a:t>4/22/19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D481C-123B-8944-919B-0402A5CEFA5A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CA628317-F348-DD4D-8BB7-2EC16B44DE24}" type="datetimeFigureOut">
              <a:rPr lang="en-US" smtClean="0"/>
              <a:t>4/22/19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2DD481C-123B-8944-919B-0402A5CEFA5A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CA628317-F348-DD4D-8BB7-2EC16B44DE24}" type="datetimeFigureOut">
              <a:rPr lang="en-US" smtClean="0"/>
              <a:t>4/22/19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2DD481C-123B-8944-919B-0402A5CEFA5A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28317-F348-DD4D-8BB7-2EC16B44DE24}" type="datetimeFigureOut">
              <a:rPr lang="en-US" smtClean="0"/>
              <a:t>4/22/19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D481C-123B-8944-919B-0402A5CEFA5A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28317-F348-DD4D-8BB7-2EC16B44DE24}" type="datetimeFigureOut">
              <a:rPr lang="en-US" smtClean="0"/>
              <a:t>4/22/19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D481C-123B-8944-919B-0402A5CEFA5A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CA628317-F348-DD4D-8BB7-2EC16B44DE24}" type="datetimeFigureOut">
              <a:rPr lang="en-US" smtClean="0"/>
              <a:t>4/22/19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2DD481C-123B-8944-919B-0402A5CEFA5A}" type="slidenum">
              <a:rPr lang="en-US" smtClean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/>
              <a:t>Comunicação</a:t>
            </a:r>
            <a:r>
              <a:rPr lang="en-US" b="1" dirty="0"/>
              <a:t> dos Atos </a:t>
            </a:r>
            <a:r>
              <a:rPr lang="en-US" b="1" dirty="0" err="1"/>
              <a:t>Processuais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i="1" dirty="0"/>
              <a:t>Prof. Dr. Rafael Menezes</a:t>
            </a:r>
          </a:p>
        </p:txBody>
      </p:sp>
    </p:spTree>
    <p:extLst>
      <p:ext uri="{BB962C8B-B14F-4D97-AF65-F5344CB8AC3E}">
        <p14:creationId xmlns:p14="http://schemas.microsoft.com/office/powerpoint/2010/main" val="3683668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55706797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35554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Intimações</a:t>
            </a:r>
            <a:endParaRPr lang="en-US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923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Conceito</a:t>
            </a:r>
            <a:r>
              <a:rPr lang="en-US" b="1" dirty="0"/>
              <a:t> e </a:t>
            </a:r>
            <a:r>
              <a:rPr lang="en-US" b="1" dirty="0" err="1"/>
              <a:t>Contexto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charset="2"/>
              <a:buChar char="Ø"/>
            </a:pPr>
            <a:r>
              <a:rPr lang="en-US" dirty="0" err="1"/>
              <a:t>Devido</a:t>
            </a:r>
            <a:r>
              <a:rPr lang="en-US" dirty="0"/>
              <a:t> </a:t>
            </a:r>
            <a:r>
              <a:rPr lang="en-US" dirty="0" err="1"/>
              <a:t>Processo</a:t>
            </a:r>
            <a:r>
              <a:rPr lang="en-US" dirty="0"/>
              <a:t> Legal</a:t>
            </a:r>
          </a:p>
          <a:p>
            <a:pPr>
              <a:buFont typeface="Wingdings" charset="2"/>
              <a:buChar char="Ø"/>
            </a:pPr>
            <a:r>
              <a:rPr lang="en-US" dirty="0" err="1"/>
              <a:t>Impulso</a:t>
            </a:r>
            <a:r>
              <a:rPr lang="en-US" dirty="0"/>
              <a:t> </a:t>
            </a:r>
            <a:r>
              <a:rPr lang="en-US" dirty="0" err="1"/>
              <a:t>Oficial</a:t>
            </a:r>
            <a:r>
              <a:rPr lang="en-US" dirty="0"/>
              <a:t> (art. 271, CPC)</a:t>
            </a:r>
          </a:p>
          <a:p>
            <a:pPr>
              <a:buFont typeface="Wingdings" charset="2"/>
              <a:buChar char="Ø"/>
            </a:pPr>
            <a:r>
              <a:rPr lang="en-US" dirty="0" err="1"/>
              <a:t>Apresentação</a:t>
            </a:r>
            <a:r>
              <a:rPr lang="en-US" dirty="0"/>
              <a:t> de </a:t>
            </a:r>
            <a:r>
              <a:rPr lang="en-US" dirty="0" err="1"/>
              <a:t>resposta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recurso</a:t>
            </a:r>
            <a:endParaRPr lang="en-US" dirty="0"/>
          </a:p>
          <a:p>
            <a:pPr>
              <a:buFont typeface="Wingdings" charset="2"/>
              <a:buChar char="Ø"/>
            </a:pPr>
            <a:r>
              <a:rPr lang="en-US" dirty="0" err="1"/>
              <a:t>Assistente</a:t>
            </a:r>
            <a:r>
              <a:rPr lang="en-US" dirty="0"/>
              <a:t> </a:t>
            </a:r>
            <a:r>
              <a:rPr lang="en-US" dirty="0" err="1"/>
              <a:t>técnico</a:t>
            </a:r>
            <a:r>
              <a:rPr lang="en-US" dirty="0"/>
              <a:t> e </a:t>
            </a:r>
            <a:r>
              <a:rPr lang="en-US" dirty="0" err="1"/>
              <a:t>perito</a:t>
            </a:r>
            <a:endParaRPr lang="en-US" dirty="0"/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63040" y="2283072"/>
            <a:ext cx="6196405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Art. 269.  </a:t>
            </a:r>
            <a:r>
              <a:rPr lang="en-US" sz="2400" b="1" dirty="0" err="1"/>
              <a:t>Intimação</a:t>
            </a:r>
            <a:r>
              <a:rPr lang="en-US" sz="2400" b="1" dirty="0"/>
              <a:t> </a:t>
            </a:r>
            <a:r>
              <a:rPr lang="en-US" sz="2400" b="1" dirty="0" err="1"/>
              <a:t>é</a:t>
            </a:r>
            <a:r>
              <a:rPr lang="en-US" sz="2400" b="1" dirty="0"/>
              <a:t> o </a:t>
            </a:r>
            <a:r>
              <a:rPr lang="en-US" sz="2400" b="1" dirty="0" err="1"/>
              <a:t>ato</a:t>
            </a:r>
            <a:r>
              <a:rPr lang="en-US" sz="2400" b="1" dirty="0"/>
              <a:t> </a:t>
            </a:r>
            <a:r>
              <a:rPr lang="en-US" sz="2400" b="1" dirty="0" err="1"/>
              <a:t>pelo</a:t>
            </a:r>
            <a:r>
              <a:rPr lang="en-US" sz="2400" b="1" dirty="0"/>
              <a:t> </a:t>
            </a:r>
            <a:r>
              <a:rPr lang="en-US" sz="2400" b="1" dirty="0" err="1"/>
              <a:t>qual</a:t>
            </a:r>
            <a:r>
              <a:rPr lang="en-US" sz="2400" b="1" dirty="0"/>
              <a:t> se </a:t>
            </a:r>
            <a:r>
              <a:rPr lang="en-US" sz="2400" b="1" dirty="0" err="1"/>
              <a:t>dá</a:t>
            </a:r>
            <a:r>
              <a:rPr lang="en-US" sz="2400" b="1" dirty="0"/>
              <a:t> </a:t>
            </a:r>
            <a:r>
              <a:rPr lang="en-US" sz="2400" b="1" i="1" u="sng" dirty="0" err="1"/>
              <a:t>ciência</a:t>
            </a:r>
            <a:r>
              <a:rPr lang="en-US" sz="2400" b="1" dirty="0"/>
              <a:t> a </a:t>
            </a:r>
            <a:r>
              <a:rPr lang="en-US" sz="2400" b="1" i="1" u="sng" dirty="0" err="1"/>
              <a:t>alguém</a:t>
            </a:r>
            <a:r>
              <a:rPr lang="en-US" sz="2400" b="1" dirty="0"/>
              <a:t> dos </a:t>
            </a:r>
            <a:r>
              <a:rPr lang="en-US" sz="2400" b="1" dirty="0" err="1"/>
              <a:t>atos</a:t>
            </a:r>
            <a:r>
              <a:rPr lang="en-US" sz="2400" b="1" dirty="0"/>
              <a:t> e dos </a:t>
            </a:r>
            <a:r>
              <a:rPr lang="en-US" sz="2400" b="1" dirty="0" err="1"/>
              <a:t>termos</a:t>
            </a:r>
            <a:r>
              <a:rPr lang="en-US" sz="2400" b="1" dirty="0"/>
              <a:t> do </a:t>
            </a:r>
            <a:r>
              <a:rPr lang="en-US" sz="2400" b="1" dirty="0" err="1"/>
              <a:t>processo</a:t>
            </a:r>
            <a:r>
              <a:rPr lang="en-US" sz="24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7090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366" y="844732"/>
            <a:ext cx="6862354" cy="5111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639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6250" y="1734910"/>
            <a:ext cx="5210175" cy="295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267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Destinatário</a:t>
            </a:r>
            <a:endParaRPr lang="en-US" b="1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911056700"/>
              </p:ext>
            </p:extLst>
          </p:nvPr>
        </p:nvGraphicFramePr>
        <p:xfrm>
          <a:off x="1524000" y="178516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95095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12926" y="746360"/>
            <a:ext cx="6939424" cy="5001920"/>
            <a:chOff x="3247191" y="3091497"/>
            <a:chExt cx="2845593" cy="736783"/>
          </a:xfrm>
        </p:grpSpPr>
        <p:sp>
          <p:nvSpPr>
            <p:cNvPr id="3" name="Rounded Rectangle 2"/>
            <p:cNvSpPr/>
            <p:nvPr/>
          </p:nvSpPr>
          <p:spPr>
            <a:xfrm>
              <a:off x="3247191" y="3116882"/>
              <a:ext cx="2845593" cy="711398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Rounded Rectangle 4"/>
            <p:cNvSpPr/>
            <p:nvPr/>
          </p:nvSpPr>
          <p:spPr>
            <a:xfrm>
              <a:off x="3268027" y="3091497"/>
              <a:ext cx="2803921" cy="73678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kern="1200" dirty="0" err="1"/>
                <a:t>Depoimento</a:t>
              </a:r>
              <a:r>
                <a:rPr lang="en-US" sz="2400" b="1" kern="1200" dirty="0"/>
                <a:t> </a:t>
              </a:r>
              <a:r>
                <a:rPr lang="en-US" sz="2400" b="1" kern="1200" dirty="0" err="1"/>
                <a:t>Pessoal</a:t>
              </a:r>
              <a:r>
                <a:rPr lang="en-US" sz="2400" b="1" kern="1200" dirty="0"/>
                <a:t> (art. 385, 1o)</a:t>
              </a:r>
            </a:p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400" b="1" kern="1200" dirty="0"/>
            </a:p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kern="1200" dirty="0" err="1"/>
                <a:t>Devedor</a:t>
              </a:r>
              <a:r>
                <a:rPr lang="en-US" sz="2400" b="1" kern="1200" dirty="0"/>
                <a:t> (art. 513, 2o / 528)</a:t>
              </a:r>
            </a:p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400" b="1" kern="1200" dirty="0"/>
            </a:p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kern="1200" dirty="0" err="1"/>
                <a:t>Morte</a:t>
              </a:r>
              <a:r>
                <a:rPr lang="en-US" sz="2400" b="1" kern="1200" dirty="0"/>
                <a:t> dos </a:t>
              </a:r>
              <a:r>
                <a:rPr lang="en-US" sz="2400" b="1" kern="1200" dirty="0" err="1"/>
                <a:t>Advogados</a:t>
              </a:r>
              <a:r>
                <a:rPr lang="en-US" sz="2400" b="1" kern="1200" dirty="0"/>
                <a:t> (art. 313, 3o CPC) </a:t>
              </a:r>
            </a:p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400" b="1" kern="1200" dirty="0"/>
            </a:p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kern="1200" dirty="0" err="1"/>
                <a:t>Comparecimento</a:t>
              </a:r>
              <a:r>
                <a:rPr lang="en-US" sz="2400" b="1" kern="1200" dirty="0"/>
                <a:t> </a:t>
              </a:r>
              <a:r>
                <a:rPr lang="en-US" sz="2400" b="1" kern="1200" dirty="0" err="1"/>
                <a:t>à</a:t>
              </a:r>
              <a:r>
                <a:rPr lang="en-US" sz="2400" b="1" kern="1200" dirty="0"/>
                <a:t> </a:t>
              </a:r>
              <a:r>
                <a:rPr lang="en-US" sz="2400" b="1" kern="1200" dirty="0" err="1"/>
                <a:t>Perícia</a:t>
              </a:r>
              <a:r>
                <a:rPr lang="en-US" sz="2400" b="1" dirty="0"/>
                <a:t> (STJ)</a:t>
              </a:r>
              <a:br>
                <a:rPr lang="en-US" sz="2400" b="1" dirty="0"/>
              </a:br>
              <a:r>
                <a:rPr lang="en-US" sz="2400" b="1" kern="1200" dirty="0"/>
                <a:t> </a:t>
              </a:r>
            </a:p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kern="1200" dirty="0" err="1"/>
                <a:t>Abandono</a:t>
              </a:r>
              <a:r>
                <a:rPr lang="en-US" sz="2400" b="1" kern="1200" dirty="0"/>
                <a:t> </a:t>
              </a:r>
              <a:r>
                <a:rPr lang="en-US" sz="2400" b="1" kern="1200" dirty="0" err="1"/>
                <a:t>Processual</a:t>
              </a:r>
              <a:r>
                <a:rPr lang="en-US" sz="2400" b="1" kern="1200" dirty="0"/>
                <a:t> (art. 485, III, 1o)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9279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3102639"/>
            <a:ext cx="6254044" cy="1362075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União</a:t>
            </a:r>
            <a:r>
              <a:rPr lang="en-US" dirty="0"/>
              <a:t>, </a:t>
            </a:r>
            <a:r>
              <a:rPr lang="en-US" dirty="0" err="1"/>
              <a:t>Estados</a:t>
            </a:r>
            <a:r>
              <a:rPr lang="en-US" dirty="0"/>
              <a:t>, Distrito Federal, </a:t>
            </a:r>
            <a:r>
              <a:rPr lang="en-US" dirty="0" err="1"/>
              <a:t>Municípios</a:t>
            </a:r>
            <a:r>
              <a:rPr lang="en-US" dirty="0"/>
              <a:t>, </a:t>
            </a:r>
            <a:r>
              <a:rPr lang="en-US" dirty="0" err="1"/>
              <a:t>Autarquias</a:t>
            </a:r>
            <a:r>
              <a:rPr lang="en-US" dirty="0"/>
              <a:t> e </a:t>
            </a:r>
            <a:r>
              <a:rPr lang="en-US" dirty="0" err="1"/>
              <a:t>Fundações</a:t>
            </a:r>
            <a:r>
              <a:rPr lang="en-US" dirty="0"/>
              <a:t> </a:t>
            </a:r>
            <a:r>
              <a:rPr lang="en-US" dirty="0" err="1"/>
              <a:t>Públicas</a:t>
            </a:r>
            <a:r>
              <a:rPr lang="en-US" dirty="0"/>
              <a:t>, </a:t>
            </a:r>
            <a:r>
              <a:rPr lang="en-US" dirty="0" err="1"/>
              <a:t>Ministério</a:t>
            </a:r>
            <a:r>
              <a:rPr lang="en-US" dirty="0"/>
              <a:t> </a:t>
            </a:r>
            <a:r>
              <a:rPr lang="en-US" dirty="0" err="1"/>
              <a:t>Público</a:t>
            </a:r>
            <a:r>
              <a:rPr lang="en-US" dirty="0"/>
              <a:t>, </a:t>
            </a:r>
            <a:r>
              <a:rPr lang="en-US" dirty="0" err="1"/>
              <a:t>Defensoria</a:t>
            </a:r>
            <a:r>
              <a:rPr lang="en-US" dirty="0"/>
              <a:t> </a:t>
            </a:r>
            <a:r>
              <a:rPr lang="en-US" dirty="0" err="1"/>
              <a:t>Pública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4979" y="4728004"/>
            <a:ext cx="6231467" cy="1309511"/>
          </a:xfrm>
        </p:spPr>
        <p:txBody>
          <a:bodyPr/>
          <a:lstStyle/>
          <a:p>
            <a:r>
              <a:rPr lang="en-US" dirty="0" err="1"/>
              <a:t>Órgãos</a:t>
            </a:r>
            <a:r>
              <a:rPr lang="en-US" dirty="0"/>
              <a:t> das </a:t>
            </a:r>
            <a:r>
              <a:rPr lang="en-US" dirty="0" err="1"/>
              <a:t>Advocacias</a:t>
            </a:r>
            <a:r>
              <a:rPr lang="en-US" dirty="0"/>
              <a:t> </a:t>
            </a:r>
            <a:r>
              <a:rPr lang="en-US" dirty="0" err="1"/>
              <a:t>Públicas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9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Meios</a:t>
            </a:r>
            <a:r>
              <a:rPr lang="en-US" b="1" dirty="0"/>
              <a:t> de </a:t>
            </a:r>
            <a:r>
              <a:rPr lang="en-US" b="1" dirty="0" err="1"/>
              <a:t>Intimação</a:t>
            </a:r>
            <a:endParaRPr lang="en-US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535148923"/>
              </p:ext>
            </p:extLst>
          </p:nvPr>
        </p:nvGraphicFramePr>
        <p:xfrm>
          <a:off x="1524000" y="1842197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30472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Meio</a:t>
            </a:r>
            <a:r>
              <a:rPr lang="en-US" b="1" dirty="0"/>
              <a:t> </a:t>
            </a:r>
            <a:r>
              <a:rPr lang="en-US" b="1" dirty="0" err="1"/>
              <a:t>Eletrônico</a:t>
            </a:r>
            <a:endParaRPr lang="en-US" b="1" dirty="0"/>
          </a:p>
        </p:txBody>
      </p:sp>
      <p:sp>
        <p:nvSpPr>
          <p:cNvPr id="10" name="Rectangle 9"/>
          <p:cNvSpPr/>
          <p:nvPr/>
        </p:nvSpPr>
        <p:spPr>
          <a:xfrm>
            <a:off x="1095023" y="2186690"/>
            <a:ext cx="696524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Art. 246. </a:t>
            </a:r>
            <a:r>
              <a:rPr lang="en-US" sz="2000" i="1" dirty="0"/>
              <a:t>Caput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§ 1</a:t>
            </a:r>
            <a:r>
              <a:rPr lang="en-US" sz="2000" baseline="30000" dirty="0"/>
              <a:t>o</a:t>
            </a:r>
            <a:r>
              <a:rPr lang="en-US" sz="2000" dirty="0"/>
              <a:t> Com </a:t>
            </a:r>
            <a:r>
              <a:rPr lang="en-US" sz="2000" dirty="0" err="1"/>
              <a:t>exceção</a:t>
            </a:r>
            <a:r>
              <a:rPr lang="en-US" sz="2000" dirty="0"/>
              <a:t> das </a:t>
            </a:r>
            <a:r>
              <a:rPr lang="en-US" sz="2000" dirty="0" err="1"/>
              <a:t>microempresas</a:t>
            </a:r>
            <a:r>
              <a:rPr lang="en-US" sz="2000" dirty="0"/>
              <a:t> e das </a:t>
            </a:r>
            <a:r>
              <a:rPr lang="en-US" sz="2000" dirty="0" err="1"/>
              <a:t>empresas</a:t>
            </a:r>
            <a:r>
              <a:rPr lang="en-US" sz="2000" dirty="0"/>
              <a:t> de </a:t>
            </a:r>
            <a:r>
              <a:rPr lang="en-US" sz="2000" dirty="0" err="1"/>
              <a:t>pequeno</a:t>
            </a:r>
            <a:r>
              <a:rPr lang="en-US" sz="2000" dirty="0"/>
              <a:t> </a:t>
            </a:r>
            <a:r>
              <a:rPr lang="en-US" sz="2000" dirty="0" err="1"/>
              <a:t>porte</a:t>
            </a:r>
            <a:r>
              <a:rPr lang="en-US" sz="2000" dirty="0"/>
              <a:t>, as </a:t>
            </a:r>
            <a:r>
              <a:rPr lang="en-US" sz="2000" dirty="0" err="1"/>
              <a:t>empresas</a:t>
            </a:r>
            <a:r>
              <a:rPr lang="en-US" sz="2000" dirty="0"/>
              <a:t> </a:t>
            </a:r>
            <a:r>
              <a:rPr lang="en-US" sz="2000" dirty="0" err="1"/>
              <a:t>públicas</a:t>
            </a:r>
            <a:r>
              <a:rPr lang="en-US" sz="2000" dirty="0"/>
              <a:t> e </a:t>
            </a:r>
            <a:r>
              <a:rPr lang="en-US" sz="2000" dirty="0" err="1"/>
              <a:t>privadas</a:t>
            </a:r>
            <a:r>
              <a:rPr lang="en-US" sz="2000" dirty="0"/>
              <a:t> </a:t>
            </a:r>
            <a:r>
              <a:rPr lang="en-US" sz="2000" dirty="0" err="1"/>
              <a:t>são</a:t>
            </a:r>
            <a:r>
              <a:rPr lang="en-US" sz="2000" dirty="0"/>
              <a:t> </a:t>
            </a:r>
            <a:r>
              <a:rPr lang="en-US" sz="2000" dirty="0" err="1"/>
              <a:t>obrigadas</a:t>
            </a:r>
            <a:r>
              <a:rPr lang="en-US" sz="2000" dirty="0"/>
              <a:t> a </a:t>
            </a:r>
            <a:r>
              <a:rPr lang="en-US" sz="2000" dirty="0" err="1"/>
              <a:t>manter</a:t>
            </a:r>
            <a:r>
              <a:rPr lang="en-US" sz="2000" dirty="0"/>
              <a:t> </a:t>
            </a:r>
            <a:r>
              <a:rPr lang="en-US" sz="2000" dirty="0" err="1"/>
              <a:t>cadastro</a:t>
            </a:r>
            <a:r>
              <a:rPr lang="en-US" sz="2000" dirty="0"/>
              <a:t> </a:t>
            </a:r>
            <a:r>
              <a:rPr lang="en-US" sz="2000" dirty="0" err="1"/>
              <a:t>nos</a:t>
            </a:r>
            <a:r>
              <a:rPr lang="en-US" sz="2000" dirty="0"/>
              <a:t> </a:t>
            </a:r>
            <a:r>
              <a:rPr lang="en-US" sz="2000" b="1" dirty="0" err="1"/>
              <a:t>sistemas</a:t>
            </a:r>
            <a:r>
              <a:rPr lang="en-US" sz="2000" b="1" dirty="0"/>
              <a:t> de </a:t>
            </a:r>
            <a:r>
              <a:rPr lang="en-US" sz="2000" b="1" dirty="0" err="1"/>
              <a:t>processo</a:t>
            </a:r>
            <a:r>
              <a:rPr lang="en-US" sz="2000" b="1" dirty="0"/>
              <a:t> </a:t>
            </a:r>
            <a:r>
              <a:rPr lang="en-US" sz="2000" b="1" dirty="0" err="1"/>
              <a:t>em</a:t>
            </a:r>
            <a:r>
              <a:rPr lang="en-US" sz="2000" b="1" dirty="0"/>
              <a:t> autos </a:t>
            </a:r>
            <a:r>
              <a:rPr lang="en-US" sz="2000" b="1" dirty="0" err="1"/>
              <a:t>eletrônicos</a:t>
            </a:r>
            <a:r>
              <a:rPr lang="en-US" sz="2000" b="1" dirty="0"/>
              <a:t>, </a:t>
            </a:r>
            <a:r>
              <a:rPr lang="en-US" sz="2000" b="1" i="1" u="sng" dirty="0" err="1"/>
              <a:t>para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efeito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recebimento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citações</a:t>
            </a:r>
            <a:r>
              <a:rPr lang="en-US" sz="2000" b="1" i="1" u="sng" dirty="0"/>
              <a:t> e </a:t>
            </a:r>
            <a:r>
              <a:rPr lang="en-US" sz="2000" b="1" i="1" u="sng" dirty="0" err="1"/>
              <a:t>intimações</a:t>
            </a:r>
            <a:r>
              <a:rPr lang="en-US" sz="2000" b="1" i="1" u="sng" dirty="0"/>
              <a:t>, as </a:t>
            </a:r>
            <a:r>
              <a:rPr lang="en-US" sz="2000" b="1" i="1" u="sng" dirty="0" err="1"/>
              <a:t>quais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serão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efetuadas</a:t>
            </a:r>
            <a:r>
              <a:rPr lang="en-US" sz="2000" b="1" i="1" u="sng" dirty="0"/>
              <a:t> </a:t>
            </a:r>
            <a:r>
              <a:rPr lang="en-US" sz="2000" b="1" i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preferencialmente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por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esse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meio</a:t>
            </a:r>
            <a:r>
              <a:rPr lang="en-US" sz="2000" dirty="0"/>
              <a:t>.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§ 2</a:t>
            </a:r>
            <a:r>
              <a:rPr lang="en-US" sz="2000" baseline="30000" dirty="0"/>
              <a:t>o</a:t>
            </a:r>
            <a:r>
              <a:rPr lang="en-US" sz="2000" dirty="0"/>
              <a:t> O </a:t>
            </a:r>
            <a:r>
              <a:rPr lang="en-US" sz="2000" dirty="0" err="1"/>
              <a:t>disposto</a:t>
            </a:r>
            <a:r>
              <a:rPr lang="en-US" sz="2000" dirty="0"/>
              <a:t> no § 1</a:t>
            </a:r>
            <a:r>
              <a:rPr lang="en-US" sz="2000" baseline="30000" dirty="0"/>
              <a:t>o</a:t>
            </a:r>
            <a:r>
              <a:rPr lang="en-US" sz="2000" dirty="0"/>
              <a:t> </a:t>
            </a:r>
            <a:r>
              <a:rPr lang="en-US" sz="2000" dirty="0" err="1"/>
              <a:t>aplica</a:t>
            </a:r>
            <a:r>
              <a:rPr lang="en-US" sz="2000" dirty="0"/>
              <a:t>-se </a:t>
            </a:r>
            <a:r>
              <a:rPr lang="en-US" sz="2000" dirty="0" err="1"/>
              <a:t>à</a:t>
            </a:r>
            <a:r>
              <a:rPr lang="en-US" sz="2000" dirty="0"/>
              <a:t> </a:t>
            </a:r>
            <a:r>
              <a:rPr lang="en-US" sz="2000" b="1" i="1" u="sng" dirty="0" err="1"/>
              <a:t>União</a:t>
            </a:r>
            <a:r>
              <a:rPr lang="en-US" sz="2000" b="1" i="1" u="sng" dirty="0"/>
              <a:t>, </a:t>
            </a:r>
            <a:r>
              <a:rPr lang="en-US" sz="2000" b="1" i="1" u="sng" dirty="0" err="1"/>
              <a:t>aos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Estados</a:t>
            </a:r>
            <a:r>
              <a:rPr lang="en-US" sz="2000" b="1" i="1" u="sng" dirty="0"/>
              <a:t>, </a:t>
            </a:r>
            <a:r>
              <a:rPr lang="en-US" sz="2000" b="1" i="1" u="sng" dirty="0" err="1"/>
              <a:t>ao</a:t>
            </a:r>
            <a:r>
              <a:rPr lang="en-US" sz="2000" b="1" i="1" u="sng" dirty="0"/>
              <a:t> Distrito Federal, </a:t>
            </a:r>
            <a:r>
              <a:rPr lang="en-US" sz="2000" b="1" i="1" u="sng" dirty="0" err="1"/>
              <a:t>aos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Municípios</a:t>
            </a:r>
            <a:r>
              <a:rPr lang="en-US" sz="2000" b="1" i="1" u="sng" dirty="0"/>
              <a:t> e </a:t>
            </a:r>
            <a:r>
              <a:rPr lang="en-US" sz="2000" b="1" i="1" u="sng" dirty="0" err="1"/>
              <a:t>às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entidades</a:t>
            </a:r>
            <a:r>
              <a:rPr lang="en-US" sz="2000" b="1" i="1" u="sng" dirty="0"/>
              <a:t> da </a:t>
            </a:r>
            <a:r>
              <a:rPr lang="en-US" sz="2000" b="1" i="1" u="sng" dirty="0" err="1"/>
              <a:t>administração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indireta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5185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95023" y="2052088"/>
            <a:ext cx="696524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/>
              <a:t>Art. 270.  As </a:t>
            </a:r>
            <a:r>
              <a:rPr lang="en-US" sz="4000" dirty="0" err="1"/>
              <a:t>intimações</a:t>
            </a:r>
            <a:r>
              <a:rPr lang="en-US" sz="4000" dirty="0"/>
              <a:t> </a:t>
            </a:r>
            <a:r>
              <a:rPr lang="en-US" sz="4000" dirty="0" err="1"/>
              <a:t>realizam</a:t>
            </a:r>
            <a:r>
              <a:rPr lang="en-US" sz="4000" dirty="0"/>
              <a:t>-se, </a:t>
            </a:r>
            <a:r>
              <a:rPr lang="en-US" sz="4000" b="1" u="sng" dirty="0" err="1"/>
              <a:t>sempre</a:t>
            </a:r>
            <a:r>
              <a:rPr lang="en-US" sz="4000" b="1" u="sng" dirty="0"/>
              <a:t> </a:t>
            </a:r>
            <a:r>
              <a:rPr lang="en-US" sz="4000" b="1" u="sng" dirty="0" err="1"/>
              <a:t>que</a:t>
            </a:r>
            <a:r>
              <a:rPr lang="en-US" sz="4000" b="1" u="sng" dirty="0"/>
              <a:t> </a:t>
            </a:r>
            <a:r>
              <a:rPr lang="en-US" sz="4000" b="1" u="sng" dirty="0" err="1"/>
              <a:t>possível</a:t>
            </a:r>
            <a:r>
              <a:rPr lang="en-US" sz="4000" dirty="0"/>
              <a:t>, </a:t>
            </a: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meio</a:t>
            </a:r>
            <a:r>
              <a:rPr lang="en-US" sz="4000" dirty="0"/>
              <a:t> </a:t>
            </a:r>
            <a:r>
              <a:rPr lang="en-US" sz="4000" dirty="0" err="1"/>
              <a:t>eletrônico</a:t>
            </a:r>
            <a:r>
              <a:rPr lang="en-US" sz="4000" dirty="0"/>
              <a:t>, </a:t>
            </a:r>
            <a:r>
              <a:rPr lang="en-US" sz="4000" dirty="0" err="1"/>
              <a:t>na</a:t>
            </a:r>
            <a:r>
              <a:rPr lang="en-US" sz="4000" dirty="0"/>
              <a:t> forma da lei.</a:t>
            </a:r>
          </a:p>
        </p:txBody>
      </p:sp>
    </p:spTree>
    <p:extLst>
      <p:ext uri="{BB962C8B-B14F-4D97-AF65-F5344CB8AC3E}">
        <p14:creationId xmlns:p14="http://schemas.microsoft.com/office/powerpoint/2010/main" val="28240819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62" y="1366837"/>
            <a:ext cx="5857875" cy="412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7648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538287"/>
            <a:ext cx="6248400" cy="378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2255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887" y="1085713"/>
            <a:ext cx="6372225" cy="3571875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749" y="4980350"/>
            <a:ext cx="5524500" cy="88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074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Publicação</a:t>
            </a:r>
            <a:r>
              <a:rPr lang="en-US" b="1" dirty="0"/>
              <a:t> no </a:t>
            </a:r>
            <a:r>
              <a:rPr lang="en-US" b="1" dirty="0" err="1"/>
              <a:t>Diário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463040" y="3260415"/>
            <a:ext cx="6196405" cy="2462654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Ø"/>
            </a:pPr>
            <a:r>
              <a:rPr lang="en-US" sz="2000" dirty="0" err="1"/>
              <a:t>Subsidiariedade</a:t>
            </a:r>
            <a:endParaRPr lang="en-US" sz="2000" dirty="0"/>
          </a:p>
          <a:p>
            <a:pPr>
              <a:buFont typeface="Wingdings" charset="2"/>
              <a:buChar char="Ø"/>
            </a:pPr>
            <a:endParaRPr lang="en-US" sz="2000" dirty="0"/>
          </a:p>
          <a:p>
            <a:pPr>
              <a:buFont typeface="Wingdings" charset="2"/>
              <a:buChar char="Ø"/>
            </a:pPr>
            <a:r>
              <a:rPr lang="en-US" sz="2000" dirty="0" err="1"/>
              <a:t>Requisitos</a:t>
            </a:r>
            <a:r>
              <a:rPr lang="en-US" sz="2000" dirty="0"/>
              <a:t> de </a:t>
            </a:r>
            <a:r>
              <a:rPr lang="en-US" sz="2000" dirty="0" err="1"/>
              <a:t>validade</a:t>
            </a:r>
            <a:r>
              <a:rPr lang="en-US" sz="2000" dirty="0"/>
              <a:t> (art. 272, </a:t>
            </a:r>
            <a:r>
              <a:rPr lang="is-IS" sz="2000" dirty="0">
                <a:solidFill>
                  <a:prstClr val="black"/>
                </a:solidFill>
                <a:latin typeface="ArialMT"/>
              </a:rPr>
              <a:t>§ 2o, CPC</a:t>
            </a:r>
            <a:r>
              <a:rPr lang="en-US" sz="2000" dirty="0"/>
              <a:t>)</a:t>
            </a:r>
          </a:p>
          <a:p>
            <a:pPr marL="0" indent="0">
              <a:buNone/>
            </a:pPr>
            <a:r>
              <a:rPr lang="en-US" sz="2000" dirty="0"/>
              <a:t>    </a:t>
            </a:r>
            <a:r>
              <a:rPr lang="en-US" sz="2000" dirty="0" err="1"/>
              <a:t>Associados</a:t>
            </a:r>
            <a:r>
              <a:rPr lang="en-US" sz="2000" dirty="0"/>
              <a:t> </a:t>
            </a:r>
            <a:r>
              <a:rPr lang="en-US" sz="2000" dirty="0" err="1"/>
              <a:t>à</a:t>
            </a:r>
            <a:r>
              <a:rPr lang="en-US" sz="2000" dirty="0"/>
              <a:t> </a:t>
            </a:r>
            <a:r>
              <a:rPr lang="en-US" sz="2000" u="sng" dirty="0" err="1"/>
              <a:t>correta</a:t>
            </a:r>
            <a:r>
              <a:rPr lang="en-US" sz="2000" u="sng" dirty="0"/>
              <a:t> </a:t>
            </a:r>
            <a:r>
              <a:rPr lang="en-US" sz="2000" u="sng" dirty="0" err="1"/>
              <a:t>identificação</a:t>
            </a:r>
            <a:r>
              <a:rPr lang="en-US" sz="2000" u="sng" dirty="0"/>
              <a:t> do </a:t>
            </a:r>
            <a:r>
              <a:rPr lang="en-US" sz="2000" u="sng" dirty="0" err="1"/>
              <a:t>destinatário</a:t>
            </a:r>
            <a:endParaRPr lang="en-US" sz="2000" u="sng" dirty="0"/>
          </a:p>
          <a:p>
            <a:pPr marL="0" indent="0">
              <a:buNone/>
            </a:pPr>
            <a:endParaRPr lang="en-US" sz="2000" dirty="0"/>
          </a:p>
          <a:p>
            <a:pPr>
              <a:buFont typeface="Wingdings" charset="2"/>
              <a:buChar char="Ø"/>
            </a:pPr>
            <a:r>
              <a:rPr lang="en-US" sz="2000" dirty="0" err="1"/>
              <a:t>Requerimento</a:t>
            </a:r>
            <a:r>
              <a:rPr lang="en-US" sz="2000" dirty="0"/>
              <a:t> de </a:t>
            </a:r>
            <a:r>
              <a:rPr lang="en-US" sz="2000" dirty="0" err="1"/>
              <a:t>intimação</a:t>
            </a:r>
            <a:r>
              <a:rPr lang="en-US" sz="2000" dirty="0"/>
              <a:t> </a:t>
            </a:r>
            <a:r>
              <a:rPr lang="en-US" sz="2000" dirty="0" err="1"/>
              <a:t>exclusiva</a:t>
            </a:r>
            <a:r>
              <a:rPr lang="en-US" sz="2000" dirty="0"/>
              <a:t> </a:t>
            </a:r>
          </a:p>
          <a:p>
            <a:pPr>
              <a:buFont typeface="Wingdings" charset="2"/>
              <a:buChar char="Ø"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2" name="Rectangle 1"/>
          <p:cNvSpPr/>
          <p:nvPr/>
        </p:nvSpPr>
        <p:spPr>
          <a:xfrm>
            <a:off x="1463040" y="2020067"/>
            <a:ext cx="619640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/>
              <a:t>Art. 272.  </a:t>
            </a:r>
            <a:r>
              <a:rPr lang="en-US" sz="2000" b="1" dirty="0" err="1"/>
              <a:t>Quando</a:t>
            </a:r>
            <a:r>
              <a:rPr lang="en-US" sz="2000" b="1" dirty="0"/>
              <a:t> </a:t>
            </a:r>
            <a:r>
              <a:rPr lang="en-US" sz="2000" b="1" i="1" dirty="0" err="1"/>
              <a:t>não</a:t>
            </a:r>
            <a:r>
              <a:rPr lang="en-US" sz="2000" b="1" i="1" dirty="0"/>
              <a:t> </a:t>
            </a:r>
            <a:r>
              <a:rPr lang="en-US" sz="2000" b="1" i="1" dirty="0" err="1"/>
              <a:t>realizadas</a:t>
            </a:r>
            <a:r>
              <a:rPr lang="en-US" sz="2000" b="1" i="1" dirty="0"/>
              <a:t> </a:t>
            </a:r>
            <a:r>
              <a:rPr lang="en-US" sz="2000" b="1" i="1" dirty="0" err="1"/>
              <a:t>por</a:t>
            </a:r>
            <a:r>
              <a:rPr lang="en-US" sz="2000" b="1" i="1" dirty="0"/>
              <a:t> </a:t>
            </a:r>
            <a:r>
              <a:rPr lang="en-US" sz="2000" b="1" i="1" dirty="0" err="1"/>
              <a:t>meio</a:t>
            </a:r>
            <a:r>
              <a:rPr lang="en-US" sz="2000" b="1" i="1" dirty="0"/>
              <a:t> </a:t>
            </a:r>
            <a:r>
              <a:rPr lang="en-US" sz="2000" b="1" i="1" dirty="0" err="1"/>
              <a:t>eletrônico</a:t>
            </a:r>
            <a:r>
              <a:rPr lang="en-US" sz="2000" b="1" dirty="0"/>
              <a:t>, </a:t>
            </a:r>
            <a:r>
              <a:rPr lang="en-US" sz="2000" b="1" dirty="0" err="1"/>
              <a:t>consideram</a:t>
            </a:r>
            <a:r>
              <a:rPr lang="en-US" sz="2000" b="1" dirty="0"/>
              <a:t>-se </a:t>
            </a:r>
            <a:r>
              <a:rPr lang="en-US" sz="2000" b="1" dirty="0" err="1"/>
              <a:t>feitas</a:t>
            </a:r>
            <a:r>
              <a:rPr lang="en-US" sz="2000" b="1" dirty="0"/>
              <a:t> as </a:t>
            </a:r>
            <a:r>
              <a:rPr lang="en-US" sz="2000" b="1" dirty="0" err="1"/>
              <a:t>intimações</a:t>
            </a:r>
            <a:r>
              <a:rPr lang="en-US" sz="2000" b="1" dirty="0"/>
              <a:t> </a:t>
            </a:r>
            <a:r>
              <a:rPr lang="en-US" sz="2000" b="1" dirty="0" err="1"/>
              <a:t>pela</a:t>
            </a:r>
            <a:r>
              <a:rPr lang="en-US" sz="2000" b="1" dirty="0"/>
              <a:t> </a:t>
            </a:r>
            <a:r>
              <a:rPr lang="en-US" sz="2000" b="1" dirty="0" err="1"/>
              <a:t>publicação</a:t>
            </a:r>
            <a:r>
              <a:rPr lang="en-US" sz="2000" b="1" dirty="0"/>
              <a:t> dos </a:t>
            </a:r>
            <a:r>
              <a:rPr lang="en-US" sz="2000" b="1" dirty="0" err="1"/>
              <a:t>atos</a:t>
            </a:r>
            <a:r>
              <a:rPr lang="en-US" sz="2000" b="1" dirty="0"/>
              <a:t> no </a:t>
            </a:r>
            <a:r>
              <a:rPr lang="en-US" sz="2000" b="1" dirty="0" err="1"/>
              <a:t>órgão</a:t>
            </a:r>
            <a:r>
              <a:rPr lang="en-US" sz="2000" b="1" dirty="0"/>
              <a:t> </a:t>
            </a:r>
            <a:r>
              <a:rPr lang="en-US" sz="2000" b="1" dirty="0" err="1"/>
              <a:t>oficial</a:t>
            </a:r>
            <a:r>
              <a:rPr lang="en-US" sz="2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882308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Escrivão</a:t>
            </a:r>
            <a:r>
              <a:rPr lang="en-US" b="1" dirty="0"/>
              <a:t> </a:t>
            </a:r>
            <a:r>
              <a:rPr lang="en-US" b="1" dirty="0" err="1"/>
              <a:t>ou</a:t>
            </a:r>
            <a:r>
              <a:rPr lang="en-US" b="1" dirty="0"/>
              <a:t> </a:t>
            </a:r>
            <a:r>
              <a:rPr lang="en-US" b="1" dirty="0" err="1"/>
              <a:t>Chefe</a:t>
            </a:r>
            <a:r>
              <a:rPr lang="en-US" b="1" dirty="0"/>
              <a:t> de </a:t>
            </a:r>
            <a:r>
              <a:rPr lang="en-US" b="1" dirty="0" err="1"/>
              <a:t>Secretaria</a:t>
            </a:r>
            <a:endParaRPr lang="en-US" b="1" dirty="0"/>
          </a:p>
        </p:txBody>
      </p:sp>
      <p:sp>
        <p:nvSpPr>
          <p:cNvPr id="2" name="Rectangle 1"/>
          <p:cNvSpPr/>
          <p:nvPr/>
        </p:nvSpPr>
        <p:spPr>
          <a:xfrm>
            <a:off x="1095023" y="2212879"/>
            <a:ext cx="696524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/>
              <a:t>Art. 273.  Se </a:t>
            </a:r>
            <a:r>
              <a:rPr lang="en-US" sz="2200" b="1" i="1" u="sng" dirty="0" err="1"/>
              <a:t>inviável</a:t>
            </a:r>
            <a:r>
              <a:rPr lang="en-US" sz="2200" b="1" i="1" u="sng" dirty="0"/>
              <a:t> a </a:t>
            </a:r>
            <a:r>
              <a:rPr lang="en-US" sz="2200" b="1" i="1" u="sng" dirty="0" err="1"/>
              <a:t>intimação</a:t>
            </a:r>
            <a:r>
              <a:rPr lang="en-US" sz="2200" b="1" i="1" u="sng" dirty="0"/>
              <a:t> </a:t>
            </a:r>
            <a:r>
              <a:rPr lang="en-US" sz="2200" b="1" i="1" u="sng" dirty="0" err="1"/>
              <a:t>por</a:t>
            </a:r>
            <a:r>
              <a:rPr lang="en-US" sz="2200" b="1" i="1" u="sng" dirty="0"/>
              <a:t> </a:t>
            </a:r>
            <a:r>
              <a:rPr lang="en-US" sz="2200" b="1" i="1" u="sng" dirty="0" err="1"/>
              <a:t>meio</a:t>
            </a:r>
            <a:r>
              <a:rPr lang="en-US" sz="2200" b="1" i="1" u="sng" dirty="0"/>
              <a:t> </a:t>
            </a:r>
            <a:r>
              <a:rPr lang="en-US" sz="2200" b="1" i="1" u="sng" dirty="0" err="1"/>
              <a:t>eletrônico</a:t>
            </a:r>
            <a:r>
              <a:rPr lang="en-US" sz="2200" b="1" i="1" u="sng" dirty="0"/>
              <a:t> </a:t>
            </a:r>
            <a:r>
              <a:rPr lang="en-US" sz="2200" dirty="0"/>
              <a:t>e </a:t>
            </a:r>
            <a:r>
              <a:rPr lang="en-US" sz="2200" b="1" i="1" u="sng" dirty="0" err="1"/>
              <a:t>não</a:t>
            </a:r>
            <a:r>
              <a:rPr lang="en-US" sz="2200" b="1" i="1" u="sng" dirty="0"/>
              <a:t> </a:t>
            </a:r>
            <a:r>
              <a:rPr lang="en-US" sz="2200" b="1" i="1" u="sng" dirty="0" err="1"/>
              <a:t>houver</a:t>
            </a:r>
            <a:r>
              <a:rPr lang="en-US" sz="2200" b="1" i="1" u="sng" dirty="0"/>
              <a:t> </a:t>
            </a:r>
            <a:r>
              <a:rPr lang="en-US" sz="2200" b="1" i="1" u="sng" dirty="0" err="1"/>
              <a:t>na</a:t>
            </a:r>
            <a:r>
              <a:rPr lang="en-US" sz="2200" b="1" i="1" u="sng" dirty="0"/>
              <a:t> </a:t>
            </a:r>
            <a:r>
              <a:rPr lang="en-US" sz="2200" b="1" i="1" u="sng" dirty="0" err="1"/>
              <a:t>localidade</a:t>
            </a:r>
            <a:r>
              <a:rPr lang="en-US" sz="2200" b="1" i="1" u="sng" dirty="0"/>
              <a:t> </a:t>
            </a:r>
            <a:r>
              <a:rPr lang="en-US" sz="2200" b="1" i="1" u="sng" dirty="0" err="1"/>
              <a:t>publicação</a:t>
            </a:r>
            <a:r>
              <a:rPr lang="en-US" sz="2200" b="1" i="1" u="sng" dirty="0"/>
              <a:t> </a:t>
            </a:r>
            <a:r>
              <a:rPr lang="en-US" sz="2200" b="1" i="1" u="sng" dirty="0" err="1"/>
              <a:t>em</a:t>
            </a:r>
            <a:r>
              <a:rPr lang="en-US" sz="2200" b="1" i="1" u="sng" dirty="0"/>
              <a:t> </a:t>
            </a:r>
            <a:r>
              <a:rPr lang="en-US" sz="2200" b="1" i="1" u="sng" dirty="0" err="1"/>
              <a:t>órgão</a:t>
            </a:r>
            <a:r>
              <a:rPr lang="en-US" sz="2200" b="1" i="1" u="sng" dirty="0"/>
              <a:t> </a:t>
            </a:r>
            <a:r>
              <a:rPr lang="en-US" sz="2200" b="1" i="1" u="sng" dirty="0" err="1"/>
              <a:t>oficia</a:t>
            </a:r>
            <a:r>
              <a:rPr lang="en-US" sz="2200" dirty="0" err="1"/>
              <a:t>l</a:t>
            </a:r>
            <a:r>
              <a:rPr lang="en-US" sz="2200" dirty="0"/>
              <a:t>, </a:t>
            </a:r>
            <a:r>
              <a:rPr lang="en-US" sz="2200" dirty="0" err="1"/>
              <a:t>incumbirá</a:t>
            </a:r>
            <a:r>
              <a:rPr lang="en-US" sz="2200" dirty="0"/>
              <a:t> </a:t>
            </a:r>
            <a:r>
              <a:rPr lang="en-US" sz="2200" dirty="0" err="1"/>
              <a:t>ao</a:t>
            </a:r>
            <a:r>
              <a:rPr lang="en-US" sz="2200" dirty="0"/>
              <a:t> </a:t>
            </a:r>
            <a:r>
              <a:rPr lang="en-US" sz="2200" dirty="0" err="1"/>
              <a:t>escrivão</a:t>
            </a:r>
            <a:r>
              <a:rPr lang="en-US" sz="2200" dirty="0"/>
              <a:t> </a:t>
            </a:r>
            <a:r>
              <a:rPr lang="en-US" sz="2200" dirty="0" err="1"/>
              <a:t>ou</a:t>
            </a:r>
            <a:r>
              <a:rPr lang="en-US" sz="2200" dirty="0"/>
              <a:t> </a:t>
            </a:r>
            <a:r>
              <a:rPr lang="en-US" sz="2200" dirty="0" err="1"/>
              <a:t>chefe</a:t>
            </a:r>
            <a:r>
              <a:rPr lang="en-US" sz="2200" dirty="0"/>
              <a:t> de </a:t>
            </a:r>
            <a:r>
              <a:rPr lang="en-US" sz="2200" dirty="0" err="1"/>
              <a:t>secretaria</a:t>
            </a:r>
            <a:r>
              <a:rPr lang="en-US" sz="2200" dirty="0"/>
              <a:t> </a:t>
            </a:r>
            <a:r>
              <a:rPr lang="en-US" sz="2200" dirty="0" err="1"/>
              <a:t>intimar</a:t>
            </a:r>
            <a:r>
              <a:rPr lang="en-US" sz="2200" dirty="0"/>
              <a:t> de </a:t>
            </a:r>
            <a:r>
              <a:rPr lang="en-US" sz="2200" dirty="0" err="1"/>
              <a:t>todos</a:t>
            </a:r>
            <a:r>
              <a:rPr lang="en-US" sz="2200" dirty="0"/>
              <a:t> </a:t>
            </a:r>
            <a:r>
              <a:rPr lang="en-US" sz="2200" dirty="0" err="1"/>
              <a:t>os</a:t>
            </a:r>
            <a:r>
              <a:rPr lang="en-US" sz="2200" dirty="0"/>
              <a:t> </a:t>
            </a:r>
            <a:r>
              <a:rPr lang="en-US" sz="2200" dirty="0" err="1"/>
              <a:t>atos</a:t>
            </a:r>
            <a:r>
              <a:rPr lang="en-US" sz="2200" dirty="0"/>
              <a:t> do </a:t>
            </a:r>
            <a:r>
              <a:rPr lang="en-US" sz="2200" dirty="0" err="1"/>
              <a:t>processo</a:t>
            </a:r>
            <a:r>
              <a:rPr lang="en-US" sz="2200" dirty="0"/>
              <a:t> </a:t>
            </a:r>
            <a:r>
              <a:rPr lang="en-US" sz="2200" dirty="0" err="1"/>
              <a:t>os</a:t>
            </a:r>
            <a:r>
              <a:rPr lang="en-US" sz="2200" dirty="0"/>
              <a:t> </a:t>
            </a:r>
            <a:r>
              <a:rPr lang="en-US" sz="2200" dirty="0" err="1"/>
              <a:t>advogados</a:t>
            </a:r>
            <a:r>
              <a:rPr lang="en-US" sz="2200" dirty="0"/>
              <a:t> das </a:t>
            </a:r>
            <a:r>
              <a:rPr lang="en-US" sz="2200" dirty="0" err="1"/>
              <a:t>partes</a:t>
            </a:r>
            <a:r>
              <a:rPr lang="en-US" sz="2200" dirty="0"/>
              <a:t>:</a:t>
            </a:r>
          </a:p>
          <a:p>
            <a:pPr algn="just"/>
            <a:endParaRPr lang="en-US" sz="2200" dirty="0"/>
          </a:p>
          <a:p>
            <a:pPr algn="just"/>
            <a:r>
              <a:rPr lang="en-US" sz="2200" dirty="0"/>
              <a:t>I - </a:t>
            </a:r>
            <a:r>
              <a:rPr lang="en-US" sz="2200" b="1" u="sng" dirty="0" err="1"/>
              <a:t>pessoalmente</a:t>
            </a:r>
            <a:r>
              <a:rPr lang="en-US" sz="2200" dirty="0"/>
              <a:t>, se </a:t>
            </a:r>
            <a:r>
              <a:rPr lang="en-US" sz="2200" dirty="0" err="1"/>
              <a:t>tiverem</a:t>
            </a:r>
            <a:r>
              <a:rPr lang="en-US" sz="2200" dirty="0"/>
              <a:t> </a:t>
            </a:r>
            <a:r>
              <a:rPr lang="en-US" sz="2200" dirty="0" err="1"/>
              <a:t>domicílio</a:t>
            </a:r>
            <a:r>
              <a:rPr lang="en-US" sz="2200" dirty="0"/>
              <a:t> </a:t>
            </a:r>
            <a:r>
              <a:rPr lang="en-US" sz="2200" dirty="0" err="1"/>
              <a:t>na</a:t>
            </a:r>
            <a:r>
              <a:rPr lang="en-US" sz="2200" dirty="0"/>
              <a:t> </a:t>
            </a:r>
            <a:r>
              <a:rPr lang="en-US" sz="2200" dirty="0" err="1"/>
              <a:t>sede</a:t>
            </a:r>
            <a:r>
              <a:rPr lang="en-US" sz="2200" dirty="0"/>
              <a:t> do </a:t>
            </a:r>
            <a:r>
              <a:rPr lang="en-US" sz="2200" dirty="0" err="1"/>
              <a:t>juízo</a:t>
            </a:r>
            <a:r>
              <a:rPr lang="en-US" sz="2200" dirty="0"/>
              <a:t>;</a:t>
            </a:r>
          </a:p>
          <a:p>
            <a:pPr algn="just"/>
            <a:endParaRPr lang="en-US" sz="2200" dirty="0"/>
          </a:p>
          <a:p>
            <a:pPr algn="just"/>
            <a:r>
              <a:rPr lang="en-US" sz="2200" dirty="0"/>
              <a:t>II - </a:t>
            </a:r>
            <a:r>
              <a:rPr lang="en-US" sz="2200" b="1" u="sng" dirty="0" err="1"/>
              <a:t>por</a:t>
            </a:r>
            <a:r>
              <a:rPr lang="en-US" sz="2200" b="1" u="sng" dirty="0"/>
              <a:t> </a:t>
            </a:r>
            <a:r>
              <a:rPr lang="en-US" sz="2200" b="1" u="sng" dirty="0" err="1"/>
              <a:t>carta</a:t>
            </a:r>
            <a:r>
              <a:rPr lang="en-US" sz="2200" b="1" u="sng" dirty="0"/>
              <a:t> </a:t>
            </a:r>
            <a:r>
              <a:rPr lang="en-US" sz="2200" b="1" u="sng" dirty="0" err="1"/>
              <a:t>registrada</a:t>
            </a:r>
            <a:r>
              <a:rPr lang="en-US" sz="2200" dirty="0"/>
              <a:t>, com </a:t>
            </a:r>
            <a:r>
              <a:rPr lang="en-US" sz="2200" dirty="0" err="1"/>
              <a:t>aviso</a:t>
            </a:r>
            <a:r>
              <a:rPr lang="en-US" sz="2200" dirty="0"/>
              <a:t> de </a:t>
            </a:r>
            <a:r>
              <a:rPr lang="en-US" sz="2200" dirty="0" err="1"/>
              <a:t>recebimento</a:t>
            </a:r>
            <a:r>
              <a:rPr lang="en-US" sz="2200" dirty="0"/>
              <a:t>, </a:t>
            </a:r>
            <a:r>
              <a:rPr lang="en-US" sz="2200" dirty="0" err="1"/>
              <a:t>quando</a:t>
            </a:r>
            <a:r>
              <a:rPr lang="en-US" sz="2200" dirty="0"/>
              <a:t> </a:t>
            </a:r>
            <a:r>
              <a:rPr lang="en-US" sz="2200" dirty="0" err="1"/>
              <a:t>forem</a:t>
            </a:r>
            <a:r>
              <a:rPr lang="en-US" sz="2200" dirty="0"/>
              <a:t> </a:t>
            </a:r>
            <a:r>
              <a:rPr lang="en-US" sz="2200" dirty="0" err="1"/>
              <a:t>domiciliados</a:t>
            </a:r>
            <a:r>
              <a:rPr lang="en-US" sz="2200" dirty="0"/>
              <a:t> </a:t>
            </a:r>
            <a:r>
              <a:rPr lang="en-US" sz="2200" dirty="0" err="1"/>
              <a:t>fora</a:t>
            </a:r>
            <a:r>
              <a:rPr lang="en-US" sz="2200" dirty="0"/>
              <a:t> do </a:t>
            </a:r>
            <a:r>
              <a:rPr lang="en-US" sz="2200" dirty="0" err="1"/>
              <a:t>juízo</a:t>
            </a:r>
            <a:r>
              <a:rPr lang="en-US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8444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Via Postal</a:t>
            </a:r>
          </a:p>
        </p:txBody>
      </p:sp>
      <p:sp>
        <p:nvSpPr>
          <p:cNvPr id="2" name="Rectangle 1"/>
          <p:cNvSpPr/>
          <p:nvPr/>
        </p:nvSpPr>
        <p:spPr>
          <a:xfrm>
            <a:off x="1095023" y="2020067"/>
            <a:ext cx="696524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Art. 274.  </a:t>
            </a:r>
            <a:r>
              <a:rPr lang="en-US" sz="2000" b="1" i="1" dirty="0" err="1"/>
              <a:t>Não</a:t>
            </a:r>
            <a:r>
              <a:rPr lang="en-US" sz="2000" b="1" i="1" dirty="0"/>
              <a:t> </a:t>
            </a:r>
            <a:r>
              <a:rPr lang="en-US" sz="2000" b="1" i="1" dirty="0" err="1"/>
              <a:t>dispondo</a:t>
            </a:r>
            <a:r>
              <a:rPr lang="en-US" sz="2000" b="1" i="1" dirty="0"/>
              <a:t> a lei de outro </a:t>
            </a:r>
            <a:r>
              <a:rPr lang="en-US" sz="2000" b="1" i="1" dirty="0" err="1"/>
              <a:t>modo</a:t>
            </a:r>
            <a:r>
              <a:rPr lang="en-US" sz="2000" dirty="0"/>
              <a:t>, as </a:t>
            </a:r>
            <a:r>
              <a:rPr lang="en-US" sz="2000" dirty="0" err="1"/>
              <a:t>intimações</a:t>
            </a:r>
            <a:r>
              <a:rPr lang="en-US" sz="2000" dirty="0"/>
              <a:t> </a:t>
            </a:r>
            <a:r>
              <a:rPr lang="en-US" sz="2000" dirty="0" err="1"/>
              <a:t>serão</a:t>
            </a:r>
            <a:r>
              <a:rPr lang="en-US" sz="2000" dirty="0"/>
              <a:t> </a:t>
            </a:r>
            <a:r>
              <a:rPr lang="en-US" sz="2000" dirty="0" err="1"/>
              <a:t>feitas</a:t>
            </a:r>
            <a:r>
              <a:rPr lang="en-US" sz="2000" dirty="0"/>
              <a:t> </a:t>
            </a:r>
            <a:r>
              <a:rPr lang="en-US" sz="2000" dirty="0" err="1"/>
              <a:t>às</a:t>
            </a:r>
            <a:r>
              <a:rPr lang="en-US" sz="2000" dirty="0"/>
              <a:t> </a:t>
            </a:r>
            <a:r>
              <a:rPr lang="en-US" sz="2000" b="1" i="1" dirty="0" err="1"/>
              <a:t>partes</a:t>
            </a:r>
            <a:r>
              <a:rPr lang="en-US" sz="2000" i="1" dirty="0"/>
              <a:t>, </a:t>
            </a:r>
            <a:r>
              <a:rPr lang="en-US" sz="2000" i="1" dirty="0" err="1"/>
              <a:t>aos</a:t>
            </a:r>
            <a:r>
              <a:rPr lang="en-US" sz="2000" i="1" dirty="0"/>
              <a:t> </a:t>
            </a:r>
            <a:r>
              <a:rPr lang="en-US" sz="2000" i="1" dirty="0" err="1"/>
              <a:t>seus</a:t>
            </a:r>
            <a:r>
              <a:rPr lang="en-US" sz="2000" i="1" dirty="0"/>
              <a:t> </a:t>
            </a:r>
            <a:r>
              <a:rPr lang="en-US" sz="2000" i="1" dirty="0" err="1"/>
              <a:t>representantes</a:t>
            </a:r>
            <a:r>
              <a:rPr lang="en-US" sz="2000" i="1" dirty="0"/>
              <a:t> </a:t>
            </a:r>
            <a:r>
              <a:rPr lang="en-US" sz="2000" i="1" dirty="0" err="1"/>
              <a:t>legais</a:t>
            </a:r>
            <a:r>
              <a:rPr lang="en-US" sz="2000" i="1" dirty="0"/>
              <a:t>, </a:t>
            </a:r>
            <a:r>
              <a:rPr lang="en-US" sz="2000" i="1" dirty="0" err="1"/>
              <a:t>aos</a:t>
            </a:r>
            <a:r>
              <a:rPr lang="en-US" sz="2000" i="1" dirty="0"/>
              <a:t> </a:t>
            </a:r>
            <a:r>
              <a:rPr lang="en-US" sz="2000" i="1" dirty="0" err="1"/>
              <a:t>advogados</a:t>
            </a:r>
            <a:r>
              <a:rPr lang="en-US" sz="2000" dirty="0"/>
              <a:t> e </a:t>
            </a:r>
            <a:r>
              <a:rPr lang="en-US" sz="2000" dirty="0" err="1"/>
              <a:t>aos</a:t>
            </a:r>
            <a:r>
              <a:rPr lang="en-US" sz="2000" dirty="0"/>
              <a:t> </a:t>
            </a:r>
            <a:r>
              <a:rPr lang="en-US" sz="2000" dirty="0" err="1"/>
              <a:t>demais</a:t>
            </a:r>
            <a:r>
              <a:rPr lang="en-US" sz="2000" dirty="0"/>
              <a:t> </a:t>
            </a:r>
            <a:r>
              <a:rPr lang="en-US" sz="2000" dirty="0" err="1"/>
              <a:t>sujeitos</a:t>
            </a:r>
            <a:r>
              <a:rPr lang="en-US" sz="2000" dirty="0"/>
              <a:t> do </a:t>
            </a:r>
            <a:r>
              <a:rPr lang="en-US" sz="2000" dirty="0" err="1"/>
              <a:t>processo</a:t>
            </a:r>
            <a:r>
              <a:rPr lang="en-US" sz="2000" dirty="0"/>
              <a:t> </a:t>
            </a:r>
            <a:r>
              <a:rPr lang="en-US" sz="2000" b="1" u="sng" dirty="0" err="1"/>
              <a:t>pelo</a:t>
            </a:r>
            <a:r>
              <a:rPr lang="en-US" sz="2000" b="1" u="sng" dirty="0"/>
              <a:t> </a:t>
            </a:r>
            <a:r>
              <a:rPr lang="en-US" sz="2000" b="1" u="sng" dirty="0" err="1"/>
              <a:t>correio</a:t>
            </a:r>
            <a:r>
              <a:rPr lang="en-US" sz="2000" b="1" u="sng" dirty="0"/>
              <a:t> </a:t>
            </a:r>
            <a:r>
              <a:rPr lang="en-US" sz="2000" b="1" u="sng" dirty="0" err="1"/>
              <a:t>ou</a:t>
            </a:r>
            <a:r>
              <a:rPr lang="en-US" sz="2000" b="1" u="sng" dirty="0"/>
              <a:t>, se </a:t>
            </a:r>
            <a:r>
              <a:rPr lang="en-US" sz="2000" b="1" u="sng" dirty="0" err="1"/>
              <a:t>presentes</a:t>
            </a:r>
            <a:r>
              <a:rPr lang="en-US" sz="2000" b="1" u="sng" dirty="0"/>
              <a:t> </a:t>
            </a:r>
            <a:r>
              <a:rPr lang="en-US" sz="2000" b="1" u="sng" dirty="0" err="1"/>
              <a:t>em</a:t>
            </a:r>
            <a:r>
              <a:rPr lang="en-US" sz="2000" b="1" u="sng" dirty="0"/>
              <a:t> </a:t>
            </a:r>
            <a:r>
              <a:rPr lang="en-US" sz="2000" b="1" u="sng" dirty="0" err="1"/>
              <a:t>cartório</a:t>
            </a:r>
            <a:r>
              <a:rPr lang="en-US" sz="2000" b="1" u="sng" dirty="0"/>
              <a:t>, </a:t>
            </a:r>
            <a:r>
              <a:rPr lang="en-US" sz="2000" b="1" u="sng" dirty="0" err="1"/>
              <a:t>diretamente</a:t>
            </a:r>
            <a:r>
              <a:rPr lang="en-US" sz="2000" b="1" u="sng" dirty="0"/>
              <a:t> </a:t>
            </a:r>
            <a:r>
              <a:rPr lang="en-US" sz="2000" b="1" u="sng" dirty="0" err="1"/>
              <a:t>pelo</a:t>
            </a:r>
            <a:r>
              <a:rPr lang="en-US" sz="2000" b="1" u="sng" dirty="0"/>
              <a:t> </a:t>
            </a:r>
            <a:r>
              <a:rPr lang="en-US" sz="2000" b="1" u="sng" dirty="0" err="1"/>
              <a:t>escrivão</a:t>
            </a:r>
            <a:r>
              <a:rPr lang="en-US" sz="2000" b="1" u="sng" dirty="0"/>
              <a:t> </a:t>
            </a:r>
            <a:r>
              <a:rPr lang="en-US" sz="2000" b="1" u="sng" dirty="0" err="1"/>
              <a:t>ou</a:t>
            </a:r>
            <a:r>
              <a:rPr lang="en-US" sz="2000" b="1" u="sng" dirty="0"/>
              <a:t> </a:t>
            </a:r>
            <a:r>
              <a:rPr lang="en-US" sz="2000" b="1" u="sng" dirty="0" err="1"/>
              <a:t>chefe</a:t>
            </a:r>
            <a:r>
              <a:rPr lang="en-US" sz="2000" b="1" u="sng" dirty="0"/>
              <a:t> de </a:t>
            </a:r>
            <a:r>
              <a:rPr lang="en-US" sz="2000" b="1" u="sng" dirty="0" err="1"/>
              <a:t>secretaria</a:t>
            </a:r>
            <a:r>
              <a:rPr lang="en-US" sz="2000" dirty="0"/>
              <a:t>.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 err="1"/>
              <a:t>Parágrafo</a:t>
            </a:r>
            <a:r>
              <a:rPr lang="en-US" sz="2000" dirty="0"/>
              <a:t> </a:t>
            </a:r>
            <a:r>
              <a:rPr lang="en-US" sz="2000" dirty="0" err="1"/>
              <a:t>único</a:t>
            </a:r>
            <a:r>
              <a:rPr lang="en-US" sz="2000" dirty="0"/>
              <a:t>.  </a:t>
            </a:r>
            <a:r>
              <a:rPr lang="en-US" sz="2000" dirty="0" err="1"/>
              <a:t>Presumem</a:t>
            </a:r>
            <a:r>
              <a:rPr lang="en-US" sz="2000" dirty="0"/>
              <a:t>-se </a:t>
            </a:r>
            <a:r>
              <a:rPr lang="en-US" sz="2000" dirty="0" err="1"/>
              <a:t>válidas</a:t>
            </a:r>
            <a:r>
              <a:rPr lang="en-US" sz="2000" dirty="0"/>
              <a:t> as </a:t>
            </a:r>
            <a:r>
              <a:rPr lang="en-US" sz="2000" dirty="0" err="1"/>
              <a:t>intimações</a:t>
            </a:r>
            <a:r>
              <a:rPr lang="en-US" sz="2000" dirty="0"/>
              <a:t> </a:t>
            </a:r>
            <a:r>
              <a:rPr lang="en-US" sz="2000" dirty="0" err="1"/>
              <a:t>dirigidas</a:t>
            </a:r>
            <a:r>
              <a:rPr lang="en-US" sz="2000" dirty="0"/>
              <a:t> </a:t>
            </a:r>
            <a:r>
              <a:rPr lang="en-US" sz="2000" dirty="0" err="1"/>
              <a:t>ao</a:t>
            </a:r>
            <a:r>
              <a:rPr lang="en-US" sz="2000" dirty="0"/>
              <a:t> </a:t>
            </a:r>
            <a:r>
              <a:rPr lang="en-US" sz="2000" dirty="0" err="1"/>
              <a:t>endereço</a:t>
            </a:r>
            <a:r>
              <a:rPr lang="en-US" sz="2000" dirty="0"/>
              <a:t> </a:t>
            </a:r>
            <a:r>
              <a:rPr lang="en-US" sz="2000" dirty="0" err="1"/>
              <a:t>constante</a:t>
            </a:r>
            <a:r>
              <a:rPr lang="en-US" sz="2000" dirty="0"/>
              <a:t> dos autos, </a:t>
            </a:r>
            <a:r>
              <a:rPr lang="en-US" sz="2000" dirty="0" err="1"/>
              <a:t>ainda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não</a:t>
            </a:r>
            <a:r>
              <a:rPr lang="en-US" sz="2000" dirty="0"/>
              <a:t> </a:t>
            </a:r>
            <a:r>
              <a:rPr lang="en-US" sz="2000" dirty="0" err="1"/>
              <a:t>recebidas</a:t>
            </a:r>
            <a:r>
              <a:rPr lang="en-US" sz="2000" dirty="0"/>
              <a:t> </a:t>
            </a:r>
            <a:r>
              <a:rPr lang="en-US" sz="2000" dirty="0" err="1"/>
              <a:t>pessoalmente</a:t>
            </a:r>
            <a:r>
              <a:rPr lang="en-US" sz="2000" dirty="0"/>
              <a:t> </a:t>
            </a:r>
            <a:r>
              <a:rPr lang="en-US" sz="2000" dirty="0" err="1"/>
              <a:t>pelo</a:t>
            </a:r>
            <a:r>
              <a:rPr lang="en-US" sz="2000" dirty="0"/>
              <a:t> </a:t>
            </a:r>
            <a:r>
              <a:rPr lang="en-US" sz="2000" dirty="0" err="1"/>
              <a:t>interessado</a:t>
            </a:r>
            <a:r>
              <a:rPr lang="en-US" sz="2000" dirty="0"/>
              <a:t>, </a:t>
            </a:r>
            <a:r>
              <a:rPr lang="en-US" sz="2000" b="1" u="sng" dirty="0"/>
              <a:t>se a </a:t>
            </a:r>
            <a:r>
              <a:rPr lang="en-US" sz="2000" b="1" u="sng" dirty="0" err="1"/>
              <a:t>modificação</a:t>
            </a:r>
            <a:r>
              <a:rPr lang="en-US" sz="2000" b="1" u="sng" dirty="0"/>
              <a:t> </a:t>
            </a:r>
            <a:r>
              <a:rPr lang="en-US" sz="2000" b="1" u="sng" dirty="0" err="1"/>
              <a:t>temporária</a:t>
            </a:r>
            <a:r>
              <a:rPr lang="en-US" sz="2000" b="1" u="sng" dirty="0"/>
              <a:t> </a:t>
            </a:r>
            <a:r>
              <a:rPr lang="en-US" sz="2000" b="1" u="sng" dirty="0" err="1"/>
              <a:t>ou</a:t>
            </a:r>
            <a:r>
              <a:rPr lang="en-US" sz="2000" b="1" u="sng" dirty="0"/>
              <a:t> </a:t>
            </a:r>
            <a:r>
              <a:rPr lang="en-US" sz="2000" b="1" u="sng" dirty="0" err="1"/>
              <a:t>definitiva</a:t>
            </a:r>
            <a:r>
              <a:rPr lang="en-US" sz="2000" dirty="0"/>
              <a:t> </a:t>
            </a:r>
            <a:r>
              <a:rPr lang="en-US" sz="2000" dirty="0" err="1"/>
              <a:t>não</a:t>
            </a:r>
            <a:r>
              <a:rPr lang="en-US" sz="2000" dirty="0"/>
              <a:t> </a:t>
            </a:r>
            <a:r>
              <a:rPr lang="en-US" sz="2000" dirty="0" err="1"/>
              <a:t>tiver</a:t>
            </a:r>
            <a:r>
              <a:rPr lang="en-US" sz="2000" dirty="0"/>
              <a:t> </a:t>
            </a:r>
            <a:r>
              <a:rPr lang="en-US" sz="2000" dirty="0" err="1"/>
              <a:t>sido</a:t>
            </a:r>
            <a:r>
              <a:rPr lang="en-US" sz="2000" dirty="0"/>
              <a:t> </a:t>
            </a:r>
            <a:r>
              <a:rPr lang="en-US" sz="2000" dirty="0" err="1"/>
              <a:t>devidamente</a:t>
            </a:r>
            <a:r>
              <a:rPr lang="en-US" sz="2000" dirty="0"/>
              <a:t> </a:t>
            </a:r>
            <a:r>
              <a:rPr lang="en-US" sz="2000" dirty="0" err="1"/>
              <a:t>comunicada</a:t>
            </a:r>
            <a:r>
              <a:rPr lang="en-US" sz="2000" dirty="0"/>
              <a:t> </a:t>
            </a:r>
            <a:r>
              <a:rPr lang="en-US" sz="2000" dirty="0" err="1"/>
              <a:t>ao</a:t>
            </a:r>
            <a:r>
              <a:rPr lang="en-US" sz="2000" dirty="0"/>
              <a:t> </a:t>
            </a:r>
            <a:r>
              <a:rPr lang="en-US" sz="2000" dirty="0" err="1"/>
              <a:t>juízo</a:t>
            </a:r>
            <a:r>
              <a:rPr lang="en-US" sz="2000" dirty="0"/>
              <a:t>, </a:t>
            </a:r>
            <a:r>
              <a:rPr lang="en-US" sz="2000" dirty="0" err="1"/>
              <a:t>fluindo</a:t>
            </a:r>
            <a:r>
              <a:rPr lang="en-US" sz="2000" dirty="0"/>
              <a:t>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dirty="0" err="1"/>
              <a:t>prazos</a:t>
            </a:r>
            <a:r>
              <a:rPr lang="en-US" sz="2000" dirty="0"/>
              <a:t> a </a:t>
            </a:r>
            <a:r>
              <a:rPr lang="en-US" sz="2000" dirty="0" err="1"/>
              <a:t>partir</a:t>
            </a:r>
            <a:r>
              <a:rPr lang="en-US" sz="2000" dirty="0"/>
              <a:t> da </a:t>
            </a:r>
            <a:r>
              <a:rPr lang="en-US" sz="2000" dirty="0" err="1"/>
              <a:t>juntada</a:t>
            </a:r>
            <a:r>
              <a:rPr lang="en-US" sz="2000" dirty="0"/>
              <a:t> </a:t>
            </a:r>
            <a:r>
              <a:rPr lang="en-US" sz="2000" dirty="0" err="1"/>
              <a:t>aos</a:t>
            </a:r>
            <a:r>
              <a:rPr lang="en-US" sz="2000" dirty="0"/>
              <a:t> autos do </a:t>
            </a:r>
            <a:r>
              <a:rPr lang="en-US" sz="2000" dirty="0" err="1"/>
              <a:t>comprovante</a:t>
            </a:r>
            <a:r>
              <a:rPr lang="en-US" sz="2000" dirty="0"/>
              <a:t> de </a:t>
            </a:r>
            <a:r>
              <a:rPr lang="en-US" sz="2000" dirty="0" err="1"/>
              <a:t>entrega</a:t>
            </a:r>
            <a:r>
              <a:rPr lang="en-US" sz="2000" dirty="0"/>
              <a:t> da </a:t>
            </a:r>
            <a:r>
              <a:rPr lang="en-US" sz="2000" dirty="0" err="1"/>
              <a:t>correspondência</a:t>
            </a:r>
            <a:r>
              <a:rPr lang="en-US" sz="2000" dirty="0"/>
              <a:t> no </a:t>
            </a:r>
            <a:r>
              <a:rPr lang="en-US" sz="2000" dirty="0" err="1"/>
              <a:t>primitivo</a:t>
            </a:r>
            <a:r>
              <a:rPr lang="en-US" sz="2000" dirty="0"/>
              <a:t> </a:t>
            </a:r>
            <a:r>
              <a:rPr lang="en-US" sz="2000" dirty="0" err="1"/>
              <a:t>endereço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173645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137" y="1157287"/>
            <a:ext cx="6943725" cy="454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2268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Oficial</a:t>
            </a:r>
            <a:r>
              <a:rPr lang="en-US" b="1" dirty="0"/>
              <a:t> de </a:t>
            </a:r>
            <a:r>
              <a:rPr lang="en-US" b="1" dirty="0" err="1"/>
              <a:t>Justiça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095023" y="1859340"/>
            <a:ext cx="696524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275.  A </a:t>
            </a:r>
            <a:r>
              <a:rPr lang="en-US" dirty="0" err="1"/>
              <a:t>intimação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feita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oficial</a:t>
            </a:r>
            <a:r>
              <a:rPr lang="en-US" dirty="0"/>
              <a:t> de </a:t>
            </a:r>
            <a:r>
              <a:rPr lang="en-US" dirty="0" err="1"/>
              <a:t>justiça</a:t>
            </a:r>
            <a:r>
              <a:rPr lang="en-US" dirty="0"/>
              <a:t> </a:t>
            </a:r>
            <a:r>
              <a:rPr lang="en-US" b="1" u="sng" dirty="0" err="1"/>
              <a:t>quando</a:t>
            </a:r>
            <a:r>
              <a:rPr lang="en-US" b="1" u="sng" dirty="0"/>
              <a:t> </a:t>
            </a:r>
            <a:r>
              <a:rPr lang="en-US" b="1" u="sng" dirty="0" err="1"/>
              <a:t>frustrada</a:t>
            </a:r>
            <a:r>
              <a:rPr lang="en-US" b="1" u="sng" dirty="0"/>
              <a:t> a </a:t>
            </a:r>
            <a:r>
              <a:rPr lang="en-US" b="1" u="sng" dirty="0" err="1"/>
              <a:t>realização</a:t>
            </a:r>
            <a:r>
              <a:rPr lang="en-US" b="1" u="sng" dirty="0"/>
              <a:t> </a:t>
            </a:r>
            <a:r>
              <a:rPr lang="en-US" b="1" u="sng" dirty="0" err="1"/>
              <a:t>por</a:t>
            </a:r>
            <a:r>
              <a:rPr lang="en-US" b="1" u="sng" dirty="0"/>
              <a:t> </a:t>
            </a:r>
            <a:r>
              <a:rPr lang="en-US" b="1" u="sng" dirty="0" err="1"/>
              <a:t>meio</a:t>
            </a:r>
            <a:r>
              <a:rPr lang="en-US" b="1" u="sng" dirty="0"/>
              <a:t> </a:t>
            </a:r>
            <a:r>
              <a:rPr lang="en-US" b="1" u="sng" dirty="0" err="1"/>
              <a:t>eletrônico</a:t>
            </a:r>
            <a:r>
              <a:rPr lang="en-US" b="1" u="sng" dirty="0"/>
              <a:t> </a:t>
            </a:r>
            <a:r>
              <a:rPr lang="en-US" b="1" u="sng" dirty="0" err="1"/>
              <a:t>ou</a:t>
            </a:r>
            <a:r>
              <a:rPr lang="en-US" b="1" u="sng" dirty="0"/>
              <a:t> </a:t>
            </a:r>
            <a:r>
              <a:rPr lang="en-US" b="1" u="sng" dirty="0" err="1"/>
              <a:t>pelo</a:t>
            </a:r>
            <a:r>
              <a:rPr lang="en-US" b="1" u="sng" dirty="0"/>
              <a:t> </a:t>
            </a:r>
            <a:r>
              <a:rPr lang="en-US" b="1" u="sng" dirty="0" err="1"/>
              <a:t>correio</a:t>
            </a:r>
            <a:r>
              <a:rPr lang="en-US" dirty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§ 1</a:t>
            </a:r>
            <a:r>
              <a:rPr lang="en-US" baseline="30000" dirty="0"/>
              <a:t>o</a:t>
            </a:r>
            <a:r>
              <a:rPr lang="en-US" dirty="0"/>
              <a:t>  A </a:t>
            </a:r>
            <a:r>
              <a:rPr lang="en-US" dirty="0" err="1"/>
              <a:t>certidão</a:t>
            </a:r>
            <a:r>
              <a:rPr lang="en-US" dirty="0"/>
              <a:t> de </a:t>
            </a:r>
            <a:r>
              <a:rPr lang="en-US" dirty="0" err="1"/>
              <a:t>intimação</a:t>
            </a:r>
            <a:r>
              <a:rPr lang="en-US" dirty="0"/>
              <a:t> </a:t>
            </a:r>
            <a:r>
              <a:rPr lang="en-US" dirty="0" err="1"/>
              <a:t>deve</a:t>
            </a:r>
            <a:r>
              <a:rPr lang="en-US" dirty="0"/>
              <a:t> </a:t>
            </a:r>
            <a:r>
              <a:rPr lang="en-US" dirty="0" err="1"/>
              <a:t>conter</a:t>
            </a:r>
            <a:r>
              <a:rPr lang="en-US" dirty="0"/>
              <a:t>: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 - a </a:t>
            </a:r>
            <a:r>
              <a:rPr lang="en-US" dirty="0" err="1"/>
              <a:t>indicação</a:t>
            </a:r>
            <a:r>
              <a:rPr lang="en-US" dirty="0"/>
              <a:t> do </a:t>
            </a:r>
            <a:r>
              <a:rPr lang="en-US" dirty="0" err="1"/>
              <a:t>lugar</a:t>
            </a:r>
            <a:r>
              <a:rPr lang="en-US" dirty="0"/>
              <a:t> e a </a:t>
            </a:r>
            <a:r>
              <a:rPr lang="en-US" dirty="0" err="1"/>
              <a:t>descrição</a:t>
            </a:r>
            <a:r>
              <a:rPr lang="en-US" dirty="0"/>
              <a:t> da </a:t>
            </a:r>
            <a:r>
              <a:rPr lang="en-US" dirty="0" err="1"/>
              <a:t>pessoa</a:t>
            </a:r>
            <a:r>
              <a:rPr lang="en-US" dirty="0"/>
              <a:t> </a:t>
            </a:r>
            <a:r>
              <a:rPr lang="en-US" dirty="0" err="1"/>
              <a:t>intimada</a:t>
            </a:r>
            <a:r>
              <a:rPr lang="en-US" dirty="0"/>
              <a:t>, </a:t>
            </a:r>
            <a:r>
              <a:rPr lang="en-US" dirty="0" err="1"/>
              <a:t>mencionando</a:t>
            </a:r>
            <a:r>
              <a:rPr lang="en-US" dirty="0"/>
              <a:t>, </a:t>
            </a:r>
            <a:r>
              <a:rPr lang="en-US" dirty="0" err="1"/>
              <a:t>quando</a:t>
            </a:r>
            <a:r>
              <a:rPr lang="en-US" dirty="0"/>
              <a:t> </a:t>
            </a:r>
            <a:r>
              <a:rPr lang="en-US" dirty="0" err="1"/>
              <a:t>possível</a:t>
            </a:r>
            <a:r>
              <a:rPr lang="en-US" dirty="0"/>
              <a:t>, o </a:t>
            </a:r>
            <a:r>
              <a:rPr lang="en-US" dirty="0" err="1"/>
              <a:t>número</a:t>
            </a:r>
            <a:r>
              <a:rPr lang="en-US" dirty="0"/>
              <a:t> de </a:t>
            </a:r>
            <a:r>
              <a:rPr lang="en-US" dirty="0" err="1"/>
              <a:t>seu</a:t>
            </a:r>
            <a:r>
              <a:rPr lang="en-US" dirty="0"/>
              <a:t> </a:t>
            </a:r>
            <a:r>
              <a:rPr lang="en-US" dirty="0" err="1"/>
              <a:t>documento</a:t>
            </a:r>
            <a:r>
              <a:rPr lang="en-US" dirty="0"/>
              <a:t> de </a:t>
            </a:r>
            <a:r>
              <a:rPr lang="en-US" dirty="0" err="1"/>
              <a:t>identidade</a:t>
            </a:r>
            <a:r>
              <a:rPr lang="en-US" dirty="0"/>
              <a:t> e o </a:t>
            </a:r>
            <a:r>
              <a:rPr lang="en-US" dirty="0" err="1"/>
              <a:t>órgão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o </a:t>
            </a:r>
            <a:r>
              <a:rPr lang="en-US" dirty="0" err="1"/>
              <a:t>expediu</a:t>
            </a:r>
            <a:r>
              <a:rPr lang="en-US" dirty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II - a </a:t>
            </a:r>
            <a:r>
              <a:rPr lang="en-US" dirty="0" err="1"/>
              <a:t>declaração</a:t>
            </a:r>
            <a:r>
              <a:rPr lang="en-US" dirty="0"/>
              <a:t> de </a:t>
            </a:r>
            <a:r>
              <a:rPr lang="en-US" dirty="0" err="1"/>
              <a:t>entrega</a:t>
            </a:r>
            <a:r>
              <a:rPr lang="en-US" dirty="0"/>
              <a:t> da </a:t>
            </a:r>
            <a:r>
              <a:rPr lang="en-US" dirty="0" err="1"/>
              <a:t>contrafé</a:t>
            </a:r>
            <a:r>
              <a:rPr lang="en-US" dirty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III - a nota de </a:t>
            </a:r>
            <a:r>
              <a:rPr lang="en-US" dirty="0" err="1"/>
              <a:t>ciente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a </a:t>
            </a:r>
            <a:r>
              <a:rPr lang="en-US" dirty="0" err="1"/>
              <a:t>certidão</a:t>
            </a:r>
            <a:r>
              <a:rPr lang="en-US" dirty="0"/>
              <a:t> de </a:t>
            </a:r>
            <a:r>
              <a:rPr lang="en-US" dirty="0" err="1"/>
              <a:t>que</a:t>
            </a:r>
            <a:r>
              <a:rPr lang="en-US" dirty="0"/>
              <a:t> o </a:t>
            </a:r>
            <a:r>
              <a:rPr lang="en-US" dirty="0" err="1"/>
              <a:t>interessado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a </a:t>
            </a:r>
            <a:r>
              <a:rPr lang="en-US" dirty="0" err="1"/>
              <a:t>apôs</a:t>
            </a:r>
            <a:r>
              <a:rPr lang="en-US" dirty="0"/>
              <a:t> no </a:t>
            </a:r>
            <a:r>
              <a:rPr lang="en-US" dirty="0" err="1"/>
              <a:t>mandado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46062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187" y="818605"/>
            <a:ext cx="5381625" cy="5216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5591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187" y="1038225"/>
            <a:ext cx="5381625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2178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91485" y="1633230"/>
            <a:ext cx="6769211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Art. 269. </a:t>
            </a:r>
            <a:r>
              <a:rPr lang="en-US" sz="2000" i="1" dirty="0" err="1"/>
              <a:t>Omissis</a:t>
            </a:r>
            <a:endParaRPr lang="en-US" sz="2000" i="1" dirty="0"/>
          </a:p>
          <a:p>
            <a:pPr algn="just"/>
            <a:endParaRPr lang="en-US" sz="2000" dirty="0"/>
          </a:p>
          <a:p>
            <a:pPr algn="just"/>
            <a:endParaRPr lang="en-US" sz="2000" dirty="0"/>
          </a:p>
          <a:p>
            <a:pPr algn="just"/>
            <a:r>
              <a:rPr lang="en-US" sz="2000" b="1" u="sng" dirty="0"/>
              <a:t>§ 1</a:t>
            </a:r>
            <a:r>
              <a:rPr lang="en-US" sz="2000" b="1" u="sng" baseline="30000" dirty="0"/>
              <a:t>o</a:t>
            </a:r>
            <a:r>
              <a:rPr lang="en-US" sz="2000" b="1" u="sng" dirty="0"/>
              <a:t> </a:t>
            </a:r>
            <a:r>
              <a:rPr lang="en-US" sz="2000" b="1" u="sng" dirty="0" err="1"/>
              <a:t>É</a:t>
            </a:r>
            <a:r>
              <a:rPr lang="en-US" sz="2000" b="1" u="sng" dirty="0"/>
              <a:t> </a:t>
            </a:r>
            <a:r>
              <a:rPr lang="en-US" sz="2000" b="1" u="sng" dirty="0" err="1"/>
              <a:t>facultado</a:t>
            </a:r>
            <a:r>
              <a:rPr lang="en-US" sz="2000" b="1" u="sng" dirty="0"/>
              <a:t> </a:t>
            </a:r>
            <a:r>
              <a:rPr lang="en-US" sz="2000" b="1" u="sng" dirty="0" err="1"/>
              <a:t>aos</a:t>
            </a:r>
            <a:r>
              <a:rPr lang="en-US" sz="2000" b="1" u="sng" dirty="0"/>
              <a:t> </a:t>
            </a:r>
            <a:r>
              <a:rPr lang="en-US" sz="2000" b="1" u="sng" dirty="0" err="1"/>
              <a:t>advogados</a:t>
            </a:r>
            <a:r>
              <a:rPr lang="en-US" sz="2000" b="1" u="sng" dirty="0"/>
              <a:t> </a:t>
            </a:r>
            <a:r>
              <a:rPr lang="en-US" sz="2000" b="1" u="sng" dirty="0" err="1"/>
              <a:t>promover</a:t>
            </a:r>
            <a:r>
              <a:rPr lang="en-US" sz="2000" b="1" u="sng" dirty="0"/>
              <a:t> a </a:t>
            </a:r>
            <a:r>
              <a:rPr lang="en-US" sz="2000" b="1" u="sng" dirty="0" err="1"/>
              <a:t>intimação</a:t>
            </a:r>
            <a:r>
              <a:rPr lang="en-US" sz="2000" b="1" u="sng" dirty="0"/>
              <a:t> do </a:t>
            </a:r>
            <a:r>
              <a:rPr lang="en-US" sz="2000" b="1" u="sng" dirty="0" err="1"/>
              <a:t>advogado</a:t>
            </a:r>
            <a:r>
              <a:rPr lang="en-US" sz="2000" b="1" u="sng" dirty="0"/>
              <a:t> da </a:t>
            </a:r>
            <a:r>
              <a:rPr lang="en-US" sz="2000" b="1" u="sng" dirty="0" err="1"/>
              <a:t>outra</a:t>
            </a:r>
            <a:r>
              <a:rPr lang="en-US" sz="2000" b="1" u="sng" dirty="0"/>
              <a:t> parte </a:t>
            </a:r>
            <a:r>
              <a:rPr lang="en-US" sz="2000" b="1" u="sng" dirty="0" err="1"/>
              <a:t>por</a:t>
            </a:r>
            <a:r>
              <a:rPr lang="en-US" sz="2000" b="1" u="sng" dirty="0"/>
              <a:t> </a:t>
            </a:r>
            <a:r>
              <a:rPr lang="en-US" sz="2000" b="1" u="sng" dirty="0" err="1"/>
              <a:t>meio</a:t>
            </a:r>
            <a:r>
              <a:rPr lang="en-US" sz="2000" b="1" u="sng" dirty="0"/>
              <a:t> do </a:t>
            </a:r>
            <a:r>
              <a:rPr lang="en-US" sz="2000" b="1" u="sng" dirty="0" err="1"/>
              <a:t>correio</a:t>
            </a:r>
            <a:r>
              <a:rPr lang="en-US" sz="2000" b="1" u="sng" dirty="0"/>
              <a:t>, </a:t>
            </a:r>
            <a:r>
              <a:rPr lang="en-US" sz="2000" b="1" u="sng" dirty="0" err="1"/>
              <a:t>juntando</a:t>
            </a:r>
            <a:r>
              <a:rPr lang="en-US" sz="2000" b="1" u="sng" dirty="0"/>
              <a:t> </a:t>
            </a:r>
            <a:r>
              <a:rPr lang="en-US" sz="2000" b="1" u="sng" dirty="0" err="1"/>
              <a:t>aos</a:t>
            </a:r>
            <a:r>
              <a:rPr lang="en-US" sz="2000" b="1" u="sng" dirty="0"/>
              <a:t> autos, a </a:t>
            </a:r>
            <a:r>
              <a:rPr lang="en-US" sz="2000" b="1" u="sng" dirty="0" err="1"/>
              <a:t>seguir</a:t>
            </a:r>
            <a:r>
              <a:rPr lang="en-US" sz="2000" b="1" u="sng" dirty="0"/>
              <a:t>, </a:t>
            </a:r>
            <a:r>
              <a:rPr lang="en-US" sz="2000" b="1" u="sng" dirty="0" err="1"/>
              <a:t>cópia</a:t>
            </a:r>
            <a:r>
              <a:rPr lang="en-US" sz="2000" b="1" u="sng" dirty="0"/>
              <a:t> do </a:t>
            </a:r>
            <a:r>
              <a:rPr lang="en-US" sz="2000" b="1" u="sng" dirty="0" err="1"/>
              <a:t>ofício</a:t>
            </a:r>
            <a:r>
              <a:rPr lang="en-US" sz="2000" b="1" u="sng" dirty="0"/>
              <a:t> de </a:t>
            </a:r>
            <a:r>
              <a:rPr lang="en-US" sz="2000" b="1" u="sng" dirty="0" err="1"/>
              <a:t>intimação</a:t>
            </a:r>
            <a:r>
              <a:rPr lang="en-US" sz="2000" b="1" u="sng" dirty="0"/>
              <a:t> e do </a:t>
            </a:r>
            <a:r>
              <a:rPr lang="en-US" sz="2000" b="1" u="sng" dirty="0" err="1"/>
              <a:t>aviso</a:t>
            </a:r>
            <a:r>
              <a:rPr lang="en-US" sz="2000" b="1" u="sng" dirty="0"/>
              <a:t> de </a:t>
            </a:r>
            <a:r>
              <a:rPr lang="en-US" sz="2000" b="1" u="sng" dirty="0" err="1"/>
              <a:t>recebimento</a:t>
            </a:r>
            <a:r>
              <a:rPr lang="en-US" sz="2000" b="1" u="sng" dirty="0"/>
              <a:t>.</a:t>
            </a:r>
          </a:p>
          <a:p>
            <a:pPr algn="just"/>
            <a:endParaRPr lang="en-US" sz="2000" dirty="0"/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§ 2</a:t>
            </a:r>
            <a:r>
              <a:rPr lang="en-US" sz="2000" baseline="30000" dirty="0"/>
              <a:t>o</a:t>
            </a:r>
            <a:r>
              <a:rPr lang="en-US" sz="2000" dirty="0"/>
              <a:t> O </a:t>
            </a:r>
            <a:r>
              <a:rPr lang="en-US" sz="2000" dirty="0" err="1"/>
              <a:t>ofício</a:t>
            </a:r>
            <a:r>
              <a:rPr lang="en-US" sz="2000" dirty="0"/>
              <a:t> de </a:t>
            </a:r>
            <a:r>
              <a:rPr lang="en-US" sz="2000" dirty="0" err="1"/>
              <a:t>intimação</a:t>
            </a:r>
            <a:r>
              <a:rPr lang="en-US" sz="2000" dirty="0"/>
              <a:t> </a:t>
            </a:r>
            <a:r>
              <a:rPr lang="en-US" sz="2000" dirty="0" err="1"/>
              <a:t>deverá</a:t>
            </a:r>
            <a:r>
              <a:rPr lang="en-US" sz="2000" dirty="0"/>
              <a:t> </a:t>
            </a:r>
            <a:r>
              <a:rPr lang="en-US" sz="2000" dirty="0" err="1"/>
              <a:t>ser</a:t>
            </a:r>
            <a:r>
              <a:rPr lang="en-US" sz="2000" dirty="0"/>
              <a:t> </a:t>
            </a:r>
            <a:r>
              <a:rPr lang="en-US" sz="2000" dirty="0" err="1"/>
              <a:t>instruído</a:t>
            </a:r>
            <a:r>
              <a:rPr lang="en-US" sz="2000" dirty="0"/>
              <a:t> com </a:t>
            </a:r>
            <a:r>
              <a:rPr lang="en-US" sz="2000" dirty="0" err="1"/>
              <a:t>cópia</a:t>
            </a:r>
            <a:r>
              <a:rPr lang="en-US" sz="2000" dirty="0"/>
              <a:t> do </a:t>
            </a:r>
            <a:r>
              <a:rPr lang="en-US" sz="2000" dirty="0" err="1"/>
              <a:t>despacho</a:t>
            </a:r>
            <a:r>
              <a:rPr lang="en-US" sz="2000" dirty="0"/>
              <a:t>, da </a:t>
            </a:r>
            <a:r>
              <a:rPr lang="en-US" sz="2000" dirty="0" err="1"/>
              <a:t>decisão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da </a:t>
            </a:r>
            <a:r>
              <a:rPr lang="en-US" sz="2000" dirty="0" err="1"/>
              <a:t>sentença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834439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005307024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037260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Pergunta</a:t>
            </a:r>
            <a:endParaRPr lang="en-US" b="1" dirty="0"/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SE O ATO PROCESSUAL FOR COMUNICADO, INICIALMENTE, POR PUBLICAÇÃO NO DIÁRIO ELETRÔNICO E, POSTERIORMENTE, O MESMO ATO FOR COMUNICADO POR MEIO DO PORTAL ELETRÔNICO AO MESMO DESTINATÁRIO, QUAL DAS DUAS FORMAS DE COMUNICAÇÃO DEVE SER LEVADA EM CONTA PARA CÔMPUTO DOS PRAZOS RECURSAIS?</a:t>
            </a:r>
          </a:p>
        </p:txBody>
      </p:sp>
    </p:spTree>
    <p:extLst>
      <p:ext uri="{BB962C8B-B14F-4D97-AF65-F5344CB8AC3E}">
        <p14:creationId xmlns:p14="http://schemas.microsoft.com/office/powerpoint/2010/main" val="31865306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1385990"/>
            <a:ext cx="6254044" cy="1362075"/>
          </a:xfrm>
        </p:spPr>
        <p:txBody>
          <a:bodyPr>
            <a:normAutofit fontScale="90000"/>
          </a:bodyPr>
          <a:lstStyle/>
          <a:p>
            <a:r>
              <a:rPr lang="en-US" b="1" dirty="0" err="1"/>
              <a:t>Recebimento</a:t>
            </a:r>
            <a:r>
              <a:rPr lang="en-US" b="1" dirty="0"/>
              <a:t> dos Autos </a:t>
            </a:r>
            <a:r>
              <a:rPr lang="en-US" b="1" dirty="0" err="1"/>
              <a:t>em</a:t>
            </a:r>
            <a:r>
              <a:rPr lang="en-US" b="1" dirty="0"/>
              <a:t> </a:t>
            </a:r>
            <a:r>
              <a:rPr lang="en-US" b="1" dirty="0" err="1"/>
              <a:t>Carga</a:t>
            </a:r>
            <a:r>
              <a:rPr lang="en-US" b="1" dirty="0"/>
              <a:t> (</a:t>
            </a:r>
            <a:r>
              <a:rPr lang="en-US" b="1" dirty="0" err="1"/>
              <a:t>ciência</a:t>
            </a:r>
            <a:r>
              <a:rPr lang="en-US" b="1" dirty="0"/>
              <a:t> </a:t>
            </a:r>
            <a:r>
              <a:rPr lang="en-US" b="1" dirty="0" err="1"/>
              <a:t>inequívoca</a:t>
            </a:r>
            <a:r>
              <a:rPr lang="en-US" b="1" dirty="0"/>
              <a:t>)</a:t>
            </a:r>
          </a:p>
        </p:txBody>
      </p:sp>
      <p:sp>
        <p:nvSpPr>
          <p:cNvPr id="5" name="Rectangle 4"/>
          <p:cNvSpPr/>
          <p:nvPr/>
        </p:nvSpPr>
        <p:spPr>
          <a:xfrm>
            <a:off x="1444979" y="3346499"/>
            <a:ext cx="6254044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§ 6</a:t>
            </a:r>
            <a:r>
              <a:rPr lang="en-US" baseline="30000" dirty="0">
                <a:solidFill>
                  <a:schemeClr val="tx2">
                    <a:lumMod val="75000"/>
                  </a:schemeClr>
                </a:solidFill>
              </a:rPr>
              <a:t>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A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retirada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dos autos do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cartório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ou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da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secretaria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em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carga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pelo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advogado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US" b="1" i="1" dirty="0" err="1">
                <a:solidFill>
                  <a:schemeClr val="tx2">
                    <a:lumMod val="75000"/>
                  </a:schemeClr>
                </a:solidFill>
              </a:rPr>
              <a:t>por</a:t>
            </a:r>
            <a:r>
              <a:rPr lang="en-US" b="1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b="1" i="1" dirty="0" err="1">
                <a:solidFill>
                  <a:schemeClr val="tx2">
                    <a:lumMod val="75000"/>
                  </a:schemeClr>
                </a:solidFill>
              </a:rPr>
              <a:t>pessoa</a:t>
            </a:r>
            <a:r>
              <a:rPr lang="en-US" b="1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b="1" i="1" dirty="0" err="1">
                <a:solidFill>
                  <a:schemeClr val="tx2">
                    <a:lumMod val="75000"/>
                  </a:schemeClr>
                </a:solidFill>
              </a:rPr>
              <a:t>credenciada</a:t>
            </a:r>
            <a:r>
              <a:rPr lang="en-US" b="1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a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pedido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do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advogado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ou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da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sociedade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de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advogados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pela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Advocacia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Pública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pela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Defensoria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Pública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ou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pelo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Ministério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Público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implicará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intimação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de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qualquer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decisão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contida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no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processo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retirado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ainda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que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pendente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de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publicação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89743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444979" y="4209898"/>
            <a:ext cx="6254044" cy="1362075"/>
          </a:xfrm>
        </p:spPr>
        <p:txBody>
          <a:bodyPr>
            <a:noAutofit/>
          </a:bodyPr>
          <a:lstStyle/>
          <a:p>
            <a:r>
              <a:rPr lang="pt-BR" dirty="0"/>
              <a:t>Recurso Especial n. 1656403 / SP</a:t>
            </a:r>
            <a:br>
              <a:rPr lang="pt-BR" dirty="0"/>
            </a:br>
            <a:br>
              <a:rPr lang="pt-BR" dirty="0"/>
            </a:br>
            <a:r>
              <a:rPr lang="pt-BR" dirty="0"/>
              <a:t>Min. Ricardo Villas </a:t>
            </a:r>
            <a:r>
              <a:rPr lang="pt-BR" dirty="0" err="1"/>
              <a:t>Bôas</a:t>
            </a:r>
            <a:r>
              <a:rPr lang="pt-BR" dirty="0"/>
              <a:t> </a:t>
            </a:r>
            <a:r>
              <a:rPr lang="pt-BR" dirty="0" err="1"/>
              <a:t>Cueva</a:t>
            </a:r>
            <a:br>
              <a:rPr lang="pt-BR" dirty="0"/>
            </a:br>
            <a:br>
              <a:rPr lang="pt-BR" dirty="0"/>
            </a:br>
            <a:r>
              <a:rPr lang="pt-BR" dirty="0"/>
              <a:t>Julgamento em 06/03/2019</a:t>
            </a:r>
          </a:p>
        </p:txBody>
      </p:sp>
    </p:spTree>
    <p:extLst>
      <p:ext uri="{BB962C8B-B14F-4D97-AF65-F5344CB8AC3E}">
        <p14:creationId xmlns:p14="http://schemas.microsoft.com/office/powerpoint/2010/main" val="29482971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Intimações</a:t>
            </a:r>
            <a:r>
              <a:rPr lang="en-US" b="1" dirty="0"/>
              <a:t> </a:t>
            </a:r>
            <a:r>
              <a:rPr lang="en-US" b="1" dirty="0" err="1"/>
              <a:t>por</a:t>
            </a:r>
            <a:r>
              <a:rPr lang="en-US" b="1" dirty="0"/>
              <a:t> </a:t>
            </a:r>
            <a:r>
              <a:rPr lang="en-US" b="1" dirty="0" err="1"/>
              <a:t>Aplicativos</a:t>
            </a:r>
            <a:endParaRPr lang="en-US" b="1" dirty="0"/>
          </a:p>
        </p:txBody>
      </p:sp>
      <p:pic>
        <p:nvPicPr>
          <p:cNvPr id="6" name="Picture Placeholder 5" descr="whatsapp.pn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7" r="17557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PCA 0003251-94.2016.2.00.0000</a:t>
            </a:r>
          </a:p>
          <a:p>
            <a:endParaRPr lang="en-US" dirty="0"/>
          </a:p>
          <a:p>
            <a:r>
              <a:rPr lang="en-US" dirty="0" err="1"/>
              <a:t>Competência</a:t>
            </a:r>
            <a:r>
              <a:rPr lang="en-US" dirty="0"/>
              <a:t> </a:t>
            </a:r>
            <a:r>
              <a:rPr lang="en-US" dirty="0" err="1"/>
              <a:t>legislativa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Juizados</a:t>
            </a:r>
            <a:r>
              <a:rPr lang="en-US" dirty="0"/>
              <a:t> </a:t>
            </a:r>
            <a:r>
              <a:rPr lang="en-US" dirty="0" err="1"/>
              <a:t>Especiais</a:t>
            </a:r>
            <a:r>
              <a:rPr lang="en-US" dirty="0"/>
              <a:t> e CEJUSC</a:t>
            </a:r>
          </a:p>
          <a:p>
            <a:endParaRPr lang="en-US" dirty="0"/>
          </a:p>
          <a:p>
            <a:r>
              <a:rPr lang="en-US" dirty="0"/>
              <a:t>AM: </a:t>
            </a:r>
            <a:r>
              <a:rPr lang="en-US" dirty="0" err="1"/>
              <a:t>Portaria</a:t>
            </a:r>
            <a:r>
              <a:rPr lang="en-US" dirty="0"/>
              <a:t> 2231/17</a:t>
            </a:r>
          </a:p>
        </p:txBody>
      </p:sp>
    </p:spTree>
    <p:extLst>
      <p:ext uri="{BB962C8B-B14F-4D97-AF65-F5344CB8AC3E}">
        <p14:creationId xmlns:p14="http://schemas.microsoft.com/office/powerpoint/2010/main" val="18844385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Intimação</a:t>
            </a:r>
            <a:r>
              <a:rPr lang="en-US" b="1" dirty="0"/>
              <a:t> </a:t>
            </a:r>
            <a:r>
              <a:rPr lang="en-US" b="1" dirty="0" err="1"/>
              <a:t>em</a:t>
            </a:r>
            <a:r>
              <a:rPr lang="en-US" b="1" dirty="0"/>
              <a:t> </a:t>
            </a:r>
            <a:r>
              <a:rPr lang="en-US" b="1" dirty="0" err="1"/>
              <a:t>Audiência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274838"/>
            <a:ext cx="696524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Art. 1.003.  O </a:t>
            </a:r>
            <a:r>
              <a:rPr lang="en-US" sz="2400" dirty="0" err="1"/>
              <a:t>prazo</a:t>
            </a:r>
            <a:r>
              <a:rPr lang="en-US" sz="2400" dirty="0"/>
              <a:t> </a:t>
            </a:r>
            <a:r>
              <a:rPr lang="en-US" sz="2400" dirty="0" err="1"/>
              <a:t>para</a:t>
            </a:r>
            <a:r>
              <a:rPr lang="en-US" sz="2400" dirty="0"/>
              <a:t> </a:t>
            </a:r>
            <a:r>
              <a:rPr lang="en-US" sz="2400" dirty="0" err="1"/>
              <a:t>interposição</a:t>
            </a:r>
            <a:r>
              <a:rPr lang="en-US" sz="2400" dirty="0"/>
              <a:t> de </a:t>
            </a:r>
            <a:r>
              <a:rPr lang="en-US" sz="2400" dirty="0" err="1"/>
              <a:t>recurso</a:t>
            </a:r>
            <a:r>
              <a:rPr lang="en-US" sz="2400" dirty="0"/>
              <a:t> </a:t>
            </a:r>
            <a:r>
              <a:rPr lang="en-US" sz="2400" dirty="0" err="1"/>
              <a:t>conta</a:t>
            </a:r>
            <a:r>
              <a:rPr lang="en-US" sz="2400" dirty="0"/>
              <a:t>-se da data </a:t>
            </a:r>
            <a:r>
              <a:rPr lang="en-US" sz="2400" dirty="0" err="1"/>
              <a:t>em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os</a:t>
            </a:r>
            <a:r>
              <a:rPr lang="en-US" sz="2400" dirty="0"/>
              <a:t> </a:t>
            </a:r>
            <a:r>
              <a:rPr lang="en-US" sz="2400" dirty="0" err="1"/>
              <a:t>advogados</a:t>
            </a:r>
            <a:r>
              <a:rPr lang="en-US" sz="2400" dirty="0"/>
              <a:t>, a </a:t>
            </a:r>
            <a:r>
              <a:rPr lang="en-US" sz="2400" dirty="0" err="1"/>
              <a:t>sociedade</a:t>
            </a:r>
            <a:r>
              <a:rPr lang="en-US" sz="2400" dirty="0"/>
              <a:t> de </a:t>
            </a:r>
            <a:r>
              <a:rPr lang="en-US" sz="2400" dirty="0" err="1"/>
              <a:t>advogados</a:t>
            </a:r>
            <a:r>
              <a:rPr lang="en-US" sz="2400" dirty="0"/>
              <a:t>, a </a:t>
            </a:r>
            <a:r>
              <a:rPr lang="en-US" sz="2400" dirty="0" err="1"/>
              <a:t>Advocacia</a:t>
            </a:r>
            <a:r>
              <a:rPr lang="en-US" sz="2400" dirty="0"/>
              <a:t> </a:t>
            </a:r>
            <a:r>
              <a:rPr lang="en-US" sz="2400" dirty="0" err="1"/>
              <a:t>Pública</a:t>
            </a:r>
            <a:r>
              <a:rPr lang="en-US" sz="2400" dirty="0"/>
              <a:t>, a </a:t>
            </a:r>
            <a:r>
              <a:rPr lang="en-US" sz="2400" dirty="0" err="1"/>
              <a:t>Defensoria</a:t>
            </a:r>
            <a:r>
              <a:rPr lang="en-US" sz="2400" dirty="0"/>
              <a:t> </a:t>
            </a:r>
            <a:r>
              <a:rPr lang="en-US" sz="2400" dirty="0" err="1"/>
              <a:t>Pública</a:t>
            </a:r>
            <a:r>
              <a:rPr lang="en-US" sz="2400" dirty="0"/>
              <a:t> </a:t>
            </a:r>
            <a:r>
              <a:rPr lang="en-US" sz="2400" dirty="0" err="1"/>
              <a:t>ou</a:t>
            </a:r>
            <a:r>
              <a:rPr lang="en-US" sz="2400" dirty="0"/>
              <a:t> o </a:t>
            </a:r>
            <a:r>
              <a:rPr lang="en-US" sz="2400" dirty="0" err="1"/>
              <a:t>Ministério</a:t>
            </a:r>
            <a:r>
              <a:rPr lang="en-US" sz="2400" dirty="0"/>
              <a:t> </a:t>
            </a:r>
            <a:r>
              <a:rPr lang="en-US" sz="2400" dirty="0" err="1"/>
              <a:t>Público</a:t>
            </a:r>
            <a:r>
              <a:rPr lang="en-US" sz="2400" dirty="0"/>
              <a:t> </a:t>
            </a:r>
            <a:r>
              <a:rPr lang="en-US" sz="2400" dirty="0" err="1"/>
              <a:t>são</a:t>
            </a:r>
            <a:r>
              <a:rPr lang="en-US" sz="2400" dirty="0"/>
              <a:t> </a:t>
            </a:r>
            <a:r>
              <a:rPr lang="en-US" sz="2400" dirty="0" err="1"/>
              <a:t>intimados</a:t>
            </a:r>
            <a:r>
              <a:rPr lang="en-US" sz="2400" dirty="0"/>
              <a:t> da </a:t>
            </a:r>
            <a:r>
              <a:rPr lang="en-US" sz="2400" dirty="0" err="1"/>
              <a:t>decisão</a:t>
            </a:r>
            <a:r>
              <a:rPr lang="en-US" sz="2400" dirty="0"/>
              <a:t>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§ 1</a:t>
            </a:r>
            <a:r>
              <a:rPr lang="en-US" sz="2400" u="sng" baseline="30000" dirty="0"/>
              <a:t>o</a:t>
            </a:r>
            <a:r>
              <a:rPr lang="en-US" sz="2400" u="sng" dirty="0"/>
              <a:t> </a:t>
            </a:r>
            <a:r>
              <a:rPr lang="en-US" sz="2400" u="sng" dirty="0" err="1"/>
              <a:t>Os</a:t>
            </a:r>
            <a:r>
              <a:rPr lang="en-US" sz="2400" u="sng" dirty="0"/>
              <a:t> </a:t>
            </a:r>
            <a:r>
              <a:rPr lang="en-US" sz="2400" u="sng" dirty="0" err="1"/>
              <a:t>sujeitos</a:t>
            </a:r>
            <a:r>
              <a:rPr lang="en-US" sz="2400" u="sng" dirty="0"/>
              <a:t> </a:t>
            </a:r>
            <a:r>
              <a:rPr lang="en-US" sz="2400" u="sng" dirty="0" err="1"/>
              <a:t>previstos</a:t>
            </a:r>
            <a:r>
              <a:rPr lang="en-US" sz="2400" u="sng" dirty="0"/>
              <a:t> no caput </a:t>
            </a:r>
            <a:r>
              <a:rPr lang="en-US" sz="2400" u="sng" dirty="0" err="1"/>
              <a:t>considerar</a:t>
            </a:r>
            <a:r>
              <a:rPr lang="en-US" sz="2400" u="sng" dirty="0"/>
              <a:t>-se-</a:t>
            </a:r>
            <a:r>
              <a:rPr lang="en-US" sz="2400" u="sng" dirty="0" err="1"/>
              <a:t>ão</a:t>
            </a:r>
            <a:r>
              <a:rPr lang="en-US" sz="2400" u="sng" dirty="0"/>
              <a:t> </a:t>
            </a:r>
            <a:r>
              <a:rPr lang="en-US" sz="2400" u="sng" dirty="0" err="1"/>
              <a:t>intimados</a:t>
            </a:r>
            <a:r>
              <a:rPr lang="en-US" sz="2400" u="sng" dirty="0"/>
              <a:t> </a:t>
            </a:r>
            <a:r>
              <a:rPr lang="en-US" sz="2400" u="sng" dirty="0" err="1"/>
              <a:t>em</a:t>
            </a:r>
            <a:r>
              <a:rPr lang="en-US" sz="2400" u="sng" dirty="0"/>
              <a:t> </a:t>
            </a:r>
            <a:r>
              <a:rPr lang="en-US" sz="2400" u="sng" dirty="0" err="1"/>
              <a:t>audiência</a:t>
            </a:r>
            <a:r>
              <a:rPr lang="en-US" sz="2400" u="sng" dirty="0"/>
              <a:t> </a:t>
            </a:r>
            <a:r>
              <a:rPr lang="en-US" sz="2400" u="sng" dirty="0" err="1"/>
              <a:t>quando</a:t>
            </a:r>
            <a:r>
              <a:rPr lang="en-US" sz="2400" u="sng" dirty="0"/>
              <a:t> </a:t>
            </a:r>
            <a:r>
              <a:rPr lang="en-US" sz="2400" u="sng" dirty="0" err="1"/>
              <a:t>nesta</a:t>
            </a:r>
            <a:r>
              <a:rPr lang="en-US" sz="2400" u="sng" dirty="0"/>
              <a:t> for </a:t>
            </a:r>
            <a:r>
              <a:rPr lang="en-US" sz="2400" u="sng" dirty="0" err="1"/>
              <a:t>proferida</a:t>
            </a:r>
            <a:r>
              <a:rPr lang="en-US" sz="2400" u="sng" dirty="0"/>
              <a:t> a </a:t>
            </a:r>
            <a:r>
              <a:rPr lang="en-US" sz="2400" u="sng" dirty="0" err="1"/>
              <a:t>decisão</a:t>
            </a:r>
            <a:r>
              <a:rPr lang="en-US" sz="2400" u="sng" dirty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762981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Nulidade</a:t>
            </a:r>
            <a:r>
              <a:rPr lang="en-US" b="1" dirty="0"/>
              <a:t> e </a:t>
            </a:r>
            <a:r>
              <a:rPr lang="en-US" b="1" dirty="0" err="1"/>
              <a:t>sua</a:t>
            </a:r>
            <a:r>
              <a:rPr lang="en-US" b="1" dirty="0"/>
              <a:t> </a:t>
            </a:r>
            <a:r>
              <a:rPr lang="en-US" b="1" dirty="0" err="1"/>
              <a:t>Arguição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191486" y="2233533"/>
            <a:ext cx="686878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§ 8</a:t>
            </a:r>
            <a:r>
              <a:rPr lang="en-US" sz="2000" baseline="30000" dirty="0"/>
              <a:t>o</a:t>
            </a:r>
            <a:r>
              <a:rPr lang="en-US" sz="2000" dirty="0"/>
              <a:t> A parte </a:t>
            </a:r>
            <a:r>
              <a:rPr lang="en-US" sz="2000" dirty="0" err="1"/>
              <a:t>arguirá</a:t>
            </a:r>
            <a:r>
              <a:rPr lang="en-US" sz="2000" dirty="0"/>
              <a:t> a </a:t>
            </a:r>
            <a:r>
              <a:rPr lang="en-US" sz="2000" dirty="0" err="1"/>
              <a:t>nulidade</a:t>
            </a:r>
            <a:r>
              <a:rPr lang="en-US" sz="2000" dirty="0"/>
              <a:t> da </a:t>
            </a:r>
            <a:r>
              <a:rPr lang="en-US" sz="2000" dirty="0" err="1"/>
              <a:t>intimação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b="1" u="sng" dirty="0" err="1"/>
              <a:t>capítulo</a:t>
            </a:r>
            <a:r>
              <a:rPr lang="en-US" sz="2000" b="1" u="sng" dirty="0"/>
              <a:t> </a:t>
            </a:r>
            <a:r>
              <a:rPr lang="en-US" sz="2000" b="1" u="sng" dirty="0" err="1"/>
              <a:t>preliminar</a:t>
            </a:r>
            <a:r>
              <a:rPr lang="en-US" sz="2000" b="1" u="sng" dirty="0"/>
              <a:t> </a:t>
            </a:r>
            <a:r>
              <a:rPr lang="en-US" sz="2000" dirty="0"/>
              <a:t>do </a:t>
            </a:r>
            <a:r>
              <a:rPr lang="en-US" sz="2000" dirty="0" err="1"/>
              <a:t>próprio</a:t>
            </a:r>
            <a:r>
              <a:rPr lang="en-US" sz="2000" dirty="0"/>
              <a:t> </a:t>
            </a:r>
            <a:r>
              <a:rPr lang="en-US" sz="2000" dirty="0" err="1"/>
              <a:t>ato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lhe</a:t>
            </a:r>
            <a:r>
              <a:rPr lang="en-US" sz="2000" dirty="0"/>
              <a:t> </a:t>
            </a:r>
            <a:r>
              <a:rPr lang="en-US" sz="2000" dirty="0" err="1"/>
              <a:t>caiba</a:t>
            </a:r>
            <a:r>
              <a:rPr lang="en-US" sz="2000" dirty="0"/>
              <a:t> </a:t>
            </a:r>
            <a:r>
              <a:rPr lang="en-US" sz="2000" dirty="0" err="1"/>
              <a:t>praticar</a:t>
            </a:r>
            <a:r>
              <a:rPr lang="en-US" sz="2000" dirty="0"/>
              <a:t>, o </a:t>
            </a:r>
            <a:r>
              <a:rPr lang="en-US" sz="2000" dirty="0" err="1"/>
              <a:t>qual</a:t>
            </a:r>
            <a:r>
              <a:rPr lang="en-US" sz="2000" dirty="0"/>
              <a:t> </a:t>
            </a:r>
            <a:r>
              <a:rPr lang="en-US" sz="2000" dirty="0" err="1"/>
              <a:t>será</a:t>
            </a:r>
            <a:r>
              <a:rPr lang="en-US" sz="2000" dirty="0"/>
              <a:t> </a:t>
            </a:r>
            <a:r>
              <a:rPr lang="en-US" sz="2000" dirty="0" err="1"/>
              <a:t>tido</a:t>
            </a:r>
            <a:r>
              <a:rPr lang="en-US" sz="2000" dirty="0"/>
              <a:t>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tempestivo</a:t>
            </a:r>
            <a:r>
              <a:rPr lang="en-US" sz="2000" dirty="0"/>
              <a:t> se o </a:t>
            </a:r>
            <a:r>
              <a:rPr lang="en-US" sz="2000" dirty="0" err="1"/>
              <a:t>vício</a:t>
            </a:r>
            <a:r>
              <a:rPr lang="en-US" sz="2000" dirty="0"/>
              <a:t> for </a:t>
            </a:r>
            <a:r>
              <a:rPr lang="en-US" sz="2000" dirty="0" err="1"/>
              <a:t>reconhecido</a:t>
            </a:r>
            <a:r>
              <a:rPr lang="en-US" sz="2000" dirty="0"/>
              <a:t>.</a:t>
            </a:r>
          </a:p>
          <a:p>
            <a:pPr algn="just"/>
            <a:endParaRPr lang="en-US" sz="2000" dirty="0"/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§ 9</a:t>
            </a:r>
            <a:r>
              <a:rPr lang="en-US" sz="2000" baseline="30000" dirty="0"/>
              <a:t>o</a:t>
            </a:r>
            <a:r>
              <a:rPr lang="en-US" sz="2000" dirty="0"/>
              <a:t> </a:t>
            </a:r>
            <a:r>
              <a:rPr lang="en-US" sz="2000" b="1" u="sng" dirty="0" err="1"/>
              <a:t>Não</a:t>
            </a:r>
            <a:r>
              <a:rPr lang="en-US" sz="2000" b="1" u="sng" dirty="0"/>
              <a:t> </a:t>
            </a:r>
            <a:r>
              <a:rPr lang="en-US" sz="2000" b="1" u="sng" dirty="0" err="1"/>
              <a:t>sendo</a:t>
            </a:r>
            <a:r>
              <a:rPr lang="en-US" sz="2000" b="1" u="sng" dirty="0"/>
              <a:t> </a:t>
            </a:r>
            <a:r>
              <a:rPr lang="en-US" sz="2000" b="1" u="sng" dirty="0" err="1"/>
              <a:t>possível</a:t>
            </a:r>
            <a:r>
              <a:rPr lang="en-US" sz="2000" b="1" u="sng" dirty="0"/>
              <a:t> a </a:t>
            </a:r>
            <a:r>
              <a:rPr lang="en-US" sz="2000" b="1" u="sng" dirty="0" err="1"/>
              <a:t>prática</a:t>
            </a:r>
            <a:r>
              <a:rPr lang="en-US" sz="2000" b="1" u="sng" dirty="0"/>
              <a:t> </a:t>
            </a:r>
            <a:r>
              <a:rPr lang="en-US" sz="2000" b="1" u="sng" dirty="0" err="1"/>
              <a:t>imediata</a:t>
            </a:r>
            <a:r>
              <a:rPr lang="en-US" sz="2000" b="1" u="sng" dirty="0"/>
              <a:t> </a:t>
            </a:r>
            <a:r>
              <a:rPr lang="en-US" sz="2000" dirty="0"/>
              <a:t>do </a:t>
            </a:r>
            <a:r>
              <a:rPr lang="en-US" sz="2000" dirty="0" err="1"/>
              <a:t>ato</a:t>
            </a:r>
            <a:r>
              <a:rPr lang="en-US" sz="2000" dirty="0"/>
              <a:t> </a:t>
            </a:r>
            <a:r>
              <a:rPr lang="en-US" sz="2000" dirty="0" err="1"/>
              <a:t>diante</a:t>
            </a:r>
            <a:r>
              <a:rPr lang="en-US" sz="2000" dirty="0"/>
              <a:t> da </a:t>
            </a:r>
            <a:r>
              <a:rPr lang="en-US" sz="2000" dirty="0" err="1"/>
              <a:t>necessidade</a:t>
            </a:r>
            <a:r>
              <a:rPr lang="en-US" sz="2000" dirty="0"/>
              <a:t> de </a:t>
            </a:r>
            <a:r>
              <a:rPr lang="en-US" sz="2000" dirty="0" err="1"/>
              <a:t>acesso</a:t>
            </a:r>
            <a:r>
              <a:rPr lang="en-US" sz="2000" dirty="0"/>
              <a:t> </a:t>
            </a:r>
            <a:r>
              <a:rPr lang="en-US" sz="2000" dirty="0" err="1"/>
              <a:t>prévio</a:t>
            </a:r>
            <a:r>
              <a:rPr lang="en-US" sz="2000" dirty="0"/>
              <a:t> </a:t>
            </a:r>
            <a:r>
              <a:rPr lang="en-US" sz="2000" dirty="0" err="1"/>
              <a:t>aos</a:t>
            </a:r>
            <a:r>
              <a:rPr lang="en-US" sz="2000" dirty="0"/>
              <a:t> autos, a parte </a:t>
            </a:r>
            <a:r>
              <a:rPr lang="en-US" sz="2000" dirty="0" err="1"/>
              <a:t>limitar</a:t>
            </a:r>
            <a:r>
              <a:rPr lang="en-US" sz="2000" dirty="0"/>
              <a:t>-se-</a:t>
            </a:r>
            <a:r>
              <a:rPr lang="en-US" sz="2000" dirty="0" err="1"/>
              <a:t>á</a:t>
            </a:r>
            <a:r>
              <a:rPr lang="en-US" sz="2000" dirty="0"/>
              <a:t> a </a:t>
            </a:r>
            <a:r>
              <a:rPr lang="en-US" sz="2000" dirty="0" err="1"/>
              <a:t>arguir</a:t>
            </a:r>
            <a:r>
              <a:rPr lang="en-US" sz="2000" dirty="0"/>
              <a:t> a </a:t>
            </a:r>
            <a:r>
              <a:rPr lang="en-US" sz="2000" dirty="0" err="1"/>
              <a:t>nulidade</a:t>
            </a:r>
            <a:r>
              <a:rPr lang="en-US" sz="2000" dirty="0"/>
              <a:t> da </a:t>
            </a:r>
            <a:r>
              <a:rPr lang="en-US" sz="2000" dirty="0" err="1"/>
              <a:t>intimação</a:t>
            </a:r>
            <a:r>
              <a:rPr lang="en-US" sz="2000" dirty="0"/>
              <a:t>, </a:t>
            </a:r>
            <a:r>
              <a:rPr lang="en-US" sz="2000" dirty="0" err="1"/>
              <a:t>caso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o </a:t>
            </a:r>
            <a:r>
              <a:rPr lang="en-US" sz="2000" dirty="0" err="1"/>
              <a:t>prazo</a:t>
            </a:r>
            <a:r>
              <a:rPr lang="en-US" sz="2000" dirty="0"/>
              <a:t> </a:t>
            </a:r>
            <a:r>
              <a:rPr lang="en-US" sz="2000" dirty="0" err="1"/>
              <a:t>será</a:t>
            </a:r>
            <a:r>
              <a:rPr lang="en-US" sz="2000" dirty="0"/>
              <a:t> </a:t>
            </a:r>
            <a:r>
              <a:rPr lang="en-US" sz="2000" dirty="0" err="1"/>
              <a:t>contado</a:t>
            </a:r>
            <a:r>
              <a:rPr lang="en-US" sz="2000" dirty="0"/>
              <a:t> da </a:t>
            </a:r>
            <a:r>
              <a:rPr lang="en-US" sz="2000" dirty="0" err="1"/>
              <a:t>intimação</a:t>
            </a:r>
            <a:r>
              <a:rPr lang="en-US" sz="2000" dirty="0"/>
              <a:t> da </a:t>
            </a:r>
            <a:r>
              <a:rPr lang="en-US" sz="2000" dirty="0" err="1"/>
              <a:t>decisão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a </a:t>
            </a:r>
            <a:r>
              <a:rPr lang="en-US" sz="2000" dirty="0" err="1"/>
              <a:t>reconheça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334764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Cartas</a:t>
            </a:r>
            <a:endParaRPr lang="en-US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Cooperação</a:t>
            </a:r>
            <a:r>
              <a:rPr lang="en-US" dirty="0"/>
              <a:t> </a:t>
            </a:r>
            <a:r>
              <a:rPr lang="en-US" dirty="0" err="1"/>
              <a:t>Processual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4451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886854907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825663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Requisitos</a:t>
            </a:r>
            <a:r>
              <a:rPr lang="en-US" b="1" dirty="0"/>
              <a:t> </a:t>
            </a:r>
            <a:r>
              <a:rPr lang="en-US" b="1" dirty="0" err="1"/>
              <a:t>Mínimos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1997839"/>
            <a:ext cx="696524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Art. 260.  </a:t>
            </a:r>
            <a:r>
              <a:rPr lang="en-US" sz="2000" b="1" dirty="0"/>
              <a:t>São </a:t>
            </a:r>
            <a:r>
              <a:rPr lang="en-US" sz="2000" b="1" dirty="0" err="1"/>
              <a:t>requisitos</a:t>
            </a:r>
            <a:r>
              <a:rPr lang="en-US" sz="2000" b="1" dirty="0"/>
              <a:t> </a:t>
            </a:r>
            <a:r>
              <a:rPr lang="en-US" sz="2000" dirty="0"/>
              <a:t>das </a:t>
            </a:r>
            <a:r>
              <a:rPr lang="en-US" sz="2000" dirty="0" err="1"/>
              <a:t>cartas</a:t>
            </a:r>
            <a:r>
              <a:rPr lang="en-US" sz="2000" dirty="0"/>
              <a:t> de </a:t>
            </a:r>
            <a:r>
              <a:rPr lang="en-US" sz="2000" dirty="0" err="1"/>
              <a:t>ordem</a:t>
            </a:r>
            <a:r>
              <a:rPr lang="en-US" sz="2000" dirty="0"/>
              <a:t>, </a:t>
            </a:r>
            <a:r>
              <a:rPr lang="en-US" sz="2000" dirty="0" err="1"/>
              <a:t>precatória</a:t>
            </a:r>
            <a:r>
              <a:rPr lang="en-US" sz="2000" dirty="0"/>
              <a:t> e </a:t>
            </a:r>
            <a:r>
              <a:rPr lang="en-US" sz="2000" dirty="0" err="1"/>
              <a:t>rogatória</a:t>
            </a:r>
            <a:r>
              <a:rPr lang="en-US" sz="2000" dirty="0"/>
              <a:t>: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I - a </a:t>
            </a:r>
            <a:r>
              <a:rPr lang="en-US" sz="2000" dirty="0" err="1"/>
              <a:t>indicação</a:t>
            </a:r>
            <a:r>
              <a:rPr lang="en-US" sz="2000" dirty="0"/>
              <a:t> dos </a:t>
            </a:r>
            <a:r>
              <a:rPr lang="en-US" sz="2000" dirty="0" err="1"/>
              <a:t>juízes</a:t>
            </a:r>
            <a:r>
              <a:rPr lang="en-US" sz="2000" dirty="0"/>
              <a:t> de </a:t>
            </a:r>
            <a:r>
              <a:rPr lang="en-US" sz="2000" dirty="0" err="1"/>
              <a:t>origem</a:t>
            </a:r>
            <a:r>
              <a:rPr lang="en-US" sz="2000" dirty="0"/>
              <a:t> e de </a:t>
            </a:r>
            <a:r>
              <a:rPr lang="en-US" sz="2000" dirty="0" err="1"/>
              <a:t>cumprimento</a:t>
            </a:r>
            <a:r>
              <a:rPr lang="en-US" sz="2000" dirty="0"/>
              <a:t> do </a:t>
            </a:r>
            <a:r>
              <a:rPr lang="en-US" sz="2000" dirty="0" err="1"/>
              <a:t>ato</a:t>
            </a:r>
            <a:r>
              <a:rPr lang="en-US" sz="2000" dirty="0"/>
              <a:t>;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II - o </a:t>
            </a:r>
            <a:r>
              <a:rPr lang="en-US" sz="2000" dirty="0" err="1"/>
              <a:t>inteiro</a:t>
            </a:r>
            <a:r>
              <a:rPr lang="en-US" sz="2000" dirty="0"/>
              <a:t> </a:t>
            </a:r>
            <a:r>
              <a:rPr lang="en-US" sz="2000" dirty="0" err="1"/>
              <a:t>teor</a:t>
            </a:r>
            <a:r>
              <a:rPr lang="en-US" sz="2000" dirty="0"/>
              <a:t> da </a:t>
            </a:r>
            <a:r>
              <a:rPr lang="en-US" sz="2000" dirty="0" err="1"/>
              <a:t>petição</a:t>
            </a:r>
            <a:r>
              <a:rPr lang="en-US" sz="2000" dirty="0"/>
              <a:t>, do </a:t>
            </a:r>
            <a:r>
              <a:rPr lang="en-US" sz="2000" dirty="0" err="1"/>
              <a:t>despacho</a:t>
            </a:r>
            <a:r>
              <a:rPr lang="en-US" sz="2000" dirty="0"/>
              <a:t> judicial e do </a:t>
            </a:r>
            <a:r>
              <a:rPr lang="en-US" sz="2000" dirty="0" err="1"/>
              <a:t>instrumento</a:t>
            </a:r>
            <a:r>
              <a:rPr lang="en-US" sz="2000" dirty="0"/>
              <a:t> do </a:t>
            </a:r>
            <a:r>
              <a:rPr lang="en-US" sz="2000" dirty="0" err="1"/>
              <a:t>mandato</a:t>
            </a:r>
            <a:r>
              <a:rPr lang="en-US" sz="2000" dirty="0"/>
              <a:t> </a:t>
            </a:r>
            <a:r>
              <a:rPr lang="en-US" sz="2000" dirty="0" err="1"/>
              <a:t>conferido</a:t>
            </a:r>
            <a:r>
              <a:rPr lang="en-US" sz="2000" dirty="0"/>
              <a:t> </a:t>
            </a:r>
            <a:r>
              <a:rPr lang="en-US" sz="2000" dirty="0" err="1"/>
              <a:t>ao</a:t>
            </a:r>
            <a:r>
              <a:rPr lang="en-US" sz="2000" dirty="0"/>
              <a:t> </a:t>
            </a:r>
            <a:r>
              <a:rPr lang="en-US" sz="2000" dirty="0" err="1"/>
              <a:t>advogado</a:t>
            </a:r>
            <a:r>
              <a:rPr lang="en-US" sz="2000" dirty="0"/>
              <a:t>;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III - a </a:t>
            </a:r>
            <a:r>
              <a:rPr lang="en-US" sz="2000" dirty="0" err="1"/>
              <a:t>menção</a:t>
            </a:r>
            <a:r>
              <a:rPr lang="en-US" sz="2000" dirty="0"/>
              <a:t> do </a:t>
            </a:r>
            <a:r>
              <a:rPr lang="en-US" sz="2000" dirty="0" err="1"/>
              <a:t>ato</a:t>
            </a:r>
            <a:r>
              <a:rPr lang="en-US" sz="2000" dirty="0"/>
              <a:t> </a:t>
            </a:r>
            <a:r>
              <a:rPr lang="en-US" sz="2000" dirty="0" err="1"/>
              <a:t>processual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lhe</a:t>
            </a:r>
            <a:r>
              <a:rPr lang="en-US" sz="2000" dirty="0"/>
              <a:t> </a:t>
            </a:r>
            <a:r>
              <a:rPr lang="en-US" sz="2000" dirty="0" err="1"/>
              <a:t>constitui</a:t>
            </a:r>
            <a:r>
              <a:rPr lang="en-US" sz="2000" dirty="0"/>
              <a:t> o </a:t>
            </a:r>
            <a:r>
              <a:rPr lang="en-US" sz="2000" dirty="0" err="1"/>
              <a:t>objeto</a:t>
            </a:r>
            <a:r>
              <a:rPr lang="en-US" sz="2000" dirty="0"/>
              <a:t>;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IV - o </a:t>
            </a:r>
            <a:r>
              <a:rPr lang="en-US" sz="2000" dirty="0" err="1"/>
              <a:t>encerramento</a:t>
            </a:r>
            <a:r>
              <a:rPr lang="en-US" sz="2000" dirty="0"/>
              <a:t> com a </a:t>
            </a:r>
            <a:r>
              <a:rPr lang="en-US" sz="2000" dirty="0" err="1"/>
              <a:t>assinatura</a:t>
            </a:r>
            <a:r>
              <a:rPr lang="en-US" sz="2000" dirty="0"/>
              <a:t> do </a:t>
            </a:r>
            <a:r>
              <a:rPr lang="en-US" sz="2000" dirty="0" err="1"/>
              <a:t>juiz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222291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463040" y="1099899"/>
            <a:ext cx="6196405" cy="4623170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dirty="0"/>
              <a:t> O </a:t>
            </a:r>
            <a:r>
              <a:rPr lang="en-US" dirty="0" err="1"/>
              <a:t>Juízo</a:t>
            </a:r>
            <a:r>
              <a:rPr lang="en-US" dirty="0"/>
              <a:t> </a:t>
            </a:r>
            <a:r>
              <a:rPr lang="en-US" dirty="0" err="1"/>
              <a:t>Deprecante</a:t>
            </a:r>
            <a:r>
              <a:rPr lang="en-US" dirty="0"/>
              <a:t> </a:t>
            </a:r>
            <a:r>
              <a:rPr lang="en-US" dirty="0" err="1"/>
              <a:t>deve</a:t>
            </a:r>
            <a:r>
              <a:rPr lang="en-US" dirty="0"/>
              <a:t> </a:t>
            </a:r>
            <a:r>
              <a:rPr lang="en-US" dirty="0" err="1"/>
              <a:t>fixar</a:t>
            </a:r>
            <a:r>
              <a:rPr lang="en-US" dirty="0"/>
              <a:t> </a:t>
            </a:r>
            <a:r>
              <a:rPr lang="en-US" dirty="0" err="1"/>
              <a:t>prazo</a:t>
            </a:r>
            <a:r>
              <a:rPr lang="en-US" dirty="0"/>
              <a:t> </a:t>
            </a:r>
            <a:r>
              <a:rPr lang="en-US" dirty="0" err="1"/>
              <a:t>razoável</a:t>
            </a:r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 </a:t>
            </a:r>
            <a:r>
              <a:rPr lang="en-US" dirty="0" err="1"/>
              <a:t>Preferencialmente</a:t>
            </a:r>
            <a:r>
              <a:rPr lang="en-US" dirty="0"/>
              <a:t> </a:t>
            </a:r>
            <a:r>
              <a:rPr lang="en-US" dirty="0" err="1"/>
              <a:t>expedidas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meio</a:t>
            </a:r>
            <a:r>
              <a:rPr lang="en-US" dirty="0"/>
              <a:t> </a:t>
            </a:r>
            <a:r>
              <a:rPr lang="en-US" dirty="0" err="1"/>
              <a:t>eletrônico</a:t>
            </a:r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 </a:t>
            </a:r>
            <a:r>
              <a:rPr lang="en-US" dirty="0" err="1"/>
              <a:t>Dever</a:t>
            </a:r>
            <a:r>
              <a:rPr lang="en-US" dirty="0"/>
              <a:t> de </a:t>
            </a:r>
            <a:r>
              <a:rPr lang="en-US" dirty="0" err="1"/>
              <a:t>Comunicação</a:t>
            </a:r>
            <a:r>
              <a:rPr lang="en-US" dirty="0"/>
              <a:t> (art. 261, 1o, CPC)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 </a:t>
            </a:r>
            <a:r>
              <a:rPr lang="en-US" dirty="0" err="1"/>
              <a:t>Caráter</a:t>
            </a:r>
            <a:r>
              <a:rPr lang="en-US" dirty="0"/>
              <a:t> </a:t>
            </a:r>
            <a:r>
              <a:rPr lang="en-US" dirty="0" err="1"/>
              <a:t>Itinerante</a:t>
            </a:r>
            <a:r>
              <a:rPr lang="en-US" dirty="0"/>
              <a:t> (art. 262, CPC)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 </a:t>
            </a:r>
            <a:r>
              <a:rPr lang="en-US" dirty="0" err="1"/>
              <a:t>Pagamento</a:t>
            </a:r>
            <a:r>
              <a:rPr lang="en-US" dirty="0"/>
              <a:t> (art. 266, CPC)</a:t>
            </a:r>
          </a:p>
        </p:txBody>
      </p:sp>
    </p:spTree>
    <p:extLst>
      <p:ext uri="{BB962C8B-B14F-4D97-AF65-F5344CB8AC3E}">
        <p14:creationId xmlns:p14="http://schemas.microsoft.com/office/powerpoint/2010/main" val="1127850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Requisitos</a:t>
            </a:r>
            <a:r>
              <a:rPr lang="en-US" b="1" dirty="0"/>
              <a:t> </a:t>
            </a:r>
            <a:r>
              <a:rPr lang="en-US" b="1" dirty="0" err="1"/>
              <a:t>Mínimos</a:t>
            </a:r>
            <a:r>
              <a:rPr lang="en-US" b="1" dirty="0"/>
              <a:t> </a:t>
            </a:r>
            <a:r>
              <a:rPr lang="en-US" b="1" dirty="0" err="1"/>
              <a:t>para</a:t>
            </a:r>
            <a:r>
              <a:rPr lang="en-US" b="1" dirty="0"/>
              <a:t> </a:t>
            </a:r>
            <a:r>
              <a:rPr lang="en-US" b="1" dirty="0" err="1"/>
              <a:t>Carta</a:t>
            </a:r>
            <a:r>
              <a:rPr lang="en-US" b="1" dirty="0"/>
              <a:t> Arbitral</a:t>
            </a:r>
          </a:p>
        </p:txBody>
      </p:sp>
      <p:sp>
        <p:nvSpPr>
          <p:cNvPr id="4" name="Rectangle 3"/>
          <p:cNvSpPr/>
          <p:nvPr/>
        </p:nvSpPr>
        <p:spPr>
          <a:xfrm>
            <a:off x="1095023" y="2807370"/>
            <a:ext cx="696524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§ 3</a:t>
            </a:r>
            <a:r>
              <a:rPr lang="en-US" sz="2400" baseline="30000" dirty="0"/>
              <a:t>o</a:t>
            </a:r>
            <a:r>
              <a:rPr lang="en-US" sz="2400" dirty="0"/>
              <a:t> A </a:t>
            </a:r>
            <a:r>
              <a:rPr lang="en-US" sz="2400" dirty="0" err="1"/>
              <a:t>carta</a:t>
            </a:r>
            <a:r>
              <a:rPr lang="en-US" sz="2400" dirty="0"/>
              <a:t> arbitral </a:t>
            </a:r>
            <a:r>
              <a:rPr lang="en-US" sz="2400" dirty="0" err="1"/>
              <a:t>atenderá</a:t>
            </a:r>
            <a:r>
              <a:rPr lang="en-US" sz="2400" dirty="0"/>
              <a:t>, no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couber</a:t>
            </a:r>
            <a:r>
              <a:rPr lang="en-US" sz="2400" dirty="0"/>
              <a:t>, </a:t>
            </a:r>
            <a:r>
              <a:rPr lang="en-US" sz="2400" dirty="0" err="1"/>
              <a:t>aos</a:t>
            </a:r>
            <a:r>
              <a:rPr lang="en-US" sz="2400" dirty="0"/>
              <a:t> </a:t>
            </a:r>
            <a:r>
              <a:rPr lang="en-US" sz="2400" dirty="0" err="1"/>
              <a:t>requisitos</a:t>
            </a:r>
            <a:r>
              <a:rPr lang="en-US" sz="2400" dirty="0"/>
              <a:t> a </a:t>
            </a:r>
            <a:r>
              <a:rPr lang="en-US" sz="2400" dirty="0" err="1"/>
              <a:t>que</a:t>
            </a:r>
            <a:r>
              <a:rPr lang="en-US" sz="2400" dirty="0"/>
              <a:t> se </a:t>
            </a:r>
            <a:r>
              <a:rPr lang="en-US" sz="2400" dirty="0" err="1"/>
              <a:t>refere</a:t>
            </a:r>
            <a:r>
              <a:rPr lang="en-US" sz="2400" dirty="0"/>
              <a:t> o caput e </a:t>
            </a:r>
            <a:r>
              <a:rPr lang="en-US" sz="2400" dirty="0" err="1"/>
              <a:t>será</a:t>
            </a:r>
            <a:r>
              <a:rPr lang="en-US" sz="2400" dirty="0"/>
              <a:t> </a:t>
            </a:r>
            <a:r>
              <a:rPr lang="en-US" sz="2400" dirty="0" err="1"/>
              <a:t>instruída</a:t>
            </a:r>
            <a:r>
              <a:rPr lang="en-US" sz="2400" dirty="0"/>
              <a:t> com a </a:t>
            </a:r>
            <a:r>
              <a:rPr lang="en-US" sz="2400" b="1" u="sng" dirty="0" err="1"/>
              <a:t>convenção</a:t>
            </a:r>
            <a:r>
              <a:rPr lang="en-US" sz="2400" b="1" u="sng" dirty="0"/>
              <a:t> de </a:t>
            </a:r>
            <a:r>
              <a:rPr lang="en-US" sz="2400" b="1" u="sng" dirty="0" err="1"/>
              <a:t>arbitragem</a:t>
            </a:r>
            <a:r>
              <a:rPr lang="en-US" sz="2400" b="1" u="sng" dirty="0"/>
              <a:t> </a:t>
            </a:r>
            <a:r>
              <a:rPr lang="en-US" sz="2400" dirty="0"/>
              <a:t>e com as </a:t>
            </a:r>
            <a:r>
              <a:rPr lang="en-US" sz="2400" dirty="0" err="1"/>
              <a:t>provas</a:t>
            </a:r>
            <a:r>
              <a:rPr lang="en-US" sz="2400" dirty="0"/>
              <a:t> da </a:t>
            </a:r>
            <a:r>
              <a:rPr lang="en-US" sz="2400" b="1" u="sng" dirty="0" err="1"/>
              <a:t>nomeação</a:t>
            </a:r>
            <a:r>
              <a:rPr lang="en-US" sz="2400" b="1" u="sng" dirty="0"/>
              <a:t> do </a:t>
            </a:r>
            <a:r>
              <a:rPr lang="en-US" sz="2400" b="1" u="sng" dirty="0" err="1"/>
              <a:t>árbitro</a:t>
            </a:r>
            <a:r>
              <a:rPr lang="en-US" sz="2400" b="1" u="sng" dirty="0"/>
              <a:t> </a:t>
            </a:r>
            <a:r>
              <a:rPr lang="en-US" sz="2400" dirty="0"/>
              <a:t>e de </a:t>
            </a:r>
            <a:r>
              <a:rPr lang="en-US" sz="2400" dirty="0" err="1"/>
              <a:t>sua</a:t>
            </a:r>
            <a:r>
              <a:rPr lang="en-US" sz="2400" dirty="0"/>
              <a:t> </a:t>
            </a:r>
            <a:r>
              <a:rPr lang="en-US" sz="2400" b="1" u="sng" dirty="0" err="1"/>
              <a:t>aceitação</a:t>
            </a:r>
            <a:r>
              <a:rPr lang="en-US" sz="2400" b="1" u="sng" dirty="0"/>
              <a:t> da </a:t>
            </a:r>
            <a:r>
              <a:rPr lang="en-US" sz="2400" b="1" u="sng" dirty="0" err="1"/>
              <a:t>função</a:t>
            </a:r>
            <a:r>
              <a:rPr lang="en-US" sz="2400" dirty="0"/>
              <a:t>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 err="1"/>
              <a:t>Recordar</a:t>
            </a:r>
            <a:r>
              <a:rPr lang="en-US" sz="2400" dirty="0"/>
              <a:t> art. 267, CPC (</a:t>
            </a:r>
            <a:r>
              <a:rPr lang="en-US" sz="2400" dirty="0" err="1"/>
              <a:t>confidencialidade</a:t>
            </a:r>
            <a:r>
              <a:rPr lang="en-US" sz="2400" dirty="0"/>
              <a:t>)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Art. 22-C, Lei de </a:t>
            </a:r>
            <a:r>
              <a:rPr lang="en-US" sz="2400" dirty="0" err="1"/>
              <a:t>Arbitragem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56951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462" y="734096"/>
            <a:ext cx="7006107" cy="531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5196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247079726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213272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3202944"/>
            <a:ext cx="6254044" cy="136207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 </a:t>
            </a:r>
            <a:r>
              <a:rPr lang="en-US" b="1" dirty="0" err="1"/>
              <a:t>expedição</a:t>
            </a:r>
            <a:r>
              <a:rPr lang="en-US" b="1" dirty="0"/>
              <a:t> de </a:t>
            </a:r>
            <a:r>
              <a:rPr lang="en-US" b="1" dirty="0" err="1"/>
              <a:t>carta</a:t>
            </a:r>
            <a:r>
              <a:rPr lang="en-US" b="1" dirty="0"/>
              <a:t> </a:t>
            </a:r>
            <a:r>
              <a:rPr lang="en-US" b="1" dirty="0" err="1"/>
              <a:t>precatória</a:t>
            </a:r>
            <a:r>
              <a:rPr lang="en-US" b="1" dirty="0"/>
              <a:t> </a:t>
            </a:r>
            <a:r>
              <a:rPr lang="en-US" b="1" dirty="0" err="1"/>
              <a:t>ou</a:t>
            </a:r>
            <a:r>
              <a:rPr lang="en-US" b="1" dirty="0"/>
              <a:t> de </a:t>
            </a:r>
            <a:r>
              <a:rPr lang="en-US" b="1" dirty="0" err="1"/>
              <a:t>ordem</a:t>
            </a:r>
            <a:r>
              <a:rPr lang="en-US" b="1" dirty="0"/>
              <a:t> </a:t>
            </a:r>
            <a:r>
              <a:rPr lang="en-US" b="1" dirty="0" err="1"/>
              <a:t>pode</a:t>
            </a:r>
            <a:r>
              <a:rPr lang="en-US" b="1" dirty="0"/>
              <a:t> </a:t>
            </a:r>
            <a:r>
              <a:rPr lang="en-US" b="1" dirty="0" err="1"/>
              <a:t>gerar</a:t>
            </a:r>
            <a:r>
              <a:rPr lang="en-US" b="1" dirty="0"/>
              <a:t> a </a:t>
            </a:r>
            <a:r>
              <a:rPr lang="en-US" b="1" dirty="0" err="1"/>
              <a:t>suspensão</a:t>
            </a:r>
            <a:r>
              <a:rPr lang="en-US" b="1" dirty="0"/>
              <a:t> do </a:t>
            </a:r>
            <a:r>
              <a:rPr lang="en-US" b="1" dirty="0" err="1"/>
              <a:t>processo</a:t>
            </a:r>
            <a:r>
              <a:rPr lang="en-US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08626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err="1"/>
              <a:t>Enunciado</a:t>
            </a:r>
            <a:r>
              <a:rPr lang="en-US" dirty="0"/>
              <a:t> de </a:t>
            </a:r>
            <a:r>
              <a:rPr lang="en-US" dirty="0" err="1"/>
              <a:t>Súmula</a:t>
            </a:r>
            <a:r>
              <a:rPr lang="en-US" dirty="0"/>
              <a:t> n. 240/STJ</a:t>
            </a:r>
          </a:p>
          <a:p>
            <a:endParaRPr lang="en-US" dirty="0"/>
          </a:p>
          <a:p>
            <a:r>
              <a:rPr lang="en-US" dirty="0"/>
              <a:t> </a:t>
            </a:r>
            <a:r>
              <a:rPr lang="en-US" dirty="0" err="1"/>
              <a:t>Existência</a:t>
            </a:r>
            <a:r>
              <a:rPr lang="en-US" dirty="0"/>
              <a:t> de </a:t>
            </a:r>
            <a:r>
              <a:rPr lang="en-US" dirty="0" err="1"/>
              <a:t>Calendário</a:t>
            </a:r>
            <a:r>
              <a:rPr lang="en-US" dirty="0"/>
              <a:t> </a:t>
            </a:r>
            <a:r>
              <a:rPr lang="en-US" dirty="0" err="1"/>
              <a:t>Processual</a:t>
            </a:r>
            <a:r>
              <a:rPr lang="en-US" dirty="0"/>
              <a:t> (art. 191, CPC)</a:t>
            </a:r>
          </a:p>
          <a:p>
            <a:endParaRPr lang="en-US" dirty="0"/>
          </a:p>
          <a:p>
            <a:r>
              <a:rPr lang="en-US" dirty="0"/>
              <a:t> </a:t>
            </a:r>
            <a:r>
              <a:rPr lang="en-US" dirty="0" err="1"/>
              <a:t>Notificação</a:t>
            </a:r>
            <a:r>
              <a:rPr lang="en-US" dirty="0"/>
              <a:t>: art. 230 e 726, CPC, p. </a:t>
            </a:r>
            <a:r>
              <a:rPr lang="en-US" dirty="0" err="1"/>
              <a:t>exemplo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05436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19312</TotalTime>
  <Words>768</Words>
  <Application>Microsoft Macintosh PowerPoint</Application>
  <PresentationFormat>Apresentação na tela (4:3)</PresentationFormat>
  <Paragraphs>153</Paragraphs>
  <Slides>39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39</vt:i4>
      </vt:variant>
    </vt:vector>
  </HeadingPairs>
  <TitlesOfParts>
    <vt:vector size="46" baseType="lpstr">
      <vt:lpstr>Brush Script MT</vt:lpstr>
      <vt:lpstr>ArialMT</vt:lpstr>
      <vt:lpstr>Constantia</vt:lpstr>
      <vt:lpstr>Franklin Gothic Book</vt:lpstr>
      <vt:lpstr>Rage Italic</vt:lpstr>
      <vt:lpstr>Wingdings</vt:lpstr>
      <vt:lpstr>Pushpin</vt:lpstr>
      <vt:lpstr>Comunicação dos Atos Processuais</vt:lpstr>
      <vt:lpstr>Apresentação do PowerPoint</vt:lpstr>
      <vt:lpstr>Intimações</vt:lpstr>
      <vt:lpstr>Conceito e Contexto</vt:lpstr>
      <vt:lpstr>Apresentação do PowerPoint</vt:lpstr>
      <vt:lpstr>Apresentação do PowerPoint</vt:lpstr>
      <vt:lpstr>Destinatário</vt:lpstr>
      <vt:lpstr>Apresentação do PowerPoint</vt:lpstr>
      <vt:lpstr>União, Estados, Distrito Federal, Municípios, Autarquias e Fundações Públicas, Ministério Público, Defensoria Pública</vt:lpstr>
      <vt:lpstr>Meios de Intimação</vt:lpstr>
      <vt:lpstr>Meio Eletrônico</vt:lpstr>
      <vt:lpstr>Apresentação do PowerPoint</vt:lpstr>
      <vt:lpstr>Apresentação do PowerPoint</vt:lpstr>
      <vt:lpstr>Apresentação do PowerPoint</vt:lpstr>
      <vt:lpstr>Apresentação do PowerPoint</vt:lpstr>
      <vt:lpstr>Publicação no Diário</vt:lpstr>
      <vt:lpstr>Escrivão ou Chefe de Secretaria</vt:lpstr>
      <vt:lpstr>Via Postal</vt:lpstr>
      <vt:lpstr>Apresentação do PowerPoint</vt:lpstr>
      <vt:lpstr>Oficial de Justiça</vt:lpstr>
      <vt:lpstr>Apresentação do PowerPoint</vt:lpstr>
      <vt:lpstr>Apresentação do PowerPoint</vt:lpstr>
      <vt:lpstr>Apresentação do PowerPoint</vt:lpstr>
      <vt:lpstr>Apresentação do PowerPoint</vt:lpstr>
      <vt:lpstr>Pergunta</vt:lpstr>
      <vt:lpstr>Recebimento dos Autos em Carga (ciência inequívoca)</vt:lpstr>
      <vt:lpstr>Recurso Especial n. 1656403 / SP  Min. Ricardo Villas Bôas Cueva  Julgamento em 06/03/2019</vt:lpstr>
      <vt:lpstr>Intimações por Aplicativos</vt:lpstr>
      <vt:lpstr>Intimação em Audiência</vt:lpstr>
      <vt:lpstr>Nulidade e sua Arguição</vt:lpstr>
      <vt:lpstr>Cartas</vt:lpstr>
      <vt:lpstr>Apresentação do PowerPoint</vt:lpstr>
      <vt:lpstr>Requisitos Mínimos</vt:lpstr>
      <vt:lpstr>Apresentação do PowerPoint</vt:lpstr>
      <vt:lpstr>Requisitos Mínimos para Carta Arbitral</vt:lpstr>
      <vt:lpstr>Apresentação do PowerPoint</vt:lpstr>
      <vt:lpstr>Apresentação do PowerPoint</vt:lpstr>
      <vt:lpstr>A expedição de carta precatória ou de ordem pode gerar a suspensão do processo?</vt:lpstr>
      <vt:lpstr>Extras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Comunicação dos Atos Processuais</dc:title>
  <dc:creator>Rafael Menezes</dc:creator>
  <cp:lastModifiedBy>Rafael Menezes</cp:lastModifiedBy>
  <cp:revision>16</cp:revision>
  <dcterms:created xsi:type="dcterms:W3CDTF">2018-04-02T14:51:37Z</dcterms:created>
  <dcterms:modified xsi:type="dcterms:W3CDTF">2019-04-22T13:52:11Z</dcterms:modified>
</cp:coreProperties>
</file>