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1" r:id="rId4"/>
    <p:sldId id="259" r:id="rId5"/>
    <p:sldId id="268" r:id="rId6"/>
    <p:sldId id="262" r:id="rId7"/>
    <p:sldId id="266" r:id="rId8"/>
    <p:sldId id="269" r:id="rId9"/>
    <p:sldId id="263" r:id="rId10"/>
    <p:sldId id="265" r:id="rId11"/>
    <p:sldId id="264" r:id="rId12"/>
    <p:sldId id="270" r:id="rId13"/>
    <p:sldId id="271" r:id="rId14"/>
    <p:sldId id="272" r:id="rId15"/>
    <p:sldId id="273" r:id="rId16"/>
    <p:sldId id="274" r:id="rId17"/>
    <p:sldId id="275" r:id="rId18"/>
    <p:sldId id="276" r:id="rId19"/>
    <p:sldId id="277" r:id="rId20"/>
    <p:sldId id="278" r:id="rId21"/>
    <p:sldId id="280" r:id="rId22"/>
    <p:sldId id="279"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303" r:id="rId36"/>
    <p:sldId id="304" r:id="rId37"/>
    <p:sldId id="294" r:id="rId38"/>
    <p:sldId id="295" r:id="rId39"/>
    <p:sldId id="293" r:id="rId40"/>
    <p:sldId id="296" r:id="rId41"/>
    <p:sldId id="297" r:id="rId42"/>
    <p:sldId id="298" r:id="rId43"/>
    <p:sldId id="299" r:id="rId44"/>
    <p:sldId id="305" r:id="rId45"/>
    <p:sldId id="300" r:id="rId46"/>
    <p:sldId id="302" r:id="rId47"/>
    <p:sldId id="301" r:id="rId4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94660"/>
  </p:normalViewPr>
  <p:slideViewPr>
    <p:cSldViewPr snapToGrid="0">
      <p:cViewPr varScale="1">
        <p:scale>
          <a:sx n="97" d="100"/>
          <a:sy n="97" d="100"/>
        </p:scale>
        <p:origin x="600"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2BC1C0-77CE-42B7-BD43-9BCE14437881}" type="doc">
      <dgm:prSet loTypeId="urn:microsoft.com/office/officeart/2005/8/layout/vList3" loCatId="list" qsTypeId="urn:microsoft.com/office/officeart/2005/8/quickstyle/simple1" qsCatId="simple" csTypeId="urn:microsoft.com/office/officeart/2005/8/colors/accent1_2" csCatId="accent1" phldr="1"/>
      <dgm:spPr/>
    </dgm:pt>
    <dgm:pt modelId="{A7E6D449-DBE0-4D69-89CA-FE97A3D3DB84}">
      <dgm:prSet phldrT="[Texto]"/>
      <dgm:spPr/>
      <dgm:t>
        <a:bodyPr/>
        <a:lstStyle/>
        <a:p>
          <a:r>
            <a:rPr lang="pt-BR" dirty="0"/>
            <a:t>Devido Processo Legal</a:t>
          </a:r>
        </a:p>
      </dgm:t>
    </dgm:pt>
    <dgm:pt modelId="{91E49B11-06AC-4125-9ECB-F5A70356ADA1}" type="parTrans" cxnId="{DBEE4B17-0A15-4B78-B16A-27E5123D5CE3}">
      <dgm:prSet/>
      <dgm:spPr/>
      <dgm:t>
        <a:bodyPr/>
        <a:lstStyle/>
        <a:p>
          <a:endParaRPr lang="pt-BR"/>
        </a:p>
      </dgm:t>
    </dgm:pt>
    <dgm:pt modelId="{BB1E211F-8100-4FBE-857E-9A1318CDDFFB}" type="sibTrans" cxnId="{DBEE4B17-0A15-4B78-B16A-27E5123D5CE3}">
      <dgm:prSet/>
      <dgm:spPr/>
      <dgm:t>
        <a:bodyPr/>
        <a:lstStyle/>
        <a:p>
          <a:endParaRPr lang="pt-BR"/>
        </a:p>
      </dgm:t>
    </dgm:pt>
    <dgm:pt modelId="{E1161F4A-CEC1-4BD9-BE6D-35119A681752}">
      <dgm:prSet phldrT="[Texto]"/>
      <dgm:spPr/>
      <dgm:t>
        <a:bodyPr/>
        <a:lstStyle/>
        <a:p>
          <a:r>
            <a:rPr lang="pt-BR" dirty="0"/>
            <a:t>Pressuposto de Validade</a:t>
          </a:r>
        </a:p>
      </dgm:t>
    </dgm:pt>
    <dgm:pt modelId="{98B38E39-AF12-43B6-A8EC-197747DF374F}" type="parTrans" cxnId="{735DBCCD-E30C-4036-A9A6-6CE0274FF837}">
      <dgm:prSet/>
      <dgm:spPr/>
      <dgm:t>
        <a:bodyPr/>
        <a:lstStyle/>
        <a:p>
          <a:endParaRPr lang="pt-BR"/>
        </a:p>
      </dgm:t>
    </dgm:pt>
    <dgm:pt modelId="{3936AC11-B06E-49E4-9527-D5962C618A53}" type="sibTrans" cxnId="{735DBCCD-E30C-4036-A9A6-6CE0274FF837}">
      <dgm:prSet/>
      <dgm:spPr/>
      <dgm:t>
        <a:bodyPr/>
        <a:lstStyle/>
        <a:p>
          <a:endParaRPr lang="pt-BR"/>
        </a:p>
      </dgm:t>
    </dgm:pt>
    <dgm:pt modelId="{23387161-2904-4687-A978-0B4BADC367A8}">
      <dgm:prSet phldrT="[Texto]"/>
      <dgm:spPr/>
      <dgm:t>
        <a:bodyPr/>
        <a:lstStyle/>
        <a:p>
          <a:r>
            <a:rPr lang="pt-BR" dirty="0" err="1"/>
            <a:t>Angularizar</a:t>
          </a:r>
          <a:r>
            <a:rPr lang="pt-BR" dirty="0"/>
            <a:t> a Relação Jurídica Processual</a:t>
          </a:r>
        </a:p>
      </dgm:t>
    </dgm:pt>
    <dgm:pt modelId="{FADB126C-8CA1-486F-9F37-A00D79409438}" type="parTrans" cxnId="{A02DE0DA-69E8-41DA-83D1-15AF37E57387}">
      <dgm:prSet/>
      <dgm:spPr/>
      <dgm:t>
        <a:bodyPr/>
        <a:lstStyle/>
        <a:p>
          <a:endParaRPr lang="pt-BR"/>
        </a:p>
      </dgm:t>
    </dgm:pt>
    <dgm:pt modelId="{796F8184-8365-4933-B88E-CD0B260CB428}" type="sibTrans" cxnId="{A02DE0DA-69E8-41DA-83D1-15AF37E57387}">
      <dgm:prSet/>
      <dgm:spPr/>
      <dgm:t>
        <a:bodyPr/>
        <a:lstStyle/>
        <a:p>
          <a:endParaRPr lang="pt-BR"/>
        </a:p>
      </dgm:t>
    </dgm:pt>
    <dgm:pt modelId="{B4602C89-CEB6-4DCF-BADA-CFC32A3FB929}" type="pres">
      <dgm:prSet presAssocID="{A02BC1C0-77CE-42B7-BD43-9BCE14437881}" presName="linearFlow" presStyleCnt="0">
        <dgm:presLayoutVars>
          <dgm:dir/>
          <dgm:resizeHandles val="exact"/>
        </dgm:presLayoutVars>
      </dgm:prSet>
      <dgm:spPr/>
    </dgm:pt>
    <dgm:pt modelId="{63B5C157-D90E-4F82-81F0-5783EF9120EE}" type="pres">
      <dgm:prSet presAssocID="{A7E6D449-DBE0-4D69-89CA-FE97A3D3DB84}" presName="composite" presStyleCnt="0"/>
      <dgm:spPr/>
    </dgm:pt>
    <dgm:pt modelId="{CEBE1125-CA9A-4BCB-B2A0-CC6DF47D9DAA}" type="pres">
      <dgm:prSet presAssocID="{A7E6D449-DBE0-4D69-89CA-FE97A3D3DB84}" presName="imgShp" presStyleLbl="fgImgPlace1" presStyleIdx="0" presStyleCnt="3"/>
      <dgm:spPr/>
    </dgm:pt>
    <dgm:pt modelId="{C68B641E-CF72-4C8B-9D45-85DFB6882059}" type="pres">
      <dgm:prSet presAssocID="{A7E6D449-DBE0-4D69-89CA-FE97A3D3DB84}" presName="txShp" presStyleLbl="node1" presStyleIdx="0" presStyleCnt="3">
        <dgm:presLayoutVars>
          <dgm:bulletEnabled val="1"/>
        </dgm:presLayoutVars>
      </dgm:prSet>
      <dgm:spPr/>
    </dgm:pt>
    <dgm:pt modelId="{A4146A99-6363-49F8-8DB5-963406D0A712}" type="pres">
      <dgm:prSet presAssocID="{BB1E211F-8100-4FBE-857E-9A1318CDDFFB}" presName="spacing" presStyleCnt="0"/>
      <dgm:spPr/>
    </dgm:pt>
    <dgm:pt modelId="{677E304A-0CA1-4D7E-AE5F-A4EE78493D7C}" type="pres">
      <dgm:prSet presAssocID="{E1161F4A-CEC1-4BD9-BE6D-35119A681752}" presName="composite" presStyleCnt="0"/>
      <dgm:spPr/>
    </dgm:pt>
    <dgm:pt modelId="{B631B5D4-387B-42E0-9338-80765A72E17E}" type="pres">
      <dgm:prSet presAssocID="{E1161F4A-CEC1-4BD9-BE6D-35119A681752}" presName="imgShp" presStyleLbl="fgImgPlace1" presStyleIdx="1" presStyleCnt="3"/>
      <dgm:spPr/>
    </dgm:pt>
    <dgm:pt modelId="{D078164E-467A-4489-B086-0248354C9CB4}" type="pres">
      <dgm:prSet presAssocID="{E1161F4A-CEC1-4BD9-BE6D-35119A681752}" presName="txShp" presStyleLbl="node1" presStyleIdx="1" presStyleCnt="3">
        <dgm:presLayoutVars>
          <dgm:bulletEnabled val="1"/>
        </dgm:presLayoutVars>
      </dgm:prSet>
      <dgm:spPr/>
    </dgm:pt>
    <dgm:pt modelId="{6A6AEF38-E24C-4ED3-8016-7F54CD9857E6}" type="pres">
      <dgm:prSet presAssocID="{3936AC11-B06E-49E4-9527-D5962C618A53}" presName="spacing" presStyleCnt="0"/>
      <dgm:spPr/>
    </dgm:pt>
    <dgm:pt modelId="{FDD63A4F-6F95-4FF4-9CB7-8C4962C3D6AF}" type="pres">
      <dgm:prSet presAssocID="{23387161-2904-4687-A978-0B4BADC367A8}" presName="composite" presStyleCnt="0"/>
      <dgm:spPr/>
    </dgm:pt>
    <dgm:pt modelId="{6344A594-46FB-4B47-AC40-6399860104B4}" type="pres">
      <dgm:prSet presAssocID="{23387161-2904-4687-A978-0B4BADC367A8}" presName="imgShp" presStyleLbl="fgImgPlace1" presStyleIdx="2" presStyleCnt="3"/>
      <dgm:spPr/>
    </dgm:pt>
    <dgm:pt modelId="{0FAA2216-79DB-4A3B-9B4D-A36FBAA8FEDC}" type="pres">
      <dgm:prSet presAssocID="{23387161-2904-4687-A978-0B4BADC367A8}" presName="txShp" presStyleLbl="node1" presStyleIdx="2" presStyleCnt="3">
        <dgm:presLayoutVars>
          <dgm:bulletEnabled val="1"/>
        </dgm:presLayoutVars>
      </dgm:prSet>
      <dgm:spPr/>
    </dgm:pt>
  </dgm:ptLst>
  <dgm:cxnLst>
    <dgm:cxn modelId="{65F17C0F-F7D9-441B-8244-12F6CEB0F9F2}" type="presOf" srcId="{A02BC1C0-77CE-42B7-BD43-9BCE14437881}" destId="{B4602C89-CEB6-4DCF-BADA-CFC32A3FB929}" srcOrd="0" destOrd="0" presId="urn:microsoft.com/office/officeart/2005/8/layout/vList3"/>
    <dgm:cxn modelId="{DBEE4B17-0A15-4B78-B16A-27E5123D5CE3}" srcId="{A02BC1C0-77CE-42B7-BD43-9BCE14437881}" destId="{A7E6D449-DBE0-4D69-89CA-FE97A3D3DB84}" srcOrd="0" destOrd="0" parTransId="{91E49B11-06AC-4125-9ECB-F5A70356ADA1}" sibTransId="{BB1E211F-8100-4FBE-857E-9A1318CDDFFB}"/>
    <dgm:cxn modelId="{9B129945-72DC-47A8-9639-56372251FBF3}" type="presOf" srcId="{23387161-2904-4687-A978-0B4BADC367A8}" destId="{0FAA2216-79DB-4A3B-9B4D-A36FBAA8FEDC}" srcOrd="0" destOrd="0" presId="urn:microsoft.com/office/officeart/2005/8/layout/vList3"/>
    <dgm:cxn modelId="{6AD8D356-F0AB-4EB4-847C-E358A9DA5858}" type="presOf" srcId="{A7E6D449-DBE0-4D69-89CA-FE97A3D3DB84}" destId="{C68B641E-CF72-4C8B-9D45-85DFB6882059}" srcOrd="0" destOrd="0" presId="urn:microsoft.com/office/officeart/2005/8/layout/vList3"/>
    <dgm:cxn modelId="{735DBCCD-E30C-4036-A9A6-6CE0274FF837}" srcId="{A02BC1C0-77CE-42B7-BD43-9BCE14437881}" destId="{E1161F4A-CEC1-4BD9-BE6D-35119A681752}" srcOrd="1" destOrd="0" parTransId="{98B38E39-AF12-43B6-A8EC-197747DF374F}" sibTransId="{3936AC11-B06E-49E4-9527-D5962C618A53}"/>
    <dgm:cxn modelId="{A02DE0DA-69E8-41DA-83D1-15AF37E57387}" srcId="{A02BC1C0-77CE-42B7-BD43-9BCE14437881}" destId="{23387161-2904-4687-A978-0B4BADC367A8}" srcOrd="2" destOrd="0" parTransId="{FADB126C-8CA1-486F-9F37-A00D79409438}" sibTransId="{796F8184-8365-4933-B88E-CD0B260CB428}"/>
    <dgm:cxn modelId="{66C2E2E3-B8AB-486E-8010-72FEBC38BF59}" type="presOf" srcId="{E1161F4A-CEC1-4BD9-BE6D-35119A681752}" destId="{D078164E-467A-4489-B086-0248354C9CB4}" srcOrd="0" destOrd="0" presId="urn:microsoft.com/office/officeart/2005/8/layout/vList3"/>
    <dgm:cxn modelId="{23C4C396-C9E2-4051-AE21-C7B0CAF15E9B}" type="presParOf" srcId="{B4602C89-CEB6-4DCF-BADA-CFC32A3FB929}" destId="{63B5C157-D90E-4F82-81F0-5783EF9120EE}" srcOrd="0" destOrd="0" presId="urn:microsoft.com/office/officeart/2005/8/layout/vList3"/>
    <dgm:cxn modelId="{54CF5233-3B5F-4513-AA70-F849AADDC0AA}" type="presParOf" srcId="{63B5C157-D90E-4F82-81F0-5783EF9120EE}" destId="{CEBE1125-CA9A-4BCB-B2A0-CC6DF47D9DAA}" srcOrd="0" destOrd="0" presId="urn:microsoft.com/office/officeart/2005/8/layout/vList3"/>
    <dgm:cxn modelId="{F0F6B4FB-CBDE-42BF-9B2D-B1E14ED80DE4}" type="presParOf" srcId="{63B5C157-D90E-4F82-81F0-5783EF9120EE}" destId="{C68B641E-CF72-4C8B-9D45-85DFB6882059}" srcOrd="1" destOrd="0" presId="urn:microsoft.com/office/officeart/2005/8/layout/vList3"/>
    <dgm:cxn modelId="{305DFFE9-0FC7-4C58-B044-ECC504FD5C31}" type="presParOf" srcId="{B4602C89-CEB6-4DCF-BADA-CFC32A3FB929}" destId="{A4146A99-6363-49F8-8DB5-963406D0A712}" srcOrd="1" destOrd="0" presId="urn:microsoft.com/office/officeart/2005/8/layout/vList3"/>
    <dgm:cxn modelId="{67873E32-F7D6-4EE5-B11C-810FA41B4880}" type="presParOf" srcId="{B4602C89-CEB6-4DCF-BADA-CFC32A3FB929}" destId="{677E304A-0CA1-4D7E-AE5F-A4EE78493D7C}" srcOrd="2" destOrd="0" presId="urn:microsoft.com/office/officeart/2005/8/layout/vList3"/>
    <dgm:cxn modelId="{3782C608-3F41-40AE-A560-991C731CC321}" type="presParOf" srcId="{677E304A-0CA1-4D7E-AE5F-A4EE78493D7C}" destId="{B631B5D4-387B-42E0-9338-80765A72E17E}" srcOrd="0" destOrd="0" presId="urn:microsoft.com/office/officeart/2005/8/layout/vList3"/>
    <dgm:cxn modelId="{EC26EB1D-1859-436E-B903-0585D73AF98F}" type="presParOf" srcId="{677E304A-0CA1-4D7E-AE5F-A4EE78493D7C}" destId="{D078164E-467A-4489-B086-0248354C9CB4}" srcOrd="1" destOrd="0" presId="urn:microsoft.com/office/officeart/2005/8/layout/vList3"/>
    <dgm:cxn modelId="{728E96BA-96B9-4172-A018-CC038F44F635}" type="presParOf" srcId="{B4602C89-CEB6-4DCF-BADA-CFC32A3FB929}" destId="{6A6AEF38-E24C-4ED3-8016-7F54CD9857E6}" srcOrd="3" destOrd="0" presId="urn:microsoft.com/office/officeart/2005/8/layout/vList3"/>
    <dgm:cxn modelId="{30A7D4C0-DBF0-44F7-BC9D-C3271AA4D5DB}" type="presParOf" srcId="{B4602C89-CEB6-4DCF-BADA-CFC32A3FB929}" destId="{FDD63A4F-6F95-4FF4-9CB7-8C4962C3D6AF}" srcOrd="4" destOrd="0" presId="urn:microsoft.com/office/officeart/2005/8/layout/vList3"/>
    <dgm:cxn modelId="{E496AAD9-8CBC-4DA2-BF44-E7CFC2EFCDB0}" type="presParOf" srcId="{FDD63A4F-6F95-4FF4-9CB7-8C4962C3D6AF}" destId="{6344A594-46FB-4B47-AC40-6399860104B4}" srcOrd="0" destOrd="0" presId="urn:microsoft.com/office/officeart/2005/8/layout/vList3"/>
    <dgm:cxn modelId="{E73A14D3-9230-4491-9DB4-C54DA57C0CBD}" type="presParOf" srcId="{FDD63A4F-6F95-4FF4-9CB7-8C4962C3D6AF}" destId="{0FAA2216-79DB-4A3B-9B4D-A36FBAA8FED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36DA46-D1B7-4EBF-A668-529E29DC734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BR"/>
        </a:p>
      </dgm:t>
    </dgm:pt>
    <dgm:pt modelId="{186489F3-099B-4E65-9384-BD4E41E5C149}">
      <dgm:prSet phldrT="[Texto]"/>
      <dgm:spPr/>
      <dgm:t>
        <a:bodyPr/>
        <a:lstStyle/>
        <a:p>
          <a:r>
            <a:rPr lang="pt-BR" b="1" dirty="0"/>
            <a:t>Alegação em Ação Rescisória</a:t>
          </a:r>
        </a:p>
      </dgm:t>
    </dgm:pt>
    <dgm:pt modelId="{DD13228D-C979-45CA-89A4-24239B0B4263}" type="parTrans" cxnId="{B4C2B406-E572-4289-A6FD-920AA4A4AEBF}">
      <dgm:prSet/>
      <dgm:spPr/>
      <dgm:t>
        <a:bodyPr/>
        <a:lstStyle/>
        <a:p>
          <a:endParaRPr lang="pt-BR" b="1"/>
        </a:p>
      </dgm:t>
    </dgm:pt>
    <dgm:pt modelId="{3CDA2D6E-6B56-4A4F-992D-7A8B4EA9D086}" type="sibTrans" cxnId="{B4C2B406-E572-4289-A6FD-920AA4A4AEBF}">
      <dgm:prSet/>
      <dgm:spPr/>
      <dgm:t>
        <a:bodyPr/>
        <a:lstStyle/>
        <a:p>
          <a:endParaRPr lang="pt-BR" b="1"/>
        </a:p>
      </dgm:t>
    </dgm:pt>
    <dgm:pt modelId="{60297C44-75AE-42BE-9FBD-3ED50DF0A2D4}">
      <dgm:prSet phldrT="[Texto]"/>
      <dgm:spPr/>
      <dgm:t>
        <a:bodyPr/>
        <a:lstStyle/>
        <a:p>
          <a:r>
            <a:rPr lang="pt-BR" b="1" dirty="0"/>
            <a:t>Impugnação em Cumprimento de Sentença ou Embargos à Execução</a:t>
          </a:r>
        </a:p>
      </dgm:t>
    </dgm:pt>
    <dgm:pt modelId="{1A7964E6-E9C3-4449-B5EB-734F0213F3B1}" type="parTrans" cxnId="{9529340E-B49B-4863-91E0-EE7BF0A4BC6C}">
      <dgm:prSet/>
      <dgm:spPr/>
      <dgm:t>
        <a:bodyPr/>
        <a:lstStyle/>
        <a:p>
          <a:endParaRPr lang="pt-BR" b="1"/>
        </a:p>
      </dgm:t>
    </dgm:pt>
    <dgm:pt modelId="{267F53D3-6282-410D-91DB-805F38D5C456}" type="sibTrans" cxnId="{9529340E-B49B-4863-91E0-EE7BF0A4BC6C}">
      <dgm:prSet/>
      <dgm:spPr/>
      <dgm:t>
        <a:bodyPr/>
        <a:lstStyle/>
        <a:p>
          <a:endParaRPr lang="pt-BR" b="1"/>
        </a:p>
      </dgm:t>
    </dgm:pt>
    <dgm:pt modelId="{192E65BA-0A69-412B-BF66-AF216CEE9CE7}">
      <dgm:prSet phldrT="[Texto]"/>
      <dgm:spPr/>
      <dgm:t>
        <a:bodyPr/>
        <a:lstStyle/>
        <a:p>
          <a:r>
            <a:rPr lang="pt-BR" b="1" dirty="0"/>
            <a:t>Mandado de Segurança</a:t>
          </a:r>
        </a:p>
      </dgm:t>
    </dgm:pt>
    <dgm:pt modelId="{5C29A06B-3145-4F91-A9CF-D0393F87A038}" type="parTrans" cxnId="{3629C8D7-50C7-4830-9689-4962F2C35CC8}">
      <dgm:prSet/>
      <dgm:spPr/>
      <dgm:t>
        <a:bodyPr/>
        <a:lstStyle/>
        <a:p>
          <a:endParaRPr lang="pt-BR" b="1"/>
        </a:p>
      </dgm:t>
    </dgm:pt>
    <dgm:pt modelId="{0301E990-6377-4A58-B427-F31A2D58595A}" type="sibTrans" cxnId="{3629C8D7-50C7-4830-9689-4962F2C35CC8}">
      <dgm:prSet/>
      <dgm:spPr/>
      <dgm:t>
        <a:bodyPr/>
        <a:lstStyle/>
        <a:p>
          <a:endParaRPr lang="pt-BR" b="1"/>
        </a:p>
      </dgm:t>
    </dgm:pt>
    <dgm:pt modelId="{D43A78C4-E95E-4AB0-84D1-A8E3680C854D}">
      <dgm:prSet phldrT="[Texto]"/>
      <dgm:spPr/>
      <dgm:t>
        <a:bodyPr/>
        <a:lstStyle/>
        <a:p>
          <a:r>
            <a:rPr lang="pt-BR" b="1" i="1" dirty="0" err="1"/>
            <a:t>Querella</a:t>
          </a:r>
          <a:r>
            <a:rPr lang="pt-BR" b="1" i="1" dirty="0"/>
            <a:t> </a:t>
          </a:r>
          <a:r>
            <a:rPr lang="pt-BR" b="1" i="1" dirty="0" err="1"/>
            <a:t>nullitatis</a:t>
          </a:r>
          <a:r>
            <a:rPr lang="pt-BR" b="1" i="1" dirty="0"/>
            <a:t> </a:t>
          </a:r>
          <a:r>
            <a:rPr lang="pt-BR" b="1" dirty="0"/>
            <a:t>(Imprescritível)</a:t>
          </a:r>
        </a:p>
      </dgm:t>
    </dgm:pt>
    <dgm:pt modelId="{D0DCB905-09B0-48BF-B17B-CDAEDAA88051}" type="parTrans" cxnId="{ADA15C38-5B86-4C13-844A-FA9C1D8F365D}">
      <dgm:prSet/>
      <dgm:spPr/>
      <dgm:t>
        <a:bodyPr/>
        <a:lstStyle/>
        <a:p>
          <a:endParaRPr lang="pt-BR" b="1"/>
        </a:p>
      </dgm:t>
    </dgm:pt>
    <dgm:pt modelId="{CF8AB077-2DE3-42A1-9778-FC1BB1594A5B}" type="sibTrans" cxnId="{ADA15C38-5B86-4C13-844A-FA9C1D8F365D}">
      <dgm:prSet/>
      <dgm:spPr/>
      <dgm:t>
        <a:bodyPr/>
        <a:lstStyle/>
        <a:p>
          <a:endParaRPr lang="pt-BR" b="1"/>
        </a:p>
      </dgm:t>
    </dgm:pt>
    <dgm:pt modelId="{6DDC302F-3D29-42BA-A3B3-F02356FEC582}" type="pres">
      <dgm:prSet presAssocID="{AA36DA46-D1B7-4EBF-A668-529E29DC734F}" presName="Name0" presStyleCnt="0">
        <dgm:presLayoutVars>
          <dgm:chMax val="7"/>
          <dgm:chPref val="7"/>
          <dgm:dir/>
        </dgm:presLayoutVars>
      </dgm:prSet>
      <dgm:spPr/>
    </dgm:pt>
    <dgm:pt modelId="{E39CE9A8-EAA8-41DB-9E8B-5C870B21EC40}" type="pres">
      <dgm:prSet presAssocID="{AA36DA46-D1B7-4EBF-A668-529E29DC734F}" presName="Name1" presStyleCnt="0"/>
      <dgm:spPr/>
    </dgm:pt>
    <dgm:pt modelId="{4A71231D-5B90-450E-8830-E53E47CE22BE}" type="pres">
      <dgm:prSet presAssocID="{AA36DA46-D1B7-4EBF-A668-529E29DC734F}" presName="cycle" presStyleCnt="0"/>
      <dgm:spPr/>
    </dgm:pt>
    <dgm:pt modelId="{CEA6836F-44C3-4AC2-8537-5331064F82C2}" type="pres">
      <dgm:prSet presAssocID="{AA36DA46-D1B7-4EBF-A668-529E29DC734F}" presName="srcNode" presStyleLbl="node1" presStyleIdx="0" presStyleCnt="4"/>
      <dgm:spPr/>
    </dgm:pt>
    <dgm:pt modelId="{96836F03-9D05-47D7-9DC7-9C41F44D651E}" type="pres">
      <dgm:prSet presAssocID="{AA36DA46-D1B7-4EBF-A668-529E29DC734F}" presName="conn" presStyleLbl="parChTrans1D2" presStyleIdx="0" presStyleCnt="1"/>
      <dgm:spPr/>
    </dgm:pt>
    <dgm:pt modelId="{0762610F-BA4E-4361-BE7F-78E55F70BD4B}" type="pres">
      <dgm:prSet presAssocID="{AA36DA46-D1B7-4EBF-A668-529E29DC734F}" presName="extraNode" presStyleLbl="node1" presStyleIdx="0" presStyleCnt="4"/>
      <dgm:spPr/>
    </dgm:pt>
    <dgm:pt modelId="{11CE00BD-A2BF-4CF2-8DBD-7E852AA4714B}" type="pres">
      <dgm:prSet presAssocID="{AA36DA46-D1B7-4EBF-A668-529E29DC734F}" presName="dstNode" presStyleLbl="node1" presStyleIdx="0" presStyleCnt="4"/>
      <dgm:spPr/>
    </dgm:pt>
    <dgm:pt modelId="{30BB0AD9-3B33-4787-92ED-C1E877629787}" type="pres">
      <dgm:prSet presAssocID="{186489F3-099B-4E65-9384-BD4E41E5C149}" presName="text_1" presStyleLbl="node1" presStyleIdx="0" presStyleCnt="4">
        <dgm:presLayoutVars>
          <dgm:bulletEnabled val="1"/>
        </dgm:presLayoutVars>
      </dgm:prSet>
      <dgm:spPr/>
    </dgm:pt>
    <dgm:pt modelId="{E7D5A501-67A6-4876-A2B8-7915B14DAC0B}" type="pres">
      <dgm:prSet presAssocID="{186489F3-099B-4E65-9384-BD4E41E5C149}" presName="accent_1" presStyleCnt="0"/>
      <dgm:spPr/>
    </dgm:pt>
    <dgm:pt modelId="{E3140AF0-1B30-4582-9EE8-DB14900C3092}" type="pres">
      <dgm:prSet presAssocID="{186489F3-099B-4E65-9384-BD4E41E5C149}" presName="accentRepeatNode" presStyleLbl="solidFgAcc1" presStyleIdx="0" presStyleCnt="4"/>
      <dgm:spPr/>
    </dgm:pt>
    <dgm:pt modelId="{B50A6807-F695-4C4D-B4B1-C6EABFD98EC2}" type="pres">
      <dgm:prSet presAssocID="{60297C44-75AE-42BE-9FBD-3ED50DF0A2D4}" presName="text_2" presStyleLbl="node1" presStyleIdx="1" presStyleCnt="4">
        <dgm:presLayoutVars>
          <dgm:bulletEnabled val="1"/>
        </dgm:presLayoutVars>
      </dgm:prSet>
      <dgm:spPr/>
    </dgm:pt>
    <dgm:pt modelId="{8D60EFD3-88C0-43F7-91C4-77B60D70EC29}" type="pres">
      <dgm:prSet presAssocID="{60297C44-75AE-42BE-9FBD-3ED50DF0A2D4}" presName="accent_2" presStyleCnt="0"/>
      <dgm:spPr/>
    </dgm:pt>
    <dgm:pt modelId="{4E2DB74D-8922-4DB3-A92F-BAE94C21B225}" type="pres">
      <dgm:prSet presAssocID="{60297C44-75AE-42BE-9FBD-3ED50DF0A2D4}" presName="accentRepeatNode" presStyleLbl="solidFgAcc1" presStyleIdx="1" presStyleCnt="4"/>
      <dgm:spPr/>
    </dgm:pt>
    <dgm:pt modelId="{BEF84427-56F4-49BC-9395-AB8DB127C2EB}" type="pres">
      <dgm:prSet presAssocID="{192E65BA-0A69-412B-BF66-AF216CEE9CE7}" presName="text_3" presStyleLbl="node1" presStyleIdx="2" presStyleCnt="4">
        <dgm:presLayoutVars>
          <dgm:bulletEnabled val="1"/>
        </dgm:presLayoutVars>
      </dgm:prSet>
      <dgm:spPr/>
    </dgm:pt>
    <dgm:pt modelId="{77E102DF-B79D-41F8-BAE4-CCC40972AA21}" type="pres">
      <dgm:prSet presAssocID="{192E65BA-0A69-412B-BF66-AF216CEE9CE7}" presName="accent_3" presStyleCnt="0"/>
      <dgm:spPr/>
    </dgm:pt>
    <dgm:pt modelId="{053D0971-37AA-45D3-8EA0-669E51ABE6A3}" type="pres">
      <dgm:prSet presAssocID="{192E65BA-0A69-412B-BF66-AF216CEE9CE7}" presName="accentRepeatNode" presStyleLbl="solidFgAcc1" presStyleIdx="2" presStyleCnt="4"/>
      <dgm:spPr/>
    </dgm:pt>
    <dgm:pt modelId="{8968228E-BD8C-4852-80F3-5F3603030A90}" type="pres">
      <dgm:prSet presAssocID="{D43A78C4-E95E-4AB0-84D1-A8E3680C854D}" presName="text_4" presStyleLbl="node1" presStyleIdx="3" presStyleCnt="4">
        <dgm:presLayoutVars>
          <dgm:bulletEnabled val="1"/>
        </dgm:presLayoutVars>
      </dgm:prSet>
      <dgm:spPr/>
    </dgm:pt>
    <dgm:pt modelId="{8FC0B7E3-E886-4886-A954-156F5499AD52}" type="pres">
      <dgm:prSet presAssocID="{D43A78C4-E95E-4AB0-84D1-A8E3680C854D}" presName="accent_4" presStyleCnt="0"/>
      <dgm:spPr/>
    </dgm:pt>
    <dgm:pt modelId="{328C13C2-DC50-4ADA-A609-6DAD9B909459}" type="pres">
      <dgm:prSet presAssocID="{D43A78C4-E95E-4AB0-84D1-A8E3680C854D}" presName="accentRepeatNode" presStyleLbl="solidFgAcc1" presStyleIdx="3" presStyleCnt="4"/>
      <dgm:spPr/>
    </dgm:pt>
  </dgm:ptLst>
  <dgm:cxnLst>
    <dgm:cxn modelId="{B4C2B406-E572-4289-A6FD-920AA4A4AEBF}" srcId="{AA36DA46-D1B7-4EBF-A668-529E29DC734F}" destId="{186489F3-099B-4E65-9384-BD4E41E5C149}" srcOrd="0" destOrd="0" parTransId="{DD13228D-C979-45CA-89A4-24239B0B4263}" sibTransId="{3CDA2D6E-6B56-4A4F-992D-7A8B4EA9D086}"/>
    <dgm:cxn modelId="{3A775208-ABFB-4C18-89CA-A124DD851E85}" type="presOf" srcId="{D43A78C4-E95E-4AB0-84D1-A8E3680C854D}" destId="{8968228E-BD8C-4852-80F3-5F3603030A90}" srcOrd="0" destOrd="0" presId="urn:microsoft.com/office/officeart/2008/layout/VerticalCurvedList"/>
    <dgm:cxn modelId="{9529340E-B49B-4863-91E0-EE7BF0A4BC6C}" srcId="{AA36DA46-D1B7-4EBF-A668-529E29DC734F}" destId="{60297C44-75AE-42BE-9FBD-3ED50DF0A2D4}" srcOrd="1" destOrd="0" parTransId="{1A7964E6-E9C3-4449-B5EB-734F0213F3B1}" sibTransId="{267F53D3-6282-410D-91DB-805F38D5C456}"/>
    <dgm:cxn modelId="{ADA15C38-5B86-4C13-844A-FA9C1D8F365D}" srcId="{AA36DA46-D1B7-4EBF-A668-529E29DC734F}" destId="{D43A78C4-E95E-4AB0-84D1-A8E3680C854D}" srcOrd="3" destOrd="0" parTransId="{D0DCB905-09B0-48BF-B17B-CDAEDAA88051}" sibTransId="{CF8AB077-2DE3-42A1-9778-FC1BB1594A5B}"/>
    <dgm:cxn modelId="{70B66945-2C1C-48EB-86B3-B5D62CD7C921}" type="presOf" srcId="{3CDA2D6E-6B56-4A4F-992D-7A8B4EA9D086}" destId="{96836F03-9D05-47D7-9DC7-9C41F44D651E}" srcOrd="0" destOrd="0" presId="urn:microsoft.com/office/officeart/2008/layout/VerticalCurvedList"/>
    <dgm:cxn modelId="{AF168375-0988-4D43-BD41-9F9308BA623B}" type="presOf" srcId="{AA36DA46-D1B7-4EBF-A668-529E29DC734F}" destId="{6DDC302F-3D29-42BA-A3B3-F02356FEC582}" srcOrd="0" destOrd="0" presId="urn:microsoft.com/office/officeart/2008/layout/VerticalCurvedList"/>
    <dgm:cxn modelId="{D7481C83-1F16-4B93-B53E-E8EB01808D70}" type="presOf" srcId="{60297C44-75AE-42BE-9FBD-3ED50DF0A2D4}" destId="{B50A6807-F695-4C4D-B4B1-C6EABFD98EC2}" srcOrd="0" destOrd="0" presId="urn:microsoft.com/office/officeart/2008/layout/VerticalCurvedList"/>
    <dgm:cxn modelId="{5A8CF7AA-CD6F-4F09-AFB7-19CB51F79DDC}" type="presOf" srcId="{192E65BA-0A69-412B-BF66-AF216CEE9CE7}" destId="{BEF84427-56F4-49BC-9395-AB8DB127C2EB}" srcOrd="0" destOrd="0" presId="urn:microsoft.com/office/officeart/2008/layout/VerticalCurvedList"/>
    <dgm:cxn modelId="{3629C8D7-50C7-4830-9689-4962F2C35CC8}" srcId="{AA36DA46-D1B7-4EBF-A668-529E29DC734F}" destId="{192E65BA-0A69-412B-BF66-AF216CEE9CE7}" srcOrd="2" destOrd="0" parTransId="{5C29A06B-3145-4F91-A9CF-D0393F87A038}" sibTransId="{0301E990-6377-4A58-B427-F31A2D58595A}"/>
    <dgm:cxn modelId="{B729F1FE-A072-4502-AD50-4D5689FCC556}" type="presOf" srcId="{186489F3-099B-4E65-9384-BD4E41E5C149}" destId="{30BB0AD9-3B33-4787-92ED-C1E877629787}" srcOrd="0" destOrd="0" presId="urn:microsoft.com/office/officeart/2008/layout/VerticalCurvedList"/>
    <dgm:cxn modelId="{B09FB058-5A6E-4215-ADA1-97FDDAA36231}" type="presParOf" srcId="{6DDC302F-3D29-42BA-A3B3-F02356FEC582}" destId="{E39CE9A8-EAA8-41DB-9E8B-5C870B21EC40}" srcOrd="0" destOrd="0" presId="urn:microsoft.com/office/officeart/2008/layout/VerticalCurvedList"/>
    <dgm:cxn modelId="{0EEC8679-7BF6-4FEE-B0A9-D80E33B9BB8A}" type="presParOf" srcId="{E39CE9A8-EAA8-41DB-9E8B-5C870B21EC40}" destId="{4A71231D-5B90-450E-8830-E53E47CE22BE}" srcOrd="0" destOrd="0" presId="urn:microsoft.com/office/officeart/2008/layout/VerticalCurvedList"/>
    <dgm:cxn modelId="{887BDA26-1491-4C7E-984D-A51F705E2807}" type="presParOf" srcId="{4A71231D-5B90-450E-8830-E53E47CE22BE}" destId="{CEA6836F-44C3-4AC2-8537-5331064F82C2}" srcOrd="0" destOrd="0" presId="urn:microsoft.com/office/officeart/2008/layout/VerticalCurvedList"/>
    <dgm:cxn modelId="{E422CCAC-1D53-43E3-BE6D-0C384A4ACCAC}" type="presParOf" srcId="{4A71231D-5B90-450E-8830-E53E47CE22BE}" destId="{96836F03-9D05-47D7-9DC7-9C41F44D651E}" srcOrd="1" destOrd="0" presId="urn:microsoft.com/office/officeart/2008/layout/VerticalCurvedList"/>
    <dgm:cxn modelId="{ABC0AA89-5A71-4654-B43A-5D05B5DC1729}" type="presParOf" srcId="{4A71231D-5B90-450E-8830-E53E47CE22BE}" destId="{0762610F-BA4E-4361-BE7F-78E55F70BD4B}" srcOrd="2" destOrd="0" presId="urn:microsoft.com/office/officeart/2008/layout/VerticalCurvedList"/>
    <dgm:cxn modelId="{1391E26B-3599-4883-8D73-5EBE157DDA00}" type="presParOf" srcId="{4A71231D-5B90-450E-8830-E53E47CE22BE}" destId="{11CE00BD-A2BF-4CF2-8DBD-7E852AA4714B}" srcOrd="3" destOrd="0" presId="urn:microsoft.com/office/officeart/2008/layout/VerticalCurvedList"/>
    <dgm:cxn modelId="{E6B1473E-6CD3-4A39-A699-D7136D5BD29E}" type="presParOf" srcId="{E39CE9A8-EAA8-41DB-9E8B-5C870B21EC40}" destId="{30BB0AD9-3B33-4787-92ED-C1E877629787}" srcOrd="1" destOrd="0" presId="urn:microsoft.com/office/officeart/2008/layout/VerticalCurvedList"/>
    <dgm:cxn modelId="{B6E5A4E0-3AB4-484F-A8DD-1CEB27BB0140}" type="presParOf" srcId="{E39CE9A8-EAA8-41DB-9E8B-5C870B21EC40}" destId="{E7D5A501-67A6-4876-A2B8-7915B14DAC0B}" srcOrd="2" destOrd="0" presId="urn:microsoft.com/office/officeart/2008/layout/VerticalCurvedList"/>
    <dgm:cxn modelId="{6414ED97-4106-443E-825D-69458E6528AA}" type="presParOf" srcId="{E7D5A501-67A6-4876-A2B8-7915B14DAC0B}" destId="{E3140AF0-1B30-4582-9EE8-DB14900C3092}" srcOrd="0" destOrd="0" presId="urn:microsoft.com/office/officeart/2008/layout/VerticalCurvedList"/>
    <dgm:cxn modelId="{DF1168B7-0E49-4061-87A3-DA1EBDCBE864}" type="presParOf" srcId="{E39CE9A8-EAA8-41DB-9E8B-5C870B21EC40}" destId="{B50A6807-F695-4C4D-B4B1-C6EABFD98EC2}" srcOrd="3" destOrd="0" presId="urn:microsoft.com/office/officeart/2008/layout/VerticalCurvedList"/>
    <dgm:cxn modelId="{C294D569-A4D1-4C35-A710-F7B6A0A0B3E2}" type="presParOf" srcId="{E39CE9A8-EAA8-41DB-9E8B-5C870B21EC40}" destId="{8D60EFD3-88C0-43F7-91C4-77B60D70EC29}" srcOrd="4" destOrd="0" presId="urn:microsoft.com/office/officeart/2008/layout/VerticalCurvedList"/>
    <dgm:cxn modelId="{8214939E-F909-4BB5-9D1B-2D0F6949107E}" type="presParOf" srcId="{8D60EFD3-88C0-43F7-91C4-77B60D70EC29}" destId="{4E2DB74D-8922-4DB3-A92F-BAE94C21B225}" srcOrd="0" destOrd="0" presId="urn:microsoft.com/office/officeart/2008/layout/VerticalCurvedList"/>
    <dgm:cxn modelId="{15014BA6-30A1-43DC-9171-737EF506E2BF}" type="presParOf" srcId="{E39CE9A8-EAA8-41DB-9E8B-5C870B21EC40}" destId="{BEF84427-56F4-49BC-9395-AB8DB127C2EB}" srcOrd="5" destOrd="0" presId="urn:microsoft.com/office/officeart/2008/layout/VerticalCurvedList"/>
    <dgm:cxn modelId="{6A922874-D97E-4AD0-99FC-89E940C975CC}" type="presParOf" srcId="{E39CE9A8-EAA8-41DB-9E8B-5C870B21EC40}" destId="{77E102DF-B79D-41F8-BAE4-CCC40972AA21}" srcOrd="6" destOrd="0" presId="urn:microsoft.com/office/officeart/2008/layout/VerticalCurvedList"/>
    <dgm:cxn modelId="{1E4EA912-E603-4899-A226-6E1DF3C83A31}" type="presParOf" srcId="{77E102DF-B79D-41F8-BAE4-CCC40972AA21}" destId="{053D0971-37AA-45D3-8EA0-669E51ABE6A3}" srcOrd="0" destOrd="0" presId="urn:microsoft.com/office/officeart/2008/layout/VerticalCurvedList"/>
    <dgm:cxn modelId="{F2F3E039-DFCE-4F2E-9F82-0BCA336F69B2}" type="presParOf" srcId="{E39CE9A8-EAA8-41DB-9E8B-5C870B21EC40}" destId="{8968228E-BD8C-4852-80F3-5F3603030A90}" srcOrd="7" destOrd="0" presId="urn:microsoft.com/office/officeart/2008/layout/VerticalCurvedList"/>
    <dgm:cxn modelId="{094AFCE8-B534-4FE7-8037-9CF78BE220CB}" type="presParOf" srcId="{E39CE9A8-EAA8-41DB-9E8B-5C870B21EC40}" destId="{8FC0B7E3-E886-4886-A954-156F5499AD52}" srcOrd="8" destOrd="0" presId="urn:microsoft.com/office/officeart/2008/layout/VerticalCurvedList"/>
    <dgm:cxn modelId="{A60B7A14-101A-46C5-A110-9D73B034AE2C}" type="presParOf" srcId="{8FC0B7E3-E886-4886-A954-156F5499AD52}" destId="{328C13C2-DC50-4ADA-A609-6DAD9B90945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77B884-995D-49B0-89FC-0DDFD16894E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0F8F5343-9139-4BBF-81A3-A468F8FA1D73}">
      <dgm:prSet phldrT="[Texto]"/>
      <dgm:spPr/>
      <dgm:t>
        <a:bodyPr/>
        <a:lstStyle/>
        <a:p>
          <a:r>
            <a:rPr lang="pt-BR" b="1" dirty="0"/>
            <a:t>Comparecimento Espontâneo</a:t>
          </a:r>
        </a:p>
      </dgm:t>
    </dgm:pt>
    <dgm:pt modelId="{96A92208-9EC0-4732-8D78-0A6E1CA88A88}" type="parTrans" cxnId="{A8CC8441-CC68-4C0F-A5FE-F9148E3A945F}">
      <dgm:prSet/>
      <dgm:spPr/>
      <dgm:t>
        <a:bodyPr/>
        <a:lstStyle/>
        <a:p>
          <a:endParaRPr lang="pt-BR" b="1"/>
        </a:p>
      </dgm:t>
    </dgm:pt>
    <dgm:pt modelId="{5B707623-703C-4DF3-92F7-27F3FBBD5FDC}" type="sibTrans" cxnId="{A8CC8441-CC68-4C0F-A5FE-F9148E3A945F}">
      <dgm:prSet/>
      <dgm:spPr/>
      <dgm:t>
        <a:bodyPr/>
        <a:lstStyle/>
        <a:p>
          <a:endParaRPr lang="pt-BR" b="1"/>
        </a:p>
      </dgm:t>
    </dgm:pt>
    <dgm:pt modelId="{0F346670-2EA6-41C9-85D8-59F86BB56F50}">
      <dgm:prSet phldrT="[Texto]"/>
      <dgm:spPr/>
      <dgm:t>
        <a:bodyPr/>
        <a:lstStyle/>
        <a:p>
          <a:r>
            <a:rPr lang="pt-BR" b="1" dirty="0"/>
            <a:t>Arguir a Nulidade</a:t>
          </a:r>
        </a:p>
      </dgm:t>
    </dgm:pt>
    <dgm:pt modelId="{B9366D00-2901-4032-9A77-E74916763EEC}" type="parTrans" cxnId="{9564C335-8651-4F1C-AD3B-36FECD374674}">
      <dgm:prSet/>
      <dgm:spPr/>
      <dgm:t>
        <a:bodyPr/>
        <a:lstStyle/>
        <a:p>
          <a:endParaRPr lang="pt-BR" b="1"/>
        </a:p>
      </dgm:t>
    </dgm:pt>
    <dgm:pt modelId="{163B2CCD-0352-4302-9C73-682171555AD9}" type="sibTrans" cxnId="{9564C335-8651-4F1C-AD3B-36FECD374674}">
      <dgm:prSet/>
      <dgm:spPr/>
      <dgm:t>
        <a:bodyPr/>
        <a:lstStyle/>
        <a:p>
          <a:endParaRPr lang="pt-BR" b="1"/>
        </a:p>
      </dgm:t>
    </dgm:pt>
    <dgm:pt modelId="{CEC83662-2E5E-40D4-B687-260080D128CC}">
      <dgm:prSet phldrT="[Texto]"/>
      <dgm:spPr/>
      <dgm:t>
        <a:bodyPr/>
        <a:lstStyle/>
        <a:p>
          <a:r>
            <a:rPr lang="pt-BR" b="1" dirty="0"/>
            <a:t>Arguir a Nulidade + Apresentação de Defesa</a:t>
          </a:r>
        </a:p>
      </dgm:t>
    </dgm:pt>
    <dgm:pt modelId="{BBD4A3C6-3B44-4567-8CEB-5ED698ED6604}" type="parTrans" cxnId="{27A193EC-CA7B-4D9E-B98E-5D00BD2EC7DF}">
      <dgm:prSet/>
      <dgm:spPr/>
      <dgm:t>
        <a:bodyPr/>
        <a:lstStyle/>
        <a:p>
          <a:endParaRPr lang="pt-BR" b="1"/>
        </a:p>
      </dgm:t>
    </dgm:pt>
    <dgm:pt modelId="{E8F3F164-A4F9-40BD-AFE4-7ECAE576DF48}" type="sibTrans" cxnId="{27A193EC-CA7B-4D9E-B98E-5D00BD2EC7DF}">
      <dgm:prSet/>
      <dgm:spPr/>
      <dgm:t>
        <a:bodyPr/>
        <a:lstStyle/>
        <a:p>
          <a:endParaRPr lang="pt-BR" b="1"/>
        </a:p>
      </dgm:t>
    </dgm:pt>
    <dgm:pt modelId="{BBE0319E-08C6-49FD-B5AB-11A7F9B957BF}" type="pres">
      <dgm:prSet presAssocID="{BF77B884-995D-49B0-89FC-0DDFD16894EA}" presName="diagram" presStyleCnt="0">
        <dgm:presLayoutVars>
          <dgm:chPref val="1"/>
          <dgm:dir/>
          <dgm:animOne val="branch"/>
          <dgm:animLvl val="lvl"/>
          <dgm:resizeHandles val="exact"/>
        </dgm:presLayoutVars>
      </dgm:prSet>
      <dgm:spPr/>
    </dgm:pt>
    <dgm:pt modelId="{51386D3A-5A40-4876-A545-070FB96948D6}" type="pres">
      <dgm:prSet presAssocID="{0F8F5343-9139-4BBF-81A3-A468F8FA1D73}" presName="root1" presStyleCnt="0"/>
      <dgm:spPr/>
    </dgm:pt>
    <dgm:pt modelId="{7138578E-D5DD-476B-99DA-11BC8F4B2503}" type="pres">
      <dgm:prSet presAssocID="{0F8F5343-9139-4BBF-81A3-A468F8FA1D73}" presName="LevelOneTextNode" presStyleLbl="node0" presStyleIdx="0" presStyleCnt="1">
        <dgm:presLayoutVars>
          <dgm:chPref val="3"/>
        </dgm:presLayoutVars>
      </dgm:prSet>
      <dgm:spPr/>
    </dgm:pt>
    <dgm:pt modelId="{0FEF7B24-E622-42B4-AD2D-F031C7F1E187}" type="pres">
      <dgm:prSet presAssocID="{0F8F5343-9139-4BBF-81A3-A468F8FA1D73}" presName="level2hierChild" presStyleCnt="0"/>
      <dgm:spPr/>
    </dgm:pt>
    <dgm:pt modelId="{AD7B22D4-5E6C-4D14-B12D-73E4EDF8FEC1}" type="pres">
      <dgm:prSet presAssocID="{B9366D00-2901-4032-9A77-E74916763EEC}" presName="conn2-1" presStyleLbl="parChTrans1D2" presStyleIdx="0" presStyleCnt="2"/>
      <dgm:spPr/>
    </dgm:pt>
    <dgm:pt modelId="{4EDA0DFD-35B6-4818-ABE6-221FC1F00F74}" type="pres">
      <dgm:prSet presAssocID="{B9366D00-2901-4032-9A77-E74916763EEC}" presName="connTx" presStyleLbl="parChTrans1D2" presStyleIdx="0" presStyleCnt="2"/>
      <dgm:spPr/>
    </dgm:pt>
    <dgm:pt modelId="{11839B74-14DD-42C1-8F7A-DCBD04570778}" type="pres">
      <dgm:prSet presAssocID="{0F346670-2EA6-41C9-85D8-59F86BB56F50}" presName="root2" presStyleCnt="0"/>
      <dgm:spPr/>
    </dgm:pt>
    <dgm:pt modelId="{473DA40F-D87A-42AB-83AF-3B5151BFFF76}" type="pres">
      <dgm:prSet presAssocID="{0F346670-2EA6-41C9-85D8-59F86BB56F50}" presName="LevelTwoTextNode" presStyleLbl="node2" presStyleIdx="0" presStyleCnt="2">
        <dgm:presLayoutVars>
          <dgm:chPref val="3"/>
        </dgm:presLayoutVars>
      </dgm:prSet>
      <dgm:spPr/>
    </dgm:pt>
    <dgm:pt modelId="{7389EF09-C0DE-4325-A170-CC0585411E46}" type="pres">
      <dgm:prSet presAssocID="{0F346670-2EA6-41C9-85D8-59F86BB56F50}" presName="level3hierChild" presStyleCnt="0"/>
      <dgm:spPr/>
    </dgm:pt>
    <dgm:pt modelId="{BD7A4FE3-AFC3-4A2A-9A09-68DEB2760C30}" type="pres">
      <dgm:prSet presAssocID="{BBD4A3C6-3B44-4567-8CEB-5ED698ED6604}" presName="conn2-1" presStyleLbl="parChTrans1D2" presStyleIdx="1" presStyleCnt="2"/>
      <dgm:spPr/>
    </dgm:pt>
    <dgm:pt modelId="{A09024D6-D97C-4495-963E-91D44BCEC248}" type="pres">
      <dgm:prSet presAssocID="{BBD4A3C6-3B44-4567-8CEB-5ED698ED6604}" presName="connTx" presStyleLbl="parChTrans1D2" presStyleIdx="1" presStyleCnt="2"/>
      <dgm:spPr/>
    </dgm:pt>
    <dgm:pt modelId="{BA0711C1-5499-48BF-B66C-A40B74845378}" type="pres">
      <dgm:prSet presAssocID="{CEC83662-2E5E-40D4-B687-260080D128CC}" presName="root2" presStyleCnt="0"/>
      <dgm:spPr/>
    </dgm:pt>
    <dgm:pt modelId="{3FFDF722-A1DE-4B1E-8EDF-8D3F5F76A1B7}" type="pres">
      <dgm:prSet presAssocID="{CEC83662-2E5E-40D4-B687-260080D128CC}" presName="LevelTwoTextNode" presStyleLbl="node2" presStyleIdx="1" presStyleCnt="2">
        <dgm:presLayoutVars>
          <dgm:chPref val="3"/>
        </dgm:presLayoutVars>
      </dgm:prSet>
      <dgm:spPr/>
    </dgm:pt>
    <dgm:pt modelId="{BDDEA6E9-5928-4F5C-8823-5837B861A3E4}" type="pres">
      <dgm:prSet presAssocID="{CEC83662-2E5E-40D4-B687-260080D128CC}" presName="level3hierChild" presStyleCnt="0"/>
      <dgm:spPr/>
    </dgm:pt>
  </dgm:ptLst>
  <dgm:cxnLst>
    <dgm:cxn modelId="{85B3E21B-2339-438A-9843-B72DBC365879}" type="presOf" srcId="{0F8F5343-9139-4BBF-81A3-A468F8FA1D73}" destId="{7138578E-D5DD-476B-99DA-11BC8F4B2503}" srcOrd="0" destOrd="0" presId="urn:microsoft.com/office/officeart/2005/8/layout/hierarchy2"/>
    <dgm:cxn modelId="{9564C335-8651-4F1C-AD3B-36FECD374674}" srcId="{0F8F5343-9139-4BBF-81A3-A468F8FA1D73}" destId="{0F346670-2EA6-41C9-85D8-59F86BB56F50}" srcOrd="0" destOrd="0" parTransId="{B9366D00-2901-4032-9A77-E74916763EEC}" sibTransId="{163B2CCD-0352-4302-9C73-682171555AD9}"/>
    <dgm:cxn modelId="{A8CC8441-CC68-4C0F-A5FE-F9148E3A945F}" srcId="{BF77B884-995D-49B0-89FC-0DDFD16894EA}" destId="{0F8F5343-9139-4BBF-81A3-A468F8FA1D73}" srcOrd="0" destOrd="0" parTransId="{96A92208-9EC0-4732-8D78-0A6E1CA88A88}" sibTransId="{5B707623-703C-4DF3-92F7-27F3FBBD5FDC}"/>
    <dgm:cxn modelId="{EE906D62-6281-49CA-BB22-7EBE4F1B9ED9}" type="presOf" srcId="{BBD4A3C6-3B44-4567-8CEB-5ED698ED6604}" destId="{A09024D6-D97C-4495-963E-91D44BCEC248}" srcOrd="1" destOrd="0" presId="urn:microsoft.com/office/officeart/2005/8/layout/hierarchy2"/>
    <dgm:cxn modelId="{EF028E6F-FE5B-4D88-936D-F75D147F4E9E}" type="presOf" srcId="{BF77B884-995D-49B0-89FC-0DDFD16894EA}" destId="{BBE0319E-08C6-49FD-B5AB-11A7F9B957BF}" srcOrd="0" destOrd="0" presId="urn:microsoft.com/office/officeart/2005/8/layout/hierarchy2"/>
    <dgm:cxn modelId="{BF316587-87A5-4AEC-9A25-6CFF9C75C7F2}" type="presOf" srcId="{B9366D00-2901-4032-9A77-E74916763EEC}" destId="{AD7B22D4-5E6C-4D14-B12D-73E4EDF8FEC1}" srcOrd="0" destOrd="0" presId="urn:microsoft.com/office/officeart/2005/8/layout/hierarchy2"/>
    <dgm:cxn modelId="{2A798194-98BB-4A15-9227-3FDE3D4B3281}" type="presOf" srcId="{BBD4A3C6-3B44-4567-8CEB-5ED698ED6604}" destId="{BD7A4FE3-AFC3-4A2A-9A09-68DEB2760C30}" srcOrd="0" destOrd="0" presId="urn:microsoft.com/office/officeart/2005/8/layout/hierarchy2"/>
    <dgm:cxn modelId="{EBB97DC6-FD08-4859-9F20-E902EE7CD7B4}" type="presOf" srcId="{0F346670-2EA6-41C9-85D8-59F86BB56F50}" destId="{473DA40F-D87A-42AB-83AF-3B5151BFFF76}" srcOrd="0" destOrd="0" presId="urn:microsoft.com/office/officeart/2005/8/layout/hierarchy2"/>
    <dgm:cxn modelId="{F1A3EDE6-4BAB-4778-9545-8CB976183F35}" type="presOf" srcId="{B9366D00-2901-4032-9A77-E74916763EEC}" destId="{4EDA0DFD-35B6-4818-ABE6-221FC1F00F74}" srcOrd="1" destOrd="0" presId="urn:microsoft.com/office/officeart/2005/8/layout/hierarchy2"/>
    <dgm:cxn modelId="{27A193EC-CA7B-4D9E-B98E-5D00BD2EC7DF}" srcId="{0F8F5343-9139-4BBF-81A3-A468F8FA1D73}" destId="{CEC83662-2E5E-40D4-B687-260080D128CC}" srcOrd="1" destOrd="0" parTransId="{BBD4A3C6-3B44-4567-8CEB-5ED698ED6604}" sibTransId="{E8F3F164-A4F9-40BD-AFE4-7ECAE576DF48}"/>
    <dgm:cxn modelId="{57708EF5-4271-46C7-8B3D-9E733B35C496}" type="presOf" srcId="{CEC83662-2E5E-40D4-B687-260080D128CC}" destId="{3FFDF722-A1DE-4B1E-8EDF-8D3F5F76A1B7}" srcOrd="0" destOrd="0" presId="urn:microsoft.com/office/officeart/2005/8/layout/hierarchy2"/>
    <dgm:cxn modelId="{BB1A9EE9-B961-4EE5-BD46-44F863682B20}" type="presParOf" srcId="{BBE0319E-08C6-49FD-B5AB-11A7F9B957BF}" destId="{51386D3A-5A40-4876-A545-070FB96948D6}" srcOrd="0" destOrd="0" presId="urn:microsoft.com/office/officeart/2005/8/layout/hierarchy2"/>
    <dgm:cxn modelId="{D662BCBB-7C60-40B5-99E5-51A80240AE88}" type="presParOf" srcId="{51386D3A-5A40-4876-A545-070FB96948D6}" destId="{7138578E-D5DD-476B-99DA-11BC8F4B2503}" srcOrd="0" destOrd="0" presId="urn:microsoft.com/office/officeart/2005/8/layout/hierarchy2"/>
    <dgm:cxn modelId="{14A15301-3D47-4542-86EC-F03360F480A0}" type="presParOf" srcId="{51386D3A-5A40-4876-A545-070FB96948D6}" destId="{0FEF7B24-E622-42B4-AD2D-F031C7F1E187}" srcOrd="1" destOrd="0" presId="urn:microsoft.com/office/officeart/2005/8/layout/hierarchy2"/>
    <dgm:cxn modelId="{F3AC0642-4CCF-4808-9EC6-B8A4A4106E69}" type="presParOf" srcId="{0FEF7B24-E622-42B4-AD2D-F031C7F1E187}" destId="{AD7B22D4-5E6C-4D14-B12D-73E4EDF8FEC1}" srcOrd="0" destOrd="0" presId="urn:microsoft.com/office/officeart/2005/8/layout/hierarchy2"/>
    <dgm:cxn modelId="{B535E6F2-B74F-421D-97FE-4B684F469C25}" type="presParOf" srcId="{AD7B22D4-5E6C-4D14-B12D-73E4EDF8FEC1}" destId="{4EDA0DFD-35B6-4818-ABE6-221FC1F00F74}" srcOrd="0" destOrd="0" presId="urn:microsoft.com/office/officeart/2005/8/layout/hierarchy2"/>
    <dgm:cxn modelId="{33DF90EC-8DFC-4BD6-943D-8286F34B503F}" type="presParOf" srcId="{0FEF7B24-E622-42B4-AD2D-F031C7F1E187}" destId="{11839B74-14DD-42C1-8F7A-DCBD04570778}" srcOrd="1" destOrd="0" presId="urn:microsoft.com/office/officeart/2005/8/layout/hierarchy2"/>
    <dgm:cxn modelId="{945C25CA-363A-4AA1-AB01-A145AD6685A9}" type="presParOf" srcId="{11839B74-14DD-42C1-8F7A-DCBD04570778}" destId="{473DA40F-D87A-42AB-83AF-3B5151BFFF76}" srcOrd="0" destOrd="0" presId="urn:microsoft.com/office/officeart/2005/8/layout/hierarchy2"/>
    <dgm:cxn modelId="{378845A7-2075-4815-A4E8-6CE1213A4A96}" type="presParOf" srcId="{11839B74-14DD-42C1-8F7A-DCBD04570778}" destId="{7389EF09-C0DE-4325-A170-CC0585411E46}" srcOrd="1" destOrd="0" presId="urn:microsoft.com/office/officeart/2005/8/layout/hierarchy2"/>
    <dgm:cxn modelId="{8D8F5270-3A34-4674-9951-BCEE0F9FCFC7}" type="presParOf" srcId="{0FEF7B24-E622-42B4-AD2D-F031C7F1E187}" destId="{BD7A4FE3-AFC3-4A2A-9A09-68DEB2760C30}" srcOrd="2" destOrd="0" presId="urn:microsoft.com/office/officeart/2005/8/layout/hierarchy2"/>
    <dgm:cxn modelId="{41CB0E7F-A72D-4E6A-9075-63622561D8B0}" type="presParOf" srcId="{BD7A4FE3-AFC3-4A2A-9A09-68DEB2760C30}" destId="{A09024D6-D97C-4495-963E-91D44BCEC248}" srcOrd="0" destOrd="0" presId="urn:microsoft.com/office/officeart/2005/8/layout/hierarchy2"/>
    <dgm:cxn modelId="{DEA4D077-4131-483B-985D-66D21AB46D1F}" type="presParOf" srcId="{0FEF7B24-E622-42B4-AD2D-F031C7F1E187}" destId="{BA0711C1-5499-48BF-B66C-A40B74845378}" srcOrd="3" destOrd="0" presId="urn:microsoft.com/office/officeart/2005/8/layout/hierarchy2"/>
    <dgm:cxn modelId="{14F1B07C-B678-4C1D-B2BF-E7CD9D4A6F01}" type="presParOf" srcId="{BA0711C1-5499-48BF-B66C-A40B74845378}" destId="{3FFDF722-A1DE-4B1E-8EDF-8D3F5F76A1B7}" srcOrd="0" destOrd="0" presId="urn:microsoft.com/office/officeart/2005/8/layout/hierarchy2"/>
    <dgm:cxn modelId="{7368AD52-D638-41F3-9356-D7A3D28B6C89}" type="presParOf" srcId="{BA0711C1-5499-48BF-B66C-A40B74845378}" destId="{BDDEA6E9-5928-4F5C-8823-5837B861A3E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30E111-0162-4160-8683-DA3D8337019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6DB88984-B2F7-4B48-B0D9-BF25289D0098}">
      <dgm:prSet phldrT="[Texto]"/>
      <dgm:spPr/>
      <dgm:t>
        <a:bodyPr/>
        <a:lstStyle/>
        <a:p>
          <a:r>
            <a:rPr lang="pt-BR" dirty="0"/>
            <a:t>Efeitos da Citação</a:t>
          </a:r>
        </a:p>
      </dgm:t>
    </dgm:pt>
    <dgm:pt modelId="{AEEDCCE1-C4FC-4E75-A57C-F94038E2A650}" type="parTrans" cxnId="{DB4BD5A4-A2AF-4AA8-A977-8E182B5B87FD}">
      <dgm:prSet/>
      <dgm:spPr/>
      <dgm:t>
        <a:bodyPr/>
        <a:lstStyle/>
        <a:p>
          <a:endParaRPr lang="pt-BR"/>
        </a:p>
      </dgm:t>
    </dgm:pt>
    <dgm:pt modelId="{F95ECFE6-E732-4025-87CF-EF00A28DA74F}" type="sibTrans" cxnId="{DB4BD5A4-A2AF-4AA8-A977-8E182B5B87FD}">
      <dgm:prSet/>
      <dgm:spPr/>
      <dgm:t>
        <a:bodyPr/>
        <a:lstStyle/>
        <a:p>
          <a:endParaRPr lang="pt-BR"/>
        </a:p>
      </dgm:t>
    </dgm:pt>
    <dgm:pt modelId="{B7CB41D0-864E-4CF8-98B2-A88978906CC3}">
      <dgm:prSet phldrT="[Texto]"/>
      <dgm:spPr/>
      <dgm:t>
        <a:bodyPr/>
        <a:lstStyle/>
        <a:p>
          <a:r>
            <a:rPr lang="pt-BR" dirty="0"/>
            <a:t>Materiais </a:t>
          </a:r>
        </a:p>
      </dgm:t>
    </dgm:pt>
    <dgm:pt modelId="{69094372-E014-4696-8629-07935EEA4A6C}" type="parTrans" cxnId="{D8724855-958A-4557-AC81-C4C9F551C788}">
      <dgm:prSet/>
      <dgm:spPr/>
      <dgm:t>
        <a:bodyPr/>
        <a:lstStyle/>
        <a:p>
          <a:endParaRPr lang="pt-BR"/>
        </a:p>
      </dgm:t>
    </dgm:pt>
    <dgm:pt modelId="{1C609FD3-B38D-456C-93DE-FDCA818752AF}" type="sibTrans" cxnId="{D8724855-958A-4557-AC81-C4C9F551C788}">
      <dgm:prSet/>
      <dgm:spPr/>
      <dgm:t>
        <a:bodyPr/>
        <a:lstStyle/>
        <a:p>
          <a:endParaRPr lang="pt-BR"/>
        </a:p>
      </dgm:t>
    </dgm:pt>
    <dgm:pt modelId="{96418568-B700-4C93-A280-5D8662DB280A}">
      <dgm:prSet phldrT="[Texto]"/>
      <dgm:spPr/>
      <dgm:t>
        <a:bodyPr/>
        <a:lstStyle/>
        <a:p>
          <a:r>
            <a:rPr lang="pt-BR" dirty="0"/>
            <a:t>Constituição em Mora do Devedor</a:t>
          </a:r>
        </a:p>
      </dgm:t>
    </dgm:pt>
    <dgm:pt modelId="{873CBF83-80A8-4C0C-8592-A5D9661744F9}" type="parTrans" cxnId="{3FE6B996-C28D-4203-9311-9E4DF4344E8B}">
      <dgm:prSet/>
      <dgm:spPr/>
      <dgm:t>
        <a:bodyPr/>
        <a:lstStyle/>
        <a:p>
          <a:endParaRPr lang="pt-BR"/>
        </a:p>
      </dgm:t>
    </dgm:pt>
    <dgm:pt modelId="{B5DE367D-A1ED-4CE1-BF92-F7A6F1D6CE53}" type="sibTrans" cxnId="{3FE6B996-C28D-4203-9311-9E4DF4344E8B}">
      <dgm:prSet/>
      <dgm:spPr/>
      <dgm:t>
        <a:bodyPr/>
        <a:lstStyle/>
        <a:p>
          <a:endParaRPr lang="pt-BR"/>
        </a:p>
      </dgm:t>
    </dgm:pt>
    <dgm:pt modelId="{AF405643-35B0-4D3B-B0DA-626117FAD320}">
      <dgm:prSet phldrT="[Texto]"/>
      <dgm:spPr>
        <a:solidFill>
          <a:srgbClr val="FF0000"/>
        </a:solidFill>
      </dgm:spPr>
      <dgm:t>
        <a:bodyPr/>
        <a:lstStyle/>
        <a:p>
          <a:r>
            <a:rPr lang="pt-BR" dirty="0"/>
            <a:t>Interrompe a prescrição??</a:t>
          </a:r>
        </a:p>
      </dgm:t>
    </dgm:pt>
    <dgm:pt modelId="{ED5DC2E5-BE6E-4952-8205-FC757B560A8D}" type="parTrans" cxnId="{01016F35-D1AF-4C0F-BF67-8EE4A4D4B9D9}">
      <dgm:prSet/>
      <dgm:spPr/>
      <dgm:t>
        <a:bodyPr/>
        <a:lstStyle/>
        <a:p>
          <a:endParaRPr lang="pt-BR"/>
        </a:p>
      </dgm:t>
    </dgm:pt>
    <dgm:pt modelId="{14D77E9E-161F-4E7F-9135-7FFAE7FA2958}" type="sibTrans" cxnId="{01016F35-D1AF-4C0F-BF67-8EE4A4D4B9D9}">
      <dgm:prSet/>
      <dgm:spPr/>
      <dgm:t>
        <a:bodyPr/>
        <a:lstStyle/>
        <a:p>
          <a:endParaRPr lang="pt-BR"/>
        </a:p>
      </dgm:t>
    </dgm:pt>
    <dgm:pt modelId="{67D4F197-4CD8-455F-BDD7-054E78E84673}">
      <dgm:prSet phldrT="[Texto]"/>
      <dgm:spPr/>
      <dgm:t>
        <a:bodyPr/>
        <a:lstStyle/>
        <a:p>
          <a:r>
            <a:rPr lang="pt-BR" dirty="0"/>
            <a:t>Processuais</a:t>
          </a:r>
        </a:p>
      </dgm:t>
    </dgm:pt>
    <dgm:pt modelId="{8729FDD7-D423-4947-AAF1-661D6EAD2D71}" type="parTrans" cxnId="{1D12703C-83FB-4E14-B49A-D305E1F04A54}">
      <dgm:prSet/>
      <dgm:spPr/>
      <dgm:t>
        <a:bodyPr/>
        <a:lstStyle/>
        <a:p>
          <a:endParaRPr lang="pt-BR"/>
        </a:p>
      </dgm:t>
    </dgm:pt>
    <dgm:pt modelId="{49264955-41C9-4415-A035-25FD583D4719}" type="sibTrans" cxnId="{1D12703C-83FB-4E14-B49A-D305E1F04A54}">
      <dgm:prSet/>
      <dgm:spPr/>
      <dgm:t>
        <a:bodyPr/>
        <a:lstStyle/>
        <a:p>
          <a:endParaRPr lang="pt-BR"/>
        </a:p>
      </dgm:t>
    </dgm:pt>
    <dgm:pt modelId="{F60724FE-C26E-47DD-BB53-1CF171138786}">
      <dgm:prSet phldrT="[Texto]"/>
      <dgm:spPr/>
      <dgm:t>
        <a:bodyPr/>
        <a:lstStyle/>
        <a:p>
          <a:r>
            <a:rPr lang="pt-BR" dirty="0"/>
            <a:t>Litispendência</a:t>
          </a:r>
        </a:p>
      </dgm:t>
    </dgm:pt>
    <dgm:pt modelId="{AC9822B3-3340-454B-B968-1319F67B742F}" type="parTrans" cxnId="{C2620319-3AC4-4AEF-BA9B-46E2DCB652BA}">
      <dgm:prSet/>
      <dgm:spPr/>
      <dgm:t>
        <a:bodyPr/>
        <a:lstStyle/>
        <a:p>
          <a:endParaRPr lang="pt-BR"/>
        </a:p>
      </dgm:t>
    </dgm:pt>
    <dgm:pt modelId="{D582B363-1802-4C40-9E90-04638C2EA8B1}" type="sibTrans" cxnId="{C2620319-3AC4-4AEF-BA9B-46E2DCB652BA}">
      <dgm:prSet/>
      <dgm:spPr/>
      <dgm:t>
        <a:bodyPr/>
        <a:lstStyle/>
        <a:p>
          <a:endParaRPr lang="pt-BR"/>
        </a:p>
      </dgm:t>
    </dgm:pt>
    <dgm:pt modelId="{CE9E1CA3-384F-47E7-AC74-AB3FDCC99330}">
      <dgm:prSet phldrT="[Texto]"/>
      <dgm:spPr/>
      <dgm:t>
        <a:bodyPr/>
        <a:lstStyle/>
        <a:p>
          <a:r>
            <a:rPr lang="pt-BR" dirty="0"/>
            <a:t>Torna litigioso o bem</a:t>
          </a:r>
        </a:p>
      </dgm:t>
    </dgm:pt>
    <dgm:pt modelId="{1AD1168E-9F95-4F35-A4E2-FE0B9BCEEB7C}" type="parTrans" cxnId="{DDB93A23-3D17-4E3F-9A4A-D30550F71DE3}">
      <dgm:prSet/>
      <dgm:spPr/>
      <dgm:t>
        <a:bodyPr/>
        <a:lstStyle/>
        <a:p>
          <a:endParaRPr lang="pt-BR"/>
        </a:p>
      </dgm:t>
    </dgm:pt>
    <dgm:pt modelId="{366F268E-99F0-4607-88B6-A602D22025C5}" type="sibTrans" cxnId="{DDB93A23-3D17-4E3F-9A4A-D30550F71DE3}">
      <dgm:prSet/>
      <dgm:spPr/>
      <dgm:t>
        <a:bodyPr/>
        <a:lstStyle/>
        <a:p>
          <a:endParaRPr lang="pt-BR"/>
        </a:p>
      </dgm:t>
    </dgm:pt>
    <dgm:pt modelId="{4B9791A1-22C8-4543-9C2F-17B93E636FF6}" type="pres">
      <dgm:prSet presAssocID="{B330E111-0162-4160-8683-DA3D8337019F}" presName="diagram" presStyleCnt="0">
        <dgm:presLayoutVars>
          <dgm:chPref val="1"/>
          <dgm:dir/>
          <dgm:animOne val="branch"/>
          <dgm:animLvl val="lvl"/>
          <dgm:resizeHandles val="exact"/>
        </dgm:presLayoutVars>
      </dgm:prSet>
      <dgm:spPr/>
    </dgm:pt>
    <dgm:pt modelId="{3690D88F-5155-4B49-8F70-CF47D29F0FB4}" type="pres">
      <dgm:prSet presAssocID="{6DB88984-B2F7-4B48-B0D9-BF25289D0098}" presName="root1" presStyleCnt="0"/>
      <dgm:spPr/>
    </dgm:pt>
    <dgm:pt modelId="{88070674-13EF-4B04-A288-C70C04F2A3C1}" type="pres">
      <dgm:prSet presAssocID="{6DB88984-B2F7-4B48-B0D9-BF25289D0098}" presName="LevelOneTextNode" presStyleLbl="node0" presStyleIdx="0" presStyleCnt="1">
        <dgm:presLayoutVars>
          <dgm:chPref val="3"/>
        </dgm:presLayoutVars>
      </dgm:prSet>
      <dgm:spPr/>
    </dgm:pt>
    <dgm:pt modelId="{0932AB2E-C021-45EC-A8D3-165E8CACC795}" type="pres">
      <dgm:prSet presAssocID="{6DB88984-B2F7-4B48-B0D9-BF25289D0098}" presName="level2hierChild" presStyleCnt="0"/>
      <dgm:spPr/>
    </dgm:pt>
    <dgm:pt modelId="{B6A56FD1-5F9E-47AB-BC7E-3E472DEED195}" type="pres">
      <dgm:prSet presAssocID="{69094372-E014-4696-8629-07935EEA4A6C}" presName="conn2-1" presStyleLbl="parChTrans1D2" presStyleIdx="0" presStyleCnt="2"/>
      <dgm:spPr/>
    </dgm:pt>
    <dgm:pt modelId="{3DBC88B2-723F-46C5-94AA-2B07643D7D11}" type="pres">
      <dgm:prSet presAssocID="{69094372-E014-4696-8629-07935EEA4A6C}" presName="connTx" presStyleLbl="parChTrans1D2" presStyleIdx="0" presStyleCnt="2"/>
      <dgm:spPr/>
    </dgm:pt>
    <dgm:pt modelId="{E56752DD-9325-4E00-9EAA-9FBA5E705CDD}" type="pres">
      <dgm:prSet presAssocID="{B7CB41D0-864E-4CF8-98B2-A88978906CC3}" presName="root2" presStyleCnt="0"/>
      <dgm:spPr/>
    </dgm:pt>
    <dgm:pt modelId="{9AE253DE-8F54-458F-8CC7-B2F521BA609F}" type="pres">
      <dgm:prSet presAssocID="{B7CB41D0-864E-4CF8-98B2-A88978906CC3}" presName="LevelTwoTextNode" presStyleLbl="node2" presStyleIdx="0" presStyleCnt="2">
        <dgm:presLayoutVars>
          <dgm:chPref val="3"/>
        </dgm:presLayoutVars>
      </dgm:prSet>
      <dgm:spPr/>
    </dgm:pt>
    <dgm:pt modelId="{FDD30A50-F0E0-40C3-855E-F758A999034A}" type="pres">
      <dgm:prSet presAssocID="{B7CB41D0-864E-4CF8-98B2-A88978906CC3}" presName="level3hierChild" presStyleCnt="0"/>
      <dgm:spPr/>
    </dgm:pt>
    <dgm:pt modelId="{303EE815-C6BF-4EBF-844D-1518E901FF30}" type="pres">
      <dgm:prSet presAssocID="{873CBF83-80A8-4C0C-8592-A5D9661744F9}" presName="conn2-1" presStyleLbl="parChTrans1D3" presStyleIdx="0" presStyleCnt="4"/>
      <dgm:spPr/>
    </dgm:pt>
    <dgm:pt modelId="{384DE74B-491C-4717-9187-05E0B37C8C8E}" type="pres">
      <dgm:prSet presAssocID="{873CBF83-80A8-4C0C-8592-A5D9661744F9}" presName="connTx" presStyleLbl="parChTrans1D3" presStyleIdx="0" presStyleCnt="4"/>
      <dgm:spPr/>
    </dgm:pt>
    <dgm:pt modelId="{1FF3749E-8DCB-4EEB-9DA9-CD0C6C1533FD}" type="pres">
      <dgm:prSet presAssocID="{96418568-B700-4C93-A280-5D8662DB280A}" presName="root2" presStyleCnt="0"/>
      <dgm:spPr/>
    </dgm:pt>
    <dgm:pt modelId="{4B4779C4-91C3-4A0B-97CB-1324872B6541}" type="pres">
      <dgm:prSet presAssocID="{96418568-B700-4C93-A280-5D8662DB280A}" presName="LevelTwoTextNode" presStyleLbl="node3" presStyleIdx="0" presStyleCnt="4">
        <dgm:presLayoutVars>
          <dgm:chPref val="3"/>
        </dgm:presLayoutVars>
      </dgm:prSet>
      <dgm:spPr/>
    </dgm:pt>
    <dgm:pt modelId="{6F718C73-4712-4D84-9494-B6F71F9C099F}" type="pres">
      <dgm:prSet presAssocID="{96418568-B700-4C93-A280-5D8662DB280A}" presName="level3hierChild" presStyleCnt="0"/>
      <dgm:spPr/>
    </dgm:pt>
    <dgm:pt modelId="{E58416F4-74A9-42B9-B480-18D63CA30E46}" type="pres">
      <dgm:prSet presAssocID="{ED5DC2E5-BE6E-4952-8205-FC757B560A8D}" presName="conn2-1" presStyleLbl="parChTrans1D3" presStyleIdx="1" presStyleCnt="4"/>
      <dgm:spPr/>
    </dgm:pt>
    <dgm:pt modelId="{2EFA448E-BF22-4F68-AA8D-7AFC5438B11C}" type="pres">
      <dgm:prSet presAssocID="{ED5DC2E5-BE6E-4952-8205-FC757B560A8D}" presName="connTx" presStyleLbl="parChTrans1D3" presStyleIdx="1" presStyleCnt="4"/>
      <dgm:spPr/>
    </dgm:pt>
    <dgm:pt modelId="{711182A6-337F-4ED9-ADE5-48E9642A0167}" type="pres">
      <dgm:prSet presAssocID="{AF405643-35B0-4D3B-B0DA-626117FAD320}" presName="root2" presStyleCnt="0"/>
      <dgm:spPr/>
    </dgm:pt>
    <dgm:pt modelId="{94CD581E-F3E4-4770-975B-54BF661BF508}" type="pres">
      <dgm:prSet presAssocID="{AF405643-35B0-4D3B-B0DA-626117FAD320}" presName="LevelTwoTextNode" presStyleLbl="node3" presStyleIdx="1" presStyleCnt="4">
        <dgm:presLayoutVars>
          <dgm:chPref val="3"/>
        </dgm:presLayoutVars>
      </dgm:prSet>
      <dgm:spPr/>
    </dgm:pt>
    <dgm:pt modelId="{B183B674-2CAE-4399-B33A-4D9F5FA42AB9}" type="pres">
      <dgm:prSet presAssocID="{AF405643-35B0-4D3B-B0DA-626117FAD320}" presName="level3hierChild" presStyleCnt="0"/>
      <dgm:spPr/>
    </dgm:pt>
    <dgm:pt modelId="{94872C0D-B57A-48B8-89E4-873E8192AB65}" type="pres">
      <dgm:prSet presAssocID="{8729FDD7-D423-4947-AAF1-661D6EAD2D71}" presName="conn2-1" presStyleLbl="parChTrans1D2" presStyleIdx="1" presStyleCnt="2"/>
      <dgm:spPr/>
    </dgm:pt>
    <dgm:pt modelId="{D65E1AC4-6F8B-4C7D-AC8B-886A3852ECBE}" type="pres">
      <dgm:prSet presAssocID="{8729FDD7-D423-4947-AAF1-661D6EAD2D71}" presName="connTx" presStyleLbl="parChTrans1D2" presStyleIdx="1" presStyleCnt="2"/>
      <dgm:spPr/>
    </dgm:pt>
    <dgm:pt modelId="{655E63A8-7115-485D-B070-7AC0FCD804E7}" type="pres">
      <dgm:prSet presAssocID="{67D4F197-4CD8-455F-BDD7-054E78E84673}" presName="root2" presStyleCnt="0"/>
      <dgm:spPr/>
    </dgm:pt>
    <dgm:pt modelId="{98B76F89-2E0A-4A78-B753-6324FD0A85C2}" type="pres">
      <dgm:prSet presAssocID="{67D4F197-4CD8-455F-BDD7-054E78E84673}" presName="LevelTwoTextNode" presStyleLbl="node2" presStyleIdx="1" presStyleCnt="2">
        <dgm:presLayoutVars>
          <dgm:chPref val="3"/>
        </dgm:presLayoutVars>
      </dgm:prSet>
      <dgm:spPr/>
    </dgm:pt>
    <dgm:pt modelId="{7512C12C-F58F-4B85-A514-D3A111985D8E}" type="pres">
      <dgm:prSet presAssocID="{67D4F197-4CD8-455F-BDD7-054E78E84673}" presName="level3hierChild" presStyleCnt="0"/>
      <dgm:spPr/>
    </dgm:pt>
    <dgm:pt modelId="{A9E14469-27BF-48FC-B1BF-8B76504CD8A7}" type="pres">
      <dgm:prSet presAssocID="{AC9822B3-3340-454B-B968-1319F67B742F}" presName="conn2-1" presStyleLbl="parChTrans1D3" presStyleIdx="2" presStyleCnt="4"/>
      <dgm:spPr/>
    </dgm:pt>
    <dgm:pt modelId="{DDDBABC1-3EF6-457E-AC77-55C9066E0F97}" type="pres">
      <dgm:prSet presAssocID="{AC9822B3-3340-454B-B968-1319F67B742F}" presName="connTx" presStyleLbl="parChTrans1D3" presStyleIdx="2" presStyleCnt="4"/>
      <dgm:spPr/>
    </dgm:pt>
    <dgm:pt modelId="{BA49DA9A-D5B6-4284-A1E5-0919987E3CBE}" type="pres">
      <dgm:prSet presAssocID="{F60724FE-C26E-47DD-BB53-1CF171138786}" presName="root2" presStyleCnt="0"/>
      <dgm:spPr/>
    </dgm:pt>
    <dgm:pt modelId="{5349D7D0-8915-4A7A-97EF-7BAF353E6058}" type="pres">
      <dgm:prSet presAssocID="{F60724FE-C26E-47DD-BB53-1CF171138786}" presName="LevelTwoTextNode" presStyleLbl="node3" presStyleIdx="2" presStyleCnt="4">
        <dgm:presLayoutVars>
          <dgm:chPref val="3"/>
        </dgm:presLayoutVars>
      </dgm:prSet>
      <dgm:spPr/>
    </dgm:pt>
    <dgm:pt modelId="{BD1FCBC9-AE5E-4122-BFF7-FEE17A066011}" type="pres">
      <dgm:prSet presAssocID="{F60724FE-C26E-47DD-BB53-1CF171138786}" presName="level3hierChild" presStyleCnt="0"/>
      <dgm:spPr/>
    </dgm:pt>
    <dgm:pt modelId="{D7A6879D-17EC-4108-9C67-8E670E9DE665}" type="pres">
      <dgm:prSet presAssocID="{1AD1168E-9F95-4F35-A4E2-FE0B9BCEEB7C}" presName="conn2-1" presStyleLbl="parChTrans1D3" presStyleIdx="3" presStyleCnt="4"/>
      <dgm:spPr/>
    </dgm:pt>
    <dgm:pt modelId="{C2229688-B5B3-4AC5-928E-C9C5A939618F}" type="pres">
      <dgm:prSet presAssocID="{1AD1168E-9F95-4F35-A4E2-FE0B9BCEEB7C}" presName="connTx" presStyleLbl="parChTrans1D3" presStyleIdx="3" presStyleCnt="4"/>
      <dgm:spPr/>
    </dgm:pt>
    <dgm:pt modelId="{0E2325F1-018C-43E6-B700-CC3333478BE9}" type="pres">
      <dgm:prSet presAssocID="{CE9E1CA3-384F-47E7-AC74-AB3FDCC99330}" presName="root2" presStyleCnt="0"/>
      <dgm:spPr/>
    </dgm:pt>
    <dgm:pt modelId="{CC531D72-312D-460C-B0DF-087799857A81}" type="pres">
      <dgm:prSet presAssocID="{CE9E1CA3-384F-47E7-AC74-AB3FDCC99330}" presName="LevelTwoTextNode" presStyleLbl="node3" presStyleIdx="3" presStyleCnt="4">
        <dgm:presLayoutVars>
          <dgm:chPref val="3"/>
        </dgm:presLayoutVars>
      </dgm:prSet>
      <dgm:spPr/>
    </dgm:pt>
    <dgm:pt modelId="{E8C63808-6D94-4141-9757-8DCFF0E09897}" type="pres">
      <dgm:prSet presAssocID="{CE9E1CA3-384F-47E7-AC74-AB3FDCC99330}" presName="level3hierChild" presStyleCnt="0"/>
      <dgm:spPr/>
    </dgm:pt>
  </dgm:ptLst>
  <dgm:cxnLst>
    <dgm:cxn modelId="{A4313402-DE3D-4EBC-9805-8FC3B40F3376}" type="presOf" srcId="{8729FDD7-D423-4947-AAF1-661D6EAD2D71}" destId="{D65E1AC4-6F8B-4C7D-AC8B-886A3852ECBE}" srcOrd="1" destOrd="0" presId="urn:microsoft.com/office/officeart/2005/8/layout/hierarchy2"/>
    <dgm:cxn modelId="{C2620319-3AC4-4AEF-BA9B-46E2DCB652BA}" srcId="{67D4F197-4CD8-455F-BDD7-054E78E84673}" destId="{F60724FE-C26E-47DD-BB53-1CF171138786}" srcOrd="0" destOrd="0" parTransId="{AC9822B3-3340-454B-B968-1319F67B742F}" sibTransId="{D582B363-1802-4C40-9E90-04638C2EA8B1}"/>
    <dgm:cxn modelId="{DDB93A23-3D17-4E3F-9A4A-D30550F71DE3}" srcId="{67D4F197-4CD8-455F-BDD7-054E78E84673}" destId="{CE9E1CA3-384F-47E7-AC74-AB3FDCC99330}" srcOrd="1" destOrd="0" parTransId="{1AD1168E-9F95-4F35-A4E2-FE0B9BCEEB7C}" sibTransId="{366F268E-99F0-4607-88B6-A602D22025C5}"/>
    <dgm:cxn modelId="{01016F35-D1AF-4C0F-BF67-8EE4A4D4B9D9}" srcId="{B7CB41D0-864E-4CF8-98B2-A88978906CC3}" destId="{AF405643-35B0-4D3B-B0DA-626117FAD320}" srcOrd="1" destOrd="0" parTransId="{ED5DC2E5-BE6E-4952-8205-FC757B560A8D}" sibTransId="{14D77E9E-161F-4E7F-9135-7FFAE7FA2958}"/>
    <dgm:cxn modelId="{1D12703C-83FB-4E14-B49A-D305E1F04A54}" srcId="{6DB88984-B2F7-4B48-B0D9-BF25289D0098}" destId="{67D4F197-4CD8-455F-BDD7-054E78E84673}" srcOrd="1" destOrd="0" parTransId="{8729FDD7-D423-4947-AAF1-661D6EAD2D71}" sibTransId="{49264955-41C9-4415-A035-25FD583D4719}"/>
    <dgm:cxn modelId="{E760923E-F359-4AA2-B5E2-9A8803A983C2}" type="presOf" srcId="{69094372-E014-4696-8629-07935EEA4A6C}" destId="{B6A56FD1-5F9E-47AB-BC7E-3E472DEED195}" srcOrd="0" destOrd="0" presId="urn:microsoft.com/office/officeart/2005/8/layout/hierarchy2"/>
    <dgm:cxn modelId="{0BDEA944-357F-4BA6-8C5B-FF6A6A573276}" type="presOf" srcId="{F60724FE-C26E-47DD-BB53-1CF171138786}" destId="{5349D7D0-8915-4A7A-97EF-7BAF353E6058}" srcOrd="0" destOrd="0" presId="urn:microsoft.com/office/officeart/2005/8/layout/hierarchy2"/>
    <dgm:cxn modelId="{2D7B4E4A-6EB9-4CEB-8A5E-3BEBFAF94457}" type="presOf" srcId="{AC9822B3-3340-454B-B968-1319F67B742F}" destId="{A9E14469-27BF-48FC-B1BF-8B76504CD8A7}" srcOrd="0" destOrd="0" presId="urn:microsoft.com/office/officeart/2005/8/layout/hierarchy2"/>
    <dgm:cxn modelId="{654E2A4F-0D81-4CDA-8ACC-D7D792369D15}" type="presOf" srcId="{96418568-B700-4C93-A280-5D8662DB280A}" destId="{4B4779C4-91C3-4A0B-97CB-1324872B6541}" srcOrd="0" destOrd="0" presId="urn:microsoft.com/office/officeart/2005/8/layout/hierarchy2"/>
    <dgm:cxn modelId="{D8724855-958A-4557-AC81-C4C9F551C788}" srcId="{6DB88984-B2F7-4B48-B0D9-BF25289D0098}" destId="{B7CB41D0-864E-4CF8-98B2-A88978906CC3}" srcOrd="0" destOrd="0" parTransId="{69094372-E014-4696-8629-07935EEA4A6C}" sibTransId="{1C609FD3-B38D-456C-93DE-FDCA818752AF}"/>
    <dgm:cxn modelId="{BD3B0962-2BC2-491C-94CD-12E7694D83A1}" type="presOf" srcId="{6DB88984-B2F7-4B48-B0D9-BF25289D0098}" destId="{88070674-13EF-4B04-A288-C70C04F2A3C1}" srcOrd="0" destOrd="0" presId="urn:microsoft.com/office/officeart/2005/8/layout/hierarchy2"/>
    <dgm:cxn modelId="{C8D43B6F-7208-4C2F-90A2-73A50A7C2866}" type="presOf" srcId="{ED5DC2E5-BE6E-4952-8205-FC757B560A8D}" destId="{2EFA448E-BF22-4F68-AA8D-7AFC5438B11C}" srcOrd="1" destOrd="0" presId="urn:microsoft.com/office/officeart/2005/8/layout/hierarchy2"/>
    <dgm:cxn modelId="{A6997E79-4E8F-4B5C-AE15-D752329A0BC0}" type="presOf" srcId="{873CBF83-80A8-4C0C-8592-A5D9661744F9}" destId="{384DE74B-491C-4717-9187-05E0B37C8C8E}" srcOrd="1" destOrd="0" presId="urn:microsoft.com/office/officeart/2005/8/layout/hierarchy2"/>
    <dgm:cxn modelId="{B1A29785-334D-4C42-B3EE-6E059A6BACC3}" type="presOf" srcId="{67D4F197-4CD8-455F-BDD7-054E78E84673}" destId="{98B76F89-2E0A-4A78-B753-6324FD0A85C2}" srcOrd="0" destOrd="0" presId="urn:microsoft.com/office/officeart/2005/8/layout/hierarchy2"/>
    <dgm:cxn modelId="{3FE6B996-C28D-4203-9311-9E4DF4344E8B}" srcId="{B7CB41D0-864E-4CF8-98B2-A88978906CC3}" destId="{96418568-B700-4C93-A280-5D8662DB280A}" srcOrd="0" destOrd="0" parTransId="{873CBF83-80A8-4C0C-8592-A5D9661744F9}" sibTransId="{B5DE367D-A1ED-4CE1-BF92-F7A6F1D6CE53}"/>
    <dgm:cxn modelId="{DB4BD5A4-A2AF-4AA8-A977-8E182B5B87FD}" srcId="{B330E111-0162-4160-8683-DA3D8337019F}" destId="{6DB88984-B2F7-4B48-B0D9-BF25289D0098}" srcOrd="0" destOrd="0" parTransId="{AEEDCCE1-C4FC-4E75-A57C-F94038E2A650}" sibTransId="{F95ECFE6-E732-4025-87CF-EF00A28DA74F}"/>
    <dgm:cxn modelId="{9C18D1AE-842B-4867-8DFD-99CD4525153A}" type="presOf" srcId="{69094372-E014-4696-8629-07935EEA4A6C}" destId="{3DBC88B2-723F-46C5-94AA-2B07643D7D11}" srcOrd="1" destOrd="0" presId="urn:microsoft.com/office/officeart/2005/8/layout/hierarchy2"/>
    <dgm:cxn modelId="{898BD2B3-843F-4293-B5A4-8B0863A739F5}" type="presOf" srcId="{ED5DC2E5-BE6E-4952-8205-FC757B560A8D}" destId="{E58416F4-74A9-42B9-B480-18D63CA30E46}" srcOrd="0" destOrd="0" presId="urn:microsoft.com/office/officeart/2005/8/layout/hierarchy2"/>
    <dgm:cxn modelId="{D5EFF3B7-31C9-4B40-A471-65E9D30564C3}" type="presOf" srcId="{1AD1168E-9F95-4F35-A4E2-FE0B9BCEEB7C}" destId="{D7A6879D-17EC-4108-9C67-8E670E9DE665}" srcOrd="0" destOrd="0" presId="urn:microsoft.com/office/officeart/2005/8/layout/hierarchy2"/>
    <dgm:cxn modelId="{79EC4BD4-4AE4-4879-ACB8-1880CEACA8AD}" type="presOf" srcId="{B330E111-0162-4160-8683-DA3D8337019F}" destId="{4B9791A1-22C8-4543-9C2F-17B93E636FF6}" srcOrd="0" destOrd="0" presId="urn:microsoft.com/office/officeart/2005/8/layout/hierarchy2"/>
    <dgm:cxn modelId="{3C822ADC-881D-4FC4-A190-108B9B1E757B}" type="presOf" srcId="{AC9822B3-3340-454B-B968-1319F67B742F}" destId="{DDDBABC1-3EF6-457E-AC77-55C9066E0F97}" srcOrd="1" destOrd="0" presId="urn:microsoft.com/office/officeart/2005/8/layout/hierarchy2"/>
    <dgm:cxn modelId="{48D1C7DC-7182-4E4A-8CD2-E3165C5A00A5}" type="presOf" srcId="{B7CB41D0-864E-4CF8-98B2-A88978906CC3}" destId="{9AE253DE-8F54-458F-8CC7-B2F521BA609F}" srcOrd="0" destOrd="0" presId="urn:microsoft.com/office/officeart/2005/8/layout/hierarchy2"/>
    <dgm:cxn modelId="{AD9E3BDE-E477-4065-BEAC-81B7DB2B478C}" type="presOf" srcId="{1AD1168E-9F95-4F35-A4E2-FE0B9BCEEB7C}" destId="{C2229688-B5B3-4AC5-928E-C9C5A939618F}" srcOrd="1" destOrd="0" presId="urn:microsoft.com/office/officeart/2005/8/layout/hierarchy2"/>
    <dgm:cxn modelId="{DAA0AFE2-BD6D-43E1-B12D-2E103FE90667}" type="presOf" srcId="{AF405643-35B0-4D3B-B0DA-626117FAD320}" destId="{94CD581E-F3E4-4770-975B-54BF661BF508}" srcOrd="0" destOrd="0" presId="urn:microsoft.com/office/officeart/2005/8/layout/hierarchy2"/>
    <dgm:cxn modelId="{56CE48F5-8420-4D1C-A68C-6817AF96A58E}" type="presOf" srcId="{873CBF83-80A8-4C0C-8592-A5D9661744F9}" destId="{303EE815-C6BF-4EBF-844D-1518E901FF30}" srcOrd="0" destOrd="0" presId="urn:microsoft.com/office/officeart/2005/8/layout/hierarchy2"/>
    <dgm:cxn modelId="{B568F5F8-042A-4554-B71A-DA5A408318F9}" type="presOf" srcId="{8729FDD7-D423-4947-AAF1-661D6EAD2D71}" destId="{94872C0D-B57A-48B8-89E4-873E8192AB65}" srcOrd="0" destOrd="0" presId="urn:microsoft.com/office/officeart/2005/8/layout/hierarchy2"/>
    <dgm:cxn modelId="{330D65F9-61FE-4E08-9F12-75F567E01699}" type="presOf" srcId="{CE9E1CA3-384F-47E7-AC74-AB3FDCC99330}" destId="{CC531D72-312D-460C-B0DF-087799857A81}" srcOrd="0" destOrd="0" presId="urn:microsoft.com/office/officeart/2005/8/layout/hierarchy2"/>
    <dgm:cxn modelId="{D3A40C8F-D5F8-42A7-9480-BED589C25E49}" type="presParOf" srcId="{4B9791A1-22C8-4543-9C2F-17B93E636FF6}" destId="{3690D88F-5155-4B49-8F70-CF47D29F0FB4}" srcOrd="0" destOrd="0" presId="urn:microsoft.com/office/officeart/2005/8/layout/hierarchy2"/>
    <dgm:cxn modelId="{D9DA875E-F009-43FD-85EE-6B7E6B92B2F2}" type="presParOf" srcId="{3690D88F-5155-4B49-8F70-CF47D29F0FB4}" destId="{88070674-13EF-4B04-A288-C70C04F2A3C1}" srcOrd="0" destOrd="0" presId="urn:microsoft.com/office/officeart/2005/8/layout/hierarchy2"/>
    <dgm:cxn modelId="{E1AAB8B0-ECE0-40D6-98E0-EA3935163EEA}" type="presParOf" srcId="{3690D88F-5155-4B49-8F70-CF47D29F0FB4}" destId="{0932AB2E-C021-45EC-A8D3-165E8CACC795}" srcOrd="1" destOrd="0" presId="urn:microsoft.com/office/officeart/2005/8/layout/hierarchy2"/>
    <dgm:cxn modelId="{0F89DFFE-9726-4617-A663-AF54D0130CEC}" type="presParOf" srcId="{0932AB2E-C021-45EC-A8D3-165E8CACC795}" destId="{B6A56FD1-5F9E-47AB-BC7E-3E472DEED195}" srcOrd="0" destOrd="0" presId="urn:microsoft.com/office/officeart/2005/8/layout/hierarchy2"/>
    <dgm:cxn modelId="{DB82C3DD-E2FE-4E65-8CB8-497AA2413AA5}" type="presParOf" srcId="{B6A56FD1-5F9E-47AB-BC7E-3E472DEED195}" destId="{3DBC88B2-723F-46C5-94AA-2B07643D7D11}" srcOrd="0" destOrd="0" presId="urn:microsoft.com/office/officeart/2005/8/layout/hierarchy2"/>
    <dgm:cxn modelId="{5204A913-EDE9-4474-B1AA-3E81FBCB2B3A}" type="presParOf" srcId="{0932AB2E-C021-45EC-A8D3-165E8CACC795}" destId="{E56752DD-9325-4E00-9EAA-9FBA5E705CDD}" srcOrd="1" destOrd="0" presId="urn:microsoft.com/office/officeart/2005/8/layout/hierarchy2"/>
    <dgm:cxn modelId="{6E8591B7-BDE3-498F-BABB-44BF13171036}" type="presParOf" srcId="{E56752DD-9325-4E00-9EAA-9FBA5E705CDD}" destId="{9AE253DE-8F54-458F-8CC7-B2F521BA609F}" srcOrd="0" destOrd="0" presId="urn:microsoft.com/office/officeart/2005/8/layout/hierarchy2"/>
    <dgm:cxn modelId="{A5FE9B15-F645-41C1-8489-0A98AA3A7701}" type="presParOf" srcId="{E56752DD-9325-4E00-9EAA-9FBA5E705CDD}" destId="{FDD30A50-F0E0-40C3-855E-F758A999034A}" srcOrd="1" destOrd="0" presId="urn:microsoft.com/office/officeart/2005/8/layout/hierarchy2"/>
    <dgm:cxn modelId="{3A3E947D-BFE4-490E-AD0D-E3E982A54694}" type="presParOf" srcId="{FDD30A50-F0E0-40C3-855E-F758A999034A}" destId="{303EE815-C6BF-4EBF-844D-1518E901FF30}" srcOrd="0" destOrd="0" presId="urn:microsoft.com/office/officeart/2005/8/layout/hierarchy2"/>
    <dgm:cxn modelId="{EDB1DBB3-F2C5-4377-950D-211F65594271}" type="presParOf" srcId="{303EE815-C6BF-4EBF-844D-1518E901FF30}" destId="{384DE74B-491C-4717-9187-05E0B37C8C8E}" srcOrd="0" destOrd="0" presId="urn:microsoft.com/office/officeart/2005/8/layout/hierarchy2"/>
    <dgm:cxn modelId="{06364ED9-B77B-4737-9181-103300E081A2}" type="presParOf" srcId="{FDD30A50-F0E0-40C3-855E-F758A999034A}" destId="{1FF3749E-8DCB-4EEB-9DA9-CD0C6C1533FD}" srcOrd="1" destOrd="0" presId="urn:microsoft.com/office/officeart/2005/8/layout/hierarchy2"/>
    <dgm:cxn modelId="{FC968ABD-EA00-405B-8489-9FFEA362F376}" type="presParOf" srcId="{1FF3749E-8DCB-4EEB-9DA9-CD0C6C1533FD}" destId="{4B4779C4-91C3-4A0B-97CB-1324872B6541}" srcOrd="0" destOrd="0" presId="urn:microsoft.com/office/officeart/2005/8/layout/hierarchy2"/>
    <dgm:cxn modelId="{F6B07A4D-AF4C-4729-9F8B-C5AF0F3C7DBC}" type="presParOf" srcId="{1FF3749E-8DCB-4EEB-9DA9-CD0C6C1533FD}" destId="{6F718C73-4712-4D84-9494-B6F71F9C099F}" srcOrd="1" destOrd="0" presId="urn:microsoft.com/office/officeart/2005/8/layout/hierarchy2"/>
    <dgm:cxn modelId="{6A83FE2D-2436-4693-BAFD-69D3D0FFCE9B}" type="presParOf" srcId="{FDD30A50-F0E0-40C3-855E-F758A999034A}" destId="{E58416F4-74A9-42B9-B480-18D63CA30E46}" srcOrd="2" destOrd="0" presId="urn:microsoft.com/office/officeart/2005/8/layout/hierarchy2"/>
    <dgm:cxn modelId="{17E6E47F-CFB7-454C-B74A-1E71320A2CBB}" type="presParOf" srcId="{E58416F4-74A9-42B9-B480-18D63CA30E46}" destId="{2EFA448E-BF22-4F68-AA8D-7AFC5438B11C}" srcOrd="0" destOrd="0" presId="urn:microsoft.com/office/officeart/2005/8/layout/hierarchy2"/>
    <dgm:cxn modelId="{D6B7FC8B-100C-42B1-88CE-3FEB380E13A5}" type="presParOf" srcId="{FDD30A50-F0E0-40C3-855E-F758A999034A}" destId="{711182A6-337F-4ED9-ADE5-48E9642A0167}" srcOrd="3" destOrd="0" presId="urn:microsoft.com/office/officeart/2005/8/layout/hierarchy2"/>
    <dgm:cxn modelId="{8D2BE143-0EFD-4BB0-8623-0885A8CBB8F8}" type="presParOf" srcId="{711182A6-337F-4ED9-ADE5-48E9642A0167}" destId="{94CD581E-F3E4-4770-975B-54BF661BF508}" srcOrd="0" destOrd="0" presId="urn:microsoft.com/office/officeart/2005/8/layout/hierarchy2"/>
    <dgm:cxn modelId="{C6C3CA32-0FC6-41B9-BBAA-E748C740150B}" type="presParOf" srcId="{711182A6-337F-4ED9-ADE5-48E9642A0167}" destId="{B183B674-2CAE-4399-B33A-4D9F5FA42AB9}" srcOrd="1" destOrd="0" presId="urn:microsoft.com/office/officeart/2005/8/layout/hierarchy2"/>
    <dgm:cxn modelId="{CC5760BC-C2B3-4595-9957-0C6DD05A0FF8}" type="presParOf" srcId="{0932AB2E-C021-45EC-A8D3-165E8CACC795}" destId="{94872C0D-B57A-48B8-89E4-873E8192AB65}" srcOrd="2" destOrd="0" presId="urn:microsoft.com/office/officeart/2005/8/layout/hierarchy2"/>
    <dgm:cxn modelId="{503DDE77-867A-440D-90D0-302F957DA2BF}" type="presParOf" srcId="{94872C0D-B57A-48B8-89E4-873E8192AB65}" destId="{D65E1AC4-6F8B-4C7D-AC8B-886A3852ECBE}" srcOrd="0" destOrd="0" presId="urn:microsoft.com/office/officeart/2005/8/layout/hierarchy2"/>
    <dgm:cxn modelId="{8672CEFF-715A-4108-A2AD-C88FB95EB1DE}" type="presParOf" srcId="{0932AB2E-C021-45EC-A8D3-165E8CACC795}" destId="{655E63A8-7115-485D-B070-7AC0FCD804E7}" srcOrd="3" destOrd="0" presId="urn:microsoft.com/office/officeart/2005/8/layout/hierarchy2"/>
    <dgm:cxn modelId="{50DC5CEA-731C-467C-BA71-F9BC6FED831F}" type="presParOf" srcId="{655E63A8-7115-485D-B070-7AC0FCD804E7}" destId="{98B76F89-2E0A-4A78-B753-6324FD0A85C2}" srcOrd="0" destOrd="0" presId="urn:microsoft.com/office/officeart/2005/8/layout/hierarchy2"/>
    <dgm:cxn modelId="{84DE2849-4F14-4EB8-97D9-5DB66726277F}" type="presParOf" srcId="{655E63A8-7115-485D-B070-7AC0FCD804E7}" destId="{7512C12C-F58F-4B85-A514-D3A111985D8E}" srcOrd="1" destOrd="0" presId="urn:microsoft.com/office/officeart/2005/8/layout/hierarchy2"/>
    <dgm:cxn modelId="{6C33D697-3BCC-49C9-AF58-C72E0AB276F8}" type="presParOf" srcId="{7512C12C-F58F-4B85-A514-D3A111985D8E}" destId="{A9E14469-27BF-48FC-B1BF-8B76504CD8A7}" srcOrd="0" destOrd="0" presId="urn:microsoft.com/office/officeart/2005/8/layout/hierarchy2"/>
    <dgm:cxn modelId="{A6140749-1C09-4E02-BA50-9A5362B084EA}" type="presParOf" srcId="{A9E14469-27BF-48FC-B1BF-8B76504CD8A7}" destId="{DDDBABC1-3EF6-457E-AC77-55C9066E0F97}" srcOrd="0" destOrd="0" presId="urn:microsoft.com/office/officeart/2005/8/layout/hierarchy2"/>
    <dgm:cxn modelId="{31CFD34A-F5C7-48C2-991B-623EB722857D}" type="presParOf" srcId="{7512C12C-F58F-4B85-A514-D3A111985D8E}" destId="{BA49DA9A-D5B6-4284-A1E5-0919987E3CBE}" srcOrd="1" destOrd="0" presId="urn:microsoft.com/office/officeart/2005/8/layout/hierarchy2"/>
    <dgm:cxn modelId="{687A5F5B-BDD4-44F7-9C16-A111C2BE1FDE}" type="presParOf" srcId="{BA49DA9A-D5B6-4284-A1E5-0919987E3CBE}" destId="{5349D7D0-8915-4A7A-97EF-7BAF353E6058}" srcOrd="0" destOrd="0" presId="urn:microsoft.com/office/officeart/2005/8/layout/hierarchy2"/>
    <dgm:cxn modelId="{E0322DC9-AA33-4823-B647-8C372D230100}" type="presParOf" srcId="{BA49DA9A-D5B6-4284-A1E5-0919987E3CBE}" destId="{BD1FCBC9-AE5E-4122-BFF7-FEE17A066011}" srcOrd="1" destOrd="0" presId="urn:microsoft.com/office/officeart/2005/8/layout/hierarchy2"/>
    <dgm:cxn modelId="{EA89E69F-8599-4772-9EF5-12FEC6B1CB7D}" type="presParOf" srcId="{7512C12C-F58F-4B85-A514-D3A111985D8E}" destId="{D7A6879D-17EC-4108-9C67-8E670E9DE665}" srcOrd="2" destOrd="0" presId="urn:microsoft.com/office/officeart/2005/8/layout/hierarchy2"/>
    <dgm:cxn modelId="{3BD2CE5A-E41A-4888-BDBA-EFD0C50409C9}" type="presParOf" srcId="{D7A6879D-17EC-4108-9C67-8E670E9DE665}" destId="{C2229688-B5B3-4AC5-928E-C9C5A939618F}" srcOrd="0" destOrd="0" presId="urn:microsoft.com/office/officeart/2005/8/layout/hierarchy2"/>
    <dgm:cxn modelId="{07150E05-7420-45DF-ADD6-0B519DA58743}" type="presParOf" srcId="{7512C12C-F58F-4B85-A514-D3A111985D8E}" destId="{0E2325F1-018C-43E6-B700-CC3333478BE9}" srcOrd="3" destOrd="0" presId="urn:microsoft.com/office/officeart/2005/8/layout/hierarchy2"/>
    <dgm:cxn modelId="{1837B05B-81DC-487C-910D-F9D0FC871383}" type="presParOf" srcId="{0E2325F1-018C-43E6-B700-CC3333478BE9}" destId="{CC531D72-312D-460C-B0DF-087799857A81}" srcOrd="0" destOrd="0" presId="urn:microsoft.com/office/officeart/2005/8/layout/hierarchy2"/>
    <dgm:cxn modelId="{F94F94C4-FBC9-4561-AE63-257FFCADF88E}" type="presParOf" srcId="{0E2325F1-018C-43E6-B700-CC3333478BE9}" destId="{E8C63808-6D94-4141-9757-8DCFF0E0989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10BD52-3A2C-4521-A84C-5E3D76C47E6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t-BR"/>
        </a:p>
      </dgm:t>
    </dgm:pt>
    <dgm:pt modelId="{A4294A56-C6CD-45E7-A475-5911EF7F30E2}">
      <dgm:prSet phldrT="[Texto]"/>
      <dgm:spPr/>
      <dgm:t>
        <a:bodyPr/>
        <a:lstStyle/>
        <a:p>
          <a:r>
            <a:rPr lang="pt-BR" b="1" dirty="0"/>
            <a:t>Litispendência</a:t>
          </a:r>
        </a:p>
      </dgm:t>
    </dgm:pt>
    <dgm:pt modelId="{45D09F04-8F04-4847-8790-EBB699F6BC52}" type="parTrans" cxnId="{7133CFBD-EB7E-4610-B1BE-55BC39E9AE51}">
      <dgm:prSet/>
      <dgm:spPr/>
      <dgm:t>
        <a:bodyPr/>
        <a:lstStyle/>
        <a:p>
          <a:endParaRPr lang="pt-BR"/>
        </a:p>
      </dgm:t>
    </dgm:pt>
    <dgm:pt modelId="{C626FE4B-EF64-476A-88D4-DCC039F787B9}" type="sibTrans" cxnId="{7133CFBD-EB7E-4610-B1BE-55BC39E9AE51}">
      <dgm:prSet/>
      <dgm:spPr/>
      <dgm:t>
        <a:bodyPr/>
        <a:lstStyle/>
        <a:p>
          <a:endParaRPr lang="pt-BR"/>
        </a:p>
      </dgm:t>
    </dgm:pt>
    <dgm:pt modelId="{0A0C86CA-D1EB-4437-9502-291F7B5DDF53}">
      <dgm:prSet phldrT="[Texto]"/>
      <dgm:spPr/>
      <dgm:t>
        <a:bodyPr/>
        <a:lstStyle/>
        <a:p>
          <a:r>
            <a:rPr lang="pt-BR" dirty="0"/>
            <a:t>Pressuposto Processual Negativo</a:t>
          </a:r>
        </a:p>
      </dgm:t>
    </dgm:pt>
    <dgm:pt modelId="{29F1B2A0-32EC-479F-BF06-AC21BDFE1393}" type="parTrans" cxnId="{47552806-8066-497C-8081-59CBE2CB12D3}">
      <dgm:prSet/>
      <dgm:spPr/>
      <dgm:t>
        <a:bodyPr/>
        <a:lstStyle/>
        <a:p>
          <a:endParaRPr lang="pt-BR"/>
        </a:p>
      </dgm:t>
    </dgm:pt>
    <dgm:pt modelId="{A35A1D01-1235-48CA-A069-FB39ACA189AD}" type="sibTrans" cxnId="{47552806-8066-497C-8081-59CBE2CB12D3}">
      <dgm:prSet/>
      <dgm:spPr/>
      <dgm:t>
        <a:bodyPr/>
        <a:lstStyle/>
        <a:p>
          <a:endParaRPr lang="pt-BR"/>
        </a:p>
      </dgm:t>
    </dgm:pt>
    <dgm:pt modelId="{3F965B83-69E7-46F9-A908-6B7F09A7E91B}">
      <dgm:prSet phldrT="[Texto]"/>
      <dgm:spPr/>
      <dgm:t>
        <a:bodyPr/>
        <a:lstStyle/>
        <a:p>
          <a:r>
            <a:rPr lang="pt-BR" dirty="0"/>
            <a:t>Extinção do Processo Posterior sem Resolução do Mérito</a:t>
          </a:r>
        </a:p>
      </dgm:t>
    </dgm:pt>
    <dgm:pt modelId="{CA173456-A00B-4B70-8040-1B42151797EF}" type="parTrans" cxnId="{07586469-0BAF-4F2E-83DD-B7FB1EF76915}">
      <dgm:prSet/>
      <dgm:spPr/>
      <dgm:t>
        <a:bodyPr/>
        <a:lstStyle/>
        <a:p>
          <a:endParaRPr lang="pt-BR"/>
        </a:p>
      </dgm:t>
    </dgm:pt>
    <dgm:pt modelId="{E8E89123-FECF-44E2-BE9E-E8042E318B1F}" type="sibTrans" cxnId="{07586469-0BAF-4F2E-83DD-B7FB1EF76915}">
      <dgm:prSet/>
      <dgm:spPr/>
      <dgm:t>
        <a:bodyPr/>
        <a:lstStyle/>
        <a:p>
          <a:endParaRPr lang="pt-BR"/>
        </a:p>
      </dgm:t>
    </dgm:pt>
    <dgm:pt modelId="{CCD975E8-F054-4205-9970-E162FB5FF7BC}">
      <dgm:prSet phldrT="[Texto]"/>
      <dgm:spPr/>
      <dgm:t>
        <a:bodyPr/>
        <a:lstStyle/>
        <a:p>
          <a:r>
            <a:rPr lang="pt-BR" dirty="0"/>
            <a:t>Art. 337, 1º e 2º, CPC</a:t>
          </a:r>
        </a:p>
        <a:p>
          <a:r>
            <a:rPr lang="pt-BR" dirty="0"/>
            <a:t>(tríplice identidade)</a:t>
          </a:r>
        </a:p>
      </dgm:t>
    </dgm:pt>
    <dgm:pt modelId="{AA12F89D-C706-48B2-B757-DA327E2D2D06}" type="parTrans" cxnId="{803AF1BB-2136-4E2C-BE56-F405DF1A433A}">
      <dgm:prSet/>
      <dgm:spPr/>
    </dgm:pt>
    <dgm:pt modelId="{1310B377-3004-4F4B-9BCE-1740A6540679}" type="sibTrans" cxnId="{803AF1BB-2136-4E2C-BE56-F405DF1A433A}">
      <dgm:prSet/>
      <dgm:spPr/>
    </dgm:pt>
    <dgm:pt modelId="{99E24EE7-79F1-4775-94A5-714E1690EE1C}" type="pres">
      <dgm:prSet presAssocID="{7B10BD52-3A2C-4521-A84C-5E3D76C47E6A}" presName="vert0" presStyleCnt="0">
        <dgm:presLayoutVars>
          <dgm:dir/>
          <dgm:animOne val="branch"/>
          <dgm:animLvl val="lvl"/>
        </dgm:presLayoutVars>
      </dgm:prSet>
      <dgm:spPr/>
    </dgm:pt>
    <dgm:pt modelId="{6D3A5CE7-2910-439B-9175-19AFB420941C}" type="pres">
      <dgm:prSet presAssocID="{A4294A56-C6CD-45E7-A475-5911EF7F30E2}" presName="thickLine" presStyleLbl="alignNode1" presStyleIdx="0" presStyleCnt="1"/>
      <dgm:spPr/>
    </dgm:pt>
    <dgm:pt modelId="{5BA98885-D39C-43C7-B9A0-605939480317}" type="pres">
      <dgm:prSet presAssocID="{A4294A56-C6CD-45E7-A475-5911EF7F30E2}" presName="horz1" presStyleCnt="0"/>
      <dgm:spPr/>
    </dgm:pt>
    <dgm:pt modelId="{A424393D-AFCC-4D95-9504-2F15F074E092}" type="pres">
      <dgm:prSet presAssocID="{A4294A56-C6CD-45E7-A475-5911EF7F30E2}" presName="tx1" presStyleLbl="revTx" presStyleIdx="0" presStyleCnt="4"/>
      <dgm:spPr/>
    </dgm:pt>
    <dgm:pt modelId="{060921CD-7624-4C1A-9833-F834738089BC}" type="pres">
      <dgm:prSet presAssocID="{A4294A56-C6CD-45E7-A475-5911EF7F30E2}" presName="vert1" presStyleCnt="0"/>
      <dgm:spPr/>
    </dgm:pt>
    <dgm:pt modelId="{77407F85-8105-4282-930E-A23D0C382E1C}" type="pres">
      <dgm:prSet presAssocID="{0A0C86CA-D1EB-4437-9502-291F7B5DDF53}" presName="vertSpace2a" presStyleCnt="0"/>
      <dgm:spPr/>
    </dgm:pt>
    <dgm:pt modelId="{41AA86D5-F6BC-4355-AD6D-BAC721C080F4}" type="pres">
      <dgm:prSet presAssocID="{0A0C86CA-D1EB-4437-9502-291F7B5DDF53}" presName="horz2" presStyleCnt="0"/>
      <dgm:spPr/>
    </dgm:pt>
    <dgm:pt modelId="{69D89972-9C20-477E-9B27-4CB734ACABAE}" type="pres">
      <dgm:prSet presAssocID="{0A0C86CA-D1EB-4437-9502-291F7B5DDF53}" presName="horzSpace2" presStyleCnt="0"/>
      <dgm:spPr/>
    </dgm:pt>
    <dgm:pt modelId="{B269280C-1E1C-4FF6-A6F4-487266C95FD5}" type="pres">
      <dgm:prSet presAssocID="{0A0C86CA-D1EB-4437-9502-291F7B5DDF53}" presName="tx2" presStyleLbl="revTx" presStyleIdx="1" presStyleCnt="4"/>
      <dgm:spPr/>
    </dgm:pt>
    <dgm:pt modelId="{3C8ED470-37C6-46F0-A3B2-958042663CAE}" type="pres">
      <dgm:prSet presAssocID="{0A0C86CA-D1EB-4437-9502-291F7B5DDF53}" presName="vert2" presStyleCnt="0"/>
      <dgm:spPr/>
    </dgm:pt>
    <dgm:pt modelId="{1987DF94-5DC1-44C0-BAE3-BF56E0E87476}" type="pres">
      <dgm:prSet presAssocID="{0A0C86CA-D1EB-4437-9502-291F7B5DDF53}" presName="thinLine2b" presStyleLbl="callout" presStyleIdx="0" presStyleCnt="3"/>
      <dgm:spPr/>
    </dgm:pt>
    <dgm:pt modelId="{3B0B0FE9-560E-486A-8A24-05FDB43F2785}" type="pres">
      <dgm:prSet presAssocID="{0A0C86CA-D1EB-4437-9502-291F7B5DDF53}" presName="vertSpace2b" presStyleCnt="0"/>
      <dgm:spPr/>
    </dgm:pt>
    <dgm:pt modelId="{6F65404B-2365-4FEF-9BB4-EED480CBD6BF}" type="pres">
      <dgm:prSet presAssocID="{CCD975E8-F054-4205-9970-E162FB5FF7BC}" presName="horz2" presStyleCnt="0"/>
      <dgm:spPr/>
    </dgm:pt>
    <dgm:pt modelId="{7DB4356E-A95B-4079-B385-6834BBB76ED5}" type="pres">
      <dgm:prSet presAssocID="{CCD975E8-F054-4205-9970-E162FB5FF7BC}" presName="horzSpace2" presStyleCnt="0"/>
      <dgm:spPr/>
    </dgm:pt>
    <dgm:pt modelId="{A573B603-4DD0-47F1-9CC7-623863AB96AA}" type="pres">
      <dgm:prSet presAssocID="{CCD975E8-F054-4205-9970-E162FB5FF7BC}" presName="tx2" presStyleLbl="revTx" presStyleIdx="2" presStyleCnt="4"/>
      <dgm:spPr/>
    </dgm:pt>
    <dgm:pt modelId="{B18DB385-8A4F-4016-8DC6-E7422ABDAE5C}" type="pres">
      <dgm:prSet presAssocID="{CCD975E8-F054-4205-9970-E162FB5FF7BC}" presName="vert2" presStyleCnt="0"/>
      <dgm:spPr/>
    </dgm:pt>
    <dgm:pt modelId="{0EA9B9E6-219A-4183-975A-B91F71CCAC31}" type="pres">
      <dgm:prSet presAssocID="{CCD975E8-F054-4205-9970-E162FB5FF7BC}" presName="thinLine2b" presStyleLbl="callout" presStyleIdx="1" presStyleCnt="3"/>
      <dgm:spPr/>
    </dgm:pt>
    <dgm:pt modelId="{9819EDE4-5019-43C7-89C5-96F89D1030A5}" type="pres">
      <dgm:prSet presAssocID="{CCD975E8-F054-4205-9970-E162FB5FF7BC}" presName="vertSpace2b" presStyleCnt="0"/>
      <dgm:spPr/>
    </dgm:pt>
    <dgm:pt modelId="{C8A64B9A-9A23-47C4-8BFE-75D775065552}" type="pres">
      <dgm:prSet presAssocID="{3F965B83-69E7-46F9-A908-6B7F09A7E91B}" presName="horz2" presStyleCnt="0"/>
      <dgm:spPr/>
    </dgm:pt>
    <dgm:pt modelId="{6017A755-69F2-4097-A6D2-FB7ABB9CF606}" type="pres">
      <dgm:prSet presAssocID="{3F965B83-69E7-46F9-A908-6B7F09A7E91B}" presName="horzSpace2" presStyleCnt="0"/>
      <dgm:spPr/>
    </dgm:pt>
    <dgm:pt modelId="{BACC83B4-4421-4AAF-9E0C-3879C7E58293}" type="pres">
      <dgm:prSet presAssocID="{3F965B83-69E7-46F9-A908-6B7F09A7E91B}" presName="tx2" presStyleLbl="revTx" presStyleIdx="3" presStyleCnt="4"/>
      <dgm:spPr/>
    </dgm:pt>
    <dgm:pt modelId="{702E3F72-4D17-462A-BF2C-B2330BDCB0EE}" type="pres">
      <dgm:prSet presAssocID="{3F965B83-69E7-46F9-A908-6B7F09A7E91B}" presName="vert2" presStyleCnt="0"/>
      <dgm:spPr/>
    </dgm:pt>
    <dgm:pt modelId="{957DED95-A625-4830-9962-C639CEB595C8}" type="pres">
      <dgm:prSet presAssocID="{3F965B83-69E7-46F9-A908-6B7F09A7E91B}" presName="thinLine2b" presStyleLbl="callout" presStyleIdx="2" presStyleCnt="3"/>
      <dgm:spPr/>
    </dgm:pt>
    <dgm:pt modelId="{0B1B8D10-EBCD-428B-872B-8A885D940D10}" type="pres">
      <dgm:prSet presAssocID="{3F965B83-69E7-46F9-A908-6B7F09A7E91B}" presName="vertSpace2b" presStyleCnt="0"/>
      <dgm:spPr/>
    </dgm:pt>
  </dgm:ptLst>
  <dgm:cxnLst>
    <dgm:cxn modelId="{47552806-8066-497C-8081-59CBE2CB12D3}" srcId="{A4294A56-C6CD-45E7-A475-5911EF7F30E2}" destId="{0A0C86CA-D1EB-4437-9502-291F7B5DDF53}" srcOrd="0" destOrd="0" parTransId="{29F1B2A0-32EC-479F-BF06-AC21BDFE1393}" sibTransId="{A35A1D01-1235-48CA-A069-FB39ACA189AD}"/>
    <dgm:cxn modelId="{23BD7520-4B34-45C8-B7E0-DC33AE0C4EFB}" type="presOf" srcId="{7B10BD52-3A2C-4521-A84C-5E3D76C47E6A}" destId="{99E24EE7-79F1-4775-94A5-714E1690EE1C}" srcOrd="0" destOrd="0" presId="urn:microsoft.com/office/officeart/2008/layout/LinedList"/>
    <dgm:cxn modelId="{AE4B732A-2E85-499B-99DF-B1411631ED23}" type="presOf" srcId="{0A0C86CA-D1EB-4437-9502-291F7B5DDF53}" destId="{B269280C-1E1C-4FF6-A6F4-487266C95FD5}" srcOrd="0" destOrd="0" presId="urn:microsoft.com/office/officeart/2008/layout/LinedList"/>
    <dgm:cxn modelId="{07586469-0BAF-4F2E-83DD-B7FB1EF76915}" srcId="{A4294A56-C6CD-45E7-A475-5911EF7F30E2}" destId="{3F965B83-69E7-46F9-A908-6B7F09A7E91B}" srcOrd="2" destOrd="0" parTransId="{CA173456-A00B-4B70-8040-1B42151797EF}" sibTransId="{E8E89123-FECF-44E2-BE9E-E8042E318B1F}"/>
    <dgm:cxn modelId="{5CA0DB75-F2FD-4F0C-88F3-85A89A8CA87E}" type="presOf" srcId="{CCD975E8-F054-4205-9970-E162FB5FF7BC}" destId="{A573B603-4DD0-47F1-9CC7-623863AB96AA}" srcOrd="0" destOrd="0" presId="urn:microsoft.com/office/officeart/2008/layout/LinedList"/>
    <dgm:cxn modelId="{5C3C0C90-CA71-4003-BA9D-92E97F53DD55}" type="presOf" srcId="{A4294A56-C6CD-45E7-A475-5911EF7F30E2}" destId="{A424393D-AFCC-4D95-9504-2F15F074E092}" srcOrd="0" destOrd="0" presId="urn:microsoft.com/office/officeart/2008/layout/LinedList"/>
    <dgm:cxn modelId="{803AF1BB-2136-4E2C-BE56-F405DF1A433A}" srcId="{A4294A56-C6CD-45E7-A475-5911EF7F30E2}" destId="{CCD975E8-F054-4205-9970-E162FB5FF7BC}" srcOrd="1" destOrd="0" parTransId="{AA12F89D-C706-48B2-B757-DA327E2D2D06}" sibTransId="{1310B377-3004-4F4B-9BCE-1740A6540679}"/>
    <dgm:cxn modelId="{7133CFBD-EB7E-4610-B1BE-55BC39E9AE51}" srcId="{7B10BD52-3A2C-4521-A84C-5E3D76C47E6A}" destId="{A4294A56-C6CD-45E7-A475-5911EF7F30E2}" srcOrd="0" destOrd="0" parTransId="{45D09F04-8F04-4847-8790-EBB699F6BC52}" sibTransId="{C626FE4B-EF64-476A-88D4-DCC039F787B9}"/>
    <dgm:cxn modelId="{586741DB-7D0D-4E58-8AFB-3A088B85FE1A}" type="presOf" srcId="{3F965B83-69E7-46F9-A908-6B7F09A7E91B}" destId="{BACC83B4-4421-4AAF-9E0C-3879C7E58293}" srcOrd="0" destOrd="0" presId="urn:microsoft.com/office/officeart/2008/layout/LinedList"/>
    <dgm:cxn modelId="{84E3ADD7-E9DC-4E2A-9790-8C2C3F20BBDC}" type="presParOf" srcId="{99E24EE7-79F1-4775-94A5-714E1690EE1C}" destId="{6D3A5CE7-2910-439B-9175-19AFB420941C}" srcOrd="0" destOrd="0" presId="urn:microsoft.com/office/officeart/2008/layout/LinedList"/>
    <dgm:cxn modelId="{57197FB0-EC7F-419F-96AD-966FB5771C79}" type="presParOf" srcId="{99E24EE7-79F1-4775-94A5-714E1690EE1C}" destId="{5BA98885-D39C-43C7-B9A0-605939480317}" srcOrd="1" destOrd="0" presId="urn:microsoft.com/office/officeart/2008/layout/LinedList"/>
    <dgm:cxn modelId="{4636875C-B39E-43DC-8A04-DA9024025F56}" type="presParOf" srcId="{5BA98885-D39C-43C7-B9A0-605939480317}" destId="{A424393D-AFCC-4D95-9504-2F15F074E092}" srcOrd="0" destOrd="0" presId="urn:microsoft.com/office/officeart/2008/layout/LinedList"/>
    <dgm:cxn modelId="{527848D7-B450-4984-BFEE-DBF70B45BCCB}" type="presParOf" srcId="{5BA98885-D39C-43C7-B9A0-605939480317}" destId="{060921CD-7624-4C1A-9833-F834738089BC}" srcOrd="1" destOrd="0" presId="urn:microsoft.com/office/officeart/2008/layout/LinedList"/>
    <dgm:cxn modelId="{C43D5A04-2C2B-4593-96DD-00E862723033}" type="presParOf" srcId="{060921CD-7624-4C1A-9833-F834738089BC}" destId="{77407F85-8105-4282-930E-A23D0C382E1C}" srcOrd="0" destOrd="0" presId="urn:microsoft.com/office/officeart/2008/layout/LinedList"/>
    <dgm:cxn modelId="{DD4F1D04-EA36-4607-BD72-88547A789155}" type="presParOf" srcId="{060921CD-7624-4C1A-9833-F834738089BC}" destId="{41AA86D5-F6BC-4355-AD6D-BAC721C080F4}" srcOrd="1" destOrd="0" presId="urn:microsoft.com/office/officeart/2008/layout/LinedList"/>
    <dgm:cxn modelId="{17ABAE82-BFD4-4716-B7BC-AF6B581D80D5}" type="presParOf" srcId="{41AA86D5-F6BC-4355-AD6D-BAC721C080F4}" destId="{69D89972-9C20-477E-9B27-4CB734ACABAE}" srcOrd="0" destOrd="0" presId="urn:microsoft.com/office/officeart/2008/layout/LinedList"/>
    <dgm:cxn modelId="{8148A596-B395-4ABD-9168-1BB33E305F90}" type="presParOf" srcId="{41AA86D5-F6BC-4355-AD6D-BAC721C080F4}" destId="{B269280C-1E1C-4FF6-A6F4-487266C95FD5}" srcOrd="1" destOrd="0" presId="urn:microsoft.com/office/officeart/2008/layout/LinedList"/>
    <dgm:cxn modelId="{D71B3891-F1E4-408C-A2D7-EB415B890F5C}" type="presParOf" srcId="{41AA86D5-F6BC-4355-AD6D-BAC721C080F4}" destId="{3C8ED470-37C6-46F0-A3B2-958042663CAE}" srcOrd="2" destOrd="0" presId="urn:microsoft.com/office/officeart/2008/layout/LinedList"/>
    <dgm:cxn modelId="{2B88E9D0-28A4-49C4-B205-70769000EDDD}" type="presParOf" srcId="{060921CD-7624-4C1A-9833-F834738089BC}" destId="{1987DF94-5DC1-44C0-BAE3-BF56E0E87476}" srcOrd="2" destOrd="0" presId="urn:microsoft.com/office/officeart/2008/layout/LinedList"/>
    <dgm:cxn modelId="{A824302B-7281-4C1F-8223-1DFA7930BBBD}" type="presParOf" srcId="{060921CD-7624-4C1A-9833-F834738089BC}" destId="{3B0B0FE9-560E-486A-8A24-05FDB43F2785}" srcOrd="3" destOrd="0" presId="urn:microsoft.com/office/officeart/2008/layout/LinedList"/>
    <dgm:cxn modelId="{7673CC0E-CE74-4952-A360-6BCE4AE99A37}" type="presParOf" srcId="{060921CD-7624-4C1A-9833-F834738089BC}" destId="{6F65404B-2365-4FEF-9BB4-EED480CBD6BF}" srcOrd="4" destOrd="0" presId="urn:microsoft.com/office/officeart/2008/layout/LinedList"/>
    <dgm:cxn modelId="{8077A901-3528-4958-AAF7-D5CAF48B8476}" type="presParOf" srcId="{6F65404B-2365-4FEF-9BB4-EED480CBD6BF}" destId="{7DB4356E-A95B-4079-B385-6834BBB76ED5}" srcOrd="0" destOrd="0" presId="urn:microsoft.com/office/officeart/2008/layout/LinedList"/>
    <dgm:cxn modelId="{319AF5C2-CF8D-44B2-A922-EE8465DFD3A4}" type="presParOf" srcId="{6F65404B-2365-4FEF-9BB4-EED480CBD6BF}" destId="{A573B603-4DD0-47F1-9CC7-623863AB96AA}" srcOrd="1" destOrd="0" presId="urn:microsoft.com/office/officeart/2008/layout/LinedList"/>
    <dgm:cxn modelId="{59A564DA-533C-4DCE-B10C-9427E2625071}" type="presParOf" srcId="{6F65404B-2365-4FEF-9BB4-EED480CBD6BF}" destId="{B18DB385-8A4F-4016-8DC6-E7422ABDAE5C}" srcOrd="2" destOrd="0" presId="urn:microsoft.com/office/officeart/2008/layout/LinedList"/>
    <dgm:cxn modelId="{B03E05B1-0431-4668-B5B6-51D9A46A55D2}" type="presParOf" srcId="{060921CD-7624-4C1A-9833-F834738089BC}" destId="{0EA9B9E6-219A-4183-975A-B91F71CCAC31}" srcOrd="5" destOrd="0" presId="urn:microsoft.com/office/officeart/2008/layout/LinedList"/>
    <dgm:cxn modelId="{DCF293DA-100F-4558-8153-8A79D201CFB4}" type="presParOf" srcId="{060921CD-7624-4C1A-9833-F834738089BC}" destId="{9819EDE4-5019-43C7-89C5-96F89D1030A5}" srcOrd="6" destOrd="0" presId="urn:microsoft.com/office/officeart/2008/layout/LinedList"/>
    <dgm:cxn modelId="{54BD513A-426C-48C3-AC2B-7E2A5571ACE4}" type="presParOf" srcId="{060921CD-7624-4C1A-9833-F834738089BC}" destId="{C8A64B9A-9A23-47C4-8BFE-75D775065552}" srcOrd="7" destOrd="0" presId="urn:microsoft.com/office/officeart/2008/layout/LinedList"/>
    <dgm:cxn modelId="{4DA67B82-8496-493E-AD6E-91A2D2F19605}" type="presParOf" srcId="{C8A64B9A-9A23-47C4-8BFE-75D775065552}" destId="{6017A755-69F2-4097-A6D2-FB7ABB9CF606}" srcOrd="0" destOrd="0" presId="urn:microsoft.com/office/officeart/2008/layout/LinedList"/>
    <dgm:cxn modelId="{1157FD27-3C20-40BF-9E32-6588FDFAEC15}" type="presParOf" srcId="{C8A64B9A-9A23-47C4-8BFE-75D775065552}" destId="{BACC83B4-4421-4AAF-9E0C-3879C7E58293}" srcOrd="1" destOrd="0" presId="urn:microsoft.com/office/officeart/2008/layout/LinedList"/>
    <dgm:cxn modelId="{FC547C7A-DC90-44CC-9557-ABB581801BF5}" type="presParOf" srcId="{C8A64B9A-9A23-47C4-8BFE-75D775065552}" destId="{702E3F72-4D17-462A-BF2C-B2330BDCB0EE}" srcOrd="2" destOrd="0" presId="urn:microsoft.com/office/officeart/2008/layout/LinedList"/>
    <dgm:cxn modelId="{4DB8133B-04E1-4E48-9683-BFC0605ED958}" type="presParOf" srcId="{060921CD-7624-4C1A-9833-F834738089BC}" destId="{957DED95-A625-4830-9962-C639CEB595C8}" srcOrd="8" destOrd="0" presId="urn:microsoft.com/office/officeart/2008/layout/LinedList"/>
    <dgm:cxn modelId="{3558882B-57CA-4DA8-803E-0773BF972C70}" type="presParOf" srcId="{060921CD-7624-4C1A-9833-F834738089BC}" destId="{0B1B8D10-EBCD-428B-872B-8A885D940D10}"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10BD52-3A2C-4521-A84C-5E3D76C47E6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t-BR"/>
        </a:p>
      </dgm:t>
    </dgm:pt>
    <dgm:pt modelId="{A4294A56-C6CD-45E7-A475-5911EF7F30E2}">
      <dgm:prSet phldrT="[Texto]"/>
      <dgm:spPr/>
      <dgm:t>
        <a:bodyPr/>
        <a:lstStyle/>
        <a:p>
          <a:r>
            <a:rPr lang="pt-BR" b="1" dirty="0"/>
            <a:t>Faz </a:t>
          </a:r>
          <a:r>
            <a:rPr lang="pt-BR" b="1" dirty="0" err="1"/>
            <a:t>Litigosa</a:t>
          </a:r>
          <a:r>
            <a:rPr lang="pt-BR" b="1" dirty="0"/>
            <a:t> o direito discutido</a:t>
          </a:r>
        </a:p>
      </dgm:t>
    </dgm:pt>
    <dgm:pt modelId="{45D09F04-8F04-4847-8790-EBB699F6BC52}" type="parTrans" cxnId="{7133CFBD-EB7E-4610-B1BE-55BC39E9AE51}">
      <dgm:prSet/>
      <dgm:spPr/>
      <dgm:t>
        <a:bodyPr/>
        <a:lstStyle/>
        <a:p>
          <a:endParaRPr lang="pt-BR"/>
        </a:p>
      </dgm:t>
    </dgm:pt>
    <dgm:pt modelId="{C626FE4B-EF64-476A-88D4-DCC039F787B9}" type="sibTrans" cxnId="{7133CFBD-EB7E-4610-B1BE-55BC39E9AE51}">
      <dgm:prSet/>
      <dgm:spPr/>
      <dgm:t>
        <a:bodyPr/>
        <a:lstStyle/>
        <a:p>
          <a:endParaRPr lang="pt-BR"/>
        </a:p>
      </dgm:t>
    </dgm:pt>
    <dgm:pt modelId="{0A0C86CA-D1EB-4437-9502-291F7B5DDF53}">
      <dgm:prSet phldrT="[Texto]"/>
      <dgm:spPr/>
      <dgm:t>
        <a:bodyPr/>
        <a:lstStyle/>
        <a:p>
          <a:r>
            <a:rPr lang="pt-BR" dirty="0"/>
            <a:t>Vinculação do bem ao processo em relação ao réu (para o autor, já é litigioso)</a:t>
          </a:r>
        </a:p>
      </dgm:t>
    </dgm:pt>
    <dgm:pt modelId="{29F1B2A0-32EC-479F-BF06-AC21BDFE1393}" type="parTrans" cxnId="{47552806-8066-497C-8081-59CBE2CB12D3}">
      <dgm:prSet/>
      <dgm:spPr/>
      <dgm:t>
        <a:bodyPr/>
        <a:lstStyle/>
        <a:p>
          <a:endParaRPr lang="pt-BR"/>
        </a:p>
      </dgm:t>
    </dgm:pt>
    <dgm:pt modelId="{A35A1D01-1235-48CA-A069-FB39ACA189AD}" type="sibTrans" cxnId="{47552806-8066-497C-8081-59CBE2CB12D3}">
      <dgm:prSet/>
      <dgm:spPr/>
      <dgm:t>
        <a:bodyPr/>
        <a:lstStyle/>
        <a:p>
          <a:endParaRPr lang="pt-BR"/>
        </a:p>
      </dgm:t>
    </dgm:pt>
    <dgm:pt modelId="{3F965B83-69E7-46F9-A908-6B7F09A7E91B}">
      <dgm:prSet phldrT="[Texto]"/>
      <dgm:spPr/>
      <dgm:t>
        <a:bodyPr/>
        <a:lstStyle/>
        <a:p>
          <a:r>
            <a:rPr lang="pt-BR" dirty="0"/>
            <a:t>Impossibilidade de arguir a evicção (Art. 457, CC/2002)</a:t>
          </a:r>
        </a:p>
        <a:p>
          <a:r>
            <a:rPr lang="pt-BR" dirty="0"/>
            <a:t>Fraude à execução (art. 792, 1º, CPC)</a:t>
          </a:r>
        </a:p>
      </dgm:t>
    </dgm:pt>
    <dgm:pt modelId="{CA173456-A00B-4B70-8040-1B42151797EF}" type="parTrans" cxnId="{07586469-0BAF-4F2E-83DD-B7FB1EF76915}">
      <dgm:prSet/>
      <dgm:spPr/>
      <dgm:t>
        <a:bodyPr/>
        <a:lstStyle/>
        <a:p>
          <a:endParaRPr lang="pt-BR"/>
        </a:p>
      </dgm:t>
    </dgm:pt>
    <dgm:pt modelId="{E8E89123-FECF-44E2-BE9E-E8042E318B1F}" type="sibTrans" cxnId="{07586469-0BAF-4F2E-83DD-B7FB1EF76915}">
      <dgm:prSet/>
      <dgm:spPr/>
      <dgm:t>
        <a:bodyPr/>
        <a:lstStyle/>
        <a:p>
          <a:endParaRPr lang="pt-BR"/>
        </a:p>
      </dgm:t>
    </dgm:pt>
    <dgm:pt modelId="{CCD975E8-F054-4205-9970-E162FB5FF7BC}">
      <dgm:prSet phldrT="[Texto]"/>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pt-BR" dirty="0"/>
            <a:t>Não impede a alienação</a:t>
          </a:r>
        </a:p>
        <a:p>
          <a:pPr marL="0" marR="0" lvl="0" indent="0" defTabSz="914400" eaLnBrk="1" fontAlgn="auto" latinLnBrk="0" hangingPunct="1">
            <a:lnSpc>
              <a:spcPct val="100000"/>
            </a:lnSpc>
            <a:spcBef>
              <a:spcPts val="0"/>
            </a:spcBef>
            <a:spcAft>
              <a:spcPts val="0"/>
            </a:spcAft>
            <a:buClrTx/>
            <a:buSzTx/>
            <a:buFontTx/>
            <a:buNone/>
            <a:tabLst/>
            <a:defRPr/>
          </a:pPr>
          <a:r>
            <a:rPr lang="pt-BR" dirty="0"/>
            <a:t>Não altera obrigatoriamente a legitimidade</a:t>
          </a:r>
        </a:p>
        <a:p>
          <a:pPr marL="0" marR="0" lvl="0" indent="0" defTabSz="914400" eaLnBrk="1" fontAlgn="auto" latinLnBrk="0" hangingPunct="1">
            <a:lnSpc>
              <a:spcPct val="100000"/>
            </a:lnSpc>
            <a:spcBef>
              <a:spcPts val="0"/>
            </a:spcBef>
            <a:spcAft>
              <a:spcPts val="0"/>
            </a:spcAft>
            <a:buClrTx/>
            <a:buSzTx/>
            <a:buFontTx/>
            <a:buNone/>
            <a:tabLst/>
            <a:defRPr/>
          </a:pPr>
          <a:r>
            <a:rPr lang="pt-BR" dirty="0"/>
            <a:t>Art. 109 c/c 329, CPC</a:t>
          </a:r>
        </a:p>
        <a:p>
          <a:pPr lvl="0" defTabSz="1511300">
            <a:lnSpc>
              <a:spcPct val="90000"/>
            </a:lnSpc>
            <a:spcBef>
              <a:spcPct val="0"/>
            </a:spcBef>
            <a:spcAft>
              <a:spcPct val="35000"/>
            </a:spcAft>
          </a:pPr>
          <a:endParaRPr lang="pt-BR" dirty="0"/>
        </a:p>
      </dgm:t>
    </dgm:pt>
    <dgm:pt modelId="{AA12F89D-C706-48B2-B757-DA327E2D2D06}" type="parTrans" cxnId="{803AF1BB-2136-4E2C-BE56-F405DF1A433A}">
      <dgm:prSet/>
      <dgm:spPr/>
      <dgm:t>
        <a:bodyPr/>
        <a:lstStyle/>
        <a:p>
          <a:endParaRPr lang="pt-BR"/>
        </a:p>
      </dgm:t>
    </dgm:pt>
    <dgm:pt modelId="{1310B377-3004-4F4B-9BCE-1740A6540679}" type="sibTrans" cxnId="{803AF1BB-2136-4E2C-BE56-F405DF1A433A}">
      <dgm:prSet/>
      <dgm:spPr/>
      <dgm:t>
        <a:bodyPr/>
        <a:lstStyle/>
        <a:p>
          <a:endParaRPr lang="pt-BR"/>
        </a:p>
      </dgm:t>
    </dgm:pt>
    <dgm:pt modelId="{99E24EE7-79F1-4775-94A5-714E1690EE1C}" type="pres">
      <dgm:prSet presAssocID="{7B10BD52-3A2C-4521-A84C-5E3D76C47E6A}" presName="vert0" presStyleCnt="0">
        <dgm:presLayoutVars>
          <dgm:dir/>
          <dgm:animOne val="branch"/>
          <dgm:animLvl val="lvl"/>
        </dgm:presLayoutVars>
      </dgm:prSet>
      <dgm:spPr/>
    </dgm:pt>
    <dgm:pt modelId="{6D3A5CE7-2910-439B-9175-19AFB420941C}" type="pres">
      <dgm:prSet presAssocID="{A4294A56-C6CD-45E7-A475-5911EF7F30E2}" presName="thickLine" presStyleLbl="alignNode1" presStyleIdx="0" presStyleCnt="1"/>
      <dgm:spPr/>
    </dgm:pt>
    <dgm:pt modelId="{5BA98885-D39C-43C7-B9A0-605939480317}" type="pres">
      <dgm:prSet presAssocID="{A4294A56-C6CD-45E7-A475-5911EF7F30E2}" presName="horz1" presStyleCnt="0"/>
      <dgm:spPr/>
    </dgm:pt>
    <dgm:pt modelId="{A424393D-AFCC-4D95-9504-2F15F074E092}" type="pres">
      <dgm:prSet presAssocID="{A4294A56-C6CD-45E7-A475-5911EF7F30E2}" presName="tx1" presStyleLbl="revTx" presStyleIdx="0" presStyleCnt="4"/>
      <dgm:spPr/>
    </dgm:pt>
    <dgm:pt modelId="{060921CD-7624-4C1A-9833-F834738089BC}" type="pres">
      <dgm:prSet presAssocID="{A4294A56-C6CD-45E7-A475-5911EF7F30E2}" presName="vert1" presStyleCnt="0"/>
      <dgm:spPr/>
    </dgm:pt>
    <dgm:pt modelId="{77407F85-8105-4282-930E-A23D0C382E1C}" type="pres">
      <dgm:prSet presAssocID="{0A0C86CA-D1EB-4437-9502-291F7B5DDF53}" presName="vertSpace2a" presStyleCnt="0"/>
      <dgm:spPr/>
    </dgm:pt>
    <dgm:pt modelId="{41AA86D5-F6BC-4355-AD6D-BAC721C080F4}" type="pres">
      <dgm:prSet presAssocID="{0A0C86CA-D1EB-4437-9502-291F7B5DDF53}" presName="horz2" presStyleCnt="0"/>
      <dgm:spPr/>
    </dgm:pt>
    <dgm:pt modelId="{69D89972-9C20-477E-9B27-4CB734ACABAE}" type="pres">
      <dgm:prSet presAssocID="{0A0C86CA-D1EB-4437-9502-291F7B5DDF53}" presName="horzSpace2" presStyleCnt="0"/>
      <dgm:spPr/>
    </dgm:pt>
    <dgm:pt modelId="{B269280C-1E1C-4FF6-A6F4-487266C95FD5}" type="pres">
      <dgm:prSet presAssocID="{0A0C86CA-D1EB-4437-9502-291F7B5DDF53}" presName="tx2" presStyleLbl="revTx" presStyleIdx="1" presStyleCnt="4"/>
      <dgm:spPr/>
    </dgm:pt>
    <dgm:pt modelId="{3C8ED470-37C6-46F0-A3B2-958042663CAE}" type="pres">
      <dgm:prSet presAssocID="{0A0C86CA-D1EB-4437-9502-291F7B5DDF53}" presName="vert2" presStyleCnt="0"/>
      <dgm:spPr/>
    </dgm:pt>
    <dgm:pt modelId="{1987DF94-5DC1-44C0-BAE3-BF56E0E87476}" type="pres">
      <dgm:prSet presAssocID="{0A0C86CA-D1EB-4437-9502-291F7B5DDF53}" presName="thinLine2b" presStyleLbl="callout" presStyleIdx="0" presStyleCnt="3"/>
      <dgm:spPr/>
    </dgm:pt>
    <dgm:pt modelId="{3B0B0FE9-560E-486A-8A24-05FDB43F2785}" type="pres">
      <dgm:prSet presAssocID="{0A0C86CA-D1EB-4437-9502-291F7B5DDF53}" presName="vertSpace2b" presStyleCnt="0"/>
      <dgm:spPr/>
    </dgm:pt>
    <dgm:pt modelId="{6F65404B-2365-4FEF-9BB4-EED480CBD6BF}" type="pres">
      <dgm:prSet presAssocID="{CCD975E8-F054-4205-9970-E162FB5FF7BC}" presName="horz2" presStyleCnt="0"/>
      <dgm:spPr/>
    </dgm:pt>
    <dgm:pt modelId="{7DB4356E-A95B-4079-B385-6834BBB76ED5}" type="pres">
      <dgm:prSet presAssocID="{CCD975E8-F054-4205-9970-E162FB5FF7BC}" presName="horzSpace2" presStyleCnt="0"/>
      <dgm:spPr/>
    </dgm:pt>
    <dgm:pt modelId="{A573B603-4DD0-47F1-9CC7-623863AB96AA}" type="pres">
      <dgm:prSet presAssocID="{CCD975E8-F054-4205-9970-E162FB5FF7BC}" presName="tx2" presStyleLbl="revTx" presStyleIdx="2" presStyleCnt="4"/>
      <dgm:spPr/>
    </dgm:pt>
    <dgm:pt modelId="{B18DB385-8A4F-4016-8DC6-E7422ABDAE5C}" type="pres">
      <dgm:prSet presAssocID="{CCD975E8-F054-4205-9970-E162FB5FF7BC}" presName="vert2" presStyleCnt="0"/>
      <dgm:spPr/>
    </dgm:pt>
    <dgm:pt modelId="{0EA9B9E6-219A-4183-975A-B91F71CCAC31}" type="pres">
      <dgm:prSet presAssocID="{CCD975E8-F054-4205-9970-E162FB5FF7BC}" presName="thinLine2b" presStyleLbl="callout" presStyleIdx="1" presStyleCnt="3"/>
      <dgm:spPr/>
    </dgm:pt>
    <dgm:pt modelId="{9819EDE4-5019-43C7-89C5-96F89D1030A5}" type="pres">
      <dgm:prSet presAssocID="{CCD975E8-F054-4205-9970-E162FB5FF7BC}" presName="vertSpace2b" presStyleCnt="0"/>
      <dgm:spPr/>
    </dgm:pt>
    <dgm:pt modelId="{C8A64B9A-9A23-47C4-8BFE-75D775065552}" type="pres">
      <dgm:prSet presAssocID="{3F965B83-69E7-46F9-A908-6B7F09A7E91B}" presName="horz2" presStyleCnt="0"/>
      <dgm:spPr/>
    </dgm:pt>
    <dgm:pt modelId="{6017A755-69F2-4097-A6D2-FB7ABB9CF606}" type="pres">
      <dgm:prSet presAssocID="{3F965B83-69E7-46F9-A908-6B7F09A7E91B}" presName="horzSpace2" presStyleCnt="0"/>
      <dgm:spPr/>
    </dgm:pt>
    <dgm:pt modelId="{BACC83B4-4421-4AAF-9E0C-3879C7E58293}" type="pres">
      <dgm:prSet presAssocID="{3F965B83-69E7-46F9-A908-6B7F09A7E91B}" presName="tx2" presStyleLbl="revTx" presStyleIdx="3" presStyleCnt="4"/>
      <dgm:spPr/>
    </dgm:pt>
    <dgm:pt modelId="{702E3F72-4D17-462A-BF2C-B2330BDCB0EE}" type="pres">
      <dgm:prSet presAssocID="{3F965B83-69E7-46F9-A908-6B7F09A7E91B}" presName="vert2" presStyleCnt="0"/>
      <dgm:spPr/>
    </dgm:pt>
    <dgm:pt modelId="{957DED95-A625-4830-9962-C639CEB595C8}" type="pres">
      <dgm:prSet presAssocID="{3F965B83-69E7-46F9-A908-6B7F09A7E91B}" presName="thinLine2b" presStyleLbl="callout" presStyleIdx="2" presStyleCnt="3"/>
      <dgm:spPr/>
    </dgm:pt>
    <dgm:pt modelId="{0B1B8D10-EBCD-428B-872B-8A885D940D10}" type="pres">
      <dgm:prSet presAssocID="{3F965B83-69E7-46F9-A908-6B7F09A7E91B}" presName="vertSpace2b" presStyleCnt="0"/>
      <dgm:spPr/>
    </dgm:pt>
  </dgm:ptLst>
  <dgm:cxnLst>
    <dgm:cxn modelId="{47552806-8066-497C-8081-59CBE2CB12D3}" srcId="{A4294A56-C6CD-45E7-A475-5911EF7F30E2}" destId="{0A0C86CA-D1EB-4437-9502-291F7B5DDF53}" srcOrd="0" destOrd="0" parTransId="{29F1B2A0-32EC-479F-BF06-AC21BDFE1393}" sibTransId="{A35A1D01-1235-48CA-A069-FB39ACA189AD}"/>
    <dgm:cxn modelId="{8E4F1F16-7BD9-466F-8CBD-037B7B9704B2}" type="presOf" srcId="{3F965B83-69E7-46F9-A908-6B7F09A7E91B}" destId="{BACC83B4-4421-4AAF-9E0C-3879C7E58293}" srcOrd="0" destOrd="0" presId="urn:microsoft.com/office/officeart/2008/layout/LinedList"/>
    <dgm:cxn modelId="{2B322F44-69AE-4692-B520-F4608F1C2DC2}" type="presOf" srcId="{A4294A56-C6CD-45E7-A475-5911EF7F30E2}" destId="{A424393D-AFCC-4D95-9504-2F15F074E092}" srcOrd="0" destOrd="0" presId="urn:microsoft.com/office/officeart/2008/layout/LinedList"/>
    <dgm:cxn modelId="{07586469-0BAF-4F2E-83DD-B7FB1EF76915}" srcId="{A4294A56-C6CD-45E7-A475-5911EF7F30E2}" destId="{3F965B83-69E7-46F9-A908-6B7F09A7E91B}" srcOrd="2" destOrd="0" parTransId="{CA173456-A00B-4B70-8040-1B42151797EF}" sibTransId="{E8E89123-FECF-44E2-BE9E-E8042E318B1F}"/>
    <dgm:cxn modelId="{9A7FD080-3A5C-4C45-A581-8A0A93FA72D1}" type="presOf" srcId="{0A0C86CA-D1EB-4437-9502-291F7B5DDF53}" destId="{B269280C-1E1C-4FF6-A6F4-487266C95FD5}" srcOrd="0" destOrd="0" presId="urn:microsoft.com/office/officeart/2008/layout/LinedList"/>
    <dgm:cxn modelId="{09BFAAAB-F7A4-4DCC-A156-37B77163E372}" type="presOf" srcId="{7B10BD52-3A2C-4521-A84C-5E3D76C47E6A}" destId="{99E24EE7-79F1-4775-94A5-714E1690EE1C}" srcOrd="0" destOrd="0" presId="urn:microsoft.com/office/officeart/2008/layout/LinedList"/>
    <dgm:cxn modelId="{803AF1BB-2136-4E2C-BE56-F405DF1A433A}" srcId="{A4294A56-C6CD-45E7-A475-5911EF7F30E2}" destId="{CCD975E8-F054-4205-9970-E162FB5FF7BC}" srcOrd="1" destOrd="0" parTransId="{AA12F89D-C706-48B2-B757-DA327E2D2D06}" sibTransId="{1310B377-3004-4F4B-9BCE-1740A6540679}"/>
    <dgm:cxn modelId="{7133CFBD-EB7E-4610-B1BE-55BC39E9AE51}" srcId="{7B10BD52-3A2C-4521-A84C-5E3D76C47E6A}" destId="{A4294A56-C6CD-45E7-A475-5911EF7F30E2}" srcOrd="0" destOrd="0" parTransId="{45D09F04-8F04-4847-8790-EBB699F6BC52}" sibTransId="{C626FE4B-EF64-476A-88D4-DCC039F787B9}"/>
    <dgm:cxn modelId="{D39AEFDC-6BFC-4502-B44F-DBB47299DF91}" type="presOf" srcId="{CCD975E8-F054-4205-9970-E162FB5FF7BC}" destId="{A573B603-4DD0-47F1-9CC7-623863AB96AA}" srcOrd="0" destOrd="0" presId="urn:microsoft.com/office/officeart/2008/layout/LinedList"/>
    <dgm:cxn modelId="{18D392A0-A538-4A90-A3CF-61A195B5AAA8}" type="presParOf" srcId="{99E24EE7-79F1-4775-94A5-714E1690EE1C}" destId="{6D3A5CE7-2910-439B-9175-19AFB420941C}" srcOrd="0" destOrd="0" presId="urn:microsoft.com/office/officeart/2008/layout/LinedList"/>
    <dgm:cxn modelId="{16DA505D-3245-4E8B-A3D2-19ED281BEE31}" type="presParOf" srcId="{99E24EE7-79F1-4775-94A5-714E1690EE1C}" destId="{5BA98885-D39C-43C7-B9A0-605939480317}" srcOrd="1" destOrd="0" presId="urn:microsoft.com/office/officeart/2008/layout/LinedList"/>
    <dgm:cxn modelId="{FA29CA0D-03E0-40E4-BEA4-393B23EA1649}" type="presParOf" srcId="{5BA98885-D39C-43C7-B9A0-605939480317}" destId="{A424393D-AFCC-4D95-9504-2F15F074E092}" srcOrd="0" destOrd="0" presId="urn:microsoft.com/office/officeart/2008/layout/LinedList"/>
    <dgm:cxn modelId="{8F4545D1-A830-4F46-9F16-22DC7C8789DD}" type="presParOf" srcId="{5BA98885-D39C-43C7-B9A0-605939480317}" destId="{060921CD-7624-4C1A-9833-F834738089BC}" srcOrd="1" destOrd="0" presId="urn:microsoft.com/office/officeart/2008/layout/LinedList"/>
    <dgm:cxn modelId="{234C85D5-F2D9-4BDC-902A-A09055ADEB23}" type="presParOf" srcId="{060921CD-7624-4C1A-9833-F834738089BC}" destId="{77407F85-8105-4282-930E-A23D0C382E1C}" srcOrd="0" destOrd="0" presId="urn:microsoft.com/office/officeart/2008/layout/LinedList"/>
    <dgm:cxn modelId="{837C38BD-BBB9-41CE-8564-E8DA47CDDD95}" type="presParOf" srcId="{060921CD-7624-4C1A-9833-F834738089BC}" destId="{41AA86D5-F6BC-4355-AD6D-BAC721C080F4}" srcOrd="1" destOrd="0" presId="urn:microsoft.com/office/officeart/2008/layout/LinedList"/>
    <dgm:cxn modelId="{AB9A65EF-D54C-45AE-95FF-2A8FEB0563F2}" type="presParOf" srcId="{41AA86D5-F6BC-4355-AD6D-BAC721C080F4}" destId="{69D89972-9C20-477E-9B27-4CB734ACABAE}" srcOrd="0" destOrd="0" presId="urn:microsoft.com/office/officeart/2008/layout/LinedList"/>
    <dgm:cxn modelId="{1BDAD734-2E15-4FCD-9A5E-58B97F9DBC3B}" type="presParOf" srcId="{41AA86D5-F6BC-4355-AD6D-BAC721C080F4}" destId="{B269280C-1E1C-4FF6-A6F4-487266C95FD5}" srcOrd="1" destOrd="0" presId="urn:microsoft.com/office/officeart/2008/layout/LinedList"/>
    <dgm:cxn modelId="{BBFE4D85-A6FE-4948-B554-CB47ED9F9B0F}" type="presParOf" srcId="{41AA86D5-F6BC-4355-AD6D-BAC721C080F4}" destId="{3C8ED470-37C6-46F0-A3B2-958042663CAE}" srcOrd="2" destOrd="0" presId="urn:microsoft.com/office/officeart/2008/layout/LinedList"/>
    <dgm:cxn modelId="{AC42EE7A-7C19-4E5A-B78E-90B90B01C867}" type="presParOf" srcId="{060921CD-7624-4C1A-9833-F834738089BC}" destId="{1987DF94-5DC1-44C0-BAE3-BF56E0E87476}" srcOrd="2" destOrd="0" presId="urn:microsoft.com/office/officeart/2008/layout/LinedList"/>
    <dgm:cxn modelId="{0494E6EE-57AE-423C-8E99-C49CC32A3157}" type="presParOf" srcId="{060921CD-7624-4C1A-9833-F834738089BC}" destId="{3B0B0FE9-560E-486A-8A24-05FDB43F2785}" srcOrd="3" destOrd="0" presId="urn:microsoft.com/office/officeart/2008/layout/LinedList"/>
    <dgm:cxn modelId="{A6F77A88-ECD4-45D1-AB82-2CA668A5C406}" type="presParOf" srcId="{060921CD-7624-4C1A-9833-F834738089BC}" destId="{6F65404B-2365-4FEF-9BB4-EED480CBD6BF}" srcOrd="4" destOrd="0" presId="urn:microsoft.com/office/officeart/2008/layout/LinedList"/>
    <dgm:cxn modelId="{38F35C68-4EB6-461B-AC55-94B886B10FEF}" type="presParOf" srcId="{6F65404B-2365-4FEF-9BB4-EED480CBD6BF}" destId="{7DB4356E-A95B-4079-B385-6834BBB76ED5}" srcOrd="0" destOrd="0" presId="urn:microsoft.com/office/officeart/2008/layout/LinedList"/>
    <dgm:cxn modelId="{7F728696-2398-45C1-AFE8-922DBD2A9173}" type="presParOf" srcId="{6F65404B-2365-4FEF-9BB4-EED480CBD6BF}" destId="{A573B603-4DD0-47F1-9CC7-623863AB96AA}" srcOrd="1" destOrd="0" presId="urn:microsoft.com/office/officeart/2008/layout/LinedList"/>
    <dgm:cxn modelId="{7492E2E6-D984-46C2-831C-8A7AC49DE878}" type="presParOf" srcId="{6F65404B-2365-4FEF-9BB4-EED480CBD6BF}" destId="{B18DB385-8A4F-4016-8DC6-E7422ABDAE5C}" srcOrd="2" destOrd="0" presId="urn:microsoft.com/office/officeart/2008/layout/LinedList"/>
    <dgm:cxn modelId="{D91A7E24-6F38-447A-8623-E98DF9134480}" type="presParOf" srcId="{060921CD-7624-4C1A-9833-F834738089BC}" destId="{0EA9B9E6-219A-4183-975A-B91F71CCAC31}" srcOrd="5" destOrd="0" presId="urn:microsoft.com/office/officeart/2008/layout/LinedList"/>
    <dgm:cxn modelId="{59E8D574-2A7A-4A7C-A453-A5B6BDA3FDFC}" type="presParOf" srcId="{060921CD-7624-4C1A-9833-F834738089BC}" destId="{9819EDE4-5019-43C7-89C5-96F89D1030A5}" srcOrd="6" destOrd="0" presId="urn:microsoft.com/office/officeart/2008/layout/LinedList"/>
    <dgm:cxn modelId="{923814B9-E36E-4FEC-BBED-606A182B3D09}" type="presParOf" srcId="{060921CD-7624-4C1A-9833-F834738089BC}" destId="{C8A64B9A-9A23-47C4-8BFE-75D775065552}" srcOrd="7" destOrd="0" presId="urn:microsoft.com/office/officeart/2008/layout/LinedList"/>
    <dgm:cxn modelId="{2C449E71-C939-465D-8E8C-496387176F37}" type="presParOf" srcId="{C8A64B9A-9A23-47C4-8BFE-75D775065552}" destId="{6017A755-69F2-4097-A6D2-FB7ABB9CF606}" srcOrd="0" destOrd="0" presId="urn:microsoft.com/office/officeart/2008/layout/LinedList"/>
    <dgm:cxn modelId="{134C4AEB-B34F-40AC-990F-B0E181D67B3C}" type="presParOf" srcId="{C8A64B9A-9A23-47C4-8BFE-75D775065552}" destId="{BACC83B4-4421-4AAF-9E0C-3879C7E58293}" srcOrd="1" destOrd="0" presId="urn:microsoft.com/office/officeart/2008/layout/LinedList"/>
    <dgm:cxn modelId="{86245C6A-9770-46AC-BA36-9882625C17B5}" type="presParOf" srcId="{C8A64B9A-9A23-47C4-8BFE-75D775065552}" destId="{702E3F72-4D17-462A-BF2C-B2330BDCB0EE}" srcOrd="2" destOrd="0" presId="urn:microsoft.com/office/officeart/2008/layout/LinedList"/>
    <dgm:cxn modelId="{A9B4339D-DDBD-4A01-A9D2-581F148F16C6}" type="presParOf" srcId="{060921CD-7624-4C1A-9833-F834738089BC}" destId="{957DED95-A625-4830-9962-C639CEB595C8}" srcOrd="8" destOrd="0" presId="urn:microsoft.com/office/officeart/2008/layout/LinedList"/>
    <dgm:cxn modelId="{09FCD460-FD00-40D6-94D9-DC98FE64D156}" type="presParOf" srcId="{060921CD-7624-4C1A-9833-F834738089BC}" destId="{0B1B8D10-EBCD-428B-872B-8A885D940D10}"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10BD52-3A2C-4521-A84C-5E3D76C47E6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t-BR"/>
        </a:p>
      </dgm:t>
    </dgm:pt>
    <dgm:pt modelId="{A4294A56-C6CD-45E7-A475-5911EF7F30E2}">
      <dgm:prSet phldrT="[Texto]"/>
      <dgm:spPr/>
      <dgm:t>
        <a:bodyPr/>
        <a:lstStyle/>
        <a:p>
          <a:r>
            <a:rPr lang="pt-BR" b="1" dirty="0"/>
            <a:t>Constitui em Mora do Devedor</a:t>
          </a:r>
        </a:p>
      </dgm:t>
    </dgm:pt>
    <dgm:pt modelId="{45D09F04-8F04-4847-8790-EBB699F6BC52}" type="parTrans" cxnId="{7133CFBD-EB7E-4610-B1BE-55BC39E9AE51}">
      <dgm:prSet/>
      <dgm:spPr/>
      <dgm:t>
        <a:bodyPr/>
        <a:lstStyle/>
        <a:p>
          <a:endParaRPr lang="pt-BR"/>
        </a:p>
      </dgm:t>
    </dgm:pt>
    <dgm:pt modelId="{C626FE4B-EF64-476A-88D4-DCC039F787B9}" type="sibTrans" cxnId="{7133CFBD-EB7E-4610-B1BE-55BC39E9AE51}">
      <dgm:prSet/>
      <dgm:spPr/>
      <dgm:t>
        <a:bodyPr/>
        <a:lstStyle/>
        <a:p>
          <a:endParaRPr lang="pt-BR"/>
        </a:p>
      </dgm:t>
    </dgm:pt>
    <dgm:pt modelId="{0A0C86CA-D1EB-4437-9502-291F7B5DDF53}">
      <dgm:prSet phldrT="[Texto]"/>
      <dgm:spPr/>
      <dgm:t>
        <a:bodyPr/>
        <a:lstStyle/>
        <a:p>
          <a:r>
            <a:rPr lang="pt-BR" dirty="0"/>
            <a:t>Fluência do Juros de Mora</a:t>
          </a:r>
        </a:p>
        <a:p>
          <a:r>
            <a:rPr lang="pt-BR" dirty="0" err="1"/>
            <a:t>Arts</a:t>
          </a:r>
          <a:r>
            <a:rPr lang="pt-BR" dirty="0"/>
            <a:t>. 394 – 405, CC/2002</a:t>
          </a:r>
        </a:p>
      </dgm:t>
    </dgm:pt>
    <dgm:pt modelId="{29F1B2A0-32EC-479F-BF06-AC21BDFE1393}" type="parTrans" cxnId="{47552806-8066-497C-8081-59CBE2CB12D3}">
      <dgm:prSet/>
      <dgm:spPr/>
      <dgm:t>
        <a:bodyPr/>
        <a:lstStyle/>
        <a:p>
          <a:endParaRPr lang="pt-BR"/>
        </a:p>
      </dgm:t>
    </dgm:pt>
    <dgm:pt modelId="{A35A1D01-1235-48CA-A069-FB39ACA189AD}" type="sibTrans" cxnId="{47552806-8066-497C-8081-59CBE2CB12D3}">
      <dgm:prSet/>
      <dgm:spPr/>
      <dgm:t>
        <a:bodyPr/>
        <a:lstStyle/>
        <a:p>
          <a:endParaRPr lang="pt-BR"/>
        </a:p>
      </dgm:t>
    </dgm:pt>
    <dgm:pt modelId="{3F965B83-69E7-46F9-A908-6B7F09A7E91B}">
      <dgm:prSet phldrT="[Texto]"/>
      <dgm:spPr/>
      <dgm:t>
        <a:bodyPr/>
        <a:lstStyle/>
        <a:p>
          <a:endParaRPr lang="pt-BR" dirty="0"/>
        </a:p>
      </dgm:t>
    </dgm:pt>
    <dgm:pt modelId="{CA173456-A00B-4B70-8040-1B42151797EF}" type="parTrans" cxnId="{07586469-0BAF-4F2E-83DD-B7FB1EF76915}">
      <dgm:prSet/>
      <dgm:spPr/>
      <dgm:t>
        <a:bodyPr/>
        <a:lstStyle/>
        <a:p>
          <a:endParaRPr lang="pt-BR"/>
        </a:p>
      </dgm:t>
    </dgm:pt>
    <dgm:pt modelId="{E8E89123-FECF-44E2-BE9E-E8042E318B1F}" type="sibTrans" cxnId="{07586469-0BAF-4F2E-83DD-B7FB1EF76915}">
      <dgm:prSet/>
      <dgm:spPr/>
      <dgm:t>
        <a:bodyPr/>
        <a:lstStyle/>
        <a:p>
          <a:endParaRPr lang="pt-BR"/>
        </a:p>
      </dgm:t>
    </dgm:pt>
    <dgm:pt modelId="{CCD975E8-F054-4205-9970-E162FB5FF7BC}">
      <dgm:prSet phldrT="[Texto]"/>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pt-BR" dirty="0"/>
            <a:t>Enunciados de Súmula 43, 54 e 204/STJ</a:t>
          </a:r>
        </a:p>
        <a:p>
          <a:pPr lvl="0" defTabSz="1511300">
            <a:lnSpc>
              <a:spcPct val="90000"/>
            </a:lnSpc>
            <a:spcBef>
              <a:spcPct val="0"/>
            </a:spcBef>
            <a:spcAft>
              <a:spcPct val="35000"/>
            </a:spcAft>
          </a:pPr>
          <a:endParaRPr lang="pt-BR" dirty="0"/>
        </a:p>
      </dgm:t>
    </dgm:pt>
    <dgm:pt modelId="{AA12F89D-C706-48B2-B757-DA327E2D2D06}" type="parTrans" cxnId="{803AF1BB-2136-4E2C-BE56-F405DF1A433A}">
      <dgm:prSet/>
      <dgm:spPr/>
      <dgm:t>
        <a:bodyPr/>
        <a:lstStyle/>
        <a:p>
          <a:endParaRPr lang="pt-BR"/>
        </a:p>
      </dgm:t>
    </dgm:pt>
    <dgm:pt modelId="{1310B377-3004-4F4B-9BCE-1740A6540679}" type="sibTrans" cxnId="{803AF1BB-2136-4E2C-BE56-F405DF1A433A}">
      <dgm:prSet/>
      <dgm:spPr/>
      <dgm:t>
        <a:bodyPr/>
        <a:lstStyle/>
        <a:p>
          <a:endParaRPr lang="pt-BR"/>
        </a:p>
      </dgm:t>
    </dgm:pt>
    <dgm:pt modelId="{99E24EE7-79F1-4775-94A5-714E1690EE1C}" type="pres">
      <dgm:prSet presAssocID="{7B10BD52-3A2C-4521-A84C-5E3D76C47E6A}" presName="vert0" presStyleCnt="0">
        <dgm:presLayoutVars>
          <dgm:dir/>
          <dgm:animOne val="branch"/>
          <dgm:animLvl val="lvl"/>
        </dgm:presLayoutVars>
      </dgm:prSet>
      <dgm:spPr/>
    </dgm:pt>
    <dgm:pt modelId="{6D3A5CE7-2910-439B-9175-19AFB420941C}" type="pres">
      <dgm:prSet presAssocID="{A4294A56-C6CD-45E7-A475-5911EF7F30E2}" presName="thickLine" presStyleLbl="alignNode1" presStyleIdx="0" presStyleCnt="1"/>
      <dgm:spPr/>
    </dgm:pt>
    <dgm:pt modelId="{5BA98885-D39C-43C7-B9A0-605939480317}" type="pres">
      <dgm:prSet presAssocID="{A4294A56-C6CD-45E7-A475-5911EF7F30E2}" presName="horz1" presStyleCnt="0"/>
      <dgm:spPr/>
    </dgm:pt>
    <dgm:pt modelId="{A424393D-AFCC-4D95-9504-2F15F074E092}" type="pres">
      <dgm:prSet presAssocID="{A4294A56-C6CD-45E7-A475-5911EF7F30E2}" presName="tx1" presStyleLbl="revTx" presStyleIdx="0" presStyleCnt="4"/>
      <dgm:spPr/>
    </dgm:pt>
    <dgm:pt modelId="{060921CD-7624-4C1A-9833-F834738089BC}" type="pres">
      <dgm:prSet presAssocID="{A4294A56-C6CD-45E7-A475-5911EF7F30E2}" presName="vert1" presStyleCnt="0"/>
      <dgm:spPr/>
    </dgm:pt>
    <dgm:pt modelId="{77407F85-8105-4282-930E-A23D0C382E1C}" type="pres">
      <dgm:prSet presAssocID="{0A0C86CA-D1EB-4437-9502-291F7B5DDF53}" presName="vertSpace2a" presStyleCnt="0"/>
      <dgm:spPr/>
    </dgm:pt>
    <dgm:pt modelId="{41AA86D5-F6BC-4355-AD6D-BAC721C080F4}" type="pres">
      <dgm:prSet presAssocID="{0A0C86CA-D1EB-4437-9502-291F7B5DDF53}" presName="horz2" presStyleCnt="0"/>
      <dgm:spPr/>
    </dgm:pt>
    <dgm:pt modelId="{69D89972-9C20-477E-9B27-4CB734ACABAE}" type="pres">
      <dgm:prSet presAssocID="{0A0C86CA-D1EB-4437-9502-291F7B5DDF53}" presName="horzSpace2" presStyleCnt="0"/>
      <dgm:spPr/>
    </dgm:pt>
    <dgm:pt modelId="{B269280C-1E1C-4FF6-A6F4-487266C95FD5}" type="pres">
      <dgm:prSet presAssocID="{0A0C86CA-D1EB-4437-9502-291F7B5DDF53}" presName="tx2" presStyleLbl="revTx" presStyleIdx="1" presStyleCnt="4"/>
      <dgm:spPr/>
    </dgm:pt>
    <dgm:pt modelId="{3C8ED470-37C6-46F0-A3B2-958042663CAE}" type="pres">
      <dgm:prSet presAssocID="{0A0C86CA-D1EB-4437-9502-291F7B5DDF53}" presName="vert2" presStyleCnt="0"/>
      <dgm:spPr/>
    </dgm:pt>
    <dgm:pt modelId="{1987DF94-5DC1-44C0-BAE3-BF56E0E87476}" type="pres">
      <dgm:prSet presAssocID="{0A0C86CA-D1EB-4437-9502-291F7B5DDF53}" presName="thinLine2b" presStyleLbl="callout" presStyleIdx="0" presStyleCnt="3"/>
      <dgm:spPr/>
    </dgm:pt>
    <dgm:pt modelId="{3B0B0FE9-560E-486A-8A24-05FDB43F2785}" type="pres">
      <dgm:prSet presAssocID="{0A0C86CA-D1EB-4437-9502-291F7B5DDF53}" presName="vertSpace2b" presStyleCnt="0"/>
      <dgm:spPr/>
    </dgm:pt>
    <dgm:pt modelId="{6F65404B-2365-4FEF-9BB4-EED480CBD6BF}" type="pres">
      <dgm:prSet presAssocID="{CCD975E8-F054-4205-9970-E162FB5FF7BC}" presName="horz2" presStyleCnt="0"/>
      <dgm:spPr/>
    </dgm:pt>
    <dgm:pt modelId="{7DB4356E-A95B-4079-B385-6834BBB76ED5}" type="pres">
      <dgm:prSet presAssocID="{CCD975E8-F054-4205-9970-E162FB5FF7BC}" presName="horzSpace2" presStyleCnt="0"/>
      <dgm:spPr/>
    </dgm:pt>
    <dgm:pt modelId="{A573B603-4DD0-47F1-9CC7-623863AB96AA}" type="pres">
      <dgm:prSet presAssocID="{CCD975E8-F054-4205-9970-E162FB5FF7BC}" presName="tx2" presStyleLbl="revTx" presStyleIdx="2" presStyleCnt="4"/>
      <dgm:spPr/>
    </dgm:pt>
    <dgm:pt modelId="{B18DB385-8A4F-4016-8DC6-E7422ABDAE5C}" type="pres">
      <dgm:prSet presAssocID="{CCD975E8-F054-4205-9970-E162FB5FF7BC}" presName="vert2" presStyleCnt="0"/>
      <dgm:spPr/>
    </dgm:pt>
    <dgm:pt modelId="{0EA9B9E6-219A-4183-975A-B91F71CCAC31}" type="pres">
      <dgm:prSet presAssocID="{CCD975E8-F054-4205-9970-E162FB5FF7BC}" presName="thinLine2b" presStyleLbl="callout" presStyleIdx="1" presStyleCnt="3"/>
      <dgm:spPr/>
    </dgm:pt>
    <dgm:pt modelId="{9819EDE4-5019-43C7-89C5-96F89D1030A5}" type="pres">
      <dgm:prSet presAssocID="{CCD975E8-F054-4205-9970-E162FB5FF7BC}" presName="vertSpace2b" presStyleCnt="0"/>
      <dgm:spPr/>
    </dgm:pt>
    <dgm:pt modelId="{C8A64B9A-9A23-47C4-8BFE-75D775065552}" type="pres">
      <dgm:prSet presAssocID="{3F965B83-69E7-46F9-A908-6B7F09A7E91B}" presName="horz2" presStyleCnt="0"/>
      <dgm:spPr/>
    </dgm:pt>
    <dgm:pt modelId="{6017A755-69F2-4097-A6D2-FB7ABB9CF606}" type="pres">
      <dgm:prSet presAssocID="{3F965B83-69E7-46F9-A908-6B7F09A7E91B}" presName="horzSpace2" presStyleCnt="0"/>
      <dgm:spPr/>
    </dgm:pt>
    <dgm:pt modelId="{BACC83B4-4421-4AAF-9E0C-3879C7E58293}" type="pres">
      <dgm:prSet presAssocID="{3F965B83-69E7-46F9-A908-6B7F09A7E91B}" presName="tx2" presStyleLbl="revTx" presStyleIdx="3" presStyleCnt="4"/>
      <dgm:spPr/>
    </dgm:pt>
    <dgm:pt modelId="{702E3F72-4D17-462A-BF2C-B2330BDCB0EE}" type="pres">
      <dgm:prSet presAssocID="{3F965B83-69E7-46F9-A908-6B7F09A7E91B}" presName="vert2" presStyleCnt="0"/>
      <dgm:spPr/>
    </dgm:pt>
    <dgm:pt modelId="{957DED95-A625-4830-9962-C639CEB595C8}" type="pres">
      <dgm:prSet presAssocID="{3F965B83-69E7-46F9-A908-6B7F09A7E91B}" presName="thinLine2b" presStyleLbl="callout" presStyleIdx="2" presStyleCnt="3"/>
      <dgm:spPr/>
    </dgm:pt>
    <dgm:pt modelId="{0B1B8D10-EBCD-428B-872B-8A885D940D10}" type="pres">
      <dgm:prSet presAssocID="{3F965B83-69E7-46F9-A908-6B7F09A7E91B}" presName="vertSpace2b" presStyleCnt="0"/>
      <dgm:spPr/>
    </dgm:pt>
  </dgm:ptLst>
  <dgm:cxnLst>
    <dgm:cxn modelId="{47552806-8066-497C-8081-59CBE2CB12D3}" srcId="{A4294A56-C6CD-45E7-A475-5911EF7F30E2}" destId="{0A0C86CA-D1EB-4437-9502-291F7B5DDF53}" srcOrd="0" destOrd="0" parTransId="{29F1B2A0-32EC-479F-BF06-AC21BDFE1393}" sibTransId="{A35A1D01-1235-48CA-A069-FB39ACA189AD}"/>
    <dgm:cxn modelId="{0E157B3A-FB9C-41BE-92BB-541440BC4C9A}" type="presOf" srcId="{A4294A56-C6CD-45E7-A475-5911EF7F30E2}" destId="{A424393D-AFCC-4D95-9504-2F15F074E092}" srcOrd="0" destOrd="0" presId="urn:microsoft.com/office/officeart/2008/layout/LinedList"/>
    <dgm:cxn modelId="{07586469-0BAF-4F2E-83DD-B7FB1EF76915}" srcId="{A4294A56-C6CD-45E7-A475-5911EF7F30E2}" destId="{3F965B83-69E7-46F9-A908-6B7F09A7E91B}" srcOrd="2" destOrd="0" parTransId="{CA173456-A00B-4B70-8040-1B42151797EF}" sibTransId="{E8E89123-FECF-44E2-BE9E-E8042E318B1F}"/>
    <dgm:cxn modelId="{FC48A56B-4EF1-4450-AD61-32971E3236FA}" type="presOf" srcId="{3F965B83-69E7-46F9-A908-6B7F09A7E91B}" destId="{BACC83B4-4421-4AAF-9E0C-3879C7E58293}" srcOrd="0" destOrd="0" presId="urn:microsoft.com/office/officeart/2008/layout/LinedList"/>
    <dgm:cxn modelId="{1FDD3390-FEA0-4A87-A246-153C20E52BE6}" type="presOf" srcId="{0A0C86CA-D1EB-4437-9502-291F7B5DDF53}" destId="{B269280C-1E1C-4FF6-A6F4-487266C95FD5}" srcOrd="0" destOrd="0" presId="urn:microsoft.com/office/officeart/2008/layout/LinedList"/>
    <dgm:cxn modelId="{803AF1BB-2136-4E2C-BE56-F405DF1A433A}" srcId="{A4294A56-C6CD-45E7-A475-5911EF7F30E2}" destId="{CCD975E8-F054-4205-9970-E162FB5FF7BC}" srcOrd="1" destOrd="0" parTransId="{AA12F89D-C706-48B2-B757-DA327E2D2D06}" sibTransId="{1310B377-3004-4F4B-9BCE-1740A6540679}"/>
    <dgm:cxn modelId="{7133CFBD-EB7E-4610-B1BE-55BC39E9AE51}" srcId="{7B10BD52-3A2C-4521-A84C-5E3D76C47E6A}" destId="{A4294A56-C6CD-45E7-A475-5911EF7F30E2}" srcOrd="0" destOrd="0" parTransId="{45D09F04-8F04-4847-8790-EBB699F6BC52}" sibTransId="{C626FE4B-EF64-476A-88D4-DCC039F787B9}"/>
    <dgm:cxn modelId="{C1CFF0CE-EA28-44D4-AA9A-06D48EDCEA5F}" type="presOf" srcId="{CCD975E8-F054-4205-9970-E162FB5FF7BC}" destId="{A573B603-4DD0-47F1-9CC7-623863AB96AA}" srcOrd="0" destOrd="0" presId="urn:microsoft.com/office/officeart/2008/layout/LinedList"/>
    <dgm:cxn modelId="{553D1DCF-4007-4EED-B3DD-B9AC7F619AC2}" type="presOf" srcId="{7B10BD52-3A2C-4521-A84C-5E3D76C47E6A}" destId="{99E24EE7-79F1-4775-94A5-714E1690EE1C}" srcOrd="0" destOrd="0" presId="urn:microsoft.com/office/officeart/2008/layout/LinedList"/>
    <dgm:cxn modelId="{E0249861-00BE-4B5F-BB36-F73B12E27349}" type="presParOf" srcId="{99E24EE7-79F1-4775-94A5-714E1690EE1C}" destId="{6D3A5CE7-2910-439B-9175-19AFB420941C}" srcOrd="0" destOrd="0" presId="urn:microsoft.com/office/officeart/2008/layout/LinedList"/>
    <dgm:cxn modelId="{7E66E672-58AB-4BB1-B5A9-A2197168CECF}" type="presParOf" srcId="{99E24EE7-79F1-4775-94A5-714E1690EE1C}" destId="{5BA98885-D39C-43C7-B9A0-605939480317}" srcOrd="1" destOrd="0" presId="urn:microsoft.com/office/officeart/2008/layout/LinedList"/>
    <dgm:cxn modelId="{C0FB83D4-147E-4FB7-9444-5B8D6B888CC0}" type="presParOf" srcId="{5BA98885-D39C-43C7-B9A0-605939480317}" destId="{A424393D-AFCC-4D95-9504-2F15F074E092}" srcOrd="0" destOrd="0" presId="urn:microsoft.com/office/officeart/2008/layout/LinedList"/>
    <dgm:cxn modelId="{0EDF22E6-30C2-45E1-A3A3-1A8B428BA0A0}" type="presParOf" srcId="{5BA98885-D39C-43C7-B9A0-605939480317}" destId="{060921CD-7624-4C1A-9833-F834738089BC}" srcOrd="1" destOrd="0" presId="urn:microsoft.com/office/officeart/2008/layout/LinedList"/>
    <dgm:cxn modelId="{5E7D364C-47FB-4290-8BCA-5BA1C098F0A9}" type="presParOf" srcId="{060921CD-7624-4C1A-9833-F834738089BC}" destId="{77407F85-8105-4282-930E-A23D0C382E1C}" srcOrd="0" destOrd="0" presId="urn:microsoft.com/office/officeart/2008/layout/LinedList"/>
    <dgm:cxn modelId="{788C6C31-C995-4C10-834E-C4B440A29056}" type="presParOf" srcId="{060921CD-7624-4C1A-9833-F834738089BC}" destId="{41AA86D5-F6BC-4355-AD6D-BAC721C080F4}" srcOrd="1" destOrd="0" presId="urn:microsoft.com/office/officeart/2008/layout/LinedList"/>
    <dgm:cxn modelId="{3A58BAC8-EEEF-4F34-9EBF-8F208B723B8F}" type="presParOf" srcId="{41AA86D5-F6BC-4355-AD6D-BAC721C080F4}" destId="{69D89972-9C20-477E-9B27-4CB734ACABAE}" srcOrd="0" destOrd="0" presId="urn:microsoft.com/office/officeart/2008/layout/LinedList"/>
    <dgm:cxn modelId="{FD9DBFB1-DC05-4162-8EB3-6956EB0F04DA}" type="presParOf" srcId="{41AA86D5-F6BC-4355-AD6D-BAC721C080F4}" destId="{B269280C-1E1C-4FF6-A6F4-487266C95FD5}" srcOrd="1" destOrd="0" presId="urn:microsoft.com/office/officeart/2008/layout/LinedList"/>
    <dgm:cxn modelId="{BDFEC0E3-D9AD-4210-9583-73183896ED24}" type="presParOf" srcId="{41AA86D5-F6BC-4355-AD6D-BAC721C080F4}" destId="{3C8ED470-37C6-46F0-A3B2-958042663CAE}" srcOrd="2" destOrd="0" presId="urn:microsoft.com/office/officeart/2008/layout/LinedList"/>
    <dgm:cxn modelId="{0DB4F1C9-C4AE-4B27-881B-BC30EB4CC661}" type="presParOf" srcId="{060921CD-7624-4C1A-9833-F834738089BC}" destId="{1987DF94-5DC1-44C0-BAE3-BF56E0E87476}" srcOrd="2" destOrd="0" presId="urn:microsoft.com/office/officeart/2008/layout/LinedList"/>
    <dgm:cxn modelId="{2276D245-3457-4F2F-A48B-550427C1A8F1}" type="presParOf" srcId="{060921CD-7624-4C1A-9833-F834738089BC}" destId="{3B0B0FE9-560E-486A-8A24-05FDB43F2785}" srcOrd="3" destOrd="0" presId="urn:microsoft.com/office/officeart/2008/layout/LinedList"/>
    <dgm:cxn modelId="{8292C462-4803-4A4A-B1C6-522FB7F8FC06}" type="presParOf" srcId="{060921CD-7624-4C1A-9833-F834738089BC}" destId="{6F65404B-2365-4FEF-9BB4-EED480CBD6BF}" srcOrd="4" destOrd="0" presId="urn:microsoft.com/office/officeart/2008/layout/LinedList"/>
    <dgm:cxn modelId="{FC32E2D3-167C-4B19-898A-1F07B5DEAF01}" type="presParOf" srcId="{6F65404B-2365-4FEF-9BB4-EED480CBD6BF}" destId="{7DB4356E-A95B-4079-B385-6834BBB76ED5}" srcOrd="0" destOrd="0" presId="urn:microsoft.com/office/officeart/2008/layout/LinedList"/>
    <dgm:cxn modelId="{A7619F7B-75D7-431F-9395-B46F1E880260}" type="presParOf" srcId="{6F65404B-2365-4FEF-9BB4-EED480CBD6BF}" destId="{A573B603-4DD0-47F1-9CC7-623863AB96AA}" srcOrd="1" destOrd="0" presId="urn:microsoft.com/office/officeart/2008/layout/LinedList"/>
    <dgm:cxn modelId="{BAE13791-B036-4444-96E0-B51362718EE5}" type="presParOf" srcId="{6F65404B-2365-4FEF-9BB4-EED480CBD6BF}" destId="{B18DB385-8A4F-4016-8DC6-E7422ABDAE5C}" srcOrd="2" destOrd="0" presId="urn:microsoft.com/office/officeart/2008/layout/LinedList"/>
    <dgm:cxn modelId="{0D357E1D-C65D-4E8D-8EFC-D4F9810645B0}" type="presParOf" srcId="{060921CD-7624-4C1A-9833-F834738089BC}" destId="{0EA9B9E6-219A-4183-975A-B91F71CCAC31}" srcOrd="5" destOrd="0" presId="urn:microsoft.com/office/officeart/2008/layout/LinedList"/>
    <dgm:cxn modelId="{8227A558-E6A7-410A-8D07-92C45008666F}" type="presParOf" srcId="{060921CD-7624-4C1A-9833-F834738089BC}" destId="{9819EDE4-5019-43C7-89C5-96F89D1030A5}" srcOrd="6" destOrd="0" presId="urn:microsoft.com/office/officeart/2008/layout/LinedList"/>
    <dgm:cxn modelId="{4AB01B90-A21E-41EC-8364-FA8AA55DE8CE}" type="presParOf" srcId="{060921CD-7624-4C1A-9833-F834738089BC}" destId="{C8A64B9A-9A23-47C4-8BFE-75D775065552}" srcOrd="7" destOrd="0" presId="urn:microsoft.com/office/officeart/2008/layout/LinedList"/>
    <dgm:cxn modelId="{1E793702-54A1-432A-9AA0-3F8199E14988}" type="presParOf" srcId="{C8A64B9A-9A23-47C4-8BFE-75D775065552}" destId="{6017A755-69F2-4097-A6D2-FB7ABB9CF606}" srcOrd="0" destOrd="0" presId="urn:microsoft.com/office/officeart/2008/layout/LinedList"/>
    <dgm:cxn modelId="{D048FD93-27D0-4D4D-9085-D8B620D1E68D}" type="presParOf" srcId="{C8A64B9A-9A23-47C4-8BFE-75D775065552}" destId="{BACC83B4-4421-4AAF-9E0C-3879C7E58293}" srcOrd="1" destOrd="0" presId="urn:microsoft.com/office/officeart/2008/layout/LinedList"/>
    <dgm:cxn modelId="{E766218F-AA42-470C-B772-B8DE8DDC92CE}" type="presParOf" srcId="{C8A64B9A-9A23-47C4-8BFE-75D775065552}" destId="{702E3F72-4D17-462A-BF2C-B2330BDCB0EE}" srcOrd="2" destOrd="0" presId="urn:microsoft.com/office/officeart/2008/layout/LinedList"/>
    <dgm:cxn modelId="{69AFA75D-95DD-4A20-BFD7-7682EDA5DE91}" type="presParOf" srcId="{060921CD-7624-4C1A-9833-F834738089BC}" destId="{957DED95-A625-4830-9962-C639CEB595C8}" srcOrd="8" destOrd="0" presId="urn:microsoft.com/office/officeart/2008/layout/LinedList"/>
    <dgm:cxn modelId="{E593CC73-CE31-4F26-8880-1BAB77C312EC}" type="presParOf" srcId="{060921CD-7624-4C1A-9833-F834738089BC}" destId="{0B1B8D10-EBCD-428B-872B-8A885D940D10}"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B641E-CF72-4C8B-9D45-85DFB6882059}">
      <dsp:nvSpPr>
        <dsp:cNvPr id="0" name=""/>
        <dsp:cNvSpPr/>
      </dsp:nvSpPr>
      <dsp:spPr>
        <a:xfrm rot="10800000">
          <a:off x="1737697" y="2526"/>
          <a:ext cx="5405120" cy="150502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140970" rIns="263144" bIns="140970" numCol="1" spcCol="1270" anchor="ctr" anchorCtr="0">
          <a:noAutofit/>
        </a:bodyPr>
        <a:lstStyle/>
        <a:p>
          <a:pPr marL="0" lvl="0" indent="0" algn="ctr" defTabSz="1644650">
            <a:lnSpc>
              <a:spcPct val="90000"/>
            </a:lnSpc>
            <a:spcBef>
              <a:spcPct val="0"/>
            </a:spcBef>
            <a:spcAft>
              <a:spcPct val="35000"/>
            </a:spcAft>
            <a:buNone/>
          </a:pPr>
          <a:r>
            <a:rPr lang="pt-BR" sz="3700" kern="1200" dirty="0"/>
            <a:t>Devido Processo Legal</a:t>
          </a:r>
        </a:p>
      </dsp:txBody>
      <dsp:txXfrm rot="10800000">
        <a:off x="2113954" y="2526"/>
        <a:ext cx="5028863" cy="1505029"/>
      </dsp:txXfrm>
    </dsp:sp>
    <dsp:sp modelId="{CEBE1125-CA9A-4BCB-B2A0-CC6DF47D9DAA}">
      <dsp:nvSpPr>
        <dsp:cNvPr id="0" name=""/>
        <dsp:cNvSpPr/>
      </dsp:nvSpPr>
      <dsp:spPr>
        <a:xfrm>
          <a:off x="985182" y="2526"/>
          <a:ext cx="1505029" cy="1505029"/>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78164E-467A-4489-B086-0248354C9CB4}">
      <dsp:nvSpPr>
        <dsp:cNvPr id="0" name=""/>
        <dsp:cNvSpPr/>
      </dsp:nvSpPr>
      <dsp:spPr>
        <a:xfrm rot="10800000">
          <a:off x="1737697" y="1956818"/>
          <a:ext cx="5405120" cy="150502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140970" rIns="263144" bIns="140970" numCol="1" spcCol="1270" anchor="ctr" anchorCtr="0">
          <a:noAutofit/>
        </a:bodyPr>
        <a:lstStyle/>
        <a:p>
          <a:pPr marL="0" lvl="0" indent="0" algn="ctr" defTabSz="1644650">
            <a:lnSpc>
              <a:spcPct val="90000"/>
            </a:lnSpc>
            <a:spcBef>
              <a:spcPct val="0"/>
            </a:spcBef>
            <a:spcAft>
              <a:spcPct val="35000"/>
            </a:spcAft>
            <a:buNone/>
          </a:pPr>
          <a:r>
            <a:rPr lang="pt-BR" sz="3700" kern="1200" dirty="0"/>
            <a:t>Pressuposto de Validade</a:t>
          </a:r>
        </a:p>
      </dsp:txBody>
      <dsp:txXfrm rot="10800000">
        <a:off x="2113954" y="1956818"/>
        <a:ext cx="5028863" cy="1505029"/>
      </dsp:txXfrm>
    </dsp:sp>
    <dsp:sp modelId="{B631B5D4-387B-42E0-9338-80765A72E17E}">
      <dsp:nvSpPr>
        <dsp:cNvPr id="0" name=""/>
        <dsp:cNvSpPr/>
      </dsp:nvSpPr>
      <dsp:spPr>
        <a:xfrm>
          <a:off x="985182" y="1956818"/>
          <a:ext cx="1505029" cy="1505029"/>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AA2216-79DB-4A3B-9B4D-A36FBAA8FEDC}">
      <dsp:nvSpPr>
        <dsp:cNvPr id="0" name=""/>
        <dsp:cNvSpPr/>
      </dsp:nvSpPr>
      <dsp:spPr>
        <a:xfrm rot="10800000">
          <a:off x="1737697" y="3911110"/>
          <a:ext cx="5405120" cy="150502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3676" tIns="140970" rIns="263144" bIns="140970" numCol="1" spcCol="1270" anchor="ctr" anchorCtr="0">
          <a:noAutofit/>
        </a:bodyPr>
        <a:lstStyle/>
        <a:p>
          <a:pPr marL="0" lvl="0" indent="0" algn="ctr" defTabSz="1644650">
            <a:lnSpc>
              <a:spcPct val="90000"/>
            </a:lnSpc>
            <a:spcBef>
              <a:spcPct val="0"/>
            </a:spcBef>
            <a:spcAft>
              <a:spcPct val="35000"/>
            </a:spcAft>
            <a:buNone/>
          </a:pPr>
          <a:r>
            <a:rPr lang="pt-BR" sz="3700" kern="1200" dirty="0" err="1"/>
            <a:t>Angularizar</a:t>
          </a:r>
          <a:r>
            <a:rPr lang="pt-BR" sz="3700" kern="1200" dirty="0"/>
            <a:t> a Relação Jurídica Processual</a:t>
          </a:r>
        </a:p>
      </dsp:txBody>
      <dsp:txXfrm rot="10800000">
        <a:off x="2113954" y="3911110"/>
        <a:ext cx="5028863" cy="1505029"/>
      </dsp:txXfrm>
    </dsp:sp>
    <dsp:sp modelId="{6344A594-46FB-4B47-AC40-6399860104B4}">
      <dsp:nvSpPr>
        <dsp:cNvPr id="0" name=""/>
        <dsp:cNvSpPr/>
      </dsp:nvSpPr>
      <dsp:spPr>
        <a:xfrm>
          <a:off x="985182" y="3911110"/>
          <a:ext cx="1505029" cy="1505029"/>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36F03-9D05-47D7-9DC7-9C41F44D651E}">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BB0AD9-3B33-4787-92ED-C1E877629787}">
      <dsp:nvSpPr>
        <dsp:cNvPr id="0" name=""/>
        <dsp:cNvSpPr/>
      </dsp:nvSpPr>
      <dsp:spPr>
        <a:xfrm>
          <a:off x="610504" y="416587"/>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63500" rIns="63500" bIns="63500" numCol="1" spcCol="1270" anchor="ctr" anchorCtr="0">
          <a:noAutofit/>
        </a:bodyPr>
        <a:lstStyle/>
        <a:p>
          <a:pPr marL="0" lvl="0" indent="0" algn="l" defTabSz="1111250">
            <a:lnSpc>
              <a:spcPct val="90000"/>
            </a:lnSpc>
            <a:spcBef>
              <a:spcPct val="0"/>
            </a:spcBef>
            <a:spcAft>
              <a:spcPct val="35000"/>
            </a:spcAft>
            <a:buNone/>
          </a:pPr>
          <a:r>
            <a:rPr lang="pt-BR" sz="2500" b="1" kern="1200" dirty="0"/>
            <a:t>Alegação em Ação Rescisória</a:t>
          </a:r>
        </a:p>
      </dsp:txBody>
      <dsp:txXfrm>
        <a:off x="610504" y="416587"/>
        <a:ext cx="7440913" cy="833607"/>
      </dsp:txXfrm>
    </dsp:sp>
    <dsp:sp modelId="{E3140AF0-1B30-4582-9EE8-DB14900C3092}">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0A6807-F695-4C4D-B4B1-C6EABFD98EC2}">
      <dsp:nvSpPr>
        <dsp:cNvPr id="0" name=""/>
        <dsp:cNvSpPr/>
      </dsp:nvSpPr>
      <dsp:spPr>
        <a:xfrm>
          <a:off x="1088431" y="1667215"/>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63500" rIns="63500" bIns="63500" numCol="1" spcCol="1270" anchor="ctr" anchorCtr="0">
          <a:noAutofit/>
        </a:bodyPr>
        <a:lstStyle/>
        <a:p>
          <a:pPr marL="0" lvl="0" indent="0" algn="l" defTabSz="1111250">
            <a:lnSpc>
              <a:spcPct val="90000"/>
            </a:lnSpc>
            <a:spcBef>
              <a:spcPct val="0"/>
            </a:spcBef>
            <a:spcAft>
              <a:spcPct val="35000"/>
            </a:spcAft>
            <a:buNone/>
          </a:pPr>
          <a:r>
            <a:rPr lang="pt-BR" sz="2500" b="1" kern="1200" dirty="0"/>
            <a:t>Impugnação em Cumprimento de Sentença ou Embargos à Execução</a:t>
          </a:r>
        </a:p>
      </dsp:txBody>
      <dsp:txXfrm>
        <a:off x="1088431" y="1667215"/>
        <a:ext cx="6962986" cy="833607"/>
      </dsp:txXfrm>
    </dsp:sp>
    <dsp:sp modelId="{4E2DB74D-8922-4DB3-A92F-BAE94C21B225}">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F84427-56F4-49BC-9395-AB8DB127C2EB}">
      <dsp:nvSpPr>
        <dsp:cNvPr id="0" name=""/>
        <dsp:cNvSpPr/>
      </dsp:nvSpPr>
      <dsp:spPr>
        <a:xfrm>
          <a:off x="1088431" y="2917843"/>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63500" rIns="63500" bIns="63500" numCol="1" spcCol="1270" anchor="ctr" anchorCtr="0">
          <a:noAutofit/>
        </a:bodyPr>
        <a:lstStyle/>
        <a:p>
          <a:pPr marL="0" lvl="0" indent="0" algn="l" defTabSz="1111250">
            <a:lnSpc>
              <a:spcPct val="90000"/>
            </a:lnSpc>
            <a:spcBef>
              <a:spcPct val="0"/>
            </a:spcBef>
            <a:spcAft>
              <a:spcPct val="35000"/>
            </a:spcAft>
            <a:buNone/>
          </a:pPr>
          <a:r>
            <a:rPr lang="pt-BR" sz="2500" b="1" kern="1200" dirty="0"/>
            <a:t>Mandado de Segurança</a:t>
          </a:r>
        </a:p>
      </dsp:txBody>
      <dsp:txXfrm>
        <a:off x="1088431" y="2917843"/>
        <a:ext cx="6962986" cy="833607"/>
      </dsp:txXfrm>
    </dsp:sp>
    <dsp:sp modelId="{053D0971-37AA-45D3-8EA0-669E51ABE6A3}">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68228E-BD8C-4852-80F3-5F3603030A90}">
      <dsp:nvSpPr>
        <dsp:cNvPr id="0" name=""/>
        <dsp:cNvSpPr/>
      </dsp:nvSpPr>
      <dsp:spPr>
        <a:xfrm>
          <a:off x="610504" y="4168472"/>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63500" rIns="63500" bIns="63500" numCol="1" spcCol="1270" anchor="ctr" anchorCtr="0">
          <a:noAutofit/>
        </a:bodyPr>
        <a:lstStyle/>
        <a:p>
          <a:pPr marL="0" lvl="0" indent="0" algn="l" defTabSz="1111250">
            <a:lnSpc>
              <a:spcPct val="90000"/>
            </a:lnSpc>
            <a:spcBef>
              <a:spcPct val="0"/>
            </a:spcBef>
            <a:spcAft>
              <a:spcPct val="35000"/>
            </a:spcAft>
            <a:buNone/>
          </a:pPr>
          <a:r>
            <a:rPr lang="pt-BR" sz="2500" b="1" i="1" kern="1200" dirty="0" err="1"/>
            <a:t>Querella</a:t>
          </a:r>
          <a:r>
            <a:rPr lang="pt-BR" sz="2500" b="1" i="1" kern="1200" dirty="0"/>
            <a:t> </a:t>
          </a:r>
          <a:r>
            <a:rPr lang="pt-BR" sz="2500" b="1" i="1" kern="1200" dirty="0" err="1"/>
            <a:t>nullitatis</a:t>
          </a:r>
          <a:r>
            <a:rPr lang="pt-BR" sz="2500" b="1" i="1" kern="1200" dirty="0"/>
            <a:t> </a:t>
          </a:r>
          <a:r>
            <a:rPr lang="pt-BR" sz="2500" b="1" kern="1200" dirty="0"/>
            <a:t>(Imprescritível)</a:t>
          </a:r>
        </a:p>
      </dsp:txBody>
      <dsp:txXfrm>
        <a:off x="610504" y="4168472"/>
        <a:ext cx="7440913" cy="833607"/>
      </dsp:txXfrm>
    </dsp:sp>
    <dsp:sp modelId="{328C13C2-DC50-4ADA-A609-6DAD9B909459}">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8578E-D5DD-476B-99DA-11BC8F4B2503}">
      <dsp:nvSpPr>
        <dsp:cNvPr id="0" name=""/>
        <dsp:cNvSpPr/>
      </dsp:nvSpPr>
      <dsp:spPr>
        <a:xfrm>
          <a:off x="1282" y="1459312"/>
          <a:ext cx="4380431" cy="21902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pt-BR" sz="4500" b="1" kern="1200" dirty="0"/>
            <a:t>Comparecimento Espontâneo</a:t>
          </a:r>
        </a:p>
      </dsp:txBody>
      <dsp:txXfrm>
        <a:off x="65431" y="1523461"/>
        <a:ext cx="4252133" cy="2061917"/>
      </dsp:txXfrm>
    </dsp:sp>
    <dsp:sp modelId="{AD7B22D4-5E6C-4D14-B12D-73E4EDF8FEC1}">
      <dsp:nvSpPr>
        <dsp:cNvPr id="0" name=""/>
        <dsp:cNvSpPr/>
      </dsp:nvSpPr>
      <dsp:spPr>
        <a:xfrm rot="19457599">
          <a:off x="4178895" y="1886149"/>
          <a:ext cx="2157807" cy="77167"/>
        </a:xfrm>
        <a:custGeom>
          <a:avLst/>
          <a:gdLst/>
          <a:ahLst/>
          <a:cxnLst/>
          <a:rect l="0" t="0" r="0" b="0"/>
          <a:pathLst>
            <a:path>
              <a:moveTo>
                <a:pt x="0" y="38583"/>
              </a:moveTo>
              <a:lnTo>
                <a:pt x="2157807" y="385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b="1" kern="1200"/>
        </a:p>
      </dsp:txBody>
      <dsp:txXfrm>
        <a:off x="5203854" y="1870787"/>
        <a:ext cx="107890" cy="107890"/>
      </dsp:txXfrm>
    </dsp:sp>
    <dsp:sp modelId="{473DA40F-D87A-42AB-83AF-3B5151BFFF76}">
      <dsp:nvSpPr>
        <dsp:cNvPr id="0" name=""/>
        <dsp:cNvSpPr/>
      </dsp:nvSpPr>
      <dsp:spPr>
        <a:xfrm>
          <a:off x="6133885" y="199938"/>
          <a:ext cx="4380431" cy="21902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pt-BR" sz="4500" b="1" kern="1200" dirty="0"/>
            <a:t>Arguir a Nulidade</a:t>
          </a:r>
        </a:p>
      </dsp:txBody>
      <dsp:txXfrm>
        <a:off x="6198034" y="264087"/>
        <a:ext cx="4252133" cy="2061917"/>
      </dsp:txXfrm>
    </dsp:sp>
    <dsp:sp modelId="{BD7A4FE3-AFC3-4A2A-9A09-68DEB2760C30}">
      <dsp:nvSpPr>
        <dsp:cNvPr id="0" name=""/>
        <dsp:cNvSpPr/>
      </dsp:nvSpPr>
      <dsp:spPr>
        <a:xfrm rot="2142401">
          <a:off x="4178895" y="3145522"/>
          <a:ext cx="2157807" cy="77167"/>
        </a:xfrm>
        <a:custGeom>
          <a:avLst/>
          <a:gdLst/>
          <a:ahLst/>
          <a:cxnLst/>
          <a:rect l="0" t="0" r="0" b="0"/>
          <a:pathLst>
            <a:path>
              <a:moveTo>
                <a:pt x="0" y="38583"/>
              </a:moveTo>
              <a:lnTo>
                <a:pt x="2157807" y="385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t-BR" sz="700" b="1" kern="1200"/>
        </a:p>
      </dsp:txBody>
      <dsp:txXfrm>
        <a:off x="5203854" y="3130161"/>
        <a:ext cx="107890" cy="107890"/>
      </dsp:txXfrm>
    </dsp:sp>
    <dsp:sp modelId="{3FFDF722-A1DE-4B1E-8EDF-8D3F5F76A1B7}">
      <dsp:nvSpPr>
        <dsp:cNvPr id="0" name=""/>
        <dsp:cNvSpPr/>
      </dsp:nvSpPr>
      <dsp:spPr>
        <a:xfrm>
          <a:off x="6133885" y="2718686"/>
          <a:ext cx="4380431" cy="21902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pt-BR" sz="4500" b="1" kern="1200" dirty="0"/>
            <a:t>Arguir a Nulidade + Apresentação de Defesa</a:t>
          </a:r>
        </a:p>
      </dsp:txBody>
      <dsp:txXfrm>
        <a:off x="6198034" y="2782835"/>
        <a:ext cx="4252133" cy="20619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70674-13EF-4B04-A288-C70C04F2A3C1}">
      <dsp:nvSpPr>
        <dsp:cNvPr id="0" name=""/>
        <dsp:cNvSpPr/>
      </dsp:nvSpPr>
      <dsp:spPr>
        <a:xfrm>
          <a:off x="2116" y="2174875"/>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Efeitos da Citação</a:t>
          </a:r>
        </a:p>
      </dsp:txBody>
      <dsp:txXfrm>
        <a:off x="33423" y="2206182"/>
        <a:ext cx="2075219" cy="1006302"/>
      </dsp:txXfrm>
    </dsp:sp>
    <dsp:sp modelId="{B6A56FD1-5F9E-47AB-BC7E-3E472DEED195}">
      <dsp:nvSpPr>
        <dsp:cNvPr id="0" name=""/>
        <dsp:cNvSpPr/>
      </dsp:nvSpPr>
      <dsp:spPr>
        <a:xfrm rot="18289469">
          <a:off x="1818797" y="2076952"/>
          <a:ext cx="1497437" cy="35507"/>
        </a:xfrm>
        <a:custGeom>
          <a:avLst/>
          <a:gdLst/>
          <a:ahLst/>
          <a:cxnLst/>
          <a:rect l="0" t="0" r="0" b="0"/>
          <a:pathLst>
            <a:path>
              <a:moveTo>
                <a:pt x="0" y="17753"/>
              </a:moveTo>
              <a:lnTo>
                <a:pt x="1497437" y="177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530080" y="2057270"/>
        <a:ext cx="74871" cy="74871"/>
      </dsp:txXfrm>
    </dsp:sp>
    <dsp:sp modelId="{9AE253DE-8F54-458F-8CC7-B2F521BA609F}">
      <dsp:nvSpPr>
        <dsp:cNvPr id="0" name=""/>
        <dsp:cNvSpPr/>
      </dsp:nvSpPr>
      <dsp:spPr>
        <a:xfrm>
          <a:off x="2995083" y="945620"/>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Materiais </a:t>
          </a:r>
        </a:p>
      </dsp:txBody>
      <dsp:txXfrm>
        <a:off x="3026390" y="976927"/>
        <a:ext cx="2075219" cy="1006302"/>
      </dsp:txXfrm>
    </dsp:sp>
    <dsp:sp modelId="{303EE815-C6BF-4EBF-844D-1518E901FF30}">
      <dsp:nvSpPr>
        <dsp:cNvPr id="0" name=""/>
        <dsp:cNvSpPr/>
      </dsp:nvSpPr>
      <dsp:spPr>
        <a:xfrm rot="19457599">
          <a:off x="5033933" y="1155011"/>
          <a:ext cx="1053099" cy="35507"/>
        </a:xfrm>
        <a:custGeom>
          <a:avLst/>
          <a:gdLst/>
          <a:ahLst/>
          <a:cxnLst/>
          <a:rect l="0" t="0" r="0" b="0"/>
          <a:pathLst>
            <a:path>
              <a:moveTo>
                <a:pt x="0" y="17753"/>
              </a:moveTo>
              <a:lnTo>
                <a:pt x="1053099" y="177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534155" y="1146438"/>
        <a:ext cx="52654" cy="52654"/>
      </dsp:txXfrm>
    </dsp:sp>
    <dsp:sp modelId="{4B4779C4-91C3-4A0B-97CB-1324872B6541}">
      <dsp:nvSpPr>
        <dsp:cNvPr id="0" name=""/>
        <dsp:cNvSpPr/>
      </dsp:nvSpPr>
      <dsp:spPr>
        <a:xfrm>
          <a:off x="5988050" y="330993"/>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Constituição em Mora do Devedor</a:t>
          </a:r>
        </a:p>
      </dsp:txBody>
      <dsp:txXfrm>
        <a:off x="6019357" y="362300"/>
        <a:ext cx="2075219" cy="1006302"/>
      </dsp:txXfrm>
    </dsp:sp>
    <dsp:sp modelId="{E58416F4-74A9-42B9-B480-18D63CA30E46}">
      <dsp:nvSpPr>
        <dsp:cNvPr id="0" name=""/>
        <dsp:cNvSpPr/>
      </dsp:nvSpPr>
      <dsp:spPr>
        <a:xfrm rot="2142401">
          <a:off x="5033933" y="1769638"/>
          <a:ext cx="1053099" cy="35507"/>
        </a:xfrm>
        <a:custGeom>
          <a:avLst/>
          <a:gdLst/>
          <a:ahLst/>
          <a:cxnLst/>
          <a:rect l="0" t="0" r="0" b="0"/>
          <a:pathLst>
            <a:path>
              <a:moveTo>
                <a:pt x="0" y="17753"/>
              </a:moveTo>
              <a:lnTo>
                <a:pt x="1053099" y="177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534155" y="1761065"/>
        <a:ext cx="52654" cy="52654"/>
      </dsp:txXfrm>
    </dsp:sp>
    <dsp:sp modelId="{94CD581E-F3E4-4770-975B-54BF661BF508}">
      <dsp:nvSpPr>
        <dsp:cNvPr id="0" name=""/>
        <dsp:cNvSpPr/>
      </dsp:nvSpPr>
      <dsp:spPr>
        <a:xfrm>
          <a:off x="5988050" y="1560248"/>
          <a:ext cx="2137833" cy="1068916"/>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Interrompe a prescrição??</a:t>
          </a:r>
        </a:p>
      </dsp:txBody>
      <dsp:txXfrm>
        <a:off x="6019357" y="1591555"/>
        <a:ext cx="2075219" cy="1006302"/>
      </dsp:txXfrm>
    </dsp:sp>
    <dsp:sp modelId="{94872C0D-B57A-48B8-89E4-873E8192AB65}">
      <dsp:nvSpPr>
        <dsp:cNvPr id="0" name=""/>
        <dsp:cNvSpPr/>
      </dsp:nvSpPr>
      <dsp:spPr>
        <a:xfrm rot="3310531">
          <a:off x="1818797" y="3306206"/>
          <a:ext cx="1497437" cy="35507"/>
        </a:xfrm>
        <a:custGeom>
          <a:avLst/>
          <a:gdLst/>
          <a:ahLst/>
          <a:cxnLst/>
          <a:rect l="0" t="0" r="0" b="0"/>
          <a:pathLst>
            <a:path>
              <a:moveTo>
                <a:pt x="0" y="17753"/>
              </a:moveTo>
              <a:lnTo>
                <a:pt x="1497437" y="177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530080" y="3286524"/>
        <a:ext cx="74871" cy="74871"/>
      </dsp:txXfrm>
    </dsp:sp>
    <dsp:sp modelId="{98B76F89-2E0A-4A78-B753-6324FD0A85C2}">
      <dsp:nvSpPr>
        <dsp:cNvPr id="0" name=""/>
        <dsp:cNvSpPr/>
      </dsp:nvSpPr>
      <dsp:spPr>
        <a:xfrm>
          <a:off x="2995083" y="3404129"/>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Processuais</a:t>
          </a:r>
        </a:p>
      </dsp:txBody>
      <dsp:txXfrm>
        <a:off x="3026390" y="3435436"/>
        <a:ext cx="2075219" cy="1006302"/>
      </dsp:txXfrm>
    </dsp:sp>
    <dsp:sp modelId="{A9E14469-27BF-48FC-B1BF-8B76504CD8A7}">
      <dsp:nvSpPr>
        <dsp:cNvPr id="0" name=""/>
        <dsp:cNvSpPr/>
      </dsp:nvSpPr>
      <dsp:spPr>
        <a:xfrm rot="19457599">
          <a:off x="5033933" y="3613520"/>
          <a:ext cx="1053099" cy="35507"/>
        </a:xfrm>
        <a:custGeom>
          <a:avLst/>
          <a:gdLst/>
          <a:ahLst/>
          <a:cxnLst/>
          <a:rect l="0" t="0" r="0" b="0"/>
          <a:pathLst>
            <a:path>
              <a:moveTo>
                <a:pt x="0" y="17753"/>
              </a:moveTo>
              <a:lnTo>
                <a:pt x="1053099" y="177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534155" y="3604946"/>
        <a:ext cx="52654" cy="52654"/>
      </dsp:txXfrm>
    </dsp:sp>
    <dsp:sp modelId="{5349D7D0-8915-4A7A-97EF-7BAF353E6058}">
      <dsp:nvSpPr>
        <dsp:cNvPr id="0" name=""/>
        <dsp:cNvSpPr/>
      </dsp:nvSpPr>
      <dsp:spPr>
        <a:xfrm>
          <a:off x="5988050" y="2789502"/>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Litispendência</a:t>
          </a:r>
        </a:p>
      </dsp:txBody>
      <dsp:txXfrm>
        <a:off x="6019357" y="2820809"/>
        <a:ext cx="2075219" cy="1006302"/>
      </dsp:txXfrm>
    </dsp:sp>
    <dsp:sp modelId="{D7A6879D-17EC-4108-9C67-8E670E9DE665}">
      <dsp:nvSpPr>
        <dsp:cNvPr id="0" name=""/>
        <dsp:cNvSpPr/>
      </dsp:nvSpPr>
      <dsp:spPr>
        <a:xfrm rot="2142401">
          <a:off x="5033933" y="4228147"/>
          <a:ext cx="1053099" cy="35507"/>
        </a:xfrm>
        <a:custGeom>
          <a:avLst/>
          <a:gdLst/>
          <a:ahLst/>
          <a:cxnLst/>
          <a:rect l="0" t="0" r="0" b="0"/>
          <a:pathLst>
            <a:path>
              <a:moveTo>
                <a:pt x="0" y="17753"/>
              </a:moveTo>
              <a:lnTo>
                <a:pt x="1053099" y="177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5534155" y="4219573"/>
        <a:ext cx="52654" cy="52654"/>
      </dsp:txXfrm>
    </dsp:sp>
    <dsp:sp modelId="{CC531D72-312D-460C-B0DF-087799857A81}">
      <dsp:nvSpPr>
        <dsp:cNvPr id="0" name=""/>
        <dsp:cNvSpPr/>
      </dsp:nvSpPr>
      <dsp:spPr>
        <a:xfrm>
          <a:off x="5988050" y="4018756"/>
          <a:ext cx="2137833" cy="10689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pt-BR" sz="2300" kern="1200" dirty="0"/>
            <a:t>Torna litigioso o bem</a:t>
          </a:r>
        </a:p>
      </dsp:txBody>
      <dsp:txXfrm>
        <a:off x="6019357" y="4050063"/>
        <a:ext cx="2075219" cy="10063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A5CE7-2910-439B-9175-19AFB420941C}">
      <dsp:nvSpPr>
        <dsp:cNvPr id="0" name=""/>
        <dsp:cNvSpPr/>
      </dsp:nvSpPr>
      <dsp:spPr>
        <a:xfrm>
          <a:off x="0" y="0"/>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24393D-AFCC-4D95-9504-2F15F074E092}">
      <dsp:nvSpPr>
        <dsp:cNvPr id="0" name=""/>
        <dsp:cNvSpPr/>
      </dsp:nvSpPr>
      <dsp:spPr>
        <a:xfrm>
          <a:off x="0" y="0"/>
          <a:ext cx="1625600"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b="1" kern="1200" dirty="0"/>
            <a:t>Litispendência</a:t>
          </a:r>
        </a:p>
      </dsp:txBody>
      <dsp:txXfrm>
        <a:off x="0" y="0"/>
        <a:ext cx="1625600" cy="5418667"/>
      </dsp:txXfrm>
    </dsp:sp>
    <dsp:sp modelId="{B269280C-1E1C-4FF6-A6F4-487266C95FD5}">
      <dsp:nvSpPr>
        <dsp:cNvPr id="0" name=""/>
        <dsp:cNvSpPr/>
      </dsp:nvSpPr>
      <dsp:spPr>
        <a:xfrm>
          <a:off x="1747520" y="84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pt-BR" sz="3800" kern="1200" dirty="0"/>
            <a:t>Pressuposto Processual Negativo</a:t>
          </a:r>
        </a:p>
      </dsp:txBody>
      <dsp:txXfrm>
        <a:off x="1747520" y="84666"/>
        <a:ext cx="6380480" cy="1693333"/>
      </dsp:txXfrm>
    </dsp:sp>
    <dsp:sp modelId="{1987DF94-5DC1-44C0-BAE3-BF56E0E87476}">
      <dsp:nvSpPr>
        <dsp:cNvPr id="0" name=""/>
        <dsp:cNvSpPr/>
      </dsp:nvSpPr>
      <dsp:spPr>
        <a:xfrm>
          <a:off x="1625599" y="1778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73B603-4DD0-47F1-9CC7-623863AB96AA}">
      <dsp:nvSpPr>
        <dsp:cNvPr id="0" name=""/>
        <dsp:cNvSpPr/>
      </dsp:nvSpPr>
      <dsp:spPr>
        <a:xfrm>
          <a:off x="1747520" y="1862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pt-BR" sz="3800" kern="1200" dirty="0"/>
            <a:t>Art. 337, 1º e 2º, CPC</a:t>
          </a:r>
        </a:p>
        <a:p>
          <a:pPr marL="0" lvl="0" indent="0" algn="l" defTabSz="1689100">
            <a:lnSpc>
              <a:spcPct val="90000"/>
            </a:lnSpc>
            <a:spcBef>
              <a:spcPct val="0"/>
            </a:spcBef>
            <a:spcAft>
              <a:spcPct val="35000"/>
            </a:spcAft>
            <a:buNone/>
          </a:pPr>
          <a:r>
            <a:rPr lang="pt-BR" sz="3800" kern="1200" dirty="0"/>
            <a:t>(tríplice identidade)</a:t>
          </a:r>
        </a:p>
      </dsp:txBody>
      <dsp:txXfrm>
        <a:off x="1747520" y="1862666"/>
        <a:ext cx="6380480" cy="1693333"/>
      </dsp:txXfrm>
    </dsp:sp>
    <dsp:sp modelId="{0EA9B9E6-219A-4183-975A-B91F71CCAC31}">
      <dsp:nvSpPr>
        <dsp:cNvPr id="0" name=""/>
        <dsp:cNvSpPr/>
      </dsp:nvSpPr>
      <dsp:spPr>
        <a:xfrm>
          <a:off x="1625599" y="3556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CC83B4-4421-4AAF-9E0C-3879C7E58293}">
      <dsp:nvSpPr>
        <dsp:cNvPr id="0" name=""/>
        <dsp:cNvSpPr/>
      </dsp:nvSpPr>
      <dsp:spPr>
        <a:xfrm>
          <a:off x="1747520" y="3640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pt-BR" sz="3800" kern="1200" dirty="0"/>
            <a:t>Extinção do Processo Posterior sem Resolução do Mérito</a:t>
          </a:r>
        </a:p>
      </dsp:txBody>
      <dsp:txXfrm>
        <a:off x="1747520" y="3640666"/>
        <a:ext cx="6380480" cy="1693333"/>
      </dsp:txXfrm>
    </dsp:sp>
    <dsp:sp modelId="{957DED95-A625-4830-9962-C639CEB595C8}">
      <dsp:nvSpPr>
        <dsp:cNvPr id="0" name=""/>
        <dsp:cNvSpPr/>
      </dsp:nvSpPr>
      <dsp:spPr>
        <a:xfrm>
          <a:off x="1625599" y="5334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A5CE7-2910-439B-9175-19AFB420941C}">
      <dsp:nvSpPr>
        <dsp:cNvPr id="0" name=""/>
        <dsp:cNvSpPr/>
      </dsp:nvSpPr>
      <dsp:spPr>
        <a:xfrm>
          <a:off x="0" y="0"/>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24393D-AFCC-4D95-9504-2F15F074E092}">
      <dsp:nvSpPr>
        <dsp:cNvPr id="0" name=""/>
        <dsp:cNvSpPr/>
      </dsp:nvSpPr>
      <dsp:spPr>
        <a:xfrm>
          <a:off x="0" y="0"/>
          <a:ext cx="1625600"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pt-BR" sz="2900" b="1" kern="1200" dirty="0"/>
            <a:t>Faz </a:t>
          </a:r>
          <a:r>
            <a:rPr lang="pt-BR" sz="2900" b="1" kern="1200" dirty="0" err="1"/>
            <a:t>Litigosa</a:t>
          </a:r>
          <a:r>
            <a:rPr lang="pt-BR" sz="2900" b="1" kern="1200" dirty="0"/>
            <a:t> o direito discutido</a:t>
          </a:r>
        </a:p>
      </dsp:txBody>
      <dsp:txXfrm>
        <a:off x="0" y="0"/>
        <a:ext cx="1625600" cy="5418667"/>
      </dsp:txXfrm>
    </dsp:sp>
    <dsp:sp modelId="{B269280C-1E1C-4FF6-A6F4-487266C95FD5}">
      <dsp:nvSpPr>
        <dsp:cNvPr id="0" name=""/>
        <dsp:cNvSpPr/>
      </dsp:nvSpPr>
      <dsp:spPr>
        <a:xfrm>
          <a:off x="1747520" y="84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kern="1200" dirty="0"/>
            <a:t>Vinculação do bem ao processo em relação ao réu (para o autor, já é litigioso)</a:t>
          </a:r>
        </a:p>
      </dsp:txBody>
      <dsp:txXfrm>
        <a:off x="1747520" y="84666"/>
        <a:ext cx="6380480" cy="1693333"/>
      </dsp:txXfrm>
    </dsp:sp>
    <dsp:sp modelId="{1987DF94-5DC1-44C0-BAE3-BF56E0E87476}">
      <dsp:nvSpPr>
        <dsp:cNvPr id="0" name=""/>
        <dsp:cNvSpPr/>
      </dsp:nvSpPr>
      <dsp:spPr>
        <a:xfrm>
          <a:off x="1625599" y="1778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73B603-4DD0-47F1-9CC7-623863AB96AA}">
      <dsp:nvSpPr>
        <dsp:cNvPr id="0" name=""/>
        <dsp:cNvSpPr/>
      </dsp:nvSpPr>
      <dsp:spPr>
        <a:xfrm>
          <a:off x="1747520" y="1862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pt-BR" sz="2400" kern="1200" dirty="0"/>
            <a:t>Não impede a alienação</a:t>
          </a:r>
        </a:p>
        <a:p>
          <a:pPr marL="0" marR="0" lvl="0" indent="0" algn="l" defTabSz="914400" eaLnBrk="1" fontAlgn="auto" latinLnBrk="0" hangingPunct="1">
            <a:lnSpc>
              <a:spcPct val="100000"/>
            </a:lnSpc>
            <a:spcBef>
              <a:spcPct val="0"/>
            </a:spcBef>
            <a:spcAft>
              <a:spcPts val="0"/>
            </a:spcAft>
            <a:buClrTx/>
            <a:buSzTx/>
            <a:buFontTx/>
            <a:buNone/>
            <a:tabLst/>
            <a:defRPr/>
          </a:pPr>
          <a:r>
            <a:rPr lang="pt-BR" sz="2400" kern="1200" dirty="0"/>
            <a:t>Não altera obrigatoriamente a legitimidade</a:t>
          </a:r>
        </a:p>
        <a:p>
          <a:pPr marL="0" marR="0" lvl="0" indent="0" algn="l" defTabSz="914400" eaLnBrk="1" fontAlgn="auto" latinLnBrk="0" hangingPunct="1">
            <a:lnSpc>
              <a:spcPct val="100000"/>
            </a:lnSpc>
            <a:spcBef>
              <a:spcPct val="0"/>
            </a:spcBef>
            <a:spcAft>
              <a:spcPts val="0"/>
            </a:spcAft>
            <a:buClrTx/>
            <a:buSzTx/>
            <a:buFontTx/>
            <a:buNone/>
            <a:tabLst/>
            <a:defRPr/>
          </a:pPr>
          <a:r>
            <a:rPr lang="pt-BR" sz="2400" kern="1200" dirty="0"/>
            <a:t>Art. 109 c/c 329, CPC</a:t>
          </a:r>
        </a:p>
        <a:p>
          <a:pPr lvl="0" algn="l" defTabSz="1511300">
            <a:lnSpc>
              <a:spcPct val="90000"/>
            </a:lnSpc>
            <a:spcBef>
              <a:spcPct val="0"/>
            </a:spcBef>
            <a:spcAft>
              <a:spcPct val="35000"/>
            </a:spcAft>
            <a:buNone/>
          </a:pPr>
          <a:endParaRPr lang="pt-BR" sz="2400" kern="1200" dirty="0"/>
        </a:p>
      </dsp:txBody>
      <dsp:txXfrm>
        <a:off x="1747520" y="1862666"/>
        <a:ext cx="6380480" cy="1693333"/>
      </dsp:txXfrm>
    </dsp:sp>
    <dsp:sp modelId="{0EA9B9E6-219A-4183-975A-B91F71CCAC31}">
      <dsp:nvSpPr>
        <dsp:cNvPr id="0" name=""/>
        <dsp:cNvSpPr/>
      </dsp:nvSpPr>
      <dsp:spPr>
        <a:xfrm>
          <a:off x="1625599" y="3556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CC83B4-4421-4AAF-9E0C-3879C7E58293}">
      <dsp:nvSpPr>
        <dsp:cNvPr id="0" name=""/>
        <dsp:cNvSpPr/>
      </dsp:nvSpPr>
      <dsp:spPr>
        <a:xfrm>
          <a:off x="1747520" y="3640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BR" sz="2400" kern="1200" dirty="0"/>
            <a:t>Impossibilidade de arguir a evicção (Art. 457, CC/2002)</a:t>
          </a:r>
        </a:p>
        <a:p>
          <a:pPr marL="0" lvl="0" indent="0" algn="l" defTabSz="1066800">
            <a:lnSpc>
              <a:spcPct val="90000"/>
            </a:lnSpc>
            <a:spcBef>
              <a:spcPct val="0"/>
            </a:spcBef>
            <a:spcAft>
              <a:spcPct val="35000"/>
            </a:spcAft>
            <a:buNone/>
          </a:pPr>
          <a:r>
            <a:rPr lang="pt-BR" sz="2400" kern="1200" dirty="0"/>
            <a:t>Fraude à execução (art. 792, 1º, CPC)</a:t>
          </a:r>
        </a:p>
      </dsp:txBody>
      <dsp:txXfrm>
        <a:off x="1747520" y="3640666"/>
        <a:ext cx="6380480" cy="1693333"/>
      </dsp:txXfrm>
    </dsp:sp>
    <dsp:sp modelId="{957DED95-A625-4830-9962-C639CEB595C8}">
      <dsp:nvSpPr>
        <dsp:cNvPr id="0" name=""/>
        <dsp:cNvSpPr/>
      </dsp:nvSpPr>
      <dsp:spPr>
        <a:xfrm>
          <a:off x="1625599" y="5334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A5CE7-2910-439B-9175-19AFB420941C}">
      <dsp:nvSpPr>
        <dsp:cNvPr id="0" name=""/>
        <dsp:cNvSpPr/>
      </dsp:nvSpPr>
      <dsp:spPr>
        <a:xfrm>
          <a:off x="0" y="0"/>
          <a:ext cx="8128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24393D-AFCC-4D95-9504-2F15F074E092}">
      <dsp:nvSpPr>
        <dsp:cNvPr id="0" name=""/>
        <dsp:cNvSpPr/>
      </dsp:nvSpPr>
      <dsp:spPr>
        <a:xfrm>
          <a:off x="0" y="0"/>
          <a:ext cx="1625600"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pt-BR" sz="2900" b="1" kern="1200" dirty="0"/>
            <a:t>Constitui em Mora do Devedor</a:t>
          </a:r>
        </a:p>
      </dsp:txBody>
      <dsp:txXfrm>
        <a:off x="0" y="0"/>
        <a:ext cx="1625600" cy="5418667"/>
      </dsp:txXfrm>
    </dsp:sp>
    <dsp:sp modelId="{B269280C-1E1C-4FF6-A6F4-487266C95FD5}">
      <dsp:nvSpPr>
        <dsp:cNvPr id="0" name=""/>
        <dsp:cNvSpPr/>
      </dsp:nvSpPr>
      <dsp:spPr>
        <a:xfrm>
          <a:off x="1747520" y="84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pt-BR" sz="3200" kern="1200" dirty="0"/>
            <a:t>Fluência do Juros de Mora</a:t>
          </a:r>
        </a:p>
        <a:p>
          <a:pPr marL="0" lvl="0" indent="0" algn="l" defTabSz="1422400">
            <a:lnSpc>
              <a:spcPct val="90000"/>
            </a:lnSpc>
            <a:spcBef>
              <a:spcPct val="0"/>
            </a:spcBef>
            <a:spcAft>
              <a:spcPct val="35000"/>
            </a:spcAft>
            <a:buNone/>
          </a:pPr>
          <a:r>
            <a:rPr lang="pt-BR" sz="3200" kern="1200" dirty="0" err="1"/>
            <a:t>Arts</a:t>
          </a:r>
          <a:r>
            <a:rPr lang="pt-BR" sz="3200" kern="1200" dirty="0"/>
            <a:t>. 394 – 405, CC/2002</a:t>
          </a:r>
        </a:p>
      </dsp:txBody>
      <dsp:txXfrm>
        <a:off x="1747520" y="84666"/>
        <a:ext cx="6380480" cy="1693333"/>
      </dsp:txXfrm>
    </dsp:sp>
    <dsp:sp modelId="{1987DF94-5DC1-44C0-BAE3-BF56E0E87476}">
      <dsp:nvSpPr>
        <dsp:cNvPr id="0" name=""/>
        <dsp:cNvSpPr/>
      </dsp:nvSpPr>
      <dsp:spPr>
        <a:xfrm>
          <a:off x="1625599" y="1778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73B603-4DD0-47F1-9CC7-623863AB96AA}">
      <dsp:nvSpPr>
        <dsp:cNvPr id="0" name=""/>
        <dsp:cNvSpPr/>
      </dsp:nvSpPr>
      <dsp:spPr>
        <a:xfrm>
          <a:off x="1747520" y="1862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pt-BR" sz="3200" kern="1200" dirty="0"/>
            <a:t>Enunciados de Súmula 43, 54 e 204/STJ</a:t>
          </a:r>
        </a:p>
        <a:p>
          <a:pPr lvl="0" algn="l" defTabSz="1511300">
            <a:lnSpc>
              <a:spcPct val="90000"/>
            </a:lnSpc>
            <a:spcBef>
              <a:spcPct val="0"/>
            </a:spcBef>
            <a:spcAft>
              <a:spcPct val="35000"/>
            </a:spcAft>
            <a:buNone/>
          </a:pPr>
          <a:endParaRPr lang="pt-BR" sz="3200" kern="1200" dirty="0"/>
        </a:p>
      </dsp:txBody>
      <dsp:txXfrm>
        <a:off x="1747520" y="1862666"/>
        <a:ext cx="6380480" cy="1693333"/>
      </dsp:txXfrm>
    </dsp:sp>
    <dsp:sp modelId="{0EA9B9E6-219A-4183-975A-B91F71CCAC31}">
      <dsp:nvSpPr>
        <dsp:cNvPr id="0" name=""/>
        <dsp:cNvSpPr/>
      </dsp:nvSpPr>
      <dsp:spPr>
        <a:xfrm>
          <a:off x="1625599" y="3556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CC83B4-4421-4AAF-9E0C-3879C7E58293}">
      <dsp:nvSpPr>
        <dsp:cNvPr id="0" name=""/>
        <dsp:cNvSpPr/>
      </dsp:nvSpPr>
      <dsp:spPr>
        <a:xfrm>
          <a:off x="1747520" y="3640666"/>
          <a:ext cx="6380480" cy="169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endParaRPr lang="pt-BR" sz="3200" kern="1200" dirty="0"/>
        </a:p>
      </dsp:txBody>
      <dsp:txXfrm>
        <a:off x="1747520" y="3640666"/>
        <a:ext cx="6380480" cy="1693333"/>
      </dsp:txXfrm>
    </dsp:sp>
    <dsp:sp modelId="{957DED95-A625-4830-9962-C639CEB595C8}">
      <dsp:nvSpPr>
        <dsp:cNvPr id="0" name=""/>
        <dsp:cNvSpPr/>
      </dsp:nvSpPr>
      <dsp:spPr>
        <a:xfrm>
          <a:off x="1625599" y="5334000"/>
          <a:ext cx="65024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2645357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137077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28566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050464A-17AC-4CD0-BC08-F12326547258}" type="datetimeFigureOut">
              <a:rPr lang="pt-BR" smtClean="0"/>
              <a:t>22/04/2019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39647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F050464A-17AC-4CD0-BC08-F12326547258}" type="datetimeFigureOut">
              <a:rPr lang="pt-BR" smtClean="0"/>
              <a:t>22/04/2019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950567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F050464A-17AC-4CD0-BC08-F12326547258}" type="datetimeFigureOut">
              <a:rPr lang="pt-BR" smtClean="0"/>
              <a:t>22/04/2019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113483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050464A-17AC-4CD0-BC08-F12326547258}" type="datetimeFigureOut">
              <a:rPr lang="pt-BR" smtClean="0"/>
              <a:t>22/04/2019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08353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50464A-17AC-4CD0-BC08-F12326547258}" type="datetimeFigureOut">
              <a:rPr lang="pt-BR" smtClean="0"/>
              <a:t>22/04/2019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494249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50464A-17AC-4CD0-BC08-F12326547258}" type="datetimeFigureOut">
              <a:rPr lang="pt-BR" smtClean="0"/>
              <a:t>22/04/2019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04918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1363152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C13C273-6730-40F9-A992-556A79338FF0}" type="slidenum">
              <a:rPr lang="pt-BR" smtClean="0"/>
              <a:t>‹nº›</a:t>
            </a:fld>
            <a:endParaRPr lang="pt-BR"/>
          </a:p>
        </p:txBody>
      </p:sp>
    </p:spTree>
    <p:extLst>
      <p:ext uri="{BB962C8B-B14F-4D97-AF65-F5344CB8AC3E}">
        <p14:creationId xmlns:p14="http://schemas.microsoft.com/office/powerpoint/2010/main" val="315950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50464A-17AC-4CD0-BC08-F12326547258}" type="datetimeFigureOut">
              <a:rPr lang="pt-BR" smtClean="0"/>
              <a:t>22/04/2019</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13C273-6730-40F9-A992-556A79338FF0}" type="slidenum">
              <a:rPr lang="pt-BR" smtClean="0"/>
              <a:t>‹nº›</a:t>
            </a:fld>
            <a:endParaRPr lang="pt-BR"/>
          </a:p>
        </p:txBody>
      </p:sp>
    </p:spTree>
    <p:extLst>
      <p:ext uri="{BB962C8B-B14F-4D97-AF65-F5344CB8AC3E}">
        <p14:creationId xmlns:p14="http://schemas.microsoft.com/office/powerpoint/2010/main" val="4168246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www.planalto.gov.br/ccivil_03/_Ato2015-2018/2015/Lei/L13105.htm#art695%C2%A73"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www.planalto.gov.br/ccivil_03/_Ato2015-2018/2015/Lei/L13105.htm#art250"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2" Type="http://schemas.openxmlformats.org/officeDocument/2006/relationships/hyperlink" Target="http://www.planalto.gov.br/ccivil_03/LEIS/2002/L10406.htm#art397"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hyperlink" Target="http://www.planalto.gov.br/ccivil_03/LEIS/2002/L10406.htm#art397"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838199" y="4525347"/>
            <a:ext cx="6801321" cy="1737360"/>
          </a:xfrm>
        </p:spPr>
        <p:txBody>
          <a:bodyPr anchor="ctr">
            <a:normAutofit/>
          </a:bodyPr>
          <a:lstStyle/>
          <a:p>
            <a:pPr algn="r"/>
            <a:r>
              <a:rPr lang="en-US" sz="5600" b="1"/>
              <a:t>Comunicação dos Atos Processuais: Citação</a:t>
            </a:r>
          </a:p>
        </p:txBody>
      </p:sp>
      <p:sp>
        <p:nvSpPr>
          <p:cNvPr id="3" name="Subtitle 2"/>
          <p:cNvSpPr>
            <a:spLocks noGrp="1"/>
          </p:cNvSpPr>
          <p:nvPr>
            <p:ph type="subTitle" idx="1"/>
          </p:nvPr>
        </p:nvSpPr>
        <p:spPr>
          <a:xfrm>
            <a:off x="7961258" y="4525347"/>
            <a:ext cx="3258675" cy="1737360"/>
          </a:xfrm>
        </p:spPr>
        <p:txBody>
          <a:bodyPr anchor="ctr">
            <a:normAutofit/>
          </a:bodyPr>
          <a:lstStyle/>
          <a:p>
            <a:pPr algn="l"/>
            <a:r>
              <a:rPr lang="en-US" b="1" i="1"/>
              <a:t>Prof. Dr. Rafael Menezes</a:t>
            </a:r>
          </a:p>
        </p:txBody>
      </p:sp>
      <p:sp>
        <p:nvSpPr>
          <p:cNvPr id="32" name="Oval 31">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val 33">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86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84104415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6078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81087" y="1536174"/>
            <a:ext cx="10029825" cy="3785652"/>
          </a:xfrm>
          <a:prstGeom prst="rect">
            <a:avLst/>
          </a:prstGeom>
        </p:spPr>
        <p:txBody>
          <a:bodyPr wrap="square">
            <a:spAutoFit/>
          </a:bodyPr>
          <a:lstStyle/>
          <a:p>
            <a:pPr algn="ctr"/>
            <a:r>
              <a:rPr lang="pt-BR" sz="4000" b="1" dirty="0"/>
              <a:t>Por meio da citação, dá-se notícia ao demandado de que tramita ação em que se pede providência jurisdicional contra ele </a:t>
            </a:r>
          </a:p>
          <a:p>
            <a:pPr algn="ctr"/>
            <a:endParaRPr lang="pt-BR" sz="4000" b="1" i="1" dirty="0"/>
          </a:p>
          <a:p>
            <a:pPr algn="ctr"/>
            <a:r>
              <a:rPr lang="pt-BR" sz="4000" i="1" dirty="0"/>
              <a:t>(José Miguel Garcia Medina e Teresa Arruda Alvim </a:t>
            </a:r>
            <a:r>
              <a:rPr lang="pt-BR" sz="4000" i="1" dirty="0" err="1"/>
              <a:t>Wambier</a:t>
            </a:r>
            <a:r>
              <a:rPr lang="pt-BR" sz="4000" i="1" dirty="0"/>
              <a:t>)</a:t>
            </a:r>
          </a:p>
        </p:txBody>
      </p:sp>
    </p:spTree>
    <p:extLst>
      <p:ext uri="{BB962C8B-B14F-4D97-AF65-F5344CB8AC3E}">
        <p14:creationId xmlns:p14="http://schemas.microsoft.com/office/powerpoint/2010/main" val="1268192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838200" y="1866037"/>
            <a:ext cx="10515600" cy="2800767"/>
          </a:xfrm>
          <a:prstGeom prst="rect">
            <a:avLst/>
          </a:prstGeom>
        </p:spPr>
        <p:txBody>
          <a:bodyPr wrap="square">
            <a:spAutoFit/>
          </a:bodyPr>
          <a:lstStyle/>
          <a:p>
            <a:pPr algn="ctr"/>
            <a:r>
              <a:rPr lang="pt-BR" sz="4000" b="1" i="0" dirty="0">
                <a:solidFill>
                  <a:srgbClr val="000000"/>
                </a:solidFill>
                <a:effectLst/>
                <a:latin typeface="Arial" panose="020B0604020202020204" pitchFamily="34" charset="0"/>
              </a:rPr>
              <a:t>Art. 238.  Citação é o ato pelo qual </a:t>
            </a:r>
            <a:r>
              <a:rPr lang="pt-BR" sz="4400" b="1" i="0" u="sng" dirty="0">
                <a:solidFill>
                  <a:srgbClr val="000000"/>
                </a:solidFill>
                <a:effectLst/>
                <a:latin typeface="Arial" panose="020B0604020202020204" pitchFamily="34" charset="0"/>
              </a:rPr>
              <a:t>são convocados</a:t>
            </a:r>
            <a:r>
              <a:rPr lang="pt-BR" sz="4000" b="1" i="0" dirty="0">
                <a:solidFill>
                  <a:srgbClr val="000000"/>
                </a:solidFill>
                <a:effectLst/>
                <a:latin typeface="Arial" panose="020B0604020202020204" pitchFamily="34" charset="0"/>
              </a:rPr>
              <a:t> o réu, o executado ou o interessado para </a:t>
            </a:r>
            <a:r>
              <a:rPr lang="pt-BR" sz="4400" b="1" i="0" u="sng" dirty="0">
                <a:solidFill>
                  <a:srgbClr val="000000"/>
                </a:solidFill>
                <a:effectLst/>
                <a:latin typeface="Arial" panose="020B0604020202020204" pitchFamily="34" charset="0"/>
              </a:rPr>
              <a:t>integrar a relação processual</a:t>
            </a:r>
            <a:r>
              <a:rPr lang="pt-BR" sz="4000" b="1" i="0" dirty="0">
                <a:solidFill>
                  <a:srgbClr val="000000"/>
                </a:solidFill>
                <a:effectLst/>
                <a:latin typeface="Arial" panose="020B0604020202020204" pitchFamily="34" charset="0"/>
              </a:rPr>
              <a:t>.</a:t>
            </a:r>
            <a:endParaRPr lang="pt-BR" sz="4000" b="1" dirty="0"/>
          </a:p>
        </p:txBody>
      </p:sp>
    </p:spTree>
    <p:extLst>
      <p:ext uri="{BB962C8B-B14F-4D97-AF65-F5344CB8AC3E}">
        <p14:creationId xmlns:p14="http://schemas.microsoft.com/office/powerpoint/2010/main" val="2205031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57275" y="1596241"/>
            <a:ext cx="10077450" cy="2923877"/>
          </a:xfrm>
          <a:prstGeom prst="rect">
            <a:avLst/>
          </a:prstGeom>
        </p:spPr>
        <p:txBody>
          <a:bodyPr wrap="square">
            <a:spAutoFit/>
          </a:bodyPr>
          <a:lstStyle/>
          <a:p>
            <a:pPr algn="ctr"/>
            <a:r>
              <a:rPr lang="pt-BR" sz="3000" b="1" i="0" dirty="0">
                <a:solidFill>
                  <a:srgbClr val="000000"/>
                </a:solidFill>
                <a:effectLst/>
                <a:latin typeface="Arial" panose="020B0604020202020204" pitchFamily="34" charset="0"/>
              </a:rPr>
              <a:t>Art. 334.  Se a petição inicial preencher os requisitos essenciais e não for o caso de improcedência liminar do pedido, </a:t>
            </a:r>
            <a:r>
              <a:rPr lang="pt-BR" sz="3000" b="1" i="1" u="sng" dirty="0">
                <a:solidFill>
                  <a:srgbClr val="000000"/>
                </a:solidFill>
                <a:effectLst/>
                <a:latin typeface="Arial" panose="020B0604020202020204" pitchFamily="34" charset="0"/>
              </a:rPr>
              <a:t>o juiz designará audiência de conciliação ou de mediação </a:t>
            </a:r>
            <a:r>
              <a:rPr lang="pt-BR" sz="3000" b="1" i="0" dirty="0">
                <a:solidFill>
                  <a:srgbClr val="000000"/>
                </a:solidFill>
                <a:effectLst/>
                <a:latin typeface="Arial" panose="020B0604020202020204" pitchFamily="34" charset="0"/>
              </a:rPr>
              <a:t>com antecedência mínima de 30 (trinta) dias, devendo ser citado o réu com pelo menos 20 (vinte) dias de antecedência.</a:t>
            </a:r>
            <a:endParaRPr lang="pt-BR" sz="3000" b="1" dirty="0"/>
          </a:p>
        </p:txBody>
      </p:sp>
    </p:spTree>
    <p:extLst>
      <p:ext uri="{BB962C8B-B14F-4D97-AF65-F5344CB8AC3E}">
        <p14:creationId xmlns:p14="http://schemas.microsoft.com/office/powerpoint/2010/main" val="4072331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066800" y="1871692"/>
            <a:ext cx="9734550" cy="3046988"/>
          </a:xfrm>
          <a:prstGeom prst="rect">
            <a:avLst/>
          </a:prstGeom>
        </p:spPr>
        <p:txBody>
          <a:bodyPr wrap="square">
            <a:spAutoFit/>
          </a:bodyPr>
          <a:lstStyle/>
          <a:p>
            <a:pPr algn="ctr"/>
            <a:r>
              <a:rPr lang="pt-BR" sz="3600" b="1" i="0" dirty="0">
                <a:solidFill>
                  <a:srgbClr val="000000"/>
                </a:solidFill>
                <a:effectLst/>
                <a:latin typeface="Arial" panose="020B0604020202020204" pitchFamily="34" charset="0"/>
              </a:rPr>
              <a:t>Art. 239.  Para a </a:t>
            </a:r>
            <a:r>
              <a:rPr lang="pt-BR" sz="4000" b="1" i="0" dirty="0">
                <a:solidFill>
                  <a:srgbClr val="000000"/>
                </a:solidFill>
                <a:effectLst/>
                <a:latin typeface="Arial" panose="020B0604020202020204" pitchFamily="34" charset="0"/>
              </a:rPr>
              <a:t>validade</a:t>
            </a:r>
            <a:r>
              <a:rPr lang="pt-BR" sz="3600" b="1" i="0" dirty="0">
                <a:solidFill>
                  <a:srgbClr val="000000"/>
                </a:solidFill>
                <a:effectLst/>
                <a:latin typeface="Arial" panose="020B0604020202020204" pitchFamily="34" charset="0"/>
              </a:rPr>
              <a:t> do processo é indispensável a citação do réu ou do executado, ressalvadas as hipóteses de </a:t>
            </a:r>
            <a:r>
              <a:rPr lang="pt-BR" sz="4000" b="1" i="1" u="sng" dirty="0">
                <a:solidFill>
                  <a:srgbClr val="000000"/>
                </a:solidFill>
                <a:effectLst/>
                <a:latin typeface="Arial" panose="020B0604020202020204" pitchFamily="34" charset="0"/>
              </a:rPr>
              <a:t>indeferimento da petição inicial ou de improcedência liminar do pedido</a:t>
            </a:r>
            <a:r>
              <a:rPr lang="pt-BR" sz="4000" b="1" i="0" dirty="0">
                <a:solidFill>
                  <a:srgbClr val="000000"/>
                </a:solidFill>
                <a:effectLst/>
                <a:latin typeface="Arial" panose="020B0604020202020204" pitchFamily="34" charset="0"/>
              </a:rPr>
              <a:t>.</a:t>
            </a:r>
            <a:endParaRPr lang="pt-BR" sz="3600" b="1" dirty="0"/>
          </a:p>
        </p:txBody>
      </p:sp>
    </p:spTree>
    <p:extLst>
      <p:ext uri="{BB962C8B-B14F-4D97-AF65-F5344CB8AC3E}">
        <p14:creationId xmlns:p14="http://schemas.microsoft.com/office/powerpoint/2010/main" val="712478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909637" y="19050"/>
            <a:ext cx="10372725" cy="6819900"/>
          </a:xfrm>
          <a:prstGeom prst="rect">
            <a:avLst/>
          </a:prstGeom>
        </p:spPr>
      </p:pic>
    </p:spTree>
    <p:extLst>
      <p:ext uri="{BB962C8B-B14F-4D97-AF65-F5344CB8AC3E}">
        <p14:creationId xmlns:p14="http://schemas.microsoft.com/office/powerpoint/2010/main" val="4242528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1095374" y="0"/>
            <a:ext cx="10467975" cy="6858000"/>
          </a:xfrm>
          <a:prstGeom prst="rect">
            <a:avLst/>
          </a:prstGeom>
        </p:spPr>
      </p:pic>
    </p:spTree>
    <p:extLst>
      <p:ext uri="{BB962C8B-B14F-4D97-AF65-F5344CB8AC3E}">
        <p14:creationId xmlns:p14="http://schemas.microsoft.com/office/powerpoint/2010/main" val="634993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44450"/>
            <a:ext cx="10515600" cy="1325563"/>
          </a:xfrm>
        </p:spPr>
        <p:txBody>
          <a:bodyPr/>
          <a:lstStyle/>
          <a:p>
            <a:pPr algn="ctr"/>
            <a:r>
              <a:rPr lang="pt-BR" b="1" cap="small" dirty="0"/>
              <a:t>Citação Inválida</a:t>
            </a:r>
          </a:p>
        </p:txBody>
      </p:sp>
      <p:graphicFrame>
        <p:nvGraphicFramePr>
          <p:cNvPr id="3" name="Diagrama 2"/>
          <p:cNvGraphicFramePr/>
          <p:nvPr>
            <p:extLst>
              <p:ext uri="{D42A27DB-BD31-4B8C-83A1-F6EECF244321}">
                <p14:modId xmlns:p14="http://schemas.microsoft.com/office/powerpoint/2010/main" val="3112182570"/>
              </p:ext>
            </p:extLst>
          </p:nvPr>
        </p:nvGraphicFramePr>
        <p:xfrm>
          <a:off x="2032000" y="10752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324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203989957"/>
              </p:ext>
            </p:extLst>
          </p:nvPr>
        </p:nvGraphicFramePr>
        <p:xfrm>
          <a:off x="838200" y="1337733"/>
          <a:ext cx="10515599" cy="5108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3"/>
          <p:cNvSpPr>
            <a:spLocks noGrp="1"/>
          </p:cNvSpPr>
          <p:nvPr>
            <p:ph type="title"/>
          </p:nvPr>
        </p:nvSpPr>
        <p:spPr/>
        <p:txBody>
          <a:bodyPr/>
          <a:lstStyle/>
          <a:p>
            <a:pPr algn="ctr"/>
            <a:r>
              <a:rPr lang="pt-BR" b="1" cap="small" dirty="0"/>
              <a:t>Nulidade e Comparecimento Espontâneo</a:t>
            </a:r>
          </a:p>
        </p:txBody>
      </p:sp>
    </p:spTree>
    <p:extLst>
      <p:ext uri="{BB962C8B-B14F-4D97-AF65-F5344CB8AC3E}">
        <p14:creationId xmlns:p14="http://schemas.microsoft.com/office/powerpoint/2010/main" val="249699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b="1" cap="small" dirty="0"/>
              <a:t>Comparecimento Espontâneo</a:t>
            </a:r>
          </a:p>
        </p:txBody>
      </p:sp>
      <p:sp>
        <p:nvSpPr>
          <p:cNvPr id="3" name="Retângulo 2"/>
          <p:cNvSpPr/>
          <p:nvPr/>
        </p:nvSpPr>
        <p:spPr>
          <a:xfrm>
            <a:off x="838200" y="1720840"/>
            <a:ext cx="10515600" cy="4093428"/>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Art. 239.  Para a validade do processo é indispensável a citação do réu ou do executado, ressalvadas as hipóteses de indeferimento da petição inicial ou de improcedência liminar do pedido.</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1</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O comparecimento espontâneo do réu ou do executado </a:t>
            </a:r>
            <a:r>
              <a:rPr lang="pt-BR" sz="2000" b="0" i="1" u="sng" dirty="0">
                <a:solidFill>
                  <a:srgbClr val="000000"/>
                </a:solidFill>
                <a:effectLst/>
                <a:latin typeface="Arial" panose="020B0604020202020204" pitchFamily="34" charset="0"/>
              </a:rPr>
              <a:t>supre a falta ou a nulidade da citação</a:t>
            </a:r>
            <a:r>
              <a:rPr lang="pt-BR" sz="2000" b="0" i="0" dirty="0">
                <a:solidFill>
                  <a:srgbClr val="000000"/>
                </a:solidFill>
                <a:effectLst/>
                <a:latin typeface="Arial" panose="020B0604020202020204" pitchFamily="34" charset="0"/>
              </a:rPr>
              <a:t>, fluindo a partir desta data o </a:t>
            </a:r>
            <a:r>
              <a:rPr lang="pt-BR" sz="2000" b="0" i="1" u="sng" dirty="0">
                <a:solidFill>
                  <a:srgbClr val="000000"/>
                </a:solidFill>
                <a:effectLst/>
                <a:latin typeface="Arial" panose="020B0604020202020204" pitchFamily="34" charset="0"/>
              </a:rPr>
              <a:t>prazo para apresentação de contestação ou de embargos à execução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2</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a:t>
            </a:r>
            <a:r>
              <a:rPr lang="pt-BR" sz="2000" b="0" i="1" u="sng" dirty="0">
                <a:solidFill>
                  <a:srgbClr val="000000"/>
                </a:solidFill>
                <a:effectLst/>
                <a:latin typeface="Arial" panose="020B0604020202020204" pitchFamily="34" charset="0"/>
              </a:rPr>
              <a:t>Rejeitada</a:t>
            </a:r>
            <a:r>
              <a:rPr lang="pt-BR" sz="2000" b="0" i="0" dirty="0">
                <a:solidFill>
                  <a:srgbClr val="000000"/>
                </a:solidFill>
                <a:effectLst/>
                <a:latin typeface="Arial" panose="020B0604020202020204" pitchFamily="34" charset="0"/>
              </a:rPr>
              <a:t> a alegação de nulidade, tratando-se de processo de:</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 - conhecimento, o réu será considerado </a:t>
            </a:r>
            <a:r>
              <a:rPr lang="pt-BR" sz="2000" b="0" i="1" u="sng" dirty="0">
                <a:solidFill>
                  <a:srgbClr val="000000"/>
                </a:solidFill>
                <a:effectLst/>
                <a:latin typeface="Arial" panose="020B0604020202020204" pitchFamily="34" charset="0"/>
              </a:rPr>
              <a:t>revel</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 - execução, o feito terá </a:t>
            </a:r>
            <a:r>
              <a:rPr lang="pt-BR" sz="2000" b="0" i="1" u="sng" dirty="0">
                <a:solidFill>
                  <a:srgbClr val="000000"/>
                </a:solidFill>
                <a:effectLst/>
                <a:latin typeface="Arial" panose="020B0604020202020204" pitchFamily="34" charset="0"/>
              </a:rPr>
              <a:t>seguimento</a:t>
            </a:r>
            <a:r>
              <a:rPr lang="pt-BR" sz="2000"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1130199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kern="1200">
                <a:solidFill>
                  <a:schemeClr val="tx1"/>
                </a:solidFill>
                <a:latin typeface="+mj-lt"/>
                <a:ea typeface="+mj-ea"/>
                <a:cs typeface="+mj-cs"/>
              </a:rPr>
              <a:t>Destinatários da Citação</a:t>
            </a:r>
          </a:p>
        </p:txBody>
      </p:sp>
      <p:sp>
        <p:nvSpPr>
          <p:cNvPr id="3" name="Espaço Reservado para Texto 2"/>
          <p:cNvSpPr>
            <a:spLocks noGrp="1"/>
          </p:cNvSpPr>
          <p:nvPr>
            <p:ph type="body" idx="1"/>
          </p:nvPr>
        </p:nvSpPr>
        <p:spPr>
          <a:xfrm>
            <a:off x="7961258" y="4525347"/>
            <a:ext cx="3258675" cy="1737360"/>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893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666750" y="751344"/>
            <a:ext cx="10420350" cy="5632311"/>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Art. 242.  A citação será </a:t>
            </a:r>
            <a:r>
              <a:rPr lang="pt-BR" sz="2000" b="1" i="1" u="sng" dirty="0">
                <a:solidFill>
                  <a:srgbClr val="000000"/>
                </a:solidFill>
                <a:effectLst/>
                <a:latin typeface="Arial" panose="020B0604020202020204" pitchFamily="34" charset="0"/>
              </a:rPr>
              <a:t>pessoal</a:t>
            </a:r>
            <a:r>
              <a:rPr lang="pt-BR" sz="2000" b="0" i="0" dirty="0">
                <a:solidFill>
                  <a:srgbClr val="000000"/>
                </a:solidFill>
                <a:effectLst/>
                <a:latin typeface="Arial" panose="020B0604020202020204" pitchFamily="34" charset="0"/>
              </a:rPr>
              <a:t>, podendo, no entanto, ser feita na pessoa do representante legal ou do procurador do réu, do executado ou do interessado.</a:t>
            </a:r>
          </a:p>
          <a:p>
            <a:pPr marL="342900" indent="-342900" algn="just">
              <a:buFont typeface="Wingdings" panose="05000000000000000000" pitchFamily="2" charset="2"/>
              <a:buChar char="Ø"/>
            </a:pPr>
            <a:endParaRPr lang="pt-BR" sz="2000" dirty="0">
              <a:solidFill>
                <a:srgbClr val="000000"/>
              </a:solidFill>
              <a:latin typeface="Arial" panose="020B0604020202020204" pitchFamily="34" charset="0"/>
            </a:endParaRPr>
          </a:p>
          <a:p>
            <a:pPr marL="342900" indent="-342900" algn="just">
              <a:buFont typeface="Wingdings" panose="05000000000000000000" pitchFamily="2" charset="2"/>
              <a:buChar char="Ø"/>
            </a:pPr>
            <a:r>
              <a:rPr lang="pt-BR" sz="2000" dirty="0">
                <a:solidFill>
                  <a:srgbClr val="000000"/>
                </a:solidFill>
                <a:latin typeface="Arial" panose="020B0604020202020204" pitchFamily="34" charset="0"/>
              </a:rPr>
              <a:t>Regra: citação pessoal</a:t>
            </a:r>
          </a:p>
          <a:p>
            <a:pPr marL="342900" indent="-342900" algn="just">
              <a:buFont typeface="Wingdings" panose="05000000000000000000" pitchFamily="2" charset="2"/>
              <a:buChar char="Ø"/>
            </a:pPr>
            <a:r>
              <a:rPr lang="pt-BR" sz="2000" b="0" i="0" dirty="0">
                <a:solidFill>
                  <a:srgbClr val="000000"/>
                </a:solidFill>
                <a:effectLst/>
                <a:latin typeface="Arial" panose="020B0604020202020204" pitchFamily="34" charset="0"/>
              </a:rPr>
              <a:t>Poderes Específicos na Procuração (art. 105, CPC)</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1</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Na </a:t>
            </a:r>
            <a:r>
              <a:rPr lang="pt-BR" sz="2000" b="1" i="0" u="sng" dirty="0">
                <a:solidFill>
                  <a:srgbClr val="000000"/>
                </a:solidFill>
                <a:effectLst/>
                <a:latin typeface="Arial" panose="020B0604020202020204" pitchFamily="34" charset="0"/>
              </a:rPr>
              <a:t>ausência </a:t>
            </a:r>
            <a:r>
              <a:rPr lang="pt-BR" sz="2000" b="1" i="0" dirty="0">
                <a:solidFill>
                  <a:srgbClr val="FF0000"/>
                </a:solidFill>
                <a:effectLst>
                  <a:outerShdw blurRad="38100" dist="38100" dir="2700000" algn="tl">
                    <a:srgbClr val="000000">
                      <a:alpha val="43137"/>
                    </a:srgbClr>
                  </a:outerShdw>
                </a:effectLst>
                <a:latin typeface="Arial" panose="020B0604020202020204" pitchFamily="34" charset="0"/>
              </a:rPr>
              <a:t>(ausência com conceito amplo)</a:t>
            </a:r>
            <a:r>
              <a:rPr lang="pt-BR" sz="2000" b="0" i="0" dirty="0">
                <a:solidFill>
                  <a:srgbClr val="000000"/>
                </a:solidFill>
                <a:effectLst/>
                <a:latin typeface="Arial" panose="020B0604020202020204" pitchFamily="34" charset="0"/>
              </a:rPr>
              <a:t> do citando, a citação será feita na pessoa de seu </a:t>
            </a:r>
            <a:r>
              <a:rPr lang="pt-BR" sz="2000" b="1" i="1" u="sng" dirty="0">
                <a:solidFill>
                  <a:srgbClr val="000000"/>
                </a:solidFill>
                <a:effectLst/>
                <a:latin typeface="Arial" panose="020B0604020202020204" pitchFamily="34" charset="0"/>
              </a:rPr>
              <a:t>mandatário, administrador, preposto ou gerente</a:t>
            </a:r>
            <a:r>
              <a:rPr lang="pt-BR" sz="2000" b="0" i="0" dirty="0">
                <a:solidFill>
                  <a:srgbClr val="000000"/>
                </a:solidFill>
                <a:effectLst/>
                <a:latin typeface="Arial" panose="020B0604020202020204" pitchFamily="34" charset="0"/>
              </a:rPr>
              <a:t>, quando a ação se originar de </a:t>
            </a:r>
            <a:r>
              <a:rPr lang="pt-BR" sz="2000" b="1" i="1" u="sng" dirty="0">
                <a:solidFill>
                  <a:srgbClr val="000000"/>
                </a:solidFill>
                <a:effectLst/>
                <a:latin typeface="Arial" panose="020B0604020202020204" pitchFamily="34" charset="0"/>
              </a:rPr>
              <a:t>atos por eles praticados</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2</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O </a:t>
            </a:r>
            <a:r>
              <a:rPr lang="pt-BR" sz="2000" b="1" i="1" u="sng" dirty="0">
                <a:solidFill>
                  <a:srgbClr val="000000"/>
                </a:solidFill>
                <a:effectLst/>
                <a:latin typeface="Arial" panose="020B0604020202020204" pitchFamily="34" charset="0"/>
              </a:rPr>
              <a:t>locador </a:t>
            </a:r>
            <a:r>
              <a:rPr lang="pt-BR" sz="2000" b="0" i="0" dirty="0">
                <a:solidFill>
                  <a:srgbClr val="000000"/>
                </a:solidFill>
                <a:effectLst/>
                <a:latin typeface="Arial" panose="020B0604020202020204" pitchFamily="34" charset="0"/>
              </a:rPr>
              <a:t>que se ausentar do Brasil sem cientificar o locatário de que deixou, na localidade onde estiver situado o imóvel, procurador com poderes para receber citação será </a:t>
            </a:r>
            <a:r>
              <a:rPr lang="pt-BR" sz="2000" b="1" i="1" u="sng" dirty="0">
                <a:solidFill>
                  <a:srgbClr val="000000"/>
                </a:solidFill>
                <a:effectLst/>
                <a:latin typeface="Arial" panose="020B0604020202020204" pitchFamily="34" charset="0"/>
              </a:rPr>
              <a:t>citado na pessoa do administrador do imóvel encarregado do recebimento dos aluguéis</a:t>
            </a:r>
            <a:r>
              <a:rPr lang="pt-BR" sz="2000" b="0" i="0" dirty="0">
                <a:solidFill>
                  <a:srgbClr val="000000"/>
                </a:solidFill>
                <a:effectLst/>
                <a:latin typeface="Arial" panose="020B0604020202020204" pitchFamily="34" charset="0"/>
              </a:rPr>
              <a:t>, que será considerado habilitado para representar o locador em juízo.</a:t>
            </a:r>
          </a:p>
          <a:p>
            <a:pPr marL="342900" indent="-342900" algn="just">
              <a:buFont typeface="Wingdings" panose="05000000000000000000" pitchFamily="2" charset="2"/>
              <a:buChar char="Ø"/>
            </a:pPr>
            <a:endParaRPr lang="pt-BR" sz="2000" dirty="0">
              <a:solidFill>
                <a:srgbClr val="000000"/>
              </a:solidFill>
              <a:latin typeface="Arial" panose="020B0604020202020204" pitchFamily="34" charset="0"/>
            </a:endParaRPr>
          </a:p>
          <a:p>
            <a:pPr marL="342900" indent="-342900" algn="just">
              <a:buFont typeface="Wingdings" panose="05000000000000000000" pitchFamily="2" charset="2"/>
              <a:buChar char="Ø"/>
            </a:pPr>
            <a:r>
              <a:rPr lang="pt-BR" sz="2000" dirty="0">
                <a:solidFill>
                  <a:srgbClr val="000000"/>
                </a:solidFill>
                <a:latin typeface="Arial" panose="020B0604020202020204" pitchFamily="34" charset="0"/>
              </a:rPr>
              <a:t>Hipótese de Substituição Processual</a:t>
            </a:r>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27185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90625" y="2261711"/>
            <a:ext cx="10067925" cy="2554545"/>
          </a:xfrm>
          <a:prstGeom prst="rect">
            <a:avLst/>
          </a:prstGeom>
        </p:spPr>
        <p:txBody>
          <a:bodyPr wrap="square">
            <a:spAutoFit/>
          </a:bodyPr>
          <a:lstStyle/>
          <a:p>
            <a:pPr algn="just"/>
            <a:r>
              <a:rPr lang="pt-BR" sz="3200" b="0" i="0" dirty="0">
                <a:solidFill>
                  <a:srgbClr val="000000"/>
                </a:solidFill>
                <a:effectLst/>
                <a:latin typeface="Arial" panose="020B0604020202020204" pitchFamily="34" charset="0"/>
              </a:rPr>
              <a:t>§ 3</a:t>
            </a:r>
            <a:r>
              <a:rPr lang="pt-BR" sz="3200" b="0" i="0" u="sng" baseline="30000" dirty="0">
                <a:solidFill>
                  <a:srgbClr val="000000"/>
                </a:solidFill>
                <a:effectLst/>
                <a:latin typeface="Arial" panose="020B0604020202020204" pitchFamily="34" charset="0"/>
              </a:rPr>
              <a:t>o</a:t>
            </a:r>
            <a:r>
              <a:rPr lang="pt-BR" sz="3200" b="0" i="0" dirty="0">
                <a:solidFill>
                  <a:srgbClr val="000000"/>
                </a:solidFill>
                <a:effectLst/>
                <a:latin typeface="Arial" panose="020B0604020202020204" pitchFamily="34" charset="0"/>
              </a:rPr>
              <a:t> A citação da União, dos Estados, do Distrito Federal, dos Municípios e de suas respectivas autarquias e fundações de direito público será </a:t>
            </a:r>
            <a:r>
              <a:rPr lang="pt-BR" sz="3200" b="1" i="1" u="sng" dirty="0">
                <a:solidFill>
                  <a:srgbClr val="000000"/>
                </a:solidFill>
                <a:effectLst/>
                <a:latin typeface="Arial" panose="020B0604020202020204" pitchFamily="34" charset="0"/>
              </a:rPr>
              <a:t>realizada perante o órgão de Advocacia Pública responsável por sua representação judicial</a:t>
            </a:r>
            <a:r>
              <a:rPr lang="pt-BR" sz="3200"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2652032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14412" y="414368"/>
            <a:ext cx="10163175" cy="5847755"/>
          </a:xfrm>
          <a:prstGeom prst="rect">
            <a:avLst/>
          </a:prstGeom>
        </p:spPr>
        <p:txBody>
          <a:bodyPr wrap="square">
            <a:spAutoFit/>
          </a:bodyPr>
          <a:lstStyle/>
          <a:p>
            <a:pPr algn="just"/>
            <a:r>
              <a:rPr lang="pt-BR" sz="2200" b="0" i="0" dirty="0">
                <a:solidFill>
                  <a:srgbClr val="000000"/>
                </a:solidFill>
                <a:effectLst/>
                <a:latin typeface="Arial" panose="020B0604020202020204" pitchFamily="34" charset="0"/>
              </a:rPr>
              <a:t>Art. 245.  Não se fará citação quando se verificar que o citando é </a:t>
            </a:r>
            <a:r>
              <a:rPr lang="pt-BR" sz="2200" b="1" i="1" u="sng" dirty="0">
                <a:solidFill>
                  <a:srgbClr val="000000"/>
                </a:solidFill>
                <a:effectLst/>
                <a:latin typeface="Arial" panose="020B0604020202020204" pitchFamily="34" charset="0"/>
              </a:rPr>
              <a:t>mentalmente incapaz ou está impossibilitado de recebê-la</a:t>
            </a:r>
            <a:r>
              <a:rPr lang="pt-BR" sz="2200" b="0" i="0" dirty="0">
                <a:solidFill>
                  <a:srgbClr val="000000"/>
                </a:solidFill>
                <a:effectLst/>
                <a:latin typeface="Arial" panose="020B0604020202020204" pitchFamily="34" charset="0"/>
              </a:rPr>
              <a:t>.</a:t>
            </a:r>
          </a:p>
          <a:p>
            <a:pPr algn="just"/>
            <a:endParaRPr lang="pt-BR" sz="2200" b="0" i="0" dirty="0">
              <a:solidFill>
                <a:srgbClr val="000000"/>
              </a:solidFill>
              <a:effectLst/>
              <a:latin typeface="Arial" panose="020B0604020202020204" pitchFamily="34" charset="0"/>
            </a:endParaRPr>
          </a:p>
          <a:p>
            <a:pPr algn="just"/>
            <a:r>
              <a:rPr lang="pt-BR" sz="2200" b="0" i="0" dirty="0">
                <a:solidFill>
                  <a:srgbClr val="000000"/>
                </a:solidFill>
                <a:effectLst/>
                <a:latin typeface="Arial" panose="020B0604020202020204" pitchFamily="34" charset="0"/>
              </a:rPr>
              <a:t>§ 1</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O oficial de justiça </a:t>
            </a:r>
            <a:r>
              <a:rPr lang="pt-BR" sz="2200" b="1" i="1" u="sng" dirty="0">
                <a:solidFill>
                  <a:srgbClr val="000000"/>
                </a:solidFill>
                <a:effectLst/>
                <a:latin typeface="Arial" panose="020B0604020202020204" pitchFamily="34" charset="0"/>
              </a:rPr>
              <a:t>descreverá e certificará</a:t>
            </a:r>
            <a:r>
              <a:rPr lang="pt-BR" sz="2200" b="0" i="0" dirty="0">
                <a:solidFill>
                  <a:srgbClr val="000000"/>
                </a:solidFill>
                <a:effectLst/>
                <a:latin typeface="Arial" panose="020B0604020202020204" pitchFamily="34" charset="0"/>
              </a:rPr>
              <a:t> minuciosamente a ocorrência.</a:t>
            </a:r>
          </a:p>
          <a:p>
            <a:pPr algn="just"/>
            <a:endParaRPr lang="pt-BR" sz="2200" b="0" i="0" dirty="0">
              <a:solidFill>
                <a:srgbClr val="000000"/>
              </a:solidFill>
              <a:effectLst/>
              <a:latin typeface="Arial" panose="020B0604020202020204" pitchFamily="34" charset="0"/>
            </a:endParaRPr>
          </a:p>
          <a:p>
            <a:pPr algn="just"/>
            <a:r>
              <a:rPr lang="pt-BR" sz="2200" b="0" i="0" dirty="0">
                <a:solidFill>
                  <a:srgbClr val="000000"/>
                </a:solidFill>
                <a:effectLst/>
                <a:latin typeface="Arial" panose="020B0604020202020204" pitchFamily="34" charset="0"/>
              </a:rPr>
              <a:t>§ 2</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Para examinar o citando, </a:t>
            </a:r>
            <a:r>
              <a:rPr lang="pt-BR" sz="2200" b="1" i="1" u="sng" dirty="0">
                <a:solidFill>
                  <a:srgbClr val="000000"/>
                </a:solidFill>
                <a:effectLst/>
                <a:latin typeface="Arial" panose="020B0604020202020204" pitchFamily="34" charset="0"/>
              </a:rPr>
              <a:t>o juiz nomeará médico</a:t>
            </a:r>
            <a:r>
              <a:rPr lang="pt-BR" sz="2200" b="0" i="0" dirty="0">
                <a:solidFill>
                  <a:srgbClr val="000000"/>
                </a:solidFill>
                <a:effectLst/>
                <a:latin typeface="Arial" panose="020B0604020202020204" pitchFamily="34" charset="0"/>
              </a:rPr>
              <a:t>, que apresentará </a:t>
            </a:r>
            <a:r>
              <a:rPr lang="pt-BR" sz="2200" b="1" i="1" u="sng" dirty="0">
                <a:solidFill>
                  <a:srgbClr val="000000"/>
                </a:solidFill>
                <a:effectLst/>
                <a:latin typeface="Arial" panose="020B0604020202020204" pitchFamily="34" charset="0"/>
              </a:rPr>
              <a:t>laudo</a:t>
            </a:r>
            <a:r>
              <a:rPr lang="pt-BR" sz="2200" b="0" i="0" dirty="0">
                <a:solidFill>
                  <a:srgbClr val="000000"/>
                </a:solidFill>
                <a:effectLst/>
                <a:latin typeface="Arial" panose="020B0604020202020204" pitchFamily="34" charset="0"/>
              </a:rPr>
              <a:t> no prazo de 5 (cinco) dias.</a:t>
            </a:r>
          </a:p>
          <a:p>
            <a:pPr algn="just"/>
            <a:endParaRPr lang="pt-BR" sz="2200" b="0" i="0" dirty="0">
              <a:solidFill>
                <a:srgbClr val="000000"/>
              </a:solidFill>
              <a:effectLst/>
              <a:latin typeface="Arial" panose="020B0604020202020204" pitchFamily="34" charset="0"/>
            </a:endParaRPr>
          </a:p>
          <a:p>
            <a:pPr algn="just"/>
            <a:r>
              <a:rPr lang="pt-BR" sz="2200" b="0" i="0" dirty="0">
                <a:solidFill>
                  <a:srgbClr val="000000"/>
                </a:solidFill>
                <a:effectLst/>
                <a:latin typeface="Arial" panose="020B0604020202020204" pitchFamily="34" charset="0"/>
              </a:rPr>
              <a:t>§ 3</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Dispensa-se a nomeação de que trata o § 2</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se pessoa da família apresentar declaração do médico do citando que ateste a incapacidade deste.</a:t>
            </a:r>
          </a:p>
          <a:p>
            <a:pPr algn="just"/>
            <a:endParaRPr lang="pt-BR" sz="2200" b="0" i="0" dirty="0">
              <a:solidFill>
                <a:srgbClr val="000000"/>
              </a:solidFill>
              <a:effectLst/>
              <a:latin typeface="Arial" panose="020B0604020202020204" pitchFamily="34" charset="0"/>
            </a:endParaRPr>
          </a:p>
          <a:p>
            <a:pPr algn="just"/>
            <a:r>
              <a:rPr lang="pt-BR" sz="2200" b="0" i="0" dirty="0">
                <a:solidFill>
                  <a:srgbClr val="000000"/>
                </a:solidFill>
                <a:effectLst/>
                <a:latin typeface="Arial" panose="020B0604020202020204" pitchFamily="34" charset="0"/>
              </a:rPr>
              <a:t>§ 4</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Reconhecida a impossibilidade, </a:t>
            </a:r>
            <a:r>
              <a:rPr lang="pt-BR" sz="2200" b="1" i="1" u="sng" dirty="0">
                <a:solidFill>
                  <a:srgbClr val="000000"/>
                </a:solidFill>
                <a:effectLst/>
                <a:latin typeface="Arial" panose="020B0604020202020204" pitchFamily="34" charset="0"/>
              </a:rPr>
              <a:t>o juiz nomeará curador ao citando, observando, quanto à sua escolha, a preferência estabelecida em lei e </a:t>
            </a:r>
            <a:r>
              <a:rPr lang="pt-BR" sz="2200" b="1" i="1" u="sng" dirty="0">
                <a:solidFill>
                  <a:srgbClr val="FF0000"/>
                </a:solidFill>
                <a:effectLst/>
                <a:latin typeface="Arial" panose="020B0604020202020204" pitchFamily="34" charset="0"/>
              </a:rPr>
              <a:t>restringindo a nomeação à causa</a:t>
            </a:r>
            <a:r>
              <a:rPr lang="pt-BR" sz="2200" b="0" i="0" dirty="0">
                <a:solidFill>
                  <a:srgbClr val="000000"/>
                </a:solidFill>
                <a:effectLst/>
                <a:latin typeface="Arial" panose="020B0604020202020204" pitchFamily="34" charset="0"/>
              </a:rPr>
              <a:t>.</a:t>
            </a:r>
          </a:p>
          <a:p>
            <a:pPr algn="just"/>
            <a:endParaRPr lang="pt-BR" sz="2200" b="0" i="0" dirty="0">
              <a:solidFill>
                <a:srgbClr val="000000"/>
              </a:solidFill>
              <a:effectLst/>
              <a:latin typeface="Arial" panose="020B0604020202020204" pitchFamily="34" charset="0"/>
            </a:endParaRPr>
          </a:p>
          <a:p>
            <a:pPr algn="just"/>
            <a:r>
              <a:rPr lang="pt-BR" sz="2200" b="0" i="0" dirty="0">
                <a:solidFill>
                  <a:srgbClr val="000000"/>
                </a:solidFill>
                <a:effectLst/>
                <a:latin typeface="Arial" panose="020B0604020202020204" pitchFamily="34" charset="0"/>
              </a:rPr>
              <a:t>§ 5</a:t>
            </a:r>
            <a:r>
              <a:rPr lang="pt-BR" sz="2200" b="0" i="0" u="sng" baseline="30000" dirty="0">
                <a:solidFill>
                  <a:srgbClr val="000000"/>
                </a:solidFill>
                <a:effectLst/>
                <a:latin typeface="Arial" panose="020B0604020202020204" pitchFamily="34" charset="0"/>
              </a:rPr>
              <a:t>o</a:t>
            </a:r>
            <a:r>
              <a:rPr lang="pt-BR" sz="2200" b="0" i="0" dirty="0">
                <a:solidFill>
                  <a:srgbClr val="000000"/>
                </a:solidFill>
                <a:effectLst/>
                <a:latin typeface="Arial" panose="020B0604020202020204" pitchFamily="34" charset="0"/>
              </a:rPr>
              <a:t> </a:t>
            </a:r>
            <a:r>
              <a:rPr lang="pt-BR" sz="2200" b="1" i="1" u="sng" dirty="0">
                <a:solidFill>
                  <a:srgbClr val="000000"/>
                </a:solidFill>
                <a:effectLst/>
                <a:latin typeface="Arial" panose="020B0604020202020204" pitchFamily="34" charset="0"/>
              </a:rPr>
              <a:t>A citação será feita na pessoa do curador</a:t>
            </a:r>
            <a:r>
              <a:rPr lang="pt-BR" sz="2200" b="0" i="0" dirty="0">
                <a:solidFill>
                  <a:srgbClr val="000000"/>
                </a:solidFill>
                <a:effectLst/>
                <a:latin typeface="Arial" panose="020B0604020202020204" pitchFamily="34" charset="0"/>
              </a:rPr>
              <a:t>, a quem incumbirá a defesa dos interesses do citando.</a:t>
            </a:r>
          </a:p>
        </p:txBody>
      </p:sp>
    </p:spTree>
    <p:extLst>
      <p:ext uri="{BB962C8B-B14F-4D97-AF65-F5344CB8AC3E}">
        <p14:creationId xmlns:p14="http://schemas.microsoft.com/office/powerpoint/2010/main" val="4044420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kern="1200">
                <a:solidFill>
                  <a:schemeClr val="tx1"/>
                </a:solidFill>
                <a:latin typeface="+mj-lt"/>
                <a:ea typeface="+mj-ea"/>
                <a:cs typeface="+mj-cs"/>
              </a:rPr>
              <a:t>Momento da Citação</a:t>
            </a:r>
          </a:p>
        </p:txBody>
      </p:sp>
      <p:sp>
        <p:nvSpPr>
          <p:cNvPr id="3" name="Espaço Reservado para Texto 2"/>
          <p:cNvSpPr>
            <a:spLocks noGrp="1"/>
          </p:cNvSpPr>
          <p:nvPr>
            <p:ph type="body" idx="1"/>
          </p:nvPr>
        </p:nvSpPr>
        <p:spPr>
          <a:xfrm>
            <a:off x="7961258" y="4525347"/>
            <a:ext cx="3258675" cy="1737360"/>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829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71562" y="1166842"/>
            <a:ext cx="10048875" cy="5016758"/>
          </a:xfrm>
          <a:prstGeom prst="rect">
            <a:avLst/>
          </a:prstGeom>
        </p:spPr>
        <p:txBody>
          <a:bodyPr wrap="square">
            <a:spAutoFit/>
          </a:bodyPr>
          <a:lstStyle/>
          <a:p>
            <a:pPr algn="just"/>
            <a:r>
              <a:rPr lang="pt-BR" sz="3200" b="0" i="0" dirty="0">
                <a:solidFill>
                  <a:srgbClr val="000000"/>
                </a:solidFill>
                <a:effectLst/>
                <a:latin typeface="Arial" panose="020B0604020202020204" pitchFamily="34" charset="0"/>
              </a:rPr>
              <a:t>Art. 243.  A citação poderá ser feita em qualquer lugar em que se encontre o réu, o executado ou o interessado.</a:t>
            </a:r>
          </a:p>
          <a:p>
            <a:pPr algn="just"/>
            <a:endParaRPr lang="pt-BR" sz="3200" b="0" i="0" dirty="0">
              <a:solidFill>
                <a:srgbClr val="000000"/>
              </a:solidFill>
              <a:effectLst/>
              <a:latin typeface="Arial" panose="020B0604020202020204" pitchFamily="34" charset="0"/>
            </a:endParaRP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Parágrafo único.  O </a:t>
            </a:r>
            <a:r>
              <a:rPr lang="pt-BR" sz="3200" b="1" i="1" u="sng" dirty="0">
                <a:solidFill>
                  <a:srgbClr val="000000"/>
                </a:solidFill>
                <a:effectLst/>
                <a:latin typeface="Arial" panose="020B0604020202020204" pitchFamily="34" charset="0"/>
              </a:rPr>
              <a:t>militar em serviço ativo </a:t>
            </a:r>
            <a:r>
              <a:rPr lang="pt-BR" sz="3200" b="0" i="0" dirty="0">
                <a:solidFill>
                  <a:srgbClr val="000000"/>
                </a:solidFill>
                <a:effectLst/>
                <a:latin typeface="Arial" panose="020B0604020202020204" pitchFamily="34" charset="0"/>
              </a:rPr>
              <a:t>será citado na unidade em que estiver servindo, </a:t>
            </a:r>
            <a:r>
              <a:rPr lang="pt-BR" sz="3200" b="1" i="1" u="sng" dirty="0">
                <a:solidFill>
                  <a:srgbClr val="000000"/>
                </a:solidFill>
                <a:effectLst/>
                <a:latin typeface="Arial" panose="020B0604020202020204" pitchFamily="34" charset="0"/>
              </a:rPr>
              <a:t>se não for conhecida sua residência ou nela não for encontrado</a:t>
            </a:r>
            <a:r>
              <a:rPr lang="pt-BR" sz="3200" b="0" i="0" dirty="0">
                <a:solidFill>
                  <a:srgbClr val="000000"/>
                </a:solidFill>
                <a:effectLst/>
                <a:latin typeface="Arial" panose="020B0604020202020204" pitchFamily="34" charset="0"/>
              </a:rPr>
              <a:t>.</a:t>
            </a:r>
          </a:p>
          <a:p>
            <a:pPr algn="just"/>
            <a:endParaRPr lang="pt-BR" sz="3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680814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47750" y="988189"/>
            <a:ext cx="10096500" cy="4524315"/>
          </a:xfrm>
          <a:prstGeom prst="rect">
            <a:avLst/>
          </a:prstGeom>
        </p:spPr>
        <p:txBody>
          <a:bodyPr wrap="square">
            <a:spAutoFit/>
          </a:bodyPr>
          <a:lstStyle/>
          <a:p>
            <a:pPr algn="just"/>
            <a:r>
              <a:rPr lang="pt-BR" sz="2400" b="0" i="0" dirty="0">
                <a:solidFill>
                  <a:srgbClr val="000000"/>
                </a:solidFill>
                <a:effectLst/>
                <a:latin typeface="Arial" panose="020B0604020202020204" pitchFamily="34" charset="0"/>
              </a:rPr>
              <a:t>Art. 244. Não se fará a citação, </a:t>
            </a:r>
            <a:r>
              <a:rPr lang="pt-BR" sz="2400" b="1" i="1" u="sng" dirty="0">
                <a:solidFill>
                  <a:srgbClr val="000000"/>
                </a:solidFill>
                <a:effectLst/>
                <a:latin typeface="Arial" panose="020B0604020202020204" pitchFamily="34" charset="0"/>
              </a:rPr>
              <a:t>salvo para evitar o perecimento do direito</a:t>
            </a:r>
            <a:r>
              <a:rPr lang="pt-BR" sz="2400" b="0" i="0" dirty="0">
                <a:solidFill>
                  <a:srgbClr val="000000"/>
                </a:solidFill>
                <a:effectLst/>
                <a:latin typeface="Arial" panose="020B0604020202020204" pitchFamily="34" charset="0"/>
              </a:rPr>
              <a:t>:</a:t>
            </a:r>
          </a:p>
          <a:p>
            <a:pPr algn="just"/>
            <a:endParaRPr lang="pt-BR" sz="2400" b="0" i="0" dirty="0">
              <a:solidFill>
                <a:srgbClr val="000000"/>
              </a:solidFill>
              <a:effectLst/>
              <a:latin typeface="Arial" panose="020B0604020202020204" pitchFamily="34" charset="0"/>
            </a:endParaRPr>
          </a:p>
          <a:p>
            <a:pPr algn="just"/>
            <a:r>
              <a:rPr lang="pt-BR" sz="2400" b="0" i="0" dirty="0">
                <a:solidFill>
                  <a:srgbClr val="000000"/>
                </a:solidFill>
                <a:effectLst/>
                <a:latin typeface="Arial" panose="020B0604020202020204" pitchFamily="34" charset="0"/>
              </a:rPr>
              <a:t>I - de quem estiver participando de ato de </a:t>
            </a:r>
            <a:r>
              <a:rPr lang="pt-BR" sz="2400" b="1" i="1" u="sng" dirty="0">
                <a:solidFill>
                  <a:srgbClr val="000000"/>
                </a:solidFill>
                <a:effectLst/>
                <a:latin typeface="Arial" panose="020B0604020202020204" pitchFamily="34" charset="0"/>
              </a:rPr>
              <a:t>culto religioso</a:t>
            </a:r>
            <a:r>
              <a:rPr lang="pt-BR" sz="2400" b="0" i="0" dirty="0">
                <a:solidFill>
                  <a:srgbClr val="000000"/>
                </a:solidFill>
                <a:effectLst/>
                <a:latin typeface="Arial" panose="020B0604020202020204" pitchFamily="34" charset="0"/>
              </a:rPr>
              <a:t>;</a:t>
            </a:r>
          </a:p>
          <a:p>
            <a:pPr algn="just"/>
            <a:endParaRPr lang="pt-BR" sz="2400" b="0" i="0" dirty="0">
              <a:solidFill>
                <a:srgbClr val="000000"/>
              </a:solidFill>
              <a:effectLst/>
              <a:latin typeface="Arial" panose="020B0604020202020204" pitchFamily="34" charset="0"/>
            </a:endParaRPr>
          </a:p>
          <a:p>
            <a:pPr algn="just"/>
            <a:r>
              <a:rPr lang="pt-BR" sz="2400" b="0" i="0" dirty="0">
                <a:solidFill>
                  <a:srgbClr val="000000"/>
                </a:solidFill>
                <a:effectLst/>
                <a:latin typeface="Arial" panose="020B0604020202020204" pitchFamily="34" charset="0"/>
              </a:rPr>
              <a:t>II - de cônjuge, de companheiro ou de qualquer parente do morto, consanguíneo ou afim, em linha reta ou na </a:t>
            </a:r>
            <a:r>
              <a:rPr lang="pt-BR" sz="2400" b="1" i="1" u="sng" dirty="0">
                <a:solidFill>
                  <a:srgbClr val="000000"/>
                </a:solidFill>
                <a:effectLst/>
                <a:latin typeface="Arial" panose="020B0604020202020204" pitchFamily="34" charset="0"/>
              </a:rPr>
              <a:t>linha colateral em segundo grau, no dia do falecimento e nos 7 (sete) dias seguintes</a:t>
            </a:r>
            <a:r>
              <a:rPr lang="pt-BR" sz="2400" b="0" i="0" dirty="0">
                <a:solidFill>
                  <a:srgbClr val="000000"/>
                </a:solidFill>
                <a:effectLst/>
                <a:latin typeface="Arial" panose="020B0604020202020204" pitchFamily="34" charset="0"/>
              </a:rPr>
              <a:t>;</a:t>
            </a:r>
          </a:p>
          <a:p>
            <a:pPr algn="just"/>
            <a:endParaRPr lang="pt-BR" sz="2400" b="0" i="0" dirty="0">
              <a:solidFill>
                <a:srgbClr val="000000"/>
              </a:solidFill>
              <a:effectLst/>
              <a:latin typeface="Arial" panose="020B0604020202020204" pitchFamily="34" charset="0"/>
            </a:endParaRPr>
          </a:p>
          <a:p>
            <a:pPr algn="just"/>
            <a:r>
              <a:rPr lang="pt-BR" sz="2400" b="0" i="0" dirty="0">
                <a:solidFill>
                  <a:srgbClr val="000000"/>
                </a:solidFill>
                <a:effectLst/>
                <a:latin typeface="Arial" panose="020B0604020202020204" pitchFamily="34" charset="0"/>
              </a:rPr>
              <a:t>III - de </a:t>
            </a:r>
            <a:r>
              <a:rPr lang="pt-BR" sz="2400" b="1" i="1" u="sng" dirty="0">
                <a:solidFill>
                  <a:srgbClr val="000000"/>
                </a:solidFill>
                <a:effectLst/>
                <a:latin typeface="Arial" panose="020B0604020202020204" pitchFamily="34" charset="0"/>
              </a:rPr>
              <a:t>noivos</a:t>
            </a:r>
            <a:r>
              <a:rPr lang="pt-BR" sz="2400" b="0" i="0" dirty="0">
                <a:solidFill>
                  <a:srgbClr val="000000"/>
                </a:solidFill>
                <a:effectLst/>
                <a:latin typeface="Arial" panose="020B0604020202020204" pitchFamily="34" charset="0"/>
              </a:rPr>
              <a:t>, nos 3 (três) primeiros dias seguintes ao casamento;</a:t>
            </a:r>
          </a:p>
          <a:p>
            <a:pPr algn="just"/>
            <a:endParaRPr lang="pt-BR" sz="2400" b="0" i="0" dirty="0">
              <a:solidFill>
                <a:srgbClr val="000000"/>
              </a:solidFill>
              <a:effectLst/>
              <a:latin typeface="Arial" panose="020B0604020202020204" pitchFamily="34" charset="0"/>
            </a:endParaRPr>
          </a:p>
          <a:p>
            <a:pPr algn="just"/>
            <a:r>
              <a:rPr lang="pt-BR" sz="2400" b="0" i="0" dirty="0">
                <a:solidFill>
                  <a:srgbClr val="000000"/>
                </a:solidFill>
                <a:effectLst/>
                <a:latin typeface="Arial" panose="020B0604020202020204" pitchFamily="34" charset="0"/>
              </a:rPr>
              <a:t>IV - </a:t>
            </a:r>
            <a:r>
              <a:rPr lang="pt-BR" sz="2400" b="1" i="1" u="sng" dirty="0">
                <a:solidFill>
                  <a:srgbClr val="000000"/>
                </a:solidFill>
                <a:effectLst/>
                <a:latin typeface="Arial" panose="020B0604020202020204" pitchFamily="34" charset="0"/>
              </a:rPr>
              <a:t>de doente, enquanto grave o seu estado</a:t>
            </a:r>
            <a:r>
              <a:rPr lang="pt-BR" sz="2400"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2421429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kern="1200">
                <a:solidFill>
                  <a:schemeClr val="tx1"/>
                </a:solidFill>
                <a:latin typeface="+mj-lt"/>
                <a:ea typeface="+mj-ea"/>
                <a:cs typeface="+mj-cs"/>
              </a:rPr>
              <a:t>Formas de Citação</a:t>
            </a:r>
          </a:p>
        </p:txBody>
      </p:sp>
      <p:sp>
        <p:nvSpPr>
          <p:cNvPr id="3" name="Espaço Reservado para Texto 2"/>
          <p:cNvSpPr>
            <a:spLocks noGrp="1"/>
          </p:cNvSpPr>
          <p:nvPr>
            <p:ph type="body" idx="1"/>
          </p:nvPr>
        </p:nvSpPr>
        <p:spPr>
          <a:xfrm>
            <a:off x="7961258" y="4525347"/>
            <a:ext cx="3258675" cy="1737360"/>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sp>
        <p:nvSpPr>
          <p:cNvPr id="25" name="Oval 24">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3" name="Straight Connector 32">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639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809625" y="428178"/>
            <a:ext cx="10334625" cy="6001643"/>
          </a:xfrm>
          <a:prstGeom prst="rect">
            <a:avLst/>
          </a:prstGeom>
        </p:spPr>
        <p:txBody>
          <a:bodyPr wrap="square">
            <a:spAutoFit/>
          </a:bodyPr>
          <a:lstStyle/>
          <a:p>
            <a:pPr algn="just"/>
            <a:r>
              <a:rPr lang="pt-BR" sz="3200" b="0" i="0" dirty="0">
                <a:solidFill>
                  <a:srgbClr val="000000"/>
                </a:solidFill>
                <a:effectLst/>
                <a:latin typeface="Arial" panose="020B0604020202020204" pitchFamily="34" charset="0"/>
              </a:rPr>
              <a:t>Art. 246.  A citação será feita:</a:t>
            </a: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I - pelo correio;</a:t>
            </a: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II - por oficial de justiça;</a:t>
            </a: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III - pelo escrivão ou chefe de secretaria, se o citando comparecer em cartório;</a:t>
            </a: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IV - por edital;</a:t>
            </a:r>
          </a:p>
          <a:p>
            <a:pPr algn="just"/>
            <a:endParaRPr lang="pt-BR" sz="3200" b="0" i="0" dirty="0">
              <a:solidFill>
                <a:srgbClr val="000000"/>
              </a:solidFill>
              <a:effectLst/>
              <a:latin typeface="Arial" panose="020B0604020202020204" pitchFamily="34" charset="0"/>
            </a:endParaRPr>
          </a:p>
          <a:p>
            <a:pPr algn="just"/>
            <a:r>
              <a:rPr lang="pt-BR" sz="3200" b="0" i="0" dirty="0">
                <a:solidFill>
                  <a:srgbClr val="000000"/>
                </a:solidFill>
                <a:effectLst/>
                <a:latin typeface="Arial" panose="020B0604020202020204" pitchFamily="34" charset="0"/>
              </a:rPr>
              <a:t>V - por meio eletrônico, conforme regulado em lei.</a:t>
            </a:r>
          </a:p>
        </p:txBody>
      </p:sp>
    </p:spTree>
    <p:extLst>
      <p:ext uri="{BB962C8B-B14F-4D97-AF65-F5344CB8AC3E}">
        <p14:creationId xmlns:p14="http://schemas.microsoft.com/office/powerpoint/2010/main" val="3470357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1158240" y="1122363"/>
            <a:ext cx="6339840" cy="2387600"/>
          </a:xfrm>
        </p:spPr>
        <p:txBody>
          <a:bodyPr vert="horz" lIns="91440" tIns="45720" rIns="91440" bIns="45720" rtlCol="0" anchor="b">
            <a:normAutofit/>
          </a:bodyPr>
          <a:lstStyle/>
          <a:p>
            <a:r>
              <a:rPr lang="en-US" sz="6600" b="1" kern="1200">
                <a:solidFill>
                  <a:schemeClr val="tx1">
                    <a:lumMod val="85000"/>
                    <a:lumOff val="15000"/>
                  </a:schemeClr>
                </a:solidFill>
                <a:latin typeface="+mj-lt"/>
                <a:ea typeface="+mj-ea"/>
                <a:cs typeface="+mj-cs"/>
              </a:rPr>
              <a:t>Formas de Citação</a:t>
            </a:r>
          </a:p>
        </p:txBody>
      </p:sp>
      <p:sp>
        <p:nvSpPr>
          <p:cNvPr id="3" name="Espaço Reservado para Texto 2"/>
          <p:cNvSpPr>
            <a:spLocks noGrp="1"/>
          </p:cNvSpPr>
          <p:nvPr>
            <p:ph type="body" idx="1"/>
          </p:nvPr>
        </p:nvSpPr>
        <p:spPr>
          <a:xfrm>
            <a:off x="1158240" y="4700588"/>
            <a:ext cx="5252288" cy="1655762"/>
          </a:xfrm>
        </p:spPr>
        <p:txBody>
          <a:bodyPr vert="horz" lIns="91440" tIns="45720" rIns="91440" bIns="45720" rtlCol="0">
            <a:normAutofit/>
          </a:bodyPr>
          <a:lstStyle/>
          <a:p>
            <a:r>
              <a:rPr lang="en-US" kern="1200">
                <a:solidFill>
                  <a:schemeClr val="tx1">
                    <a:lumMod val="85000"/>
                    <a:lumOff val="15000"/>
                  </a:schemeClr>
                </a:solidFill>
                <a:latin typeface="+mn-lt"/>
                <a:ea typeface="+mn-ea"/>
                <a:cs typeface="+mn-cs"/>
              </a:rPr>
              <a:t>CITAÇÃO POR CORREIO (VIA POSTAL)</a:t>
            </a:r>
          </a:p>
        </p:txBody>
      </p:sp>
      <p:cxnSp>
        <p:nvCxnSpPr>
          <p:cNvPr id="12" name="Straight Connector 11">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827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47750" y="233273"/>
            <a:ext cx="10096500" cy="6555641"/>
          </a:xfrm>
          <a:prstGeom prst="rect">
            <a:avLst/>
          </a:prstGeom>
        </p:spPr>
        <p:txBody>
          <a:bodyPr wrap="square">
            <a:spAutoFit/>
          </a:bodyPr>
          <a:lstStyle/>
          <a:p>
            <a:pPr algn="just"/>
            <a:r>
              <a:rPr lang="pt-BR" sz="2800" b="0" i="0" dirty="0">
                <a:solidFill>
                  <a:srgbClr val="000000"/>
                </a:solidFill>
                <a:effectLst/>
                <a:latin typeface="Arial" panose="020B0604020202020204" pitchFamily="34" charset="0"/>
              </a:rPr>
              <a:t>Art. 247.  A citação será feita pelo </a:t>
            </a:r>
            <a:r>
              <a:rPr lang="pt-BR" sz="2800" b="1" i="0" u="sng" dirty="0">
                <a:solidFill>
                  <a:srgbClr val="000000"/>
                </a:solidFill>
                <a:latin typeface="Arial" panose="020B0604020202020204" pitchFamily="34" charset="0"/>
              </a:rPr>
              <a:t>correio para qualquer comarca do país</a:t>
            </a:r>
            <a:r>
              <a:rPr lang="pt-BR" sz="2800" b="0" i="0" dirty="0">
                <a:solidFill>
                  <a:srgbClr val="000000"/>
                </a:solidFill>
                <a:effectLst/>
                <a:latin typeface="Arial" panose="020B0604020202020204" pitchFamily="34" charset="0"/>
              </a:rPr>
              <a:t>, </a:t>
            </a:r>
            <a:r>
              <a:rPr lang="pt-BR" sz="2800" b="1" i="0" u="sng" dirty="0">
                <a:solidFill>
                  <a:srgbClr val="000000"/>
                </a:solidFill>
                <a:effectLst/>
                <a:latin typeface="Arial" panose="020B0604020202020204" pitchFamily="34" charset="0"/>
              </a:rPr>
              <a:t>exceto</a:t>
            </a:r>
            <a:r>
              <a:rPr lang="pt-BR" sz="2800" b="0" i="0" dirty="0">
                <a:solidFill>
                  <a:srgbClr val="000000"/>
                </a:solidFill>
                <a:effectLst/>
                <a:latin typeface="Arial" panose="020B0604020202020204" pitchFamily="34" charset="0"/>
              </a:rPr>
              <a:t>:</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 - nas </a:t>
            </a:r>
            <a:r>
              <a:rPr lang="pt-BR" sz="2800" b="1" i="0" u="sng" dirty="0">
                <a:solidFill>
                  <a:srgbClr val="000000"/>
                </a:solidFill>
                <a:effectLst/>
                <a:latin typeface="Arial" panose="020B0604020202020204" pitchFamily="34" charset="0"/>
              </a:rPr>
              <a:t>ações de estado</a:t>
            </a:r>
            <a:r>
              <a:rPr lang="pt-BR" sz="2800" b="0" i="0" dirty="0">
                <a:solidFill>
                  <a:srgbClr val="000000"/>
                </a:solidFill>
                <a:effectLst/>
                <a:latin typeface="Arial" panose="020B0604020202020204" pitchFamily="34" charset="0"/>
              </a:rPr>
              <a:t>, observado o disposto no </a:t>
            </a:r>
            <a:r>
              <a:rPr lang="pt-BR" sz="2800" b="0" i="0" dirty="0">
                <a:solidFill>
                  <a:srgbClr val="000000"/>
                </a:solidFill>
                <a:effectLst/>
                <a:latin typeface="Arial" panose="020B0604020202020204" pitchFamily="34" charset="0"/>
                <a:hlinkClick r:id="rId2"/>
              </a:rPr>
              <a:t>art. 695, § 3</a:t>
            </a:r>
            <a:r>
              <a:rPr lang="pt-BR" sz="2800" b="0" i="0" u="sng" baseline="30000" dirty="0">
                <a:solidFill>
                  <a:srgbClr val="000000"/>
                </a:solidFill>
                <a:effectLst/>
                <a:latin typeface="Arial" panose="020B0604020202020204" pitchFamily="34" charset="0"/>
                <a:hlinkClick r:id="rId2"/>
              </a:rPr>
              <a:t>o</a:t>
            </a:r>
            <a:r>
              <a:rPr lang="pt-BR" sz="2800" b="0" i="0" dirty="0">
                <a:solidFill>
                  <a:srgbClr val="000000"/>
                </a:solidFill>
                <a:effectLst/>
                <a:latin typeface="Arial" panose="020B0604020202020204" pitchFamily="34" charset="0"/>
              </a:rPr>
              <a:t>;</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II - quando o citando for </a:t>
            </a:r>
            <a:r>
              <a:rPr lang="pt-BR" sz="2800" b="1" i="0" u="sng" dirty="0">
                <a:solidFill>
                  <a:srgbClr val="000000"/>
                </a:solidFill>
                <a:effectLst/>
                <a:latin typeface="Arial" panose="020B0604020202020204" pitchFamily="34" charset="0"/>
              </a:rPr>
              <a:t>incapaz</a:t>
            </a:r>
            <a:r>
              <a:rPr lang="pt-BR" sz="2800" b="0" i="0" dirty="0">
                <a:solidFill>
                  <a:srgbClr val="000000"/>
                </a:solidFill>
                <a:effectLst/>
                <a:latin typeface="Arial" panose="020B0604020202020204" pitchFamily="34" charset="0"/>
              </a:rPr>
              <a:t>;</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III - quando o citando for </a:t>
            </a:r>
            <a:r>
              <a:rPr lang="pt-BR" sz="2800" b="1" i="0" u="sng" dirty="0">
                <a:solidFill>
                  <a:srgbClr val="000000"/>
                </a:solidFill>
                <a:effectLst/>
                <a:latin typeface="Arial" panose="020B0604020202020204" pitchFamily="34" charset="0"/>
              </a:rPr>
              <a:t>pessoa de direito público</a:t>
            </a:r>
            <a:r>
              <a:rPr lang="pt-BR" sz="2800" b="0" i="0" dirty="0">
                <a:solidFill>
                  <a:srgbClr val="000000"/>
                </a:solidFill>
                <a:effectLst/>
                <a:latin typeface="Arial" panose="020B0604020202020204" pitchFamily="34" charset="0"/>
              </a:rPr>
              <a:t>;</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IV - quando o citando residir em </a:t>
            </a:r>
            <a:r>
              <a:rPr lang="pt-BR" sz="2800" b="1" i="0" u="sng" dirty="0">
                <a:solidFill>
                  <a:srgbClr val="000000"/>
                </a:solidFill>
                <a:effectLst/>
                <a:latin typeface="Arial" panose="020B0604020202020204" pitchFamily="34" charset="0"/>
              </a:rPr>
              <a:t>local não atendido pela entrega domiciliar de correspondência</a:t>
            </a:r>
            <a:r>
              <a:rPr lang="pt-BR" sz="2800" b="0" i="0" dirty="0">
                <a:solidFill>
                  <a:srgbClr val="000000"/>
                </a:solidFill>
                <a:effectLst/>
                <a:latin typeface="Arial" panose="020B0604020202020204" pitchFamily="34" charset="0"/>
              </a:rPr>
              <a:t>;</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V - quando o autor, justificadamente, </a:t>
            </a:r>
            <a:r>
              <a:rPr lang="pt-BR" sz="2800" b="1" i="0" u="sng" dirty="0">
                <a:solidFill>
                  <a:srgbClr val="000000"/>
                </a:solidFill>
                <a:effectLst/>
                <a:latin typeface="Arial" panose="020B0604020202020204" pitchFamily="34" charset="0"/>
              </a:rPr>
              <a:t>a requerer de outra forma</a:t>
            </a:r>
            <a:r>
              <a:rPr lang="pt-BR" sz="2800"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2522122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09650" y="612844"/>
            <a:ext cx="10020300" cy="5940088"/>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Art. 248.  Deferida a </a:t>
            </a:r>
            <a:r>
              <a:rPr lang="pt-BR" sz="2000" b="1" i="0" u="sng" dirty="0">
                <a:solidFill>
                  <a:srgbClr val="000000"/>
                </a:solidFill>
                <a:effectLst/>
                <a:latin typeface="Arial" panose="020B0604020202020204" pitchFamily="34" charset="0"/>
              </a:rPr>
              <a:t>citação pelo correio</a:t>
            </a:r>
            <a:r>
              <a:rPr lang="pt-BR" sz="2000" b="0" i="0" dirty="0">
                <a:solidFill>
                  <a:srgbClr val="000000"/>
                </a:solidFill>
                <a:effectLst/>
                <a:latin typeface="Arial" panose="020B0604020202020204" pitchFamily="34" charset="0"/>
              </a:rPr>
              <a:t>, o escrivão ou o chefe de secretaria remeterá ao citando </a:t>
            </a:r>
            <a:r>
              <a:rPr lang="pt-BR" sz="2000" b="1" i="1" dirty="0">
                <a:solidFill>
                  <a:srgbClr val="000000"/>
                </a:solidFill>
                <a:effectLst/>
                <a:latin typeface="Arial" panose="020B0604020202020204" pitchFamily="34" charset="0"/>
              </a:rPr>
              <a:t>cópias da petição inicial e do despacho do juiz e comunicará o prazo para resposta, o endereço do juízo e o respectivo cartório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1</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A carta será</a:t>
            </a:r>
            <a:r>
              <a:rPr lang="pt-BR" sz="2000" b="1" i="0" u="sng" dirty="0">
                <a:solidFill>
                  <a:srgbClr val="000000"/>
                </a:solidFill>
                <a:effectLst/>
                <a:latin typeface="Arial" panose="020B0604020202020204" pitchFamily="34" charset="0"/>
              </a:rPr>
              <a:t> registrada </a:t>
            </a:r>
            <a:r>
              <a:rPr lang="pt-BR" sz="2000" b="0" i="0" dirty="0">
                <a:solidFill>
                  <a:srgbClr val="000000"/>
                </a:solidFill>
                <a:effectLst/>
                <a:latin typeface="Arial" panose="020B0604020202020204" pitchFamily="34" charset="0"/>
              </a:rPr>
              <a:t>para entrega ao citando, exigindo-lhe o carteiro, ao fazer a entrega, que </a:t>
            </a:r>
            <a:r>
              <a:rPr lang="pt-BR" sz="2000" b="1" i="0" u="sng" dirty="0">
                <a:solidFill>
                  <a:srgbClr val="000000"/>
                </a:solidFill>
                <a:effectLst/>
                <a:latin typeface="Arial" panose="020B0604020202020204" pitchFamily="34" charset="0"/>
              </a:rPr>
              <a:t>assine o recibo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2</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Sendo o citando </a:t>
            </a:r>
            <a:r>
              <a:rPr lang="pt-BR" sz="2000" b="1" i="0" u="sng" dirty="0">
                <a:solidFill>
                  <a:srgbClr val="000000"/>
                </a:solidFill>
                <a:effectLst/>
                <a:latin typeface="Arial" panose="020B0604020202020204" pitchFamily="34" charset="0"/>
              </a:rPr>
              <a:t>pessoa jurídica</a:t>
            </a:r>
            <a:r>
              <a:rPr lang="pt-BR" sz="2000" b="0" i="0" dirty="0">
                <a:solidFill>
                  <a:srgbClr val="000000"/>
                </a:solidFill>
                <a:effectLst/>
                <a:latin typeface="Arial" panose="020B0604020202020204" pitchFamily="34" charset="0"/>
              </a:rPr>
              <a:t>, será válida a entrega do mandado a pessoa com poderes de gerência geral ou de administração ou, ainda, a </a:t>
            </a:r>
            <a:r>
              <a:rPr lang="pt-BR" sz="2000" b="1" i="1" dirty="0">
                <a:solidFill>
                  <a:srgbClr val="000000"/>
                </a:solidFill>
                <a:effectLst/>
                <a:latin typeface="Arial" panose="020B0604020202020204" pitchFamily="34" charset="0"/>
              </a:rPr>
              <a:t>funcionário responsável pelo recebimento de correspondências</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4</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Nos </a:t>
            </a:r>
            <a:r>
              <a:rPr lang="pt-BR" sz="2000" b="1" i="0" dirty="0">
                <a:solidFill>
                  <a:srgbClr val="000000"/>
                </a:solidFill>
                <a:effectLst/>
                <a:latin typeface="Arial" panose="020B0604020202020204" pitchFamily="34" charset="0"/>
              </a:rPr>
              <a:t>condomínios</a:t>
            </a:r>
            <a:r>
              <a:rPr lang="pt-BR" sz="2000" b="0" i="0" dirty="0">
                <a:solidFill>
                  <a:srgbClr val="000000"/>
                </a:solidFill>
                <a:effectLst/>
                <a:latin typeface="Arial" panose="020B0604020202020204" pitchFamily="34" charset="0"/>
              </a:rPr>
              <a:t> edilícios ou nos loteamentos com controle de acesso, será válida a entrega do mandado a </a:t>
            </a:r>
            <a:r>
              <a:rPr lang="pt-BR" sz="2000" b="1" i="0" u="sng" dirty="0">
                <a:solidFill>
                  <a:srgbClr val="000000"/>
                </a:solidFill>
                <a:effectLst/>
                <a:latin typeface="Arial" panose="020B0604020202020204" pitchFamily="34" charset="0"/>
              </a:rPr>
              <a:t>funcionário da portaria</a:t>
            </a:r>
            <a:r>
              <a:rPr lang="pt-BR" sz="2000" b="0" i="0" dirty="0">
                <a:solidFill>
                  <a:srgbClr val="000000"/>
                </a:solidFill>
                <a:effectLst/>
                <a:latin typeface="Arial" panose="020B0604020202020204" pitchFamily="34" charset="0"/>
              </a:rPr>
              <a:t> responsável pelo recebimento de correspondência, que, entretanto, </a:t>
            </a:r>
            <a:r>
              <a:rPr lang="pt-BR" sz="2000" b="1" i="0" u="sng" dirty="0">
                <a:solidFill>
                  <a:srgbClr val="000000"/>
                </a:solidFill>
                <a:effectLst/>
                <a:latin typeface="Arial" panose="020B0604020202020204" pitchFamily="34" charset="0"/>
              </a:rPr>
              <a:t>poderá recusar o recebimento, se declarar, por escrito, sob as penas da lei, que o destinatário da correspondência está ausente</a:t>
            </a:r>
            <a:r>
              <a:rPr lang="pt-BR" sz="2000"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102264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704850" y="476935"/>
            <a:ext cx="10668000" cy="400110"/>
          </a:xfrm>
          <a:prstGeom prst="rect">
            <a:avLst/>
          </a:prstGeom>
        </p:spPr>
        <p:txBody>
          <a:bodyPr wrap="square">
            <a:spAutoFit/>
          </a:bodyPr>
          <a:lstStyle/>
          <a:p>
            <a:pPr algn="just"/>
            <a:r>
              <a:rPr lang="pt-BR" sz="2000" b="0" i="0">
                <a:solidFill>
                  <a:srgbClr val="000000"/>
                </a:solidFill>
                <a:effectLst/>
                <a:latin typeface="Arial" panose="020B0604020202020204" pitchFamily="34" charset="0"/>
              </a:rPr>
              <a:t>§ 3</a:t>
            </a:r>
            <a:r>
              <a:rPr lang="pt-BR" sz="2000" b="0" i="0" u="sng" baseline="30000">
                <a:solidFill>
                  <a:srgbClr val="000000"/>
                </a:solidFill>
                <a:effectLst/>
                <a:latin typeface="Arial" panose="020B0604020202020204" pitchFamily="34" charset="0"/>
              </a:rPr>
              <a:t>o</a:t>
            </a:r>
            <a:r>
              <a:rPr lang="pt-BR" sz="2000" b="0" i="0">
                <a:solidFill>
                  <a:srgbClr val="000000"/>
                </a:solidFill>
                <a:effectLst/>
                <a:latin typeface="Arial" panose="020B0604020202020204" pitchFamily="34" charset="0"/>
              </a:rPr>
              <a:t> Da carta de citação no processo de conhecimento constarão os requisitos do </a:t>
            </a:r>
            <a:r>
              <a:rPr lang="pt-BR" sz="2000" b="0" i="0">
                <a:solidFill>
                  <a:srgbClr val="000000"/>
                </a:solidFill>
                <a:effectLst/>
                <a:latin typeface="Arial" panose="020B0604020202020204" pitchFamily="34" charset="0"/>
                <a:hlinkClick r:id="rId2"/>
              </a:rPr>
              <a:t>art. 250</a:t>
            </a:r>
            <a:r>
              <a:rPr lang="pt-BR" sz="2000" b="0" i="0">
                <a:solidFill>
                  <a:srgbClr val="000000"/>
                </a:solidFill>
                <a:effectLst/>
                <a:latin typeface="Arial" panose="020B0604020202020204" pitchFamily="34" charset="0"/>
              </a:rPr>
              <a:t>.</a:t>
            </a:r>
            <a:endParaRPr lang="pt-BR" sz="2000" b="0" i="0" dirty="0">
              <a:solidFill>
                <a:srgbClr val="000000"/>
              </a:solidFill>
              <a:effectLst/>
              <a:latin typeface="Arial" panose="020B0604020202020204" pitchFamily="34" charset="0"/>
            </a:endParaRPr>
          </a:p>
        </p:txBody>
      </p:sp>
      <p:sp>
        <p:nvSpPr>
          <p:cNvPr id="3" name="Retângulo 2"/>
          <p:cNvSpPr/>
          <p:nvPr/>
        </p:nvSpPr>
        <p:spPr>
          <a:xfrm>
            <a:off x="704850" y="1223993"/>
            <a:ext cx="10477500" cy="5016758"/>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I - os nomes do autor e do citando e seus respectivos domicílios ou residências;</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 - a finalidade da citação, com todas as especificações constantes da petição inicial, bem como a menção do prazo para contestar, sob pena de revelia, ou para embargar a execução;</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III - a aplicação de sanção para o caso de descumprimento da ordem, se houver;</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IV - se for o caso, a intimação do citando para comparecer, acompanhado de advogado ou de defensor público, </a:t>
            </a:r>
            <a:r>
              <a:rPr lang="pt-BR" sz="2000" b="1" i="0" dirty="0">
                <a:solidFill>
                  <a:srgbClr val="000000"/>
                </a:solidFill>
                <a:effectLst/>
                <a:latin typeface="Arial" panose="020B0604020202020204" pitchFamily="34" charset="0"/>
              </a:rPr>
              <a:t>à audiência de conciliação ou de mediação</a:t>
            </a:r>
            <a:r>
              <a:rPr lang="pt-BR" sz="2000" b="0" i="0" dirty="0">
                <a:solidFill>
                  <a:srgbClr val="000000"/>
                </a:solidFill>
                <a:effectLst/>
                <a:latin typeface="Arial" panose="020B0604020202020204" pitchFamily="34" charset="0"/>
              </a:rPr>
              <a:t>, com a menção do dia, da hora e do lugar do comparecimento;</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V - a cópia da petição inicial, do despacho ou da decisão que deferir tutela provisória;</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VI - a assinatura do escrivão ou do chefe de secretaria e a declaração de que o subscreve por ordem do juiz.</a:t>
            </a:r>
          </a:p>
        </p:txBody>
      </p:sp>
    </p:spTree>
    <p:extLst>
      <p:ext uri="{BB962C8B-B14F-4D97-AF65-F5344CB8AC3E}">
        <p14:creationId xmlns:p14="http://schemas.microsoft.com/office/powerpoint/2010/main" val="1906397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370667" y="2187743"/>
            <a:ext cx="5293449" cy="2482515"/>
          </a:xfrm>
        </p:spPr>
        <p:txBody>
          <a:bodyPr vert="horz" lIns="91440" tIns="45720" rIns="91440" bIns="45720" rtlCol="0" anchor="ctr">
            <a:normAutofit/>
          </a:bodyPr>
          <a:lstStyle/>
          <a:p>
            <a:r>
              <a:rPr lang="en-US" b="1" kern="1200">
                <a:solidFill>
                  <a:schemeClr val="tx1"/>
                </a:solidFill>
                <a:latin typeface="+mj-lt"/>
                <a:ea typeface="+mj-ea"/>
                <a:cs typeface="+mj-cs"/>
              </a:rPr>
              <a:t>Formas de Citação</a:t>
            </a:r>
          </a:p>
        </p:txBody>
      </p:sp>
      <p:sp>
        <p:nvSpPr>
          <p:cNvPr id="3" name="Espaço Reservado para Texto 2"/>
          <p:cNvSpPr>
            <a:spLocks noGrp="1"/>
          </p:cNvSpPr>
          <p:nvPr>
            <p:ph type="body" idx="1"/>
          </p:nvPr>
        </p:nvSpPr>
        <p:spPr>
          <a:xfrm>
            <a:off x="2370667" y="4670258"/>
            <a:ext cx="5293449" cy="1371405"/>
          </a:xfrm>
        </p:spPr>
        <p:txBody>
          <a:bodyPr vert="horz" lIns="91440" tIns="45720" rIns="91440" bIns="45720" rtlCol="0">
            <a:normAutofit/>
          </a:bodyPr>
          <a:lstStyle/>
          <a:p>
            <a:r>
              <a:rPr lang="en-US" kern="1200">
                <a:solidFill>
                  <a:schemeClr val="tx1"/>
                </a:solidFill>
                <a:latin typeface="+mn-lt"/>
                <a:ea typeface="+mn-ea"/>
                <a:cs typeface="+mn-cs"/>
              </a:rPr>
              <a:t>CITAÇÃO POR OFICIAL DE JUSTIÇA</a:t>
            </a:r>
          </a:p>
        </p:txBody>
      </p:sp>
      <p:pic>
        <p:nvPicPr>
          <p:cNvPr id="7" name="Graphic 6">
            <a:extLst>
              <a:ext uri="{FF2B5EF4-FFF2-40B4-BE49-F238E27FC236}">
                <a16:creationId xmlns:a16="http://schemas.microsoft.com/office/drawing/2014/main" id="{D3654ABF-5AC6-4F20-968C-EDC47E822F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9" name="Graphic 8">
            <a:extLst>
              <a:ext uri="{FF2B5EF4-FFF2-40B4-BE49-F238E27FC236}">
                <a16:creationId xmlns:a16="http://schemas.microsoft.com/office/drawing/2014/main" id="{62D84009-A67E-4127-B765-2926027A5F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936854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76325" y="509885"/>
            <a:ext cx="10067925" cy="1261884"/>
          </a:xfrm>
          <a:prstGeom prst="rect">
            <a:avLst/>
          </a:prstGeom>
        </p:spPr>
        <p:txBody>
          <a:bodyPr wrap="square">
            <a:spAutoFit/>
          </a:bodyPr>
          <a:lstStyle/>
          <a:p>
            <a:pPr algn="just"/>
            <a:r>
              <a:rPr lang="pt-BR" sz="2400" b="0" i="0" dirty="0">
                <a:solidFill>
                  <a:srgbClr val="000000"/>
                </a:solidFill>
                <a:effectLst/>
                <a:latin typeface="Arial" panose="020B0604020202020204" pitchFamily="34" charset="0"/>
              </a:rPr>
              <a:t>Art. 249.  A citação será feita por meio de oficial de justiça </a:t>
            </a:r>
            <a:r>
              <a:rPr lang="pt-BR" sz="2400" b="1" i="1" dirty="0">
                <a:solidFill>
                  <a:srgbClr val="000000"/>
                </a:solidFill>
                <a:effectLst/>
                <a:latin typeface="Arial" panose="020B0604020202020204" pitchFamily="34" charset="0"/>
              </a:rPr>
              <a:t>nas hipóteses previstas neste Código ou em lei, ou quando </a:t>
            </a:r>
            <a:r>
              <a:rPr lang="pt-BR" sz="2800" b="1" i="1" dirty="0">
                <a:solidFill>
                  <a:srgbClr val="000000"/>
                </a:solidFill>
                <a:effectLst/>
                <a:latin typeface="Arial" panose="020B0604020202020204" pitchFamily="34" charset="0"/>
              </a:rPr>
              <a:t>frustrada</a:t>
            </a:r>
            <a:r>
              <a:rPr lang="pt-BR" sz="2400" b="1" i="1" dirty="0">
                <a:solidFill>
                  <a:srgbClr val="000000"/>
                </a:solidFill>
                <a:effectLst/>
                <a:latin typeface="Arial" panose="020B0604020202020204" pitchFamily="34" charset="0"/>
              </a:rPr>
              <a:t> a citação pelo correio </a:t>
            </a:r>
            <a:r>
              <a:rPr lang="pt-BR" sz="2400" dirty="0">
                <a:solidFill>
                  <a:srgbClr val="000000"/>
                </a:solidFill>
                <a:effectLst/>
                <a:latin typeface="Arial" panose="020B0604020202020204" pitchFamily="34" charset="0"/>
              </a:rPr>
              <a:t>(Ver art. 554, CPC – possessórias coletivas)</a:t>
            </a:r>
            <a:endParaRPr lang="pt-BR" sz="2400" dirty="0"/>
          </a:p>
        </p:txBody>
      </p:sp>
      <p:sp>
        <p:nvSpPr>
          <p:cNvPr id="3" name="Retângulo 2"/>
          <p:cNvSpPr/>
          <p:nvPr/>
        </p:nvSpPr>
        <p:spPr>
          <a:xfrm>
            <a:off x="1076325" y="2015520"/>
            <a:ext cx="10067925" cy="2308324"/>
          </a:xfrm>
          <a:prstGeom prst="rect">
            <a:avLst/>
          </a:prstGeom>
        </p:spPr>
        <p:txBody>
          <a:bodyPr wrap="square">
            <a:spAutoFit/>
          </a:bodyPr>
          <a:lstStyle/>
          <a:p>
            <a:pPr algn="just"/>
            <a:r>
              <a:rPr lang="pt-BR" sz="2400" b="0" i="0" dirty="0">
                <a:solidFill>
                  <a:srgbClr val="000000"/>
                </a:solidFill>
                <a:effectLst/>
                <a:latin typeface="Arial" panose="020B0604020202020204" pitchFamily="34" charset="0"/>
              </a:rPr>
              <a:t>Art. 251.  Incumbe ao oficial de justiça procurar o citando e, onde o encontrar, citá-lo:</a:t>
            </a:r>
          </a:p>
          <a:p>
            <a:pPr algn="just"/>
            <a:r>
              <a:rPr lang="pt-BR" sz="2400" b="0" i="0" dirty="0">
                <a:solidFill>
                  <a:srgbClr val="000000"/>
                </a:solidFill>
                <a:effectLst/>
                <a:latin typeface="Arial" panose="020B0604020202020204" pitchFamily="34" charset="0"/>
              </a:rPr>
              <a:t>I - lendo-lhe o mandado e entregando-lhe a contrafé;</a:t>
            </a:r>
          </a:p>
          <a:p>
            <a:pPr algn="just"/>
            <a:r>
              <a:rPr lang="pt-BR" sz="2400" b="0" i="0" dirty="0">
                <a:solidFill>
                  <a:srgbClr val="000000"/>
                </a:solidFill>
                <a:effectLst/>
                <a:latin typeface="Arial" panose="020B0604020202020204" pitchFamily="34" charset="0"/>
              </a:rPr>
              <a:t>II - portando por fé se recebeu ou recusou a contrafé;</a:t>
            </a:r>
          </a:p>
          <a:p>
            <a:pPr algn="just"/>
            <a:r>
              <a:rPr lang="pt-BR" sz="2400" b="0" i="0" dirty="0">
                <a:solidFill>
                  <a:srgbClr val="000000"/>
                </a:solidFill>
                <a:effectLst/>
                <a:latin typeface="Arial" panose="020B0604020202020204" pitchFamily="34" charset="0"/>
              </a:rPr>
              <a:t>III - obtendo a nota de ciente ou certificando que o citando não a apôs no mandado.</a:t>
            </a:r>
          </a:p>
        </p:txBody>
      </p:sp>
      <p:sp>
        <p:nvSpPr>
          <p:cNvPr id="4" name="Retângulo 3"/>
          <p:cNvSpPr/>
          <p:nvPr/>
        </p:nvSpPr>
        <p:spPr>
          <a:xfrm>
            <a:off x="952498" y="4629150"/>
            <a:ext cx="10067925" cy="1569660"/>
          </a:xfrm>
          <a:prstGeom prst="rect">
            <a:avLst/>
          </a:prstGeom>
        </p:spPr>
        <p:txBody>
          <a:bodyPr wrap="square">
            <a:spAutoFit/>
          </a:bodyPr>
          <a:lstStyle/>
          <a:p>
            <a:r>
              <a:rPr lang="pt-BR" sz="2400" b="0" i="0" dirty="0">
                <a:solidFill>
                  <a:srgbClr val="000000"/>
                </a:solidFill>
                <a:effectLst/>
                <a:latin typeface="Arial" panose="020B0604020202020204" pitchFamily="34" charset="0"/>
              </a:rPr>
              <a:t>Art. 255.  Nas comarcas </a:t>
            </a:r>
            <a:r>
              <a:rPr lang="pt-BR" sz="2400" b="1" i="1" u="sng" dirty="0">
                <a:solidFill>
                  <a:srgbClr val="000000"/>
                </a:solidFill>
                <a:effectLst/>
                <a:latin typeface="Arial" panose="020B0604020202020204" pitchFamily="34" charset="0"/>
              </a:rPr>
              <a:t>contíguas de fácil comunicação e nas que se situem na mesma região metropolitana</a:t>
            </a:r>
            <a:r>
              <a:rPr lang="pt-BR" sz="2400" b="0" i="0" dirty="0">
                <a:solidFill>
                  <a:srgbClr val="000000"/>
                </a:solidFill>
                <a:effectLst/>
                <a:latin typeface="Arial" panose="020B0604020202020204" pitchFamily="34" charset="0"/>
              </a:rPr>
              <a:t>, o oficial de justiça poderá efetuar, em qualquer delas, citações, intimações, notificações, penhoras e quaisquer outros atos executivos.</a:t>
            </a:r>
            <a:endParaRPr lang="pt-BR" sz="2400" dirty="0"/>
          </a:p>
        </p:txBody>
      </p:sp>
    </p:spTree>
    <p:extLst>
      <p:ext uri="{BB962C8B-B14F-4D97-AF65-F5344CB8AC3E}">
        <p14:creationId xmlns:p14="http://schemas.microsoft.com/office/powerpoint/2010/main" val="262804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1158240" y="1122363"/>
            <a:ext cx="6339840" cy="2387600"/>
          </a:xfrm>
        </p:spPr>
        <p:txBody>
          <a:bodyPr vert="horz" lIns="91440" tIns="45720" rIns="91440" bIns="45720" rtlCol="0" anchor="b">
            <a:normAutofit/>
          </a:bodyPr>
          <a:lstStyle/>
          <a:p>
            <a:r>
              <a:rPr lang="en-US" sz="6600" b="1" kern="1200">
                <a:solidFill>
                  <a:schemeClr val="tx1">
                    <a:lumMod val="85000"/>
                    <a:lumOff val="15000"/>
                  </a:schemeClr>
                </a:solidFill>
                <a:latin typeface="+mj-lt"/>
                <a:ea typeface="+mj-ea"/>
                <a:cs typeface="+mj-cs"/>
              </a:rPr>
              <a:t>Formas de Citação</a:t>
            </a:r>
          </a:p>
        </p:txBody>
      </p:sp>
      <p:sp>
        <p:nvSpPr>
          <p:cNvPr id="3" name="Espaço Reservado para Texto 2"/>
          <p:cNvSpPr>
            <a:spLocks noGrp="1"/>
          </p:cNvSpPr>
          <p:nvPr>
            <p:ph type="body" idx="1"/>
          </p:nvPr>
        </p:nvSpPr>
        <p:spPr>
          <a:xfrm>
            <a:off x="1158240" y="4700588"/>
            <a:ext cx="5252288" cy="1655762"/>
          </a:xfrm>
        </p:spPr>
        <p:txBody>
          <a:bodyPr vert="horz" lIns="91440" tIns="45720" rIns="91440" bIns="45720" rtlCol="0">
            <a:normAutofit/>
          </a:bodyPr>
          <a:lstStyle/>
          <a:p>
            <a:r>
              <a:rPr lang="en-US" kern="1200">
                <a:solidFill>
                  <a:schemeClr val="tx1">
                    <a:lumMod val="85000"/>
                    <a:lumOff val="15000"/>
                  </a:schemeClr>
                </a:solidFill>
                <a:latin typeface="+mn-lt"/>
                <a:ea typeface="+mn-ea"/>
                <a:cs typeface="+mn-cs"/>
              </a:rPr>
              <a:t>CITAÇÃO POR OFICIAL DE JUSTIÇA: CITAÇÃO POR HORA CERTA</a:t>
            </a:r>
          </a:p>
        </p:txBody>
      </p:sp>
      <p:cxnSp>
        <p:nvCxnSpPr>
          <p:cNvPr id="12" name="Straight Connector 11">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896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638175" y="751344"/>
            <a:ext cx="10572750" cy="5078313"/>
          </a:xfrm>
          <a:prstGeom prst="rect">
            <a:avLst/>
          </a:prstGeom>
        </p:spPr>
        <p:txBody>
          <a:bodyPr wrap="square">
            <a:spAutoFit/>
          </a:bodyPr>
          <a:lstStyle/>
          <a:p>
            <a:pPr algn="just"/>
            <a:r>
              <a:rPr lang="pt-BR" b="0" i="0" dirty="0">
                <a:solidFill>
                  <a:srgbClr val="000000"/>
                </a:solidFill>
                <a:effectLst/>
                <a:latin typeface="Arial" panose="020B0604020202020204" pitchFamily="34" charset="0"/>
              </a:rPr>
              <a:t>Art. 252.  Quando</a:t>
            </a:r>
            <a:r>
              <a:rPr lang="pt-BR" b="1" i="1" u="sng" dirty="0">
                <a:solidFill>
                  <a:srgbClr val="000000"/>
                </a:solidFill>
                <a:effectLst/>
                <a:latin typeface="Arial" panose="020B0604020202020204" pitchFamily="34" charset="0"/>
              </a:rPr>
              <a:t>, por 2 (duas) vezes</a:t>
            </a:r>
            <a:r>
              <a:rPr lang="pt-BR" b="0" i="0" dirty="0">
                <a:solidFill>
                  <a:srgbClr val="000000"/>
                </a:solidFill>
                <a:effectLst/>
                <a:latin typeface="Arial" panose="020B0604020202020204" pitchFamily="34" charset="0"/>
              </a:rPr>
              <a:t>, o oficial de justiça houver procurado o citando em seu domicílio ou residência </a:t>
            </a:r>
            <a:r>
              <a:rPr lang="pt-BR" b="1" i="1" u="sng" dirty="0">
                <a:solidFill>
                  <a:srgbClr val="000000"/>
                </a:solidFill>
                <a:effectLst/>
                <a:latin typeface="Arial" panose="020B0604020202020204" pitchFamily="34" charset="0"/>
              </a:rPr>
              <a:t>sem o encontrar, deverá, havendo suspeita de ocultação</a:t>
            </a:r>
            <a:r>
              <a:rPr lang="pt-BR" b="0" i="0" dirty="0">
                <a:solidFill>
                  <a:srgbClr val="000000"/>
                </a:solidFill>
                <a:effectLst/>
                <a:latin typeface="Arial" panose="020B0604020202020204" pitchFamily="34" charset="0"/>
              </a:rPr>
              <a:t>, intimar qualquer pessoa da família ou, em sua falta, qualquer vizinho de que, no dia </a:t>
            </a:r>
            <a:r>
              <a:rPr lang="pt-BR" b="1" i="1" u="sng" dirty="0">
                <a:solidFill>
                  <a:srgbClr val="000000"/>
                </a:solidFill>
                <a:effectLst/>
                <a:latin typeface="Arial" panose="020B0604020202020204" pitchFamily="34" charset="0"/>
              </a:rPr>
              <a:t>útil imediato</a:t>
            </a:r>
            <a:r>
              <a:rPr lang="pt-BR" b="0" i="0" dirty="0">
                <a:solidFill>
                  <a:srgbClr val="000000"/>
                </a:solidFill>
                <a:effectLst/>
                <a:latin typeface="Arial" panose="020B0604020202020204" pitchFamily="34" charset="0"/>
              </a:rPr>
              <a:t>, voltará a fim de efetuar a citação, na hora que designar.</a:t>
            </a:r>
          </a:p>
          <a:p>
            <a:pPr algn="just"/>
            <a:endParaRPr lang="pt-BR" dirty="0">
              <a:solidFill>
                <a:srgbClr val="000000"/>
              </a:solidFill>
              <a:latin typeface="Arial" panose="020B0604020202020204" pitchFamily="34" charset="0"/>
            </a:endParaRPr>
          </a:p>
          <a:p>
            <a:pPr algn="just"/>
            <a:endParaRPr lang="pt-BR" b="0" i="0" dirty="0">
              <a:solidFill>
                <a:srgbClr val="000000"/>
              </a:solidFill>
              <a:effectLst/>
              <a:latin typeface="Arial" panose="020B0604020202020204" pitchFamily="34" charset="0"/>
            </a:endParaRPr>
          </a:p>
          <a:p>
            <a:pPr algn="just"/>
            <a:r>
              <a:rPr lang="pt-BR" b="0" i="0" dirty="0">
                <a:solidFill>
                  <a:srgbClr val="000000"/>
                </a:solidFill>
                <a:effectLst/>
                <a:latin typeface="Arial" panose="020B0604020202020204" pitchFamily="34" charset="0"/>
              </a:rPr>
              <a:t>Parágrafo único.  Nos condomínios edilícios ou nos loteamentos com controle de acesso, será válida a intimação a que se refere o caput feita a funcionário da portaria responsável pelo recebimento de correspondência.</a:t>
            </a:r>
          </a:p>
          <a:p>
            <a:pPr algn="just"/>
            <a:endParaRPr lang="pt-BR" dirty="0">
              <a:solidFill>
                <a:srgbClr val="000000"/>
              </a:solidFill>
              <a:latin typeface="Arial" panose="020B0604020202020204" pitchFamily="34" charset="0"/>
            </a:endParaRPr>
          </a:p>
          <a:p>
            <a:pPr algn="just"/>
            <a:endParaRPr lang="pt-BR" b="0" i="0" dirty="0">
              <a:solidFill>
                <a:srgbClr val="000000"/>
              </a:solidFill>
              <a:effectLst/>
              <a:latin typeface="Arial" panose="020B0604020202020204" pitchFamily="34" charset="0"/>
            </a:endParaRPr>
          </a:p>
          <a:p>
            <a:pPr algn="just"/>
            <a:r>
              <a:rPr lang="pt-BR" b="0" i="0" dirty="0">
                <a:solidFill>
                  <a:srgbClr val="000000"/>
                </a:solidFill>
                <a:effectLst/>
                <a:latin typeface="Arial" panose="020B0604020202020204" pitchFamily="34" charset="0"/>
              </a:rPr>
              <a:t>Art. 253.  No dia e na hora designados, o oficial de justiça, independentemente de novo despacho, comparecerá ao domicílio ou à residência do citando a fim de realizar a diligência.</a:t>
            </a:r>
          </a:p>
          <a:p>
            <a:pPr algn="just"/>
            <a:endParaRPr lang="pt-BR" dirty="0">
              <a:solidFill>
                <a:srgbClr val="000000"/>
              </a:solidFill>
              <a:latin typeface="Arial" panose="020B0604020202020204" pitchFamily="34" charset="0"/>
            </a:endParaRPr>
          </a:p>
          <a:p>
            <a:pPr algn="just"/>
            <a:endParaRPr lang="pt-BR" b="0" i="0" dirty="0">
              <a:solidFill>
                <a:srgbClr val="000000"/>
              </a:solidFill>
              <a:effectLst/>
              <a:latin typeface="Arial" panose="020B0604020202020204" pitchFamily="34" charset="0"/>
            </a:endParaRPr>
          </a:p>
          <a:p>
            <a:pPr algn="just"/>
            <a:r>
              <a:rPr lang="pt-BR" b="0" i="0" dirty="0">
                <a:solidFill>
                  <a:srgbClr val="000000"/>
                </a:solidFill>
                <a:effectLst/>
                <a:latin typeface="Arial" panose="020B0604020202020204" pitchFamily="34" charset="0"/>
              </a:rPr>
              <a:t>§ 1</a:t>
            </a:r>
            <a:r>
              <a:rPr lang="pt-BR" b="0" i="0" u="sng" baseline="30000" dirty="0">
                <a:solidFill>
                  <a:srgbClr val="000000"/>
                </a:solidFill>
                <a:effectLst/>
                <a:latin typeface="Arial" panose="020B0604020202020204" pitchFamily="34" charset="0"/>
              </a:rPr>
              <a:t>o</a:t>
            </a:r>
            <a:r>
              <a:rPr lang="pt-BR" b="0" i="0" dirty="0">
                <a:solidFill>
                  <a:srgbClr val="000000"/>
                </a:solidFill>
                <a:effectLst/>
                <a:latin typeface="Arial" panose="020B0604020202020204" pitchFamily="34" charset="0"/>
              </a:rPr>
              <a:t> </a:t>
            </a:r>
            <a:r>
              <a:rPr lang="pt-BR" b="1" i="1" u="sng" dirty="0">
                <a:solidFill>
                  <a:srgbClr val="000000"/>
                </a:solidFill>
                <a:effectLst/>
                <a:latin typeface="Arial" panose="020B0604020202020204" pitchFamily="34" charset="0"/>
              </a:rPr>
              <a:t>Se o citando não estiver presente</a:t>
            </a:r>
            <a:r>
              <a:rPr lang="pt-BR" b="0" i="0" dirty="0">
                <a:solidFill>
                  <a:srgbClr val="000000"/>
                </a:solidFill>
                <a:effectLst/>
                <a:latin typeface="Arial" panose="020B0604020202020204" pitchFamily="34" charset="0"/>
              </a:rPr>
              <a:t>, o oficial de justiça procurará informar-se das razões da ausência, </a:t>
            </a:r>
            <a:r>
              <a:rPr lang="pt-BR" b="1" i="1" u="sng" dirty="0">
                <a:solidFill>
                  <a:srgbClr val="000000"/>
                </a:solidFill>
                <a:effectLst/>
                <a:latin typeface="Arial" panose="020B0604020202020204" pitchFamily="34" charset="0"/>
              </a:rPr>
              <a:t>dando por feita a citação</a:t>
            </a:r>
            <a:r>
              <a:rPr lang="pt-BR" b="0" i="0" dirty="0">
                <a:solidFill>
                  <a:srgbClr val="000000"/>
                </a:solidFill>
                <a:effectLst/>
                <a:latin typeface="Arial" panose="020B0604020202020204" pitchFamily="34" charset="0"/>
              </a:rPr>
              <a:t>, ainda que o citando se tenha ocultado em outra comarca, seção ou subseção judiciárias.</a:t>
            </a:r>
          </a:p>
        </p:txBody>
      </p:sp>
    </p:spTree>
    <p:extLst>
      <p:ext uri="{BB962C8B-B14F-4D97-AF65-F5344CB8AC3E}">
        <p14:creationId xmlns:p14="http://schemas.microsoft.com/office/powerpoint/2010/main" val="2798944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728662" y="876717"/>
            <a:ext cx="10734675" cy="5324535"/>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 2</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A citação com hora certa será efetivada mesmo que a pessoa da família ou o vizinho que houver sido intimado esteja ausente, ou se, embora presente, a pessoa da família ou o vizinho se recusar a receber o mandado.</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3</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Da certidão da ocorrência, o oficial de justiça deixará contrafé com qualquer pessoa da família ou vizinho, conforme o caso, declarando-lhe o nome.</a:t>
            </a:r>
          </a:p>
          <a:p>
            <a:pPr algn="just"/>
            <a:endParaRPr lang="pt-BR" sz="2000" b="0" i="0" dirty="0">
              <a:solidFill>
                <a:srgbClr val="000000"/>
              </a:solidFill>
              <a:effectLst/>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4</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O oficial de justiça fará constar do mandado a advertência de que será nomeado curador especial se houver revelia.</a:t>
            </a:r>
          </a:p>
          <a:p>
            <a:pPr algn="just"/>
            <a:endParaRPr lang="pt-BR" sz="2000" dirty="0">
              <a:solidFill>
                <a:srgbClr val="000000"/>
              </a:solidFill>
              <a:latin typeface="Arial" panose="020B0604020202020204" pitchFamily="34" charset="0"/>
            </a:endParaRP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Art. 254.  Feita a citação com hora certa, o escrivão ou chefe de secretaria enviará ao réu, executado ou interessado, no prazo de 10 (dez) dias, contado da data da juntada do mandado aos autos, carta, telegrama ou correspondência eletrônica, dando-lhe de tudo ciência.</a:t>
            </a:r>
          </a:p>
        </p:txBody>
      </p:sp>
    </p:spTree>
    <p:extLst>
      <p:ext uri="{BB962C8B-B14F-4D97-AF65-F5344CB8AC3E}">
        <p14:creationId xmlns:p14="http://schemas.microsoft.com/office/powerpoint/2010/main" val="2511151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1158240" y="1122363"/>
            <a:ext cx="6339840" cy="2387600"/>
          </a:xfrm>
        </p:spPr>
        <p:txBody>
          <a:bodyPr vert="horz" lIns="91440" tIns="45720" rIns="91440" bIns="45720" rtlCol="0" anchor="b">
            <a:normAutofit/>
          </a:bodyPr>
          <a:lstStyle/>
          <a:p>
            <a:r>
              <a:rPr lang="en-US" sz="6600" b="1" kern="1200">
                <a:solidFill>
                  <a:schemeClr val="tx1">
                    <a:lumMod val="85000"/>
                    <a:lumOff val="15000"/>
                  </a:schemeClr>
                </a:solidFill>
                <a:latin typeface="+mj-lt"/>
                <a:ea typeface="+mj-ea"/>
                <a:cs typeface="+mj-cs"/>
              </a:rPr>
              <a:t>Formas de Citação</a:t>
            </a:r>
          </a:p>
        </p:txBody>
      </p:sp>
      <p:sp>
        <p:nvSpPr>
          <p:cNvPr id="3" name="Espaço Reservado para Texto 2"/>
          <p:cNvSpPr>
            <a:spLocks noGrp="1"/>
          </p:cNvSpPr>
          <p:nvPr>
            <p:ph type="body" idx="1"/>
          </p:nvPr>
        </p:nvSpPr>
        <p:spPr>
          <a:xfrm>
            <a:off x="1158240" y="4700588"/>
            <a:ext cx="5252288" cy="1655762"/>
          </a:xfrm>
        </p:spPr>
        <p:txBody>
          <a:bodyPr vert="horz" lIns="91440" tIns="45720" rIns="91440" bIns="45720" rtlCol="0">
            <a:normAutofit/>
          </a:bodyPr>
          <a:lstStyle/>
          <a:p>
            <a:r>
              <a:rPr lang="en-US" kern="1200">
                <a:solidFill>
                  <a:schemeClr val="tx1">
                    <a:lumMod val="85000"/>
                    <a:lumOff val="15000"/>
                  </a:schemeClr>
                </a:solidFill>
                <a:latin typeface="+mn-lt"/>
                <a:ea typeface="+mn-ea"/>
                <a:cs typeface="+mn-cs"/>
              </a:rPr>
              <a:t>CITAÇÃO POR EDITAL</a:t>
            </a:r>
          </a:p>
        </p:txBody>
      </p:sp>
      <p:cxnSp>
        <p:nvCxnSpPr>
          <p:cNvPr id="12" name="Straight Connector 11">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046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28637" y="647343"/>
            <a:ext cx="11134725" cy="5324535"/>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Art. 256.  A citação por edital será feita:</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 - quando </a:t>
            </a:r>
            <a:r>
              <a:rPr lang="pt-BR" sz="2000" b="1" i="1" u="sng" dirty="0">
                <a:solidFill>
                  <a:srgbClr val="000000"/>
                </a:solidFill>
                <a:effectLst/>
                <a:latin typeface="Arial" panose="020B0604020202020204" pitchFamily="34" charset="0"/>
              </a:rPr>
              <a:t>desconhecido ou incerto o citando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 - quando </a:t>
            </a:r>
            <a:r>
              <a:rPr lang="pt-BR" sz="2000" b="1" i="1" u="sng" dirty="0">
                <a:solidFill>
                  <a:srgbClr val="000000"/>
                </a:solidFill>
                <a:effectLst/>
                <a:latin typeface="Arial" panose="020B0604020202020204" pitchFamily="34" charset="0"/>
              </a:rPr>
              <a:t>ignorado, incerto ou inacessível o lugar em que se encontrar o citando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III - nos casos expressos em lei.</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1</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Considera-se inacessível, para efeito de citação por edital, </a:t>
            </a:r>
            <a:r>
              <a:rPr lang="pt-BR" sz="2000" b="1" i="1" u="sng" dirty="0">
                <a:solidFill>
                  <a:srgbClr val="000000"/>
                </a:solidFill>
                <a:effectLst/>
                <a:latin typeface="Arial" panose="020B0604020202020204" pitchFamily="34" charset="0"/>
              </a:rPr>
              <a:t>o país que recusar o cumprimento de carta rogatória</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2</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No caso de ser inacessível o lugar em que se encontrar o réu, a notícia de sua citação será </a:t>
            </a:r>
            <a:r>
              <a:rPr lang="pt-BR" sz="2000" b="1" i="1" u="sng" dirty="0">
                <a:solidFill>
                  <a:srgbClr val="000000"/>
                </a:solidFill>
                <a:effectLst/>
                <a:latin typeface="Arial" panose="020B0604020202020204" pitchFamily="34" charset="0"/>
              </a:rPr>
              <a:t>divulgada também pelo rádio, se na comarca houver emissora de radiodifusão</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 3</a:t>
            </a:r>
            <a:r>
              <a:rPr lang="pt-BR" sz="2000" b="0" i="0" u="sng" baseline="30000" dirty="0">
                <a:solidFill>
                  <a:srgbClr val="000000"/>
                </a:solidFill>
                <a:effectLst/>
                <a:latin typeface="Arial" panose="020B0604020202020204" pitchFamily="34" charset="0"/>
              </a:rPr>
              <a:t>o</a:t>
            </a:r>
            <a:r>
              <a:rPr lang="pt-BR" sz="2000" b="0" i="0" dirty="0">
                <a:solidFill>
                  <a:srgbClr val="000000"/>
                </a:solidFill>
                <a:effectLst/>
                <a:latin typeface="Arial" panose="020B0604020202020204" pitchFamily="34" charset="0"/>
              </a:rPr>
              <a:t> O réu será considerado em local ignorado ou incerto se </a:t>
            </a:r>
            <a:r>
              <a:rPr lang="pt-BR" sz="2000" b="1" i="1" u="sng" dirty="0">
                <a:solidFill>
                  <a:srgbClr val="000000"/>
                </a:solidFill>
                <a:effectLst/>
                <a:latin typeface="Arial" panose="020B0604020202020204" pitchFamily="34" charset="0"/>
              </a:rPr>
              <a:t>infrutíferas as tentativas de sua localização</a:t>
            </a:r>
            <a:r>
              <a:rPr lang="pt-BR" sz="2000" b="0" i="0" dirty="0">
                <a:solidFill>
                  <a:srgbClr val="000000"/>
                </a:solidFill>
                <a:effectLst/>
                <a:latin typeface="Arial" panose="020B0604020202020204" pitchFamily="34" charset="0"/>
              </a:rPr>
              <a:t>, inclusive mediante requisição pelo juízo de informações sobre seu endereço nos cadastros de órgãos públicos ou de concessionárias de serviços públicos.</a:t>
            </a:r>
          </a:p>
        </p:txBody>
      </p:sp>
    </p:spTree>
    <p:extLst>
      <p:ext uri="{BB962C8B-B14F-4D97-AF65-F5344CB8AC3E}">
        <p14:creationId xmlns:p14="http://schemas.microsoft.com/office/powerpoint/2010/main" val="2482701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23925" y="690592"/>
            <a:ext cx="10077450" cy="5324535"/>
          </a:xfrm>
          <a:prstGeom prst="rect">
            <a:avLst/>
          </a:prstGeom>
        </p:spPr>
        <p:txBody>
          <a:bodyPr wrap="square">
            <a:spAutoFit/>
          </a:bodyPr>
          <a:lstStyle/>
          <a:p>
            <a:pPr algn="just"/>
            <a:r>
              <a:rPr lang="pt-BR" sz="2000" b="0" i="0" dirty="0">
                <a:solidFill>
                  <a:srgbClr val="000000"/>
                </a:solidFill>
                <a:effectLst/>
                <a:latin typeface="Arial" panose="020B0604020202020204" pitchFamily="34" charset="0"/>
              </a:rPr>
              <a:t>Art. 257.  São requisitos da citação por edital:</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 - a </a:t>
            </a:r>
            <a:r>
              <a:rPr lang="pt-BR" sz="2000" b="1" i="1" u="sng" dirty="0">
                <a:solidFill>
                  <a:srgbClr val="000000"/>
                </a:solidFill>
                <a:effectLst/>
                <a:latin typeface="Arial" panose="020B0604020202020204" pitchFamily="34" charset="0"/>
              </a:rPr>
              <a:t>afirmação do autor ou a certidão do oficial </a:t>
            </a:r>
            <a:r>
              <a:rPr lang="pt-BR" sz="2000" b="0" i="0" dirty="0">
                <a:solidFill>
                  <a:srgbClr val="000000"/>
                </a:solidFill>
                <a:effectLst/>
                <a:latin typeface="Arial" panose="020B0604020202020204" pitchFamily="34" charset="0"/>
              </a:rPr>
              <a:t>informando a presença das circunstâncias autorizadoras;</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 - a </a:t>
            </a:r>
            <a:r>
              <a:rPr lang="pt-BR" sz="2000" b="1" i="1" u="sng" dirty="0">
                <a:solidFill>
                  <a:srgbClr val="000000"/>
                </a:solidFill>
                <a:effectLst/>
                <a:latin typeface="Arial" panose="020B0604020202020204" pitchFamily="34" charset="0"/>
              </a:rPr>
              <a:t>publicação do edital </a:t>
            </a:r>
            <a:r>
              <a:rPr lang="pt-BR" sz="2000" b="0" i="0" dirty="0">
                <a:solidFill>
                  <a:srgbClr val="000000"/>
                </a:solidFill>
                <a:effectLst/>
                <a:latin typeface="Arial" panose="020B0604020202020204" pitchFamily="34" charset="0"/>
              </a:rPr>
              <a:t>na rede mundial de computadores, no sítio do respectivo tribunal e na plataforma de editais do Conselho Nacional de Justiça, que deve ser certificada nos autos;</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III - a determinação, pelo juiz, do prazo, </a:t>
            </a:r>
            <a:r>
              <a:rPr lang="pt-BR" sz="2000" b="1" i="1" u="sng" dirty="0">
                <a:solidFill>
                  <a:srgbClr val="000000"/>
                </a:solidFill>
                <a:effectLst/>
                <a:latin typeface="Arial" panose="020B0604020202020204" pitchFamily="34" charset="0"/>
              </a:rPr>
              <a:t>que variará entre 20 (vinte) e 60 (sessenta) dias</a:t>
            </a:r>
            <a:r>
              <a:rPr lang="pt-BR" sz="2000" b="0" i="0" dirty="0">
                <a:solidFill>
                  <a:srgbClr val="000000"/>
                </a:solidFill>
                <a:effectLst/>
                <a:latin typeface="Arial" panose="020B0604020202020204" pitchFamily="34" charset="0"/>
              </a:rPr>
              <a:t>, fluindo da data da publicação única ou, havendo mais de uma, da primeira;</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IV - a </a:t>
            </a:r>
            <a:r>
              <a:rPr lang="pt-BR" sz="2000" b="1" i="1" u="sng" dirty="0">
                <a:solidFill>
                  <a:srgbClr val="000000"/>
                </a:solidFill>
                <a:effectLst/>
                <a:latin typeface="Arial" panose="020B0604020202020204" pitchFamily="34" charset="0"/>
              </a:rPr>
              <a:t>advertência</a:t>
            </a:r>
            <a:r>
              <a:rPr lang="pt-BR" sz="2000" b="0" i="0" dirty="0">
                <a:solidFill>
                  <a:srgbClr val="000000"/>
                </a:solidFill>
                <a:effectLst/>
                <a:latin typeface="Arial" panose="020B0604020202020204" pitchFamily="34" charset="0"/>
              </a:rPr>
              <a:t> de que será nomeado curador especial em caso de </a:t>
            </a:r>
            <a:r>
              <a:rPr lang="pt-BR" sz="2000" b="1" i="1" u="sng" dirty="0">
                <a:solidFill>
                  <a:srgbClr val="000000"/>
                </a:solidFill>
                <a:effectLst/>
                <a:latin typeface="Arial" panose="020B0604020202020204" pitchFamily="34" charset="0"/>
              </a:rPr>
              <a:t>revelia</a:t>
            </a:r>
            <a:r>
              <a:rPr lang="pt-BR" sz="2000" b="0" i="0" dirty="0">
                <a:solidFill>
                  <a:srgbClr val="000000"/>
                </a:solidFill>
                <a:effectLst/>
                <a:latin typeface="Arial" panose="020B0604020202020204" pitchFamily="34" charset="0"/>
              </a:rPr>
              <a:t>.</a:t>
            </a:r>
          </a:p>
          <a:p>
            <a:pPr algn="just"/>
            <a:endParaRPr lang="pt-BR" sz="2000" b="0" i="0" dirty="0">
              <a:solidFill>
                <a:srgbClr val="000000"/>
              </a:solidFill>
              <a:effectLst/>
              <a:latin typeface="Arial" panose="020B0604020202020204" pitchFamily="34" charset="0"/>
            </a:endParaRPr>
          </a:p>
          <a:p>
            <a:pPr algn="just"/>
            <a:r>
              <a:rPr lang="pt-BR" sz="2000" b="0" i="0" dirty="0">
                <a:solidFill>
                  <a:srgbClr val="000000"/>
                </a:solidFill>
                <a:effectLst/>
                <a:latin typeface="Arial" panose="020B0604020202020204" pitchFamily="34" charset="0"/>
              </a:rPr>
              <a:t>Parágrafo único.  O juiz poderá determinar que a publicação do edital seja feita também em </a:t>
            </a:r>
            <a:r>
              <a:rPr lang="pt-BR" sz="2000" b="1" i="1" u="sng" dirty="0">
                <a:solidFill>
                  <a:srgbClr val="000000"/>
                </a:solidFill>
                <a:effectLst/>
                <a:latin typeface="Arial" panose="020B0604020202020204" pitchFamily="34" charset="0"/>
              </a:rPr>
              <a:t>jornal local de ampla circulação ou por outros meios, considerando as peculiaridades</a:t>
            </a:r>
            <a:r>
              <a:rPr lang="pt-BR" sz="2000" b="0" i="0" dirty="0">
                <a:solidFill>
                  <a:srgbClr val="000000"/>
                </a:solidFill>
                <a:effectLst/>
                <a:latin typeface="Arial" panose="020B0604020202020204" pitchFamily="34" charset="0"/>
              </a:rPr>
              <a:t> da comarca, da seção ou da subseção judiciárias.</a:t>
            </a:r>
          </a:p>
        </p:txBody>
      </p:sp>
    </p:spTree>
    <p:extLst>
      <p:ext uri="{BB962C8B-B14F-4D97-AF65-F5344CB8AC3E}">
        <p14:creationId xmlns:p14="http://schemas.microsoft.com/office/powerpoint/2010/main" val="910471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42975" y="1846987"/>
            <a:ext cx="10306050" cy="2677656"/>
          </a:xfrm>
          <a:prstGeom prst="rect">
            <a:avLst/>
          </a:prstGeom>
        </p:spPr>
        <p:txBody>
          <a:bodyPr wrap="square">
            <a:spAutoFit/>
          </a:bodyPr>
          <a:lstStyle/>
          <a:p>
            <a:pPr algn="just"/>
            <a:r>
              <a:rPr lang="pt-BR" sz="2800" b="0" i="0" dirty="0">
                <a:solidFill>
                  <a:srgbClr val="000000"/>
                </a:solidFill>
                <a:effectLst/>
                <a:latin typeface="Arial" panose="020B0604020202020204" pitchFamily="34" charset="0"/>
              </a:rPr>
              <a:t>Art. 258.  A parte que requerer a citação por edital, alegando dolosamente a ocorrência das circunstâncias autorizadoras para sua realização, incorrerá em multa de 5 (cinco) vezes o salário-mínimo.</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Parágrafo único.  A multa reverterá em benefício do citando.</a:t>
            </a:r>
          </a:p>
        </p:txBody>
      </p:sp>
    </p:spTree>
    <p:extLst>
      <p:ext uri="{BB962C8B-B14F-4D97-AF65-F5344CB8AC3E}">
        <p14:creationId xmlns:p14="http://schemas.microsoft.com/office/powerpoint/2010/main" val="2621919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019175" y="1451313"/>
            <a:ext cx="10153650" cy="3416320"/>
          </a:xfrm>
          <a:prstGeom prst="rect">
            <a:avLst/>
          </a:prstGeom>
        </p:spPr>
        <p:txBody>
          <a:bodyPr wrap="square">
            <a:spAutoFit/>
          </a:bodyPr>
          <a:lstStyle/>
          <a:p>
            <a:pPr algn="just"/>
            <a:r>
              <a:rPr lang="pt-BR" sz="2400" b="1" i="0" dirty="0">
                <a:solidFill>
                  <a:srgbClr val="000000"/>
                </a:solidFill>
                <a:effectLst/>
                <a:latin typeface="Arial" panose="020B0604020202020204" pitchFamily="34" charset="0"/>
              </a:rPr>
              <a:t>Art. 259.  Serão publicados editais: </a:t>
            </a:r>
          </a:p>
          <a:p>
            <a:pPr algn="just"/>
            <a:endParaRPr lang="pt-BR" sz="2400" b="1" i="0" dirty="0">
              <a:solidFill>
                <a:srgbClr val="000000"/>
              </a:solidFill>
              <a:effectLst/>
              <a:latin typeface="Arial" panose="020B0604020202020204" pitchFamily="34" charset="0"/>
            </a:endParaRPr>
          </a:p>
          <a:p>
            <a:pPr algn="just"/>
            <a:r>
              <a:rPr lang="pt-BR" sz="2400" b="1" i="0" dirty="0">
                <a:solidFill>
                  <a:srgbClr val="000000"/>
                </a:solidFill>
                <a:effectLst/>
                <a:latin typeface="Arial" panose="020B0604020202020204" pitchFamily="34" charset="0"/>
              </a:rPr>
              <a:t>I - na ação de usucapião de imóvel;</a:t>
            </a:r>
          </a:p>
          <a:p>
            <a:pPr algn="just"/>
            <a:endParaRPr lang="pt-BR" sz="2400" b="1" i="0" dirty="0">
              <a:solidFill>
                <a:srgbClr val="000000"/>
              </a:solidFill>
              <a:effectLst/>
              <a:latin typeface="Arial" panose="020B0604020202020204" pitchFamily="34" charset="0"/>
            </a:endParaRPr>
          </a:p>
          <a:p>
            <a:pPr algn="just"/>
            <a:r>
              <a:rPr lang="pt-BR" sz="2400" b="1" i="0" dirty="0">
                <a:solidFill>
                  <a:srgbClr val="000000"/>
                </a:solidFill>
                <a:effectLst/>
                <a:latin typeface="Arial" panose="020B0604020202020204" pitchFamily="34" charset="0"/>
              </a:rPr>
              <a:t>II - na ação de recuperação ou substituição de título ao portador;</a:t>
            </a:r>
          </a:p>
          <a:p>
            <a:pPr algn="just"/>
            <a:endParaRPr lang="pt-BR" sz="2400" b="1" i="0" dirty="0">
              <a:solidFill>
                <a:srgbClr val="000000"/>
              </a:solidFill>
              <a:effectLst/>
              <a:latin typeface="Arial" panose="020B0604020202020204" pitchFamily="34" charset="0"/>
            </a:endParaRPr>
          </a:p>
          <a:p>
            <a:pPr algn="just"/>
            <a:r>
              <a:rPr lang="pt-BR" sz="2400" b="1" i="0" dirty="0">
                <a:solidFill>
                  <a:srgbClr val="000000"/>
                </a:solidFill>
                <a:effectLst/>
                <a:latin typeface="Arial" panose="020B0604020202020204" pitchFamily="34" charset="0"/>
              </a:rPr>
              <a:t>III - em qualquer ação em que seja necessária, por determinação legal, a provocação, para participação no processo, de interessados incertos ou desconhecidos.</a:t>
            </a:r>
          </a:p>
        </p:txBody>
      </p:sp>
    </p:spTree>
    <p:extLst>
      <p:ext uri="{BB962C8B-B14F-4D97-AF65-F5344CB8AC3E}">
        <p14:creationId xmlns:p14="http://schemas.microsoft.com/office/powerpoint/2010/main" val="185073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1158240" y="1122363"/>
            <a:ext cx="6339840" cy="2387600"/>
          </a:xfrm>
        </p:spPr>
        <p:txBody>
          <a:bodyPr vert="horz" lIns="91440" tIns="45720" rIns="91440" bIns="45720" rtlCol="0" anchor="b">
            <a:normAutofit/>
          </a:bodyPr>
          <a:lstStyle/>
          <a:p>
            <a:r>
              <a:rPr lang="en-US" sz="6600" b="1" kern="1200">
                <a:solidFill>
                  <a:schemeClr val="tx1">
                    <a:lumMod val="85000"/>
                    <a:lumOff val="15000"/>
                  </a:schemeClr>
                </a:solidFill>
                <a:latin typeface="+mj-lt"/>
                <a:ea typeface="+mj-ea"/>
                <a:cs typeface="+mj-cs"/>
              </a:rPr>
              <a:t>Citação nas Ações de Família</a:t>
            </a:r>
          </a:p>
        </p:txBody>
      </p:sp>
      <p:cxnSp>
        <p:nvCxnSpPr>
          <p:cNvPr id="11" name="Straight Connector 10">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313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66812" y="1012954"/>
            <a:ext cx="9858375" cy="4832092"/>
          </a:xfrm>
          <a:prstGeom prst="rect">
            <a:avLst/>
          </a:prstGeom>
        </p:spPr>
        <p:txBody>
          <a:bodyPr wrap="square">
            <a:spAutoFit/>
          </a:bodyPr>
          <a:lstStyle/>
          <a:p>
            <a:pPr algn="just"/>
            <a:r>
              <a:rPr lang="pt-BR" sz="2800" b="1" i="0" dirty="0">
                <a:solidFill>
                  <a:srgbClr val="000000"/>
                </a:solidFill>
                <a:effectLst/>
                <a:latin typeface="Arial" panose="020B0604020202020204" pitchFamily="34" charset="0"/>
              </a:rPr>
              <a:t>Art. 695.  Recebida a petição inicial e, se for o caso, tomadas as providências referentes à tutela provisória, o juiz ordenará a </a:t>
            </a:r>
            <a:r>
              <a:rPr lang="pt-BR" sz="2800" b="1" i="1" u="sng" dirty="0">
                <a:solidFill>
                  <a:srgbClr val="000000"/>
                </a:solidFill>
                <a:effectLst/>
                <a:latin typeface="Arial" panose="020B0604020202020204" pitchFamily="34" charset="0"/>
              </a:rPr>
              <a:t>citação do réu para comparecer à audiência de mediação e conciliação</a:t>
            </a:r>
            <a:r>
              <a:rPr lang="pt-BR" sz="2800" b="1" i="0" dirty="0">
                <a:solidFill>
                  <a:srgbClr val="000000"/>
                </a:solidFill>
                <a:effectLst/>
                <a:latin typeface="Arial" panose="020B0604020202020204" pitchFamily="34" charset="0"/>
              </a:rPr>
              <a:t>, observado o disposto no art. 694.</a:t>
            </a:r>
          </a:p>
          <a:p>
            <a:pPr algn="just"/>
            <a:endParaRPr lang="pt-BR" sz="2800" b="1" i="0" dirty="0">
              <a:solidFill>
                <a:srgbClr val="000000"/>
              </a:solidFill>
              <a:effectLst/>
              <a:latin typeface="Arial" panose="020B0604020202020204" pitchFamily="34" charset="0"/>
            </a:endParaRPr>
          </a:p>
          <a:p>
            <a:pPr algn="just"/>
            <a:r>
              <a:rPr lang="pt-BR" sz="2800" b="1" i="0" dirty="0">
                <a:solidFill>
                  <a:srgbClr val="000000"/>
                </a:solidFill>
                <a:effectLst/>
                <a:latin typeface="Arial" panose="020B0604020202020204" pitchFamily="34" charset="0"/>
              </a:rPr>
              <a:t>§ 1</a:t>
            </a:r>
            <a:r>
              <a:rPr lang="pt-BR" sz="2800" b="1" i="0" u="sng" baseline="30000" dirty="0">
                <a:solidFill>
                  <a:srgbClr val="000000"/>
                </a:solidFill>
                <a:effectLst/>
                <a:latin typeface="Arial" panose="020B0604020202020204" pitchFamily="34" charset="0"/>
              </a:rPr>
              <a:t>o</a:t>
            </a:r>
            <a:r>
              <a:rPr lang="pt-BR" sz="2800" b="1" i="0" dirty="0">
                <a:solidFill>
                  <a:srgbClr val="000000"/>
                </a:solidFill>
                <a:effectLst/>
                <a:latin typeface="Arial" panose="020B0604020202020204" pitchFamily="34" charset="0"/>
              </a:rPr>
              <a:t> O mandado de citação conterá </a:t>
            </a:r>
            <a:r>
              <a:rPr lang="pt-BR" sz="2800" b="1" i="1" u="sng" dirty="0">
                <a:solidFill>
                  <a:srgbClr val="000000"/>
                </a:solidFill>
                <a:effectLst/>
                <a:latin typeface="Arial" panose="020B0604020202020204" pitchFamily="34" charset="0"/>
              </a:rPr>
              <a:t>apenas os dados necessários à audiência e deverá estar </a:t>
            </a:r>
            <a:r>
              <a:rPr lang="pt-BR" sz="2800" b="1" i="1" u="sng" dirty="0">
                <a:solidFill>
                  <a:srgbClr val="FF0000"/>
                </a:solidFill>
                <a:effectLst/>
                <a:latin typeface="Arial" panose="020B0604020202020204" pitchFamily="34" charset="0"/>
              </a:rPr>
              <a:t>desacompanhado</a:t>
            </a:r>
            <a:r>
              <a:rPr lang="pt-BR" sz="2800" b="1" i="1" u="sng" dirty="0">
                <a:solidFill>
                  <a:srgbClr val="000000"/>
                </a:solidFill>
                <a:effectLst/>
                <a:latin typeface="Arial" panose="020B0604020202020204" pitchFamily="34" charset="0"/>
              </a:rPr>
              <a:t> de cópia da petição inicial, assegurado ao réu o direito de examinar seu conteúdo a qualquer tempo</a:t>
            </a:r>
            <a:r>
              <a:rPr lang="pt-BR" sz="2800" b="1"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1096701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524000" y="2245809"/>
            <a:ext cx="9144000" cy="1564716"/>
          </a:xfrm>
        </p:spPr>
        <p:txBody>
          <a:bodyPr vert="horz" lIns="91440" tIns="45720" rIns="91440" bIns="45720" rtlCol="0" anchor="b">
            <a:normAutofit/>
          </a:bodyPr>
          <a:lstStyle/>
          <a:p>
            <a:r>
              <a:rPr lang="en-US" sz="4800" b="1" kern="1200" dirty="0" err="1">
                <a:solidFill>
                  <a:schemeClr val="tx1"/>
                </a:solidFill>
                <a:latin typeface="+mj-lt"/>
                <a:ea typeface="+mj-ea"/>
                <a:cs typeface="+mj-cs"/>
              </a:rPr>
              <a:t>Consequências</a:t>
            </a:r>
            <a:r>
              <a:rPr lang="en-US" sz="4800" b="1" kern="1200" dirty="0">
                <a:solidFill>
                  <a:schemeClr val="tx1"/>
                </a:solidFill>
                <a:latin typeface="+mj-lt"/>
                <a:ea typeface="+mj-ea"/>
                <a:cs typeface="+mj-cs"/>
              </a:rPr>
              <a:t> </a:t>
            </a:r>
            <a:r>
              <a:rPr lang="en-US" sz="4800" b="1" kern="1200" dirty="0" err="1">
                <a:solidFill>
                  <a:schemeClr val="tx1"/>
                </a:solidFill>
                <a:latin typeface="+mj-lt"/>
                <a:ea typeface="+mj-ea"/>
                <a:cs typeface="+mj-cs"/>
              </a:rPr>
              <a:t>ou</a:t>
            </a:r>
            <a:r>
              <a:rPr lang="en-US" sz="4800" b="1" kern="1200" dirty="0">
                <a:solidFill>
                  <a:schemeClr val="tx1"/>
                </a:solidFill>
                <a:latin typeface="+mj-lt"/>
                <a:ea typeface="+mj-ea"/>
                <a:cs typeface="+mj-cs"/>
              </a:rPr>
              <a:t> </a:t>
            </a:r>
            <a:r>
              <a:rPr lang="en-US" sz="4800" b="1" kern="1200" dirty="0" err="1">
                <a:solidFill>
                  <a:schemeClr val="tx1"/>
                </a:solidFill>
                <a:latin typeface="+mj-lt"/>
                <a:ea typeface="+mj-ea"/>
                <a:cs typeface="+mj-cs"/>
              </a:rPr>
              <a:t>Efeitos</a:t>
            </a:r>
            <a:r>
              <a:rPr lang="en-US" sz="4800" b="1" kern="1200" dirty="0">
                <a:solidFill>
                  <a:schemeClr val="tx1"/>
                </a:solidFill>
                <a:latin typeface="+mj-lt"/>
                <a:ea typeface="+mj-ea"/>
                <a:cs typeface="+mj-cs"/>
              </a:rPr>
              <a:t> da </a:t>
            </a:r>
            <a:r>
              <a:rPr lang="en-US" sz="4800" b="1" kern="1200" dirty="0" err="1">
                <a:solidFill>
                  <a:schemeClr val="tx1"/>
                </a:solidFill>
                <a:latin typeface="+mj-lt"/>
                <a:ea typeface="+mj-ea"/>
                <a:cs typeface="+mj-cs"/>
              </a:rPr>
              <a:t>Citação</a:t>
            </a:r>
            <a:endParaRPr lang="en-US" sz="4800" b="1" kern="1200" dirty="0">
              <a:solidFill>
                <a:schemeClr val="tx1"/>
              </a:solidFill>
              <a:latin typeface="+mj-lt"/>
              <a:ea typeface="+mj-ea"/>
              <a:cs typeface="+mj-cs"/>
            </a:endParaRPr>
          </a:p>
        </p:txBody>
      </p:sp>
      <p:sp>
        <p:nvSpPr>
          <p:cNvPr id="7"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0">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8"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7520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347247265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5974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71499" y="585818"/>
            <a:ext cx="10848975" cy="5632311"/>
          </a:xfrm>
          <a:prstGeom prst="rect">
            <a:avLst/>
          </a:prstGeom>
        </p:spPr>
        <p:txBody>
          <a:bodyPr wrap="square">
            <a:spAutoFit/>
          </a:bodyPr>
          <a:lstStyle/>
          <a:p>
            <a:pPr algn="just"/>
            <a:r>
              <a:rPr lang="pt-BR" sz="2000" i="0" dirty="0">
                <a:solidFill>
                  <a:srgbClr val="000000"/>
                </a:solidFill>
                <a:effectLst/>
                <a:latin typeface="Arial" panose="020B0604020202020204" pitchFamily="34" charset="0"/>
              </a:rPr>
              <a:t>Art. 240.  A citação válida, ainda quando ordenada por juízo incompetente, </a:t>
            </a:r>
            <a:r>
              <a:rPr lang="pt-BR" sz="2000" b="1" i="1" u="sng" dirty="0">
                <a:solidFill>
                  <a:srgbClr val="000000"/>
                </a:solidFill>
                <a:effectLst/>
                <a:latin typeface="Arial" panose="020B0604020202020204" pitchFamily="34" charset="0"/>
              </a:rPr>
              <a:t>induz litispendência, torna litigiosa a coisa e constitui em mora o devedor</a:t>
            </a:r>
            <a:r>
              <a:rPr lang="pt-BR" sz="2000" i="0" dirty="0">
                <a:solidFill>
                  <a:srgbClr val="000000"/>
                </a:solidFill>
                <a:effectLst/>
                <a:latin typeface="Arial" panose="020B0604020202020204" pitchFamily="34" charset="0"/>
              </a:rPr>
              <a:t>, ressalvado o disposto nos </a:t>
            </a:r>
            <a:r>
              <a:rPr lang="pt-BR" sz="2000" i="0" dirty="0" err="1">
                <a:solidFill>
                  <a:srgbClr val="000000"/>
                </a:solidFill>
                <a:effectLst/>
                <a:latin typeface="Arial" panose="020B0604020202020204" pitchFamily="34" charset="0"/>
                <a:hlinkClick r:id="rId2"/>
              </a:rPr>
              <a:t>arts</a:t>
            </a:r>
            <a:r>
              <a:rPr lang="pt-BR" sz="2000" i="0" dirty="0">
                <a:solidFill>
                  <a:srgbClr val="000000"/>
                </a:solidFill>
                <a:effectLst/>
                <a:latin typeface="Arial" panose="020B0604020202020204" pitchFamily="34" charset="0"/>
                <a:hlinkClick r:id="rId2"/>
              </a:rPr>
              <a:t>. 397 e 398 da Lei n</a:t>
            </a:r>
            <a:r>
              <a:rPr lang="pt-BR" sz="2000" i="0" u="sng" baseline="30000" dirty="0">
                <a:solidFill>
                  <a:srgbClr val="000000"/>
                </a:solidFill>
                <a:effectLst/>
                <a:latin typeface="Arial" panose="020B0604020202020204" pitchFamily="34" charset="0"/>
                <a:hlinkClick r:id="rId2"/>
              </a:rPr>
              <a:t>o</a:t>
            </a:r>
            <a:r>
              <a:rPr lang="pt-BR" sz="2000" i="0" dirty="0">
                <a:solidFill>
                  <a:srgbClr val="000000"/>
                </a:solidFill>
                <a:effectLst/>
                <a:latin typeface="Arial" panose="020B0604020202020204" pitchFamily="34" charset="0"/>
                <a:hlinkClick r:id="rId2"/>
              </a:rPr>
              <a:t> 10.406, de 10 de janeiro de 2002 (Código Civil)</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1</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A </a:t>
            </a:r>
            <a:r>
              <a:rPr lang="pt-BR" sz="2000" b="1" i="1" u="sng" dirty="0">
                <a:solidFill>
                  <a:srgbClr val="000000"/>
                </a:solidFill>
                <a:effectLst/>
                <a:latin typeface="Arial" panose="020B0604020202020204" pitchFamily="34" charset="0"/>
              </a:rPr>
              <a:t>interrupção da prescrição, operada pelo despacho que ordena a citação</a:t>
            </a:r>
            <a:r>
              <a:rPr lang="pt-BR" sz="2000" i="0" dirty="0">
                <a:solidFill>
                  <a:srgbClr val="000000"/>
                </a:solidFill>
                <a:effectLst/>
                <a:latin typeface="Arial" panose="020B0604020202020204" pitchFamily="34" charset="0"/>
              </a:rPr>
              <a:t>, ainda que proferido por juízo incompetente, </a:t>
            </a:r>
            <a:r>
              <a:rPr lang="pt-BR" sz="2000" b="1" i="1" u="sng" dirty="0">
                <a:solidFill>
                  <a:srgbClr val="000000"/>
                </a:solidFill>
                <a:effectLst/>
                <a:latin typeface="Arial" panose="020B0604020202020204" pitchFamily="34" charset="0"/>
              </a:rPr>
              <a:t>retroagirá à data de propositura da ação</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2</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Incumbe ao autor adotar, </a:t>
            </a:r>
            <a:r>
              <a:rPr lang="pt-BR" sz="2000" b="1" i="1" u="sng" dirty="0">
                <a:solidFill>
                  <a:srgbClr val="000000"/>
                </a:solidFill>
                <a:effectLst/>
                <a:latin typeface="Arial" panose="020B0604020202020204" pitchFamily="34" charset="0"/>
              </a:rPr>
              <a:t>no prazo de 10 (dez) dias</a:t>
            </a:r>
            <a:r>
              <a:rPr lang="pt-BR" sz="2000" i="0" dirty="0">
                <a:solidFill>
                  <a:srgbClr val="000000"/>
                </a:solidFill>
                <a:effectLst/>
                <a:latin typeface="Arial" panose="020B0604020202020204" pitchFamily="34" charset="0"/>
              </a:rPr>
              <a:t>, as providências necessárias para viabilizar a citação, </a:t>
            </a:r>
            <a:r>
              <a:rPr lang="pt-BR" sz="2000" b="1" i="1" u="sng" dirty="0">
                <a:solidFill>
                  <a:srgbClr val="000000"/>
                </a:solidFill>
                <a:effectLst/>
                <a:latin typeface="Arial" panose="020B0604020202020204" pitchFamily="34" charset="0"/>
              </a:rPr>
              <a:t>sob pena de não se aplicar o disposto no § 1</a:t>
            </a:r>
            <a:r>
              <a:rPr lang="pt-BR" sz="2000" b="1" i="1"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3</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A parte não será prejudicada pela demora imputável exclusivamente ao serviço judiciário.</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4</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O efeito retroativo a que se refere o § 1</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aplica-se à decadência e aos demais prazos extintivos previstos em lei.</a:t>
            </a:r>
          </a:p>
        </p:txBody>
      </p:sp>
    </p:spTree>
    <p:extLst>
      <p:ext uri="{BB962C8B-B14F-4D97-AF65-F5344CB8AC3E}">
        <p14:creationId xmlns:p14="http://schemas.microsoft.com/office/powerpoint/2010/main" val="3305065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417896726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0217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7087283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7585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381886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1125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kern="1200">
                <a:solidFill>
                  <a:schemeClr val="tx1"/>
                </a:solidFill>
                <a:latin typeface="+mj-lt"/>
                <a:ea typeface="+mj-ea"/>
                <a:cs typeface="+mj-cs"/>
              </a:rPr>
              <a:t>INTERROMPE A PRESCRIÇÃO?</a:t>
            </a:r>
          </a:p>
        </p:txBody>
      </p:sp>
      <p:sp>
        <p:nvSpPr>
          <p:cNvPr id="4" name="Espaço Reservado para Texto 3"/>
          <p:cNvSpPr>
            <a:spLocks noGrp="1"/>
          </p:cNvSpPr>
          <p:nvPr>
            <p:ph type="body" idx="1"/>
          </p:nvPr>
        </p:nvSpPr>
        <p:spPr>
          <a:xfrm>
            <a:off x="7961258" y="4525347"/>
            <a:ext cx="3258675" cy="1737360"/>
          </a:xfrm>
        </p:spPr>
        <p:txBody>
          <a:bodyPr vert="horz" lIns="91440" tIns="45720" rIns="91440" bIns="45720" rtlCol="0" anchor="ctr">
            <a:normAutofit/>
          </a:bodyPr>
          <a:lstStyle/>
          <a:p>
            <a:r>
              <a:rPr lang="en-US" kern="1200">
                <a:solidFill>
                  <a:schemeClr val="tx1"/>
                </a:solidFill>
                <a:latin typeface="+mn-lt"/>
                <a:ea typeface="+mn-ea"/>
                <a:cs typeface="+mn-cs"/>
              </a:rPr>
              <a:t>Ato complexo </a:t>
            </a:r>
          </a:p>
          <a:p>
            <a:r>
              <a:rPr lang="en-US" kern="1200">
                <a:solidFill>
                  <a:schemeClr val="tx1"/>
                </a:solidFill>
                <a:latin typeface="+mn-lt"/>
                <a:ea typeface="+mn-ea"/>
                <a:cs typeface="+mn-cs"/>
              </a:rPr>
              <a:t>Efeito retroativo</a:t>
            </a:r>
          </a:p>
          <a:p>
            <a:r>
              <a:rPr lang="en-US" kern="1200">
                <a:solidFill>
                  <a:schemeClr val="tx1"/>
                </a:solidFill>
                <a:latin typeface="+mn-lt"/>
                <a:ea typeface="+mn-ea"/>
                <a:cs typeface="+mn-cs"/>
              </a:rPr>
              <a:t>Art. 202, CC/2002</a:t>
            </a: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968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42924" y="1536174"/>
            <a:ext cx="10848975" cy="4093428"/>
          </a:xfrm>
          <a:prstGeom prst="rect">
            <a:avLst/>
          </a:prstGeom>
        </p:spPr>
        <p:txBody>
          <a:bodyPr wrap="square">
            <a:spAutoFit/>
          </a:bodyPr>
          <a:lstStyle/>
          <a:p>
            <a:pPr algn="just"/>
            <a:r>
              <a:rPr lang="pt-BR" sz="2000" i="0" dirty="0">
                <a:solidFill>
                  <a:srgbClr val="000000"/>
                </a:solidFill>
                <a:effectLst/>
                <a:latin typeface="Arial" panose="020B0604020202020204" pitchFamily="34" charset="0"/>
              </a:rPr>
              <a:t>Art. 240.  A citação válida, ainda quando ordenada por juízo incompetente, </a:t>
            </a:r>
            <a:r>
              <a:rPr lang="pt-BR" sz="2000" b="1" i="1" u="sng" dirty="0">
                <a:solidFill>
                  <a:srgbClr val="000000"/>
                </a:solidFill>
                <a:effectLst/>
                <a:latin typeface="Arial" panose="020B0604020202020204" pitchFamily="34" charset="0"/>
              </a:rPr>
              <a:t>induz litispendência, torna litigiosa a coisa e constitui em mora o devedor</a:t>
            </a:r>
            <a:r>
              <a:rPr lang="pt-BR" sz="2000" i="0" dirty="0">
                <a:solidFill>
                  <a:srgbClr val="000000"/>
                </a:solidFill>
                <a:effectLst/>
                <a:latin typeface="Arial" panose="020B0604020202020204" pitchFamily="34" charset="0"/>
              </a:rPr>
              <a:t>, ressalvado o disposto nos </a:t>
            </a:r>
            <a:r>
              <a:rPr lang="pt-BR" sz="2000" i="0" dirty="0" err="1">
                <a:solidFill>
                  <a:srgbClr val="000000"/>
                </a:solidFill>
                <a:effectLst/>
                <a:latin typeface="Arial" panose="020B0604020202020204" pitchFamily="34" charset="0"/>
                <a:hlinkClick r:id="rId2"/>
              </a:rPr>
              <a:t>arts</a:t>
            </a:r>
            <a:r>
              <a:rPr lang="pt-BR" sz="2000" i="0" dirty="0">
                <a:solidFill>
                  <a:srgbClr val="000000"/>
                </a:solidFill>
                <a:effectLst/>
                <a:latin typeface="Arial" panose="020B0604020202020204" pitchFamily="34" charset="0"/>
                <a:hlinkClick r:id="rId2"/>
              </a:rPr>
              <a:t>. 397 e 398 da Lei n</a:t>
            </a:r>
            <a:r>
              <a:rPr lang="pt-BR" sz="2000" i="0" u="sng" baseline="30000" dirty="0">
                <a:solidFill>
                  <a:srgbClr val="000000"/>
                </a:solidFill>
                <a:effectLst/>
                <a:latin typeface="Arial" panose="020B0604020202020204" pitchFamily="34" charset="0"/>
                <a:hlinkClick r:id="rId2"/>
              </a:rPr>
              <a:t>o</a:t>
            </a:r>
            <a:r>
              <a:rPr lang="pt-BR" sz="2000" i="0" dirty="0">
                <a:solidFill>
                  <a:srgbClr val="000000"/>
                </a:solidFill>
                <a:effectLst/>
                <a:latin typeface="Arial" panose="020B0604020202020204" pitchFamily="34" charset="0"/>
                <a:hlinkClick r:id="rId2"/>
              </a:rPr>
              <a:t> 10.406, de 10 de janeiro de 2002 (Código Civil)</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1</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A </a:t>
            </a:r>
            <a:r>
              <a:rPr lang="pt-BR" sz="2000" b="1" i="1" u="sng" dirty="0">
                <a:solidFill>
                  <a:srgbClr val="000000"/>
                </a:solidFill>
                <a:effectLst/>
                <a:latin typeface="Arial" panose="020B0604020202020204" pitchFamily="34" charset="0"/>
              </a:rPr>
              <a:t>interrupção da prescrição </a:t>
            </a:r>
            <a:r>
              <a:rPr lang="pt-BR" sz="2000" b="1" i="1" u="sng" dirty="0">
                <a:solidFill>
                  <a:srgbClr val="FF0000"/>
                </a:solidFill>
                <a:effectLst>
                  <a:outerShdw blurRad="38100" dist="38100" dir="2700000" algn="tl">
                    <a:srgbClr val="000000">
                      <a:alpha val="43137"/>
                    </a:srgbClr>
                  </a:outerShdw>
                </a:effectLst>
                <a:latin typeface="Arial" panose="020B0604020202020204" pitchFamily="34" charset="0"/>
              </a:rPr>
              <a:t>(Apenas uma vez)</a:t>
            </a:r>
            <a:r>
              <a:rPr lang="pt-BR" sz="2000" b="1" i="1" u="sng" dirty="0">
                <a:solidFill>
                  <a:srgbClr val="000000"/>
                </a:solidFill>
                <a:effectLst/>
                <a:latin typeface="Arial" panose="020B0604020202020204" pitchFamily="34" charset="0"/>
              </a:rPr>
              <a:t>, operada pelo despacho que ordena a citação </a:t>
            </a:r>
            <a:r>
              <a:rPr lang="pt-BR" sz="2000" b="1" i="1" u="sng" dirty="0">
                <a:solidFill>
                  <a:srgbClr val="FF0000"/>
                </a:solidFill>
                <a:effectLst>
                  <a:outerShdw blurRad="38100" dist="38100" dir="2700000" algn="tl">
                    <a:srgbClr val="000000">
                      <a:alpha val="43137"/>
                    </a:srgbClr>
                  </a:outerShdw>
                </a:effectLst>
                <a:latin typeface="Arial" panose="020B0604020202020204" pitchFamily="34" charset="0"/>
              </a:rPr>
              <a:t>(despacho positivo)</a:t>
            </a:r>
            <a:r>
              <a:rPr lang="pt-BR" sz="2000" i="0" dirty="0">
                <a:solidFill>
                  <a:srgbClr val="000000"/>
                </a:solidFill>
                <a:effectLst/>
                <a:latin typeface="Arial" panose="020B0604020202020204" pitchFamily="34" charset="0"/>
              </a:rPr>
              <a:t>, ainda que proferido por juízo incompetente, </a:t>
            </a:r>
            <a:r>
              <a:rPr lang="pt-BR" sz="2000" b="1" i="1" u="sng" dirty="0">
                <a:solidFill>
                  <a:srgbClr val="000000"/>
                </a:solidFill>
                <a:effectLst/>
                <a:latin typeface="Arial" panose="020B0604020202020204" pitchFamily="34" charset="0"/>
              </a:rPr>
              <a:t>retroagirá à data de propositura da ação</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a:p>
            <a:pPr algn="just"/>
            <a:endParaRPr lang="pt-BR" sz="2000" i="0" dirty="0">
              <a:solidFill>
                <a:srgbClr val="000000"/>
              </a:solidFill>
              <a:effectLst/>
              <a:latin typeface="Arial" panose="020B0604020202020204" pitchFamily="34" charset="0"/>
            </a:endParaRPr>
          </a:p>
          <a:p>
            <a:pPr algn="just"/>
            <a:r>
              <a:rPr lang="pt-BR" sz="2000" i="0" dirty="0">
                <a:solidFill>
                  <a:srgbClr val="000000"/>
                </a:solidFill>
                <a:effectLst/>
                <a:latin typeface="Arial" panose="020B0604020202020204" pitchFamily="34" charset="0"/>
              </a:rPr>
              <a:t>§ 2</a:t>
            </a:r>
            <a:r>
              <a:rPr lang="pt-BR" sz="2000" i="0"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 Incumbe ao autor adotar, </a:t>
            </a:r>
            <a:r>
              <a:rPr lang="pt-BR" sz="2000" b="1" i="1" u="sng" dirty="0">
                <a:solidFill>
                  <a:srgbClr val="000000"/>
                </a:solidFill>
                <a:effectLst/>
                <a:latin typeface="Arial" panose="020B0604020202020204" pitchFamily="34" charset="0"/>
              </a:rPr>
              <a:t>no prazo de 10 (dez) dias</a:t>
            </a:r>
            <a:r>
              <a:rPr lang="pt-BR" sz="2000" i="0" dirty="0">
                <a:solidFill>
                  <a:srgbClr val="000000"/>
                </a:solidFill>
                <a:effectLst/>
                <a:latin typeface="Arial" panose="020B0604020202020204" pitchFamily="34" charset="0"/>
              </a:rPr>
              <a:t>, as providências necessárias para viabilizar a citação, </a:t>
            </a:r>
            <a:r>
              <a:rPr lang="pt-BR" sz="2000" b="1" i="1" u="sng" dirty="0">
                <a:solidFill>
                  <a:srgbClr val="000000"/>
                </a:solidFill>
                <a:effectLst/>
                <a:latin typeface="Arial" panose="020B0604020202020204" pitchFamily="34" charset="0"/>
              </a:rPr>
              <a:t>sob pena de não se aplicar o disposto no § 1</a:t>
            </a:r>
            <a:r>
              <a:rPr lang="pt-BR" sz="2000" b="1" i="1" u="sng" baseline="30000" dirty="0">
                <a:solidFill>
                  <a:srgbClr val="000000"/>
                </a:solidFill>
                <a:effectLst/>
                <a:latin typeface="Arial" panose="020B0604020202020204" pitchFamily="34" charset="0"/>
              </a:rPr>
              <a:t>o</a:t>
            </a:r>
            <a:r>
              <a:rPr lang="pt-BR" sz="2000" i="0" dirty="0">
                <a:solidFill>
                  <a:srgbClr val="000000"/>
                </a:solidFill>
                <a:effectLst/>
                <a:latin typeface="Arial" panose="020B0604020202020204" pitchFamily="34" charset="0"/>
              </a:rPr>
              <a:t>.</a:t>
            </a:r>
          </a:p>
          <a:p>
            <a:pPr algn="just"/>
            <a:endParaRPr lang="pt-BR" sz="200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391660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85849" y="682109"/>
            <a:ext cx="10058401" cy="1200329"/>
          </a:xfrm>
          <a:prstGeom prst="rect">
            <a:avLst/>
          </a:prstGeom>
        </p:spPr>
        <p:txBody>
          <a:bodyPr wrap="square">
            <a:spAutoFit/>
          </a:bodyPr>
          <a:lstStyle/>
          <a:p>
            <a:pPr algn="ctr"/>
            <a:r>
              <a:rPr lang="pt-BR" sz="3600" b="1" dirty="0"/>
              <a:t>A interrupção para um dos litisconsortes aproveita os demais?</a:t>
            </a:r>
          </a:p>
        </p:txBody>
      </p:sp>
      <p:sp>
        <p:nvSpPr>
          <p:cNvPr id="5" name="Retângulo 4"/>
          <p:cNvSpPr/>
          <p:nvPr/>
        </p:nvSpPr>
        <p:spPr>
          <a:xfrm>
            <a:off x="1085850" y="2457450"/>
            <a:ext cx="10058400" cy="1938992"/>
          </a:xfrm>
          <a:prstGeom prst="rect">
            <a:avLst/>
          </a:prstGeom>
        </p:spPr>
        <p:txBody>
          <a:bodyPr wrap="square">
            <a:spAutoFit/>
          </a:bodyPr>
          <a:lstStyle/>
          <a:p>
            <a:pPr algn="ctr"/>
            <a:r>
              <a:rPr lang="pt-BR" sz="4000" b="1" dirty="0"/>
              <a:t>Se após a citação a demanda for extinta sem resolução do mérito, o que ocorre com os efeitos da citação? Serão válidos? Eficazes?</a:t>
            </a:r>
          </a:p>
        </p:txBody>
      </p:sp>
    </p:spTree>
    <p:extLst>
      <p:ext uri="{BB962C8B-B14F-4D97-AF65-F5344CB8AC3E}">
        <p14:creationId xmlns:p14="http://schemas.microsoft.com/office/powerpoint/2010/main" val="178145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8"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9" name="Oval 8">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0"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2" name="Rectangle 11">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b="1" kern="1200">
                <a:solidFill>
                  <a:schemeClr val="bg2"/>
                </a:solidFill>
                <a:latin typeface="+mj-lt"/>
                <a:ea typeface="+mj-ea"/>
                <a:cs typeface="+mj-cs"/>
              </a:rPr>
              <a:t>Estabilização da Lide</a:t>
            </a:r>
          </a:p>
        </p:txBody>
      </p:sp>
    </p:spTree>
    <p:extLst>
      <p:ext uri="{BB962C8B-B14F-4D97-AF65-F5344CB8AC3E}">
        <p14:creationId xmlns:p14="http://schemas.microsoft.com/office/powerpoint/2010/main" val="1738585630"/>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600074" y="456872"/>
            <a:ext cx="10734675" cy="5693866"/>
          </a:xfrm>
          <a:prstGeom prst="rect">
            <a:avLst/>
          </a:prstGeom>
        </p:spPr>
        <p:txBody>
          <a:bodyPr wrap="square">
            <a:spAutoFit/>
          </a:bodyPr>
          <a:lstStyle/>
          <a:p>
            <a:pPr algn="just"/>
            <a:r>
              <a:rPr lang="pt-BR" sz="2800" b="0" i="0" dirty="0">
                <a:solidFill>
                  <a:srgbClr val="000000"/>
                </a:solidFill>
                <a:effectLst/>
                <a:latin typeface="Arial" panose="020B0604020202020204" pitchFamily="34" charset="0"/>
              </a:rPr>
              <a:t>Art. 329.  O autor poderá:</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 - até a citação, aditar ou alterar o pedido ou a causa de pedir, independentemente de consentimento do réu;</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II - até o saneamento do processo, aditar ou alterar o pedido e a causa de pedir, com consentimento do réu, assegurado o contraditório mediante a possibilidade de manifestação deste no prazo mínimo de 15 (quinze) dias, facultado o requerimento de prova suplementar.</a:t>
            </a:r>
          </a:p>
          <a:p>
            <a:pPr algn="just"/>
            <a:endParaRPr lang="pt-BR" sz="2800" b="0" i="0" dirty="0">
              <a:solidFill>
                <a:srgbClr val="000000"/>
              </a:solidFill>
              <a:effectLst/>
              <a:latin typeface="Arial" panose="020B0604020202020204" pitchFamily="34" charset="0"/>
            </a:endParaRPr>
          </a:p>
          <a:p>
            <a:pPr algn="just"/>
            <a:r>
              <a:rPr lang="pt-BR" sz="2800" b="0" i="0" dirty="0">
                <a:solidFill>
                  <a:srgbClr val="000000"/>
                </a:solidFill>
                <a:effectLst/>
                <a:latin typeface="Arial" panose="020B0604020202020204" pitchFamily="34" charset="0"/>
              </a:rPr>
              <a:t>Parágrafo único.  Aplica-se o disposto neste artigo à reconvenção e à respectiva causa de pedir.</a:t>
            </a:r>
          </a:p>
        </p:txBody>
      </p:sp>
    </p:spTree>
    <p:extLst>
      <p:ext uri="{BB962C8B-B14F-4D97-AF65-F5344CB8AC3E}">
        <p14:creationId xmlns:p14="http://schemas.microsoft.com/office/powerpoint/2010/main" val="70273167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694</Words>
  <Application>Microsoft Macintosh PowerPoint</Application>
  <PresentationFormat>Widescreen</PresentationFormat>
  <Paragraphs>243</Paragraphs>
  <Slides>47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47</vt:i4>
      </vt:variant>
    </vt:vector>
  </HeadingPairs>
  <TitlesOfParts>
    <vt:vector size="52" baseType="lpstr">
      <vt:lpstr>Arial</vt:lpstr>
      <vt:lpstr>Calibri</vt:lpstr>
      <vt:lpstr>Calibri Light</vt:lpstr>
      <vt:lpstr>Wingdings</vt:lpstr>
      <vt:lpstr>Tema do Office</vt:lpstr>
      <vt:lpstr>Comunicação dos Atos Processuais: Citação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Citação Inválida</vt:lpstr>
      <vt:lpstr>Nulidade e Comparecimento Espontâneo</vt:lpstr>
      <vt:lpstr>Comparecimento Espontâneo</vt:lpstr>
      <vt:lpstr>Destinatários da Citação</vt:lpstr>
      <vt:lpstr>Apresentação do PowerPoint</vt:lpstr>
      <vt:lpstr>Apresentação do PowerPoint</vt:lpstr>
      <vt:lpstr>Apresentação do PowerPoint</vt:lpstr>
      <vt:lpstr>Momento da Citação</vt:lpstr>
      <vt:lpstr>Apresentação do PowerPoint</vt:lpstr>
      <vt:lpstr>Apresentação do PowerPoint</vt:lpstr>
      <vt:lpstr>Formas de Citação</vt:lpstr>
      <vt:lpstr>Apresentação do PowerPoint</vt:lpstr>
      <vt:lpstr>Formas de Citação</vt:lpstr>
      <vt:lpstr>Apresentação do PowerPoint</vt:lpstr>
      <vt:lpstr>Apresentação do PowerPoint</vt:lpstr>
      <vt:lpstr>Apresentação do PowerPoint</vt:lpstr>
      <vt:lpstr>Formas de Citação</vt:lpstr>
      <vt:lpstr>Apresentação do PowerPoint</vt:lpstr>
      <vt:lpstr>Formas de Citação</vt:lpstr>
      <vt:lpstr>Apresentação do PowerPoint</vt:lpstr>
      <vt:lpstr>Apresentação do PowerPoint</vt:lpstr>
      <vt:lpstr>Formas de Citação</vt:lpstr>
      <vt:lpstr>Apresentação do PowerPoint</vt:lpstr>
      <vt:lpstr>Apresentação do PowerPoint</vt:lpstr>
      <vt:lpstr>Apresentação do PowerPoint</vt:lpstr>
      <vt:lpstr>Apresentação do PowerPoint</vt:lpstr>
      <vt:lpstr>Citação nas Ações de Família</vt:lpstr>
      <vt:lpstr>Apresentação do PowerPoint</vt:lpstr>
      <vt:lpstr>Consequências ou Efeitos da Citação</vt:lpstr>
      <vt:lpstr>Apresentação do PowerPoint</vt:lpstr>
      <vt:lpstr>Apresentação do PowerPoint</vt:lpstr>
      <vt:lpstr>Apresentação do PowerPoint</vt:lpstr>
      <vt:lpstr>Apresentação do PowerPoint</vt:lpstr>
      <vt:lpstr>Apresentação do PowerPoint</vt:lpstr>
      <vt:lpstr>INTERROMPE A PRESCRIÇÃO?</vt:lpstr>
      <vt:lpstr>Apresentação do PowerPoint</vt:lpstr>
      <vt:lpstr>Apresentação do PowerPoint</vt:lpstr>
      <vt:lpstr>Estabilização da Lide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Comunicação dos Atos Processuais: Citação</dc:title>
  <dc:creator>Rafael Menezes</dc:creator>
  <cp:lastModifiedBy>Rafael Menezes</cp:lastModifiedBy>
  <cp:revision>3</cp:revision>
  <dcterms:created xsi:type="dcterms:W3CDTF">2019-04-09T17:53:05Z</dcterms:created>
  <dcterms:modified xsi:type="dcterms:W3CDTF">2019-04-22T13:52:39Z</dcterms:modified>
</cp:coreProperties>
</file>