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3" r:id="rId4"/>
    <p:sldId id="264" r:id="rId5"/>
    <p:sldId id="272" r:id="rId6"/>
    <p:sldId id="259" r:id="rId7"/>
    <p:sldId id="265" r:id="rId8"/>
    <p:sldId id="287" r:id="rId9"/>
    <p:sldId id="262" r:id="rId10"/>
    <p:sldId id="266" r:id="rId11"/>
    <p:sldId id="294" r:id="rId12"/>
    <p:sldId id="271" r:id="rId13"/>
    <p:sldId id="273" r:id="rId14"/>
    <p:sldId id="260" r:id="rId15"/>
    <p:sldId id="267" r:id="rId16"/>
    <p:sldId id="268" r:id="rId17"/>
    <p:sldId id="269" r:id="rId18"/>
    <p:sldId id="270" r:id="rId19"/>
    <p:sldId id="274" r:id="rId20"/>
    <p:sldId id="261" r:id="rId21"/>
    <p:sldId id="275" r:id="rId22"/>
    <p:sldId id="290" r:id="rId23"/>
    <p:sldId id="278" r:id="rId24"/>
    <p:sldId id="276" r:id="rId25"/>
    <p:sldId id="292" r:id="rId26"/>
    <p:sldId id="293" r:id="rId27"/>
    <p:sldId id="291" r:id="rId28"/>
    <p:sldId id="277" r:id="rId29"/>
    <p:sldId id="281" r:id="rId30"/>
    <p:sldId id="279" r:id="rId31"/>
    <p:sldId id="288" r:id="rId32"/>
    <p:sldId id="289" r:id="rId33"/>
    <p:sldId id="280" r:id="rId34"/>
    <p:sldId id="282" r:id="rId35"/>
    <p:sldId id="283" r:id="rId36"/>
    <p:sldId id="284" r:id="rId37"/>
    <p:sldId id="285" r:id="rId38"/>
    <p:sldId id="286" r:id="rId39"/>
    <p:sldId id="295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21"/>
  </p:normalViewPr>
  <p:slideViewPr>
    <p:cSldViewPr snapToGrid="0" snapToObjects="1">
      <p:cViewPr varScale="1">
        <p:scale>
          <a:sx n="91" d="100"/>
          <a:sy n="91" d="100"/>
        </p:scale>
        <p:origin x="170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C9BC6E-1FC5-194D-B89C-7DE5C5FB601B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89E9437-A32B-8045-ACAB-D28E02046E6B}">
      <dgm:prSet phldrT="[Text]"/>
      <dgm:spPr/>
      <dgm:t>
        <a:bodyPr/>
        <a:lstStyle/>
        <a:p>
          <a:r>
            <a:rPr lang="en-US" dirty="0" err="1"/>
            <a:t>Recesso</a:t>
          </a:r>
          <a:endParaRPr lang="en-US" dirty="0"/>
        </a:p>
      </dgm:t>
    </dgm:pt>
    <dgm:pt modelId="{0D99BCB8-8F62-D048-96A9-14AA8E79A433}" type="parTrans" cxnId="{90D044F8-0BFD-CC46-A1E7-AF11BD7D4403}">
      <dgm:prSet/>
      <dgm:spPr/>
      <dgm:t>
        <a:bodyPr/>
        <a:lstStyle/>
        <a:p>
          <a:endParaRPr lang="en-US"/>
        </a:p>
      </dgm:t>
    </dgm:pt>
    <dgm:pt modelId="{03519B23-A889-CF4A-A943-DFB950E31EFA}" type="sibTrans" cxnId="{90D044F8-0BFD-CC46-A1E7-AF11BD7D4403}">
      <dgm:prSet/>
      <dgm:spPr/>
      <dgm:t>
        <a:bodyPr/>
        <a:lstStyle/>
        <a:p>
          <a:endParaRPr lang="en-US"/>
        </a:p>
      </dgm:t>
    </dgm:pt>
    <dgm:pt modelId="{3F21339B-B4DA-774A-8708-281B07180D21}">
      <dgm:prSet phldrT="[Text]"/>
      <dgm:spPr/>
      <dgm:t>
        <a:bodyPr/>
        <a:lstStyle/>
        <a:p>
          <a:r>
            <a:rPr lang="en-US" dirty="0"/>
            <a:t>20/12 a 20/01 (art. 220, CPC)</a:t>
          </a:r>
        </a:p>
      </dgm:t>
    </dgm:pt>
    <dgm:pt modelId="{E884F1A4-868F-2B41-AE13-FFC3EB6F6650}" type="parTrans" cxnId="{49954239-4B86-6F4F-8642-72371F3D8DB8}">
      <dgm:prSet/>
      <dgm:spPr/>
      <dgm:t>
        <a:bodyPr/>
        <a:lstStyle/>
        <a:p>
          <a:endParaRPr lang="en-US"/>
        </a:p>
      </dgm:t>
    </dgm:pt>
    <dgm:pt modelId="{D91B1AB6-8E91-504C-91BA-D1D5E820537E}" type="sibTrans" cxnId="{49954239-4B86-6F4F-8642-72371F3D8DB8}">
      <dgm:prSet/>
      <dgm:spPr/>
      <dgm:t>
        <a:bodyPr/>
        <a:lstStyle/>
        <a:p>
          <a:endParaRPr lang="en-US"/>
        </a:p>
      </dgm:t>
    </dgm:pt>
    <dgm:pt modelId="{B208C35D-F486-AE42-81A9-1E9400E27F44}">
      <dgm:prSet phldrT="[Text]"/>
      <dgm:spPr/>
      <dgm:t>
        <a:bodyPr/>
        <a:lstStyle/>
        <a:p>
          <a:r>
            <a:rPr lang="en-US" dirty="0" err="1"/>
            <a:t>Expediente</a:t>
          </a:r>
          <a:r>
            <a:rPr lang="en-US" dirty="0"/>
            <a:t> </a:t>
          </a:r>
          <a:r>
            <a:rPr lang="en-US" dirty="0" err="1"/>
            <a:t>interno</a:t>
          </a:r>
          <a:endParaRPr lang="en-US" dirty="0"/>
        </a:p>
      </dgm:t>
    </dgm:pt>
    <dgm:pt modelId="{0EDB60EB-02A7-5C4D-8F6E-585B30593322}" type="parTrans" cxnId="{B7E8D336-F00C-174D-A7EF-E2A8979282E4}">
      <dgm:prSet/>
      <dgm:spPr/>
      <dgm:t>
        <a:bodyPr/>
        <a:lstStyle/>
        <a:p>
          <a:endParaRPr lang="en-US"/>
        </a:p>
      </dgm:t>
    </dgm:pt>
    <dgm:pt modelId="{6380E4CF-43EB-204E-B715-210252A2B307}" type="sibTrans" cxnId="{B7E8D336-F00C-174D-A7EF-E2A8979282E4}">
      <dgm:prSet/>
      <dgm:spPr/>
      <dgm:t>
        <a:bodyPr/>
        <a:lstStyle/>
        <a:p>
          <a:endParaRPr lang="en-US"/>
        </a:p>
      </dgm:t>
    </dgm:pt>
    <dgm:pt modelId="{F46B15D5-8C44-234F-B66B-3EFCBA8560F8}">
      <dgm:prSet phldrT="[Text]"/>
      <dgm:spPr/>
      <dgm:t>
        <a:bodyPr/>
        <a:lstStyle/>
        <a:p>
          <a:r>
            <a:rPr lang="en-US" dirty="0" err="1"/>
            <a:t>Obstáculo</a:t>
          </a:r>
          <a:endParaRPr lang="en-US" dirty="0"/>
        </a:p>
      </dgm:t>
    </dgm:pt>
    <dgm:pt modelId="{AF77F00E-1764-914A-804E-1E75C7F62309}" type="parTrans" cxnId="{F88BB74E-210C-734F-982E-0C40A2BAADFF}">
      <dgm:prSet/>
      <dgm:spPr/>
      <dgm:t>
        <a:bodyPr/>
        <a:lstStyle/>
        <a:p>
          <a:endParaRPr lang="en-US"/>
        </a:p>
      </dgm:t>
    </dgm:pt>
    <dgm:pt modelId="{94EB7EED-482B-B342-92B0-14FBCFE96963}" type="sibTrans" cxnId="{F88BB74E-210C-734F-982E-0C40A2BAADFF}">
      <dgm:prSet/>
      <dgm:spPr/>
      <dgm:t>
        <a:bodyPr/>
        <a:lstStyle/>
        <a:p>
          <a:endParaRPr lang="en-US"/>
        </a:p>
      </dgm:t>
    </dgm:pt>
    <dgm:pt modelId="{746E655E-FE0B-2442-B6FB-D6C746C1AAF3}">
      <dgm:prSet phldrT="[Text]"/>
      <dgm:spPr/>
      <dgm:t>
        <a:bodyPr/>
        <a:lstStyle/>
        <a:p>
          <a:r>
            <a:rPr lang="en-US" dirty="0"/>
            <a:t>Art. 221, CPC</a:t>
          </a:r>
        </a:p>
      </dgm:t>
    </dgm:pt>
    <dgm:pt modelId="{DA911FA7-2A39-014D-8C51-57DED138E084}" type="parTrans" cxnId="{1E86031C-E084-6A49-BE5B-246602D38397}">
      <dgm:prSet/>
      <dgm:spPr/>
      <dgm:t>
        <a:bodyPr/>
        <a:lstStyle/>
        <a:p>
          <a:endParaRPr lang="en-US"/>
        </a:p>
      </dgm:t>
    </dgm:pt>
    <dgm:pt modelId="{1A63890E-39F9-D940-A6E6-9C219A4C4EAD}" type="sibTrans" cxnId="{1E86031C-E084-6A49-BE5B-246602D38397}">
      <dgm:prSet/>
      <dgm:spPr/>
      <dgm:t>
        <a:bodyPr/>
        <a:lstStyle/>
        <a:p>
          <a:endParaRPr lang="en-US"/>
        </a:p>
      </dgm:t>
    </dgm:pt>
    <dgm:pt modelId="{D36F37FA-D895-4C45-A77C-5659F77F1914}">
      <dgm:prSet phldrT="[Text]"/>
      <dgm:spPr/>
      <dgm:t>
        <a:bodyPr/>
        <a:lstStyle/>
        <a:p>
          <a:r>
            <a:rPr lang="en-US" dirty="0" err="1"/>
            <a:t>Não</a:t>
          </a:r>
          <a:r>
            <a:rPr lang="en-US" dirty="0"/>
            <a:t> </a:t>
          </a:r>
          <a:r>
            <a:rPr lang="en-US" dirty="0" err="1"/>
            <a:t>pode</a:t>
          </a:r>
          <a:r>
            <a:rPr lang="en-US" dirty="0"/>
            <a:t> </a:t>
          </a:r>
          <a:r>
            <a:rPr lang="en-US" dirty="0" err="1"/>
            <a:t>ter</a:t>
          </a:r>
          <a:r>
            <a:rPr lang="en-US" dirty="0"/>
            <a:t> </a:t>
          </a:r>
          <a:r>
            <a:rPr lang="en-US" dirty="0" err="1"/>
            <a:t>sido</a:t>
          </a:r>
          <a:r>
            <a:rPr lang="en-US" dirty="0"/>
            <a:t> </a:t>
          </a:r>
          <a:r>
            <a:rPr lang="en-US" dirty="0" err="1"/>
            <a:t>criado</a:t>
          </a:r>
          <a:r>
            <a:rPr lang="en-US" dirty="0"/>
            <a:t> </a:t>
          </a:r>
          <a:r>
            <a:rPr lang="en-US" dirty="0" err="1"/>
            <a:t>pela</a:t>
          </a:r>
          <a:r>
            <a:rPr lang="en-US" dirty="0"/>
            <a:t> </a:t>
          </a:r>
          <a:r>
            <a:rPr lang="en-US" dirty="0" err="1"/>
            <a:t>própria</a:t>
          </a:r>
          <a:r>
            <a:rPr lang="en-US" dirty="0"/>
            <a:t> parte</a:t>
          </a:r>
        </a:p>
      </dgm:t>
    </dgm:pt>
    <dgm:pt modelId="{0BE6CF1C-DDCA-6847-BDE1-AA333EAA5B74}" type="parTrans" cxnId="{57D7FE73-F23C-B248-9E2D-33031660918F}">
      <dgm:prSet/>
      <dgm:spPr/>
      <dgm:t>
        <a:bodyPr/>
        <a:lstStyle/>
        <a:p>
          <a:endParaRPr lang="en-US"/>
        </a:p>
      </dgm:t>
    </dgm:pt>
    <dgm:pt modelId="{38B25126-44B0-4B45-9224-85076709BD56}" type="sibTrans" cxnId="{57D7FE73-F23C-B248-9E2D-33031660918F}">
      <dgm:prSet/>
      <dgm:spPr/>
      <dgm:t>
        <a:bodyPr/>
        <a:lstStyle/>
        <a:p>
          <a:endParaRPr lang="en-US"/>
        </a:p>
      </dgm:t>
    </dgm:pt>
    <dgm:pt modelId="{F388129B-B58D-8C46-AEAD-42FB15827640}">
      <dgm:prSet phldrT="[Text]"/>
      <dgm:spPr/>
      <dgm:t>
        <a:bodyPr/>
        <a:lstStyle/>
        <a:p>
          <a:r>
            <a:rPr lang="en-US" dirty="0" err="1"/>
            <a:t>Programa</a:t>
          </a:r>
          <a:r>
            <a:rPr lang="en-US" dirty="0"/>
            <a:t> de </a:t>
          </a:r>
          <a:r>
            <a:rPr lang="en-US" dirty="0" err="1"/>
            <a:t>Autocomposição</a:t>
          </a:r>
          <a:endParaRPr lang="en-US" dirty="0"/>
        </a:p>
      </dgm:t>
    </dgm:pt>
    <dgm:pt modelId="{A7FB3EB3-F22F-7B48-8AD9-B0A6EEFC2F68}" type="parTrans" cxnId="{858246E8-B9C2-1A42-B491-AEE70C36A3B2}">
      <dgm:prSet/>
      <dgm:spPr/>
      <dgm:t>
        <a:bodyPr/>
        <a:lstStyle/>
        <a:p>
          <a:endParaRPr lang="en-US"/>
        </a:p>
      </dgm:t>
    </dgm:pt>
    <dgm:pt modelId="{A329C561-C7CB-6549-A395-E8B02A7F92D0}" type="sibTrans" cxnId="{858246E8-B9C2-1A42-B491-AEE70C36A3B2}">
      <dgm:prSet/>
      <dgm:spPr/>
      <dgm:t>
        <a:bodyPr/>
        <a:lstStyle/>
        <a:p>
          <a:endParaRPr lang="en-US"/>
        </a:p>
      </dgm:t>
    </dgm:pt>
    <dgm:pt modelId="{4D3D91E7-1F7C-DF4D-9424-D82C695907B8}">
      <dgm:prSet phldrT="[Text]"/>
      <dgm:spPr/>
      <dgm:t>
        <a:bodyPr/>
        <a:lstStyle/>
        <a:p>
          <a:r>
            <a:rPr lang="en-US" dirty="0" err="1"/>
            <a:t>Divulgação</a:t>
          </a:r>
          <a:r>
            <a:rPr lang="en-US" dirty="0"/>
            <a:t> </a:t>
          </a:r>
          <a:r>
            <a:rPr lang="en-US" dirty="0" err="1"/>
            <a:t>prévia</a:t>
          </a:r>
          <a:r>
            <a:rPr lang="en-US" dirty="0"/>
            <a:t> da </a:t>
          </a:r>
          <a:r>
            <a:rPr lang="en-US" dirty="0" err="1"/>
            <a:t>duração</a:t>
          </a:r>
          <a:endParaRPr lang="en-US" dirty="0"/>
        </a:p>
      </dgm:t>
    </dgm:pt>
    <dgm:pt modelId="{74E28CD5-F284-E84F-8C98-07B6B4F7D537}" type="parTrans" cxnId="{A4B8CA8C-95A3-5543-8DC5-DE8E17D71E23}">
      <dgm:prSet/>
      <dgm:spPr/>
      <dgm:t>
        <a:bodyPr/>
        <a:lstStyle/>
        <a:p>
          <a:endParaRPr lang="en-US"/>
        </a:p>
      </dgm:t>
    </dgm:pt>
    <dgm:pt modelId="{D5E68B9A-4358-EE46-864E-E729CF171C27}" type="sibTrans" cxnId="{A4B8CA8C-95A3-5543-8DC5-DE8E17D71E23}">
      <dgm:prSet/>
      <dgm:spPr/>
      <dgm:t>
        <a:bodyPr/>
        <a:lstStyle/>
        <a:p>
          <a:endParaRPr lang="en-US"/>
        </a:p>
      </dgm:t>
    </dgm:pt>
    <dgm:pt modelId="{2383EC10-ED00-3640-8D34-354F83D468E2}">
      <dgm:prSet phldrT="[Text]" phldr="1"/>
      <dgm:spPr/>
      <dgm:t>
        <a:bodyPr/>
        <a:lstStyle/>
        <a:p>
          <a:endParaRPr lang="en-US"/>
        </a:p>
      </dgm:t>
    </dgm:pt>
    <dgm:pt modelId="{AC5CEDE8-62C8-9B43-B10D-C2E319BFC5D6}" type="parTrans" cxnId="{5AC0C47B-5B97-004B-917B-C91F7827531B}">
      <dgm:prSet/>
      <dgm:spPr/>
      <dgm:t>
        <a:bodyPr/>
        <a:lstStyle/>
        <a:p>
          <a:endParaRPr lang="en-US"/>
        </a:p>
      </dgm:t>
    </dgm:pt>
    <dgm:pt modelId="{6A0A6135-EDD0-654A-B86D-1B4E0BEF9A3B}" type="sibTrans" cxnId="{5AC0C47B-5B97-004B-917B-C91F7827531B}">
      <dgm:prSet/>
      <dgm:spPr/>
      <dgm:t>
        <a:bodyPr/>
        <a:lstStyle/>
        <a:p>
          <a:endParaRPr lang="en-US"/>
        </a:p>
      </dgm:t>
    </dgm:pt>
    <dgm:pt modelId="{45067F74-8D61-954D-B0D7-6FBFFB33D002}">
      <dgm:prSet phldrT="[Text]"/>
      <dgm:spPr/>
      <dgm:t>
        <a:bodyPr/>
        <a:lstStyle/>
        <a:p>
          <a:r>
            <a:rPr lang="en-US" dirty="0" err="1"/>
            <a:t>Não</a:t>
          </a:r>
          <a:r>
            <a:rPr lang="en-US" dirty="0"/>
            <a:t> </a:t>
          </a:r>
          <a:r>
            <a:rPr lang="en-US" dirty="0" err="1"/>
            <a:t>são</a:t>
          </a:r>
          <a:r>
            <a:rPr lang="en-US" dirty="0"/>
            <a:t> </a:t>
          </a:r>
          <a:r>
            <a:rPr lang="en-US" dirty="0" err="1"/>
            <a:t>realizadas</a:t>
          </a:r>
          <a:r>
            <a:rPr lang="en-US" dirty="0"/>
            <a:t> </a:t>
          </a:r>
          <a:r>
            <a:rPr lang="en-US" dirty="0" err="1"/>
            <a:t>Audiências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Sessões</a:t>
          </a:r>
          <a:r>
            <a:rPr lang="en-US" dirty="0"/>
            <a:t> de </a:t>
          </a:r>
          <a:r>
            <a:rPr lang="en-US" dirty="0" err="1"/>
            <a:t>Julgamentos</a:t>
          </a:r>
          <a:endParaRPr lang="en-US" dirty="0"/>
        </a:p>
      </dgm:t>
    </dgm:pt>
    <dgm:pt modelId="{27E030F0-A6AC-EE4A-850D-2F781221132B}" type="parTrans" cxnId="{88701F95-1C00-D249-A3E9-A5DD2B57F103}">
      <dgm:prSet/>
      <dgm:spPr/>
      <dgm:t>
        <a:bodyPr/>
        <a:lstStyle/>
        <a:p>
          <a:endParaRPr lang="en-US"/>
        </a:p>
      </dgm:t>
    </dgm:pt>
    <dgm:pt modelId="{53D8074B-0351-774F-ACFD-5E00357D773E}" type="sibTrans" cxnId="{88701F95-1C00-D249-A3E9-A5DD2B57F103}">
      <dgm:prSet/>
      <dgm:spPr/>
      <dgm:t>
        <a:bodyPr/>
        <a:lstStyle/>
        <a:p>
          <a:endParaRPr lang="en-US"/>
        </a:p>
      </dgm:t>
    </dgm:pt>
    <dgm:pt modelId="{D043EB08-131E-DC40-BF21-1962143B4606}">
      <dgm:prSet phldrT="[Text]"/>
      <dgm:spPr/>
      <dgm:t>
        <a:bodyPr/>
        <a:lstStyle/>
        <a:p>
          <a:r>
            <a:rPr lang="en-US" dirty="0" err="1"/>
            <a:t>Carga</a:t>
          </a:r>
          <a:r>
            <a:rPr lang="en-US" dirty="0"/>
            <a:t> de </a:t>
          </a:r>
          <a:r>
            <a:rPr lang="en-US" dirty="0" err="1"/>
            <a:t>processo</a:t>
          </a:r>
          <a:r>
            <a:rPr lang="en-US" dirty="0"/>
            <a:t> com </a:t>
          </a:r>
          <a:r>
            <a:rPr lang="en-US" dirty="0" err="1"/>
            <a:t>prazo</a:t>
          </a:r>
          <a:r>
            <a:rPr lang="en-US" dirty="0"/>
            <a:t> </a:t>
          </a:r>
          <a:r>
            <a:rPr lang="en-US" dirty="0" err="1"/>
            <a:t>comum</a:t>
          </a:r>
          <a:r>
            <a:rPr lang="en-US" dirty="0"/>
            <a:t> (Art. 107, CPC)</a:t>
          </a:r>
        </a:p>
      </dgm:t>
    </dgm:pt>
    <dgm:pt modelId="{AC766EB5-EC69-A047-A7E6-40757B5117C8}" type="parTrans" cxnId="{C816D802-DDF4-A84E-9D7B-4CEDCEF9C236}">
      <dgm:prSet/>
      <dgm:spPr/>
    </dgm:pt>
    <dgm:pt modelId="{FF4AC0CB-AD71-B740-810B-A4A68BD1FBA9}" type="sibTrans" cxnId="{C816D802-DDF4-A84E-9D7B-4CEDCEF9C236}">
      <dgm:prSet/>
      <dgm:spPr/>
    </dgm:pt>
    <dgm:pt modelId="{877ED2FC-2010-1546-8328-E74D4FDBC586}" type="pres">
      <dgm:prSet presAssocID="{D0C9BC6E-1FC5-194D-B89C-7DE5C5FB601B}" presName="Name0" presStyleCnt="0">
        <dgm:presLayoutVars>
          <dgm:dir/>
          <dgm:animLvl val="lvl"/>
          <dgm:resizeHandles val="exact"/>
        </dgm:presLayoutVars>
      </dgm:prSet>
      <dgm:spPr/>
    </dgm:pt>
    <dgm:pt modelId="{F1B57AAF-5D9D-6F4F-ADBA-67C8063398AB}" type="pres">
      <dgm:prSet presAssocID="{C89E9437-A32B-8045-ACAB-D28E02046E6B}" presName="linNode" presStyleCnt="0"/>
      <dgm:spPr/>
    </dgm:pt>
    <dgm:pt modelId="{283EE3F1-AFFB-0E45-935D-BD490A66673B}" type="pres">
      <dgm:prSet presAssocID="{C89E9437-A32B-8045-ACAB-D28E02046E6B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78273133-AF08-1447-B6C8-AEDA51E3366C}" type="pres">
      <dgm:prSet presAssocID="{C89E9437-A32B-8045-ACAB-D28E02046E6B}" presName="descendantText" presStyleLbl="alignAccFollowNode1" presStyleIdx="0" presStyleCnt="3">
        <dgm:presLayoutVars>
          <dgm:bulletEnabled val="1"/>
        </dgm:presLayoutVars>
      </dgm:prSet>
      <dgm:spPr/>
    </dgm:pt>
    <dgm:pt modelId="{11B0981F-2200-794D-AAB3-16951BC5F9ED}" type="pres">
      <dgm:prSet presAssocID="{03519B23-A889-CF4A-A943-DFB950E31EFA}" presName="sp" presStyleCnt="0"/>
      <dgm:spPr/>
    </dgm:pt>
    <dgm:pt modelId="{B187D24B-AB75-B148-8A0C-69B83BBD1E20}" type="pres">
      <dgm:prSet presAssocID="{F46B15D5-8C44-234F-B66B-3EFCBA8560F8}" presName="linNode" presStyleCnt="0"/>
      <dgm:spPr/>
    </dgm:pt>
    <dgm:pt modelId="{EB28F8E1-1803-3D48-BFDD-1BADB880AC30}" type="pres">
      <dgm:prSet presAssocID="{F46B15D5-8C44-234F-B66B-3EFCBA8560F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CF7A0E20-768F-2140-BCD0-5F35B223A600}" type="pres">
      <dgm:prSet presAssocID="{F46B15D5-8C44-234F-B66B-3EFCBA8560F8}" presName="descendantText" presStyleLbl="alignAccFollowNode1" presStyleIdx="1" presStyleCnt="3">
        <dgm:presLayoutVars>
          <dgm:bulletEnabled val="1"/>
        </dgm:presLayoutVars>
      </dgm:prSet>
      <dgm:spPr/>
    </dgm:pt>
    <dgm:pt modelId="{418011D9-179E-4344-8F59-9E02A51F193A}" type="pres">
      <dgm:prSet presAssocID="{94EB7EED-482B-B342-92B0-14FBCFE96963}" presName="sp" presStyleCnt="0"/>
      <dgm:spPr/>
    </dgm:pt>
    <dgm:pt modelId="{520250F9-A21F-8C45-A0FC-F8790A1F5BD0}" type="pres">
      <dgm:prSet presAssocID="{F388129B-B58D-8C46-AEAD-42FB15827640}" presName="linNode" presStyleCnt="0"/>
      <dgm:spPr/>
    </dgm:pt>
    <dgm:pt modelId="{E2EE473C-AE25-4F49-A147-3924D1B30FF9}" type="pres">
      <dgm:prSet presAssocID="{F388129B-B58D-8C46-AEAD-42FB1582764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89CE86F1-F7D5-A349-B863-F0BB66F17E3A}" type="pres">
      <dgm:prSet presAssocID="{F388129B-B58D-8C46-AEAD-42FB1582764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C816D802-DDF4-A84E-9D7B-4CEDCEF9C236}" srcId="{F46B15D5-8C44-234F-B66B-3EFCBA8560F8}" destId="{D043EB08-131E-DC40-BF21-1962143B4606}" srcOrd="2" destOrd="0" parTransId="{AC766EB5-EC69-A047-A7E6-40757B5117C8}" sibTransId="{FF4AC0CB-AD71-B740-810B-A4A68BD1FBA9}"/>
    <dgm:cxn modelId="{B5694C13-453C-824B-87DA-89E2869FA422}" type="presOf" srcId="{F388129B-B58D-8C46-AEAD-42FB15827640}" destId="{E2EE473C-AE25-4F49-A147-3924D1B30FF9}" srcOrd="0" destOrd="0" presId="urn:microsoft.com/office/officeart/2005/8/layout/vList5"/>
    <dgm:cxn modelId="{1E86031C-E084-6A49-BE5B-246602D38397}" srcId="{F46B15D5-8C44-234F-B66B-3EFCBA8560F8}" destId="{746E655E-FE0B-2442-B6FB-D6C746C1AAF3}" srcOrd="0" destOrd="0" parTransId="{DA911FA7-2A39-014D-8C51-57DED138E084}" sibTransId="{1A63890E-39F9-D940-A6E6-9C219A4C4EAD}"/>
    <dgm:cxn modelId="{B7E8D336-F00C-174D-A7EF-E2A8979282E4}" srcId="{C89E9437-A32B-8045-ACAB-D28E02046E6B}" destId="{B208C35D-F486-AE42-81A9-1E9400E27F44}" srcOrd="1" destOrd="0" parTransId="{0EDB60EB-02A7-5C4D-8F6E-585B30593322}" sibTransId="{6380E4CF-43EB-204E-B715-210252A2B307}"/>
    <dgm:cxn modelId="{49954239-4B86-6F4F-8642-72371F3D8DB8}" srcId="{C89E9437-A32B-8045-ACAB-D28E02046E6B}" destId="{3F21339B-B4DA-774A-8708-281B07180D21}" srcOrd="0" destOrd="0" parTransId="{E884F1A4-868F-2B41-AE13-FFC3EB6F6650}" sibTransId="{D91B1AB6-8E91-504C-91BA-D1D5E820537E}"/>
    <dgm:cxn modelId="{0C008F3A-568C-714D-95E3-B14CE5C53CC8}" type="presOf" srcId="{F46B15D5-8C44-234F-B66B-3EFCBA8560F8}" destId="{EB28F8E1-1803-3D48-BFDD-1BADB880AC30}" srcOrd="0" destOrd="0" presId="urn:microsoft.com/office/officeart/2005/8/layout/vList5"/>
    <dgm:cxn modelId="{30339C44-961D-7046-8A2E-FE663DD66CBA}" type="presOf" srcId="{746E655E-FE0B-2442-B6FB-D6C746C1AAF3}" destId="{CF7A0E20-768F-2140-BCD0-5F35B223A600}" srcOrd="0" destOrd="0" presId="urn:microsoft.com/office/officeart/2005/8/layout/vList5"/>
    <dgm:cxn modelId="{F88BB74E-210C-734F-982E-0C40A2BAADFF}" srcId="{D0C9BC6E-1FC5-194D-B89C-7DE5C5FB601B}" destId="{F46B15D5-8C44-234F-B66B-3EFCBA8560F8}" srcOrd="1" destOrd="0" parTransId="{AF77F00E-1764-914A-804E-1E75C7F62309}" sibTransId="{94EB7EED-482B-B342-92B0-14FBCFE96963}"/>
    <dgm:cxn modelId="{12F05F52-C547-AD47-93C8-BC1DEA05696E}" type="presOf" srcId="{3F21339B-B4DA-774A-8708-281B07180D21}" destId="{78273133-AF08-1447-B6C8-AEDA51E3366C}" srcOrd="0" destOrd="0" presId="urn:microsoft.com/office/officeart/2005/8/layout/vList5"/>
    <dgm:cxn modelId="{EA825E56-01E8-544E-AE80-ABFD5436A6F0}" type="presOf" srcId="{D36F37FA-D895-4C45-A77C-5659F77F1914}" destId="{CF7A0E20-768F-2140-BCD0-5F35B223A600}" srcOrd="0" destOrd="1" presId="urn:microsoft.com/office/officeart/2005/8/layout/vList5"/>
    <dgm:cxn modelId="{C8938858-4D80-5F4B-AD3F-EBF6B63548EE}" type="presOf" srcId="{C89E9437-A32B-8045-ACAB-D28E02046E6B}" destId="{283EE3F1-AFFB-0E45-935D-BD490A66673B}" srcOrd="0" destOrd="0" presId="urn:microsoft.com/office/officeart/2005/8/layout/vList5"/>
    <dgm:cxn modelId="{57D7FE73-F23C-B248-9E2D-33031660918F}" srcId="{F46B15D5-8C44-234F-B66B-3EFCBA8560F8}" destId="{D36F37FA-D895-4C45-A77C-5659F77F1914}" srcOrd="1" destOrd="0" parTransId="{0BE6CF1C-DDCA-6847-BDE1-AA333EAA5B74}" sibTransId="{38B25126-44B0-4B45-9224-85076709BD56}"/>
    <dgm:cxn modelId="{5AC0C47B-5B97-004B-917B-C91F7827531B}" srcId="{F388129B-B58D-8C46-AEAD-42FB15827640}" destId="{2383EC10-ED00-3640-8D34-354F83D468E2}" srcOrd="1" destOrd="0" parTransId="{AC5CEDE8-62C8-9B43-B10D-C2E319BFC5D6}" sibTransId="{6A0A6135-EDD0-654A-B86D-1B4E0BEF9A3B}"/>
    <dgm:cxn modelId="{E3D04684-073D-DA42-964F-1C65ABF4FD10}" type="presOf" srcId="{45067F74-8D61-954D-B0D7-6FBFFB33D002}" destId="{78273133-AF08-1447-B6C8-AEDA51E3366C}" srcOrd="0" destOrd="2" presId="urn:microsoft.com/office/officeart/2005/8/layout/vList5"/>
    <dgm:cxn modelId="{A4B8CA8C-95A3-5543-8DC5-DE8E17D71E23}" srcId="{F388129B-B58D-8C46-AEAD-42FB15827640}" destId="{4D3D91E7-1F7C-DF4D-9424-D82C695907B8}" srcOrd="0" destOrd="0" parTransId="{74E28CD5-F284-E84F-8C98-07B6B4F7D537}" sibTransId="{D5E68B9A-4358-EE46-864E-E729CF171C27}"/>
    <dgm:cxn modelId="{88701F95-1C00-D249-A3E9-A5DD2B57F103}" srcId="{C89E9437-A32B-8045-ACAB-D28E02046E6B}" destId="{45067F74-8D61-954D-B0D7-6FBFFB33D002}" srcOrd="2" destOrd="0" parTransId="{27E030F0-A6AC-EE4A-850D-2F781221132B}" sibTransId="{53D8074B-0351-774F-ACFD-5E00357D773E}"/>
    <dgm:cxn modelId="{0DDEB8AE-CB2F-8349-AE90-0D824916DF04}" type="presOf" srcId="{D0C9BC6E-1FC5-194D-B89C-7DE5C5FB601B}" destId="{877ED2FC-2010-1546-8328-E74D4FDBC586}" srcOrd="0" destOrd="0" presId="urn:microsoft.com/office/officeart/2005/8/layout/vList5"/>
    <dgm:cxn modelId="{BE4911B5-BD88-DE4D-BC04-775E149F0874}" type="presOf" srcId="{2383EC10-ED00-3640-8D34-354F83D468E2}" destId="{89CE86F1-F7D5-A349-B863-F0BB66F17E3A}" srcOrd="0" destOrd="1" presId="urn:microsoft.com/office/officeart/2005/8/layout/vList5"/>
    <dgm:cxn modelId="{E0958CB5-0407-3745-B8D4-F3BBFFFD87C2}" type="presOf" srcId="{D043EB08-131E-DC40-BF21-1962143B4606}" destId="{CF7A0E20-768F-2140-BCD0-5F35B223A600}" srcOrd="0" destOrd="2" presId="urn:microsoft.com/office/officeart/2005/8/layout/vList5"/>
    <dgm:cxn modelId="{27FCF0BA-EC5B-3442-B5BF-A06D7A1FDEAC}" type="presOf" srcId="{B208C35D-F486-AE42-81A9-1E9400E27F44}" destId="{78273133-AF08-1447-B6C8-AEDA51E3366C}" srcOrd="0" destOrd="1" presId="urn:microsoft.com/office/officeart/2005/8/layout/vList5"/>
    <dgm:cxn modelId="{064EE6C8-1545-684D-8789-5C2F4D1FC494}" type="presOf" srcId="{4D3D91E7-1F7C-DF4D-9424-D82C695907B8}" destId="{89CE86F1-F7D5-A349-B863-F0BB66F17E3A}" srcOrd="0" destOrd="0" presId="urn:microsoft.com/office/officeart/2005/8/layout/vList5"/>
    <dgm:cxn modelId="{858246E8-B9C2-1A42-B491-AEE70C36A3B2}" srcId="{D0C9BC6E-1FC5-194D-B89C-7DE5C5FB601B}" destId="{F388129B-B58D-8C46-AEAD-42FB15827640}" srcOrd="2" destOrd="0" parTransId="{A7FB3EB3-F22F-7B48-8AD9-B0A6EEFC2F68}" sibTransId="{A329C561-C7CB-6549-A395-E8B02A7F92D0}"/>
    <dgm:cxn modelId="{90D044F8-0BFD-CC46-A1E7-AF11BD7D4403}" srcId="{D0C9BC6E-1FC5-194D-B89C-7DE5C5FB601B}" destId="{C89E9437-A32B-8045-ACAB-D28E02046E6B}" srcOrd="0" destOrd="0" parTransId="{0D99BCB8-8F62-D048-96A9-14AA8E79A433}" sibTransId="{03519B23-A889-CF4A-A943-DFB950E31EFA}"/>
    <dgm:cxn modelId="{400AB723-6591-B947-80F7-AC85BC94D557}" type="presParOf" srcId="{877ED2FC-2010-1546-8328-E74D4FDBC586}" destId="{F1B57AAF-5D9D-6F4F-ADBA-67C8063398AB}" srcOrd="0" destOrd="0" presId="urn:microsoft.com/office/officeart/2005/8/layout/vList5"/>
    <dgm:cxn modelId="{B8D415EB-6A08-1644-9972-6F8A68F94526}" type="presParOf" srcId="{F1B57AAF-5D9D-6F4F-ADBA-67C8063398AB}" destId="{283EE3F1-AFFB-0E45-935D-BD490A66673B}" srcOrd="0" destOrd="0" presId="urn:microsoft.com/office/officeart/2005/8/layout/vList5"/>
    <dgm:cxn modelId="{2DACA5EC-4179-3C44-8E4B-B930E572EFB7}" type="presParOf" srcId="{F1B57AAF-5D9D-6F4F-ADBA-67C8063398AB}" destId="{78273133-AF08-1447-B6C8-AEDA51E3366C}" srcOrd="1" destOrd="0" presId="urn:microsoft.com/office/officeart/2005/8/layout/vList5"/>
    <dgm:cxn modelId="{1FC7ED91-C253-0848-BF0C-15D623573558}" type="presParOf" srcId="{877ED2FC-2010-1546-8328-E74D4FDBC586}" destId="{11B0981F-2200-794D-AAB3-16951BC5F9ED}" srcOrd="1" destOrd="0" presId="urn:microsoft.com/office/officeart/2005/8/layout/vList5"/>
    <dgm:cxn modelId="{09AACE10-1F22-7645-87BB-E6162B48D825}" type="presParOf" srcId="{877ED2FC-2010-1546-8328-E74D4FDBC586}" destId="{B187D24B-AB75-B148-8A0C-69B83BBD1E20}" srcOrd="2" destOrd="0" presId="urn:microsoft.com/office/officeart/2005/8/layout/vList5"/>
    <dgm:cxn modelId="{B53390BC-28CB-F14F-A12C-9A9B6E8D8489}" type="presParOf" srcId="{B187D24B-AB75-B148-8A0C-69B83BBD1E20}" destId="{EB28F8E1-1803-3D48-BFDD-1BADB880AC30}" srcOrd="0" destOrd="0" presId="urn:microsoft.com/office/officeart/2005/8/layout/vList5"/>
    <dgm:cxn modelId="{33DD4AD1-783B-A146-A1CA-7A6A79798FCF}" type="presParOf" srcId="{B187D24B-AB75-B148-8A0C-69B83BBD1E20}" destId="{CF7A0E20-768F-2140-BCD0-5F35B223A600}" srcOrd="1" destOrd="0" presId="urn:microsoft.com/office/officeart/2005/8/layout/vList5"/>
    <dgm:cxn modelId="{EA564F80-1FAE-7D45-8B83-A4276C7D111D}" type="presParOf" srcId="{877ED2FC-2010-1546-8328-E74D4FDBC586}" destId="{418011D9-179E-4344-8F59-9E02A51F193A}" srcOrd="3" destOrd="0" presId="urn:microsoft.com/office/officeart/2005/8/layout/vList5"/>
    <dgm:cxn modelId="{FC9146C4-4E2B-D142-9DB9-0F268B433A42}" type="presParOf" srcId="{877ED2FC-2010-1546-8328-E74D4FDBC586}" destId="{520250F9-A21F-8C45-A0FC-F8790A1F5BD0}" srcOrd="4" destOrd="0" presId="urn:microsoft.com/office/officeart/2005/8/layout/vList5"/>
    <dgm:cxn modelId="{3B3A47B2-D133-2F44-87DC-268E831B5BEB}" type="presParOf" srcId="{520250F9-A21F-8C45-A0FC-F8790A1F5BD0}" destId="{E2EE473C-AE25-4F49-A147-3924D1B30FF9}" srcOrd="0" destOrd="0" presId="urn:microsoft.com/office/officeart/2005/8/layout/vList5"/>
    <dgm:cxn modelId="{19F620AC-0909-6446-B6F9-BD044C3B04AB}" type="presParOf" srcId="{520250F9-A21F-8C45-A0FC-F8790A1F5BD0}" destId="{89CE86F1-F7D5-A349-B863-F0BB66F17E3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8E25C6-D61B-A14F-A4BA-463561EBB16F}" type="doc">
      <dgm:prSet loTypeId="urn:microsoft.com/office/officeart/2005/8/layout/orgChar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F471F83-00F2-464F-BFA3-C49C59703651}">
      <dgm:prSet phldrT="[Text]" custT="1"/>
      <dgm:spPr/>
      <dgm:t>
        <a:bodyPr/>
        <a:lstStyle/>
        <a:p>
          <a:r>
            <a:rPr lang="en-US" sz="1600" b="1" dirty="0" err="1"/>
            <a:t>Começo</a:t>
          </a:r>
          <a:r>
            <a:rPr lang="en-US" sz="1600" b="1" dirty="0"/>
            <a:t> do </a:t>
          </a:r>
          <a:r>
            <a:rPr lang="en-US" sz="1600" b="1" dirty="0" err="1"/>
            <a:t>Prazo</a:t>
          </a:r>
          <a:endParaRPr lang="en-US" sz="1600" b="1" dirty="0"/>
        </a:p>
      </dgm:t>
    </dgm:pt>
    <dgm:pt modelId="{5187A3C5-B39F-A341-8124-78A0982DD08B}" type="parTrans" cxnId="{6D19335D-3A98-B542-827B-692290BB1664}">
      <dgm:prSet/>
      <dgm:spPr/>
      <dgm:t>
        <a:bodyPr/>
        <a:lstStyle/>
        <a:p>
          <a:endParaRPr lang="en-US" sz="1600" b="1"/>
        </a:p>
      </dgm:t>
    </dgm:pt>
    <dgm:pt modelId="{AF6DEBCE-BB77-844B-9C4A-E859549B59BF}" type="sibTrans" cxnId="{6D19335D-3A98-B542-827B-692290BB1664}">
      <dgm:prSet/>
      <dgm:spPr/>
      <dgm:t>
        <a:bodyPr/>
        <a:lstStyle/>
        <a:p>
          <a:endParaRPr lang="en-US" sz="1600" b="1"/>
        </a:p>
      </dgm:t>
    </dgm:pt>
    <dgm:pt modelId="{AE88F7C1-440E-6D40-8D29-2A387DD16718}">
      <dgm:prSet phldrT="[Text]" custT="1"/>
      <dgm:spPr/>
      <dgm:t>
        <a:bodyPr/>
        <a:lstStyle/>
        <a:p>
          <a:r>
            <a:rPr lang="en-US" sz="1600" b="1" dirty="0" err="1"/>
            <a:t>Citação</a:t>
          </a:r>
          <a:r>
            <a:rPr lang="en-US" sz="1600" b="1" dirty="0"/>
            <a:t> </a:t>
          </a:r>
          <a:r>
            <a:rPr lang="en-US" sz="1600" b="1" dirty="0" err="1"/>
            <a:t>ou</a:t>
          </a:r>
          <a:r>
            <a:rPr lang="en-US" sz="1600" b="1" dirty="0"/>
            <a:t> </a:t>
          </a:r>
          <a:r>
            <a:rPr lang="en-US" sz="1600" b="1" dirty="0" err="1"/>
            <a:t>Intimação</a:t>
          </a:r>
          <a:r>
            <a:rPr lang="en-US" sz="1600" b="1" dirty="0"/>
            <a:t> </a:t>
          </a:r>
          <a:r>
            <a:rPr lang="en-US" sz="1600" b="1" dirty="0" err="1"/>
            <a:t>por</a:t>
          </a:r>
          <a:r>
            <a:rPr lang="en-US" sz="1600" b="1" dirty="0"/>
            <a:t> </a:t>
          </a:r>
          <a:r>
            <a:rPr lang="en-US" sz="1600" b="1" dirty="0" err="1"/>
            <a:t>Correio</a:t>
          </a:r>
          <a:endParaRPr lang="en-US" sz="1600" b="1" dirty="0"/>
        </a:p>
      </dgm:t>
    </dgm:pt>
    <dgm:pt modelId="{FC92B020-4413-4E44-9E28-115493CC9419}" type="parTrans" cxnId="{976BDC27-E900-DA4D-94D7-85345292181D}">
      <dgm:prSet/>
      <dgm:spPr/>
      <dgm:t>
        <a:bodyPr/>
        <a:lstStyle/>
        <a:p>
          <a:endParaRPr lang="en-US" sz="1600" b="1"/>
        </a:p>
      </dgm:t>
    </dgm:pt>
    <dgm:pt modelId="{3FE8DE42-113F-244A-8BA6-E73DFEED23A1}" type="sibTrans" cxnId="{976BDC27-E900-DA4D-94D7-85345292181D}">
      <dgm:prSet/>
      <dgm:spPr/>
      <dgm:t>
        <a:bodyPr/>
        <a:lstStyle/>
        <a:p>
          <a:endParaRPr lang="en-US" sz="1600" b="1"/>
        </a:p>
      </dgm:t>
    </dgm:pt>
    <dgm:pt modelId="{584DFBF8-47C5-DB44-AB0D-8AE8D569C20C}">
      <dgm:prSet phldrT="[Text]" custT="1"/>
      <dgm:spPr/>
      <dgm:t>
        <a:bodyPr/>
        <a:lstStyle/>
        <a:p>
          <a:r>
            <a:rPr lang="en-US" sz="1600" b="1" dirty="0" err="1"/>
            <a:t>Citação</a:t>
          </a:r>
          <a:r>
            <a:rPr lang="en-US" sz="1600" b="1" dirty="0"/>
            <a:t> </a:t>
          </a:r>
          <a:r>
            <a:rPr lang="en-US" sz="1600" b="1" dirty="0" err="1"/>
            <a:t>ou</a:t>
          </a:r>
          <a:r>
            <a:rPr lang="en-US" sz="1600" b="1" dirty="0"/>
            <a:t> </a:t>
          </a:r>
          <a:r>
            <a:rPr lang="en-US" sz="1600" b="1" dirty="0" err="1"/>
            <a:t>Intimação</a:t>
          </a:r>
          <a:r>
            <a:rPr lang="en-US" sz="1600" b="1" dirty="0"/>
            <a:t> </a:t>
          </a:r>
          <a:r>
            <a:rPr lang="en-US" sz="1600" b="1" dirty="0" err="1"/>
            <a:t>por</a:t>
          </a:r>
          <a:r>
            <a:rPr lang="en-US" sz="1600" b="1" dirty="0"/>
            <a:t> </a:t>
          </a:r>
          <a:r>
            <a:rPr lang="en-US" sz="1600" b="1" dirty="0" err="1"/>
            <a:t>Oficial</a:t>
          </a:r>
          <a:r>
            <a:rPr lang="en-US" sz="1600" b="1" dirty="0"/>
            <a:t> de </a:t>
          </a:r>
          <a:r>
            <a:rPr lang="en-US" sz="1600" b="1" dirty="0" err="1"/>
            <a:t>Justiça</a:t>
          </a:r>
          <a:endParaRPr lang="en-US" sz="1600" b="1" dirty="0"/>
        </a:p>
      </dgm:t>
    </dgm:pt>
    <dgm:pt modelId="{9BEE7B62-2170-AD4F-AEE0-91AA0B30167C}" type="parTrans" cxnId="{22674BAA-1C28-834B-84A4-8A2FC4E2074B}">
      <dgm:prSet/>
      <dgm:spPr/>
      <dgm:t>
        <a:bodyPr/>
        <a:lstStyle/>
        <a:p>
          <a:endParaRPr lang="en-US" sz="1600" b="1"/>
        </a:p>
      </dgm:t>
    </dgm:pt>
    <dgm:pt modelId="{C959807E-B580-F64B-A534-9396F2A1F7D6}" type="sibTrans" cxnId="{22674BAA-1C28-834B-84A4-8A2FC4E2074B}">
      <dgm:prSet/>
      <dgm:spPr/>
      <dgm:t>
        <a:bodyPr/>
        <a:lstStyle/>
        <a:p>
          <a:endParaRPr lang="en-US" sz="1600" b="1"/>
        </a:p>
      </dgm:t>
    </dgm:pt>
    <dgm:pt modelId="{F3E8A3CC-A8B0-474A-8F57-5290422F13B9}">
      <dgm:prSet phldrT="[Text]" custT="1"/>
      <dgm:spPr/>
      <dgm:t>
        <a:bodyPr/>
        <a:lstStyle/>
        <a:p>
          <a:r>
            <a:rPr lang="en-US" sz="1600" b="1" dirty="0" err="1"/>
            <a:t>Citação</a:t>
          </a:r>
          <a:r>
            <a:rPr lang="en-US" sz="1600" b="1" dirty="0"/>
            <a:t> </a:t>
          </a:r>
          <a:r>
            <a:rPr lang="en-US" sz="1600" b="1" dirty="0" err="1"/>
            <a:t>ou</a:t>
          </a:r>
          <a:r>
            <a:rPr lang="en-US" sz="1600" b="1" dirty="0"/>
            <a:t> </a:t>
          </a:r>
          <a:r>
            <a:rPr lang="en-US" sz="1600" b="1" dirty="0" err="1"/>
            <a:t>Intimação</a:t>
          </a:r>
          <a:r>
            <a:rPr lang="en-US" sz="1600" b="1" dirty="0"/>
            <a:t> </a:t>
          </a:r>
          <a:r>
            <a:rPr lang="en-US" sz="1600" b="1" dirty="0" err="1"/>
            <a:t>por</a:t>
          </a:r>
          <a:r>
            <a:rPr lang="en-US" sz="1600" b="1" dirty="0"/>
            <a:t> </a:t>
          </a:r>
          <a:r>
            <a:rPr lang="en-US" sz="1600" b="1" dirty="0" err="1"/>
            <a:t>ato</a:t>
          </a:r>
          <a:r>
            <a:rPr lang="en-US" sz="1600" b="1" dirty="0"/>
            <a:t> do </a:t>
          </a:r>
          <a:r>
            <a:rPr lang="en-US" sz="1600" b="1" dirty="0" err="1"/>
            <a:t>Escrivão</a:t>
          </a:r>
          <a:endParaRPr lang="en-US" sz="1600" b="1" dirty="0"/>
        </a:p>
      </dgm:t>
    </dgm:pt>
    <dgm:pt modelId="{A5A2CD51-C713-0D46-91D6-7EC1E352C83F}" type="parTrans" cxnId="{A1867E46-1B48-D74B-BB3E-0C097CCA75A2}">
      <dgm:prSet/>
      <dgm:spPr/>
      <dgm:t>
        <a:bodyPr/>
        <a:lstStyle/>
        <a:p>
          <a:endParaRPr lang="en-US" sz="1600" b="1"/>
        </a:p>
      </dgm:t>
    </dgm:pt>
    <dgm:pt modelId="{27288E47-6D9E-E149-B9BC-D401764018B2}" type="sibTrans" cxnId="{A1867E46-1B48-D74B-BB3E-0C097CCA75A2}">
      <dgm:prSet/>
      <dgm:spPr/>
      <dgm:t>
        <a:bodyPr/>
        <a:lstStyle/>
        <a:p>
          <a:endParaRPr lang="en-US" sz="1600" b="1"/>
        </a:p>
      </dgm:t>
    </dgm:pt>
    <dgm:pt modelId="{3ECA1690-8CF3-E648-8857-A27EE408958A}">
      <dgm:prSet phldrT="[Text]" custT="1"/>
      <dgm:spPr/>
      <dgm:t>
        <a:bodyPr/>
        <a:lstStyle/>
        <a:p>
          <a:r>
            <a:rPr lang="en-US" sz="1600" b="1" dirty="0"/>
            <a:t>Data da </a:t>
          </a:r>
          <a:r>
            <a:rPr lang="en-US" sz="1600" b="1" dirty="0" err="1"/>
            <a:t>Juntada</a:t>
          </a:r>
          <a:r>
            <a:rPr lang="en-US" sz="1600" b="1" dirty="0"/>
            <a:t> do AR </a:t>
          </a:r>
          <a:r>
            <a:rPr lang="en-US" sz="1600" b="1" dirty="0" err="1"/>
            <a:t>positivo</a:t>
          </a:r>
          <a:endParaRPr lang="en-US" sz="1600" b="1" dirty="0"/>
        </a:p>
      </dgm:t>
    </dgm:pt>
    <dgm:pt modelId="{795EE65F-F663-7C48-A657-22D06B4D2509}" type="parTrans" cxnId="{33EBA5F4-92AA-ED43-A325-F3B547C79B36}">
      <dgm:prSet/>
      <dgm:spPr/>
      <dgm:t>
        <a:bodyPr/>
        <a:lstStyle/>
        <a:p>
          <a:endParaRPr lang="en-US" sz="1600" b="1"/>
        </a:p>
      </dgm:t>
    </dgm:pt>
    <dgm:pt modelId="{2B0A2510-8668-5C4A-B629-4E2E0C777187}" type="sibTrans" cxnId="{33EBA5F4-92AA-ED43-A325-F3B547C79B36}">
      <dgm:prSet/>
      <dgm:spPr/>
      <dgm:t>
        <a:bodyPr/>
        <a:lstStyle/>
        <a:p>
          <a:endParaRPr lang="en-US" sz="1600" b="1"/>
        </a:p>
      </dgm:t>
    </dgm:pt>
    <dgm:pt modelId="{D4874AA1-3990-BE42-95CE-459167D39BAC}">
      <dgm:prSet phldrT="[Text]" custT="1"/>
      <dgm:spPr/>
      <dgm:t>
        <a:bodyPr/>
        <a:lstStyle/>
        <a:p>
          <a:r>
            <a:rPr lang="en-US" sz="1600" b="1" dirty="0"/>
            <a:t>Data da </a:t>
          </a:r>
          <a:r>
            <a:rPr lang="en-US" sz="1600" b="1" dirty="0" err="1"/>
            <a:t>Juntada</a:t>
          </a:r>
          <a:r>
            <a:rPr lang="en-US" sz="1600" b="1" dirty="0"/>
            <a:t> do </a:t>
          </a:r>
          <a:r>
            <a:rPr lang="en-US" sz="1600" b="1" dirty="0" err="1"/>
            <a:t>Mandado</a:t>
          </a:r>
          <a:r>
            <a:rPr lang="en-US" sz="1600" b="1" dirty="0"/>
            <a:t> </a:t>
          </a:r>
          <a:r>
            <a:rPr lang="en-US" sz="1600" b="1" dirty="0" err="1"/>
            <a:t>Cumprido</a:t>
          </a:r>
          <a:endParaRPr lang="en-US" sz="1600" b="1" dirty="0"/>
        </a:p>
      </dgm:t>
    </dgm:pt>
    <dgm:pt modelId="{B49A97D7-4625-0B4E-B0DA-EFDC505BE0E8}" type="parTrans" cxnId="{621F1A6C-FFDE-5243-8C47-4034D8948D35}">
      <dgm:prSet/>
      <dgm:spPr/>
      <dgm:t>
        <a:bodyPr/>
        <a:lstStyle/>
        <a:p>
          <a:endParaRPr lang="en-US" sz="1600" b="1"/>
        </a:p>
      </dgm:t>
    </dgm:pt>
    <dgm:pt modelId="{14A7C0EB-A1FE-3E4E-AD4B-A5C165E606F0}" type="sibTrans" cxnId="{621F1A6C-FFDE-5243-8C47-4034D8948D35}">
      <dgm:prSet/>
      <dgm:spPr/>
      <dgm:t>
        <a:bodyPr/>
        <a:lstStyle/>
        <a:p>
          <a:endParaRPr lang="en-US" sz="1600" b="1"/>
        </a:p>
      </dgm:t>
    </dgm:pt>
    <dgm:pt modelId="{FBBE5D0F-BD87-BA4C-B99E-FD6339C33090}">
      <dgm:prSet phldrT="[Text]" custT="1"/>
      <dgm:spPr/>
      <dgm:t>
        <a:bodyPr/>
        <a:lstStyle/>
        <a:p>
          <a:r>
            <a:rPr lang="en-US" sz="1600" b="1" dirty="0"/>
            <a:t>Data da </a:t>
          </a:r>
          <a:r>
            <a:rPr lang="en-US" sz="1600" b="1" dirty="0" err="1"/>
            <a:t>Ocorrência</a:t>
          </a:r>
          <a:endParaRPr lang="en-US" sz="1600" b="1" dirty="0"/>
        </a:p>
      </dgm:t>
    </dgm:pt>
    <dgm:pt modelId="{62BB5ADE-651A-6D4C-BE46-B99FA9C121F9}" type="parTrans" cxnId="{53067653-63C0-1845-A8A3-8499B5B67AC5}">
      <dgm:prSet/>
      <dgm:spPr/>
      <dgm:t>
        <a:bodyPr/>
        <a:lstStyle/>
        <a:p>
          <a:endParaRPr lang="en-US" sz="1600" b="1"/>
        </a:p>
      </dgm:t>
    </dgm:pt>
    <dgm:pt modelId="{B76CAB9F-B240-CF44-8FE8-D16304438A69}" type="sibTrans" cxnId="{53067653-63C0-1845-A8A3-8499B5B67AC5}">
      <dgm:prSet/>
      <dgm:spPr/>
      <dgm:t>
        <a:bodyPr/>
        <a:lstStyle/>
        <a:p>
          <a:endParaRPr lang="en-US" sz="1600" b="1"/>
        </a:p>
      </dgm:t>
    </dgm:pt>
    <dgm:pt modelId="{258C57E3-38F6-4E42-A95B-8762542A8B5A}" type="pres">
      <dgm:prSet presAssocID="{2B8E25C6-D61B-A14F-A4BA-463561EBB16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F1F71CC-DACC-E041-A951-B68DF8739BE7}" type="pres">
      <dgm:prSet presAssocID="{1F471F83-00F2-464F-BFA3-C49C59703651}" presName="hierRoot1" presStyleCnt="0">
        <dgm:presLayoutVars>
          <dgm:hierBranch val="init"/>
        </dgm:presLayoutVars>
      </dgm:prSet>
      <dgm:spPr/>
    </dgm:pt>
    <dgm:pt modelId="{94C1B877-53E6-EF4B-BA57-64972C127764}" type="pres">
      <dgm:prSet presAssocID="{1F471F83-00F2-464F-BFA3-C49C59703651}" presName="rootComposite1" presStyleCnt="0"/>
      <dgm:spPr/>
    </dgm:pt>
    <dgm:pt modelId="{771A5544-5B65-4446-8454-43474D10710D}" type="pres">
      <dgm:prSet presAssocID="{1F471F83-00F2-464F-BFA3-C49C59703651}" presName="rootText1" presStyleLbl="node0" presStyleIdx="0" presStyleCnt="1">
        <dgm:presLayoutVars>
          <dgm:chPref val="3"/>
        </dgm:presLayoutVars>
      </dgm:prSet>
      <dgm:spPr/>
    </dgm:pt>
    <dgm:pt modelId="{05AB69B9-0C9B-F74A-9548-730207C047CA}" type="pres">
      <dgm:prSet presAssocID="{1F471F83-00F2-464F-BFA3-C49C59703651}" presName="rootConnector1" presStyleLbl="node1" presStyleIdx="0" presStyleCnt="0"/>
      <dgm:spPr/>
    </dgm:pt>
    <dgm:pt modelId="{B638ABC7-5798-0247-AC3B-C6DD4F17B095}" type="pres">
      <dgm:prSet presAssocID="{1F471F83-00F2-464F-BFA3-C49C59703651}" presName="hierChild2" presStyleCnt="0"/>
      <dgm:spPr/>
    </dgm:pt>
    <dgm:pt modelId="{0F977058-D0B6-F74C-BF84-660A0F15E0F4}" type="pres">
      <dgm:prSet presAssocID="{FC92B020-4413-4E44-9E28-115493CC9419}" presName="Name37" presStyleLbl="parChTrans1D2" presStyleIdx="0" presStyleCnt="3"/>
      <dgm:spPr/>
    </dgm:pt>
    <dgm:pt modelId="{53255717-BF6F-D848-A566-26A6212E8D8C}" type="pres">
      <dgm:prSet presAssocID="{AE88F7C1-440E-6D40-8D29-2A387DD16718}" presName="hierRoot2" presStyleCnt="0">
        <dgm:presLayoutVars>
          <dgm:hierBranch val="init"/>
        </dgm:presLayoutVars>
      </dgm:prSet>
      <dgm:spPr/>
    </dgm:pt>
    <dgm:pt modelId="{F8F429C9-0830-1748-A218-DC3B728A23C3}" type="pres">
      <dgm:prSet presAssocID="{AE88F7C1-440E-6D40-8D29-2A387DD16718}" presName="rootComposite" presStyleCnt="0"/>
      <dgm:spPr/>
    </dgm:pt>
    <dgm:pt modelId="{BA861D9B-B290-5E4B-B798-39AE7192047D}" type="pres">
      <dgm:prSet presAssocID="{AE88F7C1-440E-6D40-8D29-2A387DD16718}" presName="rootText" presStyleLbl="node2" presStyleIdx="0" presStyleCnt="3">
        <dgm:presLayoutVars>
          <dgm:chPref val="3"/>
        </dgm:presLayoutVars>
      </dgm:prSet>
      <dgm:spPr/>
    </dgm:pt>
    <dgm:pt modelId="{262E40B3-ED20-444D-BAA8-9B06B7960EB6}" type="pres">
      <dgm:prSet presAssocID="{AE88F7C1-440E-6D40-8D29-2A387DD16718}" presName="rootConnector" presStyleLbl="node2" presStyleIdx="0" presStyleCnt="3"/>
      <dgm:spPr/>
    </dgm:pt>
    <dgm:pt modelId="{6C36AD80-21A3-4A48-BD39-2CF83BC22D71}" type="pres">
      <dgm:prSet presAssocID="{AE88F7C1-440E-6D40-8D29-2A387DD16718}" presName="hierChild4" presStyleCnt="0"/>
      <dgm:spPr/>
    </dgm:pt>
    <dgm:pt modelId="{322DAC0A-F331-4941-87F5-F45CAC13857A}" type="pres">
      <dgm:prSet presAssocID="{795EE65F-F663-7C48-A657-22D06B4D2509}" presName="Name37" presStyleLbl="parChTrans1D3" presStyleIdx="0" presStyleCnt="3"/>
      <dgm:spPr/>
    </dgm:pt>
    <dgm:pt modelId="{55FCF640-1B21-2442-AA4D-64606F8DF60B}" type="pres">
      <dgm:prSet presAssocID="{3ECA1690-8CF3-E648-8857-A27EE408958A}" presName="hierRoot2" presStyleCnt="0">
        <dgm:presLayoutVars>
          <dgm:hierBranch val="init"/>
        </dgm:presLayoutVars>
      </dgm:prSet>
      <dgm:spPr/>
    </dgm:pt>
    <dgm:pt modelId="{EE7156AA-27F1-5C40-B774-E1CBB2067D98}" type="pres">
      <dgm:prSet presAssocID="{3ECA1690-8CF3-E648-8857-A27EE408958A}" presName="rootComposite" presStyleCnt="0"/>
      <dgm:spPr/>
    </dgm:pt>
    <dgm:pt modelId="{EC6550EC-01A0-DF42-A73F-C582796E5DE1}" type="pres">
      <dgm:prSet presAssocID="{3ECA1690-8CF3-E648-8857-A27EE408958A}" presName="rootText" presStyleLbl="node3" presStyleIdx="0" presStyleCnt="3">
        <dgm:presLayoutVars>
          <dgm:chPref val="3"/>
        </dgm:presLayoutVars>
      </dgm:prSet>
      <dgm:spPr/>
    </dgm:pt>
    <dgm:pt modelId="{A73D1859-7A50-8446-9D46-6396081FFA0F}" type="pres">
      <dgm:prSet presAssocID="{3ECA1690-8CF3-E648-8857-A27EE408958A}" presName="rootConnector" presStyleLbl="node3" presStyleIdx="0" presStyleCnt="3"/>
      <dgm:spPr/>
    </dgm:pt>
    <dgm:pt modelId="{25D1B6C2-052F-A049-920C-36B8FCD7C01A}" type="pres">
      <dgm:prSet presAssocID="{3ECA1690-8CF3-E648-8857-A27EE408958A}" presName="hierChild4" presStyleCnt="0"/>
      <dgm:spPr/>
    </dgm:pt>
    <dgm:pt modelId="{8134DC67-3BA4-FF48-B919-58C84B8B3A64}" type="pres">
      <dgm:prSet presAssocID="{3ECA1690-8CF3-E648-8857-A27EE408958A}" presName="hierChild5" presStyleCnt="0"/>
      <dgm:spPr/>
    </dgm:pt>
    <dgm:pt modelId="{16AEBDBA-7C9B-2A4E-9CCC-E23F74135130}" type="pres">
      <dgm:prSet presAssocID="{AE88F7C1-440E-6D40-8D29-2A387DD16718}" presName="hierChild5" presStyleCnt="0"/>
      <dgm:spPr/>
    </dgm:pt>
    <dgm:pt modelId="{1F69A55D-3EC4-7546-B917-97F3FA4DCEAE}" type="pres">
      <dgm:prSet presAssocID="{9BEE7B62-2170-AD4F-AEE0-91AA0B30167C}" presName="Name37" presStyleLbl="parChTrans1D2" presStyleIdx="1" presStyleCnt="3"/>
      <dgm:spPr/>
    </dgm:pt>
    <dgm:pt modelId="{2D0E9BE5-8B57-EA49-9AA2-C25E69FDA7A4}" type="pres">
      <dgm:prSet presAssocID="{584DFBF8-47C5-DB44-AB0D-8AE8D569C20C}" presName="hierRoot2" presStyleCnt="0">
        <dgm:presLayoutVars>
          <dgm:hierBranch val="init"/>
        </dgm:presLayoutVars>
      </dgm:prSet>
      <dgm:spPr/>
    </dgm:pt>
    <dgm:pt modelId="{66EDDD04-E1AA-6944-BE1F-118B0DC06ABF}" type="pres">
      <dgm:prSet presAssocID="{584DFBF8-47C5-DB44-AB0D-8AE8D569C20C}" presName="rootComposite" presStyleCnt="0"/>
      <dgm:spPr/>
    </dgm:pt>
    <dgm:pt modelId="{E2FD287E-1E19-9241-81BA-C7507EDFC25B}" type="pres">
      <dgm:prSet presAssocID="{584DFBF8-47C5-DB44-AB0D-8AE8D569C20C}" presName="rootText" presStyleLbl="node2" presStyleIdx="1" presStyleCnt="3">
        <dgm:presLayoutVars>
          <dgm:chPref val="3"/>
        </dgm:presLayoutVars>
      </dgm:prSet>
      <dgm:spPr/>
    </dgm:pt>
    <dgm:pt modelId="{61B2FF47-9428-E04A-8527-899DE33ABCBB}" type="pres">
      <dgm:prSet presAssocID="{584DFBF8-47C5-DB44-AB0D-8AE8D569C20C}" presName="rootConnector" presStyleLbl="node2" presStyleIdx="1" presStyleCnt="3"/>
      <dgm:spPr/>
    </dgm:pt>
    <dgm:pt modelId="{94ADA9F4-8960-914E-AC06-41B9C210AC78}" type="pres">
      <dgm:prSet presAssocID="{584DFBF8-47C5-DB44-AB0D-8AE8D569C20C}" presName="hierChild4" presStyleCnt="0"/>
      <dgm:spPr/>
    </dgm:pt>
    <dgm:pt modelId="{AC0F700B-17C6-6E49-9B45-6EAF37090B63}" type="pres">
      <dgm:prSet presAssocID="{B49A97D7-4625-0B4E-B0DA-EFDC505BE0E8}" presName="Name37" presStyleLbl="parChTrans1D3" presStyleIdx="1" presStyleCnt="3"/>
      <dgm:spPr/>
    </dgm:pt>
    <dgm:pt modelId="{38F57865-7E53-8047-B857-B43C7C10C1B0}" type="pres">
      <dgm:prSet presAssocID="{D4874AA1-3990-BE42-95CE-459167D39BAC}" presName="hierRoot2" presStyleCnt="0">
        <dgm:presLayoutVars>
          <dgm:hierBranch val="init"/>
        </dgm:presLayoutVars>
      </dgm:prSet>
      <dgm:spPr/>
    </dgm:pt>
    <dgm:pt modelId="{AC7AEA5E-343E-2D4B-BBB0-F26D0466980F}" type="pres">
      <dgm:prSet presAssocID="{D4874AA1-3990-BE42-95CE-459167D39BAC}" presName="rootComposite" presStyleCnt="0"/>
      <dgm:spPr/>
    </dgm:pt>
    <dgm:pt modelId="{C98EB856-A190-9645-97A5-60CAB5E19D5F}" type="pres">
      <dgm:prSet presAssocID="{D4874AA1-3990-BE42-95CE-459167D39BAC}" presName="rootText" presStyleLbl="node3" presStyleIdx="1" presStyleCnt="3">
        <dgm:presLayoutVars>
          <dgm:chPref val="3"/>
        </dgm:presLayoutVars>
      </dgm:prSet>
      <dgm:spPr/>
    </dgm:pt>
    <dgm:pt modelId="{08178EF8-6DA6-BC4F-9939-FAB773EAE56C}" type="pres">
      <dgm:prSet presAssocID="{D4874AA1-3990-BE42-95CE-459167D39BAC}" presName="rootConnector" presStyleLbl="node3" presStyleIdx="1" presStyleCnt="3"/>
      <dgm:spPr/>
    </dgm:pt>
    <dgm:pt modelId="{892A0756-16F1-1642-BFF8-9B272D86A307}" type="pres">
      <dgm:prSet presAssocID="{D4874AA1-3990-BE42-95CE-459167D39BAC}" presName="hierChild4" presStyleCnt="0"/>
      <dgm:spPr/>
    </dgm:pt>
    <dgm:pt modelId="{26272C2F-AC2D-7141-8D72-096BD29CE840}" type="pres">
      <dgm:prSet presAssocID="{D4874AA1-3990-BE42-95CE-459167D39BAC}" presName="hierChild5" presStyleCnt="0"/>
      <dgm:spPr/>
    </dgm:pt>
    <dgm:pt modelId="{88E155F1-A8A0-C74B-8E20-6857D2BF7D8F}" type="pres">
      <dgm:prSet presAssocID="{584DFBF8-47C5-DB44-AB0D-8AE8D569C20C}" presName="hierChild5" presStyleCnt="0"/>
      <dgm:spPr/>
    </dgm:pt>
    <dgm:pt modelId="{634046F0-9144-4B49-B6F6-51624FB71E50}" type="pres">
      <dgm:prSet presAssocID="{A5A2CD51-C713-0D46-91D6-7EC1E352C83F}" presName="Name37" presStyleLbl="parChTrans1D2" presStyleIdx="2" presStyleCnt="3"/>
      <dgm:spPr/>
    </dgm:pt>
    <dgm:pt modelId="{351906ED-9C1B-D048-909A-A0D474934E32}" type="pres">
      <dgm:prSet presAssocID="{F3E8A3CC-A8B0-474A-8F57-5290422F13B9}" presName="hierRoot2" presStyleCnt="0">
        <dgm:presLayoutVars>
          <dgm:hierBranch val="init"/>
        </dgm:presLayoutVars>
      </dgm:prSet>
      <dgm:spPr/>
    </dgm:pt>
    <dgm:pt modelId="{4C4F0EA4-1B05-AA4A-85A3-8AEAE86E93F3}" type="pres">
      <dgm:prSet presAssocID="{F3E8A3CC-A8B0-474A-8F57-5290422F13B9}" presName="rootComposite" presStyleCnt="0"/>
      <dgm:spPr/>
    </dgm:pt>
    <dgm:pt modelId="{6B5EF9CA-F808-AA4D-8931-49992B0F2D78}" type="pres">
      <dgm:prSet presAssocID="{F3E8A3CC-A8B0-474A-8F57-5290422F13B9}" presName="rootText" presStyleLbl="node2" presStyleIdx="2" presStyleCnt="3">
        <dgm:presLayoutVars>
          <dgm:chPref val="3"/>
        </dgm:presLayoutVars>
      </dgm:prSet>
      <dgm:spPr/>
    </dgm:pt>
    <dgm:pt modelId="{8AD6086C-5E65-E644-A641-AA69C04D99F5}" type="pres">
      <dgm:prSet presAssocID="{F3E8A3CC-A8B0-474A-8F57-5290422F13B9}" presName="rootConnector" presStyleLbl="node2" presStyleIdx="2" presStyleCnt="3"/>
      <dgm:spPr/>
    </dgm:pt>
    <dgm:pt modelId="{0907858D-1E46-2B46-8430-1936532066CD}" type="pres">
      <dgm:prSet presAssocID="{F3E8A3CC-A8B0-474A-8F57-5290422F13B9}" presName="hierChild4" presStyleCnt="0"/>
      <dgm:spPr/>
    </dgm:pt>
    <dgm:pt modelId="{3F1FF3B1-4E1B-4441-9C5F-313AF9717555}" type="pres">
      <dgm:prSet presAssocID="{62BB5ADE-651A-6D4C-BE46-B99FA9C121F9}" presName="Name37" presStyleLbl="parChTrans1D3" presStyleIdx="2" presStyleCnt="3"/>
      <dgm:spPr/>
    </dgm:pt>
    <dgm:pt modelId="{D4FC48A9-1ECE-D14D-A4C4-C0175F426B7E}" type="pres">
      <dgm:prSet presAssocID="{FBBE5D0F-BD87-BA4C-B99E-FD6339C33090}" presName="hierRoot2" presStyleCnt="0">
        <dgm:presLayoutVars>
          <dgm:hierBranch val="init"/>
        </dgm:presLayoutVars>
      </dgm:prSet>
      <dgm:spPr/>
    </dgm:pt>
    <dgm:pt modelId="{0ED765AC-19B3-9F4A-BF7C-AD8DE3401D76}" type="pres">
      <dgm:prSet presAssocID="{FBBE5D0F-BD87-BA4C-B99E-FD6339C33090}" presName="rootComposite" presStyleCnt="0"/>
      <dgm:spPr/>
    </dgm:pt>
    <dgm:pt modelId="{389C3A4B-C95A-0745-B13D-E539729499BA}" type="pres">
      <dgm:prSet presAssocID="{FBBE5D0F-BD87-BA4C-B99E-FD6339C33090}" presName="rootText" presStyleLbl="node3" presStyleIdx="2" presStyleCnt="3">
        <dgm:presLayoutVars>
          <dgm:chPref val="3"/>
        </dgm:presLayoutVars>
      </dgm:prSet>
      <dgm:spPr/>
    </dgm:pt>
    <dgm:pt modelId="{5873A0A3-9A10-5040-9394-C0774949A7E0}" type="pres">
      <dgm:prSet presAssocID="{FBBE5D0F-BD87-BA4C-B99E-FD6339C33090}" presName="rootConnector" presStyleLbl="node3" presStyleIdx="2" presStyleCnt="3"/>
      <dgm:spPr/>
    </dgm:pt>
    <dgm:pt modelId="{4A639F61-69FA-A244-9F6D-0D3960EEB803}" type="pres">
      <dgm:prSet presAssocID="{FBBE5D0F-BD87-BA4C-B99E-FD6339C33090}" presName="hierChild4" presStyleCnt="0"/>
      <dgm:spPr/>
    </dgm:pt>
    <dgm:pt modelId="{0A34F12A-E94D-5A46-97A5-8B2FF22E0B72}" type="pres">
      <dgm:prSet presAssocID="{FBBE5D0F-BD87-BA4C-B99E-FD6339C33090}" presName="hierChild5" presStyleCnt="0"/>
      <dgm:spPr/>
    </dgm:pt>
    <dgm:pt modelId="{3802C2A7-C444-5640-88E8-08DDC5E6326A}" type="pres">
      <dgm:prSet presAssocID="{F3E8A3CC-A8B0-474A-8F57-5290422F13B9}" presName="hierChild5" presStyleCnt="0"/>
      <dgm:spPr/>
    </dgm:pt>
    <dgm:pt modelId="{2B9824EB-FB08-764A-A59B-609A8A46D71F}" type="pres">
      <dgm:prSet presAssocID="{1F471F83-00F2-464F-BFA3-C49C59703651}" presName="hierChild3" presStyleCnt="0"/>
      <dgm:spPr/>
    </dgm:pt>
  </dgm:ptLst>
  <dgm:cxnLst>
    <dgm:cxn modelId="{976BDC27-E900-DA4D-94D7-85345292181D}" srcId="{1F471F83-00F2-464F-BFA3-C49C59703651}" destId="{AE88F7C1-440E-6D40-8D29-2A387DD16718}" srcOrd="0" destOrd="0" parTransId="{FC92B020-4413-4E44-9E28-115493CC9419}" sibTransId="{3FE8DE42-113F-244A-8BA6-E73DFEED23A1}"/>
    <dgm:cxn modelId="{5399FC2C-5513-D846-94E0-261E7C1FFD7F}" type="presOf" srcId="{9BEE7B62-2170-AD4F-AEE0-91AA0B30167C}" destId="{1F69A55D-3EC4-7546-B917-97F3FA4DCEAE}" srcOrd="0" destOrd="0" presId="urn:microsoft.com/office/officeart/2005/8/layout/orgChart1"/>
    <dgm:cxn modelId="{8D3DD32D-B10C-D746-A643-59274DB9543E}" type="presOf" srcId="{FBBE5D0F-BD87-BA4C-B99E-FD6339C33090}" destId="{389C3A4B-C95A-0745-B13D-E539729499BA}" srcOrd="0" destOrd="0" presId="urn:microsoft.com/office/officeart/2005/8/layout/orgChart1"/>
    <dgm:cxn modelId="{FF390E2E-0655-5D40-848F-8D3463D6DA19}" type="presOf" srcId="{62BB5ADE-651A-6D4C-BE46-B99FA9C121F9}" destId="{3F1FF3B1-4E1B-4441-9C5F-313AF9717555}" srcOrd="0" destOrd="0" presId="urn:microsoft.com/office/officeart/2005/8/layout/orgChart1"/>
    <dgm:cxn modelId="{8007B331-856F-1E47-A116-9AB1469D7D94}" type="presOf" srcId="{584DFBF8-47C5-DB44-AB0D-8AE8D569C20C}" destId="{61B2FF47-9428-E04A-8527-899DE33ABCBB}" srcOrd="1" destOrd="0" presId="urn:microsoft.com/office/officeart/2005/8/layout/orgChart1"/>
    <dgm:cxn modelId="{7B976834-D423-0A4D-BE20-16C72C53CD2B}" type="presOf" srcId="{D4874AA1-3990-BE42-95CE-459167D39BAC}" destId="{C98EB856-A190-9645-97A5-60CAB5E19D5F}" srcOrd="0" destOrd="0" presId="urn:microsoft.com/office/officeart/2005/8/layout/orgChart1"/>
    <dgm:cxn modelId="{A1867E46-1B48-D74B-BB3E-0C097CCA75A2}" srcId="{1F471F83-00F2-464F-BFA3-C49C59703651}" destId="{F3E8A3CC-A8B0-474A-8F57-5290422F13B9}" srcOrd="2" destOrd="0" parTransId="{A5A2CD51-C713-0D46-91D6-7EC1E352C83F}" sibTransId="{27288E47-6D9E-E149-B9BC-D401764018B2}"/>
    <dgm:cxn modelId="{86F7F74F-19F6-7A4B-B989-E75E53B29F5F}" type="presOf" srcId="{2B8E25C6-D61B-A14F-A4BA-463561EBB16F}" destId="{258C57E3-38F6-4E42-A95B-8762542A8B5A}" srcOrd="0" destOrd="0" presId="urn:microsoft.com/office/officeart/2005/8/layout/orgChart1"/>
    <dgm:cxn modelId="{BF94E352-F446-5646-A228-21172C8BCD2B}" type="presOf" srcId="{3ECA1690-8CF3-E648-8857-A27EE408958A}" destId="{A73D1859-7A50-8446-9D46-6396081FFA0F}" srcOrd="1" destOrd="0" presId="urn:microsoft.com/office/officeart/2005/8/layout/orgChart1"/>
    <dgm:cxn modelId="{53067653-63C0-1845-A8A3-8499B5B67AC5}" srcId="{F3E8A3CC-A8B0-474A-8F57-5290422F13B9}" destId="{FBBE5D0F-BD87-BA4C-B99E-FD6339C33090}" srcOrd="0" destOrd="0" parTransId="{62BB5ADE-651A-6D4C-BE46-B99FA9C121F9}" sibTransId="{B76CAB9F-B240-CF44-8FE8-D16304438A69}"/>
    <dgm:cxn modelId="{6D19335D-3A98-B542-827B-692290BB1664}" srcId="{2B8E25C6-D61B-A14F-A4BA-463561EBB16F}" destId="{1F471F83-00F2-464F-BFA3-C49C59703651}" srcOrd="0" destOrd="0" parTransId="{5187A3C5-B39F-A341-8124-78A0982DD08B}" sibTransId="{AF6DEBCE-BB77-844B-9C4A-E859549B59BF}"/>
    <dgm:cxn modelId="{9E7D0B66-B0E0-D14E-974D-D73AB5E64967}" type="presOf" srcId="{584DFBF8-47C5-DB44-AB0D-8AE8D569C20C}" destId="{E2FD287E-1E19-9241-81BA-C7507EDFC25B}" srcOrd="0" destOrd="0" presId="urn:microsoft.com/office/officeart/2005/8/layout/orgChart1"/>
    <dgm:cxn modelId="{621F1A6C-FFDE-5243-8C47-4034D8948D35}" srcId="{584DFBF8-47C5-DB44-AB0D-8AE8D569C20C}" destId="{D4874AA1-3990-BE42-95CE-459167D39BAC}" srcOrd="0" destOrd="0" parTransId="{B49A97D7-4625-0B4E-B0DA-EFDC505BE0E8}" sibTransId="{14A7C0EB-A1FE-3E4E-AD4B-A5C165E606F0}"/>
    <dgm:cxn modelId="{E96A0374-88EA-D344-9FA7-EA7E8D8F257D}" type="presOf" srcId="{D4874AA1-3990-BE42-95CE-459167D39BAC}" destId="{08178EF8-6DA6-BC4F-9939-FAB773EAE56C}" srcOrd="1" destOrd="0" presId="urn:microsoft.com/office/officeart/2005/8/layout/orgChart1"/>
    <dgm:cxn modelId="{75A9DC79-9E73-2C4D-A9DD-A8FA2ACDF6FD}" type="presOf" srcId="{F3E8A3CC-A8B0-474A-8F57-5290422F13B9}" destId="{6B5EF9CA-F808-AA4D-8931-49992B0F2D78}" srcOrd="0" destOrd="0" presId="urn:microsoft.com/office/officeart/2005/8/layout/orgChart1"/>
    <dgm:cxn modelId="{09CFD47C-BB46-A449-8576-BB353AD7620F}" type="presOf" srcId="{AE88F7C1-440E-6D40-8D29-2A387DD16718}" destId="{BA861D9B-B290-5E4B-B798-39AE7192047D}" srcOrd="0" destOrd="0" presId="urn:microsoft.com/office/officeart/2005/8/layout/orgChart1"/>
    <dgm:cxn modelId="{FEA2D481-2C49-8E47-9B12-EF71E80312DD}" type="presOf" srcId="{FC92B020-4413-4E44-9E28-115493CC9419}" destId="{0F977058-D0B6-F74C-BF84-660A0F15E0F4}" srcOrd="0" destOrd="0" presId="urn:microsoft.com/office/officeart/2005/8/layout/orgChart1"/>
    <dgm:cxn modelId="{3F5D8589-61C5-2146-9E57-8F63F156450D}" type="presOf" srcId="{3ECA1690-8CF3-E648-8857-A27EE408958A}" destId="{EC6550EC-01A0-DF42-A73F-C582796E5DE1}" srcOrd="0" destOrd="0" presId="urn:microsoft.com/office/officeart/2005/8/layout/orgChart1"/>
    <dgm:cxn modelId="{9DFD12A2-5251-D34F-8F56-8C29B04B77B7}" type="presOf" srcId="{1F471F83-00F2-464F-BFA3-C49C59703651}" destId="{771A5544-5B65-4446-8454-43474D10710D}" srcOrd="0" destOrd="0" presId="urn:microsoft.com/office/officeart/2005/8/layout/orgChart1"/>
    <dgm:cxn modelId="{9147AAA3-BFD4-344F-8EB7-B4769FA68EB0}" type="presOf" srcId="{A5A2CD51-C713-0D46-91D6-7EC1E352C83F}" destId="{634046F0-9144-4B49-B6F6-51624FB71E50}" srcOrd="0" destOrd="0" presId="urn:microsoft.com/office/officeart/2005/8/layout/orgChart1"/>
    <dgm:cxn modelId="{22674BAA-1C28-834B-84A4-8A2FC4E2074B}" srcId="{1F471F83-00F2-464F-BFA3-C49C59703651}" destId="{584DFBF8-47C5-DB44-AB0D-8AE8D569C20C}" srcOrd="1" destOrd="0" parTransId="{9BEE7B62-2170-AD4F-AEE0-91AA0B30167C}" sibTransId="{C959807E-B580-F64B-A534-9396F2A1F7D6}"/>
    <dgm:cxn modelId="{BD295FAD-BC9A-474D-AA05-0A180AB170B9}" type="presOf" srcId="{B49A97D7-4625-0B4E-B0DA-EFDC505BE0E8}" destId="{AC0F700B-17C6-6E49-9B45-6EAF37090B63}" srcOrd="0" destOrd="0" presId="urn:microsoft.com/office/officeart/2005/8/layout/orgChart1"/>
    <dgm:cxn modelId="{24AB78C3-59BB-CC41-8221-125DF378405A}" type="presOf" srcId="{795EE65F-F663-7C48-A657-22D06B4D2509}" destId="{322DAC0A-F331-4941-87F5-F45CAC13857A}" srcOrd="0" destOrd="0" presId="urn:microsoft.com/office/officeart/2005/8/layout/orgChart1"/>
    <dgm:cxn modelId="{6EE0E6CB-9DE6-A942-AC6A-54D0D2D577AA}" type="presOf" srcId="{F3E8A3CC-A8B0-474A-8F57-5290422F13B9}" destId="{8AD6086C-5E65-E644-A641-AA69C04D99F5}" srcOrd="1" destOrd="0" presId="urn:microsoft.com/office/officeart/2005/8/layout/orgChart1"/>
    <dgm:cxn modelId="{306213D2-88D8-AF4E-8BD5-18F1294E15D4}" type="presOf" srcId="{1F471F83-00F2-464F-BFA3-C49C59703651}" destId="{05AB69B9-0C9B-F74A-9548-730207C047CA}" srcOrd="1" destOrd="0" presId="urn:microsoft.com/office/officeart/2005/8/layout/orgChart1"/>
    <dgm:cxn modelId="{68AEC1ED-A3C1-2F45-8354-EE3E5A1E763A}" type="presOf" srcId="{FBBE5D0F-BD87-BA4C-B99E-FD6339C33090}" destId="{5873A0A3-9A10-5040-9394-C0774949A7E0}" srcOrd="1" destOrd="0" presId="urn:microsoft.com/office/officeart/2005/8/layout/orgChart1"/>
    <dgm:cxn modelId="{33EBA5F4-92AA-ED43-A325-F3B547C79B36}" srcId="{AE88F7C1-440E-6D40-8D29-2A387DD16718}" destId="{3ECA1690-8CF3-E648-8857-A27EE408958A}" srcOrd="0" destOrd="0" parTransId="{795EE65F-F663-7C48-A657-22D06B4D2509}" sibTransId="{2B0A2510-8668-5C4A-B629-4E2E0C777187}"/>
    <dgm:cxn modelId="{E76755FC-3705-C447-B79E-12F86C8D694B}" type="presOf" srcId="{AE88F7C1-440E-6D40-8D29-2A387DD16718}" destId="{262E40B3-ED20-444D-BAA8-9B06B7960EB6}" srcOrd="1" destOrd="0" presId="urn:microsoft.com/office/officeart/2005/8/layout/orgChart1"/>
    <dgm:cxn modelId="{00CEBDB8-F78B-C541-A4F3-B29DD3965B25}" type="presParOf" srcId="{258C57E3-38F6-4E42-A95B-8762542A8B5A}" destId="{7F1F71CC-DACC-E041-A951-B68DF8739BE7}" srcOrd="0" destOrd="0" presId="urn:microsoft.com/office/officeart/2005/8/layout/orgChart1"/>
    <dgm:cxn modelId="{C8E56EAA-C374-4E42-8A35-F7539FEB0DE7}" type="presParOf" srcId="{7F1F71CC-DACC-E041-A951-B68DF8739BE7}" destId="{94C1B877-53E6-EF4B-BA57-64972C127764}" srcOrd="0" destOrd="0" presId="urn:microsoft.com/office/officeart/2005/8/layout/orgChart1"/>
    <dgm:cxn modelId="{76DC292F-322F-0845-942F-73788EC97FBD}" type="presParOf" srcId="{94C1B877-53E6-EF4B-BA57-64972C127764}" destId="{771A5544-5B65-4446-8454-43474D10710D}" srcOrd="0" destOrd="0" presId="urn:microsoft.com/office/officeart/2005/8/layout/orgChart1"/>
    <dgm:cxn modelId="{DA076DB5-46DC-8144-B8F9-09993CBF16D3}" type="presParOf" srcId="{94C1B877-53E6-EF4B-BA57-64972C127764}" destId="{05AB69B9-0C9B-F74A-9548-730207C047CA}" srcOrd="1" destOrd="0" presId="urn:microsoft.com/office/officeart/2005/8/layout/orgChart1"/>
    <dgm:cxn modelId="{BFB8C12F-9703-D343-96DE-AB34167576A2}" type="presParOf" srcId="{7F1F71CC-DACC-E041-A951-B68DF8739BE7}" destId="{B638ABC7-5798-0247-AC3B-C6DD4F17B095}" srcOrd="1" destOrd="0" presId="urn:microsoft.com/office/officeart/2005/8/layout/orgChart1"/>
    <dgm:cxn modelId="{CCC5238B-D981-A841-93E2-D48ADBD6C36B}" type="presParOf" srcId="{B638ABC7-5798-0247-AC3B-C6DD4F17B095}" destId="{0F977058-D0B6-F74C-BF84-660A0F15E0F4}" srcOrd="0" destOrd="0" presId="urn:microsoft.com/office/officeart/2005/8/layout/orgChart1"/>
    <dgm:cxn modelId="{9F842946-DCBB-6349-A098-0D77F5EFB2CA}" type="presParOf" srcId="{B638ABC7-5798-0247-AC3B-C6DD4F17B095}" destId="{53255717-BF6F-D848-A566-26A6212E8D8C}" srcOrd="1" destOrd="0" presId="urn:microsoft.com/office/officeart/2005/8/layout/orgChart1"/>
    <dgm:cxn modelId="{0E1E5330-5C32-3448-AFAE-26ED59EAD582}" type="presParOf" srcId="{53255717-BF6F-D848-A566-26A6212E8D8C}" destId="{F8F429C9-0830-1748-A218-DC3B728A23C3}" srcOrd="0" destOrd="0" presId="urn:microsoft.com/office/officeart/2005/8/layout/orgChart1"/>
    <dgm:cxn modelId="{44B18E94-13F5-D14D-BAEB-9AFD926A96FF}" type="presParOf" srcId="{F8F429C9-0830-1748-A218-DC3B728A23C3}" destId="{BA861D9B-B290-5E4B-B798-39AE7192047D}" srcOrd="0" destOrd="0" presId="urn:microsoft.com/office/officeart/2005/8/layout/orgChart1"/>
    <dgm:cxn modelId="{7224C79F-D991-1349-B630-7CD62D67A614}" type="presParOf" srcId="{F8F429C9-0830-1748-A218-DC3B728A23C3}" destId="{262E40B3-ED20-444D-BAA8-9B06B7960EB6}" srcOrd="1" destOrd="0" presId="urn:microsoft.com/office/officeart/2005/8/layout/orgChart1"/>
    <dgm:cxn modelId="{47C8C0DD-AEC2-0245-A408-A7C3E6B58F8B}" type="presParOf" srcId="{53255717-BF6F-D848-A566-26A6212E8D8C}" destId="{6C36AD80-21A3-4A48-BD39-2CF83BC22D71}" srcOrd="1" destOrd="0" presId="urn:microsoft.com/office/officeart/2005/8/layout/orgChart1"/>
    <dgm:cxn modelId="{CE9D88B7-BE7F-5145-958A-9598085C1722}" type="presParOf" srcId="{6C36AD80-21A3-4A48-BD39-2CF83BC22D71}" destId="{322DAC0A-F331-4941-87F5-F45CAC13857A}" srcOrd="0" destOrd="0" presId="urn:microsoft.com/office/officeart/2005/8/layout/orgChart1"/>
    <dgm:cxn modelId="{C49E5272-0FEE-3244-ADEA-8501C678AF51}" type="presParOf" srcId="{6C36AD80-21A3-4A48-BD39-2CF83BC22D71}" destId="{55FCF640-1B21-2442-AA4D-64606F8DF60B}" srcOrd="1" destOrd="0" presId="urn:microsoft.com/office/officeart/2005/8/layout/orgChart1"/>
    <dgm:cxn modelId="{D9B56DDE-CFC6-794F-B471-E21E6C9A1B7D}" type="presParOf" srcId="{55FCF640-1B21-2442-AA4D-64606F8DF60B}" destId="{EE7156AA-27F1-5C40-B774-E1CBB2067D98}" srcOrd="0" destOrd="0" presId="urn:microsoft.com/office/officeart/2005/8/layout/orgChart1"/>
    <dgm:cxn modelId="{0562F600-3101-3A43-943A-13B5EE3E3837}" type="presParOf" srcId="{EE7156AA-27F1-5C40-B774-E1CBB2067D98}" destId="{EC6550EC-01A0-DF42-A73F-C582796E5DE1}" srcOrd="0" destOrd="0" presId="urn:microsoft.com/office/officeart/2005/8/layout/orgChart1"/>
    <dgm:cxn modelId="{8E5BDC21-8E02-F844-852D-91D6BA4C3F6F}" type="presParOf" srcId="{EE7156AA-27F1-5C40-B774-E1CBB2067D98}" destId="{A73D1859-7A50-8446-9D46-6396081FFA0F}" srcOrd="1" destOrd="0" presId="urn:microsoft.com/office/officeart/2005/8/layout/orgChart1"/>
    <dgm:cxn modelId="{161B9CC3-2EFF-5D44-A3AE-2F6E0FBC3AD5}" type="presParOf" srcId="{55FCF640-1B21-2442-AA4D-64606F8DF60B}" destId="{25D1B6C2-052F-A049-920C-36B8FCD7C01A}" srcOrd="1" destOrd="0" presId="urn:microsoft.com/office/officeart/2005/8/layout/orgChart1"/>
    <dgm:cxn modelId="{7B87A665-EE14-7C48-A69A-4CB2429C7297}" type="presParOf" srcId="{55FCF640-1B21-2442-AA4D-64606F8DF60B}" destId="{8134DC67-3BA4-FF48-B919-58C84B8B3A64}" srcOrd="2" destOrd="0" presId="urn:microsoft.com/office/officeart/2005/8/layout/orgChart1"/>
    <dgm:cxn modelId="{2EDE081A-6405-ED4F-B796-A3B80070D881}" type="presParOf" srcId="{53255717-BF6F-D848-A566-26A6212E8D8C}" destId="{16AEBDBA-7C9B-2A4E-9CCC-E23F74135130}" srcOrd="2" destOrd="0" presId="urn:microsoft.com/office/officeart/2005/8/layout/orgChart1"/>
    <dgm:cxn modelId="{B518DFFA-E4D3-F74A-86EC-5FA95BD6A1DF}" type="presParOf" srcId="{B638ABC7-5798-0247-AC3B-C6DD4F17B095}" destId="{1F69A55D-3EC4-7546-B917-97F3FA4DCEAE}" srcOrd="2" destOrd="0" presId="urn:microsoft.com/office/officeart/2005/8/layout/orgChart1"/>
    <dgm:cxn modelId="{94D06BFD-3627-724A-9826-8D4767F4AE25}" type="presParOf" srcId="{B638ABC7-5798-0247-AC3B-C6DD4F17B095}" destId="{2D0E9BE5-8B57-EA49-9AA2-C25E69FDA7A4}" srcOrd="3" destOrd="0" presId="urn:microsoft.com/office/officeart/2005/8/layout/orgChart1"/>
    <dgm:cxn modelId="{F33C74A6-0661-0741-BAD3-3C48EB9D952D}" type="presParOf" srcId="{2D0E9BE5-8B57-EA49-9AA2-C25E69FDA7A4}" destId="{66EDDD04-E1AA-6944-BE1F-118B0DC06ABF}" srcOrd="0" destOrd="0" presId="urn:microsoft.com/office/officeart/2005/8/layout/orgChart1"/>
    <dgm:cxn modelId="{2B216D68-7B11-9640-9E6E-0126B3DA9BA3}" type="presParOf" srcId="{66EDDD04-E1AA-6944-BE1F-118B0DC06ABF}" destId="{E2FD287E-1E19-9241-81BA-C7507EDFC25B}" srcOrd="0" destOrd="0" presId="urn:microsoft.com/office/officeart/2005/8/layout/orgChart1"/>
    <dgm:cxn modelId="{267247D3-2B05-B24E-83DD-D0B8482D42B5}" type="presParOf" srcId="{66EDDD04-E1AA-6944-BE1F-118B0DC06ABF}" destId="{61B2FF47-9428-E04A-8527-899DE33ABCBB}" srcOrd="1" destOrd="0" presId="urn:microsoft.com/office/officeart/2005/8/layout/orgChart1"/>
    <dgm:cxn modelId="{06677AD8-56AC-9444-A733-132E97618A37}" type="presParOf" srcId="{2D0E9BE5-8B57-EA49-9AA2-C25E69FDA7A4}" destId="{94ADA9F4-8960-914E-AC06-41B9C210AC78}" srcOrd="1" destOrd="0" presId="urn:microsoft.com/office/officeart/2005/8/layout/orgChart1"/>
    <dgm:cxn modelId="{5BAF5EBC-7E4F-6E4D-88A9-3F7CC4618C80}" type="presParOf" srcId="{94ADA9F4-8960-914E-AC06-41B9C210AC78}" destId="{AC0F700B-17C6-6E49-9B45-6EAF37090B63}" srcOrd="0" destOrd="0" presId="urn:microsoft.com/office/officeart/2005/8/layout/orgChart1"/>
    <dgm:cxn modelId="{1E06C361-2F83-E949-8EC1-26A4D54B04F1}" type="presParOf" srcId="{94ADA9F4-8960-914E-AC06-41B9C210AC78}" destId="{38F57865-7E53-8047-B857-B43C7C10C1B0}" srcOrd="1" destOrd="0" presId="urn:microsoft.com/office/officeart/2005/8/layout/orgChart1"/>
    <dgm:cxn modelId="{DF2ECC93-72B4-7548-9BC3-D72656A42620}" type="presParOf" srcId="{38F57865-7E53-8047-B857-B43C7C10C1B0}" destId="{AC7AEA5E-343E-2D4B-BBB0-F26D0466980F}" srcOrd="0" destOrd="0" presId="urn:microsoft.com/office/officeart/2005/8/layout/orgChart1"/>
    <dgm:cxn modelId="{A6D87A4E-807F-6345-9307-411E81914D6A}" type="presParOf" srcId="{AC7AEA5E-343E-2D4B-BBB0-F26D0466980F}" destId="{C98EB856-A190-9645-97A5-60CAB5E19D5F}" srcOrd="0" destOrd="0" presId="urn:microsoft.com/office/officeart/2005/8/layout/orgChart1"/>
    <dgm:cxn modelId="{FBB77575-EB63-0B4B-B7B1-CF142E22D500}" type="presParOf" srcId="{AC7AEA5E-343E-2D4B-BBB0-F26D0466980F}" destId="{08178EF8-6DA6-BC4F-9939-FAB773EAE56C}" srcOrd="1" destOrd="0" presId="urn:microsoft.com/office/officeart/2005/8/layout/orgChart1"/>
    <dgm:cxn modelId="{104CA90A-CEA3-E94E-B2DE-A70FE6C55D6A}" type="presParOf" srcId="{38F57865-7E53-8047-B857-B43C7C10C1B0}" destId="{892A0756-16F1-1642-BFF8-9B272D86A307}" srcOrd="1" destOrd="0" presId="urn:microsoft.com/office/officeart/2005/8/layout/orgChart1"/>
    <dgm:cxn modelId="{B4B5BB09-5CB7-6B48-8E9B-CA1E2F37009A}" type="presParOf" srcId="{38F57865-7E53-8047-B857-B43C7C10C1B0}" destId="{26272C2F-AC2D-7141-8D72-096BD29CE840}" srcOrd="2" destOrd="0" presId="urn:microsoft.com/office/officeart/2005/8/layout/orgChart1"/>
    <dgm:cxn modelId="{14D8DD6F-60D2-7A4B-A220-480FB261AFD1}" type="presParOf" srcId="{2D0E9BE5-8B57-EA49-9AA2-C25E69FDA7A4}" destId="{88E155F1-A8A0-C74B-8E20-6857D2BF7D8F}" srcOrd="2" destOrd="0" presId="urn:microsoft.com/office/officeart/2005/8/layout/orgChart1"/>
    <dgm:cxn modelId="{4A164A82-5BD6-6A4D-B744-B5DAE61755A3}" type="presParOf" srcId="{B638ABC7-5798-0247-AC3B-C6DD4F17B095}" destId="{634046F0-9144-4B49-B6F6-51624FB71E50}" srcOrd="4" destOrd="0" presId="urn:microsoft.com/office/officeart/2005/8/layout/orgChart1"/>
    <dgm:cxn modelId="{842BC734-E915-8E47-853E-655C89EDEDE6}" type="presParOf" srcId="{B638ABC7-5798-0247-AC3B-C6DD4F17B095}" destId="{351906ED-9C1B-D048-909A-A0D474934E32}" srcOrd="5" destOrd="0" presId="urn:microsoft.com/office/officeart/2005/8/layout/orgChart1"/>
    <dgm:cxn modelId="{45057C32-DAA8-1840-9E0E-B76B17444AB6}" type="presParOf" srcId="{351906ED-9C1B-D048-909A-A0D474934E32}" destId="{4C4F0EA4-1B05-AA4A-85A3-8AEAE86E93F3}" srcOrd="0" destOrd="0" presId="urn:microsoft.com/office/officeart/2005/8/layout/orgChart1"/>
    <dgm:cxn modelId="{693B52A6-EDE6-C645-9572-6DF13AF4AE3E}" type="presParOf" srcId="{4C4F0EA4-1B05-AA4A-85A3-8AEAE86E93F3}" destId="{6B5EF9CA-F808-AA4D-8931-49992B0F2D78}" srcOrd="0" destOrd="0" presId="urn:microsoft.com/office/officeart/2005/8/layout/orgChart1"/>
    <dgm:cxn modelId="{9934EEC1-96CA-3D43-8D25-228A4C332EF5}" type="presParOf" srcId="{4C4F0EA4-1B05-AA4A-85A3-8AEAE86E93F3}" destId="{8AD6086C-5E65-E644-A641-AA69C04D99F5}" srcOrd="1" destOrd="0" presId="urn:microsoft.com/office/officeart/2005/8/layout/orgChart1"/>
    <dgm:cxn modelId="{6420180F-B975-8841-AB7A-F220F1AD61D3}" type="presParOf" srcId="{351906ED-9C1B-D048-909A-A0D474934E32}" destId="{0907858D-1E46-2B46-8430-1936532066CD}" srcOrd="1" destOrd="0" presId="urn:microsoft.com/office/officeart/2005/8/layout/orgChart1"/>
    <dgm:cxn modelId="{FC7B23F9-E78C-4241-AADC-DB924C1C4923}" type="presParOf" srcId="{0907858D-1E46-2B46-8430-1936532066CD}" destId="{3F1FF3B1-4E1B-4441-9C5F-313AF9717555}" srcOrd="0" destOrd="0" presId="urn:microsoft.com/office/officeart/2005/8/layout/orgChart1"/>
    <dgm:cxn modelId="{89B26B88-DEE2-9C4E-96A2-08A45353DBC8}" type="presParOf" srcId="{0907858D-1E46-2B46-8430-1936532066CD}" destId="{D4FC48A9-1ECE-D14D-A4C4-C0175F426B7E}" srcOrd="1" destOrd="0" presId="urn:microsoft.com/office/officeart/2005/8/layout/orgChart1"/>
    <dgm:cxn modelId="{4C3C1285-75E8-5E49-88EB-BFB5FE757971}" type="presParOf" srcId="{D4FC48A9-1ECE-D14D-A4C4-C0175F426B7E}" destId="{0ED765AC-19B3-9F4A-BF7C-AD8DE3401D76}" srcOrd="0" destOrd="0" presId="urn:microsoft.com/office/officeart/2005/8/layout/orgChart1"/>
    <dgm:cxn modelId="{5055F0DD-F9F3-4A43-9661-A6D29931D3D9}" type="presParOf" srcId="{0ED765AC-19B3-9F4A-BF7C-AD8DE3401D76}" destId="{389C3A4B-C95A-0745-B13D-E539729499BA}" srcOrd="0" destOrd="0" presId="urn:microsoft.com/office/officeart/2005/8/layout/orgChart1"/>
    <dgm:cxn modelId="{46EA72E2-BC27-6342-8B83-247FA43095BA}" type="presParOf" srcId="{0ED765AC-19B3-9F4A-BF7C-AD8DE3401D76}" destId="{5873A0A3-9A10-5040-9394-C0774949A7E0}" srcOrd="1" destOrd="0" presId="urn:microsoft.com/office/officeart/2005/8/layout/orgChart1"/>
    <dgm:cxn modelId="{142B5735-CA49-BB49-AD66-0C78C2F2444B}" type="presParOf" srcId="{D4FC48A9-1ECE-D14D-A4C4-C0175F426B7E}" destId="{4A639F61-69FA-A244-9F6D-0D3960EEB803}" srcOrd="1" destOrd="0" presId="urn:microsoft.com/office/officeart/2005/8/layout/orgChart1"/>
    <dgm:cxn modelId="{008BA65E-ED0F-DE48-81C6-E451C5AC94BF}" type="presParOf" srcId="{D4FC48A9-1ECE-D14D-A4C4-C0175F426B7E}" destId="{0A34F12A-E94D-5A46-97A5-8B2FF22E0B72}" srcOrd="2" destOrd="0" presId="urn:microsoft.com/office/officeart/2005/8/layout/orgChart1"/>
    <dgm:cxn modelId="{E25ABDF7-8F31-C74B-AECC-285C98FA2FB0}" type="presParOf" srcId="{351906ED-9C1B-D048-909A-A0D474934E32}" destId="{3802C2A7-C444-5640-88E8-08DDC5E6326A}" srcOrd="2" destOrd="0" presId="urn:microsoft.com/office/officeart/2005/8/layout/orgChart1"/>
    <dgm:cxn modelId="{79254303-30A1-2341-B0FA-8D293C4324C4}" type="presParOf" srcId="{7F1F71CC-DACC-E041-A951-B68DF8739BE7}" destId="{2B9824EB-FB08-764A-A59B-609A8A46D7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21978D-2A33-C94B-B8CA-C1BA48B8D13A}" type="doc">
      <dgm:prSet loTypeId="urn:microsoft.com/office/officeart/2005/8/layout/arrow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3033988-4A57-6A45-A60B-B6196E2C34DB}">
      <dgm:prSet phldrT="[Text]"/>
      <dgm:spPr/>
      <dgm:t>
        <a:bodyPr/>
        <a:lstStyle/>
        <a:p>
          <a:r>
            <a:rPr lang="en-US" b="1" dirty="0" err="1"/>
            <a:t>Dia</a:t>
          </a:r>
          <a:r>
            <a:rPr lang="en-US" b="1" dirty="0"/>
            <a:t> de </a:t>
          </a:r>
          <a:r>
            <a:rPr lang="en-US" b="1" dirty="0" err="1"/>
            <a:t>começo</a:t>
          </a:r>
          <a:r>
            <a:rPr lang="en-US" b="1" dirty="0"/>
            <a:t> do </a:t>
          </a:r>
          <a:r>
            <a:rPr lang="en-US" b="1" dirty="0" err="1"/>
            <a:t>prazo</a:t>
          </a:r>
          <a:endParaRPr lang="en-US" b="1" dirty="0"/>
        </a:p>
      </dgm:t>
    </dgm:pt>
    <dgm:pt modelId="{FA7A0F01-B221-0043-87AC-EBA13C04C7CD}" type="parTrans" cxnId="{409EFB92-5A5E-1B4F-A89B-4F1022EF7448}">
      <dgm:prSet/>
      <dgm:spPr/>
      <dgm:t>
        <a:bodyPr/>
        <a:lstStyle/>
        <a:p>
          <a:endParaRPr lang="en-US" b="1"/>
        </a:p>
      </dgm:t>
    </dgm:pt>
    <dgm:pt modelId="{1E45576C-48DC-074B-8860-5C212B112370}" type="sibTrans" cxnId="{409EFB92-5A5E-1B4F-A89B-4F1022EF7448}">
      <dgm:prSet/>
      <dgm:spPr/>
      <dgm:t>
        <a:bodyPr/>
        <a:lstStyle/>
        <a:p>
          <a:endParaRPr lang="en-US" b="1"/>
        </a:p>
      </dgm:t>
    </dgm:pt>
    <dgm:pt modelId="{A4EA9D34-5A54-8542-92AB-7320271901D1}">
      <dgm:prSet phldrT="[Text]"/>
      <dgm:spPr/>
      <dgm:t>
        <a:bodyPr/>
        <a:lstStyle/>
        <a:p>
          <a:r>
            <a:rPr lang="en-US" b="1" dirty="0" err="1"/>
            <a:t>Dia</a:t>
          </a:r>
          <a:r>
            <a:rPr lang="en-US" b="1" dirty="0"/>
            <a:t> de </a:t>
          </a:r>
          <a:r>
            <a:rPr lang="en-US" b="1" dirty="0" err="1"/>
            <a:t>início</a:t>
          </a:r>
          <a:r>
            <a:rPr lang="en-US" b="1" dirty="0"/>
            <a:t> da </a:t>
          </a:r>
          <a:r>
            <a:rPr lang="en-US" b="1" dirty="0" err="1"/>
            <a:t>contagem</a:t>
          </a:r>
          <a:r>
            <a:rPr lang="en-US" b="1" dirty="0"/>
            <a:t> do </a:t>
          </a:r>
          <a:r>
            <a:rPr lang="en-US" b="1" dirty="0" err="1"/>
            <a:t>prazo</a:t>
          </a:r>
          <a:endParaRPr lang="en-US" b="1" dirty="0"/>
        </a:p>
      </dgm:t>
    </dgm:pt>
    <dgm:pt modelId="{69B4A9DA-2113-E642-9577-7602EA0782B9}" type="parTrans" cxnId="{CD04EA24-031B-F44B-8B2C-288071834DF1}">
      <dgm:prSet/>
      <dgm:spPr/>
      <dgm:t>
        <a:bodyPr/>
        <a:lstStyle/>
        <a:p>
          <a:endParaRPr lang="en-US" b="1"/>
        </a:p>
      </dgm:t>
    </dgm:pt>
    <dgm:pt modelId="{4783B307-7B94-6040-A716-CB1823190F68}" type="sibTrans" cxnId="{CD04EA24-031B-F44B-8B2C-288071834DF1}">
      <dgm:prSet/>
      <dgm:spPr/>
      <dgm:t>
        <a:bodyPr/>
        <a:lstStyle/>
        <a:p>
          <a:endParaRPr lang="en-US" b="1"/>
        </a:p>
      </dgm:t>
    </dgm:pt>
    <dgm:pt modelId="{CCC10BCD-2AE5-E748-B368-2091200FB29A}" type="pres">
      <dgm:prSet presAssocID="{9D21978D-2A33-C94B-B8CA-C1BA48B8D13A}" presName="diagram" presStyleCnt="0">
        <dgm:presLayoutVars>
          <dgm:dir/>
          <dgm:resizeHandles val="exact"/>
        </dgm:presLayoutVars>
      </dgm:prSet>
      <dgm:spPr/>
    </dgm:pt>
    <dgm:pt modelId="{3DB8DA48-1E70-5C4C-9384-F87BC78CB675}" type="pres">
      <dgm:prSet presAssocID="{A3033988-4A57-6A45-A60B-B6196E2C34DB}" presName="arrow" presStyleLbl="node1" presStyleIdx="0" presStyleCnt="2">
        <dgm:presLayoutVars>
          <dgm:bulletEnabled val="1"/>
        </dgm:presLayoutVars>
      </dgm:prSet>
      <dgm:spPr/>
    </dgm:pt>
    <dgm:pt modelId="{3D706AEF-FD99-B94D-95EA-72A98F576437}" type="pres">
      <dgm:prSet presAssocID="{A4EA9D34-5A54-8542-92AB-7320271901D1}" presName="arrow" presStyleLbl="node1" presStyleIdx="1" presStyleCnt="2">
        <dgm:presLayoutVars>
          <dgm:bulletEnabled val="1"/>
        </dgm:presLayoutVars>
      </dgm:prSet>
      <dgm:spPr/>
    </dgm:pt>
  </dgm:ptLst>
  <dgm:cxnLst>
    <dgm:cxn modelId="{84C2AA20-76B5-6F43-8046-0F1B9EA57C58}" type="presOf" srcId="{9D21978D-2A33-C94B-B8CA-C1BA48B8D13A}" destId="{CCC10BCD-2AE5-E748-B368-2091200FB29A}" srcOrd="0" destOrd="0" presId="urn:microsoft.com/office/officeart/2005/8/layout/arrow5"/>
    <dgm:cxn modelId="{CD04EA24-031B-F44B-8B2C-288071834DF1}" srcId="{9D21978D-2A33-C94B-B8CA-C1BA48B8D13A}" destId="{A4EA9D34-5A54-8542-92AB-7320271901D1}" srcOrd="1" destOrd="0" parTransId="{69B4A9DA-2113-E642-9577-7602EA0782B9}" sibTransId="{4783B307-7B94-6040-A716-CB1823190F68}"/>
    <dgm:cxn modelId="{43C6D828-58B5-A340-A2EE-0D822CFF7744}" type="presOf" srcId="{A3033988-4A57-6A45-A60B-B6196E2C34DB}" destId="{3DB8DA48-1E70-5C4C-9384-F87BC78CB675}" srcOrd="0" destOrd="0" presId="urn:microsoft.com/office/officeart/2005/8/layout/arrow5"/>
    <dgm:cxn modelId="{409EFB92-5A5E-1B4F-A89B-4F1022EF7448}" srcId="{9D21978D-2A33-C94B-B8CA-C1BA48B8D13A}" destId="{A3033988-4A57-6A45-A60B-B6196E2C34DB}" srcOrd="0" destOrd="0" parTransId="{FA7A0F01-B221-0043-87AC-EBA13C04C7CD}" sibTransId="{1E45576C-48DC-074B-8860-5C212B112370}"/>
    <dgm:cxn modelId="{D09E3AE4-A372-AD4B-AA00-41217E473D08}" type="presOf" srcId="{A4EA9D34-5A54-8542-92AB-7320271901D1}" destId="{3D706AEF-FD99-B94D-95EA-72A98F576437}" srcOrd="0" destOrd="0" presId="urn:microsoft.com/office/officeart/2005/8/layout/arrow5"/>
    <dgm:cxn modelId="{50A7043F-D9D9-DF4F-9829-619605041660}" type="presParOf" srcId="{CCC10BCD-2AE5-E748-B368-2091200FB29A}" destId="{3DB8DA48-1E70-5C4C-9384-F87BC78CB675}" srcOrd="0" destOrd="0" presId="urn:microsoft.com/office/officeart/2005/8/layout/arrow5"/>
    <dgm:cxn modelId="{20B75BDE-CE6F-DC4F-90AE-85D582457646}" type="presParOf" srcId="{CCC10BCD-2AE5-E748-B368-2091200FB29A}" destId="{3D706AEF-FD99-B94D-95EA-72A98F576437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055889-D7D8-8941-868F-FAB2A85BF71F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9AEADBB5-0BF8-2C4A-8AA0-25A68BF0E052}">
      <dgm:prSet phldrT="[Text]"/>
      <dgm:spPr/>
      <dgm:t>
        <a:bodyPr/>
        <a:lstStyle/>
        <a:p>
          <a:r>
            <a:rPr lang="en-US" dirty="0" err="1"/>
            <a:t>Efetiva</a:t>
          </a:r>
          <a:r>
            <a:rPr lang="en-US" dirty="0"/>
            <a:t> </a:t>
          </a:r>
          <a:r>
            <a:rPr lang="en-US" dirty="0" err="1"/>
            <a:t>Consulta</a:t>
          </a:r>
          <a:endParaRPr lang="en-US" dirty="0"/>
        </a:p>
      </dgm:t>
    </dgm:pt>
    <dgm:pt modelId="{244C96B6-1F9F-E345-B885-8EF3A4E954A6}" type="parTrans" cxnId="{E3C9B2F6-C521-254C-A380-26CB9644D70E}">
      <dgm:prSet/>
      <dgm:spPr/>
      <dgm:t>
        <a:bodyPr/>
        <a:lstStyle/>
        <a:p>
          <a:endParaRPr lang="en-US"/>
        </a:p>
      </dgm:t>
    </dgm:pt>
    <dgm:pt modelId="{C6B3D7D6-B717-E844-9D3D-1FC938A95851}" type="sibTrans" cxnId="{E3C9B2F6-C521-254C-A380-26CB9644D70E}">
      <dgm:prSet/>
      <dgm:spPr/>
      <dgm:t>
        <a:bodyPr/>
        <a:lstStyle/>
        <a:p>
          <a:endParaRPr lang="en-US"/>
        </a:p>
      </dgm:t>
    </dgm:pt>
    <dgm:pt modelId="{0DEDF64F-9FED-5444-892B-7C2E68C0A1F7}">
      <dgm:prSet phldrT="[Text]"/>
      <dgm:spPr/>
      <dgm:t>
        <a:bodyPr/>
        <a:lstStyle/>
        <a:p>
          <a:r>
            <a:rPr lang="en-US" dirty="0" err="1"/>
            <a:t>Dia</a:t>
          </a:r>
          <a:r>
            <a:rPr lang="en-US" dirty="0"/>
            <a:t> </a:t>
          </a:r>
          <a:r>
            <a:rPr lang="en-US" dirty="0" err="1"/>
            <a:t>útil</a:t>
          </a:r>
          <a:r>
            <a:rPr lang="en-US" dirty="0"/>
            <a:t> </a:t>
          </a:r>
          <a:r>
            <a:rPr lang="en-US" dirty="0" err="1"/>
            <a:t>seguinte</a:t>
          </a:r>
          <a:endParaRPr lang="en-US" dirty="0"/>
        </a:p>
      </dgm:t>
    </dgm:pt>
    <dgm:pt modelId="{EDD60AB8-966C-E646-85A3-276A478D790F}" type="parTrans" cxnId="{70958B00-0509-E64D-B9CC-8E6E37618E94}">
      <dgm:prSet/>
      <dgm:spPr/>
      <dgm:t>
        <a:bodyPr/>
        <a:lstStyle/>
        <a:p>
          <a:endParaRPr lang="en-US"/>
        </a:p>
      </dgm:t>
    </dgm:pt>
    <dgm:pt modelId="{7D6C8555-EBF7-1C4E-9410-AB2E6734BFD2}" type="sibTrans" cxnId="{70958B00-0509-E64D-B9CC-8E6E37618E94}">
      <dgm:prSet/>
      <dgm:spPr/>
      <dgm:t>
        <a:bodyPr/>
        <a:lstStyle/>
        <a:p>
          <a:endParaRPr lang="en-US"/>
        </a:p>
      </dgm:t>
    </dgm:pt>
    <dgm:pt modelId="{6AE6DDFA-22F3-1C47-A69B-1A23D76F6C57}" type="pres">
      <dgm:prSet presAssocID="{DA055889-D7D8-8941-868F-FAB2A85BF71F}" presName="CompostProcess" presStyleCnt="0">
        <dgm:presLayoutVars>
          <dgm:dir/>
          <dgm:resizeHandles val="exact"/>
        </dgm:presLayoutVars>
      </dgm:prSet>
      <dgm:spPr/>
    </dgm:pt>
    <dgm:pt modelId="{A5F774B4-D900-444D-A236-12B9E58FF753}" type="pres">
      <dgm:prSet presAssocID="{DA055889-D7D8-8941-868F-FAB2A85BF71F}" presName="arrow" presStyleLbl="bgShp" presStyleIdx="0" presStyleCnt="1"/>
      <dgm:spPr/>
    </dgm:pt>
    <dgm:pt modelId="{20AC34FD-D15D-A541-B416-79D5F51986FB}" type="pres">
      <dgm:prSet presAssocID="{DA055889-D7D8-8941-868F-FAB2A85BF71F}" presName="linearProcess" presStyleCnt="0"/>
      <dgm:spPr/>
    </dgm:pt>
    <dgm:pt modelId="{B0527584-38F4-CE44-9211-A3C2CB409A82}" type="pres">
      <dgm:prSet presAssocID="{9AEADBB5-0BF8-2C4A-8AA0-25A68BF0E052}" presName="textNode" presStyleLbl="node1" presStyleIdx="0" presStyleCnt="2">
        <dgm:presLayoutVars>
          <dgm:bulletEnabled val="1"/>
        </dgm:presLayoutVars>
      </dgm:prSet>
      <dgm:spPr/>
    </dgm:pt>
    <dgm:pt modelId="{D031C35E-DF20-994D-8364-2746A49A02C5}" type="pres">
      <dgm:prSet presAssocID="{C6B3D7D6-B717-E844-9D3D-1FC938A95851}" presName="sibTrans" presStyleCnt="0"/>
      <dgm:spPr/>
    </dgm:pt>
    <dgm:pt modelId="{23A34749-DE65-D741-8D7D-F7E219A1020B}" type="pres">
      <dgm:prSet presAssocID="{0DEDF64F-9FED-5444-892B-7C2E68C0A1F7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70958B00-0509-E64D-B9CC-8E6E37618E94}" srcId="{DA055889-D7D8-8941-868F-FAB2A85BF71F}" destId="{0DEDF64F-9FED-5444-892B-7C2E68C0A1F7}" srcOrd="1" destOrd="0" parTransId="{EDD60AB8-966C-E646-85A3-276A478D790F}" sibTransId="{7D6C8555-EBF7-1C4E-9410-AB2E6734BFD2}"/>
    <dgm:cxn modelId="{201B7821-FAB3-314E-BBE4-5E8FA89C1BCD}" type="presOf" srcId="{DA055889-D7D8-8941-868F-FAB2A85BF71F}" destId="{6AE6DDFA-22F3-1C47-A69B-1A23D76F6C57}" srcOrd="0" destOrd="0" presId="urn:microsoft.com/office/officeart/2005/8/layout/hProcess9"/>
    <dgm:cxn modelId="{7D98175F-99AC-DA4C-960C-A4C3AE695C32}" type="presOf" srcId="{9AEADBB5-0BF8-2C4A-8AA0-25A68BF0E052}" destId="{B0527584-38F4-CE44-9211-A3C2CB409A82}" srcOrd="0" destOrd="0" presId="urn:microsoft.com/office/officeart/2005/8/layout/hProcess9"/>
    <dgm:cxn modelId="{D03476E3-DC83-5F48-BCBC-3BB6D07EC929}" type="presOf" srcId="{0DEDF64F-9FED-5444-892B-7C2E68C0A1F7}" destId="{23A34749-DE65-D741-8D7D-F7E219A1020B}" srcOrd="0" destOrd="0" presId="urn:microsoft.com/office/officeart/2005/8/layout/hProcess9"/>
    <dgm:cxn modelId="{E3C9B2F6-C521-254C-A380-26CB9644D70E}" srcId="{DA055889-D7D8-8941-868F-FAB2A85BF71F}" destId="{9AEADBB5-0BF8-2C4A-8AA0-25A68BF0E052}" srcOrd="0" destOrd="0" parTransId="{244C96B6-1F9F-E345-B885-8EF3A4E954A6}" sibTransId="{C6B3D7D6-B717-E844-9D3D-1FC938A95851}"/>
    <dgm:cxn modelId="{0AF4320A-F162-4248-9230-E44F9194A5FA}" type="presParOf" srcId="{6AE6DDFA-22F3-1C47-A69B-1A23D76F6C57}" destId="{A5F774B4-D900-444D-A236-12B9E58FF753}" srcOrd="0" destOrd="0" presId="urn:microsoft.com/office/officeart/2005/8/layout/hProcess9"/>
    <dgm:cxn modelId="{25DE48CC-D636-A24B-B340-461209AA9865}" type="presParOf" srcId="{6AE6DDFA-22F3-1C47-A69B-1A23D76F6C57}" destId="{20AC34FD-D15D-A541-B416-79D5F51986FB}" srcOrd="1" destOrd="0" presId="urn:microsoft.com/office/officeart/2005/8/layout/hProcess9"/>
    <dgm:cxn modelId="{C9A5991F-C3DA-0142-9E1D-042E728EA1C8}" type="presParOf" srcId="{20AC34FD-D15D-A541-B416-79D5F51986FB}" destId="{B0527584-38F4-CE44-9211-A3C2CB409A82}" srcOrd="0" destOrd="0" presId="urn:microsoft.com/office/officeart/2005/8/layout/hProcess9"/>
    <dgm:cxn modelId="{A614792E-E30F-EB42-97AE-0CB5CE3435C5}" type="presParOf" srcId="{20AC34FD-D15D-A541-B416-79D5F51986FB}" destId="{D031C35E-DF20-994D-8364-2746A49A02C5}" srcOrd="1" destOrd="0" presId="urn:microsoft.com/office/officeart/2005/8/layout/hProcess9"/>
    <dgm:cxn modelId="{2DE19644-E360-134E-B9F1-12C38B6FFB7C}" type="presParOf" srcId="{20AC34FD-D15D-A541-B416-79D5F51986FB}" destId="{23A34749-DE65-D741-8D7D-F7E219A1020B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A055889-D7D8-8941-868F-FAB2A85BF71F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9AEADBB5-0BF8-2C4A-8AA0-25A68BF0E052}">
      <dgm:prSet phldrT="[Text]"/>
      <dgm:spPr/>
      <dgm:t>
        <a:bodyPr/>
        <a:lstStyle/>
        <a:p>
          <a:r>
            <a:rPr lang="en-US" dirty="0" err="1"/>
            <a:t>Término</a:t>
          </a:r>
          <a:r>
            <a:rPr lang="en-US" dirty="0"/>
            <a:t> do </a:t>
          </a:r>
          <a:r>
            <a:rPr lang="en-US" dirty="0" err="1"/>
            <a:t>prazo</a:t>
          </a:r>
          <a:r>
            <a:rPr lang="en-US" dirty="0"/>
            <a:t> </a:t>
          </a:r>
          <a:r>
            <a:rPr lang="en-US" dirty="0" err="1"/>
            <a:t>para</a:t>
          </a:r>
          <a:r>
            <a:rPr lang="en-US" dirty="0"/>
            <a:t> </a:t>
          </a:r>
          <a:r>
            <a:rPr lang="en-US" dirty="0" err="1"/>
            <a:t>consulta</a:t>
          </a:r>
          <a:endParaRPr lang="en-US" dirty="0"/>
        </a:p>
      </dgm:t>
    </dgm:pt>
    <dgm:pt modelId="{244C96B6-1F9F-E345-B885-8EF3A4E954A6}" type="parTrans" cxnId="{E3C9B2F6-C521-254C-A380-26CB9644D70E}">
      <dgm:prSet/>
      <dgm:spPr/>
      <dgm:t>
        <a:bodyPr/>
        <a:lstStyle/>
        <a:p>
          <a:endParaRPr lang="en-US"/>
        </a:p>
      </dgm:t>
    </dgm:pt>
    <dgm:pt modelId="{C6B3D7D6-B717-E844-9D3D-1FC938A95851}" type="sibTrans" cxnId="{E3C9B2F6-C521-254C-A380-26CB9644D70E}">
      <dgm:prSet/>
      <dgm:spPr/>
      <dgm:t>
        <a:bodyPr/>
        <a:lstStyle/>
        <a:p>
          <a:endParaRPr lang="en-US"/>
        </a:p>
      </dgm:t>
    </dgm:pt>
    <dgm:pt modelId="{0DEDF64F-9FED-5444-892B-7C2E68C0A1F7}">
      <dgm:prSet phldrT="[Text]"/>
      <dgm:spPr/>
      <dgm:t>
        <a:bodyPr/>
        <a:lstStyle/>
        <a:p>
          <a:r>
            <a:rPr lang="en-US" dirty="0" err="1"/>
            <a:t>Dia</a:t>
          </a:r>
          <a:r>
            <a:rPr lang="en-US" dirty="0"/>
            <a:t> </a:t>
          </a:r>
          <a:r>
            <a:rPr lang="en-US" dirty="0" err="1"/>
            <a:t>útil</a:t>
          </a:r>
          <a:r>
            <a:rPr lang="en-US" dirty="0"/>
            <a:t> </a:t>
          </a:r>
          <a:r>
            <a:rPr lang="en-US" dirty="0" err="1"/>
            <a:t>seguinte</a:t>
          </a:r>
          <a:endParaRPr lang="en-US" dirty="0"/>
        </a:p>
      </dgm:t>
    </dgm:pt>
    <dgm:pt modelId="{EDD60AB8-966C-E646-85A3-276A478D790F}" type="parTrans" cxnId="{70958B00-0509-E64D-B9CC-8E6E37618E94}">
      <dgm:prSet/>
      <dgm:spPr/>
      <dgm:t>
        <a:bodyPr/>
        <a:lstStyle/>
        <a:p>
          <a:endParaRPr lang="en-US"/>
        </a:p>
      </dgm:t>
    </dgm:pt>
    <dgm:pt modelId="{7D6C8555-EBF7-1C4E-9410-AB2E6734BFD2}" type="sibTrans" cxnId="{70958B00-0509-E64D-B9CC-8E6E37618E94}">
      <dgm:prSet/>
      <dgm:spPr/>
      <dgm:t>
        <a:bodyPr/>
        <a:lstStyle/>
        <a:p>
          <a:endParaRPr lang="en-US"/>
        </a:p>
      </dgm:t>
    </dgm:pt>
    <dgm:pt modelId="{6AE6DDFA-22F3-1C47-A69B-1A23D76F6C57}" type="pres">
      <dgm:prSet presAssocID="{DA055889-D7D8-8941-868F-FAB2A85BF71F}" presName="CompostProcess" presStyleCnt="0">
        <dgm:presLayoutVars>
          <dgm:dir/>
          <dgm:resizeHandles val="exact"/>
        </dgm:presLayoutVars>
      </dgm:prSet>
      <dgm:spPr/>
    </dgm:pt>
    <dgm:pt modelId="{A5F774B4-D900-444D-A236-12B9E58FF753}" type="pres">
      <dgm:prSet presAssocID="{DA055889-D7D8-8941-868F-FAB2A85BF71F}" presName="arrow" presStyleLbl="bgShp" presStyleIdx="0" presStyleCnt="1"/>
      <dgm:spPr/>
    </dgm:pt>
    <dgm:pt modelId="{20AC34FD-D15D-A541-B416-79D5F51986FB}" type="pres">
      <dgm:prSet presAssocID="{DA055889-D7D8-8941-868F-FAB2A85BF71F}" presName="linearProcess" presStyleCnt="0"/>
      <dgm:spPr/>
    </dgm:pt>
    <dgm:pt modelId="{B0527584-38F4-CE44-9211-A3C2CB409A82}" type="pres">
      <dgm:prSet presAssocID="{9AEADBB5-0BF8-2C4A-8AA0-25A68BF0E052}" presName="textNode" presStyleLbl="node1" presStyleIdx="0" presStyleCnt="2">
        <dgm:presLayoutVars>
          <dgm:bulletEnabled val="1"/>
        </dgm:presLayoutVars>
      </dgm:prSet>
      <dgm:spPr/>
    </dgm:pt>
    <dgm:pt modelId="{D031C35E-DF20-994D-8364-2746A49A02C5}" type="pres">
      <dgm:prSet presAssocID="{C6B3D7D6-B717-E844-9D3D-1FC938A95851}" presName="sibTrans" presStyleCnt="0"/>
      <dgm:spPr/>
    </dgm:pt>
    <dgm:pt modelId="{23A34749-DE65-D741-8D7D-F7E219A1020B}" type="pres">
      <dgm:prSet presAssocID="{0DEDF64F-9FED-5444-892B-7C2E68C0A1F7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70958B00-0509-E64D-B9CC-8E6E37618E94}" srcId="{DA055889-D7D8-8941-868F-FAB2A85BF71F}" destId="{0DEDF64F-9FED-5444-892B-7C2E68C0A1F7}" srcOrd="1" destOrd="0" parTransId="{EDD60AB8-966C-E646-85A3-276A478D790F}" sibTransId="{7D6C8555-EBF7-1C4E-9410-AB2E6734BFD2}"/>
    <dgm:cxn modelId="{1110340F-672B-8E4D-8E23-66F8758E76D7}" type="presOf" srcId="{DA055889-D7D8-8941-868F-FAB2A85BF71F}" destId="{6AE6DDFA-22F3-1C47-A69B-1A23D76F6C57}" srcOrd="0" destOrd="0" presId="urn:microsoft.com/office/officeart/2005/8/layout/hProcess9"/>
    <dgm:cxn modelId="{7EC9547B-4EC8-E94C-872E-2AD4C1DA1F78}" type="presOf" srcId="{0DEDF64F-9FED-5444-892B-7C2E68C0A1F7}" destId="{23A34749-DE65-D741-8D7D-F7E219A1020B}" srcOrd="0" destOrd="0" presId="urn:microsoft.com/office/officeart/2005/8/layout/hProcess9"/>
    <dgm:cxn modelId="{DD133ECE-2DE5-E746-8AA5-D9F76881F87B}" type="presOf" srcId="{9AEADBB5-0BF8-2C4A-8AA0-25A68BF0E052}" destId="{B0527584-38F4-CE44-9211-A3C2CB409A82}" srcOrd="0" destOrd="0" presId="urn:microsoft.com/office/officeart/2005/8/layout/hProcess9"/>
    <dgm:cxn modelId="{E3C9B2F6-C521-254C-A380-26CB9644D70E}" srcId="{DA055889-D7D8-8941-868F-FAB2A85BF71F}" destId="{9AEADBB5-0BF8-2C4A-8AA0-25A68BF0E052}" srcOrd="0" destOrd="0" parTransId="{244C96B6-1F9F-E345-B885-8EF3A4E954A6}" sibTransId="{C6B3D7D6-B717-E844-9D3D-1FC938A95851}"/>
    <dgm:cxn modelId="{C98105A9-5C65-7A49-9213-6B1111148BB3}" type="presParOf" srcId="{6AE6DDFA-22F3-1C47-A69B-1A23D76F6C57}" destId="{A5F774B4-D900-444D-A236-12B9E58FF753}" srcOrd="0" destOrd="0" presId="urn:microsoft.com/office/officeart/2005/8/layout/hProcess9"/>
    <dgm:cxn modelId="{2A9EDFED-3D44-9A42-A005-24AB98AB70CC}" type="presParOf" srcId="{6AE6DDFA-22F3-1C47-A69B-1A23D76F6C57}" destId="{20AC34FD-D15D-A541-B416-79D5F51986FB}" srcOrd="1" destOrd="0" presId="urn:microsoft.com/office/officeart/2005/8/layout/hProcess9"/>
    <dgm:cxn modelId="{B9277FB7-3B06-7744-8EAB-38F4D5261D15}" type="presParOf" srcId="{20AC34FD-D15D-A541-B416-79D5F51986FB}" destId="{B0527584-38F4-CE44-9211-A3C2CB409A82}" srcOrd="0" destOrd="0" presId="urn:microsoft.com/office/officeart/2005/8/layout/hProcess9"/>
    <dgm:cxn modelId="{C0F1DD64-5267-B444-95BD-7A7AADA04B4C}" type="presParOf" srcId="{20AC34FD-D15D-A541-B416-79D5F51986FB}" destId="{D031C35E-DF20-994D-8364-2746A49A02C5}" srcOrd="1" destOrd="0" presId="urn:microsoft.com/office/officeart/2005/8/layout/hProcess9"/>
    <dgm:cxn modelId="{90CDD5AC-A8D6-3B41-97E3-2A5EB48FAE4C}" type="presParOf" srcId="{20AC34FD-D15D-A541-B416-79D5F51986FB}" destId="{23A34749-DE65-D741-8D7D-F7E219A1020B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A055889-D7D8-8941-868F-FAB2A85BF71F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9AEADBB5-0BF8-2C4A-8AA0-25A68BF0E052}">
      <dgm:prSet phldrT="[Text]"/>
      <dgm:spPr/>
      <dgm:t>
        <a:bodyPr/>
        <a:lstStyle/>
        <a:p>
          <a:r>
            <a:rPr lang="en-US" dirty="0" err="1"/>
            <a:t>Remessa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Retirada</a:t>
          </a:r>
          <a:endParaRPr lang="en-US" dirty="0"/>
        </a:p>
      </dgm:t>
    </dgm:pt>
    <dgm:pt modelId="{244C96B6-1F9F-E345-B885-8EF3A4E954A6}" type="parTrans" cxnId="{E3C9B2F6-C521-254C-A380-26CB9644D70E}">
      <dgm:prSet/>
      <dgm:spPr/>
      <dgm:t>
        <a:bodyPr/>
        <a:lstStyle/>
        <a:p>
          <a:endParaRPr lang="en-US"/>
        </a:p>
      </dgm:t>
    </dgm:pt>
    <dgm:pt modelId="{C6B3D7D6-B717-E844-9D3D-1FC938A95851}" type="sibTrans" cxnId="{E3C9B2F6-C521-254C-A380-26CB9644D70E}">
      <dgm:prSet/>
      <dgm:spPr/>
      <dgm:t>
        <a:bodyPr/>
        <a:lstStyle/>
        <a:p>
          <a:endParaRPr lang="en-US"/>
        </a:p>
      </dgm:t>
    </dgm:pt>
    <dgm:pt modelId="{0DEDF64F-9FED-5444-892B-7C2E68C0A1F7}">
      <dgm:prSet phldrT="[Text]"/>
      <dgm:spPr/>
      <dgm:t>
        <a:bodyPr/>
        <a:lstStyle/>
        <a:p>
          <a:r>
            <a:rPr lang="en-US" dirty="0" err="1"/>
            <a:t>Dia</a:t>
          </a:r>
          <a:r>
            <a:rPr lang="en-US" dirty="0"/>
            <a:t> da </a:t>
          </a:r>
          <a:r>
            <a:rPr lang="en-US" dirty="0" err="1"/>
            <a:t>Carga</a:t>
          </a:r>
          <a:endParaRPr lang="en-US" dirty="0"/>
        </a:p>
      </dgm:t>
    </dgm:pt>
    <dgm:pt modelId="{EDD60AB8-966C-E646-85A3-276A478D790F}" type="parTrans" cxnId="{70958B00-0509-E64D-B9CC-8E6E37618E94}">
      <dgm:prSet/>
      <dgm:spPr/>
      <dgm:t>
        <a:bodyPr/>
        <a:lstStyle/>
        <a:p>
          <a:endParaRPr lang="en-US"/>
        </a:p>
      </dgm:t>
    </dgm:pt>
    <dgm:pt modelId="{7D6C8555-EBF7-1C4E-9410-AB2E6734BFD2}" type="sibTrans" cxnId="{70958B00-0509-E64D-B9CC-8E6E37618E94}">
      <dgm:prSet/>
      <dgm:spPr/>
      <dgm:t>
        <a:bodyPr/>
        <a:lstStyle/>
        <a:p>
          <a:endParaRPr lang="en-US"/>
        </a:p>
      </dgm:t>
    </dgm:pt>
    <dgm:pt modelId="{6AE6DDFA-22F3-1C47-A69B-1A23D76F6C57}" type="pres">
      <dgm:prSet presAssocID="{DA055889-D7D8-8941-868F-FAB2A85BF71F}" presName="CompostProcess" presStyleCnt="0">
        <dgm:presLayoutVars>
          <dgm:dir/>
          <dgm:resizeHandles val="exact"/>
        </dgm:presLayoutVars>
      </dgm:prSet>
      <dgm:spPr/>
    </dgm:pt>
    <dgm:pt modelId="{A5F774B4-D900-444D-A236-12B9E58FF753}" type="pres">
      <dgm:prSet presAssocID="{DA055889-D7D8-8941-868F-FAB2A85BF71F}" presName="arrow" presStyleLbl="bgShp" presStyleIdx="0" presStyleCnt="1"/>
      <dgm:spPr/>
    </dgm:pt>
    <dgm:pt modelId="{20AC34FD-D15D-A541-B416-79D5F51986FB}" type="pres">
      <dgm:prSet presAssocID="{DA055889-D7D8-8941-868F-FAB2A85BF71F}" presName="linearProcess" presStyleCnt="0"/>
      <dgm:spPr/>
    </dgm:pt>
    <dgm:pt modelId="{B0527584-38F4-CE44-9211-A3C2CB409A82}" type="pres">
      <dgm:prSet presAssocID="{9AEADBB5-0BF8-2C4A-8AA0-25A68BF0E052}" presName="textNode" presStyleLbl="node1" presStyleIdx="0" presStyleCnt="2">
        <dgm:presLayoutVars>
          <dgm:bulletEnabled val="1"/>
        </dgm:presLayoutVars>
      </dgm:prSet>
      <dgm:spPr/>
    </dgm:pt>
    <dgm:pt modelId="{D031C35E-DF20-994D-8364-2746A49A02C5}" type="pres">
      <dgm:prSet presAssocID="{C6B3D7D6-B717-E844-9D3D-1FC938A95851}" presName="sibTrans" presStyleCnt="0"/>
      <dgm:spPr/>
    </dgm:pt>
    <dgm:pt modelId="{23A34749-DE65-D741-8D7D-F7E219A1020B}" type="pres">
      <dgm:prSet presAssocID="{0DEDF64F-9FED-5444-892B-7C2E68C0A1F7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70958B00-0509-E64D-B9CC-8E6E37618E94}" srcId="{DA055889-D7D8-8941-868F-FAB2A85BF71F}" destId="{0DEDF64F-9FED-5444-892B-7C2E68C0A1F7}" srcOrd="1" destOrd="0" parTransId="{EDD60AB8-966C-E646-85A3-276A478D790F}" sibTransId="{7D6C8555-EBF7-1C4E-9410-AB2E6734BFD2}"/>
    <dgm:cxn modelId="{4A075C09-66C5-8545-9865-A47B9920EA93}" type="presOf" srcId="{DA055889-D7D8-8941-868F-FAB2A85BF71F}" destId="{6AE6DDFA-22F3-1C47-A69B-1A23D76F6C57}" srcOrd="0" destOrd="0" presId="urn:microsoft.com/office/officeart/2005/8/layout/hProcess9"/>
    <dgm:cxn modelId="{B3E7CB0F-FAF3-4149-BF54-2ECC18FB9EB1}" type="presOf" srcId="{9AEADBB5-0BF8-2C4A-8AA0-25A68BF0E052}" destId="{B0527584-38F4-CE44-9211-A3C2CB409A82}" srcOrd="0" destOrd="0" presId="urn:microsoft.com/office/officeart/2005/8/layout/hProcess9"/>
    <dgm:cxn modelId="{9DB7318B-7228-6E4F-BE4B-444099002E2F}" type="presOf" srcId="{0DEDF64F-9FED-5444-892B-7C2E68C0A1F7}" destId="{23A34749-DE65-D741-8D7D-F7E219A1020B}" srcOrd="0" destOrd="0" presId="urn:microsoft.com/office/officeart/2005/8/layout/hProcess9"/>
    <dgm:cxn modelId="{E3C9B2F6-C521-254C-A380-26CB9644D70E}" srcId="{DA055889-D7D8-8941-868F-FAB2A85BF71F}" destId="{9AEADBB5-0BF8-2C4A-8AA0-25A68BF0E052}" srcOrd="0" destOrd="0" parTransId="{244C96B6-1F9F-E345-B885-8EF3A4E954A6}" sibTransId="{C6B3D7D6-B717-E844-9D3D-1FC938A95851}"/>
    <dgm:cxn modelId="{A9B965EB-AF7A-654A-A6E1-CD3DE876D9F6}" type="presParOf" srcId="{6AE6DDFA-22F3-1C47-A69B-1A23D76F6C57}" destId="{A5F774B4-D900-444D-A236-12B9E58FF753}" srcOrd="0" destOrd="0" presId="urn:microsoft.com/office/officeart/2005/8/layout/hProcess9"/>
    <dgm:cxn modelId="{36A47826-87EE-354E-BAC8-2022C6D58B78}" type="presParOf" srcId="{6AE6DDFA-22F3-1C47-A69B-1A23D76F6C57}" destId="{20AC34FD-D15D-A541-B416-79D5F51986FB}" srcOrd="1" destOrd="0" presId="urn:microsoft.com/office/officeart/2005/8/layout/hProcess9"/>
    <dgm:cxn modelId="{B5CD9FEC-5FAA-E640-8E57-CC9C01149F3E}" type="presParOf" srcId="{20AC34FD-D15D-A541-B416-79D5F51986FB}" destId="{B0527584-38F4-CE44-9211-A3C2CB409A82}" srcOrd="0" destOrd="0" presId="urn:microsoft.com/office/officeart/2005/8/layout/hProcess9"/>
    <dgm:cxn modelId="{05B35342-28BC-2140-A573-A0C5482714B7}" type="presParOf" srcId="{20AC34FD-D15D-A541-B416-79D5F51986FB}" destId="{D031C35E-DF20-994D-8364-2746A49A02C5}" srcOrd="1" destOrd="0" presId="urn:microsoft.com/office/officeart/2005/8/layout/hProcess9"/>
    <dgm:cxn modelId="{935A34C2-BF4B-2D42-9BE0-00701C241D2B}" type="presParOf" srcId="{20AC34FD-D15D-A541-B416-79D5F51986FB}" destId="{23A34749-DE65-D741-8D7D-F7E219A1020B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FFB141-9519-8947-9575-08CEC5EDB8C2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889E6C56-BEF1-AF4B-AFFB-F2F328389129}">
      <dgm:prSet phldrT="[Text]"/>
      <dgm:spPr/>
      <dgm:t>
        <a:bodyPr/>
        <a:lstStyle/>
        <a:p>
          <a:r>
            <a:rPr lang="en-US" dirty="0" err="1"/>
            <a:t>Citação</a:t>
          </a:r>
          <a:endParaRPr lang="en-US" dirty="0"/>
        </a:p>
      </dgm:t>
    </dgm:pt>
    <dgm:pt modelId="{9BE6EF5B-987C-DE4E-AFD7-AFBA21584099}" type="parTrans" cxnId="{E507EC49-6357-7842-AA8A-3B37E7B538D9}">
      <dgm:prSet/>
      <dgm:spPr/>
      <dgm:t>
        <a:bodyPr/>
        <a:lstStyle/>
        <a:p>
          <a:endParaRPr lang="en-US"/>
        </a:p>
      </dgm:t>
    </dgm:pt>
    <dgm:pt modelId="{616CD8A5-675B-5F42-B71F-AAC9BC17B64D}" type="sibTrans" cxnId="{E507EC49-6357-7842-AA8A-3B37E7B538D9}">
      <dgm:prSet/>
      <dgm:spPr/>
      <dgm:t>
        <a:bodyPr/>
        <a:lstStyle/>
        <a:p>
          <a:endParaRPr lang="en-US"/>
        </a:p>
      </dgm:t>
    </dgm:pt>
    <dgm:pt modelId="{0540A437-6696-7242-B437-C0A4E6346D0B}">
      <dgm:prSet phldrT="[Text]"/>
      <dgm:spPr/>
      <dgm:t>
        <a:bodyPr/>
        <a:lstStyle/>
        <a:p>
          <a:r>
            <a:rPr lang="en-US" dirty="0" err="1"/>
            <a:t>Contestar</a:t>
          </a:r>
          <a:endParaRPr lang="en-US" dirty="0"/>
        </a:p>
        <a:p>
          <a:r>
            <a:rPr lang="en-US" dirty="0"/>
            <a:t>(art. 335, CPC)</a:t>
          </a:r>
        </a:p>
      </dgm:t>
    </dgm:pt>
    <dgm:pt modelId="{93086B81-642F-884A-99B9-44734F8528EE}" type="parTrans" cxnId="{F3302CFA-085A-7649-A90C-C7500CF48944}">
      <dgm:prSet/>
      <dgm:spPr/>
      <dgm:t>
        <a:bodyPr/>
        <a:lstStyle/>
        <a:p>
          <a:endParaRPr lang="en-US"/>
        </a:p>
      </dgm:t>
    </dgm:pt>
    <dgm:pt modelId="{6C4693D8-4830-B140-8579-5F5369305696}" type="sibTrans" cxnId="{F3302CFA-085A-7649-A90C-C7500CF48944}">
      <dgm:prSet/>
      <dgm:spPr/>
      <dgm:t>
        <a:bodyPr/>
        <a:lstStyle/>
        <a:p>
          <a:endParaRPr lang="en-US"/>
        </a:p>
      </dgm:t>
    </dgm:pt>
    <dgm:pt modelId="{071C349F-D893-5742-8961-EFF738992EAD}">
      <dgm:prSet phldrT="[Text]"/>
      <dgm:spPr/>
      <dgm:t>
        <a:bodyPr/>
        <a:lstStyle/>
        <a:p>
          <a:r>
            <a:rPr lang="en-US" dirty="0" err="1"/>
            <a:t>Última</a:t>
          </a:r>
          <a:r>
            <a:rPr lang="en-US" dirty="0"/>
            <a:t> data</a:t>
          </a:r>
        </a:p>
      </dgm:t>
    </dgm:pt>
    <dgm:pt modelId="{BB55AFAD-2C87-6042-A1CE-52A28578E2C3}" type="parTrans" cxnId="{FB21187C-F06C-2349-9202-68FF278BEFD1}">
      <dgm:prSet/>
      <dgm:spPr/>
      <dgm:t>
        <a:bodyPr/>
        <a:lstStyle/>
        <a:p>
          <a:endParaRPr lang="en-US"/>
        </a:p>
      </dgm:t>
    </dgm:pt>
    <dgm:pt modelId="{E5289B8A-B85B-244B-B5DB-B8491092E8D5}" type="sibTrans" cxnId="{FB21187C-F06C-2349-9202-68FF278BEFD1}">
      <dgm:prSet/>
      <dgm:spPr/>
      <dgm:t>
        <a:bodyPr/>
        <a:lstStyle/>
        <a:p>
          <a:endParaRPr lang="en-US"/>
        </a:p>
      </dgm:t>
    </dgm:pt>
    <dgm:pt modelId="{9091FD44-A6AB-2846-98F9-356D656F8847}" type="pres">
      <dgm:prSet presAssocID="{76FFB141-9519-8947-9575-08CEC5EDB8C2}" presName="CompostProcess" presStyleCnt="0">
        <dgm:presLayoutVars>
          <dgm:dir/>
          <dgm:resizeHandles val="exact"/>
        </dgm:presLayoutVars>
      </dgm:prSet>
      <dgm:spPr/>
    </dgm:pt>
    <dgm:pt modelId="{B9675585-480F-CE4E-84B3-C7D2F78C92C6}" type="pres">
      <dgm:prSet presAssocID="{76FFB141-9519-8947-9575-08CEC5EDB8C2}" presName="arrow" presStyleLbl="bgShp" presStyleIdx="0" presStyleCnt="1"/>
      <dgm:spPr/>
    </dgm:pt>
    <dgm:pt modelId="{6BD57A86-202F-754C-84E9-AD6DD5869F7D}" type="pres">
      <dgm:prSet presAssocID="{76FFB141-9519-8947-9575-08CEC5EDB8C2}" presName="linearProcess" presStyleCnt="0"/>
      <dgm:spPr/>
    </dgm:pt>
    <dgm:pt modelId="{3F3E6481-76CF-2340-93FB-F6478E6167A4}" type="pres">
      <dgm:prSet presAssocID="{889E6C56-BEF1-AF4B-AFFB-F2F328389129}" presName="textNode" presStyleLbl="node1" presStyleIdx="0" presStyleCnt="3">
        <dgm:presLayoutVars>
          <dgm:bulletEnabled val="1"/>
        </dgm:presLayoutVars>
      </dgm:prSet>
      <dgm:spPr/>
    </dgm:pt>
    <dgm:pt modelId="{6E8B7F07-51EB-5A40-9B06-B085A529D9C3}" type="pres">
      <dgm:prSet presAssocID="{616CD8A5-675B-5F42-B71F-AAC9BC17B64D}" presName="sibTrans" presStyleCnt="0"/>
      <dgm:spPr/>
    </dgm:pt>
    <dgm:pt modelId="{E1F67E5A-37C8-554E-A7D4-C5E3680B5EFD}" type="pres">
      <dgm:prSet presAssocID="{0540A437-6696-7242-B437-C0A4E6346D0B}" presName="textNode" presStyleLbl="node1" presStyleIdx="1" presStyleCnt="3">
        <dgm:presLayoutVars>
          <dgm:bulletEnabled val="1"/>
        </dgm:presLayoutVars>
      </dgm:prSet>
      <dgm:spPr/>
    </dgm:pt>
    <dgm:pt modelId="{FB3E67EF-3139-434D-B7E5-2F0B9B44372B}" type="pres">
      <dgm:prSet presAssocID="{6C4693D8-4830-B140-8579-5F5369305696}" presName="sibTrans" presStyleCnt="0"/>
      <dgm:spPr/>
    </dgm:pt>
    <dgm:pt modelId="{404AD97D-87C0-3348-B248-9203A62CD498}" type="pres">
      <dgm:prSet presAssocID="{071C349F-D893-5742-8961-EFF738992EA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E507EC49-6357-7842-AA8A-3B37E7B538D9}" srcId="{76FFB141-9519-8947-9575-08CEC5EDB8C2}" destId="{889E6C56-BEF1-AF4B-AFFB-F2F328389129}" srcOrd="0" destOrd="0" parTransId="{9BE6EF5B-987C-DE4E-AFD7-AFBA21584099}" sibTransId="{616CD8A5-675B-5F42-B71F-AAC9BC17B64D}"/>
    <dgm:cxn modelId="{FB21187C-F06C-2349-9202-68FF278BEFD1}" srcId="{76FFB141-9519-8947-9575-08CEC5EDB8C2}" destId="{071C349F-D893-5742-8961-EFF738992EAD}" srcOrd="2" destOrd="0" parTransId="{BB55AFAD-2C87-6042-A1CE-52A28578E2C3}" sibTransId="{E5289B8A-B85B-244B-B5DB-B8491092E8D5}"/>
    <dgm:cxn modelId="{0E041B91-A1B2-E445-96A8-8933E1DFE9B2}" type="presOf" srcId="{889E6C56-BEF1-AF4B-AFFB-F2F328389129}" destId="{3F3E6481-76CF-2340-93FB-F6478E6167A4}" srcOrd="0" destOrd="0" presId="urn:microsoft.com/office/officeart/2005/8/layout/hProcess9"/>
    <dgm:cxn modelId="{701599A4-364B-8E40-A85E-F99F342840D4}" type="presOf" srcId="{071C349F-D893-5742-8961-EFF738992EAD}" destId="{404AD97D-87C0-3348-B248-9203A62CD498}" srcOrd="0" destOrd="0" presId="urn:microsoft.com/office/officeart/2005/8/layout/hProcess9"/>
    <dgm:cxn modelId="{9BD564B0-D499-0043-93B4-12B49972015A}" type="presOf" srcId="{0540A437-6696-7242-B437-C0A4E6346D0B}" destId="{E1F67E5A-37C8-554E-A7D4-C5E3680B5EFD}" srcOrd="0" destOrd="0" presId="urn:microsoft.com/office/officeart/2005/8/layout/hProcess9"/>
    <dgm:cxn modelId="{C349C1F1-04E5-AE46-9452-18B9952D9CF1}" type="presOf" srcId="{76FFB141-9519-8947-9575-08CEC5EDB8C2}" destId="{9091FD44-A6AB-2846-98F9-356D656F8847}" srcOrd="0" destOrd="0" presId="urn:microsoft.com/office/officeart/2005/8/layout/hProcess9"/>
    <dgm:cxn modelId="{F3302CFA-085A-7649-A90C-C7500CF48944}" srcId="{76FFB141-9519-8947-9575-08CEC5EDB8C2}" destId="{0540A437-6696-7242-B437-C0A4E6346D0B}" srcOrd="1" destOrd="0" parTransId="{93086B81-642F-884A-99B9-44734F8528EE}" sibTransId="{6C4693D8-4830-B140-8579-5F5369305696}"/>
    <dgm:cxn modelId="{A33E8247-EAB8-1A45-B275-C924009B9D03}" type="presParOf" srcId="{9091FD44-A6AB-2846-98F9-356D656F8847}" destId="{B9675585-480F-CE4E-84B3-C7D2F78C92C6}" srcOrd="0" destOrd="0" presId="urn:microsoft.com/office/officeart/2005/8/layout/hProcess9"/>
    <dgm:cxn modelId="{B8D8A6C9-EA15-3C48-9299-00D76CD104A1}" type="presParOf" srcId="{9091FD44-A6AB-2846-98F9-356D656F8847}" destId="{6BD57A86-202F-754C-84E9-AD6DD5869F7D}" srcOrd="1" destOrd="0" presId="urn:microsoft.com/office/officeart/2005/8/layout/hProcess9"/>
    <dgm:cxn modelId="{D0B17E25-E59B-AC48-A1C8-4AF8BF6DD271}" type="presParOf" srcId="{6BD57A86-202F-754C-84E9-AD6DD5869F7D}" destId="{3F3E6481-76CF-2340-93FB-F6478E6167A4}" srcOrd="0" destOrd="0" presId="urn:microsoft.com/office/officeart/2005/8/layout/hProcess9"/>
    <dgm:cxn modelId="{82D3C284-C9E7-684C-AAB4-371510D3A5F5}" type="presParOf" srcId="{6BD57A86-202F-754C-84E9-AD6DD5869F7D}" destId="{6E8B7F07-51EB-5A40-9B06-B085A529D9C3}" srcOrd="1" destOrd="0" presId="urn:microsoft.com/office/officeart/2005/8/layout/hProcess9"/>
    <dgm:cxn modelId="{42FDC83D-93BB-5A40-BFB3-95266976882B}" type="presParOf" srcId="{6BD57A86-202F-754C-84E9-AD6DD5869F7D}" destId="{E1F67E5A-37C8-554E-A7D4-C5E3680B5EFD}" srcOrd="2" destOrd="0" presId="urn:microsoft.com/office/officeart/2005/8/layout/hProcess9"/>
    <dgm:cxn modelId="{44BB4B5B-EEB3-8049-8C0D-A1281D43683F}" type="presParOf" srcId="{6BD57A86-202F-754C-84E9-AD6DD5869F7D}" destId="{FB3E67EF-3139-434D-B7E5-2F0B9B44372B}" srcOrd="3" destOrd="0" presId="urn:microsoft.com/office/officeart/2005/8/layout/hProcess9"/>
    <dgm:cxn modelId="{4AEF1932-7C87-6A4D-8B22-9B6F0C989D78}" type="presParOf" srcId="{6BD57A86-202F-754C-84E9-AD6DD5869F7D}" destId="{404AD97D-87C0-3348-B248-9203A62CD49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6FFB141-9519-8947-9575-08CEC5EDB8C2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889E6C56-BEF1-AF4B-AFFB-F2F328389129}">
      <dgm:prSet phldrT="[Text]"/>
      <dgm:spPr/>
      <dgm:t>
        <a:bodyPr/>
        <a:lstStyle/>
        <a:p>
          <a:r>
            <a:rPr lang="en-US" dirty="0" err="1"/>
            <a:t>Intimação</a:t>
          </a:r>
          <a:endParaRPr lang="en-US" dirty="0"/>
        </a:p>
      </dgm:t>
    </dgm:pt>
    <dgm:pt modelId="{9BE6EF5B-987C-DE4E-AFD7-AFBA21584099}" type="parTrans" cxnId="{E507EC49-6357-7842-AA8A-3B37E7B538D9}">
      <dgm:prSet/>
      <dgm:spPr/>
      <dgm:t>
        <a:bodyPr/>
        <a:lstStyle/>
        <a:p>
          <a:endParaRPr lang="en-US"/>
        </a:p>
      </dgm:t>
    </dgm:pt>
    <dgm:pt modelId="{616CD8A5-675B-5F42-B71F-AAC9BC17B64D}" type="sibTrans" cxnId="{E507EC49-6357-7842-AA8A-3B37E7B538D9}">
      <dgm:prSet/>
      <dgm:spPr/>
      <dgm:t>
        <a:bodyPr/>
        <a:lstStyle/>
        <a:p>
          <a:endParaRPr lang="en-US"/>
        </a:p>
      </dgm:t>
    </dgm:pt>
    <dgm:pt modelId="{071C349F-D893-5742-8961-EFF738992EAD}">
      <dgm:prSet phldrT="[Text]"/>
      <dgm:spPr/>
      <dgm:t>
        <a:bodyPr/>
        <a:lstStyle/>
        <a:p>
          <a:r>
            <a:rPr lang="en-US" dirty="0" err="1"/>
            <a:t>Prazo</a:t>
          </a:r>
          <a:r>
            <a:rPr lang="en-US" dirty="0"/>
            <a:t> individual</a:t>
          </a:r>
        </a:p>
      </dgm:t>
    </dgm:pt>
    <dgm:pt modelId="{BB55AFAD-2C87-6042-A1CE-52A28578E2C3}" type="parTrans" cxnId="{FB21187C-F06C-2349-9202-68FF278BEFD1}">
      <dgm:prSet/>
      <dgm:spPr/>
      <dgm:t>
        <a:bodyPr/>
        <a:lstStyle/>
        <a:p>
          <a:endParaRPr lang="en-US"/>
        </a:p>
      </dgm:t>
    </dgm:pt>
    <dgm:pt modelId="{E5289B8A-B85B-244B-B5DB-B8491092E8D5}" type="sibTrans" cxnId="{FB21187C-F06C-2349-9202-68FF278BEFD1}">
      <dgm:prSet/>
      <dgm:spPr/>
      <dgm:t>
        <a:bodyPr/>
        <a:lstStyle/>
        <a:p>
          <a:endParaRPr lang="en-US"/>
        </a:p>
      </dgm:t>
    </dgm:pt>
    <dgm:pt modelId="{9091FD44-A6AB-2846-98F9-356D656F8847}" type="pres">
      <dgm:prSet presAssocID="{76FFB141-9519-8947-9575-08CEC5EDB8C2}" presName="CompostProcess" presStyleCnt="0">
        <dgm:presLayoutVars>
          <dgm:dir/>
          <dgm:resizeHandles val="exact"/>
        </dgm:presLayoutVars>
      </dgm:prSet>
      <dgm:spPr/>
    </dgm:pt>
    <dgm:pt modelId="{B9675585-480F-CE4E-84B3-C7D2F78C92C6}" type="pres">
      <dgm:prSet presAssocID="{76FFB141-9519-8947-9575-08CEC5EDB8C2}" presName="arrow" presStyleLbl="bgShp" presStyleIdx="0" presStyleCnt="1"/>
      <dgm:spPr/>
    </dgm:pt>
    <dgm:pt modelId="{6BD57A86-202F-754C-84E9-AD6DD5869F7D}" type="pres">
      <dgm:prSet presAssocID="{76FFB141-9519-8947-9575-08CEC5EDB8C2}" presName="linearProcess" presStyleCnt="0"/>
      <dgm:spPr/>
    </dgm:pt>
    <dgm:pt modelId="{3F3E6481-76CF-2340-93FB-F6478E6167A4}" type="pres">
      <dgm:prSet presAssocID="{889E6C56-BEF1-AF4B-AFFB-F2F328389129}" presName="textNode" presStyleLbl="node1" presStyleIdx="0" presStyleCnt="2">
        <dgm:presLayoutVars>
          <dgm:bulletEnabled val="1"/>
        </dgm:presLayoutVars>
      </dgm:prSet>
      <dgm:spPr/>
    </dgm:pt>
    <dgm:pt modelId="{6E8B7F07-51EB-5A40-9B06-B085A529D9C3}" type="pres">
      <dgm:prSet presAssocID="{616CD8A5-675B-5F42-B71F-AAC9BC17B64D}" presName="sibTrans" presStyleCnt="0"/>
      <dgm:spPr/>
    </dgm:pt>
    <dgm:pt modelId="{404AD97D-87C0-3348-B248-9203A62CD498}" type="pres">
      <dgm:prSet presAssocID="{071C349F-D893-5742-8961-EFF738992EAD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667FE815-9734-B542-A0B6-2F1AC5F1831D}" type="presOf" srcId="{889E6C56-BEF1-AF4B-AFFB-F2F328389129}" destId="{3F3E6481-76CF-2340-93FB-F6478E6167A4}" srcOrd="0" destOrd="0" presId="urn:microsoft.com/office/officeart/2005/8/layout/hProcess9"/>
    <dgm:cxn modelId="{F4B19046-7113-C843-BA3A-C4B21079AA6F}" type="presOf" srcId="{76FFB141-9519-8947-9575-08CEC5EDB8C2}" destId="{9091FD44-A6AB-2846-98F9-356D656F8847}" srcOrd="0" destOrd="0" presId="urn:microsoft.com/office/officeart/2005/8/layout/hProcess9"/>
    <dgm:cxn modelId="{E507EC49-6357-7842-AA8A-3B37E7B538D9}" srcId="{76FFB141-9519-8947-9575-08CEC5EDB8C2}" destId="{889E6C56-BEF1-AF4B-AFFB-F2F328389129}" srcOrd="0" destOrd="0" parTransId="{9BE6EF5B-987C-DE4E-AFD7-AFBA21584099}" sibTransId="{616CD8A5-675B-5F42-B71F-AAC9BC17B64D}"/>
    <dgm:cxn modelId="{FB21187C-F06C-2349-9202-68FF278BEFD1}" srcId="{76FFB141-9519-8947-9575-08CEC5EDB8C2}" destId="{071C349F-D893-5742-8961-EFF738992EAD}" srcOrd="1" destOrd="0" parTransId="{BB55AFAD-2C87-6042-A1CE-52A28578E2C3}" sibTransId="{E5289B8A-B85B-244B-B5DB-B8491092E8D5}"/>
    <dgm:cxn modelId="{2E2DACC3-B992-AF4E-BD93-AE34747B771E}" type="presOf" srcId="{071C349F-D893-5742-8961-EFF738992EAD}" destId="{404AD97D-87C0-3348-B248-9203A62CD498}" srcOrd="0" destOrd="0" presId="urn:microsoft.com/office/officeart/2005/8/layout/hProcess9"/>
    <dgm:cxn modelId="{88B48AB9-9DCF-514B-9F2A-03207EA80A11}" type="presParOf" srcId="{9091FD44-A6AB-2846-98F9-356D656F8847}" destId="{B9675585-480F-CE4E-84B3-C7D2F78C92C6}" srcOrd="0" destOrd="0" presId="urn:microsoft.com/office/officeart/2005/8/layout/hProcess9"/>
    <dgm:cxn modelId="{BFEE98E4-A428-2641-9FE8-D70125D5AE5B}" type="presParOf" srcId="{9091FD44-A6AB-2846-98F9-356D656F8847}" destId="{6BD57A86-202F-754C-84E9-AD6DD5869F7D}" srcOrd="1" destOrd="0" presId="urn:microsoft.com/office/officeart/2005/8/layout/hProcess9"/>
    <dgm:cxn modelId="{6B955576-2061-E149-B311-414C62BC2071}" type="presParOf" srcId="{6BD57A86-202F-754C-84E9-AD6DD5869F7D}" destId="{3F3E6481-76CF-2340-93FB-F6478E6167A4}" srcOrd="0" destOrd="0" presId="urn:microsoft.com/office/officeart/2005/8/layout/hProcess9"/>
    <dgm:cxn modelId="{5754ADD7-ACD8-4645-A44E-22B02BEB1FF7}" type="presParOf" srcId="{6BD57A86-202F-754C-84E9-AD6DD5869F7D}" destId="{6E8B7F07-51EB-5A40-9B06-B085A529D9C3}" srcOrd="1" destOrd="0" presId="urn:microsoft.com/office/officeart/2005/8/layout/hProcess9"/>
    <dgm:cxn modelId="{4F31159F-31AA-9F49-87AA-858F2F5C5886}" type="presParOf" srcId="{6BD57A86-202F-754C-84E9-AD6DD5869F7D}" destId="{404AD97D-87C0-3348-B248-9203A62CD49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361A6C7-151A-2549-BA05-67DDDD07580A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31EDE7BD-FF86-8146-A6BF-79670574CEB6}">
      <dgm:prSet phldrT="[Text]"/>
      <dgm:spPr/>
      <dgm:t>
        <a:bodyPr/>
        <a:lstStyle/>
        <a:p>
          <a:r>
            <a:rPr lang="en-US" dirty="0"/>
            <a:t>Se a </a:t>
          </a:r>
          <a:r>
            <a:rPr lang="en-US" dirty="0" err="1"/>
            <a:t>sentença</a:t>
          </a:r>
          <a:r>
            <a:rPr lang="en-US" dirty="0"/>
            <a:t> for </a:t>
          </a:r>
          <a:r>
            <a:rPr lang="en-US" dirty="0" err="1"/>
            <a:t>proferida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intimada</a:t>
          </a:r>
          <a:r>
            <a:rPr lang="en-US" dirty="0"/>
            <a:t> </a:t>
          </a:r>
          <a:r>
            <a:rPr lang="en-US" dirty="0" err="1"/>
            <a:t>durante</a:t>
          </a:r>
          <a:r>
            <a:rPr lang="en-US" dirty="0"/>
            <a:t> o </a:t>
          </a:r>
          <a:r>
            <a:rPr lang="en-US" dirty="0" err="1"/>
            <a:t>recesso</a:t>
          </a:r>
          <a:r>
            <a:rPr lang="en-US" dirty="0"/>
            <a:t> </a:t>
          </a:r>
          <a:r>
            <a:rPr lang="en-US" dirty="0" err="1"/>
            <a:t>forense</a:t>
          </a:r>
          <a:r>
            <a:rPr lang="en-US" dirty="0"/>
            <a:t>, </a:t>
          </a:r>
          <a:r>
            <a:rPr lang="en-US" dirty="0" err="1"/>
            <a:t>qual</a:t>
          </a:r>
          <a:r>
            <a:rPr lang="en-US" dirty="0"/>
            <a:t> o </a:t>
          </a:r>
          <a:r>
            <a:rPr lang="en-US" dirty="0" err="1"/>
            <a:t>dia</a:t>
          </a:r>
          <a:r>
            <a:rPr lang="en-US" dirty="0"/>
            <a:t> de </a:t>
          </a:r>
          <a:r>
            <a:rPr lang="en-US" dirty="0" err="1"/>
            <a:t>início</a:t>
          </a:r>
          <a:r>
            <a:rPr lang="en-US" dirty="0"/>
            <a:t> do </a:t>
          </a:r>
          <a:r>
            <a:rPr lang="en-US" dirty="0" err="1"/>
            <a:t>prazo</a:t>
          </a:r>
          <a:r>
            <a:rPr lang="en-US" dirty="0"/>
            <a:t>?</a:t>
          </a:r>
        </a:p>
      </dgm:t>
    </dgm:pt>
    <dgm:pt modelId="{EBD851FF-9E61-6447-BF66-4EDF3F97BA54}" type="parTrans" cxnId="{31851735-7695-B743-A4FB-3842313E6B26}">
      <dgm:prSet/>
      <dgm:spPr/>
    </dgm:pt>
    <dgm:pt modelId="{473094EC-A6C2-BA40-808D-3E6AA35661DF}" type="sibTrans" cxnId="{31851735-7695-B743-A4FB-3842313E6B26}">
      <dgm:prSet/>
      <dgm:spPr/>
    </dgm:pt>
    <dgm:pt modelId="{5775D5FD-F307-004E-92FF-E724B844DF42}">
      <dgm:prSet phldrT="[Text]"/>
      <dgm:spPr/>
      <dgm:t>
        <a:bodyPr/>
        <a:lstStyle/>
        <a:p>
          <a:r>
            <a:rPr lang="en-US" dirty="0" err="1"/>
            <a:t>Quais</a:t>
          </a:r>
          <a:r>
            <a:rPr lang="en-US" dirty="0"/>
            <a:t> as </a:t>
          </a:r>
          <a:r>
            <a:rPr lang="en-US" dirty="0" err="1"/>
            <a:t>consequencias</a:t>
          </a:r>
          <a:r>
            <a:rPr lang="en-US" dirty="0"/>
            <a:t> </a:t>
          </a:r>
          <a:r>
            <a:rPr lang="en-US" dirty="0" err="1"/>
            <a:t>decorrentes</a:t>
          </a:r>
          <a:r>
            <a:rPr lang="en-US" dirty="0"/>
            <a:t> da </a:t>
          </a:r>
          <a:r>
            <a:rPr lang="en-US" dirty="0" err="1"/>
            <a:t>restituição</a:t>
          </a:r>
          <a:r>
            <a:rPr lang="en-US" dirty="0"/>
            <a:t> </a:t>
          </a:r>
          <a:r>
            <a:rPr lang="en-US" dirty="0" err="1"/>
            <a:t>extemporânea</a:t>
          </a:r>
          <a:r>
            <a:rPr lang="en-US" dirty="0"/>
            <a:t> dos autos?</a:t>
          </a:r>
        </a:p>
      </dgm:t>
    </dgm:pt>
    <dgm:pt modelId="{2273F002-42A7-5A45-BCB1-F680D92DA7B9}" type="parTrans" cxnId="{7D2951A2-D9B4-4841-A065-D7355DEA9E6D}">
      <dgm:prSet/>
      <dgm:spPr/>
    </dgm:pt>
    <dgm:pt modelId="{10F50CC7-87BC-A948-91D6-A95BE046CF43}" type="sibTrans" cxnId="{7D2951A2-D9B4-4841-A065-D7355DEA9E6D}">
      <dgm:prSet/>
      <dgm:spPr/>
    </dgm:pt>
    <dgm:pt modelId="{B8B10D17-A435-8946-B853-9361D06DE37E}">
      <dgm:prSet phldrT="[Text]"/>
      <dgm:spPr/>
      <dgm:t>
        <a:bodyPr/>
        <a:lstStyle/>
        <a:p>
          <a:r>
            <a:rPr lang="en-US" dirty="0" err="1"/>
            <a:t>É</a:t>
          </a:r>
          <a:r>
            <a:rPr lang="en-US" dirty="0"/>
            <a:t> </a:t>
          </a:r>
          <a:r>
            <a:rPr lang="en-US" dirty="0" err="1"/>
            <a:t>acumulável</a:t>
          </a:r>
          <a:r>
            <a:rPr lang="en-US" dirty="0"/>
            <a:t> o </a:t>
          </a:r>
          <a:r>
            <a:rPr lang="en-US" dirty="0" err="1"/>
            <a:t>benefício</a:t>
          </a:r>
          <a:r>
            <a:rPr lang="en-US" dirty="0"/>
            <a:t> do </a:t>
          </a:r>
          <a:r>
            <a:rPr lang="en-US" dirty="0" err="1"/>
            <a:t>prazo</a:t>
          </a:r>
          <a:r>
            <a:rPr lang="en-US" dirty="0"/>
            <a:t> </a:t>
          </a:r>
          <a:r>
            <a:rPr lang="en-US" dirty="0" err="1"/>
            <a:t>em</a:t>
          </a:r>
          <a:r>
            <a:rPr lang="en-US" dirty="0"/>
            <a:t> </a:t>
          </a:r>
          <a:r>
            <a:rPr lang="en-US" dirty="0" err="1"/>
            <a:t>dobro</a:t>
          </a:r>
          <a:r>
            <a:rPr lang="en-US" dirty="0"/>
            <a:t> da </a:t>
          </a:r>
          <a:r>
            <a:rPr lang="en-US" dirty="0" err="1"/>
            <a:t>Fazenda</a:t>
          </a:r>
          <a:r>
            <a:rPr lang="en-US" dirty="0"/>
            <a:t> </a:t>
          </a:r>
          <a:r>
            <a:rPr lang="en-US" dirty="0" err="1"/>
            <a:t>Pública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Defensoria</a:t>
          </a:r>
          <a:r>
            <a:rPr lang="en-US" dirty="0"/>
            <a:t> </a:t>
          </a:r>
          <a:r>
            <a:rPr lang="en-US" dirty="0" err="1"/>
            <a:t>Pública</a:t>
          </a:r>
          <a:r>
            <a:rPr lang="en-US" dirty="0"/>
            <a:t> com o </a:t>
          </a:r>
          <a:r>
            <a:rPr lang="en-US" dirty="0" err="1"/>
            <a:t>prazo</a:t>
          </a:r>
          <a:r>
            <a:rPr lang="en-US" dirty="0"/>
            <a:t> </a:t>
          </a:r>
          <a:r>
            <a:rPr lang="en-US" dirty="0" err="1"/>
            <a:t>em</a:t>
          </a:r>
          <a:r>
            <a:rPr lang="en-US" dirty="0"/>
            <a:t> </a:t>
          </a:r>
          <a:r>
            <a:rPr lang="en-US" dirty="0" err="1"/>
            <a:t>dobro</a:t>
          </a:r>
          <a:r>
            <a:rPr lang="en-US" dirty="0"/>
            <a:t> </a:t>
          </a:r>
          <a:r>
            <a:rPr lang="en-US" dirty="0" err="1"/>
            <a:t>para</a:t>
          </a:r>
          <a:r>
            <a:rPr lang="en-US" dirty="0"/>
            <a:t> </a:t>
          </a:r>
          <a:r>
            <a:rPr lang="en-US" dirty="0" err="1"/>
            <a:t>litisconsortes</a:t>
          </a:r>
          <a:r>
            <a:rPr lang="en-US" dirty="0"/>
            <a:t> </a:t>
          </a:r>
          <a:r>
            <a:rPr lang="en-US" dirty="0" err="1"/>
            <a:t>representados</a:t>
          </a:r>
          <a:r>
            <a:rPr lang="en-US" dirty="0"/>
            <a:t> </a:t>
          </a:r>
          <a:r>
            <a:rPr lang="en-US" dirty="0" err="1"/>
            <a:t>por</a:t>
          </a:r>
          <a:r>
            <a:rPr lang="en-US" dirty="0"/>
            <a:t> </a:t>
          </a:r>
          <a:r>
            <a:rPr lang="en-US" dirty="0" err="1"/>
            <a:t>advogados</a:t>
          </a:r>
          <a:r>
            <a:rPr lang="en-US" dirty="0"/>
            <a:t> </a:t>
          </a:r>
          <a:r>
            <a:rPr lang="en-US" dirty="0" err="1"/>
            <a:t>distintos</a:t>
          </a:r>
          <a:r>
            <a:rPr lang="en-US" dirty="0"/>
            <a:t>?</a:t>
          </a:r>
        </a:p>
      </dgm:t>
    </dgm:pt>
    <dgm:pt modelId="{DD2A7A0E-1632-FB4F-96AE-1C75055F4895}" type="parTrans" cxnId="{EE71A5FE-2451-A64A-BF74-CD86410819CD}">
      <dgm:prSet/>
      <dgm:spPr/>
    </dgm:pt>
    <dgm:pt modelId="{38A5E524-FFF2-404C-8CB4-C0AD6AD398B7}" type="sibTrans" cxnId="{EE71A5FE-2451-A64A-BF74-CD86410819CD}">
      <dgm:prSet/>
      <dgm:spPr/>
    </dgm:pt>
    <dgm:pt modelId="{7325D7B0-DDFB-A04B-838F-2CCFB61D1D85}" type="pres">
      <dgm:prSet presAssocID="{A361A6C7-151A-2549-BA05-67DDDD07580A}" presName="linearFlow" presStyleCnt="0">
        <dgm:presLayoutVars>
          <dgm:dir/>
          <dgm:resizeHandles val="exact"/>
        </dgm:presLayoutVars>
      </dgm:prSet>
      <dgm:spPr/>
    </dgm:pt>
    <dgm:pt modelId="{42621F0B-5B64-1345-BF3B-3202BA120E1B}" type="pres">
      <dgm:prSet presAssocID="{31EDE7BD-FF86-8146-A6BF-79670574CEB6}" presName="composite" presStyleCnt="0"/>
      <dgm:spPr/>
    </dgm:pt>
    <dgm:pt modelId="{D8F2F4ED-91B2-4944-B5C7-4B30E731AED3}" type="pres">
      <dgm:prSet presAssocID="{31EDE7BD-FF86-8146-A6BF-79670574CEB6}" presName="imgShp" presStyleLbl="fgImgPlace1" presStyleIdx="0" presStyleCnt="3"/>
      <dgm:spPr/>
    </dgm:pt>
    <dgm:pt modelId="{DB76EEE6-C2EE-2348-81CC-94352B379D0D}" type="pres">
      <dgm:prSet presAssocID="{31EDE7BD-FF86-8146-A6BF-79670574CEB6}" presName="txShp" presStyleLbl="node1" presStyleIdx="0" presStyleCnt="3">
        <dgm:presLayoutVars>
          <dgm:bulletEnabled val="1"/>
        </dgm:presLayoutVars>
      </dgm:prSet>
      <dgm:spPr/>
    </dgm:pt>
    <dgm:pt modelId="{2858C13C-19EF-D841-8FA1-79A91EE0D601}" type="pres">
      <dgm:prSet presAssocID="{473094EC-A6C2-BA40-808D-3E6AA35661DF}" presName="spacing" presStyleCnt="0"/>
      <dgm:spPr/>
    </dgm:pt>
    <dgm:pt modelId="{6E5402C5-2E9C-2542-BB64-689E1A369FF7}" type="pres">
      <dgm:prSet presAssocID="{5775D5FD-F307-004E-92FF-E724B844DF42}" presName="composite" presStyleCnt="0"/>
      <dgm:spPr/>
    </dgm:pt>
    <dgm:pt modelId="{917085BA-DA7C-334F-A3CC-2F08346C2F84}" type="pres">
      <dgm:prSet presAssocID="{5775D5FD-F307-004E-92FF-E724B844DF42}" presName="imgShp" presStyleLbl="fgImgPlace1" presStyleIdx="1" presStyleCnt="3"/>
      <dgm:spPr/>
    </dgm:pt>
    <dgm:pt modelId="{19909DF1-ECB6-D848-8531-3C46FA38E2E3}" type="pres">
      <dgm:prSet presAssocID="{5775D5FD-F307-004E-92FF-E724B844DF42}" presName="txShp" presStyleLbl="node1" presStyleIdx="1" presStyleCnt="3">
        <dgm:presLayoutVars>
          <dgm:bulletEnabled val="1"/>
        </dgm:presLayoutVars>
      </dgm:prSet>
      <dgm:spPr/>
    </dgm:pt>
    <dgm:pt modelId="{D1B743CE-406B-4844-A2F3-EAA03DF66B64}" type="pres">
      <dgm:prSet presAssocID="{10F50CC7-87BC-A948-91D6-A95BE046CF43}" presName="spacing" presStyleCnt="0"/>
      <dgm:spPr/>
    </dgm:pt>
    <dgm:pt modelId="{15D1A141-DBED-ED41-AED8-0FF5277635A8}" type="pres">
      <dgm:prSet presAssocID="{B8B10D17-A435-8946-B853-9361D06DE37E}" presName="composite" presStyleCnt="0"/>
      <dgm:spPr/>
    </dgm:pt>
    <dgm:pt modelId="{5F0DD99B-F059-BA45-8567-F879DCC266A5}" type="pres">
      <dgm:prSet presAssocID="{B8B10D17-A435-8946-B853-9361D06DE37E}" presName="imgShp" presStyleLbl="fgImgPlace1" presStyleIdx="2" presStyleCnt="3"/>
      <dgm:spPr/>
    </dgm:pt>
    <dgm:pt modelId="{D5C23337-83F0-8346-A566-2726527359A4}" type="pres">
      <dgm:prSet presAssocID="{B8B10D17-A435-8946-B853-9361D06DE37E}" presName="txShp" presStyleLbl="node1" presStyleIdx="2" presStyleCnt="3">
        <dgm:presLayoutVars>
          <dgm:bulletEnabled val="1"/>
        </dgm:presLayoutVars>
      </dgm:prSet>
      <dgm:spPr/>
    </dgm:pt>
  </dgm:ptLst>
  <dgm:cxnLst>
    <dgm:cxn modelId="{31F0EC23-B726-0E45-8E76-A0C0B1FC78BC}" type="presOf" srcId="{B8B10D17-A435-8946-B853-9361D06DE37E}" destId="{D5C23337-83F0-8346-A566-2726527359A4}" srcOrd="0" destOrd="0" presId="urn:microsoft.com/office/officeart/2005/8/layout/vList3"/>
    <dgm:cxn modelId="{31851735-7695-B743-A4FB-3842313E6B26}" srcId="{A361A6C7-151A-2549-BA05-67DDDD07580A}" destId="{31EDE7BD-FF86-8146-A6BF-79670574CEB6}" srcOrd="0" destOrd="0" parTransId="{EBD851FF-9E61-6447-BF66-4EDF3F97BA54}" sibTransId="{473094EC-A6C2-BA40-808D-3E6AA35661DF}"/>
    <dgm:cxn modelId="{7A30C37B-8FB8-214A-A999-DF2A8B5E3B9D}" type="presOf" srcId="{5775D5FD-F307-004E-92FF-E724B844DF42}" destId="{19909DF1-ECB6-D848-8531-3C46FA38E2E3}" srcOrd="0" destOrd="0" presId="urn:microsoft.com/office/officeart/2005/8/layout/vList3"/>
    <dgm:cxn modelId="{3F070F8A-260C-C041-9752-126A631B9153}" type="presOf" srcId="{31EDE7BD-FF86-8146-A6BF-79670574CEB6}" destId="{DB76EEE6-C2EE-2348-81CC-94352B379D0D}" srcOrd="0" destOrd="0" presId="urn:microsoft.com/office/officeart/2005/8/layout/vList3"/>
    <dgm:cxn modelId="{7D2951A2-D9B4-4841-A065-D7355DEA9E6D}" srcId="{A361A6C7-151A-2549-BA05-67DDDD07580A}" destId="{5775D5FD-F307-004E-92FF-E724B844DF42}" srcOrd="1" destOrd="0" parTransId="{2273F002-42A7-5A45-BCB1-F680D92DA7B9}" sibTransId="{10F50CC7-87BC-A948-91D6-A95BE046CF43}"/>
    <dgm:cxn modelId="{9D87A0C4-1182-4643-8276-20FD2983A198}" type="presOf" srcId="{A361A6C7-151A-2549-BA05-67DDDD07580A}" destId="{7325D7B0-DDFB-A04B-838F-2CCFB61D1D85}" srcOrd="0" destOrd="0" presId="urn:microsoft.com/office/officeart/2005/8/layout/vList3"/>
    <dgm:cxn modelId="{EE71A5FE-2451-A64A-BF74-CD86410819CD}" srcId="{A361A6C7-151A-2549-BA05-67DDDD07580A}" destId="{B8B10D17-A435-8946-B853-9361D06DE37E}" srcOrd="2" destOrd="0" parTransId="{DD2A7A0E-1632-FB4F-96AE-1C75055F4895}" sibTransId="{38A5E524-FFF2-404C-8CB4-C0AD6AD398B7}"/>
    <dgm:cxn modelId="{B66327B5-0FC0-2D4A-8200-917CB08DDA4F}" type="presParOf" srcId="{7325D7B0-DDFB-A04B-838F-2CCFB61D1D85}" destId="{42621F0B-5B64-1345-BF3B-3202BA120E1B}" srcOrd="0" destOrd="0" presId="urn:microsoft.com/office/officeart/2005/8/layout/vList3"/>
    <dgm:cxn modelId="{6821D654-454E-444E-928D-AD981832011C}" type="presParOf" srcId="{42621F0B-5B64-1345-BF3B-3202BA120E1B}" destId="{D8F2F4ED-91B2-4944-B5C7-4B30E731AED3}" srcOrd="0" destOrd="0" presId="urn:microsoft.com/office/officeart/2005/8/layout/vList3"/>
    <dgm:cxn modelId="{D529B33C-2C7E-054E-8E3A-29A9BD8BDDE5}" type="presParOf" srcId="{42621F0B-5B64-1345-BF3B-3202BA120E1B}" destId="{DB76EEE6-C2EE-2348-81CC-94352B379D0D}" srcOrd="1" destOrd="0" presId="urn:microsoft.com/office/officeart/2005/8/layout/vList3"/>
    <dgm:cxn modelId="{4C583942-6C69-814E-B5DF-5A8349E34811}" type="presParOf" srcId="{7325D7B0-DDFB-A04B-838F-2CCFB61D1D85}" destId="{2858C13C-19EF-D841-8FA1-79A91EE0D601}" srcOrd="1" destOrd="0" presId="urn:microsoft.com/office/officeart/2005/8/layout/vList3"/>
    <dgm:cxn modelId="{8B848D3A-D066-444C-901D-0037FA621EFE}" type="presParOf" srcId="{7325D7B0-DDFB-A04B-838F-2CCFB61D1D85}" destId="{6E5402C5-2E9C-2542-BB64-689E1A369FF7}" srcOrd="2" destOrd="0" presId="urn:microsoft.com/office/officeart/2005/8/layout/vList3"/>
    <dgm:cxn modelId="{647EE35E-E004-7549-8596-BB6B90E56C92}" type="presParOf" srcId="{6E5402C5-2E9C-2542-BB64-689E1A369FF7}" destId="{917085BA-DA7C-334F-A3CC-2F08346C2F84}" srcOrd="0" destOrd="0" presId="urn:microsoft.com/office/officeart/2005/8/layout/vList3"/>
    <dgm:cxn modelId="{A0F7293F-53F6-044E-A6A2-5013134337CD}" type="presParOf" srcId="{6E5402C5-2E9C-2542-BB64-689E1A369FF7}" destId="{19909DF1-ECB6-D848-8531-3C46FA38E2E3}" srcOrd="1" destOrd="0" presId="urn:microsoft.com/office/officeart/2005/8/layout/vList3"/>
    <dgm:cxn modelId="{69FA84D3-F057-B441-A236-34842F657768}" type="presParOf" srcId="{7325D7B0-DDFB-A04B-838F-2CCFB61D1D85}" destId="{D1B743CE-406B-4844-A2F3-EAA03DF66B64}" srcOrd="3" destOrd="0" presId="urn:microsoft.com/office/officeart/2005/8/layout/vList3"/>
    <dgm:cxn modelId="{70A37F6D-B6AD-AF48-9CEC-160F9AAC523F}" type="presParOf" srcId="{7325D7B0-DDFB-A04B-838F-2CCFB61D1D85}" destId="{15D1A141-DBED-ED41-AED8-0FF5277635A8}" srcOrd="4" destOrd="0" presId="urn:microsoft.com/office/officeart/2005/8/layout/vList3"/>
    <dgm:cxn modelId="{8614F0C2-AC37-7947-8E23-0F77AF783226}" type="presParOf" srcId="{15D1A141-DBED-ED41-AED8-0FF5277635A8}" destId="{5F0DD99B-F059-BA45-8567-F879DCC266A5}" srcOrd="0" destOrd="0" presId="urn:microsoft.com/office/officeart/2005/8/layout/vList3"/>
    <dgm:cxn modelId="{1DF39E33-546D-D44C-81B9-5F175AD8384F}" type="presParOf" srcId="{15D1A141-DBED-ED41-AED8-0FF5277635A8}" destId="{D5C23337-83F0-8346-A566-2726527359A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361A6C7-151A-2549-BA05-67DDDD07580A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31EDE7BD-FF86-8146-A6BF-79670574CEB6}">
      <dgm:prSet phldrT="[Text]"/>
      <dgm:spPr/>
      <dgm:t>
        <a:bodyPr/>
        <a:lstStyle/>
        <a:p>
          <a:r>
            <a:rPr lang="en-US" dirty="0" err="1"/>
            <a:t>Republicação</a:t>
          </a:r>
          <a:r>
            <a:rPr lang="en-US" dirty="0"/>
            <a:t> e </a:t>
          </a:r>
          <a:r>
            <a:rPr lang="en-US" dirty="0" err="1"/>
            <a:t>Reinício</a:t>
          </a:r>
          <a:r>
            <a:rPr lang="en-US" dirty="0"/>
            <a:t> do </a:t>
          </a:r>
          <a:r>
            <a:rPr lang="en-US" dirty="0" err="1"/>
            <a:t>Prazo</a:t>
          </a:r>
          <a:r>
            <a:rPr lang="en-US" dirty="0"/>
            <a:t>?</a:t>
          </a:r>
        </a:p>
      </dgm:t>
    </dgm:pt>
    <dgm:pt modelId="{EBD851FF-9E61-6447-BF66-4EDF3F97BA54}" type="parTrans" cxnId="{31851735-7695-B743-A4FB-3842313E6B26}">
      <dgm:prSet/>
      <dgm:spPr/>
    </dgm:pt>
    <dgm:pt modelId="{473094EC-A6C2-BA40-808D-3E6AA35661DF}" type="sibTrans" cxnId="{31851735-7695-B743-A4FB-3842313E6B26}">
      <dgm:prSet/>
      <dgm:spPr/>
    </dgm:pt>
    <dgm:pt modelId="{5775D5FD-F307-004E-92FF-E724B844DF42}">
      <dgm:prSet phldrT="[Text]"/>
      <dgm:spPr/>
      <dgm:t>
        <a:bodyPr/>
        <a:lstStyle/>
        <a:p>
          <a:r>
            <a:rPr lang="en-US" dirty="0"/>
            <a:t>VER STJ. ERESP. 908.045/RS</a:t>
          </a:r>
        </a:p>
      </dgm:t>
    </dgm:pt>
    <dgm:pt modelId="{2273F002-42A7-5A45-BCB1-F680D92DA7B9}" type="parTrans" cxnId="{7D2951A2-D9B4-4841-A065-D7355DEA9E6D}">
      <dgm:prSet/>
      <dgm:spPr/>
    </dgm:pt>
    <dgm:pt modelId="{10F50CC7-87BC-A948-91D6-A95BE046CF43}" type="sibTrans" cxnId="{7D2951A2-D9B4-4841-A065-D7355DEA9E6D}">
      <dgm:prSet/>
      <dgm:spPr/>
    </dgm:pt>
    <dgm:pt modelId="{B8B10D17-A435-8946-B853-9361D06DE37E}">
      <dgm:prSet phldrT="[Text]"/>
      <dgm:spPr/>
      <dgm:t>
        <a:bodyPr/>
        <a:lstStyle/>
        <a:p>
          <a:r>
            <a:rPr lang="en-US" dirty="0" err="1"/>
            <a:t>É</a:t>
          </a:r>
          <a:r>
            <a:rPr lang="en-US" dirty="0"/>
            <a:t> </a:t>
          </a:r>
          <a:r>
            <a:rPr lang="en-US" dirty="0" err="1"/>
            <a:t>acumulável</a:t>
          </a:r>
          <a:r>
            <a:rPr lang="en-US" dirty="0"/>
            <a:t> o </a:t>
          </a:r>
          <a:r>
            <a:rPr lang="en-US" dirty="0" err="1"/>
            <a:t>benefício</a:t>
          </a:r>
          <a:r>
            <a:rPr lang="en-US" dirty="0"/>
            <a:t> do </a:t>
          </a:r>
          <a:r>
            <a:rPr lang="en-US" dirty="0" err="1"/>
            <a:t>prazo</a:t>
          </a:r>
          <a:r>
            <a:rPr lang="en-US" dirty="0"/>
            <a:t> </a:t>
          </a:r>
          <a:r>
            <a:rPr lang="en-US" dirty="0" err="1"/>
            <a:t>em</a:t>
          </a:r>
          <a:r>
            <a:rPr lang="en-US" dirty="0"/>
            <a:t> </a:t>
          </a:r>
          <a:r>
            <a:rPr lang="en-US" dirty="0" err="1"/>
            <a:t>dobro</a:t>
          </a:r>
          <a:r>
            <a:rPr lang="en-US" dirty="0"/>
            <a:t> da </a:t>
          </a:r>
          <a:r>
            <a:rPr lang="en-US" dirty="0" err="1"/>
            <a:t>Fazenda</a:t>
          </a:r>
          <a:r>
            <a:rPr lang="en-US" dirty="0"/>
            <a:t> </a:t>
          </a:r>
          <a:r>
            <a:rPr lang="en-US" dirty="0" err="1"/>
            <a:t>Pública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Defensoria</a:t>
          </a:r>
          <a:r>
            <a:rPr lang="en-US" dirty="0"/>
            <a:t> </a:t>
          </a:r>
          <a:r>
            <a:rPr lang="en-US" dirty="0" err="1"/>
            <a:t>Pública</a:t>
          </a:r>
          <a:r>
            <a:rPr lang="en-US" dirty="0"/>
            <a:t> com o </a:t>
          </a:r>
          <a:r>
            <a:rPr lang="en-US" dirty="0" err="1"/>
            <a:t>prazo</a:t>
          </a:r>
          <a:r>
            <a:rPr lang="en-US" dirty="0"/>
            <a:t> </a:t>
          </a:r>
          <a:r>
            <a:rPr lang="en-US" dirty="0" err="1"/>
            <a:t>em</a:t>
          </a:r>
          <a:r>
            <a:rPr lang="en-US" dirty="0"/>
            <a:t> </a:t>
          </a:r>
          <a:r>
            <a:rPr lang="en-US" dirty="0" err="1"/>
            <a:t>dobro</a:t>
          </a:r>
          <a:r>
            <a:rPr lang="en-US" dirty="0"/>
            <a:t> </a:t>
          </a:r>
          <a:r>
            <a:rPr lang="en-US" dirty="0" err="1"/>
            <a:t>para</a:t>
          </a:r>
          <a:r>
            <a:rPr lang="en-US" dirty="0"/>
            <a:t> </a:t>
          </a:r>
          <a:r>
            <a:rPr lang="en-US" dirty="0" err="1"/>
            <a:t>litisconsortes</a:t>
          </a:r>
          <a:r>
            <a:rPr lang="en-US" dirty="0"/>
            <a:t> </a:t>
          </a:r>
          <a:r>
            <a:rPr lang="en-US" dirty="0" err="1"/>
            <a:t>representados</a:t>
          </a:r>
          <a:r>
            <a:rPr lang="en-US" dirty="0"/>
            <a:t> </a:t>
          </a:r>
          <a:r>
            <a:rPr lang="en-US" dirty="0" err="1"/>
            <a:t>por</a:t>
          </a:r>
          <a:r>
            <a:rPr lang="en-US" dirty="0"/>
            <a:t> </a:t>
          </a:r>
          <a:r>
            <a:rPr lang="en-US" dirty="0" err="1"/>
            <a:t>advogados</a:t>
          </a:r>
          <a:r>
            <a:rPr lang="en-US" dirty="0"/>
            <a:t> </a:t>
          </a:r>
          <a:r>
            <a:rPr lang="en-US" dirty="0" err="1"/>
            <a:t>distintos</a:t>
          </a:r>
          <a:r>
            <a:rPr lang="en-US" dirty="0"/>
            <a:t>?</a:t>
          </a:r>
        </a:p>
      </dgm:t>
    </dgm:pt>
    <dgm:pt modelId="{DD2A7A0E-1632-FB4F-96AE-1C75055F4895}" type="parTrans" cxnId="{EE71A5FE-2451-A64A-BF74-CD86410819CD}">
      <dgm:prSet/>
      <dgm:spPr/>
    </dgm:pt>
    <dgm:pt modelId="{38A5E524-FFF2-404C-8CB4-C0AD6AD398B7}" type="sibTrans" cxnId="{EE71A5FE-2451-A64A-BF74-CD86410819CD}">
      <dgm:prSet/>
      <dgm:spPr/>
    </dgm:pt>
    <dgm:pt modelId="{7325D7B0-DDFB-A04B-838F-2CCFB61D1D85}" type="pres">
      <dgm:prSet presAssocID="{A361A6C7-151A-2549-BA05-67DDDD07580A}" presName="linearFlow" presStyleCnt="0">
        <dgm:presLayoutVars>
          <dgm:dir/>
          <dgm:resizeHandles val="exact"/>
        </dgm:presLayoutVars>
      </dgm:prSet>
      <dgm:spPr/>
    </dgm:pt>
    <dgm:pt modelId="{42621F0B-5B64-1345-BF3B-3202BA120E1B}" type="pres">
      <dgm:prSet presAssocID="{31EDE7BD-FF86-8146-A6BF-79670574CEB6}" presName="composite" presStyleCnt="0"/>
      <dgm:spPr/>
    </dgm:pt>
    <dgm:pt modelId="{D8F2F4ED-91B2-4944-B5C7-4B30E731AED3}" type="pres">
      <dgm:prSet presAssocID="{31EDE7BD-FF86-8146-A6BF-79670574CEB6}" presName="imgShp" presStyleLbl="fgImgPlace1" presStyleIdx="0" presStyleCnt="3"/>
      <dgm:spPr/>
    </dgm:pt>
    <dgm:pt modelId="{DB76EEE6-C2EE-2348-81CC-94352B379D0D}" type="pres">
      <dgm:prSet presAssocID="{31EDE7BD-FF86-8146-A6BF-79670574CEB6}" presName="txShp" presStyleLbl="node1" presStyleIdx="0" presStyleCnt="3">
        <dgm:presLayoutVars>
          <dgm:bulletEnabled val="1"/>
        </dgm:presLayoutVars>
      </dgm:prSet>
      <dgm:spPr/>
    </dgm:pt>
    <dgm:pt modelId="{2858C13C-19EF-D841-8FA1-79A91EE0D601}" type="pres">
      <dgm:prSet presAssocID="{473094EC-A6C2-BA40-808D-3E6AA35661DF}" presName="spacing" presStyleCnt="0"/>
      <dgm:spPr/>
    </dgm:pt>
    <dgm:pt modelId="{6E5402C5-2E9C-2542-BB64-689E1A369FF7}" type="pres">
      <dgm:prSet presAssocID="{5775D5FD-F307-004E-92FF-E724B844DF42}" presName="composite" presStyleCnt="0"/>
      <dgm:spPr/>
    </dgm:pt>
    <dgm:pt modelId="{917085BA-DA7C-334F-A3CC-2F08346C2F84}" type="pres">
      <dgm:prSet presAssocID="{5775D5FD-F307-004E-92FF-E724B844DF42}" presName="imgShp" presStyleLbl="fgImgPlace1" presStyleIdx="1" presStyleCnt="3"/>
      <dgm:spPr/>
    </dgm:pt>
    <dgm:pt modelId="{19909DF1-ECB6-D848-8531-3C46FA38E2E3}" type="pres">
      <dgm:prSet presAssocID="{5775D5FD-F307-004E-92FF-E724B844DF42}" presName="txShp" presStyleLbl="node1" presStyleIdx="1" presStyleCnt="3">
        <dgm:presLayoutVars>
          <dgm:bulletEnabled val="1"/>
        </dgm:presLayoutVars>
      </dgm:prSet>
      <dgm:spPr/>
    </dgm:pt>
    <dgm:pt modelId="{D1B743CE-406B-4844-A2F3-EAA03DF66B64}" type="pres">
      <dgm:prSet presAssocID="{10F50CC7-87BC-A948-91D6-A95BE046CF43}" presName="spacing" presStyleCnt="0"/>
      <dgm:spPr/>
    </dgm:pt>
    <dgm:pt modelId="{15D1A141-DBED-ED41-AED8-0FF5277635A8}" type="pres">
      <dgm:prSet presAssocID="{B8B10D17-A435-8946-B853-9361D06DE37E}" presName="composite" presStyleCnt="0"/>
      <dgm:spPr/>
    </dgm:pt>
    <dgm:pt modelId="{5F0DD99B-F059-BA45-8567-F879DCC266A5}" type="pres">
      <dgm:prSet presAssocID="{B8B10D17-A435-8946-B853-9361D06DE37E}" presName="imgShp" presStyleLbl="fgImgPlace1" presStyleIdx="2" presStyleCnt="3"/>
      <dgm:spPr/>
    </dgm:pt>
    <dgm:pt modelId="{D5C23337-83F0-8346-A566-2726527359A4}" type="pres">
      <dgm:prSet presAssocID="{B8B10D17-A435-8946-B853-9361D06DE37E}" presName="txShp" presStyleLbl="node1" presStyleIdx="2" presStyleCnt="3">
        <dgm:presLayoutVars>
          <dgm:bulletEnabled val="1"/>
        </dgm:presLayoutVars>
      </dgm:prSet>
      <dgm:spPr/>
    </dgm:pt>
  </dgm:ptLst>
  <dgm:cxnLst>
    <dgm:cxn modelId="{35DDCF13-0529-1A4B-8C1B-1BB89B4EFCF8}" type="presOf" srcId="{31EDE7BD-FF86-8146-A6BF-79670574CEB6}" destId="{DB76EEE6-C2EE-2348-81CC-94352B379D0D}" srcOrd="0" destOrd="0" presId="urn:microsoft.com/office/officeart/2005/8/layout/vList3"/>
    <dgm:cxn modelId="{31851735-7695-B743-A4FB-3842313E6B26}" srcId="{A361A6C7-151A-2549-BA05-67DDDD07580A}" destId="{31EDE7BD-FF86-8146-A6BF-79670574CEB6}" srcOrd="0" destOrd="0" parTransId="{EBD851FF-9E61-6447-BF66-4EDF3F97BA54}" sibTransId="{473094EC-A6C2-BA40-808D-3E6AA35661DF}"/>
    <dgm:cxn modelId="{7D2951A2-D9B4-4841-A065-D7355DEA9E6D}" srcId="{A361A6C7-151A-2549-BA05-67DDDD07580A}" destId="{5775D5FD-F307-004E-92FF-E724B844DF42}" srcOrd="1" destOrd="0" parTransId="{2273F002-42A7-5A45-BCB1-F680D92DA7B9}" sibTransId="{10F50CC7-87BC-A948-91D6-A95BE046CF43}"/>
    <dgm:cxn modelId="{7711A6C7-B1B2-944A-9A6B-28D83ED97BFC}" type="presOf" srcId="{A361A6C7-151A-2549-BA05-67DDDD07580A}" destId="{7325D7B0-DDFB-A04B-838F-2CCFB61D1D85}" srcOrd="0" destOrd="0" presId="urn:microsoft.com/office/officeart/2005/8/layout/vList3"/>
    <dgm:cxn modelId="{26D411DE-404D-074A-9DBF-A776E00D8204}" type="presOf" srcId="{5775D5FD-F307-004E-92FF-E724B844DF42}" destId="{19909DF1-ECB6-D848-8531-3C46FA38E2E3}" srcOrd="0" destOrd="0" presId="urn:microsoft.com/office/officeart/2005/8/layout/vList3"/>
    <dgm:cxn modelId="{12F09CF4-3EDF-084C-8496-5842B3391EB4}" type="presOf" srcId="{B8B10D17-A435-8946-B853-9361D06DE37E}" destId="{D5C23337-83F0-8346-A566-2726527359A4}" srcOrd="0" destOrd="0" presId="urn:microsoft.com/office/officeart/2005/8/layout/vList3"/>
    <dgm:cxn modelId="{EE71A5FE-2451-A64A-BF74-CD86410819CD}" srcId="{A361A6C7-151A-2549-BA05-67DDDD07580A}" destId="{B8B10D17-A435-8946-B853-9361D06DE37E}" srcOrd="2" destOrd="0" parTransId="{DD2A7A0E-1632-FB4F-96AE-1C75055F4895}" sibTransId="{38A5E524-FFF2-404C-8CB4-C0AD6AD398B7}"/>
    <dgm:cxn modelId="{82C06DC3-7208-8B4B-99E5-2155411F9497}" type="presParOf" srcId="{7325D7B0-DDFB-A04B-838F-2CCFB61D1D85}" destId="{42621F0B-5B64-1345-BF3B-3202BA120E1B}" srcOrd="0" destOrd="0" presId="urn:microsoft.com/office/officeart/2005/8/layout/vList3"/>
    <dgm:cxn modelId="{5FFB94CF-1AC2-A544-B148-05C99A10BC5F}" type="presParOf" srcId="{42621F0B-5B64-1345-BF3B-3202BA120E1B}" destId="{D8F2F4ED-91B2-4944-B5C7-4B30E731AED3}" srcOrd="0" destOrd="0" presId="urn:microsoft.com/office/officeart/2005/8/layout/vList3"/>
    <dgm:cxn modelId="{082BAF35-6A61-B548-8B47-A705539A8E9A}" type="presParOf" srcId="{42621F0B-5B64-1345-BF3B-3202BA120E1B}" destId="{DB76EEE6-C2EE-2348-81CC-94352B379D0D}" srcOrd="1" destOrd="0" presId="urn:microsoft.com/office/officeart/2005/8/layout/vList3"/>
    <dgm:cxn modelId="{7E79F5F7-AF20-D34C-BC4F-06C18DC28417}" type="presParOf" srcId="{7325D7B0-DDFB-A04B-838F-2CCFB61D1D85}" destId="{2858C13C-19EF-D841-8FA1-79A91EE0D601}" srcOrd="1" destOrd="0" presId="urn:microsoft.com/office/officeart/2005/8/layout/vList3"/>
    <dgm:cxn modelId="{AE25A210-A9E3-F742-94A0-BF1A6C1CF502}" type="presParOf" srcId="{7325D7B0-DDFB-A04B-838F-2CCFB61D1D85}" destId="{6E5402C5-2E9C-2542-BB64-689E1A369FF7}" srcOrd="2" destOrd="0" presId="urn:microsoft.com/office/officeart/2005/8/layout/vList3"/>
    <dgm:cxn modelId="{D2727EEE-23DA-2E4D-8D46-CBE02CEDE85E}" type="presParOf" srcId="{6E5402C5-2E9C-2542-BB64-689E1A369FF7}" destId="{917085BA-DA7C-334F-A3CC-2F08346C2F84}" srcOrd="0" destOrd="0" presId="urn:microsoft.com/office/officeart/2005/8/layout/vList3"/>
    <dgm:cxn modelId="{CBF9E577-9496-5449-9293-A9CE719BEF1F}" type="presParOf" srcId="{6E5402C5-2E9C-2542-BB64-689E1A369FF7}" destId="{19909DF1-ECB6-D848-8531-3C46FA38E2E3}" srcOrd="1" destOrd="0" presId="urn:microsoft.com/office/officeart/2005/8/layout/vList3"/>
    <dgm:cxn modelId="{815CD366-7133-BA44-9488-BC157C2E5AEF}" type="presParOf" srcId="{7325D7B0-DDFB-A04B-838F-2CCFB61D1D85}" destId="{D1B743CE-406B-4844-A2F3-EAA03DF66B64}" srcOrd="3" destOrd="0" presId="urn:microsoft.com/office/officeart/2005/8/layout/vList3"/>
    <dgm:cxn modelId="{95B8E157-0F00-1342-9EAA-E54D217120C5}" type="presParOf" srcId="{7325D7B0-DDFB-A04B-838F-2CCFB61D1D85}" destId="{15D1A141-DBED-ED41-AED8-0FF5277635A8}" srcOrd="4" destOrd="0" presId="urn:microsoft.com/office/officeart/2005/8/layout/vList3"/>
    <dgm:cxn modelId="{D00C44E8-BF47-004C-B250-01AA28CBB7D2}" type="presParOf" srcId="{15D1A141-DBED-ED41-AED8-0FF5277635A8}" destId="{5F0DD99B-F059-BA45-8567-F879DCC266A5}" srcOrd="0" destOrd="0" presId="urn:microsoft.com/office/officeart/2005/8/layout/vList3"/>
    <dgm:cxn modelId="{108ED975-1938-5A4A-B0DE-C7DBBF2FF61A}" type="presParOf" srcId="{15D1A141-DBED-ED41-AED8-0FF5277635A8}" destId="{D5C23337-83F0-8346-A566-2726527359A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73133-AF08-1447-B6C8-AEDA51E3366C}">
      <dsp:nvSpPr>
        <dsp:cNvPr id="0" name=""/>
        <dsp:cNvSpPr/>
      </dsp:nvSpPr>
      <dsp:spPr>
        <a:xfrm rot="5400000">
          <a:off x="3647247" y="-1326292"/>
          <a:ext cx="996065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20/12 a 20/01 (art. 220, CPC)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Expediente</a:t>
          </a:r>
          <a:r>
            <a:rPr lang="en-US" sz="1400" kern="1200" dirty="0"/>
            <a:t> </a:t>
          </a:r>
          <a:r>
            <a:rPr lang="en-US" sz="1400" kern="1200" dirty="0" err="1"/>
            <a:t>interno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Não</a:t>
          </a:r>
          <a:r>
            <a:rPr lang="en-US" sz="1400" kern="1200" dirty="0"/>
            <a:t> </a:t>
          </a:r>
          <a:r>
            <a:rPr lang="en-US" sz="1400" kern="1200" dirty="0" err="1"/>
            <a:t>são</a:t>
          </a:r>
          <a:r>
            <a:rPr lang="en-US" sz="1400" kern="1200" dirty="0"/>
            <a:t> </a:t>
          </a:r>
          <a:r>
            <a:rPr lang="en-US" sz="1400" kern="1200" dirty="0" err="1"/>
            <a:t>realizadas</a:t>
          </a:r>
          <a:r>
            <a:rPr lang="en-US" sz="1400" kern="1200" dirty="0"/>
            <a:t> </a:t>
          </a:r>
          <a:r>
            <a:rPr lang="en-US" sz="1400" kern="1200" dirty="0" err="1"/>
            <a:t>Audiências</a:t>
          </a:r>
          <a:r>
            <a:rPr lang="en-US" sz="1400" kern="1200" dirty="0"/>
            <a:t> </a:t>
          </a:r>
          <a:r>
            <a:rPr lang="en-US" sz="1400" kern="1200" dirty="0" err="1"/>
            <a:t>ou</a:t>
          </a:r>
          <a:r>
            <a:rPr lang="en-US" sz="1400" kern="1200" dirty="0"/>
            <a:t> </a:t>
          </a:r>
          <a:r>
            <a:rPr lang="en-US" sz="1400" kern="1200" dirty="0" err="1"/>
            <a:t>Sessões</a:t>
          </a:r>
          <a:r>
            <a:rPr lang="en-US" sz="1400" kern="1200" dirty="0"/>
            <a:t> de </a:t>
          </a:r>
          <a:r>
            <a:rPr lang="en-US" sz="1400" kern="1200" dirty="0" err="1"/>
            <a:t>Julgamentos</a:t>
          </a:r>
          <a:endParaRPr lang="en-US" sz="1400" kern="1200" dirty="0"/>
        </a:p>
      </dsp:txBody>
      <dsp:txXfrm rot="-5400000">
        <a:off x="2194560" y="175019"/>
        <a:ext cx="3852816" cy="898817"/>
      </dsp:txXfrm>
    </dsp:sp>
    <dsp:sp modelId="{283EE3F1-AFFB-0E45-935D-BD490A66673B}">
      <dsp:nvSpPr>
        <dsp:cNvPr id="0" name=""/>
        <dsp:cNvSpPr/>
      </dsp:nvSpPr>
      <dsp:spPr>
        <a:xfrm>
          <a:off x="0" y="1886"/>
          <a:ext cx="2194560" cy="124508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Recesso</a:t>
          </a:r>
          <a:endParaRPr lang="en-US" sz="2000" kern="1200" dirty="0"/>
        </a:p>
      </dsp:txBody>
      <dsp:txXfrm>
        <a:off x="60780" y="62666"/>
        <a:ext cx="2073000" cy="1123522"/>
      </dsp:txXfrm>
    </dsp:sp>
    <dsp:sp modelId="{CF7A0E20-768F-2140-BCD0-5F35B223A600}">
      <dsp:nvSpPr>
        <dsp:cNvPr id="0" name=""/>
        <dsp:cNvSpPr/>
      </dsp:nvSpPr>
      <dsp:spPr>
        <a:xfrm rot="5400000">
          <a:off x="3647247" y="-18956"/>
          <a:ext cx="996065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Art. 221, CPC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Não</a:t>
          </a:r>
          <a:r>
            <a:rPr lang="en-US" sz="1400" kern="1200" dirty="0"/>
            <a:t> </a:t>
          </a:r>
          <a:r>
            <a:rPr lang="en-US" sz="1400" kern="1200" dirty="0" err="1"/>
            <a:t>pode</a:t>
          </a:r>
          <a:r>
            <a:rPr lang="en-US" sz="1400" kern="1200" dirty="0"/>
            <a:t> </a:t>
          </a:r>
          <a:r>
            <a:rPr lang="en-US" sz="1400" kern="1200" dirty="0" err="1"/>
            <a:t>ter</a:t>
          </a:r>
          <a:r>
            <a:rPr lang="en-US" sz="1400" kern="1200" dirty="0"/>
            <a:t> </a:t>
          </a:r>
          <a:r>
            <a:rPr lang="en-US" sz="1400" kern="1200" dirty="0" err="1"/>
            <a:t>sido</a:t>
          </a:r>
          <a:r>
            <a:rPr lang="en-US" sz="1400" kern="1200" dirty="0"/>
            <a:t> </a:t>
          </a:r>
          <a:r>
            <a:rPr lang="en-US" sz="1400" kern="1200" dirty="0" err="1"/>
            <a:t>criado</a:t>
          </a:r>
          <a:r>
            <a:rPr lang="en-US" sz="1400" kern="1200" dirty="0"/>
            <a:t> </a:t>
          </a:r>
          <a:r>
            <a:rPr lang="en-US" sz="1400" kern="1200" dirty="0" err="1"/>
            <a:t>pela</a:t>
          </a:r>
          <a:r>
            <a:rPr lang="en-US" sz="1400" kern="1200" dirty="0"/>
            <a:t> </a:t>
          </a:r>
          <a:r>
            <a:rPr lang="en-US" sz="1400" kern="1200" dirty="0" err="1"/>
            <a:t>própria</a:t>
          </a:r>
          <a:r>
            <a:rPr lang="en-US" sz="1400" kern="1200" dirty="0"/>
            <a:t> parte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Carga</a:t>
          </a:r>
          <a:r>
            <a:rPr lang="en-US" sz="1400" kern="1200" dirty="0"/>
            <a:t> de </a:t>
          </a:r>
          <a:r>
            <a:rPr lang="en-US" sz="1400" kern="1200" dirty="0" err="1"/>
            <a:t>processo</a:t>
          </a:r>
          <a:r>
            <a:rPr lang="en-US" sz="1400" kern="1200" dirty="0"/>
            <a:t> com </a:t>
          </a:r>
          <a:r>
            <a:rPr lang="en-US" sz="1400" kern="1200" dirty="0" err="1"/>
            <a:t>prazo</a:t>
          </a:r>
          <a:r>
            <a:rPr lang="en-US" sz="1400" kern="1200" dirty="0"/>
            <a:t> </a:t>
          </a:r>
          <a:r>
            <a:rPr lang="en-US" sz="1400" kern="1200" dirty="0" err="1"/>
            <a:t>comum</a:t>
          </a:r>
          <a:r>
            <a:rPr lang="en-US" sz="1400" kern="1200" dirty="0"/>
            <a:t> (Art. 107, CPC)</a:t>
          </a:r>
        </a:p>
      </dsp:txBody>
      <dsp:txXfrm rot="-5400000">
        <a:off x="2194560" y="1482355"/>
        <a:ext cx="3852816" cy="898817"/>
      </dsp:txXfrm>
    </dsp:sp>
    <dsp:sp modelId="{EB28F8E1-1803-3D48-BFDD-1BADB880AC30}">
      <dsp:nvSpPr>
        <dsp:cNvPr id="0" name=""/>
        <dsp:cNvSpPr/>
      </dsp:nvSpPr>
      <dsp:spPr>
        <a:xfrm>
          <a:off x="0" y="1309222"/>
          <a:ext cx="2194560" cy="124508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Obstáculo</a:t>
          </a:r>
          <a:endParaRPr lang="en-US" sz="2000" kern="1200" dirty="0"/>
        </a:p>
      </dsp:txBody>
      <dsp:txXfrm>
        <a:off x="60780" y="1370002"/>
        <a:ext cx="2073000" cy="1123522"/>
      </dsp:txXfrm>
    </dsp:sp>
    <dsp:sp modelId="{89CE86F1-F7D5-A349-B863-F0BB66F17E3A}">
      <dsp:nvSpPr>
        <dsp:cNvPr id="0" name=""/>
        <dsp:cNvSpPr/>
      </dsp:nvSpPr>
      <dsp:spPr>
        <a:xfrm rot="5400000">
          <a:off x="3647247" y="1288380"/>
          <a:ext cx="996065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Divulgação</a:t>
          </a:r>
          <a:r>
            <a:rPr lang="en-US" sz="1400" kern="1200" dirty="0"/>
            <a:t> </a:t>
          </a:r>
          <a:r>
            <a:rPr lang="en-US" sz="1400" kern="1200" dirty="0" err="1"/>
            <a:t>prévia</a:t>
          </a:r>
          <a:r>
            <a:rPr lang="en-US" sz="1400" kern="1200" dirty="0"/>
            <a:t> da </a:t>
          </a:r>
          <a:r>
            <a:rPr lang="en-US" sz="1400" kern="1200" dirty="0" err="1"/>
            <a:t>duração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/>
        </a:p>
      </dsp:txBody>
      <dsp:txXfrm rot="-5400000">
        <a:off x="2194560" y="2789691"/>
        <a:ext cx="3852816" cy="898817"/>
      </dsp:txXfrm>
    </dsp:sp>
    <dsp:sp modelId="{E2EE473C-AE25-4F49-A147-3924D1B30FF9}">
      <dsp:nvSpPr>
        <dsp:cNvPr id="0" name=""/>
        <dsp:cNvSpPr/>
      </dsp:nvSpPr>
      <dsp:spPr>
        <a:xfrm>
          <a:off x="0" y="2616559"/>
          <a:ext cx="2194560" cy="124508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Programa</a:t>
          </a:r>
          <a:r>
            <a:rPr lang="en-US" sz="2000" kern="1200" dirty="0"/>
            <a:t> de </a:t>
          </a:r>
          <a:r>
            <a:rPr lang="en-US" sz="2000" kern="1200" dirty="0" err="1"/>
            <a:t>Autocomposição</a:t>
          </a:r>
          <a:endParaRPr lang="en-US" sz="2000" kern="1200" dirty="0"/>
        </a:p>
      </dsp:txBody>
      <dsp:txXfrm>
        <a:off x="60780" y="2677339"/>
        <a:ext cx="2073000" cy="11235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FF3B1-4E1B-4441-9C5F-313AF9717555}">
      <dsp:nvSpPr>
        <dsp:cNvPr id="0" name=""/>
        <dsp:cNvSpPr/>
      </dsp:nvSpPr>
      <dsp:spPr>
        <a:xfrm>
          <a:off x="4184712" y="2446858"/>
          <a:ext cx="248915" cy="7633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3339"/>
              </a:lnTo>
              <a:lnTo>
                <a:pt x="248915" y="763339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4046F0-9144-4B49-B6F6-51624FB71E50}">
      <dsp:nvSpPr>
        <dsp:cNvPr id="0" name=""/>
        <dsp:cNvSpPr/>
      </dsp:nvSpPr>
      <dsp:spPr>
        <a:xfrm>
          <a:off x="2840570" y="1268660"/>
          <a:ext cx="2007914" cy="348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240"/>
              </a:lnTo>
              <a:lnTo>
                <a:pt x="2007914" y="174240"/>
              </a:lnTo>
              <a:lnTo>
                <a:pt x="2007914" y="34848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0F700B-17C6-6E49-9B45-6EAF37090B63}">
      <dsp:nvSpPr>
        <dsp:cNvPr id="0" name=""/>
        <dsp:cNvSpPr/>
      </dsp:nvSpPr>
      <dsp:spPr>
        <a:xfrm>
          <a:off x="2176797" y="2446858"/>
          <a:ext cx="248915" cy="7633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3339"/>
              </a:lnTo>
              <a:lnTo>
                <a:pt x="248915" y="763339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69A55D-3EC4-7546-B917-97F3FA4DCEAE}">
      <dsp:nvSpPr>
        <dsp:cNvPr id="0" name=""/>
        <dsp:cNvSpPr/>
      </dsp:nvSpPr>
      <dsp:spPr>
        <a:xfrm>
          <a:off x="2794850" y="1268660"/>
          <a:ext cx="91440" cy="3484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48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2DAC0A-F331-4941-87F5-F45CAC13857A}">
      <dsp:nvSpPr>
        <dsp:cNvPr id="0" name=""/>
        <dsp:cNvSpPr/>
      </dsp:nvSpPr>
      <dsp:spPr>
        <a:xfrm>
          <a:off x="168882" y="2446858"/>
          <a:ext cx="248915" cy="7633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3339"/>
              </a:lnTo>
              <a:lnTo>
                <a:pt x="248915" y="763339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977058-D0B6-F74C-BF84-660A0F15E0F4}">
      <dsp:nvSpPr>
        <dsp:cNvPr id="0" name=""/>
        <dsp:cNvSpPr/>
      </dsp:nvSpPr>
      <dsp:spPr>
        <a:xfrm>
          <a:off x="832656" y="1268660"/>
          <a:ext cx="2007914" cy="348481"/>
        </a:xfrm>
        <a:custGeom>
          <a:avLst/>
          <a:gdLst/>
          <a:ahLst/>
          <a:cxnLst/>
          <a:rect l="0" t="0" r="0" b="0"/>
          <a:pathLst>
            <a:path>
              <a:moveTo>
                <a:pt x="2007914" y="0"/>
              </a:moveTo>
              <a:lnTo>
                <a:pt x="2007914" y="174240"/>
              </a:lnTo>
              <a:lnTo>
                <a:pt x="0" y="174240"/>
              </a:lnTo>
              <a:lnTo>
                <a:pt x="0" y="34848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1A5544-5B65-4446-8454-43474D10710D}">
      <dsp:nvSpPr>
        <dsp:cNvPr id="0" name=""/>
        <dsp:cNvSpPr/>
      </dsp:nvSpPr>
      <dsp:spPr>
        <a:xfrm>
          <a:off x="2010854" y="438943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Começo</a:t>
          </a:r>
          <a:r>
            <a:rPr lang="en-US" sz="1600" b="1" kern="1200" dirty="0"/>
            <a:t> do </a:t>
          </a:r>
          <a:r>
            <a:rPr lang="en-US" sz="1600" b="1" kern="1200" dirty="0" err="1"/>
            <a:t>Prazo</a:t>
          </a:r>
          <a:endParaRPr lang="en-US" sz="1600" b="1" kern="1200" dirty="0"/>
        </a:p>
      </dsp:txBody>
      <dsp:txXfrm>
        <a:off x="2010854" y="438943"/>
        <a:ext cx="1659433" cy="829716"/>
      </dsp:txXfrm>
    </dsp:sp>
    <dsp:sp modelId="{BA861D9B-B290-5E4B-B798-39AE7192047D}">
      <dsp:nvSpPr>
        <dsp:cNvPr id="0" name=""/>
        <dsp:cNvSpPr/>
      </dsp:nvSpPr>
      <dsp:spPr>
        <a:xfrm>
          <a:off x="2939" y="1617141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Citação</a:t>
          </a:r>
          <a:r>
            <a:rPr lang="en-US" sz="1600" b="1" kern="1200" dirty="0"/>
            <a:t> </a:t>
          </a:r>
          <a:r>
            <a:rPr lang="en-US" sz="1600" b="1" kern="1200" dirty="0" err="1"/>
            <a:t>ou</a:t>
          </a:r>
          <a:r>
            <a:rPr lang="en-US" sz="1600" b="1" kern="1200" dirty="0"/>
            <a:t> </a:t>
          </a:r>
          <a:r>
            <a:rPr lang="en-US" sz="1600" b="1" kern="1200" dirty="0" err="1"/>
            <a:t>Intimação</a:t>
          </a:r>
          <a:r>
            <a:rPr lang="en-US" sz="1600" b="1" kern="1200" dirty="0"/>
            <a:t> </a:t>
          </a:r>
          <a:r>
            <a:rPr lang="en-US" sz="1600" b="1" kern="1200" dirty="0" err="1"/>
            <a:t>por</a:t>
          </a:r>
          <a:r>
            <a:rPr lang="en-US" sz="1600" b="1" kern="1200" dirty="0"/>
            <a:t> </a:t>
          </a:r>
          <a:r>
            <a:rPr lang="en-US" sz="1600" b="1" kern="1200" dirty="0" err="1"/>
            <a:t>Correio</a:t>
          </a:r>
          <a:endParaRPr lang="en-US" sz="1600" b="1" kern="1200" dirty="0"/>
        </a:p>
      </dsp:txBody>
      <dsp:txXfrm>
        <a:off x="2939" y="1617141"/>
        <a:ext cx="1659433" cy="829716"/>
      </dsp:txXfrm>
    </dsp:sp>
    <dsp:sp modelId="{EC6550EC-01A0-DF42-A73F-C582796E5DE1}">
      <dsp:nvSpPr>
        <dsp:cNvPr id="0" name=""/>
        <dsp:cNvSpPr/>
      </dsp:nvSpPr>
      <dsp:spPr>
        <a:xfrm>
          <a:off x="417797" y="2795339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Data da </a:t>
          </a:r>
          <a:r>
            <a:rPr lang="en-US" sz="1600" b="1" kern="1200" dirty="0" err="1"/>
            <a:t>Juntada</a:t>
          </a:r>
          <a:r>
            <a:rPr lang="en-US" sz="1600" b="1" kern="1200" dirty="0"/>
            <a:t> do AR </a:t>
          </a:r>
          <a:r>
            <a:rPr lang="en-US" sz="1600" b="1" kern="1200" dirty="0" err="1"/>
            <a:t>positivo</a:t>
          </a:r>
          <a:endParaRPr lang="en-US" sz="1600" b="1" kern="1200" dirty="0"/>
        </a:p>
      </dsp:txBody>
      <dsp:txXfrm>
        <a:off x="417797" y="2795339"/>
        <a:ext cx="1659433" cy="829716"/>
      </dsp:txXfrm>
    </dsp:sp>
    <dsp:sp modelId="{E2FD287E-1E19-9241-81BA-C7507EDFC25B}">
      <dsp:nvSpPr>
        <dsp:cNvPr id="0" name=""/>
        <dsp:cNvSpPr/>
      </dsp:nvSpPr>
      <dsp:spPr>
        <a:xfrm>
          <a:off x="2010854" y="1617141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Citação</a:t>
          </a:r>
          <a:r>
            <a:rPr lang="en-US" sz="1600" b="1" kern="1200" dirty="0"/>
            <a:t> </a:t>
          </a:r>
          <a:r>
            <a:rPr lang="en-US" sz="1600" b="1" kern="1200" dirty="0" err="1"/>
            <a:t>ou</a:t>
          </a:r>
          <a:r>
            <a:rPr lang="en-US" sz="1600" b="1" kern="1200" dirty="0"/>
            <a:t> </a:t>
          </a:r>
          <a:r>
            <a:rPr lang="en-US" sz="1600" b="1" kern="1200" dirty="0" err="1"/>
            <a:t>Intimação</a:t>
          </a:r>
          <a:r>
            <a:rPr lang="en-US" sz="1600" b="1" kern="1200" dirty="0"/>
            <a:t> </a:t>
          </a:r>
          <a:r>
            <a:rPr lang="en-US" sz="1600" b="1" kern="1200" dirty="0" err="1"/>
            <a:t>por</a:t>
          </a:r>
          <a:r>
            <a:rPr lang="en-US" sz="1600" b="1" kern="1200" dirty="0"/>
            <a:t> </a:t>
          </a:r>
          <a:r>
            <a:rPr lang="en-US" sz="1600" b="1" kern="1200" dirty="0" err="1"/>
            <a:t>Oficial</a:t>
          </a:r>
          <a:r>
            <a:rPr lang="en-US" sz="1600" b="1" kern="1200" dirty="0"/>
            <a:t> de </a:t>
          </a:r>
          <a:r>
            <a:rPr lang="en-US" sz="1600" b="1" kern="1200" dirty="0" err="1"/>
            <a:t>Justiça</a:t>
          </a:r>
          <a:endParaRPr lang="en-US" sz="1600" b="1" kern="1200" dirty="0"/>
        </a:p>
      </dsp:txBody>
      <dsp:txXfrm>
        <a:off x="2010854" y="1617141"/>
        <a:ext cx="1659433" cy="829716"/>
      </dsp:txXfrm>
    </dsp:sp>
    <dsp:sp modelId="{C98EB856-A190-9645-97A5-60CAB5E19D5F}">
      <dsp:nvSpPr>
        <dsp:cNvPr id="0" name=""/>
        <dsp:cNvSpPr/>
      </dsp:nvSpPr>
      <dsp:spPr>
        <a:xfrm>
          <a:off x="2425712" y="2795339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Data da </a:t>
          </a:r>
          <a:r>
            <a:rPr lang="en-US" sz="1600" b="1" kern="1200" dirty="0" err="1"/>
            <a:t>Juntada</a:t>
          </a:r>
          <a:r>
            <a:rPr lang="en-US" sz="1600" b="1" kern="1200" dirty="0"/>
            <a:t> do </a:t>
          </a:r>
          <a:r>
            <a:rPr lang="en-US" sz="1600" b="1" kern="1200" dirty="0" err="1"/>
            <a:t>Mandado</a:t>
          </a:r>
          <a:r>
            <a:rPr lang="en-US" sz="1600" b="1" kern="1200" dirty="0"/>
            <a:t> </a:t>
          </a:r>
          <a:r>
            <a:rPr lang="en-US" sz="1600" b="1" kern="1200" dirty="0" err="1"/>
            <a:t>Cumprido</a:t>
          </a:r>
          <a:endParaRPr lang="en-US" sz="1600" b="1" kern="1200" dirty="0"/>
        </a:p>
      </dsp:txBody>
      <dsp:txXfrm>
        <a:off x="2425712" y="2795339"/>
        <a:ext cx="1659433" cy="829716"/>
      </dsp:txXfrm>
    </dsp:sp>
    <dsp:sp modelId="{6B5EF9CA-F808-AA4D-8931-49992B0F2D78}">
      <dsp:nvSpPr>
        <dsp:cNvPr id="0" name=""/>
        <dsp:cNvSpPr/>
      </dsp:nvSpPr>
      <dsp:spPr>
        <a:xfrm>
          <a:off x="4018768" y="1617141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Citação</a:t>
          </a:r>
          <a:r>
            <a:rPr lang="en-US" sz="1600" b="1" kern="1200" dirty="0"/>
            <a:t> </a:t>
          </a:r>
          <a:r>
            <a:rPr lang="en-US" sz="1600" b="1" kern="1200" dirty="0" err="1"/>
            <a:t>ou</a:t>
          </a:r>
          <a:r>
            <a:rPr lang="en-US" sz="1600" b="1" kern="1200" dirty="0"/>
            <a:t> </a:t>
          </a:r>
          <a:r>
            <a:rPr lang="en-US" sz="1600" b="1" kern="1200" dirty="0" err="1"/>
            <a:t>Intimação</a:t>
          </a:r>
          <a:r>
            <a:rPr lang="en-US" sz="1600" b="1" kern="1200" dirty="0"/>
            <a:t> </a:t>
          </a:r>
          <a:r>
            <a:rPr lang="en-US" sz="1600" b="1" kern="1200" dirty="0" err="1"/>
            <a:t>por</a:t>
          </a:r>
          <a:r>
            <a:rPr lang="en-US" sz="1600" b="1" kern="1200" dirty="0"/>
            <a:t> </a:t>
          </a:r>
          <a:r>
            <a:rPr lang="en-US" sz="1600" b="1" kern="1200" dirty="0" err="1"/>
            <a:t>ato</a:t>
          </a:r>
          <a:r>
            <a:rPr lang="en-US" sz="1600" b="1" kern="1200" dirty="0"/>
            <a:t> do </a:t>
          </a:r>
          <a:r>
            <a:rPr lang="en-US" sz="1600" b="1" kern="1200" dirty="0" err="1"/>
            <a:t>Escrivão</a:t>
          </a:r>
          <a:endParaRPr lang="en-US" sz="1600" b="1" kern="1200" dirty="0"/>
        </a:p>
      </dsp:txBody>
      <dsp:txXfrm>
        <a:off x="4018768" y="1617141"/>
        <a:ext cx="1659433" cy="829716"/>
      </dsp:txXfrm>
    </dsp:sp>
    <dsp:sp modelId="{389C3A4B-C95A-0745-B13D-E539729499BA}">
      <dsp:nvSpPr>
        <dsp:cNvPr id="0" name=""/>
        <dsp:cNvSpPr/>
      </dsp:nvSpPr>
      <dsp:spPr>
        <a:xfrm>
          <a:off x="4433627" y="2795339"/>
          <a:ext cx="1659433" cy="82971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Data da </a:t>
          </a:r>
          <a:r>
            <a:rPr lang="en-US" sz="1600" b="1" kern="1200" dirty="0" err="1"/>
            <a:t>Ocorrência</a:t>
          </a:r>
          <a:endParaRPr lang="en-US" sz="1600" b="1" kern="1200" dirty="0"/>
        </a:p>
      </dsp:txBody>
      <dsp:txXfrm>
        <a:off x="4433627" y="2795339"/>
        <a:ext cx="1659433" cy="8297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B8DA48-1E70-5C4C-9384-F87BC78CB675}">
      <dsp:nvSpPr>
        <dsp:cNvPr id="0" name=""/>
        <dsp:cNvSpPr/>
      </dsp:nvSpPr>
      <dsp:spPr>
        <a:xfrm rot="16200000">
          <a:off x="1322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Dia</a:t>
          </a:r>
          <a:r>
            <a:rPr lang="en-US" sz="2600" b="1" kern="1200" dirty="0"/>
            <a:t> de </a:t>
          </a:r>
          <a:r>
            <a:rPr lang="en-US" sz="2600" b="1" kern="1200" dirty="0" err="1"/>
            <a:t>começo</a:t>
          </a:r>
          <a:r>
            <a:rPr lang="en-US" sz="2600" b="1" kern="1200" dirty="0"/>
            <a:t> do </a:t>
          </a:r>
          <a:r>
            <a:rPr lang="en-US" sz="2600" b="1" kern="1200" dirty="0" err="1"/>
            <a:t>prazo</a:t>
          </a:r>
          <a:endParaRPr lang="en-US" sz="2600" b="1" kern="1200" dirty="0"/>
        </a:p>
      </dsp:txBody>
      <dsp:txXfrm rot="5400000">
        <a:off x="1323" y="1295299"/>
        <a:ext cx="2431107" cy="1473398"/>
      </dsp:txXfrm>
    </dsp:sp>
    <dsp:sp modelId="{3D706AEF-FD99-B94D-95EA-72A98F576437}">
      <dsp:nvSpPr>
        <dsp:cNvPr id="0" name=""/>
        <dsp:cNvSpPr/>
      </dsp:nvSpPr>
      <dsp:spPr>
        <a:xfrm rot="5400000">
          <a:off x="3147880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Dia</a:t>
          </a:r>
          <a:r>
            <a:rPr lang="en-US" sz="2600" b="1" kern="1200" dirty="0"/>
            <a:t> de </a:t>
          </a:r>
          <a:r>
            <a:rPr lang="en-US" sz="2600" b="1" kern="1200" dirty="0" err="1"/>
            <a:t>início</a:t>
          </a:r>
          <a:r>
            <a:rPr lang="en-US" sz="2600" b="1" kern="1200" dirty="0"/>
            <a:t> da </a:t>
          </a:r>
          <a:r>
            <a:rPr lang="en-US" sz="2600" b="1" kern="1200" dirty="0" err="1"/>
            <a:t>contagem</a:t>
          </a:r>
          <a:r>
            <a:rPr lang="en-US" sz="2600" b="1" kern="1200" dirty="0"/>
            <a:t> do </a:t>
          </a:r>
          <a:r>
            <a:rPr lang="en-US" sz="2600" b="1" kern="1200" dirty="0" err="1"/>
            <a:t>prazo</a:t>
          </a:r>
          <a:endParaRPr lang="en-US" sz="2600" b="1" kern="1200" dirty="0"/>
        </a:p>
      </dsp:txBody>
      <dsp:txXfrm rot="-5400000">
        <a:off x="3663570" y="1295300"/>
        <a:ext cx="2431107" cy="14733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774B4-D900-444D-A236-12B9E58FF753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527584-38F4-CE44-9211-A3C2CB409A82}">
      <dsp:nvSpPr>
        <dsp:cNvPr id="0" name=""/>
        <dsp:cNvSpPr/>
      </dsp:nvSpPr>
      <dsp:spPr>
        <a:xfrm>
          <a:off x="344760" y="1219199"/>
          <a:ext cx="262890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 err="1"/>
            <a:t>Efetiva</a:t>
          </a:r>
          <a:r>
            <a:rPr lang="en-US" sz="4300" kern="1200" dirty="0"/>
            <a:t> </a:t>
          </a:r>
          <a:r>
            <a:rPr lang="en-US" sz="4300" kern="1200" dirty="0" err="1"/>
            <a:t>Consulta</a:t>
          </a:r>
          <a:endParaRPr lang="en-US" sz="4300" kern="1200" dirty="0"/>
        </a:p>
      </dsp:txBody>
      <dsp:txXfrm>
        <a:off x="424115" y="1298554"/>
        <a:ext cx="2470190" cy="1466890"/>
      </dsp:txXfrm>
    </dsp:sp>
    <dsp:sp modelId="{23A34749-DE65-D741-8D7D-F7E219A1020B}">
      <dsp:nvSpPr>
        <dsp:cNvPr id="0" name=""/>
        <dsp:cNvSpPr/>
      </dsp:nvSpPr>
      <dsp:spPr>
        <a:xfrm>
          <a:off x="3122339" y="1219199"/>
          <a:ext cx="262890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 err="1"/>
            <a:t>Dia</a:t>
          </a:r>
          <a:r>
            <a:rPr lang="en-US" sz="4300" kern="1200" dirty="0"/>
            <a:t> </a:t>
          </a:r>
          <a:r>
            <a:rPr lang="en-US" sz="4300" kern="1200" dirty="0" err="1"/>
            <a:t>útil</a:t>
          </a:r>
          <a:r>
            <a:rPr lang="en-US" sz="4300" kern="1200" dirty="0"/>
            <a:t> </a:t>
          </a:r>
          <a:r>
            <a:rPr lang="en-US" sz="4300" kern="1200" dirty="0" err="1"/>
            <a:t>seguinte</a:t>
          </a:r>
          <a:endParaRPr lang="en-US" sz="4300" kern="1200" dirty="0"/>
        </a:p>
      </dsp:txBody>
      <dsp:txXfrm>
        <a:off x="3201694" y="1298554"/>
        <a:ext cx="2470190" cy="14668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774B4-D900-444D-A236-12B9E58FF753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527584-38F4-CE44-9211-A3C2CB409A82}">
      <dsp:nvSpPr>
        <dsp:cNvPr id="0" name=""/>
        <dsp:cNvSpPr/>
      </dsp:nvSpPr>
      <dsp:spPr>
        <a:xfrm>
          <a:off x="611460" y="1219199"/>
          <a:ext cx="236220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Término</a:t>
          </a:r>
          <a:r>
            <a:rPr lang="en-US" sz="3100" kern="1200" dirty="0"/>
            <a:t> do </a:t>
          </a:r>
          <a:r>
            <a:rPr lang="en-US" sz="3100" kern="1200" dirty="0" err="1"/>
            <a:t>prazo</a:t>
          </a:r>
          <a:r>
            <a:rPr lang="en-US" sz="3100" kern="1200" dirty="0"/>
            <a:t> </a:t>
          </a:r>
          <a:r>
            <a:rPr lang="en-US" sz="3100" kern="1200" dirty="0" err="1"/>
            <a:t>para</a:t>
          </a:r>
          <a:r>
            <a:rPr lang="en-US" sz="3100" kern="1200" dirty="0"/>
            <a:t> </a:t>
          </a:r>
          <a:r>
            <a:rPr lang="en-US" sz="3100" kern="1200" dirty="0" err="1"/>
            <a:t>consulta</a:t>
          </a:r>
          <a:endParaRPr lang="en-US" sz="3100" kern="1200" dirty="0"/>
        </a:p>
      </dsp:txBody>
      <dsp:txXfrm>
        <a:off x="690815" y="1298554"/>
        <a:ext cx="2203490" cy="1466890"/>
      </dsp:txXfrm>
    </dsp:sp>
    <dsp:sp modelId="{23A34749-DE65-D741-8D7D-F7E219A1020B}">
      <dsp:nvSpPr>
        <dsp:cNvPr id="0" name=""/>
        <dsp:cNvSpPr/>
      </dsp:nvSpPr>
      <dsp:spPr>
        <a:xfrm>
          <a:off x="3122339" y="1219199"/>
          <a:ext cx="236220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Dia</a:t>
          </a:r>
          <a:r>
            <a:rPr lang="en-US" sz="3100" kern="1200" dirty="0"/>
            <a:t> </a:t>
          </a:r>
          <a:r>
            <a:rPr lang="en-US" sz="3100" kern="1200" dirty="0" err="1"/>
            <a:t>útil</a:t>
          </a:r>
          <a:r>
            <a:rPr lang="en-US" sz="3100" kern="1200" dirty="0"/>
            <a:t> </a:t>
          </a:r>
          <a:r>
            <a:rPr lang="en-US" sz="3100" kern="1200" dirty="0" err="1"/>
            <a:t>seguinte</a:t>
          </a:r>
          <a:endParaRPr lang="en-US" sz="3100" kern="1200" dirty="0"/>
        </a:p>
      </dsp:txBody>
      <dsp:txXfrm>
        <a:off x="3201694" y="1298554"/>
        <a:ext cx="2203490" cy="14668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774B4-D900-444D-A236-12B9E58FF753}">
      <dsp:nvSpPr>
        <dsp:cNvPr id="0" name=""/>
        <dsp:cNvSpPr/>
      </dsp:nvSpPr>
      <dsp:spPr>
        <a:xfrm>
          <a:off x="457199" y="0"/>
          <a:ext cx="5181600" cy="3833754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527584-38F4-CE44-9211-A3C2CB409A82}">
      <dsp:nvSpPr>
        <dsp:cNvPr id="0" name=""/>
        <dsp:cNvSpPr/>
      </dsp:nvSpPr>
      <dsp:spPr>
        <a:xfrm>
          <a:off x="74" y="1150126"/>
          <a:ext cx="2973585" cy="153350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/>
            <a:t>Remessa</a:t>
          </a:r>
          <a:r>
            <a:rPr lang="en-US" sz="4000" kern="1200" dirty="0"/>
            <a:t> </a:t>
          </a:r>
          <a:r>
            <a:rPr lang="en-US" sz="4000" kern="1200" dirty="0" err="1"/>
            <a:t>ou</a:t>
          </a:r>
          <a:r>
            <a:rPr lang="en-US" sz="4000" kern="1200" dirty="0"/>
            <a:t> </a:t>
          </a:r>
          <a:r>
            <a:rPr lang="en-US" sz="4000" kern="1200" dirty="0" err="1"/>
            <a:t>Retirada</a:t>
          </a:r>
          <a:endParaRPr lang="en-US" sz="4000" kern="1200" dirty="0"/>
        </a:p>
      </dsp:txBody>
      <dsp:txXfrm>
        <a:off x="74933" y="1224985"/>
        <a:ext cx="2823867" cy="1383783"/>
      </dsp:txXfrm>
    </dsp:sp>
    <dsp:sp modelId="{23A34749-DE65-D741-8D7D-F7E219A1020B}">
      <dsp:nvSpPr>
        <dsp:cNvPr id="0" name=""/>
        <dsp:cNvSpPr/>
      </dsp:nvSpPr>
      <dsp:spPr>
        <a:xfrm>
          <a:off x="3122339" y="1150126"/>
          <a:ext cx="2973585" cy="153350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/>
            <a:t>Dia</a:t>
          </a:r>
          <a:r>
            <a:rPr lang="en-US" sz="4000" kern="1200" dirty="0"/>
            <a:t> da </a:t>
          </a:r>
          <a:r>
            <a:rPr lang="en-US" sz="4000" kern="1200" dirty="0" err="1"/>
            <a:t>Carga</a:t>
          </a:r>
          <a:endParaRPr lang="en-US" sz="4000" kern="1200" dirty="0"/>
        </a:p>
      </dsp:txBody>
      <dsp:txXfrm>
        <a:off x="3197198" y="1224985"/>
        <a:ext cx="2823867" cy="138378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675585-480F-CE4E-84B3-C7D2F78C92C6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3E6481-76CF-2340-93FB-F6478E6167A4}">
      <dsp:nvSpPr>
        <dsp:cNvPr id="0" name=""/>
        <dsp:cNvSpPr/>
      </dsp:nvSpPr>
      <dsp:spPr>
        <a:xfrm>
          <a:off x="202257" y="1219199"/>
          <a:ext cx="182880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Citação</a:t>
          </a:r>
          <a:endParaRPr lang="en-US" sz="2800" kern="1200" dirty="0"/>
        </a:p>
      </dsp:txBody>
      <dsp:txXfrm>
        <a:off x="281612" y="1298554"/>
        <a:ext cx="1670090" cy="1466890"/>
      </dsp:txXfrm>
    </dsp:sp>
    <dsp:sp modelId="{E1F67E5A-37C8-554E-A7D4-C5E3680B5EFD}">
      <dsp:nvSpPr>
        <dsp:cNvPr id="0" name=""/>
        <dsp:cNvSpPr/>
      </dsp:nvSpPr>
      <dsp:spPr>
        <a:xfrm>
          <a:off x="2133600" y="1219199"/>
          <a:ext cx="182880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Contestar</a:t>
          </a:r>
          <a:endParaRPr lang="en-US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(art. 335, CPC)</a:t>
          </a:r>
        </a:p>
      </dsp:txBody>
      <dsp:txXfrm>
        <a:off x="2212955" y="1298554"/>
        <a:ext cx="1670090" cy="1466890"/>
      </dsp:txXfrm>
    </dsp:sp>
    <dsp:sp modelId="{404AD97D-87C0-3348-B248-9203A62CD498}">
      <dsp:nvSpPr>
        <dsp:cNvPr id="0" name=""/>
        <dsp:cNvSpPr/>
      </dsp:nvSpPr>
      <dsp:spPr>
        <a:xfrm>
          <a:off x="4064942" y="1219199"/>
          <a:ext cx="182880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Última</a:t>
          </a:r>
          <a:r>
            <a:rPr lang="en-US" sz="2800" kern="1200" dirty="0"/>
            <a:t> data</a:t>
          </a:r>
        </a:p>
      </dsp:txBody>
      <dsp:txXfrm>
        <a:off x="4144297" y="1298554"/>
        <a:ext cx="1670090" cy="146689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675585-480F-CE4E-84B3-C7D2F78C92C6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3E6481-76CF-2340-93FB-F6478E6167A4}">
      <dsp:nvSpPr>
        <dsp:cNvPr id="0" name=""/>
        <dsp:cNvSpPr/>
      </dsp:nvSpPr>
      <dsp:spPr>
        <a:xfrm>
          <a:off x="78060" y="1219199"/>
          <a:ext cx="289560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 err="1"/>
            <a:t>Intimação</a:t>
          </a:r>
          <a:endParaRPr lang="en-US" sz="4300" kern="1200" dirty="0"/>
        </a:p>
      </dsp:txBody>
      <dsp:txXfrm>
        <a:off x="157415" y="1298554"/>
        <a:ext cx="2736890" cy="1466890"/>
      </dsp:txXfrm>
    </dsp:sp>
    <dsp:sp modelId="{404AD97D-87C0-3348-B248-9203A62CD498}">
      <dsp:nvSpPr>
        <dsp:cNvPr id="0" name=""/>
        <dsp:cNvSpPr/>
      </dsp:nvSpPr>
      <dsp:spPr>
        <a:xfrm>
          <a:off x="3122339" y="1219199"/>
          <a:ext cx="289560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 err="1"/>
            <a:t>Prazo</a:t>
          </a:r>
          <a:r>
            <a:rPr lang="en-US" sz="4300" kern="1200" dirty="0"/>
            <a:t> individual</a:t>
          </a:r>
        </a:p>
      </dsp:txBody>
      <dsp:txXfrm>
        <a:off x="3201694" y="1298554"/>
        <a:ext cx="2736890" cy="146689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6EEE6-C2EE-2348-81CC-94352B379D0D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 a </a:t>
          </a:r>
          <a:r>
            <a:rPr lang="en-US" sz="1400" kern="1200" dirty="0" err="1"/>
            <a:t>sentença</a:t>
          </a:r>
          <a:r>
            <a:rPr lang="en-US" sz="1400" kern="1200" dirty="0"/>
            <a:t> for </a:t>
          </a:r>
          <a:r>
            <a:rPr lang="en-US" sz="1400" kern="1200" dirty="0" err="1"/>
            <a:t>proferida</a:t>
          </a:r>
          <a:r>
            <a:rPr lang="en-US" sz="1400" kern="1200" dirty="0"/>
            <a:t> </a:t>
          </a:r>
          <a:r>
            <a:rPr lang="en-US" sz="1400" kern="1200" dirty="0" err="1"/>
            <a:t>ou</a:t>
          </a:r>
          <a:r>
            <a:rPr lang="en-US" sz="1400" kern="1200" dirty="0"/>
            <a:t> </a:t>
          </a:r>
          <a:r>
            <a:rPr lang="en-US" sz="1400" kern="1200" dirty="0" err="1"/>
            <a:t>intimada</a:t>
          </a:r>
          <a:r>
            <a:rPr lang="en-US" sz="1400" kern="1200" dirty="0"/>
            <a:t> </a:t>
          </a:r>
          <a:r>
            <a:rPr lang="en-US" sz="1400" kern="1200" dirty="0" err="1"/>
            <a:t>durante</a:t>
          </a:r>
          <a:r>
            <a:rPr lang="en-US" sz="1400" kern="1200" dirty="0"/>
            <a:t> o </a:t>
          </a:r>
          <a:r>
            <a:rPr lang="en-US" sz="1400" kern="1200" dirty="0" err="1"/>
            <a:t>recesso</a:t>
          </a:r>
          <a:r>
            <a:rPr lang="en-US" sz="1400" kern="1200" dirty="0"/>
            <a:t> </a:t>
          </a:r>
          <a:r>
            <a:rPr lang="en-US" sz="1400" kern="1200" dirty="0" err="1"/>
            <a:t>forense</a:t>
          </a:r>
          <a:r>
            <a:rPr lang="en-US" sz="1400" kern="1200" dirty="0"/>
            <a:t>, </a:t>
          </a:r>
          <a:r>
            <a:rPr lang="en-US" sz="1400" kern="1200" dirty="0" err="1"/>
            <a:t>qual</a:t>
          </a:r>
          <a:r>
            <a:rPr lang="en-US" sz="1400" kern="1200" dirty="0"/>
            <a:t> o </a:t>
          </a:r>
          <a:r>
            <a:rPr lang="en-US" sz="1400" kern="1200" dirty="0" err="1"/>
            <a:t>dia</a:t>
          </a:r>
          <a:r>
            <a:rPr lang="en-US" sz="1400" kern="1200" dirty="0"/>
            <a:t> de </a:t>
          </a:r>
          <a:r>
            <a:rPr lang="en-US" sz="1400" kern="1200" dirty="0" err="1"/>
            <a:t>início</a:t>
          </a:r>
          <a:r>
            <a:rPr lang="en-US" sz="1400" kern="1200" dirty="0"/>
            <a:t> do </a:t>
          </a:r>
          <a:r>
            <a:rPr lang="en-US" sz="1400" kern="1200" dirty="0" err="1"/>
            <a:t>prazo</a:t>
          </a:r>
          <a:r>
            <a:rPr lang="en-US" sz="1400" kern="1200" dirty="0"/>
            <a:t>?</a:t>
          </a:r>
        </a:p>
      </dsp:txBody>
      <dsp:txXfrm rot="10800000">
        <a:off x="1585466" y="1895"/>
        <a:ext cx="3771647" cy="1128772"/>
      </dsp:txXfrm>
    </dsp:sp>
    <dsp:sp modelId="{D8F2F4ED-91B2-4944-B5C7-4B30E731AED3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909DF1-ECB6-D848-8531-3C46FA38E2E3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Quais</a:t>
          </a:r>
          <a:r>
            <a:rPr lang="en-US" sz="1400" kern="1200" dirty="0"/>
            <a:t> as </a:t>
          </a:r>
          <a:r>
            <a:rPr lang="en-US" sz="1400" kern="1200" dirty="0" err="1"/>
            <a:t>consequencias</a:t>
          </a:r>
          <a:r>
            <a:rPr lang="en-US" sz="1400" kern="1200" dirty="0"/>
            <a:t> </a:t>
          </a:r>
          <a:r>
            <a:rPr lang="en-US" sz="1400" kern="1200" dirty="0" err="1"/>
            <a:t>decorrentes</a:t>
          </a:r>
          <a:r>
            <a:rPr lang="en-US" sz="1400" kern="1200" dirty="0"/>
            <a:t> da </a:t>
          </a:r>
          <a:r>
            <a:rPr lang="en-US" sz="1400" kern="1200" dirty="0" err="1"/>
            <a:t>restituição</a:t>
          </a:r>
          <a:r>
            <a:rPr lang="en-US" sz="1400" kern="1200" dirty="0"/>
            <a:t> </a:t>
          </a:r>
          <a:r>
            <a:rPr lang="en-US" sz="1400" kern="1200" dirty="0" err="1"/>
            <a:t>extemporânea</a:t>
          </a:r>
          <a:r>
            <a:rPr lang="en-US" sz="1400" kern="1200" dirty="0"/>
            <a:t> dos autos?</a:t>
          </a:r>
        </a:p>
      </dsp:txBody>
      <dsp:txXfrm rot="10800000">
        <a:off x="1585466" y="1467613"/>
        <a:ext cx="3771647" cy="1128772"/>
      </dsp:txXfrm>
    </dsp:sp>
    <dsp:sp modelId="{917085BA-DA7C-334F-A3CC-2F08346C2F84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C23337-83F0-8346-A566-2726527359A4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É</a:t>
          </a:r>
          <a:r>
            <a:rPr lang="en-US" sz="1400" kern="1200" dirty="0"/>
            <a:t> </a:t>
          </a:r>
          <a:r>
            <a:rPr lang="en-US" sz="1400" kern="1200" dirty="0" err="1"/>
            <a:t>acumulável</a:t>
          </a:r>
          <a:r>
            <a:rPr lang="en-US" sz="1400" kern="1200" dirty="0"/>
            <a:t> o </a:t>
          </a:r>
          <a:r>
            <a:rPr lang="en-US" sz="1400" kern="1200" dirty="0" err="1"/>
            <a:t>benefício</a:t>
          </a:r>
          <a:r>
            <a:rPr lang="en-US" sz="1400" kern="1200" dirty="0"/>
            <a:t> do </a:t>
          </a:r>
          <a:r>
            <a:rPr lang="en-US" sz="1400" kern="1200" dirty="0" err="1"/>
            <a:t>prazo</a:t>
          </a:r>
          <a:r>
            <a:rPr lang="en-US" sz="1400" kern="1200" dirty="0"/>
            <a:t> </a:t>
          </a:r>
          <a:r>
            <a:rPr lang="en-US" sz="1400" kern="1200" dirty="0" err="1"/>
            <a:t>em</a:t>
          </a:r>
          <a:r>
            <a:rPr lang="en-US" sz="1400" kern="1200" dirty="0"/>
            <a:t> </a:t>
          </a:r>
          <a:r>
            <a:rPr lang="en-US" sz="1400" kern="1200" dirty="0" err="1"/>
            <a:t>dobro</a:t>
          </a:r>
          <a:r>
            <a:rPr lang="en-US" sz="1400" kern="1200" dirty="0"/>
            <a:t> da </a:t>
          </a:r>
          <a:r>
            <a:rPr lang="en-US" sz="1400" kern="1200" dirty="0" err="1"/>
            <a:t>Fazenda</a:t>
          </a:r>
          <a:r>
            <a:rPr lang="en-US" sz="1400" kern="1200" dirty="0"/>
            <a:t> </a:t>
          </a:r>
          <a:r>
            <a:rPr lang="en-US" sz="1400" kern="1200" dirty="0" err="1"/>
            <a:t>Pública</a:t>
          </a:r>
          <a:r>
            <a:rPr lang="en-US" sz="1400" kern="1200" dirty="0"/>
            <a:t> </a:t>
          </a:r>
          <a:r>
            <a:rPr lang="en-US" sz="1400" kern="1200" dirty="0" err="1"/>
            <a:t>ou</a:t>
          </a:r>
          <a:r>
            <a:rPr lang="en-US" sz="1400" kern="1200" dirty="0"/>
            <a:t> </a:t>
          </a:r>
          <a:r>
            <a:rPr lang="en-US" sz="1400" kern="1200" dirty="0" err="1"/>
            <a:t>Defensoria</a:t>
          </a:r>
          <a:r>
            <a:rPr lang="en-US" sz="1400" kern="1200" dirty="0"/>
            <a:t> </a:t>
          </a:r>
          <a:r>
            <a:rPr lang="en-US" sz="1400" kern="1200" dirty="0" err="1"/>
            <a:t>Pública</a:t>
          </a:r>
          <a:r>
            <a:rPr lang="en-US" sz="1400" kern="1200" dirty="0"/>
            <a:t> com o </a:t>
          </a:r>
          <a:r>
            <a:rPr lang="en-US" sz="1400" kern="1200" dirty="0" err="1"/>
            <a:t>prazo</a:t>
          </a:r>
          <a:r>
            <a:rPr lang="en-US" sz="1400" kern="1200" dirty="0"/>
            <a:t> </a:t>
          </a:r>
          <a:r>
            <a:rPr lang="en-US" sz="1400" kern="1200" dirty="0" err="1"/>
            <a:t>em</a:t>
          </a:r>
          <a:r>
            <a:rPr lang="en-US" sz="1400" kern="1200" dirty="0"/>
            <a:t> </a:t>
          </a:r>
          <a:r>
            <a:rPr lang="en-US" sz="1400" kern="1200" dirty="0" err="1"/>
            <a:t>dobro</a:t>
          </a:r>
          <a:r>
            <a:rPr lang="en-US" sz="1400" kern="1200" dirty="0"/>
            <a:t> </a:t>
          </a:r>
          <a:r>
            <a:rPr lang="en-US" sz="1400" kern="1200" dirty="0" err="1"/>
            <a:t>para</a:t>
          </a:r>
          <a:r>
            <a:rPr lang="en-US" sz="1400" kern="1200" dirty="0"/>
            <a:t> </a:t>
          </a:r>
          <a:r>
            <a:rPr lang="en-US" sz="1400" kern="1200" dirty="0" err="1"/>
            <a:t>litisconsortes</a:t>
          </a:r>
          <a:r>
            <a:rPr lang="en-US" sz="1400" kern="1200" dirty="0"/>
            <a:t> </a:t>
          </a:r>
          <a:r>
            <a:rPr lang="en-US" sz="1400" kern="1200" dirty="0" err="1"/>
            <a:t>representados</a:t>
          </a:r>
          <a:r>
            <a:rPr lang="en-US" sz="1400" kern="1200" dirty="0"/>
            <a:t> </a:t>
          </a:r>
          <a:r>
            <a:rPr lang="en-US" sz="1400" kern="1200" dirty="0" err="1"/>
            <a:t>por</a:t>
          </a:r>
          <a:r>
            <a:rPr lang="en-US" sz="1400" kern="1200" dirty="0"/>
            <a:t> </a:t>
          </a:r>
          <a:r>
            <a:rPr lang="en-US" sz="1400" kern="1200" dirty="0" err="1"/>
            <a:t>advogados</a:t>
          </a:r>
          <a:r>
            <a:rPr lang="en-US" sz="1400" kern="1200" dirty="0"/>
            <a:t> </a:t>
          </a:r>
          <a:r>
            <a:rPr lang="en-US" sz="1400" kern="1200" dirty="0" err="1"/>
            <a:t>distintos</a:t>
          </a:r>
          <a:r>
            <a:rPr lang="en-US" sz="1400" kern="1200" dirty="0"/>
            <a:t>?</a:t>
          </a:r>
        </a:p>
      </dsp:txBody>
      <dsp:txXfrm rot="10800000">
        <a:off x="1585466" y="2933332"/>
        <a:ext cx="3771647" cy="1128772"/>
      </dsp:txXfrm>
    </dsp:sp>
    <dsp:sp modelId="{5F0DD99B-F059-BA45-8567-F879DCC266A5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6EEE6-C2EE-2348-81CC-94352B379D0D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Republicação</a:t>
          </a:r>
          <a:r>
            <a:rPr lang="en-US" sz="1400" kern="1200" dirty="0"/>
            <a:t> e </a:t>
          </a:r>
          <a:r>
            <a:rPr lang="en-US" sz="1400" kern="1200" dirty="0" err="1"/>
            <a:t>Reinício</a:t>
          </a:r>
          <a:r>
            <a:rPr lang="en-US" sz="1400" kern="1200" dirty="0"/>
            <a:t> do </a:t>
          </a:r>
          <a:r>
            <a:rPr lang="en-US" sz="1400" kern="1200" dirty="0" err="1"/>
            <a:t>Prazo</a:t>
          </a:r>
          <a:r>
            <a:rPr lang="en-US" sz="1400" kern="1200" dirty="0"/>
            <a:t>?</a:t>
          </a:r>
        </a:p>
      </dsp:txBody>
      <dsp:txXfrm rot="10800000">
        <a:off x="1585466" y="1895"/>
        <a:ext cx="3771647" cy="1128772"/>
      </dsp:txXfrm>
    </dsp:sp>
    <dsp:sp modelId="{D8F2F4ED-91B2-4944-B5C7-4B30E731AED3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909DF1-ECB6-D848-8531-3C46FA38E2E3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VER STJ. ERESP. 908.045/RS</a:t>
          </a:r>
        </a:p>
      </dsp:txBody>
      <dsp:txXfrm rot="10800000">
        <a:off x="1585466" y="1467613"/>
        <a:ext cx="3771647" cy="1128772"/>
      </dsp:txXfrm>
    </dsp:sp>
    <dsp:sp modelId="{917085BA-DA7C-334F-A3CC-2F08346C2F84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C23337-83F0-8346-A566-2726527359A4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É</a:t>
          </a:r>
          <a:r>
            <a:rPr lang="en-US" sz="1400" kern="1200" dirty="0"/>
            <a:t> </a:t>
          </a:r>
          <a:r>
            <a:rPr lang="en-US" sz="1400" kern="1200" dirty="0" err="1"/>
            <a:t>acumulável</a:t>
          </a:r>
          <a:r>
            <a:rPr lang="en-US" sz="1400" kern="1200" dirty="0"/>
            <a:t> o </a:t>
          </a:r>
          <a:r>
            <a:rPr lang="en-US" sz="1400" kern="1200" dirty="0" err="1"/>
            <a:t>benefício</a:t>
          </a:r>
          <a:r>
            <a:rPr lang="en-US" sz="1400" kern="1200" dirty="0"/>
            <a:t> do </a:t>
          </a:r>
          <a:r>
            <a:rPr lang="en-US" sz="1400" kern="1200" dirty="0" err="1"/>
            <a:t>prazo</a:t>
          </a:r>
          <a:r>
            <a:rPr lang="en-US" sz="1400" kern="1200" dirty="0"/>
            <a:t> </a:t>
          </a:r>
          <a:r>
            <a:rPr lang="en-US" sz="1400" kern="1200" dirty="0" err="1"/>
            <a:t>em</a:t>
          </a:r>
          <a:r>
            <a:rPr lang="en-US" sz="1400" kern="1200" dirty="0"/>
            <a:t> </a:t>
          </a:r>
          <a:r>
            <a:rPr lang="en-US" sz="1400" kern="1200" dirty="0" err="1"/>
            <a:t>dobro</a:t>
          </a:r>
          <a:r>
            <a:rPr lang="en-US" sz="1400" kern="1200" dirty="0"/>
            <a:t> da </a:t>
          </a:r>
          <a:r>
            <a:rPr lang="en-US" sz="1400" kern="1200" dirty="0" err="1"/>
            <a:t>Fazenda</a:t>
          </a:r>
          <a:r>
            <a:rPr lang="en-US" sz="1400" kern="1200" dirty="0"/>
            <a:t> </a:t>
          </a:r>
          <a:r>
            <a:rPr lang="en-US" sz="1400" kern="1200" dirty="0" err="1"/>
            <a:t>Pública</a:t>
          </a:r>
          <a:r>
            <a:rPr lang="en-US" sz="1400" kern="1200" dirty="0"/>
            <a:t> </a:t>
          </a:r>
          <a:r>
            <a:rPr lang="en-US" sz="1400" kern="1200" dirty="0" err="1"/>
            <a:t>ou</a:t>
          </a:r>
          <a:r>
            <a:rPr lang="en-US" sz="1400" kern="1200" dirty="0"/>
            <a:t> </a:t>
          </a:r>
          <a:r>
            <a:rPr lang="en-US" sz="1400" kern="1200" dirty="0" err="1"/>
            <a:t>Defensoria</a:t>
          </a:r>
          <a:r>
            <a:rPr lang="en-US" sz="1400" kern="1200" dirty="0"/>
            <a:t> </a:t>
          </a:r>
          <a:r>
            <a:rPr lang="en-US" sz="1400" kern="1200" dirty="0" err="1"/>
            <a:t>Pública</a:t>
          </a:r>
          <a:r>
            <a:rPr lang="en-US" sz="1400" kern="1200" dirty="0"/>
            <a:t> com o </a:t>
          </a:r>
          <a:r>
            <a:rPr lang="en-US" sz="1400" kern="1200" dirty="0" err="1"/>
            <a:t>prazo</a:t>
          </a:r>
          <a:r>
            <a:rPr lang="en-US" sz="1400" kern="1200" dirty="0"/>
            <a:t> </a:t>
          </a:r>
          <a:r>
            <a:rPr lang="en-US" sz="1400" kern="1200" dirty="0" err="1"/>
            <a:t>em</a:t>
          </a:r>
          <a:r>
            <a:rPr lang="en-US" sz="1400" kern="1200" dirty="0"/>
            <a:t> </a:t>
          </a:r>
          <a:r>
            <a:rPr lang="en-US" sz="1400" kern="1200" dirty="0" err="1"/>
            <a:t>dobro</a:t>
          </a:r>
          <a:r>
            <a:rPr lang="en-US" sz="1400" kern="1200" dirty="0"/>
            <a:t> </a:t>
          </a:r>
          <a:r>
            <a:rPr lang="en-US" sz="1400" kern="1200" dirty="0" err="1"/>
            <a:t>para</a:t>
          </a:r>
          <a:r>
            <a:rPr lang="en-US" sz="1400" kern="1200" dirty="0"/>
            <a:t> </a:t>
          </a:r>
          <a:r>
            <a:rPr lang="en-US" sz="1400" kern="1200" dirty="0" err="1"/>
            <a:t>litisconsortes</a:t>
          </a:r>
          <a:r>
            <a:rPr lang="en-US" sz="1400" kern="1200" dirty="0"/>
            <a:t> </a:t>
          </a:r>
          <a:r>
            <a:rPr lang="en-US" sz="1400" kern="1200" dirty="0" err="1"/>
            <a:t>representados</a:t>
          </a:r>
          <a:r>
            <a:rPr lang="en-US" sz="1400" kern="1200" dirty="0"/>
            <a:t> </a:t>
          </a:r>
          <a:r>
            <a:rPr lang="en-US" sz="1400" kern="1200" dirty="0" err="1"/>
            <a:t>por</a:t>
          </a:r>
          <a:r>
            <a:rPr lang="en-US" sz="1400" kern="1200" dirty="0"/>
            <a:t> </a:t>
          </a:r>
          <a:r>
            <a:rPr lang="en-US" sz="1400" kern="1200" dirty="0" err="1"/>
            <a:t>advogados</a:t>
          </a:r>
          <a:r>
            <a:rPr lang="en-US" sz="1400" kern="1200" dirty="0"/>
            <a:t> </a:t>
          </a:r>
          <a:r>
            <a:rPr lang="en-US" sz="1400" kern="1200" dirty="0" err="1"/>
            <a:t>distintos</a:t>
          </a:r>
          <a:r>
            <a:rPr lang="en-US" sz="1400" kern="1200" dirty="0"/>
            <a:t>?</a:t>
          </a:r>
        </a:p>
      </dsp:txBody>
      <dsp:txXfrm rot="10800000">
        <a:off x="1585466" y="2933332"/>
        <a:ext cx="3771647" cy="1128772"/>
      </dsp:txXfrm>
    </dsp:sp>
    <dsp:sp modelId="{5F0DD99B-F059-BA45-8567-F879DCC266A5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4CB7415-2EB1-D64C-A61B-4633662A12A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BC1C48E-CA21-CA45-A14F-A16EAF8A5D5D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6/Lei/L13363.htm%23art3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Forma dos Atos </a:t>
            </a:r>
            <a:r>
              <a:rPr lang="en-US" b="1" dirty="0" err="1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Prazos</a:t>
            </a:r>
            <a:r>
              <a:rPr lang="en-US" dirty="0"/>
              <a:t> dos Atos </a:t>
            </a:r>
            <a:r>
              <a:rPr lang="en-US" dirty="0" err="1"/>
              <a:t>Processuais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794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Prazos</a:t>
            </a:r>
            <a:r>
              <a:rPr lang="en-US" sz="3600" b="1" dirty="0"/>
              <a:t> </a:t>
            </a:r>
            <a:r>
              <a:rPr lang="en-US" sz="3600" b="1" dirty="0" err="1"/>
              <a:t>Processuais</a:t>
            </a:r>
            <a:br>
              <a:rPr lang="en-US" sz="3600" b="1" dirty="0"/>
            </a:br>
            <a:r>
              <a:rPr lang="en-US" sz="3600" i="1" dirty="0"/>
              <a:t>(</a:t>
            </a:r>
            <a:r>
              <a:rPr lang="en-US" sz="3600" i="1" dirty="0" err="1"/>
              <a:t>terminologias</a:t>
            </a:r>
            <a:r>
              <a:rPr lang="en-US" sz="3600" i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89132"/>
            <a:ext cx="6196405" cy="29131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a) </a:t>
            </a:r>
            <a:r>
              <a:rPr lang="en-US" sz="2000" b="1" dirty="0" err="1"/>
              <a:t>Legais</a:t>
            </a:r>
            <a:r>
              <a:rPr lang="en-US" sz="2000" b="1" dirty="0"/>
              <a:t>: </a:t>
            </a:r>
            <a:r>
              <a:rPr lang="en-US" sz="2000" dirty="0" err="1"/>
              <a:t>fixados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lei.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/>
              <a:t>b) </a:t>
            </a:r>
            <a:r>
              <a:rPr lang="en-US" sz="2000" b="1" dirty="0" err="1"/>
              <a:t>Judiciais</a:t>
            </a:r>
            <a:r>
              <a:rPr lang="en-US" sz="2000" dirty="0"/>
              <a:t>: </a:t>
            </a:r>
            <a:r>
              <a:rPr lang="en-US" sz="2000" dirty="0" err="1"/>
              <a:t>fixados</a:t>
            </a:r>
            <a:r>
              <a:rPr lang="en-US" sz="2000" dirty="0"/>
              <a:t> </a:t>
            </a:r>
            <a:r>
              <a:rPr lang="en-US" sz="2000" dirty="0" err="1"/>
              <a:t>pelo</a:t>
            </a:r>
            <a:r>
              <a:rPr lang="en-US" sz="2000" dirty="0"/>
              <a:t> </a:t>
            </a:r>
            <a:r>
              <a:rPr lang="en-US" sz="2000" dirty="0" err="1"/>
              <a:t>magistrado</a:t>
            </a:r>
            <a:r>
              <a:rPr lang="en-US" sz="2000" dirty="0"/>
              <a:t>, </a:t>
            </a:r>
            <a:r>
              <a:rPr lang="en-US" sz="2000" b="1" i="1" u="sng" dirty="0" err="1"/>
              <a:t>quando</a:t>
            </a:r>
            <a:r>
              <a:rPr lang="en-US" sz="2000" b="1" i="1" u="sng" dirty="0"/>
              <a:t> a lei for </a:t>
            </a:r>
            <a:r>
              <a:rPr lang="en-US" sz="2000" b="1" i="1" u="sng" dirty="0" err="1"/>
              <a:t>omissa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b="1" i="1" u="sng" dirty="0" err="1"/>
              <a:t>houver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justa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causa</a:t>
            </a:r>
            <a:r>
              <a:rPr lang="en-US" sz="2000" b="1" i="1" u="sng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a parte </a:t>
            </a:r>
            <a:r>
              <a:rPr lang="en-US" sz="2000" dirty="0" err="1"/>
              <a:t>deixe</a:t>
            </a:r>
            <a:r>
              <a:rPr lang="en-US" sz="2000" dirty="0"/>
              <a:t> de </a:t>
            </a:r>
            <a:r>
              <a:rPr lang="en-US" sz="2000" dirty="0" err="1"/>
              <a:t>praticar</a:t>
            </a:r>
            <a:r>
              <a:rPr lang="en-US" sz="2000" dirty="0"/>
              <a:t> o </a:t>
            </a:r>
            <a:r>
              <a:rPr lang="en-US" sz="2000" dirty="0" err="1"/>
              <a:t>ato</a:t>
            </a: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/>
              <a:t>c) </a:t>
            </a:r>
            <a:r>
              <a:rPr lang="en-US" sz="2000" b="1" dirty="0" err="1"/>
              <a:t>Convencionais</a:t>
            </a:r>
            <a:r>
              <a:rPr lang="en-US" sz="2000" dirty="0"/>
              <a:t>: </a:t>
            </a:r>
            <a:r>
              <a:rPr lang="en-US" sz="2000" dirty="0" err="1"/>
              <a:t>alterados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convenção</a:t>
            </a:r>
            <a:r>
              <a:rPr lang="en-US" sz="2000" dirty="0"/>
              <a:t> </a:t>
            </a:r>
            <a:r>
              <a:rPr lang="en-US" sz="2000" dirty="0" err="1"/>
              <a:t>processual</a:t>
            </a:r>
            <a:r>
              <a:rPr lang="en-US" sz="2000" dirty="0"/>
              <a:t> (art. 190, 191, 222, 1o, CPC)</a:t>
            </a:r>
          </a:p>
        </p:txBody>
      </p:sp>
    </p:spTree>
    <p:extLst>
      <p:ext uri="{BB962C8B-B14F-4D97-AF65-F5344CB8AC3E}">
        <p14:creationId xmlns:p14="http://schemas.microsoft.com/office/powerpoint/2010/main" val="2390836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Prazos</a:t>
            </a:r>
            <a:r>
              <a:rPr lang="en-US" sz="3600" b="1" dirty="0"/>
              <a:t> </a:t>
            </a:r>
            <a:r>
              <a:rPr lang="en-US" sz="3600" b="1" dirty="0" err="1"/>
              <a:t>Processuais</a:t>
            </a:r>
            <a:br>
              <a:rPr lang="en-US" sz="3600" b="1" dirty="0"/>
            </a:br>
            <a:r>
              <a:rPr lang="en-US" sz="3600" i="1" dirty="0"/>
              <a:t>(</a:t>
            </a:r>
            <a:r>
              <a:rPr lang="en-US" sz="3600" i="1" dirty="0" err="1"/>
              <a:t>terminologias</a:t>
            </a:r>
            <a:r>
              <a:rPr lang="en-US" sz="3600" i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232002"/>
            <a:ext cx="6196405" cy="360793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2000" dirty="0"/>
              <a:t>d) </a:t>
            </a:r>
            <a:r>
              <a:rPr lang="en-US" sz="2000" b="1" dirty="0" err="1"/>
              <a:t>Próprios</a:t>
            </a:r>
            <a:r>
              <a:rPr lang="en-US" sz="2000" dirty="0"/>
              <a:t>: Uma </a:t>
            </a:r>
            <a:r>
              <a:rPr lang="en-US" sz="2000" dirty="0" err="1"/>
              <a:t>vez</a:t>
            </a:r>
            <a:r>
              <a:rPr lang="en-US" sz="2000" dirty="0"/>
              <a:t> </a:t>
            </a:r>
            <a:r>
              <a:rPr lang="en-US" sz="2000" dirty="0" err="1"/>
              <a:t>esgotado</a:t>
            </a:r>
            <a:r>
              <a:rPr lang="en-US" sz="2000" dirty="0"/>
              <a:t> o </a:t>
            </a:r>
            <a:r>
              <a:rPr lang="en-US" sz="2000" dirty="0" err="1"/>
              <a:t>prazo</a:t>
            </a:r>
            <a:r>
              <a:rPr lang="en-US" sz="2000" dirty="0"/>
              <a:t>, há a </a:t>
            </a:r>
            <a:r>
              <a:rPr lang="en-US" sz="2000" dirty="0" err="1"/>
              <a:t>impossibilidade</a:t>
            </a:r>
            <a:r>
              <a:rPr lang="en-US" sz="2000" dirty="0"/>
              <a:t> de </a:t>
            </a:r>
            <a:r>
              <a:rPr lang="en-US" sz="2000" dirty="0" err="1"/>
              <a:t>praticar</a:t>
            </a:r>
            <a:r>
              <a:rPr lang="en-US" sz="2000" dirty="0"/>
              <a:t> o </a:t>
            </a:r>
            <a:r>
              <a:rPr lang="en-US" sz="2000" dirty="0" err="1"/>
              <a:t>ato</a:t>
            </a:r>
            <a:r>
              <a:rPr lang="en-US" sz="2000" dirty="0"/>
              <a:t>, salvo </a:t>
            </a:r>
            <a:r>
              <a:rPr lang="en-US" sz="2000" b="1" dirty="0" err="1"/>
              <a:t>justa</a:t>
            </a:r>
            <a:r>
              <a:rPr lang="en-US" sz="2000" b="1" dirty="0"/>
              <a:t> </a:t>
            </a:r>
            <a:r>
              <a:rPr lang="en-US" sz="2000" b="1" dirty="0" err="1"/>
              <a:t>causa</a:t>
            </a:r>
            <a:r>
              <a:rPr lang="en-US" sz="2000" dirty="0"/>
              <a:t>. (</a:t>
            </a:r>
            <a:r>
              <a:rPr lang="en-US" sz="2000" dirty="0" err="1"/>
              <a:t>Preclusão</a:t>
            </a:r>
            <a:r>
              <a:rPr lang="en-US" sz="2000" dirty="0"/>
              <a:t> temporal) 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/>
              <a:t>e) </a:t>
            </a:r>
            <a:r>
              <a:rPr lang="en-US" sz="2000" b="1" dirty="0" err="1"/>
              <a:t>Impróprios</a:t>
            </a:r>
            <a:r>
              <a:rPr lang="en-US" sz="2000" b="1" dirty="0"/>
              <a:t>: </a:t>
            </a:r>
            <a:r>
              <a:rPr lang="en-US" sz="2000" dirty="0"/>
              <a:t>O </a:t>
            </a:r>
            <a:r>
              <a:rPr lang="en-US" sz="2000" dirty="0" err="1"/>
              <a:t>implemento</a:t>
            </a:r>
            <a:r>
              <a:rPr lang="en-US" sz="2000" dirty="0"/>
              <a:t> do </a:t>
            </a:r>
            <a:r>
              <a:rPr lang="en-US" sz="2000" dirty="0" err="1"/>
              <a:t>prazo</a:t>
            </a:r>
            <a:r>
              <a:rPr lang="en-US" sz="2000" dirty="0"/>
              <a:t> </a:t>
            </a:r>
            <a:r>
              <a:rPr lang="en-US" sz="2000" dirty="0" err="1"/>
              <a:t>fixado</a:t>
            </a:r>
            <a:r>
              <a:rPr lang="en-US" sz="2000" dirty="0"/>
              <a:t> </a:t>
            </a:r>
            <a:r>
              <a:rPr lang="en-US" sz="2000" dirty="0" err="1"/>
              <a:t>não</a:t>
            </a:r>
            <a:r>
              <a:rPr lang="en-US" sz="2000" dirty="0"/>
              <a:t> </a:t>
            </a:r>
            <a:r>
              <a:rPr lang="en-US" sz="2000" dirty="0" err="1"/>
              <a:t>conduz</a:t>
            </a:r>
            <a:r>
              <a:rPr lang="en-US" sz="2000" dirty="0"/>
              <a:t> à </a:t>
            </a:r>
            <a:r>
              <a:rPr lang="en-US" sz="2000" dirty="0" err="1"/>
              <a:t>impossibilidade</a:t>
            </a:r>
            <a:r>
              <a:rPr lang="en-US" sz="2000" dirty="0"/>
              <a:t> de </a:t>
            </a:r>
            <a:r>
              <a:rPr lang="en-US" sz="2000" dirty="0" err="1"/>
              <a:t>praticar</a:t>
            </a:r>
            <a:r>
              <a:rPr lang="en-US" sz="2000" dirty="0"/>
              <a:t> o </a:t>
            </a:r>
            <a:r>
              <a:rPr lang="en-US" sz="2000" dirty="0" err="1"/>
              <a:t>ato</a:t>
            </a:r>
            <a:r>
              <a:rPr lang="en-US" sz="2000" dirty="0"/>
              <a:t>. (</a:t>
            </a:r>
            <a:r>
              <a:rPr lang="en-US" sz="2000" dirty="0" err="1"/>
              <a:t>Sanção</a:t>
            </a:r>
            <a:r>
              <a:rPr lang="en-US" sz="2000" dirty="0"/>
              <a:t> </a:t>
            </a:r>
            <a:r>
              <a:rPr lang="en-US" sz="2000" dirty="0" err="1"/>
              <a:t>disciplinar</a:t>
            </a:r>
            <a:r>
              <a:rPr lang="en-US" sz="2000" dirty="0"/>
              <a:t>)</a:t>
            </a:r>
          </a:p>
          <a:p>
            <a:pPr marL="0" indent="0" algn="just">
              <a:buNone/>
            </a:pPr>
            <a:endParaRPr lang="en-US" sz="2000" dirty="0"/>
          </a:p>
          <a:p>
            <a:pPr lvl="1" algn="just">
              <a:buFont typeface="Wingdings" charset="2"/>
              <a:buChar char="Ø"/>
            </a:pPr>
            <a:r>
              <a:rPr lang="en-US" sz="1800" dirty="0"/>
              <a:t>Art. 226 e 227, CPC</a:t>
            </a:r>
          </a:p>
          <a:p>
            <a:pPr lvl="1" algn="just">
              <a:buFont typeface="Wingdings" charset="2"/>
              <a:buChar char="Ø"/>
            </a:pPr>
            <a:endParaRPr lang="en-US" sz="1800" dirty="0"/>
          </a:p>
          <a:p>
            <a:pPr lvl="1" algn="just">
              <a:buFont typeface="Wingdings" charset="2"/>
              <a:buChar char="Ø"/>
            </a:pPr>
            <a:r>
              <a:rPr lang="en-US" sz="1800" dirty="0"/>
              <a:t>Art. 235, CPC (</a:t>
            </a:r>
            <a:r>
              <a:rPr lang="en-US" sz="1800" dirty="0" err="1"/>
              <a:t>responsabilidade</a:t>
            </a:r>
            <a:r>
              <a:rPr lang="en-US" sz="1800" dirty="0"/>
              <a:t> </a:t>
            </a:r>
            <a:r>
              <a:rPr lang="en-US" sz="1800" dirty="0" err="1"/>
              <a:t>administrativa</a:t>
            </a:r>
            <a:r>
              <a:rPr lang="en-US" sz="1800" dirty="0"/>
              <a:t>)</a:t>
            </a:r>
          </a:p>
          <a:p>
            <a:pPr lvl="1" algn="just">
              <a:buFont typeface="Wingdings" charset="2"/>
              <a:buChar char="Ø"/>
            </a:pPr>
            <a:endParaRPr lang="en-US" sz="1800" dirty="0"/>
          </a:p>
          <a:p>
            <a:pPr lvl="1" algn="just">
              <a:buFont typeface="Wingdings" charset="2"/>
              <a:buChar char="Ø"/>
            </a:pPr>
            <a:r>
              <a:rPr lang="en-US" sz="1800" dirty="0"/>
              <a:t>Art. 143, CPC (</a:t>
            </a:r>
            <a:r>
              <a:rPr lang="en-US" sz="1800" dirty="0" err="1"/>
              <a:t>responsabilidade</a:t>
            </a:r>
            <a:r>
              <a:rPr lang="en-US" sz="1800" dirty="0"/>
              <a:t> civil)</a:t>
            </a:r>
          </a:p>
        </p:txBody>
      </p:sp>
    </p:spTree>
    <p:extLst>
      <p:ext uri="{BB962C8B-B14F-4D97-AF65-F5344CB8AC3E}">
        <p14:creationId xmlns:p14="http://schemas.microsoft.com/office/powerpoint/2010/main" val="2910590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Prazos</a:t>
            </a:r>
            <a:r>
              <a:rPr lang="en-US" sz="3600" b="1" dirty="0"/>
              <a:t> </a:t>
            </a:r>
            <a:r>
              <a:rPr lang="en-US" sz="3600" b="1" dirty="0" err="1"/>
              <a:t>Processuais</a:t>
            </a:r>
            <a:br>
              <a:rPr lang="en-US" sz="3600" b="1" dirty="0"/>
            </a:br>
            <a:r>
              <a:rPr lang="en-US" sz="3600" i="1" dirty="0"/>
              <a:t>(</a:t>
            </a:r>
            <a:r>
              <a:rPr lang="en-US" sz="3600" i="1" dirty="0" err="1"/>
              <a:t>terminologias</a:t>
            </a:r>
            <a:r>
              <a:rPr lang="en-US" sz="3600" i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89132"/>
            <a:ext cx="6196405" cy="29131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d) </a:t>
            </a:r>
            <a:r>
              <a:rPr lang="en-US" sz="2000" b="1" dirty="0" err="1"/>
              <a:t>Comuns</a:t>
            </a:r>
            <a:r>
              <a:rPr lang="en-US" sz="2000" dirty="0"/>
              <a:t>: </a:t>
            </a:r>
            <a:r>
              <a:rPr lang="en-US" sz="2000" dirty="0" err="1"/>
              <a:t>Existem</a:t>
            </a:r>
            <a:r>
              <a:rPr lang="en-US" sz="2000" dirty="0"/>
              <a:t>,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mesmo</a:t>
            </a:r>
            <a:r>
              <a:rPr lang="en-US" sz="2000" dirty="0"/>
              <a:t> tempo,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ambas</a:t>
            </a:r>
            <a:r>
              <a:rPr lang="en-US" sz="2000" dirty="0"/>
              <a:t> as </a:t>
            </a:r>
            <a:r>
              <a:rPr lang="en-US" sz="2000" dirty="0" err="1"/>
              <a:t>partes</a:t>
            </a:r>
            <a:r>
              <a:rPr lang="en-US" sz="2000" dirty="0"/>
              <a:t> (</a:t>
            </a:r>
            <a:r>
              <a:rPr lang="en-US" sz="2000" dirty="0" err="1"/>
              <a:t>quesitos</a:t>
            </a:r>
            <a:r>
              <a:rPr lang="en-US" sz="2000" dirty="0"/>
              <a:t>; </a:t>
            </a:r>
            <a:r>
              <a:rPr lang="en-US" sz="2000" dirty="0" err="1"/>
              <a:t>apelação</a:t>
            </a:r>
            <a:r>
              <a:rPr lang="en-US" sz="2000" dirty="0"/>
              <a:t>). </a:t>
            </a:r>
          </a:p>
          <a:p>
            <a:pPr lvl="1" algn="just">
              <a:buFont typeface="Wingdings" charset="2"/>
              <a:buChar char="Ø"/>
            </a:pPr>
            <a:r>
              <a:rPr lang="en-US" sz="1800" dirty="0"/>
              <a:t>Art. 107, CPC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/>
              <a:t>e) </a:t>
            </a:r>
            <a:r>
              <a:rPr lang="en-US" sz="2000" b="1" dirty="0" err="1"/>
              <a:t>Particulares</a:t>
            </a:r>
            <a:r>
              <a:rPr lang="en-US" sz="2000" b="1" dirty="0"/>
              <a:t>: </a:t>
            </a:r>
            <a:r>
              <a:rPr lang="en-US" sz="2000" dirty="0" err="1"/>
              <a:t>destinados</a:t>
            </a:r>
            <a:r>
              <a:rPr lang="en-US" sz="2000" dirty="0"/>
              <a:t> a </a:t>
            </a:r>
            <a:r>
              <a:rPr lang="en-US" sz="2000" dirty="0" err="1"/>
              <a:t>apenas</a:t>
            </a:r>
            <a:r>
              <a:rPr lang="en-US" sz="2000" dirty="0"/>
              <a:t> um dos </a:t>
            </a:r>
            <a:r>
              <a:rPr lang="en-US" sz="2000" dirty="0" err="1"/>
              <a:t>sujeitos</a:t>
            </a:r>
            <a:r>
              <a:rPr lang="en-US" sz="2000" dirty="0"/>
              <a:t> </a:t>
            </a:r>
            <a:r>
              <a:rPr lang="en-US" sz="2000" dirty="0" err="1"/>
              <a:t>processuais</a:t>
            </a:r>
            <a:endParaRPr lang="en-US" sz="2000" dirty="0"/>
          </a:p>
          <a:p>
            <a:pPr lvl="1" algn="just">
              <a:buFont typeface="Wingdings" charset="2"/>
              <a:buChar char="Ø"/>
            </a:pPr>
            <a:r>
              <a:rPr lang="en-US" sz="1800" dirty="0"/>
              <a:t>Art. 100, CPC (</a:t>
            </a:r>
            <a:r>
              <a:rPr lang="en-US" sz="1800" dirty="0" err="1"/>
              <a:t>impugnação</a:t>
            </a:r>
            <a:r>
              <a:rPr lang="en-US" sz="1800" dirty="0"/>
              <a:t> </a:t>
            </a:r>
            <a:r>
              <a:rPr lang="en-US" sz="1800" dirty="0" err="1"/>
              <a:t>à</a:t>
            </a:r>
            <a:r>
              <a:rPr lang="en-US" sz="1800" dirty="0"/>
              <a:t> </a:t>
            </a:r>
            <a:r>
              <a:rPr lang="en-US" sz="1800" dirty="0" err="1"/>
              <a:t>justiça</a:t>
            </a:r>
            <a:r>
              <a:rPr lang="en-US" sz="1800" dirty="0"/>
              <a:t> </a:t>
            </a:r>
            <a:r>
              <a:rPr lang="en-US" sz="1800" dirty="0" err="1"/>
              <a:t>gratuita</a:t>
            </a:r>
            <a:r>
              <a:rPr lang="en-US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00368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Características</a:t>
            </a:r>
            <a:r>
              <a:rPr lang="en-US" b="1" dirty="0"/>
              <a:t> </a:t>
            </a:r>
            <a:r>
              <a:rPr lang="en-US" b="1" dirty="0" err="1"/>
              <a:t>Gerais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80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Prazos</a:t>
            </a:r>
            <a:r>
              <a:rPr lang="en-US" sz="3600" b="1" dirty="0"/>
              <a:t> </a:t>
            </a:r>
            <a:r>
              <a:rPr lang="en-US" sz="3600" b="1" dirty="0" err="1"/>
              <a:t>Processuais</a:t>
            </a:r>
            <a:br>
              <a:rPr lang="en-US" sz="3600" b="1" dirty="0"/>
            </a:br>
            <a:r>
              <a:rPr lang="en-US" sz="3600" i="1" dirty="0"/>
              <a:t>(</a:t>
            </a:r>
            <a:r>
              <a:rPr lang="en-US" sz="3600" i="1" dirty="0" err="1"/>
              <a:t>características</a:t>
            </a:r>
            <a:r>
              <a:rPr lang="en-US" sz="3600" i="1" dirty="0"/>
              <a:t> </a:t>
            </a:r>
            <a:r>
              <a:rPr lang="en-US" sz="3600" i="1" dirty="0" err="1"/>
              <a:t>gerais</a:t>
            </a:r>
            <a:r>
              <a:rPr lang="en-US" sz="3600" i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436757"/>
            <a:ext cx="6196405" cy="3603812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lphaLcParenR"/>
            </a:pPr>
            <a:r>
              <a:rPr lang="x-none" sz="2000" b="1" dirty="0"/>
              <a:t>Omissão</a:t>
            </a:r>
            <a:r>
              <a:rPr lang="x-none" sz="2000" dirty="0"/>
              <a:t>: 5 dias.</a:t>
            </a:r>
          </a:p>
          <a:p>
            <a:pPr marL="457200" indent="-457200">
              <a:buAutoNum type="alphaLcParenR"/>
            </a:pPr>
            <a:endParaRPr lang="x-none" sz="2000" dirty="0"/>
          </a:p>
          <a:p>
            <a:pPr marL="457200" indent="-457200">
              <a:buAutoNum type="alphaLcParenR"/>
            </a:pPr>
            <a:r>
              <a:rPr lang="x-none" sz="2000" dirty="0"/>
              <a:t>Comparecimento, quando houver omissão: 48 h</a:t>
            </a:r>
          </a:p>
          <a:p>
            <a:pPr marL="0" indent="0">
              <a:buNone/>
            </a:pPr>
            <a:endParaRPr lang="x-none" sz="2000" dirty="0"/>
          </a:p>
          <a:p>
            <a:pPr marL="0" indent="0">
              <a:buNone/>
            </a:pPr>
            <a:r>
              <a:rPr lang="x-none" sz="2000" dirty="0"/>
              <a:t>c) </a:t>
            </a:r>
            <a:r>
              <a:rPr lang="x-none" sz="2000" b="1" dirty="0"/>
              <a:t>Ato prematuro</a:t>
            </a:r>
            <a:r>
              <a:rPr lang="x-none" sz="2000" dirty="0"/>
              <a:t>: tempestivo (Súmula 418/STJ)</a:t>
            </a:r>
          </a:p>
          <a:p>
            <a:pPr marL="0" indent="0">
              <a:buNone/>
            </a:pPr>
            <a:endParaRPr lang="x-none" sz="2000" dirty="0"/>
          </a:p>
          <a:p>
            <a:pPr marL="0" indent="0">
              <a:buNone/>
            </a:pPr>
            <a:r>
              <a:rPr lang="x-none" sz="2000" dirty="0"/>
              <a:t>c) </a:t>
            </a:r>
            <a:r>
              <a:rPr lang="x-none" sz="2000" b="1" dirty="0"/>
              <a:t>Cômputo em dias úteis </a:t>
            </a:r>
            <a:r>
              <a:rPr lang="x-none" sz="2000" dirty="0"/>
              <a:t>(somente prazos processuais fixados em dias)</a:t>
            </a:r>
          </a:p>
          <a:p>
            <a:pPr lvl="1">
              <a:buFont typeface="Wingdings" charset="2"/>
              <a:buChar char="Ø"/>
            </a:pPr>
            <a:r>
              <a:rPr lang="x-none" sz="1800" dirty="0"/>
              <a:t>Horas: art. 107, CPC (carga e prazo comum)</a:t>
            </a:r>
          </a:p>
          <a:p>
            <a:pPr lvl="1">
              <a:buFont typeface="Wingdings" charset="2"/>
              <a:buChar char="Ø"/>
            </a:pPr>
            <a:r>
              <a:rPr lang="x-none" sz="1800" dirty="0"/>
              <a:t>Minutos: art. 364, CPC (AIJ)</a:t>
            </a:r>
          </a:p>
          <a:p>
            <a:pPr lvl="1">
              <a:buFont typeface="Wingdings" charset="2"/>
              <a:buChar char="Ø"/>
            </a:pPr>
            <a:r>
              <a:rPr lang="x-none" sz="1800" dirty="0"/>
              <a:t>Anos: art. 975, CPC (Ação Rescisória)</a:t>
            </a:r>
          </a:p>
        </p:txBody>
      </p:sp>
    </p:spTree>
    <p:extLst>
      <p:ext uri="{BB962C8B-B14F-4D97-AF65-F5344CB8AC3E}">
        <p14:creationId xmlns:p14="http://schemas.microsoft.com/office/powerpoint/2010/main" val="2643052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Prazos</a:t>
            </a:r>
            <a:r>
              <a:rPr lang="en-US" sz="3600" b="1" dirty="0"/>
              <a:t> </a:t>
            </a:r>
            <a:r>
              <a:rPr lang="en-US" sz="3600" b="1" dirty="0" err="1"/>
              <a:t>Processuais</a:t>
            </a:r>
            <a:br>
              <a:rPr lang="en-US" sz="3600" b="1" dirty="0"/>
            </a:br>
            <a:r>
              <a:rPr lang="en-US" sz="3600" i="1" dirty="0"/>
              <a:t>(</a:t>
            </a:r>
            <a:r>
              <a:rPr lang="en-US" sz="3600" i="1" dirty="0" err="1"/>
              <a:t>características</a:t>
            </a:r>
            <a:r>
              <a:rPr lang="en-US" sz="3600" i="1" dirty="0"/>
              <a:t> </a:t>
            </a:r>
            <a:r>
              <a:rPr lang="en-US" sz="3600" i="1" dirty="0" err="1"/>
              <a:t>gerais</a:t>
            </a:r>
            <a:r>
              <a:rPr lang="en-US" sz="3600" i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436757"/>
            <a:ext cx="6196405" cy="36038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x-none" sz="2000" dirty="0"/>
              <a:t>d) </a:t>
            </a:r>
            <a:r>
              <a:rPr lang="x-none" sz="2000" b="1" dirty="0"/>
              <a:t>Não são contínuos: </a:t>
            </a:r>
            <a:r>
              <a:rPr lang="x-none" sz="2000" dirty="0"/>
              <a:t>suspensos pela superveniencia de feriados, férias e recesso.</a:t>
            </a:r>
          </a:p>
          <a:p>
            <a:pPr marL="0" indent="0" algn="just">
              <a:buNone/>
            </a:pPr>
            <a:endParaRPr lang="x-none" sz="2000" dirty="0"/>
          </a:p>
          <a:p>
            <a:pPr marL="0" indent="0" algn="just">
              <a:buNone/>
            </a:pPr>
            <a:endParaRPr lang="x-none" sz="2000" dirty="0"/>
          </a:p>
          <a:p>
            <a:pPr marL="0" indent="0" algn="just">
              <a:buNone/>
            </a:pPr>
            <a:r>
              <a:rPr lang="x-none" sz="2000" dirty="0"/>
              <a:t>e) Os prazos processuais, em regra, </a:t>
            </a:r>
            <a:r>
              <a:rPr lang="x-none" sz="2000" b="1" dirty="0"/>
              <a:t>não são interrompidos</a:t>
            </a:r>
            <a:r>
              <a:rPr lang="x-none" sz="2000" dirty="0"/>
              <a:t>.</a:t>
            </a:r>
          </a:p>
          <a:p>
            <a:pPr marL="0" indent="0" algn="just">
              <a:buNone/>
            </a:pPr>
            <a:endParaRPr lang="x-none" sz="2000" dirty="0"/>
          </a:p>
          <a:p>
            <a:pPr lvl="1" algn="just">
              <a:buFont typeface="Wingdings" charset="2"/>
              <a:buChar char="ü"/>
            </a:pPr>
            <a:r>
              <a:rPr lang="x-none" sz="2000" dirty="0"/>
              <a:t>Exceção: Recurso de Embargos de Declaração</a:t>
            </a:r>
          </a:p>
          <a:p>
            <a:pPr marL="0" indent="0">
              <a:buNone/>
            </a:pPr>
            <a:endParaRPr lang="x-none" sz="2000" dirty="0"/>
          </a:p>
        </p:txBody>
      </p:sp>
    </p:spTree>
    <p:extLst>
      <p:ext uri="{BB962C8B-B14F-4D97-AF65-F5344CB8AC3E}">
        <p14:creationId xmlns:p14="http://schemas.microsoft.com/office/powerpoint/2010/main" val="2920011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Prazos</a:t>
            </a:r>
            <a:r>
              <a:rPr lang="en-US" sz="3600" b="1" dirty="0"/>
              <a:t> </a:t>
            </a:r>
            <a:r>
              <a:rPr lang="en-US" sz="3600" b="1" dirty="0" err="1"/>
              <a:t>Processuais</a:t>
            </a:r>
            <a:br>
              <a:rPr lang="en-US" sz="3600" b="1" dirty="0"/>
            </a:br>
            <a:r>
              <a:rPr lang="en-US" sz="3600" i="1" dirty="0"/>
              <a:t>(</a:t>
            </a:r>
            <a:r>
              <a:rPr lang="en-US" sz="3600" i="1" dirty="0" err="1"/>
              <a:t>características</a:t>
            </a:r>
            <a:r>
              <a:rPr lang="en-US" sz="3600" i="1" dirty="0"/>
              <a:t> </a:t>
            </a:r>
            <a:r>
              <a:rPr lang="en-US" sz="3600" i="1" dirty="0" err="1"/>
              <a:t>gerais</a:t>
            </a:r>
            <a:r>
              <a:rPr lang="en-US" sz="3600" i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436757"/>
            <a:ext cx="6196405" cy="36038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x-none" sz="2000" b="1" dirty="0"/>
              <a:t>f) Prazo em Dobro</a:t>
            </a:r>
          </a:p>
          <a:p>
            <a:pPr marL="0" indent="0" algn="just">
              <a:buNone/>
            </a:pPr>
            <a:endParaRPr lang="x-none" sz="2000" b="1" dirty="0"/>
          </a:p>
          <a:p>
            <a:pPr lvl="1" algn="just">
              <a:buFont typeface="Wingdings" charset="2"/>
              <a:buChar char="Ø"/>
            </a:pPr>
            <a:r>
              <a:rPr lang="x-none" sz="1800" dirty="0"/>
              <a:t>Litisconsortes Diferentes. (Art. 229, CPC). Ato processual exclusivo não se aplica.</a:t>
            </a:r>
          </a:p>
          <a:p>
            <a:pPr lvl="1" algn="just">
              <a:buFont typeface="Wingdings" charset="2"/>
              <a:buChar char="Ø"/>
            </a:pPr>
            <a:endParaRPr lang="x-none" sz="1800" dirty="0"/>
          </a:p>
          <a:p>
            <a:pPr lvl="1" algn="just">
              <a:buFont typeface="Wingdings" charset="2"/>
              <a:buChar char="Ø"/>
            </a:pPr>
            <a:r>
              <a:rPr lang="x-none" sz="1800" dirty="0"/>
              <a:t>MP (art. 180), Advocacia Pública (183), Defensoria Pública (art. 186)</a:t>
            </a:r>
          </a:p>
          <a:p>
            <a:pPr lvl="1" algn="just">
              <a:buFont typeface="Wingdings" charset="2"/>
              <a:buChar char="Ø"/>
            </a:pPr>
            <a:endParaRPr lang="x-none" sz="1800" dirty="0"/>
          </a:p>
          <a:p>
            <a:pPr lvl="1" algn="just">
              <a:buFont typeface="Wingdings" charset="2"/>
              <a:buChar char="Ø"/>
            </a:pPr>
            <a:r>
              <a:rPr lang="x-none" sz="1800" dirty="0"/>
              <a:t>Intimação Pessoal</a:t>
            </a:r>
          </a:p>
          <a:p>
            <a:pPr marL="0" indent="0">
              <a:buNone/>
            </a:pPr>
            <a:endParaRPr lang="x-none" sz="2000" dirty="0"/>
          </a:p>
        </p:txBody>
      </p:sp>
    </p:spTree>
    <p:extLst>
      <p:ext uri="{BB962C8B-B14F-4D97-AF65-F5344CB8AC3E}">
        <p14:creationId xmlns:p14="http://schemas.microsoft.com/office/powerpoint/2010/main" val="1923954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7672" y="1623661"/>
            <a:ext cx="67953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229.  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b="1" i="1" u="sng" dirty="0" err="1"/>
              <a:t>litisconsortes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tiverem</a:t>
            </a:r>
            <a:r>
              <a:rPr lang="en-US" sz="2000" dirty="0"/>
              <a:t> </a:t>
            </a:r>
            <a:r>
              <a:rPr lang="en-US" sz="2000" b="1" i="1" u="sng" dirty="0" err="1"/>
              <a:t>diferentes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procuradores</a:t>
            </a:r>
            <a:r>
              <a:rPr lang="en-US" sz="2000" dirty="0"/>
              <a:t>, de </a:t>
            </a:r>
            <a:r>
              <a:rPr lang="en-US" sz="2000" b="1" i="1" u="sng" dirty="0" err="1"/>
              <a:t>escritórios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advocacia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distintos</a:t>
            </a:r>
            <a:r>
              <a:rPr lang="en-US" sz="2000" dirty="0"/>
              <a:t>, </a:t>
            </a:r>
            <a:r>
              <a:rPr lang="en-US" sz="2000" dirty="0" err="1"/>
              <a:t>terão</a:t>
            </a:r>
            <a:r>
              <a:rPr lang="en-US" sz="2000" dirty="0"/>
              <a:t> </a:t>
            </a:r>
            <a:r>
              <a:rPr lang="en-US" sz="2000" dirty="0" err="1"/>
              <a:t>prazos</a:t>
            </a:r>
            <a:r>
              <a:rPr lang="en-US" sz="2000" dirty="0"/>
              <a:t> </a:t>
            </a:r>
            <a:r>
              <a:rPr lang="en-US" sz="2000" dirty="0" err="1"/>
              <a:t>contados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b="1" i="1" dirty="0" err="1"/>
              <a:t>dobro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todas</a:t>
            </a:r>
            <a:r>
              <a:rPr lang="en-US" sz="2000" dirty="0"/>
              <a:t> as </a:t>
            </a:r>
            <a:r>
              <a:rPr lang="en-US" sz="2000" dirty="0" err="1"/>
              <a:t>suas</a:t>
            </a:r>
            <a:r>
              <a:rPr lang="en-US" sz="2000" dirty="0"/>
              <a:t> </a:t>
            </a:r>
            <a:r>
              <a:rPr lang="en-US" sz="2000" dirty="0" err="1"/>
              <a:t>manifestações</a:t>
            </a:r>
            <a:r>
              <a:rPr lang="en-US" sz="2000" dirty="0"/>
              <a:t>,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qualquer</a:t>
            </a:r>
            <a:r>
              <a:rPr lang="en-US" sz="2000" dirty="0"/>
              <a:t> </a:t>
            </a:r>
            <a:r>
              <a:rPr lang="en-US" sz="2000" dirty="0" err="1"/>
              <a:t>juízo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tribunal, </a:t>
            </a:r>
            <a:r>
              <a:rPr lang="en-US" sz="2000" dirty="0" err="1"/>
              <a:t>independentemente</a:t>
            </a:r>
            <a:r>
              <a:rPr lang="en-US" sz="2000" dirty="0"/>
              <a:t> de </a:t>
            </a:r>
            <a:r>
              <a:rPr lang="en-US" sz="2000" dirty="0" err="1"/>
              <a:t>requerimento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1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Cessa</a:t>
            </a:r>
            <a:r>
              <a:rPr lang="en-US" sz="2000" dirty="0"/>
              <a:t> a </a:t>
            </a:r>
            <a:r>
              <a:rPr lang="en-US" sz="2000" dirty="0" err="1"/>
              <a:t>contagem</a:t>
            </a:r>
            <a:r>
              <a:rPr lang="en-US" sz="2000" dirty="0"/>
              <a:t> do </a:t>
            </a:r>
            <a:r>
              <a:rPr lang="en-US" sz="2000" dirty="0" err="1"/>
              <a:t>prazo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dobro</a:t>
            </a:r>
            <a:r>
              <a:rPr lang="en-US" sz="2000" dirty="0"/>
              <a:t> se, </a:t>
            </a:r>
            <a:r>
              <a:rPr lang="en-US" sz="2000" dirty="0" err="1"/>
              <a:t>havendo</a:t>
            </a:r>
            <a:r>
              <a:rPr lang="en-US" sz="2000" dirty="0"/>
              <a:t> </a:t>
            </a:r>
            <a:r>
              <a:rPr lang="en-US" sz="2000" dirty="0" err="1"/>
              <a:t>apenas</a:t>
            </a:r>
            <a:r>
              <a:rPr lang="en-US" sz="2000" dirty="0"/>
              <a:t> 2 (</a:t>
            </a:r>
            <a:r>
              <a:rPr lang="en-US" sz="2000" dirty="0" err="1"/>
              <a:t>dois</a:t>
            </a:r>
            <a:r>
              <a:rPr lang="en-US" sz="2000" dirty="0"/>
              <a:t>) </a:t>
            </a:r>
            <a:r>
              <a:rPr lang="en-US" sz="2000" dirty="0" err="1"/>
              <a:t>réus</a:t>
            </a:r>
            <a:r>
              <a:rPr lang="en-US" sz="2000" dirty="0"/>
              <a:t>, </a:t>
            </a:r>
            <a:r>
              <a:rPr lang="en-US" sz="2000" dirty="0" err="1"/>
              <a:t>é</a:t>
            </a:r>
            <a:r>
              <a:rPr lang="en-US" sz="2000" dirty="0"/>
              <a:t> </a:t>
            </a:r>
            <a:r>
              <a:rPr lang="en-US" sz="2000" dirty="0" err="1"/>
              <a:t>oferecida</a:t>
            </a:r>
            <a:r>
              <a:rPr lang="en-US" sz="2000" dirty="0"/>
              <a:t> </a:t>
            </a:r>
            <a:r>
              <a:rPr lang="en-US" sz="2000" dirty="0" err="1"/>
              <a:t>defesa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apenas</a:t>
            </a:r>
            <a:r>
              <a:rPr lang="en-US" sz="2000" dirty="0"/>
              <a:t> um deles.</a:t>
            </a:r>
          </a:p>
          <a:p>
            <a:pPr algn="just"/>
            <a:endParaRPr lang="en-US" sz="2000" u="sng" dirty="0"/>
          </a:p>
          <a:p>
            <a:pPr algn="just"/>
            <a:r>
              <a:rPr lang="en-US" sz="2000" u="sng" dirty="0"/>
              <a:t>§ 2</a:t>
            </a:r>
            <a:r>
              <a:rPr lang="en-US" sz="2000" u="sng" baseline="30000" dirty="0"/>
              <a:t>o</a:t>
            </a:r>
            <a:r>
              <a:rPr lang="en-US" sz="2000" u="sng" dirty="0"/>
              <a:t> </a:t>
            </a:r>
            <a:r>
              <a:rPr lang="en-US" sz="2000" u="sng" dirty="0" err="1"/>
              <a:t>Não</a:t>
            </a:r>
            <a:r>
              <a:rPr lang="en-US" sz="2000" u="sng" dirty="0"/>
              <a:t> se </a:t>
            </a:r>
            <a:r>
              <a:rPr lang="en-US" sz="2000" u="sng" dirty="0" err="1"/>
              <a:t>aplica</a:t>
            </a:r>
            <a:r>
              <a:rPr lang="en-US" sz="2000" u="sng" dirty="0"/>
              <a:t> o </a:t>
            </a:r>
            <a:r>
              <a:rPr lang="en-US" sz="2000" u="sng" dirty="0" err="1"/>
              <a:t>disposto</a:t>
            </a:r>
            <a:r>
              <a:rPr lang="en-US" sz="2000" u="sng" dirty="0"/>
              <a:t> no caput </a:t>
            </a:r>
            <a:r>
              <a:rPr lang="en-US" sz="2000" b="1" i="1" u="sng" dirty="0" err="1"/>
              <a:t>aos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processos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autos </a:t>
            </a:r>
            <a:r>
              <a:rPr lang="en-US" sz="2000" b="1" i="1" u="sng" dirty="0" err="1"/>
              <a:t>eletrônicos</a:t>
            </a:r>
            <a:r>
              <a:rPr lang="en-US" sz="2000" b="1" i="1" u="sng" dirty="0"/>
              <a:t>.</a:t>
            </a:r>
          </a:p>
          <a:p>
            <a:pPr algn="just"/>
            <a:endParaRPr lang="en-US" sz="2000" b="1" i="1" u="sng" dirty="0"/>
          </a:p>
          <a:p>
            <a:pPr algn="ctr"/>
            <a:r>
              <a:rPr lang="en-US" sz="2000" b="1" i="1" u="sng" dirty="0">
                <a:solidFill>
                  <a:srgbClr val="FF0000"/>
                </a:solidFill>
              </a:rPr>
              <a:t>V. </a:t>
            </a:r>
            <a:r>
              <a:rPr lang="en-US" sz="2000" b="1" i="1" u="sng" dirty="0" err="1">
                <a:solidFill>
                  <a:srgbClr val="FF0000"/>
                </a:solidFill>
              </a:rPr>
              <a:t>Súmula</a:t>
            </a:r>
            <a:r>
              <a:rPr lang="en-US" sz="2000" b="1" i="1" u="sng" dirty="0">
                <a:solidFill>
                  <a:srgbClr val="FF0000"/>
                </a:solidFill>
              </a:rPr>
              <a:t> 641/STF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173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0045" y="1832576"/>
            <a:ext cx="666446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Art. 223.  </a:t>
            </a:r>
            <a:r>
              <a:rPr lang="en-US" sz="2000" b="1" i="1" dirty="0" err="1"/>
              <a:t>Decorrido</a:t>
            </a:r>
            <a:r>
              <a:rPr lang="en-US" sz="2000" b="1" i="1" dirty="0"/>
              <a:t> o </a:t>
            </a:r>
            <a:r>
              <a:rPr lang="en-US" sz="2000" b="1" i="1" dirty="0" err="1"/>
              <a:t>prazo</a:t>
            </a:r>
            <a:r>
              <a:rPr lang="en-US" sz="2000" b="1" i="1" dirty="0"/>
              <a:t>, </a:t>
            </a:r>
            <a:r>
              <a:rPr lang="en-US" sz="2000" b="1" i="1" dirty="0" err="1"/>
              <a:t>extingue</a:t>
            </a:r>
            <a:r>
              <a:rPr lang="en-US" sz="2000" b="1" i="1" dirty="0"/>
              <a:t>-se o </a:t>
            </a:r>
            <a:r>
              <a:rPr lang="en-US" sz="2000" b="1" i="1" dirty="0" err="1"/>
              <a:t>direito</a:t>
            </a:r>
            <a:r>
              <a:rPr lang="en-US" sz="2000" b="1" i="1" dirty="0"/>
              <a:t> de </a:t>
            </a:r>
            <a:r>
              <a:rPr lang="en-US" sz="2000" b="1" i="1" dirty="0" err="1"/>
              <a:t>praticar</a:t>
            </a:r>
            <a:r>
              <a:rPr lang="en-US" sz="2000" b="1" i="1" dirty="0"/>
              <a:t> </a:t>
            </a:r>
            <a:r>
              <a:rPr lang="en-US" sz="2000" b="1" i="1" dirty="0" err="1"/>
              <a:t>ou</a:t>
            </a:r>
            <a:r>
              <a:rPr lang="en-US" sz="2000" b="1" i="1" dirty="0"/>
              <a:t> de </a:t>
            </a:r>
            <a:r>
              <a:rPr lang="en-US" sz="2000" b="1" i="1" dirty="0" err="1"/>
              <a:t>emendar</a:t>
            </a:r>
            <a:r>
              <a:rPr lang="en-US" sz="2000" b="1" i="1" dirty="0"/>
              <a:t> o </a:t>
            </a:r>
            <a:r>
              <a:rPr lang="en-US" sz="2000" b="1" i="1" dirty="0" err="1"/>
              <a:t>ato</a:t>
            </a:r>
            <a:r>
              <a:rPr lang="en-US" sz="2000" b="1" i="1" dirty="0"/>
              <a:t> </a:t>
            </a:r>
            <a:r>
              <a:rPr lang="en-US" sz="2000" b="1" i="1" dirty="0" err="1"/>
              <a:t>processual</a:t>
            </a:r>
            <a:r>
              <a:rPr lang="en-US" sz="2000" dirty="0"/>
              <a:t>, </a:t>
            </a:r>
            <a:r>
              <a:rPr lang="en-US" sz="2000" dirty="0" err="1"/>
              <a:t>independentemente</a:t>
            </a:r>
            <a:r>
              <a:rPr lang="en-US" sz="2000" dirty="0"/>
              <a:t> de </a:t>
            </a:r>
            <a:r>
              <a:rPr lang="en-US" sz="2000" dirty="0" err="1"/>
              <a:t>declaração</a:t>
            </a:r>
            <a:r>
              <a:rPr lang="en-US" sz="2000" dirty="0"/>
              <a:t> judicial, </a:t>
            </a:r>
            <a:r>
              <a:rPr lang="en-US" sz="2000" dirty="0" err="1"/>
              <a:t>ficando</a:t>
            </a:r>
            <a:r>
              <a:rPr lang="en-US" sz="2000" dirty="0"/>
              <a:t> </a:t>
            </a:r>
            <a:r>
              <a:rPr lang="en-US" sz="2000" dirty="0" err="1"/>
              <a:t>assegurado</a:t>
            </a:r>
            <a:r>
              <a:rPr lang="en-US" sz="2000" dirty="0"/>
              <a:t>, </a:t>
            </a:r>
            <a:r>
              <a:rPr lang="en-US" sz="2000" dirty="0" err="1"/>
              <a:t>porém</a:t>
            </a:r>
            <a:r>
              <a:rPr lang="en-US" sz="2000" dirty="0"/>
              <a:t>, </a:t>
            </a:r>
            <a:r>
              <a:rPr lang="en-US" sz="2000" b="1" i="1" u="sng" dirty="0" err="1"/>
              <a:t>à</a:t>
            </a:r>
            <a:r>
              <a:rPr lang="en-US" sz="2000" b="1" i="1" u="sng" dirty="0"/>
              <a:t> parte </a:t>
            </a:r>
            <a:r>
              <a:rPr lang="en-US" sz="2000" b="1" i="1" u="sng" dirty="0" err="1"/>
              <a:t>provar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não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realizou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justa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causa</a:t>
            </a:r>
            <a:r>
              <a:rPr lang="en-US" sz="2000" dirty="0"/>
              <a:t>. 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§ 1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Considera</a:t>
            </a:r>
            <a:r>
              <a:rPr lang="en-US" sz="2000" dirty="0"/>
              <a:t>-se </a:t>
            </a:r>
            <a:r>
              <a:rPr lang="en-US" sz="2000" dirty="0" err="1"/>
              <a:t>justa</a:t>
            </a:r>
            <a:r>
              <a:rPr lang="en-US" sz="2000" dirty="0"/>
              <a:t> </a:t>
            </a:r>
            <a:r>
              <a:rPr lang="en-US" sz="2000" dirty="0" err="1"/>
              <a:t>causa</a:t>
            </a:r>
            <a:r>
              <a:rPr lang="en-US" sz="2000" dirty="0"/>
              <a:t> o </a:t>
            </a:r>
            <a:r>
              <a:rPr lang="en-US" sz="2000" b="1" i="1" u="sng" dirty="0" err="1"/>
              <a:t>evento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alheio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à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vontade</a:t>
            </a:r>
            <a:r>
              <a:rPr lang="en-US" sz="2000" b="1" i="1" u="sng" dirty="0"/>
              <a:t> da parte e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impediu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praticar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ato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si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mandatário</a:t>
            </a:r>
            <a:r>
              <a:rPr lang="en-US" sz="2000" dirty="0"/>
              <a:t>. (ex: art. 197, CPC) </a:t>
            </a:r>
          </a:p>
          <a:p>
            <a:pPr marL="342900" indent="-342900" algn="ctr">
              <a:buFont typeface="Wingdings" charset="2"/>
              <a:buChar char="Ø"/>
            </a:pPr>
            <a:r>
              <a:rPr lang="en-US" sz="2000" dirty="0"/>
              <a:t>5 </a:t>
            </a:r>
            <a:r>
              <a:rPr lang="en-US" sz="2000" dirty="0" err="1"/>
              <a:t>dias</a:t>
            </a:r>
            <a:r>
              <a:rPr lang="en-US" sz="2000" dirty="0"/>
              <a:t> do </a:t>
            </a:r>
            <a:r>
              <a:rPr lang="en-US" sz="2000" dirty="0" err="1"/>
              <a:t>impedimento</a:t>
            </a:r>
            <a:r>
              <a:rPr lang="en-US" sz="2000" dirty="0"/>
              <a:t> (STJ)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§ 2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Verificada</a:t>
            </a:r>
            <a:r>
              <a:rPr lang="en-US" sz="2000" dirty="0"/>
              <a:t> a </a:t>
            </a:r>
            <a:r>
              <a:rPr lang="en-US" sz="2000" dirty="0" err="1"/>
              <a:t>justa</a:t>
            </a:r>
            <a:r>
              <a:rPr lang="en-US" sz="2000" dirty="0"/>
              <a:t> </a:t>
            </a:r>
            <a:r>
              <a:rPr lang="en-US" sz="2000" dirty="0" err="1"/>
              <a:t>causa</a:t>
            </a:r>
            <a:r>
              <a:rPr lang="en-US" sz="2000" dirty="0"/>
              <a:t>, o </a:t>
            </a:r>
            <a:r>
              <a:rPr lang="en-US" sz="2000" dirty="0" err="1"/>
              <a:t>juiz</a:t>
            </a:r>
            <a:r>
              <a:rPr lang="en-US" sz="2000" dirty="0"/>
              <a:t> </a:t>
            </a:r>
            <a:r>
              <a:rPr lang="en-US" sz="2000" b="1" i="1" u="sng" dirty="0" err="1"/>
              <a:t>permitirá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parte a </a:t>
            </a:r>
            <a:r>
              <a:rPr lang="en-US" sz="2000" b="1" i="1" u="sng" dirty="0" err="1"/>
              <a:t>prática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ato</a:t>
            </a:r>
            <a:r>
              <a:rPr lang="en-US" sz="2000" b="1" i="1" u="sng" dirty="0"/>
              <a:t> no </a:t>
            </a:r>
            <a:r>
              <a:rPr lang="en-US" sz="2000" b="1" i="1" u="sng" dirty="0" err="1"/>
              <a:t>prazo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lhe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assinar</a:t>
            </a:r>
            <a:r>
              <a:rPr lang="en-US" sz="20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Preclusão</a:t>
            </a:r>
            <a:r>
              <a:rPr lang="en-US" b="1" dirty="0"/>
              <a:t> Temporal</a:t>
            </a:r>
          </a:p>
        </p:txBody>
      </p:sp>
    </p:spTree>
    <p:extLst>
      <p:ext uri="{BB962C8B-B14F-4D97-AF65-F5344CB8AC3E}">
        <p14:creationId xmlns:p14="http://schemas.microsoft.com/office/powerpoint/2010/main" val="2597079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5023" y="2071714"/>
            <a:ext cx="6965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Art. 139.  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dirigirá</a:t>
            </a:r>
            <a:r>
              <a:rPr lang="en-US" dirty="0"/>
              <a:t> 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conforme</a:t>
            </a:r>
            <a:r>
              <a:rPr lang="en-US" dirty="0"/>
              <a:t> as </a:t>
            </a:r>
            <a:r>
              <a:rPr lang="en-US" dirty="0" err="1"/>
              <a:t>disposições</a:t>
            </a:r>
            <a:r>
              <a:rPr lang="en-US" dirty="0"/>
              <a:t>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Código</a:t>
            </a:r>
            <a:r>
              <a:rPr lang="en-US" dirty="0"/>
              <a:t>, </a:t>
            </a:r>
            <a:r>
              <a:rPr lang="en-US" dirty="0" err="1"/>
              <a:t>incumbindo-lhe</a:t>
            </a:r>
            <a:r>
              <a:rPr lang="en-US" dirty="0"/>
              <a:t>: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5023" y="2937006"/>
            <a:ext cx="69652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VI - </a:t>
            </a:r>
            <a:r>
              <a:rPr lang="en-US" dirty="0" err="1"/>
              <a:t>dilatar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prazos</a:t>
            </a:r>
            <a:r>
              <a:rPr lang="en-US" dirty="0"/>
              <a:t> </a:t>
            </a:r>
            <a:r>
              <a:rPr lang="en-US" dirty="0" err="1"/>
              <a:t>processuais</a:t>
            </a:r>
            <a:r>
              <a:rPr lang="en-US" dirty="0"/>
              <a:t> e </a:t>
            </a:r>
            <a:r>
              <a:rPr lang="en-US" dirty="0" err="1"/>
              <a:t>alterar</a:t>
            </a:r>
            <a:r>
              <a:rPr lang="en-US" dirty="0"/>
              <a:t> a </a:t>
            </a:r>
            <a:r>
              <a:rPr lang="en-US" dirty="0" err="1"/>
              <a:t>ordem</a:t>
            </a:r>
            <a:r>
              <a:rPr lang="en-US" dirty="0"/>
              <a:t> de </a:t>
            </a:r>
            <a:r>
              <a:rPr lang="en-US" dirty="0" err="1"/>
              <a:t>produção</a:t>
            </a:r>
            <a:r>
              <a:rPr lang="en-US" dirty="0"/>
              <a:t> dos </a:t>
            </a:r>
            <a:r>
              <a:rPr lang="en-US" dirty="0" err="1"/>
              <a:t>meios</a:t>
            </a:r>
            <a:r>
              <a:rPr lang="en-US" dirty="0"/>
              <a:t> de </a:t>
            </a:r>
            <a:r>
              <a:rPr lang="en-US" dirty="0" err="1"/>
              <a:t>prova</a:t>
            </a:r>
            <a:r>
              <a:rPr lang="en-US" dirty="0"/>
              <a:t>, </a:t>
            </a:r>
            <a:r>
              <a:rPr lang="en-US" dirty="0" err="1"/>
              <a:t>adequando-os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necessidades</a:t>
            </a:r>
            <a:r>
              <a:rPr lang="en-US" dirty="0"/>
              <a:t> do </a:t>
            </a:r>
            <a:r>
              <a:rPr lang="en-US" dirty="0" err="1"/>
              <a:t>conflito</a:t>
            </a:r>
            <a:r>
              <a:rPr lang="en-US" dirty="0"/>
              <a:t> de </a:t>
            </a:r>
            <a:r>
              <a:rPr lang="en-US" dirty="0" err="1"/>
              <a:t>modo</a:t>
            </a:r>
            <a:r>
              <a:rPr lang="en-US" dirty="0"/>
              <a:t> a </a:t>
            </a:r>
            <a:r>
              <a:rPr lang="en-US" dirty="0" err="1"/>
              <a:t>conferir</a:t>
            </a:r>
            <a:r>
              <a:rPr lang="en-US" dirty="0"/>
              <a:t> </a:t>
            </a:r>
            <a:r>
              <a:rPr lang="en-US" dirty="0" err="1"/>
              <a:t>maior</a:t>
            </a:r>
            <a:r>
              <a:rPr lang="en-US" dirty="0"/>
              <a:t> </a:t>
            </a:r>
            <a:r>
              <a:rPr lang="en-US" dirty="0" err="1"/>
              <a:t>efetividade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tutela</a:t>
            </a:r>
            <a:r>
              <a:rPr lang="en-US" dirty="0"/>
              <a:t> do </a:t>
            </a:r>
            <a:r>
              <a:rPr lang="en-US" dirty="0" err="1"/>
              <a:t>direito</a:t>
            </a:r>
            <a:r>
              <a:rPr lang="en-US" dirty="0"/>
              <a:t>;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5023" y="4055066"/>
            <a:ext cx="6965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.  A </a:t>
            </a:r>
            <a:r>
              <a:rPr lang="en-US" dirty="0" err="1"/>
              <a:t>dilação</a:t>
            </a:r>
            <a:r>
              <a:rPr lang="en-US" dirty="0"/>
              <a:t> de </a:t>
            </a:r>
            <a:r>
              <a:rPr lang="en-US" dirty="0" err="1"/>
              <a:t>prazos</a:t>
            </a:r>
            <a:r>
              <a:rPr lang="en-US" dirty="0"/>
              <a:t> </a:t>
            </a:r>
            <a:r>
              <a:rPr lang="en-US" dirty="0" err="1"/>
              <a:t>prevista</a:t>
            </a:r>
            <a:r>
              <a:rPr lang="en-US" dirty="0"/>
              <a:t> no </a:t>
            </a:r>
            <a:r>
              <a:rPr lang="en-US" dirty="0" err="1"/>
              <a:t>inciso</a:t>
            </a:r>
            <a:r>
              <a:rPr lang="en-US" dirty="0"/>
              <a:t> VI </a:t>
            </a:r>
            <a:r>
              <a:rPr lang="en-US" dirty="0" err="1"/>
              <a:t>somente</a:t>
            </a:r>
            <a:r>
              <a:rPr lang="en-US" dirty="0"/>
              <a:t>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determinada</a:t>
            </a:r>
            <a:r>
              <a:rPr lang="en-US" dirty="0"/>
              <a:t> antes de </a:t>
            </a:r>
            <a:r>
              <a:rPr lang="en-US" dirty="0" err="1"/>
              <a:t>encerrado</a:t>
            </a:r>
            <a:r>
              <a:rPr lang="en-US" dirty="0"/>
              <a:t> o </a:t>
            </a:r>
            <a:r>
              <a:rPr lang="en-US" dirty="0" err="1"/>
              <a:t>prazo</a:t>
            </a:r>
            <a:r>
              <a:rPr lang="en-US" dirty="0"/>
              <a:t> regular.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Peremptórios</a:t>
            </a:r>
            <a:r>
              <a:rPr lang="en-US" b="1" dirty="0"/>
              <a:t> e </a:t>
            </a:r>
            <a:r>
              <a:rPr lang="en-US" b="1" dirty="0" err="1"/>
              <a:t>Dilatórios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1095023" y="5161912"/>
            <a:ext cx="6965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Art. 222 [</a:t>
            </a:r>
            <a:r>
              <a:rPr lang="mr-IN" dirty="0"/>
              <a:t>…] </a:t>
            </a:r>
            <a:r>
              <a:rPr lang="en-US" dirty="0"/>
              <a:t>§ 1</a:t>
            </a:r>
            <a:r>
              <a:rPr lang="en-US" u="sng" baseline="30000" dirty="0"/>
              <a:t>o</a:t>
            </a:r>
            <a:r>
              <a:rPr lang="en-US" u="sng" dirty="0"/>
              <a:t> </a:t>
            </a:r>
            <a:r>
              <a:rPr lang="en-US" u="sng" dirty="0" err="1"/>
              <a:t>Ao</a:t>
            </a:r>
            <a:r>
              <a:rPr lang="en-US" u="sng" dirty="0"/>
              <a:t> </a:t>
            </a:r>
            <a:r>
              <a:rPr lang="en-US" u="sng" dirty="0" err="1"/>
              <a:t>juiz</a:t>
            </a:r>
            <a:r>
              <a:rPr lang="en-US" u="sng" dirty="0"/>
              <a:t> </a:t>
            </a:r>
            <a:r>
              <a:rPr lang="en-US" u="sng" dirty="0" err="1"/>
              <a:t>é</a:t>
            </a:r>
            <a:r>
              <a:rPr lang="en-US" u="sng" dirty="0"/>
              <a:t> </a:t>
            </a:r>
            <a:r>
              <a:rPr lang="en-US" u="sng" dirty="0" err="1"/>
              <a:t>vedado</a:t>
            </a:r>
            <a:r>
              <a:rPr lang="en-US" u="sng" dirty="0"/>
              <a:t> </a:t>
            </a:r>
            <a:r>
              <a:rPr lang="en-US" u="sng" dirty="0" err="1"/>
              <a:t>reduzir</a:t>
            </a:r>
            <a:r>
              <a:rPr lang="en-US" u="sng" dirty="0"/>
              <a:t> </a:t>
            </a:r>
            <a:r>
              <a:rPr lang="en-US" u="sng" dirty="0" err="1"/>
              <a:t>prazos</a:t>
            </a:r>
            <a:r>
              <a:rPr lang="en-US" u="sng" dirty="0"/>
              <a:t> </a:t>
            </a:r>
            <a:r>
              <a:rPr lang="en-US" u="sng" dirty="0" err="1"/>
              <a:t>peremptórios</a:t>
            </a:r>
            <a:r>
              <a:rPr lang="en-US" u="sng" dirty="0"/>
              <a:t> </a:t>
            </a:r>
            <a:r>
              <a:rPr lang="en-US" u="sng" dirty="0" err="1"/>
              <a:t>sem</a:t>
            </a:r>
            <a:r>
              <a:rPr lang="en-US" u="sng" dirty="0"/>
              <a:t> </a:t>
            </a:r>
            <a:r>
              <a:rPr lang="en-US" u="sng" dirty="0" err="1"/>
              <a:t>anuência</a:t>
            </a:r>
            <a:r>
              <a:rPr lang="en-US" u="sng" dirty="0"/>
              <a:t> das </a:t>
            </a:r>
            <a:r>
              <a:rPr lang="en-US" u="sng" dirty="0" err="1"/>
              <a:t>partes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184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Renúncia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492631" y="2727145"/>
            <a:ext cx="624548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Art. 225.  A parte </a:t>
            </a:r>
            <a:r>
              <a:rPr lang="en-US" sz="2800" dirty="0" err="1"/>
              <a:t>poderá</a:t>
            </a:r>
            <a:r>
              <a:rPr lang="en-US" sz="2800" dirty="0"/>
              <a:t> </a:t>
            </a:r>
            <a:r>
              <a:rPr lang="en-US" sz="2800" dirty="0" err="1"/>
              <a:t>renunciar</a:t>
            </a:r>
            <a:r>
              <a:rPr lang="en-US" sz="2800" dirty="0"/>
              <a:t> </a:t>
            </a:r>
            <a:r>
              <a:rPr lang="en-US" sz="2800" dirty="0" err="1"/>
              <a:t>ao</a:t>
            </a:r>
            <a:r>
              <a:rPr lang="en-US" sz="2800" dirty="0"/>
              <a:t> </a:t>
            </a:r>
            <a:r>
              <a:rPr lang="en-US" sz="2800" dirty="0" err="1"/>
              <a:t>prazo</a:t>
            </a:r>
            <a:r>
              <a:rPr lang="en-US" sz="2800" dirty="0"/>
              <a:t> </a:t>
            </a:r>
            <a:r>
              <a:rPr lang="en-US" sz="2800" dirty="0" err="1"/>
              <a:t>estabelecido</a:t>
            </a:r>
            <a:r>
              <a:rPr lang="en-US" sz="2800" dirty="0"/>
              <a:t> </a:t>
            </a:r>
            <a:r>
              <a:rPr lang="en-US" sz="2800" b="1" i="1" dirty="0" err="1"/>
              <a:t>exclusivamente</a:t>
            </a:r>
            <a:r>
              <a:rPr lang="en-US" sz="2800" b="1" i="1" dirty="0"/>
              <a:t> </a:t>
            </a:r>
            <a:r>
              <a:rPr lang="en-US" sz="2800" b="1" i="1" dirty="0" err="1"/>
              <a:t>em</a:t>
            </a:r>
            <a:r>
              <a:rPr lang="en-US" sz="2800" b="1" i="1" dirty="0"/>
              <a:t> </a:t>
            </a:r>
            <a:r>
              <a:rPr lang="en-US" sz="2800" b="1" i="1" dirty="0" err="1"/>
              <a:t>seu</a:t>
            </a:r>
            <a:r>
              <a:rPr lang="en-US" sz="2800" b="1" i="1" dirty="0"/>
              <a:t> favor</a:t>
            </a:r>
            <a:r>
              <a:rPr lang="en-US" sz="2800" dirty="0"/>
              <a:t>, </a:t>
            </a:r>
            <a:r>
              <a:rPr lang="en-US" sz="2800" dirty="0" err="1"/>
              <a:t>desde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o </a:t>
            </a:r>
            <a:r>
              <a:rPr lang="en-US" sz="2800" dirty="0" err="1"/>
              <a:t>faça</a:t>
            </a:r>
            <a:r>
              <a:rPr lang="en-US" sz="2800" dirty="0"/>
              <a:t> de </a:t>
            </a:r>
            <a:r>
              <a:rPr lang="en-US" sz="2800" dirty="0" err="1"/>
              <a:t>maneira</a:t>
            </a:r>
            <a:r>
              <a:rPr lang="en-US" sz="2800" dirty="0"/>
              <a:t> </a:t>
            </a:r>
            <a:r>
              <a:rPr lang="en-US" sz="2800" b="1" i="1" u="sng" dirty="0" err="1"/>
              <a:t>expressa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1814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Suspensão</a:t>
            </a:r>
            <a:r>
              <a:rPr lang="en-US" b="1" dirty="0"/>
              <a:t> dos </a:t>
            </a:r>
            <a:r>
              <a:rPr lang="en-US" b="1" dirty="0" err="1"/>
              <a:t>Prazos</a:t>
            </a:r>
            <a:r>
              <a:rPr lang="en-US" b="1" dirty="0"/>
              <a:t> </a:t>
            </a:r>
            <a:r>
              <a:rPr lang="en-US" b="1" dirty="0" err="1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31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Prazos</a:t>
            </a:r>
            <a:r>
              <a:rPr lang="en-US" sz="3600" b="1" dirty="0"/>
              <a:t> </a:t>
            </a:r>
            <a:r>
              <a:rPr lang="en-US" sz="3600" b="1" dirty="0" err="1"/>
              <a:t>Processuais</a:t>
            </a:r>
            <a:br>
              <a:rPr lang="en-US" sz="3600" b="1" dirty="0"/>
            </a:br>
            <a:r>
              <a:rPr lang="en-US" sz="3600" i="1" dirty="0"/>
              <a:t>(</a:t>
            </a:r>
            <a:r>
              <a:rPr lang="en-US" sz="3600" i="1" dirty="0" err="1"/>
              <a:t>suspensão</a:t>
            </a:r>
            <a:r>
              <a:rPr lang="en-US" sz="3600" i="1" dirty="0"/>
              <a:t>)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87858475"/>
              </p:ext>
            </p:extLst>
          </p:nvPr>
        </p:nvGraphicFramePr>
        <p:xfrm>
          <a:off x="1537093" y="2186704"/>
          <a:ext cx="6096000" cy="3863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7050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7671" y="1532002"/>
            <a:ext cx="671683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Art. 313.  </a:t>
            </a:r>
            <a:r>
              <a:rPr lang="en-US" sz="2000" b="1" dirty="0" err="1"/>
              <a:t>Suspende</a:t>
            </a:r>
            <a:r>
              <a:rPr lang="en-US" sz="2000" b="1" dirty="0"/>
              <a:t>-se o </a:t>
            </a:r>
            <a:r>
              <a:rPr lang="en-US" sz="2000" b="1" dirty="0" err="1"/>
              <a:t>processo</a:t>
            </a:r>
            <a:r>
              <a:rPr lang="en-US" sz="2000" dirty="0"/>
              <a:t>:</a:t>
            </a:r>
          </a:p>
          <a:p>
            <a:endParaRPr lang="en-US" sz="2000" dirty="0"/>
          </a:p>
          <a:p>
            <a:r>
              <a:rPr lang="en-US" sz="2000" dirty="0"/>
              <a:t>I - </a:t>
            </a:r>
            <a:r>
              <a:rPr lang="en-US" sz="2000" dirty="0" err="1"/>
              <a:t>pela</a:t>
            </a:r>
            <a:r>
              <a:rPr lang="en-US" sz="2000" dirty="0"/>
              <a:t> </a:t>
            </a:r>
            <a:r>
              <a:rPr lang="en-US" sz="2000" b="1" i="1" u="sng" dirty="0" err="1"/>
              <a:t>morte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pela</a:t>
            </a:r>
            <a:r>
              <a:rPr lang="en-US" sz="2000" dirty="0"/>
              <a:t> </a:t>
            </a:r>
            <a:r>
              <a:rPr lang="en-US" sz="2000" b="1" i="1" u="sng" dirty="0" err="1"/>
              <a:t>perda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capacidade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processual</a:t>
            </a:r>
            <a:r>
              <a:rPr lang="en-US" sz="2000" b="1" i="1" u="sng" dirty="0"/>
              <a:t> </a:t>
            </a:r>
            <a:r>
              <a:rPr lang="en-US" sz="2000" dirty="0"/>
              <a:t>de </a:t>
            </a:r>
            <a:r>
              <a:rPr lang="en-US" sz="2000" dirty="0" err="1"/>
              <a:t>qualquer</a:t>
            </a:r>
            <a:r>
              <a:rPr lang="en-US" sz="2000" dirty="0"/>
              <a:t> das </a:t>
            </a:r>
            <a:r>
              <a:rPr lang="en-US" sz="2000" b="1" i="1" u="sng" dirty="0" err="1"/>
              <a:t>partes</a:t>
            </a:r>
            <a:r>
              <a:rPr lang="en-US" sz="2000" b="1" i="1" u="sng" dirty="0"/>
              <a:t>, de </a:t>
            </a:r>
            <a:r>
              <a:rPr lang="en-US" sz="2000" b="1" i="1" u="sng" dirty="0" err="1"/>
              <a:t>seu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representante</a:t>
            </a:r>
            <a:r>
              <a:rPr lang="en-US" sz="2000" b="1" i="1" u="sng" dirty="0"/>
              <a:t> legal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seu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procurador</a:t>
            </a:r>
            <a:r>
              <a:rPr lang="en-US" sz="2000" dirty="0"/>
              <a:t>;</a:t>
            </a:r>
          </a:p>
          <a:p>
            <a:endParaRPr lang="en-US" sz="2000" dirty="0"/>
          </a:p>
          <a:p>
            <a:r>
              <a:rPr lang="en-US" sz="2000" dirty="0"/>
              <a:t>II - </a:t>
            </a:r>
            <a:r>
              <a:rPr lang="en-US" sz="2000" dirty="0" err="1"/>
              <a:t>pela</a:t>
            </a:r>
            <a:r>
              <a:rPr lang="en-US" sz="2000" dirty="0"/>
              <a:t> </a:t>
            </a:r>
            <a:r>
              <a:rPr lang="en-US" sz="2000" b="1" i="1" u="sng" dirty="0" err="1"/>
              <a:t>convenção</a:t>
            </a:r>
            <a:r>
              <a:rPr lang="en-US" sz="2000" dirty="0"/>
              <a:t> das </a:t>
            </a:r>
            <a:r>
              <a:rPr lang="en-US" sz="2000" dirty="0" err="1"/>
              <a:t>partes</a:t>
            </a:r>
            <a:r>
              <a:rPr lang="en-US" sz="2000" dirty="0"/>
              <a:t>;</a:t>
            </a:r>
          </a:p>
          <a:p>
            <a:endParaRPr lang="en-US" sz="2000" dirty="0"/>
          </a:p>
          <a:p>
            <a:r>
              <a:rPr lang="en-US" sz="2000" dirty="0"/>
              <a:t>III - </a:t>
            </a:r>
            <a:r>
              <a:rPr lang="en-US" sz="2000" dirty="0" err="1"/>
              <a:t>pela</a:t>
            </a:r>
            <a:r>
              <a:rPr lang="en-US" sz="2000" dirty="0"/>
              <a:t> </a:t>
            </a:r>
            <a:r>
              <a:rPr lang="en-US" sz="2000" dirty="0" err="1"/>
              <a:t>arguição</a:t>
            </a:r>
            <a:r>
              <a:rPr lang="en-US" sz="2000" dirty="0"/>
              <a:t> de </a:t>
            </a:r>
            <a:r>
              <a:rPr lang="en-US" sz="2000" b="1" i="1" u="sng" dirty="0" err="1"/>
              <a:t>impedimento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suspeição</a:t>
            </a:r>
            <a:r>
              <a:rPr lang="en-US" sz="2000" dirty="0"/>
              <a:t>;</a:t>
            </a:r>
          </a:p>
          <a:p>
            <a:endParaRPr lang="en-US" sz="2000" dirty="0"/>
          </a:p>
          <a:p>
            <a:r>
              <a:rPr lang="en-US" sz="2000" dirty="0"/>
              <a:t>IV- </a:t>
            </a:r>
            <a:r>
              <a:rPr lang="en-US" sz="2000" dirty="0" err="1"/>
              <a:t>pela</a:t>
            </a:r>
            <a:r>
              <a:rPr lang="en-US" sz="2000" dirty="0"/>
              <a:t> </a:t>
            </a:r>
            <a:r>
              <a:rPr lang="en-US" sz="2000" b="1" i="1" u="sng" dirty="0" err="1"/>
              <a:t>admissão</a:t>
            </a:r>
            <a:r>
              <a:rPr lang="en-US" sz="2000" dirty="0"/>
              <a:t> de </a:t>
            </a:r>
            <a:r>
              <a:rPr lang="en-US" sz="2000" dirty="0" err="1"/>
              <a:t>incidente</a:t>
            </a:r>
            <a:r>
              <a:rPr lang="en-US" sz="2000" dirty="0"/>
              <a:t> de </a:t>
            </a:r>
            <a:r>
              <a:rPr lang="en-US" sz="2000" dirty="0" err="1"/>
              <a:t>resolução</a:t>
            </a:r>
            <a:r>
              <a:rPr lang="en-US" sz="2000" dirty="0"/>
              <a:t> de </a:t>
            </a:r>
            <a:r>
              <a:rPr lang="en-US" sz="2000" dirty="0" err="1"/>
              <a:t>demandas</a:t>
            </a:r>
            <a:r>
              <a:rPr lang="en-US" sz="2000" dirty="0"/>
              <a:t> </a:t>
            </a:r>
            <a:r>
              <a:rPr lang="en-US" sz="2000" dirty="0" err="1"/>
              <a:t>repetitivas</a:t>
            </a:r>
            <a:r>
              <a:rPr lang="en-US" sz="20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183497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8393" y="1161307"/>
            <a:ext cx="67953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V - </a:t>
            </a:r>
            <a:r>
              <a:rPr lang="en-US" sz="2000" dirty="0" err="1"/>
              <a:t>quando</a:t>
            </a:r>
            <a:r>
              <a:rPr lang="en-US" sz="2000" dirty="0"/>
              <a:t> a </a:t>
            </a:r>
            <a:r>
              <a:rPr lang="en-US" sz="2000" dirty="0" err="1"/>
              <a:t>sentença</a:t>
            </a:r>
            <a:r>
              <a:rPr lang="en-US" sz="2000" dirty="0"/>
              <a:t> de </a:t>
            </a:r>
            <a:r>
              <a:rPr lang="en-US" sz="2000" dirty="0" err="1"/>
              <a:t>mérito</a:t>
            </a:r>
            <a:r>
              <a:rPr lang="en-US" sz="2000" dirty="0"/>
              <a:t>:</a:t>
            </a:r>
          </a:p>
          <a:p>
            <a:pPr algn="just"/>
            <a:endParaRPr lang="en-US" sz="2000" dirty="0"/>
          </a:p>
          <a:p>
            <a:pPr marL="342900" indent="-342900" algn="just">
              <a:buAutoNum type="alphaLcParenR"/>
            </a:pPr>
            <a:r>
              <a:rPr lang="en-US" sz="2000" b="1" i="1" u="sng" dirty="0" err="1"/>
              <a:t>depender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julgamento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outra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causa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da </a:t>
            </a:r>
            <a:r>
              <a:rPr lang="en-US" sz="2000" b="1" i="1" u="sng" dirty="0" err="1"/>
              <a:t>declaração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existência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inexistência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relação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jurídica</a:t>
            </a:r>
            <a:r>
              <a:rPr lang="en-US" sz="2000" b="1" i="1" u="sng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constitua</a:t>
            </a:r>
            <a:r>
              <a:rPr lang="en-US" sz="2000" dirty="0"/>
              <a:t> o </a:t>
            </a:r>
            <a:r>
              <a:rPr lang="en-US" sz="2000" dirty="0" err="1"/>
              <a:t>objeto</a:t>
            </a:r>
            <a:r>
              <a:rPr lang="en-US" sz="2000" dirty="0"/>
              <a:t> principal de outro </a:t>
            </a:r>
            <a:r>
              <a:rPr lang="en-US" sz="2000" dirty="0" err="1"/>
              <a:t>processo</a:t>
            </a:r>
            <a:r>
              <a:rPr lang="en-US" sz="2000" dirty="0"/>
              <a:t> </a:t>
            </a:r>
            <a:r>
              <a:rPr lang="en-US" sz="2000" dirty="0" err="1"/>
              <a:t>pendente</a:t>
            </a:r>
            <a:r>
              <a:rPr lang="en-US" sz="2000" dirty="0"/>
              <a:t>;</a:t>
            </a:r>
          </a:p>
          <a:p>
            <a:pPr algn="just"/>
            <a:endParaRPr lang="en-US" sz="2000" dirty="0"/>
          </a:p>
          <a:p>
            <a:pPr marL="354013" indent="-354013" algn="just"/>
            <a:r>
              <a:rPr lang="en-US" sz="2000" dirty="0"/>
              <a:t>b)  </a:t>
            </a:r>
            <a:r>
              <a:rPr lang="en-US" sz="2000" dirty="0" err="1"/>
              <a:t>tiver</a:t>
            </a:r>
            <a:r>
              <a:rPr lang="en-US" sz="2000" dirty="0"/>
              <a:t> de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proferida</a:t>
            </a:r>
            <a:r>
              <a:rPr lang="en-US" sz="2000" dirty="0"/>
              <a:t> </a:t>
            </a:r>
            <a:r>
              <a:rPr lang="en-US" sz="2000" dirty="0" err="1"/>
              <a:t>somente</a:t>
            </a:r>
            <a:r>
              <a:rPr lang="en-US" sz="2000" dirty="0"/>
              <a:t> </a:t>
            </a:r>
            <a:r>
              <a:rPr lang="en-US" sz="2000" dirty="0" err="1"/>
              <a:t>após</a:t>
            </a:r>
            <a:r>
              <a:rPr lang="en-US" sz="2000" dirty="0"/>
              <a:t> a </a:t>
            </a:r>
            <a:r>
              <a:rPr lang="en-US" sz="2000" b="1" i="1" u="sng" dirty="0" err="1"/>
              <a:t>verificação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determinado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fato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produção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certa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prova</a:t>
            </a:r>
            <a:r>
              <a:rPr lang="en-US" sz="2000" dirty="0"/>
              <a:t>, </a:t>
            </a:r>
            <a:r>
              <a:rPr lang="en-US" sz="2000" dirty="0" err="1"/>
              <a:t>requisitada</a:t>
            </a:r>
            <a:r>
              <a:rPr lang="en-US" sz="2000" dirty="0"/>
              <a:t> a outro </a:t>
            </a:r>
            <a:r>
              <a:rPr lang="en-US" sz="2000" dirty="0" err="1"/>
              <a:t>juízo</a:t>
            </a:r>
            <a:r>
              <a:rPr lang="en-US" sz="2000" dirty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VI -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motivo</a:t>
            </a:r>
            <a:r>
              <a:rPr lang="en-US" sz="2000" dirty="0"/>
              <a:t> de </a:t>
            </a:r>
            <a:r>
              <a:rPr lang="en-US" sz="2000" b="1" i="1" u="sng" dirty="0" err="1"/>
              <a:t>força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maior</a:t>
            </a:r>
            <a:r>
              <a:rPr lang="en-US" sz="2000" dirty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VII - </a:t>
            </a:r>
            <a:r>
              <a:rPr lang="en-US" sz="2000" dirty="0" err="1"/>
              <a:t>quando</a:t>
            </a:r>
            <a:r>
              <a:rPr lang="en-US" sz="2000" dirty="0"/>
              <a:t> se </a:t>
            </a:r>
            <a:r>
              <a:rPr lang="en-US" sz="2000" dirty="0" err="1"/>
              <a:t>discutir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juízo</a:t>
            </a:r>
            <a:r>
              <a:rPr lang="en-US" sz="2000" dirty="0"/>
              <a:t> </a:t>
            </a:r>
            <a:r>
              <a:rPr lang="en-US" sz="2000" dirty="0" err="1"/>
              <a:t>questão</a:t>
            </a:r>
            <a:r>
              <a:rPr lang="en-US" sz="2000" dirty="0"/>
              <a:t> </a:t>
            </a:r>
            <a:r>
              <a:rPr lang="en-US" sz="2000" dirty="0" err="1"/>
              <a:t>decorrente</a:t>
            </a:r>
            <a:r>
              <a:rPr lang="en-US" sz="2000" dirty="0"/>
              <a:t> de </a:t>
            </a:r>
            <a:r>
              <a:rPr lang="en-US" sz="2000" b="1" i="1" u="sng" dirty="0" err="1"/>
              <a:t>acidentes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fatos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navegação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competência</a:t>
            </a:r>
            <a:r>
              <a:rPr lang="en-US" sz="2000" b="1" i="1" u="sng" dirty="0"/>
              <a:t> do Tribunal </a:t>
            </a:r>
            <a:r>
              <a:rPr lang="en-US" sz="2000" b="1" i="1" u="sng" dirty="0" err="1"/>
              <a:t>Marítimo</a:t>
            </a:r>
            <a:r>
              <a:rPr lang="en-US" sz="20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779741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2926" y="1402949"/>
            <a:ext cx="6729932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VIII - </a:t>
            </a:r>
            <a:r>
              <a:rPr lang="en-US" sz="2400" dirty="0" err="1"/>
              <a:t>nos</a:t>
            </a:r>
            <a:r>
              <a:rPr lang="en-US" sz="2400" dirty="0"/>
              <a:t> </a:t>
            </a:r>
            <a:r>
              <a:rPr lang="en-US" sz="2400" dirty="0" err="1"/>
              <a:t>demais</a:t>
            </a:r>
            <a:r>
              <a:rPr lang="en-US" sz="2400" dirty="0"/>
              <a:t> </a:t>
            </a:r>
            <a:r>
              <a:rPr lang="en-US" sz="2400" dirty="0" err="1"/>
              <a:t>casos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Código</a:t>
            </a:r>
            <a:r>
              <a:rPr lang="en-US" sz="2400" dirty="0"/>
              <a:t> </a:t>
            </a:r>
            <a:r>
              <a:rPr lang="en-US" sz="2400" dirty="0" err="1"/>
              <a:t>regula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IX -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b="1" i="1" dirty="0" err="1"/>
              <a:t>parto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pela</a:t>
            </a:r>
            <a:r>
              <a:rPr lang="en-US" sz="2400" dirty="0"/>
              <a:t> </a:t>
            </a:r>
            <a:r>
              <a:rPr lang="en-US" sz="2400" dirty="0" err="1"/>
              <a:t>concessão</a:t>
            </a:r>
            <a:r>
              <a:rPr lang="en-US" sz="2400" dirty="0"/>
              <a:t> de </a:t>
            </a:r>
            <a:r>
              <a:rPr lang="en-US" sz="2400" b="1" i="1" dirty="0" err="1"/>
              <a:t>adoção</a:t>
            </a:r>
            <a:r>
              <a:rPr lang="en-US" sz="2400" dirty="0"/>
              <a:t>, </a:t>
            </a:r>
            <a:r>
              <a:rPr lang="en-US" sz="2400" dirty="0" err="1"/>
              <a:t>quando</a:t>
            </a:r>
            <a:r>
              <a:rPr lang="en-US" sz="2400" dirty="0"/>
              <a:t> a </a:t>
            </a:r>
            <a:r>
              <a:rPr lang="en-US" sz="2400" dirty="0" err="1"/>
              <a:t>advogada</a:t>
            </a:r>
            <a:r>
              <a:rPr lang="en-US" sz="2400" dirty="0"/>
              <a:t> </a:t>
            </a:r>
            <a:r>
              <a:rPr lang="en-US" sz="2400" dirty="0" err="1"/>
              <a:t>responsável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dirty="0" err="1"/>
              <a:t>processo</a:t>
            </a:r>
            <a:r>
              <a:rPr lang="en-US" sz="2400" dirty="0"/>
              <a:t> </a:t>
            </a:r>
            <a:r>
              <a:rPr lang="en-US" sz="2400" b="1" i="1" dirty="0" err="1"/>
              <a:t>constituir</a:t>
            </a:r>
            <a:r>
              <a:rPr lang="en-US" sz="2400" b="1" i="1" dirty="0"/>
              <a:t> a </a:t>
            </a:r>
            <a:r>
              <a:rPr lang="en-US" sz="2400" b="1" i="1" dirty="0" err="1"/>
              <a:t>única</a:t>
            </a:r>
            <a:r>
              <a:rPr lang="en-US" sz="2400" b="1" i="1" dirty="0"/>
              <a:t> </a:t>
            </a:r>
            <a:r>
              <a:rPr lang="en-US" sz="2400" b="1" i="1" dirty="0" err="1"/>
              <a:t>patrona</a:t>
            </a:r>
            <a:r>
              <a:rPr lang="en-US" sz="2400" b="1" i="1" dirty="0"/>
              <a:t> da </a:t>
            </a:r>
            <a:r>
              <a:rPr lang="en-US" sz="2400" b="1" i="1" dirty="0" err="1"/>
              <a:t>causa</a:t>
            </a:r>
            <a:r>
              <a:rPr lang="en-US" sz="2400" dirty="0"/>
              <a:t>;              </a:t>
            </a:r>
          </a:p>
          <a:p>
            <a:pPr algn="just"/>
            <a:endParaRPr lang="en-US" sz="2400" u="sng" dirty="0">
              <a:hlinkClick r:id="rId2"/>
            </a:endParaRPr>
          </a:p>
          <a:p>
            <a:pPr algn="just"/>
            <a:endParaRPr lang="en-US" sz="2400" u="sng" dirty="0">
              <a:hlinkClick r:id="rId2"/>
            </a:endParaRPr>
          </a:p>
          <a:p>
            <a:pPr algn="just"/>
            <a:r>
              <a:rPr lang="en-US" sz="2400" dirty="0"/>
              <a:t>X - </a:t>
            </a:r>
            <a:r>
              <a:rPr lang="en-US" sz="2400" dirty="0" err="1"/>
              <a:t>quando</a:t>
            </a:r>
            <a:r>
              <a:rPr lang="en-US" sz="2400" dirty="0"/>
              <a:t> o </a:t>
            </a:r>
            <a:r>
              <a:rPr lang="en-US" sz="2400" dirty="0" err="1"/>
              <a:t>advogado</a:t>
            </a:r>
            <a:r>
              <a:rPr lang="en-US" sz="2400" dirty="0"/>
              <a:t> </a:t>
            </a:r>
            <a:r>
              <a:rPr lang="en-US" sz="2400" dirty="0" err="1"/>
              <a:t>responsável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dirty="0" err="1"/>
              <a:t>processo</a:t>
            </a:r>
            <a:r>
              <a:rPr lang="en-US" sz="2400" dirty="0"/>
              <a:t> </a:t>
            </a:r>
            <a:r>
              <a:rPr lang="en-US" sz="2400" dirty="0" err="1"/>
              <a:t>constituir</a:t>
            </a:r>
            <a:r>
              <a:rPr lang="en-US" sz="2400" dirty="0"/>
              <a:t> o </a:t>
            </a:r>
            <a:r>
              <a:rPr lang="en-US" sz="2400" b="1" i="1" dirty="0" err="1"/>
              <a:t>único</a:t>
            </a:r>
            <a:r>
              <a:rPr lang="en-US" sz="2400" b="1" i="1" dirty="0"/>
              <a:t> </a:t>
            </a:r>
            <a:r>
              <a:rPr lang="en-US" sz="2400" b="1" i="1" dirty="0" err="1"/>
              <a:t>patrono</a:t>
            </a:r>
            <a:r>
              <a:rPr lang="en-US" sz="2400" b="1" i="1" dirty="0"/>
              <a:t> da </a:t>
            </a:r>
            <a:r>
              <a:rPr lang="en-US" sz="2400" b="1" i="1" dirty="0" err="1"/>
              <a:t>causa</a:t>
            </a:r>
            <a:r>
              <a:rPr lang="en-US" sz="2400" b="1" i="1" dirty="0"/>
              <a:t> e </a:t>
            </a:r>
            <a:r>
              <a:rPr lang="en-US" sz="2400" b="1" i="1" dirty="0" err="1"/>
              <a:t>tornar</a:t>
            </a:r>
            <a:r>
              <a:rPr lang="en-US" sz="2400" b="1" i="1" dirty="0"/>
              <a:t>-se </a:t>
            </a:r>
            <a:r>
              <a:rPr lang="en-US" sz="2400" b="1" i="1" dirty="0" err="1"/>
              <a:t>pai</a:t>
            </a:r>
            <a:r>
              <a:rPr lang="en-US" sz="2400" dirty="0"/>
              <a:t>.    </a:t>
            </a:r>
          </a:p>
        </p:txBody>
      </p:sp>
    </p:spTree>
    <p:extLst>
      <p:ext uri="{BB962C8B-B14F-4D97-AF65-F5344CB8AC3E}">
        <p14:creationId xmlns:p14="http://schemas.microsoft.com/office/powerpoint/2010/main" val="2832934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0045" y="1165368"/>
            <a:ext cx="657281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Art. 314.  Durante a </a:t>
            </a:r>
            <a:r>
              <a:rPr lang="en-US" sz="3200" dirty="0" err="1"/>
              <a:t>suspensão</a:t>
            </a:r>
            <a:r>
              <a:rPr lang="en-US" sz="3200" dirty="0"/>
              <a:t> </a:t>
            </a:r>
            <a:r>
              <a:rPr lang="en-US" sz="3200" dirty="0" err="1"/>
              <a:t>é</a:t>
            </a:r>
            <a:r>
              <a:rPr lang="en-US" sz="3200" dirty="0"/>
              <a:t> </a:t>
            </a:r>
            <a:r>
              <a:rPr lang="en-US" sz="3200" b="1" i="1" u="sng" dirty="0" err="1"/>
              <a:t>vedado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praticar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qualquer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ato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processual</a:t>
            </a:r>
            <a:r>
              <a:rPr lang="en-US" sz="3200" dirty="0"/>
              <a:t>, </a:t>
            </a:r>
            <a:r>
              <a:rPr lang="en-US" sz="3200" dirty="0" err="1"/>
              <a:t>podendo</a:t>
            </a:r>
            <a:r>
              <a:rPr lang="en-US" sz="3200" dirty="0"/>
              <a:t> o </a:t>
            </a:r>
            <a:r>
              <a:rPr lang="en-US" sz="3200" dirty="0" err="1"/>
              <a:t>juiz</a:t>
            </a:r>
            <a:r>
              <a:rPr lang="en-US" sz="3200" dirty="0"/>
              <a:t>, </a:t>
            </a:r>
            <a:r>
              <a:rPr lang="en-US" sz="3200" dirty="0" err="1"/>
              <a:t>todavia</a:t>
            </a:r>
            <a:r>
              <a:rPr lang="en-US" sz="3200" dirty="0"/>
              <a:t>, </a:t>
            </a:r>
            <a:r>
              <a:rPr lang="en-US" sz="3200" dirty="0" err="1"/>
              <a:t>determinar</a:t>
            </a:r>
            <a:r>
              <a:rPr lang="en-US" sz="3200" dirty="0"/>
              <a:t> a </a:t>
            </a:r>
            <a:r>
              <a:rPr lang="en-US" sz="3200" dirty="0" err="1"/>
              <a:t>realização</a:t>
            </a:r>
            <a:r>
              <a:rPr lang="en-US" sz="3200" dirty="0"/>
              <a:t> de </a:t>
            </a:r>
            <a:r>
              <a:rPr lang="en-US" sz="3200" b="1" i="1" dirty="0" err="1"/>
              <a:t>atos</a:t>
            </a:r>
            <a:r>
              <a:rPr lang="en-US" sz="3200" b="1" i="1" dirty="0"/>
              <a:t> </a:t>
            </a:r>
            <a:r>
              <a:rPr lang="en-US" sz="3200" b="1" i="1" dirty="0" err="1"/>
              <a:t>urgentes</a:t>
            </a:r>
            <a:r>
              <a:rPr lang="en-US" sz="3200" b="1" i="1" dirty="0"/>
              <a:t> a </a:t>
            </a:r>
            <a:r>
              <a:rPr lang="en-US" sz="3200" b="1" i="1" dirty="0" err="1"/>
              <a:t>fim</a:t>
            </a:r>
            <a:r>
              <a:rPr lang="en-US" sz="3200" b="1" i="1" dirty="0"/>
              <a:t> de </a:t>
            </a:r>
            <a:r>
              <a:rPr lang="en-US" sz="3200" b="1" i="1" dirty="0" err="1"/>
              <a:t>evitar</a:t>
            </a:r>
            <a:r>
              <a:rPr lang="en-US" sz="3200" b="1" i="1" dirty="0"/>
              <a:t> </a:t>
            </a:r>
            <a:r>
              <a:rPr lang="en-US" sz="3200" b="1" i="1" dirty="0" err="1"/>
              <a:t>dano</a:t>
            </a:r>
            <a:r>
              <a:rPr lang="en-US" sz="3200" b="1" i="1" dirty="0"/>
              <a:t> </a:t>
            </a:r>
            <a:r>
              <a:rPr lang="en-US" sz="3200" b="1" i="1" dirty="0" err="1"/>
              <a:t>irreparável</a:t>
            </a:r>
            <a:r>
              <a:rPr lang="en-US" sz="3200" dirty="0"/>
              <a:t>, salvo no </a:t>
            </a:r>
            <a:r>
              <a:rPr lang="en-US" sz="3200" dirty="0" err="1"/>
              <a:t>caso</a:t>
            </a:r>
            <a:r>
              <a:rPr lang="en-US" sz="3200" dirty="0"/>
              <a:t> de </a:t>
            </a:r>
            <a:r>
              <a:rPr lang="en-US" sz="3200" dirty="0" err="1"/>
              <a:t>arguição</a:t>
            </a:r>
            <a:r>
              <a:rPr lang="en-US" sz="3200" dirty="0"/>
              <a:t> de </a:t>
            </a:r>
            <a:r>
              <a:rPr lang="en-US" sz="3200" b="1" i="1" u="sng" dirty="0" err="1"/>
              <a:t>impedimento</a:t>
            </a:r>
            <a:r>
              <a:rPr lang="en-US" sz="3200" b="1" i="1" u="sng" dirty="0"/>
              <a:t> e de </a:t>
            </a:r>
            <a:r>
              <a:rPr lang="en-US" sz="3200" b="1" i="1" u="sng" dirty="0" err="1"/>
              <a:t>suspeição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9638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Cômputo</a:t>
            </a:r>
            <a:r>
              <a:rPr lang="en-US" b="1" dirty="0"/>
              <a:t> dos </a:t>
            </a:r>
            <a:r>
              <a:rPr lang="en-US" b="1" dirty="0" err="1"/>
              <a:t>Prazos</a:t>
            </a:r>
            <a:r>
              <a:rPr lang="en-US" b="1" dirty="0"/>
              <a:t> </a:t>
            </a:r>
            <a:r>
              <a:rPr lang="en-US" b="1" dirty="0" err="1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931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Prazos</a:t>
            </a:r>
            <a:r>
              <a:rPr lang="en-US" sz="3200" b="1" dirty="0"/>
              <a:t> </a:t>
            </a:r>
            <a:r>
              <a:rPr lang="en-US" sz="3200" b="1" dirty="0" err="1"/>
              <a:t>Processuais</a:t>
            </a:r>
            <a:br>
              <a:rPr lang="en-US" sz="3200" b="1" dirty="0"/>
            </a:br>
            <a:r>
              <a:rPr lang="en-US" sz="3200" i="1" dirty="0"/>
              <a:t>(</a:t>
            </a:r>
            <a:r>
              <a:rPr lang="en-US" sz="3200" i="1" dirty="0" err="1"/>
              <a:t>cômputo</a:t>
            </a:r>
            <a:r>
              <a:rPr lang="en-US" sz="3200" i="1" dirty="0"/>
              <a:t>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63040" y="2394231"/>
            <a:ext cx="6196405" cy="3301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a) </a:t>
            </a:r>
            <a:r>
              <a:rPr lang="en-US" sz="2000" dirty="0" err="1"/>
              <a:t>Cômputo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b="1" dirty="0" err="1"/>
              <a:t>dias</a:t>
            </a:r>
            <a:r>
              <a:rPr lang="en-US" sz="2000" b="1" dirty="0"/>
              <a:t> </a:t>
            </a:r>
            <a:r>
              <a:rPr lang="en-US" sz="2000" b="1" dirty="0" err="1"/>
              <a:t>úteis</a:t>
            </a:r>
            <a:r>
              <a:rPr lang="en-US" sz="2000" b="1" dirty="0"/>
              <a:t> </a:t>
            </a:r>
            <a:r>
              <a:rPr lang="en-US" sz="2000" dirty="0"/>
              <a:t>(art. 219, CPC), inclusive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dirty="0" err="1"/>
              <a:t>Juizados</a:t>
            </a:r>
            <a:r>
              <a:rPr lang="en-US" sz="2000" dirty="0"/>
              <a:t> </a:t>
            </a:r>
            <a:r>
              <a:rPr lang="en-US" sz="2000" dirty="0" err="1"/>
              <a:t>Especiais</a:t>
            </a:r>
            <a:r>
              <a:rPr lang="en-US" sz="2000"/>
              <a:t>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b) </a:t>
            </a:r>
            <a:r>
              <a:rPr lang="en-US" sz="2000" b="1" i="1" dirty="0" err="1"/>
              <a:t>Exclusão</a:t>
            </a:r>
            <a:r>
              <a:rPr lang="en-US" sz="2000" dirty="0"/>
              <a:t> do </a:t>
            </a:r>
            <a:r>
              <a:rPr lang="en-US" sz="2000" dirty="0" err="1"/>
              <a:t>dia</a:t>
            </a:r>
            <a:r>
              <a:rPr lang="en-US" sz="2000" dirty="0"/>
              <a:t> do </a:t>
            </a:r>
            <a:r>
              <a:rPr lang="en-US" sz="2000" dirty="0" err="1"/>
              <a:t>começo</a:t>
            </a:r>
            <a:r>
              <a:rPr lang="en-US" sz="2000" dirty="0"/>
              <a:t> e </a:t>
            </a:r>
            <a:r>
              <a:rPr lang="en-US" sz="2000" b="1" i="1" dirty="0" err="1"/>
              <a:t>inclusão</a:t>
            </a:r>
            <a:r>
              <a:rPr lang="en-US" sz="2000" dirty="0"/>
              <a:t> do </a:t>
            </a:r>
            <a:r>
              <a:rPr lang="en-US" sz="2000" dirty="0" err="1"/>
              <a:t>dia</a:t>
            </a:r>
            <a:r>
              <a:rPr lang="en-US" sz="2000" dirty="0"/>
              <a:t> do </a:t>
            </a:r>
            <a:r>
              <a:rPr lang="en-US" sz="2000" dirty="0" err="1"/>
              <a:t>vencimento</a:t>
            </a:r>
            <a:r>
              <a:rPr lang="en-US" sz="2000" dirty="0"/>
              <a:t> (art. 224, CPC)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c) </a:t>
            </a:r>
            <a:r>
              <a:rPr lang="en-US" sz="2000" dirty="0" err="1"/>
              <a:t>Expediente</a:t>
            </a:r>
            <a:r>
              <a:rPr lang="en-US" sz="2000" dirty="0"/>
              <a:t> </a:t>
            </a:r>
            <a:r>
              <a:rPr lang="en-US" sz="2000" dirty="0" err="1"/>
              <a:t>Anormal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d) </a:t>
            </a:r>
            <a:r>
              <a:rPr lang="en-US" sz="2000" dirty="0" err="1"/>
              <a:t>Falha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comunicação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19708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/>
              <a:t>Dia</a:t>
            </a:r>
            <a:r>
              <a:rPr lang="en-US" sz="2800" b="1" dirty="0"/>
              <a:t> do </a:t>
            </a:r>
            <a:r>
              <a:rPr lang="en-US" sz="2800" b="1" dirty="0" err="1"/>
              <a:t>Começo</a:t>
            </a:r>
            <a:r>
              <a:rPr lang="en-US" sz="2800" b="1" dirty="0"/>
              <a:t> do </a:t>
            </a:r>
            <a:r>
              <a:rPr lang="en-US" sz="2800" b="1" dirty="0" err="1"/>
              <a:t>Prazo</a:t>
            </a:r>
            <a:r>
              <a:rPr lang="en-US" sz="2800" b="1" dirty="0"/>
              <a:t> (art. 231, CPC)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138975788"/>
              </p:ext>
            </p:extLst>
          </p:nvPr>
        </p:nvGraphicFramePr>
        <p:xfrm>
          <a:off x="1524000" y="188506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6666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5519392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5333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err="1"/>
              <a:t>Citação</a:t>
            </a:r>
            <a:r>
              <a:rPr lang="en-US" sz="2800" b="1" dirty="0"/>
              <a:t> </a:t>
            </a:r>
            <a:r>
              <a:rPr lang="en-US" sz="2800" b="1" dirty="0" err="1"/>
              <a:t>ou</a:t>
            </a:r>
            <a:r>
              <a:rPr lang="en-US" sz="2800" b="1" dirty="0"/>
              <a:t> </a:t>
            </a:r>
            <a:r>
              <a:rPr lang="en-US" sz="2800" b="1" dirty="0" err="1"/>
              <a:t>Intimação</a:t>
            </a:r>
            <a:r>
              <a:rPr lang="en-US" sz="2800" b="1" dirty="0"/>
              <a:t> </a:t>
            </a:r>
            <a:r>
              <a:rPr lang="en-US" sz="2800" b="1" dirty="0" err="1"/>
              <a:t>por</a:t>
            </a:r>
            <a:r>
              <a:rPr lang="en-US" sz="2800" b="1" dirty="0"/>
              <a:t> </a:t>
            </a:r>
            <a:r>
              <a:rPr lang="en-US" sz="2800" b="1" dirty="0" err="1"/>
              <a:t>Carta</a:t>
            </a:r>
            <a:br>
              <a:rPr lang="en-US" sz="2800" b="1" dirty="0"/>
            </a:br>
            <a:r>
              <a:rPr lang="en-US" sz="2800" i="1" dirty="0"/>
              <a:t>(</a:t>
            </a:r>
            <a:r>
              <a:rPr lang="en-US" sz="2800" i="1" dirty="0" err="1"/>
              <a:t>precatória</a:t>
            </a:r>
            <a:r>
              <a:rPr lang="en-US" sz="2800" i="1" dirty="0"/>
              <a:t>, </a:t>
            </a:r>
            <a:r>
              <a:rPr lang="en-US" sz="2800" i="1" dirty="0" err="1"/>
              <a:t>rogatória</a:t>
            </a:r>
            <a:r>
              <a:rPr lang="en-US" sz="2800" i="1" dirty="0"/>
              <a:t> </a:t>
            </a:r>
            <a:r>
              <a:rPr lang="en-US" sz="2800" i="1" dirty="0" err="1"/>
              <a:t>ou</a:t>
            </a:r>
            <a:r>
              <a:rPr lang="en-US" sz="2800" i="1" dirty="0"/>
              <a:t> de </a:t>
            </a:r>
            <a:r>
              <a:rPr lang="en-US" sz="2800" i="1" dirty="0" err="1"/>
              <a:t>ordem</a:t>
            </a:r>
            <a:r>
              <a:rPr lang="en-US" sz="2800" i="1" dirty="0"/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5023" y="2057850"/>
            <a:ext cx="6965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232.  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atos</a:t>
            </a:r>
            <a:r>
              <a:rPr lang="en-US" dirty="0"/>
              <a:t> de </a:t>
            </a:r>
            <a:r>
              <a:rPr lang="en-US" dirty="0" err="1"/>
              <a:t>comunicação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carta</a:t>
            </a:r>
            <a:r>
              <a:rPr lang="en-US" dirty="0"/>
              <a:t> </a:t>
            </a:r>
            <a:r>
              <a:rPr lang="en-US" dirty="0" err="1"/>
              <a:t>precatória</a:t>
            </a:r>
            <a:r>
              <a:rPr lang="en-US" dirty="0"/>
              <a:t>, </a:t>
            </a:r>
            <a:r>
              <a:rPr lang="en-US" dirty="0" err="1"/>
              <a:t>rogatória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de </a:t>
            </a:r>
            <a:r>
              <a:rPr lang="en-US" dirty="0" err="1"/>
              <a:t>ordem</a:t>
            </a:r>
            <a:r>
              <a:rPr lang="en-US" dirty="0"/>
              <a:t>, a </a:t>
            </a:r>
            <a:r>
              <a:rPr lang="en-US" dirty="0" err="1"/>
              <a:t>realização</a:t>
            </a:r>
            <a:r>
              <a:rPr lang="en-US" dirty="0"/>
              <a:t> da </a:t>
            </a:r>
            <a:r>
              <a:rPr lang="en-US" dirty="0" err="1"/>
              <a:t>citação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da </a:t>
            </a:r>
            <a:r>
              <a:rPr lang="en-US" dirty="0" err="1"/>
              <a:t>intimação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imediatamente</a:t>
            </a:r>
            <a:r>
              <a:rPr lang="en-US" dirty="0"/>
              <a:t> </a:t>
            </a:r>
            <a:r>
              <a:rPr lang="en-US" dirty="0" err="1"/>
              <a:t>informada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meio</a:t>
            </a:r>
            <a:r>
              <a:rPr lang="en-US" dirty="0"/>
              <a:t> </a:t>
            </a:r>
            <a:r>
              <a:rPr lang="en-US" dirty="0" err="1"/>
              <a:t>eletrônico</a:t>
            </a:r>
            <a:r>
              <a:rPr lang="en-US" dirty="0"/>
              <a:t>,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deprecado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deprecante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5023" y="3638642"/>
            <a:ext cx="69652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231. Salvo </a:t>
            </a:r>
            <a:r>
              <a:rPr lang="en-US" dirty="0" err="1"/>
              <a:t>disposição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sentido</a:t>
            </a:r>
            <a:r>
              <a:rPr lang="en-US" dirty="0"/>
              <a:t> </a:t>
            </a:r>
            <a:r>
              <a:rPr lang="en-US" dirty="0" err="1"/>
              <a:t>diverso</a:t>
            </a:r>
            <a:r>
              <a:rPr lang="en-US" dirty="0"/>
              <a:t>, </a:t>
            </a:r>
            <a:r>
              <a:rPr lang="en-US" dirty="0" err="1"/>
              <a:t>considera</a:t>
            </a:r>
            <a:r>
              <a:rPr lang="en-US" dirty="0"/>
              <a:t>-se </a:t>
            </a:r>
            <a:r>
              <a:rPr lang="en-US" dirty="0" err="1"/>
              <a:t>dia</a:t>
            </a:r>
            <a:r>
              <a:rPr lang="en-US" dirty="0"/>
              <a:t> do </a:t>
            </a:r>
            <a:r>
              <a:rPr lang="en-US" dirty="0" err="1"/>
              <a:t>coméco</a:t>
            </a:r>
            <a:r>
              <a:rPr lang="en-US" dirty="0"/>
              <a:t> do </a:t>
            </a:r>
            <a:r>
              <a:rPr lang="en-US" dirty="0" err="1"/>
              <a:t>prazo</a:t>
            </a:r>
            <a:r>
              <a:rPr lang="en-US" dirty="0"/>
              <a:t>: [</a:t>
            </a:r>
            <a:r>
              <a:rPr lang="mr-IN" dirty="0"/>
              <a:t>…</a:t>
            </a:r>
            <a:r>
              <a:rPr lang="en-US" dirty="0"/>
              <a:t>]</a:t>
            </a:r>
          </a:p>
          <a:p>
            <a:pPr algn="just"/>
            <a:endParaRPr lang="mr-IN" dirty="0"/>
          </a:p>
          <a:p>
            <a:pPr algn="just"/>
            <a:r>
              <a:rPr lang="en-US" dirty="0"/>
              <a:t>VI - a data de </a:t>
            </a:r>
            <a:r>
              <a:rPr lang="en-US" b="1" i="1" u="sng" dirty="0" err="1"/>
              <a:t>juntada</a:t>
            </a:r>
            <a:r>
              <a:rPr lang="en-US" b="1" i="1" u="sng" dirty="0"/>
              <a:t> do </a:t>
            </a:r>
            <a:r>
              <a:rPr lang="en-US" b="1" i="1" u="sng" dirty="0" err="1"/>
              <a:t>comunicado</a:t>
            </a:r>
            <a:r>
              <a:rPr lang="en-US" dirty="0"/>
              <a:t> de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trata</a:t>
            </a:r>
            <a:r>
              <a:rPr lang="en-US" dirty="0"/>
              <a:t> o </a:t>
            </a:r>
            <a:r>
              <a:rPr lang="en-US" u="sng" dirty="0"/>
              <a:t>art. 232 </a:t>
            </a:r>
            <a:r>
              <a:rPr lang="en-US" u="sng" dirty="0" err="1"/>
              <a:t>ou</a:t>
            </a:r>
            <a:r>
              <a:rPr lang="en-US" u="sng" dirty="0"/>
              <a:t>, </a:t>
            </a:r>
            <a:r>
              <a:rPr lang="en-US" u="sng" dirty="0" err="1"/>
              <a:t>não</a:t>
            </a:r>
            <a:r>
              <a:rPr lang="en-US" u="sng" dirty="0"/>
              <a:t> </a:t>
            </a:r>
            <a:r>
              <a:rPr lang="en-US" u="sng" dirty="0" err="1"/>
              <a:t>havendo</a:t>
            </a:r>
            <a:r>
              <a:rPr lang="en-US" u="sng" dirty="0"/>
              <a:t> </a:t>
            </a:r>
            <a:r>
              <a:rPr lang="en-US" u="sng" dirty="0" err="1"/>
              <a:t>esse</a:t>
            </a:r>
            <a:r>
              <a:rPr lang="en-US" u="sng" dirty="0"/>
              <a:t>, a </a:t>
            </a:r>
            <a:r>
              <a:rPr lang="en-US" b="1" i="1" u="sng" dirty="0"/>
              <a:t>data de </a:t>
            </a:r>
            <a:r>
              <a:rPr lang="en-US" b="1" i="1" u="sng" dirty="0" err="1"/>
              <a:t>juntada</a:t>
            </a:r>
            <a:r>
              <a:rPr lang="en-US" b="1" i="1" u="sng" dirty="0"/>
              <a:t> da </a:t>
            </a:r>
            <a:r>
              <a:rPr lang="en-US" b="1" i="1" u="sng" dirty="0" err="1"/>
              <a:t>carta</a:t>
            </a:r>
            <a:r>
              <a:rPr lang="en-US" b="1" i="1" u="sng" dirty="0"/>
              <a:t> </a:t>
            </a:r>
            <a:r>
              <a:rPr lang="en-US" b="1" i="1" u="sng" dirty="0" err="1"/>
              <a:t>aos</a:t>
            </a:r>
            <a:r>
              <a:rPr lang="en-US" b="1" i="1" u="sng" dirty="0"/>
              <a:t> autos de </a:t>
            </a:r>
            <a:r>
              <a:rPr lang="en-US" b="1" i="1" u="sng" dirty="0" err="1"/>
              <a:t>origem</a:t>
            </a:r>
            <a:r>
              <a:rPr lang="en-US" b="1" i="1" u="sng" dirty="0"/>
              <a:t> </a:t>
            </a:r>
            <a:r>
              <a:rPr lang="en-US" b="1" i="1" u="sng" dirty="0" err="1"/>
              <a:t>devidamente</a:t>
            </a:r>
            <a:r>
              <a:rPr lang="en-US" b="1" i="1" u="sng" dirty="0"/>
              <a:t> </a:t>
            </a:r>
            <a:r>
              <a:rPr lang="en-US" b="1" i="1" u="sng" dirty="0" err="1"/>
              <a:t>cumprida</a:t>
            </a:r>
            <a:r>
              <a:rPr lang="en-US" u="sng" dirty="0"/>
              <a:t>, </a:t>
            </a:r>
            <a:r>
              <a:rPr lang="en-US" u="sng" dirty="0" err="1"/>
              <a:t>quando</a:t>
            </a:r>
            <a:r>
              <a:rPr lang="en-US" u="sng" dirty="0"/>
              <a:t> a </a:t>
            </a:r>
            <a:r>
              <a:rPr lang="en-US" u="sng" dirty="0" err="1"/>
              <a:t>citação</a:t>
            </a:r>
            <a:r>
              <a:rPr lang="en-US" u="sng" dirty="0"/>
              <a:t> </a:t>
            </a:r>
            <a:r>
              <a:rPr lang="en-US" u="sng" dirty="0" err="1"/>
              <a:t>ou</a:t>
            </a:r>
            <a:r>
              <a:rPr lang="en-US" u="sng" dirty="0"/>
              <a:t> a </a:t>
            </a:r>
            <a:r>
              <a:rPr lang="en-US" u="sng" dirty="0" err="1"/>
              <a:t>intimação</a:t>
            </a:r>
            <a:r>
              <a:rPr lang="en-US" u="sng" dirty="0"/>
              <a:t> se </a:t>
            </a:r>
            <a:r>
              <a:rPr lang="en-US" u="sng" dirty="0" err="1"/>
              <a:t>realizar</a:t>
            </a:r>
            <a:r>
              <a:rPr lang="en-US" u="sng" dirty="0"/>
              <a:t> </a:t>
            </a:r>
            <a:r>
              <a:rPr lang="en-US" u="sng" dirty="0" err="1"/>
              <a:t>em</a:t>
            </a:r>
            <a:r>
              <a:rPr lang="en-US" u="sng" dirty="0"/>
              <a:t> </a:t>
            </a:r>
            <a:r>
              <a:rPr lang="en-US" u="sng" dirty="0" err="1"/>
              <a:t>cumprimento</a:t>
            </a:r>
            <a:r>
              <a:rPr lang="en-US" u="sng" dirty="0"/>
              <a:t> de </a:t>
            </a:r>
            <a:r>
              <a:rPr lang="en-US" u="sng" dirty="0" err="1"/>
              <a:t>carta</a:t>
            </a:r>
            <a:r>
              <a:rPr lang="en-US" u="sng" dirty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2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Citação</a:t>
            </a:r>
            <a:r>
              <a:rPr lang="en-US" sz="3200" b="1" dirty="0"/>
              <a:t> </a:t>
            </a:r>
            <a:r>
              <a:rPr lang="en-US" sz="3200" b="1" dirty="0" err="1"/>
              <a:t>ou</a:t>
            </a:r>
            <a:r>
              <a:rPr lang="en-US" sz="3200" b="1" dirty="0"/>
              <a:t> </a:t>
            </a:r>
            <a:r>
              <a:rPr lang="en-US" sz="3200" b="1" dirty="0" err="1"/>
              <a:t>Intimação</a:t>
            </a:r>
            <a:r>
              <a:rPr lang="en-US" sz="3200" b="1" dirty="0"/>
              <a:t> </a:t>
            </a:r>
            <a:r>
              <a:rPr lang="en-US" sz="3200" b="1" dirty="0" err="1"/>
              <a:t>Eletrônica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1095023" y="1859340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Art. 246.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[</a:t>
            </a:r>
            <a:r>
              <a:rPr lang="mr-IN" dirty="0"/>
              <a:t>…</a:t>
            </a:r>
            <a:r>
              <a:rPr lang="en-US" dirty="0"/>
              <a:t>]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Com </a:t>
            </a:r>
            <a:r>
              <a:rPr lang="en-US" dirty="0" err="1"/>
              <a:t>exceção</a:t>
            </a:r>
            <a:r>
              <a:rPr lang="en-US" dirty="0"/>
              <a:t> das </a:t>
            </a:r>
            <a:r>
              <a:rPr lang="en-US" dirty="0" err="1"/>
              <a:t>microempresas</a:t>
            </a:r>
            <a:r>
              <a:rPr lang="en-US" dirty="0"/>
              <a:t> e das </a:t>
            </a:r>
            <a:r>
              <a:rPr lang="en-US" dirty="0" err="1"/>
              <a:t>empresas</a:t>
            </a:r>
            <a:r>
              <a:rPr lang="en-US" dirty="0"/>
              <a:t> de </a:t>
            </a:r>
            <a:r>
              <a:rPr lang="en-US" dirty="0" err="1"/>
              <a:t>pequeno</a:t>
            </a:r>
            <a:r>
              <a:rPr lang="en-US" dirty="0"/>
              <a:t> </a:t>
            </a:r>
            <a:r>
              <a:rPr lang="en-US" dirty="0" err="1"/>
              <a:t>porte</a:t>
            </a:r>
            <a:r>
              <a:rPr lang="en-US" dirty="0"/>
              <a:t>, </a:t>
            </a:r>
            <a:r>
              <a:rPr lang="en-US" b="1" i="1" dirty="0"/>
              <a:t>as </a:t>
            </a:r>
            <a:r>
              <a:rPr lang="en-US" b="1" i="1" dirty="0" err="1"/>
              <a:t>empresas</a:t>
            </a:r>
            <a:r>
              <a:rPr lang="en-US" b="1" i="1" dirty="0"/>
              <a:t> </a:t>
            </a:r>
            <a:r>
              <a:rPr lang="en-US" b="1" i="1" dirty="0" err="1"/>
              <a:t>públicas</a:t>
            </a:r>
            <a:r>
              <a:rPr lang="en-US" b="1" i="1" dirty="0"/>
              <a:t> e </a:t>
            </a:r>
            <a:r>
              <a:rPr lang="en-US" b="1" i="1" dirty="0" err="1"/>
              <a:t>privadas</a:t>
            </a:r>
            <a:r>
              <a:rPr lang="en-US" b="1" i="1" dirty="0"/>
              <a:t> </a:t>
            </a:r>
            <a:r>
              <a:rPr lang="en-US" b="1" i="1" dirty="0" err="1"/>
              <a:t>são</a:t>
            </a:r>
            <a:r>
              <a:rPr lang="en-US" b="1" i="1" dirty="0"/>
              <a:t> </a:t>
            </a:r>
            <a:r>
              <a:rPr lang="en-US" b="1" i="1" dirty="0" err="1"/>
              <a:t>obrigadas</a:t>
            </a:r>
            <a:r>
              <a:rPr lang="en-US" b="1" i="1" dirty="0"/>
              <a:t> </a:t>
            </a:r>
            <a:r>
              <a:rPr lang="en-US" dirty="0"/>
              <a:t>a </a:t>
            </a:r>
            <a:r>
              <a:rPr lang="en-US" dirty="0" err="1"/>
              <a:t>manter</a:t>
            </a:r>
            <a:r>
              <a:rPr lang="en-US" dirty="0"/>
              <a:t> </a:t>
            </a:r>
            <a:r>
              <a:rPr lang="en-US" b="1" i="1" u="sng" dirty="0" err="1"/>
              <a:t>cadastro</a:t>
            </a:r>
            <a:r>
              <a:rPr lang="en-US" b="1" i="1" u="sng" dirty="0"/>
              <a:t> </a:t>
            </a:r>
            <a:r>
              <a:rPr lang="en-US" b="1" i="1" u="sng" dirty="0" err="1"/>
              <a:t>nos</a:t>
            </a:r>
            <a:r>
              <a:rPr lang="en-US" b="1" i="1" u="sng" dirty="0"/>
              <a:t> </a:t>
            </a:r>
            <a:r>
              <a:rPr lang="en-US" b="1" i="1" u="sng" dirty="0" err="1"/>
              <a:t>sistemas</a:t>
            </a:r>
            <a:r>
              <a:rPr lang="en-US" b="1" i="1" u="sng" dirty="0"/>
              <a:t> de </a:t>
            </a:r>
            <a:r>
              <a:rPr lang="en-US" b="1" i="1" u="sng" dirty="0" err="1"/>
              <a:t>processo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autos </a:t>
            </a:r>
            <a:r>
              <a:rPr lang="en-US" b="1" i="1" u="sng" dirty="0" err="1"/>
              <a:t>eletrônicos</a:t>
            </a:r>
            <a:r>
              <a:rPr lang="en-US" dirty="0"/>
              <a:t>,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efeito</a:t>
            </a:r>
            <a:r>
              <a:rPr lang="en-US" dirty="0"/>
              <a:t> de </a:t>
            </a:r>
            <a:r>
              <a:rPr lang="en-US" dirty="0" err="1"/>
              <a:t>recebimento</a:t>
            </a:r>
            <a:r>
              <a:rPr lang="en-US" dirty="0"/>
              <a:t> de </a:t>
            </a:r>
            <a:r>
              <a:rPr lang="en-US" dirty="0" err="1"/>
              <a:t>citações</a:t>
            </a:r>
            <a:r>
              <a:rPr lang="en-US" dirty="0"/>
              <a:t> e </a:t>
            </a:r>
            <a:r>
              <a:rPr lang="en-US" dirty="0" err="1"/>
              <a:t>intimações</a:t>
            </a:r>
            <a:r>
              <a:rPr lang="en-US" dirty="0"/>
              <a:t>, as </a:t>
            </a:r>
            <a:r>
              <a:rPr lang="en-US" dirty="0" err="1"/>
              <a:t>quais</a:t>
            </a:r>
            <a:r>
              <a:rPr lang="en-US" dirty="0"/>
              <a:t> </a:t>
            </a:r>
            <a:r>
              <a:rPr lang="en-US" dirty="0" err="1"/>
              <a:t>serão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</a:t>
            </a:r>
            <a:r>
              <a:rPr lang="en-US" dirty="0" err="1"/>
              <a:t>preferencialmente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meio</a:t>
            </a:r>
            <a:r>
              <a:rPr lang="en-US" dirty="0"/>
              <a:t>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disposto</a:t>
            </a:r>
            <a:r>
              <a:rPr lang="en-US" dirty="0"/>
              <a:t> no 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aplica</a:t>
            </a:r>
            <a:r>
              <a:rPr lang="en-US" dirty="0"/>
              <a:t>-se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União</a:t>
            </a:r>
            <a:r>
              <a:rPr lang="en-US" dirty="0"/>
              <a:t>,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Estados</a:t>
            </a:r>
            <a:r>
              <a:rPr lang="en-US" dirty="0"/>
              <a:t>, </a:t>
            </a:r>
            <a:r>
              <a:rPr lang="en-US" dirty="0" err="1"/>
              <a:t>ao</a:t>
            </a:r>
            <a:r>
              <a:rPr lang="en-US" dirty="0"/>
              <a:t> Distrito Federal,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Municípios</a:t>
            </a:r>
            <a:r>
              <a:rPr lang="en-US" dirty="0"/>
              <a:t> e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entidades</a:t>
            </a:r>
            <a:r>
              <a:rPr lang="en-US" dirty="0"/>
              <a:t> da </a:t>
            </a:r>
            <a:r>
              <a:rPr lang="en-US" dirty="0" err="1"/>
              <a:t>administração</a:t>
            </a:r>
            <a:r>
              <a:rPr lang="en-US" dirty="0"/>
              <a:t> </a:t>
            </a:r>
            <a:r>
              <a:rPr lang="en-US" dirty="0" err="1"/>
              <a:t>indireta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5393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Citação</a:t>
            </a:r>
            <a:r>
              <a:rPr lang="en-US" sz="3200" b="1" dirty="0"/>
              <a:t> </a:t>
            </a:r>
            <a:r>
              <a:rPr lang="en-US" sz="3200" b="1" dirty="0" err="1"/>
              <a:t>ou</a:t>
            </a:r>
            <a:r>
              <a:rPr lang="en-US" sz="3200" b="1" dirty="0"/>
              <a:t> </a:t>
            </a:r>
            <a:r>
              <a:rPr lang="en-US" sz="3200" b="1" dirty="0" err="1"/>
              <a:t>Intimação</a:t>
            </a:r>
            <a:r>
              <a:rPr lang="en-US" sz="3200" b="1" dirty="0"/>
              <a:t> </a:t>
            </a:r>
            <a:r>
              <a:rPr lang="en-US" sz="3200" b="1" dirty="0" err="1"/>
              <a:t>Eletrônica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853767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Art. 1.050.  A </a:t>
            </a:r>
            <a:r>
              <a:rPr lang="en-US" dirty="0" err="1"/>
              <a:t>União</a:t>
            </a:r>
            <a:r>
              <a:rPr lang="en-US" dirty="0"/>
              <a:t>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Estados</a:t>
            </a:r>
            <a:r>
              <a:rPr lang="en-US" dirty="0"/>
              <a:t>, o Distrito Federal,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Municípios</a:t>
            </a:r>
            <a:r>
              <a:rPr lang="en-US" dirty="0"/>
              <a:t>, </a:t>
            </a:r>
            <a:r>
              <a:rPr lang="en-US" dirty="0" err="1"/>
              <a:t>suas</a:t>
            </a:r>
            <a:r>
              <a:rPr lang="en-US" dirty="0"/>
              <a:t> </a:t>
            </a:r>
            <a:r>
              <a:rPr lang="en-US" dirty="0" err="1"/>
              <a:t>respectivas</a:t>
            </a:r>
            <a:r>
              <a:rPr lang="en-US" dirty="0"/>
              <a:t> </a:t>
            </a:r>
            <a:r>
              <a:rPr lang="en-US" dirty="0" err="1"/>
              <a:t>entidades</a:t>
            </a:r>
            <a:r>
              <a:rPr lang="en-US" dirty="0"/>
              <a:t> da </a:t>
            </a:r>
            <a:r>
              <a:rPr lang="en-US" dirty="0" err="1"/>
              <a:t>administração</a:t>
            </a:r>
            <a:r>
              <a:rPr lang="en-US" dirty="0"/>
              <a:t> </a:t>
            </a:r>
            <a:r>
              <a:rPr lang="en-US" dirty="0" err="1"/>
              <a:t>indireta</a:t>
            </a:r>
            <a:r>
              <a:rPr lang="en-US" dirty="0"/>
              <a:t>, o </a:t>
            </a:r>
            <a:r>
              <a:rPr lang="en-US" dirty="0" err="1"/>
              <a:t>Ministério</a:t>
            </a:r>
            <a:r>
              <a:rPr lang="en-US" dirty="0"/>
              <a:t> </a:t>
            </a:r>
            <a:r>
              <a:rPr lang="en-US" dirty="0" err="1"/>
              <a:t>Público</a:t>
            </a:r>
            <a:r>
              <a:rPr lang="en-US" dirty="0"/>
              <a:t>, a </a:t>
            </a:r>
            <a:r>
              <a:rPr lang="en-US" dirty="0" err="1"/>
              <a:t>Defensoria</a:t>
            </a:r>
            <a:r>
              <a:rPr lang="en-US" dirty="0"/>
              <a:t> </a:t>
            </a:r>
            <a:r>
              <a:rPr lang="en-US" dirty="0" err="1"/>
              <a:t>Pública</a:t>
            </a:r>
            <a:r>
              <a:rPr lang="en-US" dirty="0"/>
              <a:t> e a </a:t>
            </a:r>
            <a:r>
              <a:rPr lang="en-US" dirty="0" err="1"/>
              <a:t>Advocacia</a:t>
            </a:r>
            <a:r>
              <a:rPr lang="en-US" dirty="0"/>
              <a:t> </a:t>
            </a:r>
            <a:r>
              <a:rPr lang="en-US" dirty="0" err="1"/>
              <a:t>Pública</a:t>
            </a:r>
            <a:r>
              <a:rPr lang="en-US" dirty="0"/>
              <a:t>, </a:t>
            </a:r>
            <a:r>
              <a:rPr lang="en-US" b="1" i="1" u="sng" dirty="0"/>
              <a:t>no </a:t>
            </a:r>
            <a:r>
              <a:rPr lang="en-US" b="1" i="1" u="sng" dirty="0" err="1"/>
              <a:t>prazo</a:t>
            </a:r>
            <a:r>
              <a:rPr lang="en-US" b="1" i="1" u="sng" dirty="0"/>
              <a:t> de 30 (</a:t>
            </a:r>
            <a:r>
              <a:rPr lang="en-US" b="1" i="1" u="sng" dirty="0" err="1"/>
              <a:t>trinta</a:t>
            </a:r>
            <a:r>
              <a:rPr lang="en-US" b="1" i="1" u="sng" dirty="0"/>
              <a:t>) </a:t>
            </a:r>
            <a:r>
              <a:rPr lang="en-US" b="1" i="1" u="sng" dirty="0" err="1"/>
              <a:t>dias</a:t>
            </a:r>
            <a:r>
              <a:rPr lang="en-US" b="1" i="1" u="sng" dirty="0"/>
              <a:t> a </a:t>
            </a:r>
            <a:r>
              <a:rPr lang="en-US" b="1" i="1" u="sng" dirty="0" err="1"/>
              <a:t>contar</a:t>
            </a:r>
            <a:r>
              <a:rPr lang="en-US" b="1" i="1" u="sng" dirty="0"/>
              <a:t> da data da </a:t>
            </a:r>
            <a:r>
              <a:rPr lang="en-US" b="1" i="1" u="sng" dirty="0" err="1"/>
              <a:t>entrada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vigor </a:t>
            </a:r>
            <a:r>
              <a:rPr lang="en-US" b="1" i="1" u="sng" dirty="0" err="1"/>
              <a:t>deste</a:t>
            </a:r>
            <a:r>
              <a:rPr lang="en-US" b="1" i="1" u="sng" dirty="0"/>
              <a:t> </a:t>
            </a:r>
            <a:r>
              <a:rPr lang="en-US" b="1" i="1" u="sng" dirty="0" err="1"/>
              <a:t>Código</a:t>
            </a:r>
            <a:r>
              <a:rPr lang="en-US" u="sng" dirty="0"/>
              <a:t>, </a:t>
            </a:r>
            <a:r>
              <a:rPr lang="en-US" u="sng" dirty="0" err="1"/>
              <a:t>deverão</a:t>
            </a:r>
            <a:r>
              <a:rPr lang="en-US" u="sng" dirty="0"/>
              <a:t> se </a:t>
            </a:r>
            <a:r>
              <a:rPr lang="en-US" u="sng" dirty="0" err="1"/>
              <a:t>cadastrar</a:t>
            </a:r>
            <a:r>
              <a:rPr lang="en-US" u="sng" dirty="0"/>
              <a:t> </a:t>
            </a:r>
            <a:r>
              <a:rPr lang="en-US" u="sng" dirty="0" err="1"/>
              <a:t>perante</a:t>
            </a:r>
            <a:r>
              <a:rPr lang="en-US" u="sng" dirty="0"/>
              <a:t> a </a:t>
            </a:r>
            <a:r>
              <a:rPr lang="en-US" u="sng" dirty="0" err="1"/>
              <a:t>administração</a:t>
            </a:r>
            <a:r>
              <a:rPr lang="en-US" u="sng" dirty="0"/>
              <a:t> do tribunal no </a:t>
            </a:r>
            <a:r>
              <a:rPr lang="en-US" u="sng" dirty="0" err="1"/>
              <a:t>qual</a:t>
            </a:r>
            <a:r>
              <a:rPr lang="en-US" u="sng" dirty="0"/>
              <a:t> </a:t>
            </a:r>
            <a:r>
              <a:rPr lang="en-US" u="sng" dirty="0" err="1"/>
              <a:t>atuem</a:t>
            </a:r>
            <a:r>
              <a:rPr lang="en-US" u="sng" dirty="0"/>
              <a:t> </a:t>
            </a:r>
            <a:r>
              <a:rPr lang="en-US" u="sng" dirty="0" err="1"/>
              <a:t>para</a:t>
            </a:r>
            <a:r>
              <a:rPr lang="en-US" u="sng" dirty="0"/>
              <a:t> </a:t>
            </a:r>
            <a:r>
              <a:rPr lang="en-US" u="sng" dirty="0" err="1"/>
              <a:t>cumprimento</a:t>
            </a:r>
            <a:r>
              <a:rPr lang="en-US" u="sng" dirty="0"/>
              <a:t> do </a:t>
            </a:r>
            <a:r>
              <a:rPr lang="en-US" u="sng" dirty="0" err="1"/>
              <a:t>disposto</a:t>
            </a:r>
            <a:r>
              <a:rPr lang="en-US" u="sng" dirty="0"/>
              <a:t> </a:t>
            </a:r>
            <a:r>
              <a:rPr lang="en-US" u="sng" dirty="0" err="1"/>
              <a:t>nos</a:t>
            </a:r>
            <a:r>
              <a:rPr lang="en-US" u="sng" dirty="0"/>
              <a:t> arts. 246, § 2</a:t>
            </a:r>
            <a:r>
              <a:rPr lang="en-US" u="sng" baseline="30000" dirty="0"/>
              <a:t>o</a:t>
            </a:r>
            <a:r>
              <a:rPr lang="en-US" u="sng" dirty="0"/>
              <a:t>, e 270, </a:t>
            </a:r>
            <a:r>
              <a:rPr lang="en-US" u="sng" dirty="0" err="1"/>
              <a:t>parágrafo</a:t>
            </a:r>
            <a:r>
              <a:rPr lang="en-US" u="sng" dirty="0"/>
              <a:t> </a:t>
            </a:r>
            <a:r>
              <a:rPr lang="en-US" u="sng" dirty="0" err="1"/>
              <a:t>único</a:t>
            </a:r>
            <a:r>
              <a:rPr lang="en-US" u="sng" dirty="0"/>
              <a:t>.</a:t>
            </a:r>
          </a:p>
          <a:p>
            <a:pPr algn="ctr"/>
            <a:endParaRPr lang="en-US" u="sng" dirty="0"/>
          </a:p>
          <a:p>
            <a:pPr algn="ctr"/>
            <a:r>
              <a:rPr lang="en-US" dirty="0"/>
              <a:t>Art. 1.051.  As </a:t>
            </a:r>
            <a:r>
              <a:rPr lang="en-US" b="1" i="1" u="sng" dirty="0" err="1"/>
              <a:t>empresas</a:t>
            </a:r>
            <a:r>
              <a:rPr lang="en-US" b="1" i="1" u="sng" dirty="0"/>
              <a:t> </a:t>
            </a:r>
            <a:r>
              <a:rPr lang="en-US" b="1" i="1" u="sng" dirty="0" err="1"/>
              <a:t>públicas</a:t>
            </a:r>
            <a:r>
              <a:rPr lang="en-US" b="1" i="1" u="sng" dirty="0"/>
              <a:t> e </a:t>
            </a:r>
            <a:r>
              <a:rPr lang="en-US" b="1" i="1" u="sng" dirty="0" err="1"/>
              <a:t>privadas</a:t>
            </a:r>
            <a:r>
              <a:rPr lang="en-US" b="1" i="1" u="sng" dirty="0"/>
              <a:t> </a:t>
            </a:r>
            <a:r>
              <a:rPr lang="en-US" dirty="0" err="1"/>
              <a:t>devem</a:t>
            </a:r>
            <a:r>
              <a:rPr lang="en-US" dirty="0"/>
              <a:t> </a:t>
            </a:r>
            <a:r>
              <a:rPr lang="en-US" dirty="0" err="1"/>
              <a:t>cumprir</a:t>
            </a:r>
            <a:r>
              <a:rPr lang="en-US" dirty="0"/>
              <a:t> o </a:t>
            </a:r>
            <a:r>
              <a:rPr lang="en-US" dirty="0" err="1"/>
              <a:t>disposto</a:t>
            </a:r>
            <a:r>
              <a:rPr lang="en-US" dirty="0"/>
              <a:t> no art. 246, § 1</a:t>
            </a:r>
            <a:r>
              <a:rPr lang="en-US" baseline="30000" dirty="0"/>
              <a:t>o</a:t>
            </a:r>
            <a:r>
              <a:rPr lang="en-US" dirty="0"/>
              <a:t>, </a:t>
            </a:r>
            <a:r>
              <a:rPr lang="en-US" b="1" i="1" u="sng" dirty="0"/>
              <a:t>no </a:t>
            </a:r>
            <a:r>
              <a:rPr lang="en-US" b="1" i="1" u="sng" dirty="0" err="1"/>
              <a:t>prazo</a:t>
            </a:r>
            <a:r>
              <a:rPr lang="en-US" b="1" i="1" u="sng" dirty="0"/>
              <a:t> de 30 (</a:t>
            </a:r>
            <a:r>
              <a:rPr lang="en-US" b="1" i="1" u="sng" dirty="0" err="1"/>
              <a:t>trinta</a:t>
            </a:r>
            <a:r>
              <a:rPr lang="en-US" b="1" i="1" u="sng" dirty="0"/>
              <a:t>) </a:t>
            </a:r>
            <a:r>
              <a:rPr lang="en-US" b="1" i="1" u="sng" dirty="0" err="1"/>
              <a:t>dias</a:t>
            </a:r>
            <a:r>
              <a:rPr lang="en-US" b="1" i="1" u="sng" dirty="0"/>
              <a:t>, a </a:t>
            </a:r>
            <a:r>
              <a:rPr lang="en-US" b="1" i="1" u="sng" dirty="0" err="1"/>
              <a:t>contar</a:t>
            </a:r>
            <a:r>
              <a:rPr lang="en-US" b="1" i="1" u="sng" dirty="0"/>
              <a:t> da data de </a:t>
            </a:r>
            <a:r>
              <a:rPr lang="en-US" b="1" i="1" u="sng" dirty="0" err="1"/>
              <a:t>inscrição</a:t>
            </a:r>
            <a:r>
              <a:rPr lang="en-US" b="1" i="1" u="sng" dirty="0"/>
              <a:t> do </a:t>
            </a:r>
            <a:r>
              <a:rPr lang="en-US" b="1" i="1" u="sng" dirty="0" err="1"/>
              <a:t>ato</a:t>
            </a:r>
            <a:r>
              <a:rPr lang="en-US" b="1" i="1" u="sng" dirty="0"/>
              <a:t> </a:t>
            </a:r>
            <a:r>
              <a:rPr lang="en-US" b="1" i="1" u="sng" dirty="0" err="1"/>
              <a:t>constitutivo</a:t>
            </a:r>
            <a:r>
              <a:rPr lang="en-US" b="1" i="1" u="sng" dirty="0"/>
              <a:t> da </a:t>
            </a:r>
            <a:r>
              <a:rPr lang="en-US" b="1" i="1" u="sng" dirty="0" err="1"/>
              <a:t>pessoa</a:t>
            </a:r>
            <a:r>
              <a:rPr lang="en-US" b="1" i="1" u="sng" dirty="0"/>
              <a:t> </a:t>
            </a:r>
            <a:r>
              <a:rPr lang="en-US" b="1" i="1" u="sng" dirty="0" err="1"/>
              <a:t>jurídica</a:t>
            </a:r>
            <a:r>
              <a:rPr lang="en-US" b="1" i="1" u="sng" dirty="0"/>
              <a:t>, </a:t>
            </a:r>
            <a:r>
              <a:rPr lang="en-US" b="1" i="1" u="sng" dirty="0" err="1"/>
              <a:t>perante</a:t>
            </a:r>
            <a:r>
              <a:rPr lang="en-US" b="1" i="1" u="sng" dirty="0"/>
              <a:t> o </a:t>
            </a:r>
            <a:r>
              <a:rPr lang="en-US" b="1" i="1" u="sng" dirty="0" err="1"/>
              <a:t>juízo</a:t>
            </a:r>
            <a:r>
              <a:rPr lang="en-US" b="1" i="1" u="sng" dirty="0"/>
              <a:t> </a:t>
            </a:r>
            <a:r>
              <a:rPr lang="en-US" b="1" i="1" u="sng" dirty="0" err="1"/>
              <a:t>onde</a:t>
            </a:r>
            <a:r>
              <a:rPr lang="en-US" b="1" i="1" u="sng" dirty="0"/>
              <a:t> </a:t>
            </a:r>
            <a:r>
              <a:rPr lang="en-US" b="1" i="1" u="sng" dirty="0" err="1"/>
              <a:t>tenham</a:t>
            </a:r>
            <a:r>
              <a:rPr lang="en-US" b="1" i="1" u="sng" dirty="0"/>
              <a:t> </a:t>
            </a:r>
            <a:r>
              <a:rPr lang="en-US" b="1" i="1" u="sng" dirty="0" err="1"/>
              <a:t>sede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filial</a:t>
            </a:r>
            <a:r>
              <a:rPr lang="en-US" dirty="0"/>
              <a:t>.</a:t>
            </a:r>
          </a:p>
          <a:p>
            <a:pPr algn="ctr"/>
            <a:endParaRPr lang="en-US" dirty="0"/>
          </a:p>
          <a:p>
            <a:pPr algn="ctr"/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.  O </a:t>
            </a:r>
            <a:r>
              <a:rPr lang="en-US" dirty="0" err="1"/>
              <a:t>disposto</a:t>
            </a:r>
            <a:r>
              <a:rPr lang="en-US" dirty="0"/>
              <a:t> no caput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aplica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microempresas</a:t>
            </a:r>
            <a:r>
              <a:rPr lang="en-US" dirty="0"/>
              <a:t> e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empresas</a:t>
            </a:r>
            <a:r>
              <a:rPr lang="en-US" dirty="0"/>
              <a:t> de </a:t>
            </a:r>
            <a:r>
              <a:rPr lang="en-US" dirty="0" err="1"/>
              <a:t>pequeno</a:t>
            </a:r>
            <a:r>
              <a:rPr lang="en-US" dirty="0"/>
              <a:t> </a:t>
            </a:r>
            <a:r>
              <a:rPr lang="en-US" dirty="0" err="1"/>
              <a:t>porte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44380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tura de Tela 2018-03-20 às 11.52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56" y="1935132"/>
            <a:ext cx="7545029" cy="302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471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Citação</a:t>
            </a:r>
            <a:r>
              <a:rPr lang="en-US" sz="3200" b="1" dirty="0"/>
              <a:t> </a:t>
            </a:r>
            <a:r>
              <a:rPr lang="en-US" sz="3200" b="1" dirty="0" err="1"/>
              <a:t>ou</a:t>
            </a:r>
            <a:r>
              <a:rPr lang="en-US" sz="3200" b="1" dirty="0"/>
              <a:t> </a:t>
            </a:r>
            <a:r>
              <a:rPr lang="en-US" sz="3200" b="1" dirty="0" err="1"/>
              <a:t>Intimação</a:t>
            </a:r>
            <a:r>
              <a:rPr lang="en-US" sz="3200" b="1" dirty="0"/>
              <a:t> </a:t>
            </a:r>
            <a:r>
              <a:rPr lang="en-US" sz="3200" b="1" dirty="0" err="1"/>
              <a:t>Eletrônica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47094754"/>
              </p:ext>
            </p:extLst>
          </p:nvPr>
        </p:nvGraphicFramePr>
        <p:xfrm>
          <a:off x="1524000" y="178982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7839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Citação</a:t>
            </a:r>
            <a:r>
              <a:rPr lang="en-US" sz="3200" b="1" dirty="0"/>
              <a:t> </a:t>
            </a:r>
            <a:r>
              <a:rPr lang="en-US" sz="3200" b="1" dirty="0" err="1"/>
              <a:t>ou</a:t>
            </a:r>
            <a:r>
              <a:rPr lang="en-US" sz="3200" b="1" dirty="0"/>
              <a:t> </a:t>
            </a:r>
            <a:r>
              <a:rPr lang="en-US" sz="3200" b="1" dirty="0" err="1"/>
              <a:t>Intimação</a:t>
            </a:r>
            <a:r>
              <a:rPr lang="en-US" sz="3200" b="1" dirty="0"/>
              <a:t> </a:t>
            </a:r>
            <a:r>
              <a:rPr lang="en-US" sz="3200" b="1" dirty="0" err="1"/>
              <a:t>Eletrônica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77270522"/>
              </p:ext>
            </p:extLst>
          </p:nvPr>
        </p:nvGraphicFramePr>
        <p:xfrm>
          <a:off x="1524000" y="178982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43489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Retirada</a:t>
            </a:r>
            <a:r>
              <a:rPr lang="en-US" sz="3200" b="1" dirty="0"/>
              <a:t> </a:t>
            </a:r>
            <a:r>
              <a:rPr lang="en-US" sz="3200" b="1" dirty="0" err="1"/>
              <a:t>ou</a:t>
            </a:r>
            <a:r>
              <a:rPr lang="en-US" sz="3200" b="1" dirty="0"/>
              <a:t> </a:t>
            </a:r>
            <a:r>
              <a:rPr lang="en-US" sz="3200" b="1" dirty="0" err="1"/>
              <a:t>Remessa</a:t>
            </a:r>
            <a:r>
              <a:rPr lang="en-US" sz="3200" b="1" dirty="0"/>
              <a:t> dos Autos </a:t>
            </a:r>
            <a:r>
              <a:rPr lang="en-US" sz="3200" b="1" dirty="0" err="1"/>
              <a:t>em</a:t>
            </a:r>
            <a:r>
              <a:rPr lang="en-US" sz="3200" b="1" dirty="0"/>
              <a:t> </a:t>
            </a:r>
            <a:r>
              <a:rPr lang="en-US" sz="3200" b="1" dirty="0" err="1"/>
              <a:t>Carga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58472456"/>
              </p:ext>
            </p:extLst>
          </p:nvPr>
        </p:nvGraphicFramePr>
        <p:xfrm>
          <a:off x="1524000" y="2020067"/>
          <a:ext cx="6096000" cy="3833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1776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Intimação</a:t>
            </a:r>
            <a:r>
              <a:rPr lang="en-US" sz="3200" b="1" dirty="0"/>
              <a:t> </a:t>
            </a:r>
            <a:r>
              <a:rPr lang="en-US" sz="3200" b="1" dirty="0" err="1"/>
              <a:t>por</a:t>
            </a:r>
            <a:r>
              <a:rPr lang="en-US" sz="3200" b="1" dirty="0"/>
              <a:t> </a:t>
            </a:r>
            <a:r>
              <a:rPr lang="en-US" sz="3200" b="1" dirty="0" err="1"/>
              <a:t>Diário</a:t>
            </a:r>
            <a:r>
              <a:rPr lang="en-US" sz="3200" b="1" dirty="0"/>
              <a:t> de </a:t>
            </a:r>
            <a:r>
              <a:rPr lang="en-US" sz="3200" b="1" dirty="0" err="1"/>
              <a:t>Justiça</a:t>
            </a:r>
            <a:r>
              <a:rPr lang="en-US" sz="3200" b="1" dirty="0"/>
              <a:t> </a:t>
            </a:r>
            <a:r>
              <a:rPr lang="en-US" sz="3200" b="1" dirty="0" err="1"/>
              <a:t>Eletrônico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778620"/>
            <a:ext cx="696524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Art. 231.</a:t>
            </a:r>
          </a:p>
          <a:p>
            <a:endParaRPr lang="en-US" dirty="0"/>
          </a:p>
          <a:p>
            <a:r>
              <a:rPr lang="en-US" dirty="0"/>
              <a:t>[</a:t>
            </a:r>
            <a:r>
              <a:rPr lang="mr-IN" dirty="0"/>
              <a:t>…</a:t>
            </a:r>
            <a:r>
              <a:rPr lang="en-US" dirty="0"/>
              <a:t>]</a:t>
            </a:r>
          </a:p>
          <a:p>
            <a:endParaRPr lang="en-US" dirty="0"/>
          </a:p>
          <a:p>
            <a:r>
              <a:rPr lang="en-US" dirty="0"/>
              <a:t>VII - a data de </a:t>
            </a:r>
            <a:r>
              <a:rPr lang="en-US" b="1" i="1" u="sng" dirty="0" err="1"/>
              <a:t>publicação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a </a:t>
            </a:r>
            <a:r>
              <a:rPr lang="en-US" dirty="0" err="1"/>
              <a:t>intimação</a:t>
            </a:r>
            <a:r>
              <a:rPr lang="en-US" dirty="0"/>
              <a:t> se der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b="1" i="1" u="sng" dirty="0" err="1"/>
              <a:t>Diário</a:t>
            </a:r>
            <a:r>
              <a:rPr lang="en-US" b="1" i="1" u="sng" dirty="0"/>
              <a:t> da </a:t>
            </a:r>
            <a:r>
              <a:rPr lang="en-US" b="1" i="1" u="sng" dirty="0" err="1"/>
              <a:t>Justiça</a:t>
            </a:r>
            <a:r>
              <a:rPr lang="en-US" b="1" i="1" u="sng" dirty="0"/>
              <a:t> </a:t>
            </a:r>
            <a:r>
              <a:rPr lang="en-US" b="1" i="1" u="sng" dirty="0" err="1"/>
              <a:t>impresso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eletrônico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152997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tura de Tela 2018-03-20 às 11.03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8" y="824924"/>
            <a:ext cx="7410781" cy="50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952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tura de Tela 2018-03-20 às 11.08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952" y="1041400"/>
            <a:ext cx="6900144" cy="476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86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Intimação</a:t>
            </a:r>
            <a:r>
              <a:rPr lang="en-US" sz="3200" b="1" dirty="0"/>
              <a:t> </a:t>
            </a:r>
            <a:r>
              <a:rPr lang="en-US" sz="3200" b="1" dirty="0" err="1"/>
              <a:t>por</a:t>
            </a:r>
            <a:r>
              <a:rPr lang="en-US" sz="3200" b="1" dirty="0"/>
              <a:t> </a:t>
            </a:r>
            <a:r>
              <a:rPr lang="en-US" sz="3200" b="1" dirty="0" err="1"/>
              <a:t>Diário</a:t>
            </a:r>
            <a:r>
              <a:rPr lang="en-US" sz="3200" b="1" dirty="0"/>
              <a:t> de </a:t>
            </a:r>
            <a:r>
              <a:rPr lang="en-US" sz="3200" b="1" dirty="0" err="1"/>
              <a:t>Justiça</a:t>
            </a:r>
            <a:r>
              <a:rPr lang="en-US" sz="3200" b="1" dirty="0"/>
              <a:t> </a:t>
            </a:r>
            <a:r>
              <a:rPr lang="en-US" sz="3200" b="1" dirty="0" err="1"/>
              <a:t>Eletrônico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182642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Franklin Gothic Book"/>
                <a:cs typeface="Franklin Gothic Book"/>
              </a:rPr>
              <a:t>Art. 224.  </a:t>
            </a:r>
          </a:p>
          <a:p>
            <a:pPr algn="ctr"/>
            <a:endParaRPr lang="en-US" dirty="0">
              <a:latin typeface="Franklin Gothic Book"/>
              <a:cs typeface="Franklin Gothic Book"/>
            </a:endParaRPr>
          </a:p>
          <a:p>
            <a:pPr algn="ctr"/>
            <a:r>
              <a:rPr lang="en-US" dirty="0">
                <a:latin typeface="Franklin Gothic Book"/>
                <a:cs typeface="Franklin Gothic Book"/>
              </a:rPr>
              <a:t>[</a:t>
            </a:r>
            <a:r>
              <a:rPr lang="mr-IN" dirty="0">
                <a:latin typeface="Franklin Gothic Book"/>
                <a:cs typeface="Franklin Gothic Book"/>
              </a:rPr>
              <a:t>…</a:t>
            </a:r>
            <a:r>
              <a:rPr lang="en-US" dirty="0">
                <a:latin typeface="Franklin Gothic Book"/>
                <a:cs typeface="Franklin Gothic Book"/>
              </a:rPr>
              <a:t>]</a:t>
            </a:r>
          </a:p>
          <a:p>
            <a:pPr algn="ctr"/>
            <a:endParaRPr lang="en-US" dirty="0">
              <a:latin typeface="Franklin Gothic Book"/>
              <a:cs typeface="Franklin Gothic Book"/>
            </a:endParaRPr>
          </a:p>
          <a:p>
            <a:pPr algn="ctr"/>
            <a:r>
              <a:rPr lang="en-US" dirty="0">
                <a:latin typeface="Franklin Gothic Book"/>
                <a:cs typeface="Franklin Gothic Book"/>
              </a:rPr>
              <a:t>§ 2</a:t>
            </a:r>
            <a:r>
              <a:rPr lang="en-US" baseline="30000" dirty="0">
                <a:latin typeface="Franklin Gothic Book"/>
                <a:cs typeface="Franklin Gothic Book"/>
              </a:rPr>
              <a:t>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Considera</a:t>
            </a:r>
            <a:r>
              <a:rPr lang="en-US" b="1" dirty="0">
                <a:latin typeface="Franklin Gothic Book"/>
                <a:cs typeface="Franklin Gothic Book"/>
              </a:rPr>
              <a:t>-se </a:t>
            </a:r>
            <a:r>
              <a:rPr lang="en-US" b="1" dirty="0" err="1">
                <a:latin typeface="Franklin Gothic Book"/>
                <a:cs typeface="Franklin Gothic Book"/>
              </a:rPr>
              <a:t>como</a:t>
            </a:r>
            <a:r>
              <a:rPr lang="en-US" b="1" dirty="0">
                <a:latin typeface="Franklin Gothic Book"/>
                <a:cs typeface="Franklin Gothic Book"/>
              </a:rPr>
              <a:t> data de </a:t>
            </a:r>
            <a:r>
              <a:rPr lang="en-US" b="1" dirty="0" err="1">
                <a:latin typeface="Franklin Gothic Book"/>
                <a:cs typeface="Franklin Gothic Book"/>
              </a:rPr>
              <a:t>publicação</a:t>
            </a:r>
            <a:r>
              <a:rPr lang="en-US" b="1" dirty="0">
                <a:latin typeface="Franklin Gothic Book"/>
                <a:cs typeface="Franklin Gothic Book"/>
              </a:rPr>
              <a:t> o </a:t>
            </a:r>
            <a:r>
              <a:rPr lang="en-US" b="1" dirty="0" err="1">
                <a:latin typeface="Franklin Gothic Book"/>
                <a:cs typeface="Franklin Gothic Book"/>
              </a:rPr>
              <a:t>primeiro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dia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útil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seguinte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ao</a:t>
            </a:r>
            <a:r>
              <a:rPr lang="en-US" b="1" dirty="0">
                <a:latin typeface="Franklin Gothic Book"/>
                <a:cs typeface="Franklin Gothic Book"/>
              </a:rPr>
              <a:t> da </a:t>
            </a:r>
            <a:r>
              <a:rPr lang="en-US" b="1" dirty="0" err="1">
                <a:latin typeface="Franklin Gothic Book"/>
                <a:cs typeface="Franklin Gothic Book"/>
              </a:rPr>
              <a:t>disponibilização</a:t>
            </a:r>
            <a:r>
              <a:rPr lang="en-US" b="1" dirty="0">
                <a:latin typeface="Franklin Gothic Book"/>
                <a:cs typeface="Franklin Gothic Book"/>
              </a:rPr>
              <a:t> da </a:t>
            </a:r>
            <a:r>
              <a:rPr lang="en-US" b="1" dirty="0" err="1">
                <a:latin typeface="Franklin Gothic Book"/>
                <a:cs typeface="Franklin Gothic Book"/>
              </a:rPr>
              <a:t>informação</a:t>
            </a:r>
            <a:r>
              <a:rPr lang="en-US" b="1" dirty="0">
                <a:latin typeface="Franklin Gothic Book"/>
                <a:cs typeface="Franklin Gothic Book"/>
              </a:rPr>
              <a:t> no </a:t>
            </a:r>
            <a:r>
              <a:rPr lang="en-US" b="1" dirty="0" err="1">
                <a:latin typeface="Franklin Gothic Book"/>
                <a:cs typeface="Franklin Gothic Book"/>
              </a:rPr>
              <a:t>Diário</a:t>
            </a:r>
            <a:r>
              <a:rPr lang="en-US" b="1" dirty="0">
                <a:latin typeface="Franklin Gothic Book"/>
                <a:cs typeface="Franklin Gothic Book"/>
              </a:rPr>
              <a:t> da </a:t>
            </a:r>
            <a:r>
              <a:rPr lang="en-US" b="1" dirty="0" err="1">
                <a:latin typeface="Franklin Gothic Book"/>
                <a:cs typeface="Franklin Gothic Book"/>
              </a:rPr>
              <a:t>Justiça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eletrônico</a:t>
            </a:r>
            <a:r>
              <a:rPr lang="en-US" dirty="0">
                <a:latin typeface="Franklin Gothic Book"/>
                <a:cs typeface="Franklin Gothic Book"/>
              </a:rPr>
              <a:t>.</a:t>
            </a:r>
          </a:p>
          <a:p>
            <a:pPr algn="ctr"/>
            <a:endParaRPr lang="en-US" dirty="0">
              <a:latin typeface="Franklin Gothic Book"/>
              <a:cs typeface="Franklin Gothic Book"/>
            </a:endParaRPr>
          </a:p>
          <a:p>
            <a:pPr algn="ctr"/>
            <a:endParaRPr lang="en-US" dirty="0">
              <a:latin typeface="Franklin Gothic Book"/>
              <a:cs typeface="Franklin Gothic Book"/>
            </a:endParaRPr>
          </a:p>
          <a:p>
            <a:pPr algn="ctr"/>
            <a:r>
              <a:rPr lang="en-US" dirty="0">
                <a:latin typeface="Franklin Gothic Book"/>
                <a:cs typeface="Franklin Gothic Book"/>
              </a:rPr>
              <a:t>§ 3</a:t>
            </a:r>
            <a:r>
              <a:rPr lang="en-US" baseline="30000" dirty="0">
                <a:latin typeface="Franklin Gothic Book"/>
                <a:cs typeface="Franklin Gothic Book"/>
              </a:rPr>
              <a:t>o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b="1" i="1" dirty="0" err="1">
                <a:latin typeface="Franklin Gothic Book"/>
                <a:cs typeface="Franklin Gothic Book"/>
              </a:rPr>
              <a:t>contagem</a:t>
            </a:r>
            <a:r>
              <a:rPr lang="en-US" b="1" i="1" dirty="0">
                <a:latin typeface="Franklin Gothic Book"/>
                <a:cs typeface="Franklin Gothic Book"/>
              </a:rPr>
              <a:t> do </a:t>
            </a:r>
            <a:r>
              <a:rPr lang="en-US" b="1" i="1" dirty="0" err="1">
                <a:latin typeface="Franklin Gothic Book"/>
                <a:cs typeface="Franklin Gothic Book"/>
              </a:rPr>
              <a:t>prazo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terá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início</a:t>
            </a:r>
            <a:r>
              <a:rPr lang="en-US" b="1" i="1" dirty="0">
                <a:latin typeface="Franklin Gothic Book"/>
                <a:cs typeface="Franklin Gothic Book"/>
              </a:rPr>
              <a:t> no </a:t>
            </a:r>
            <a:r>
              <a:rPr lang="en-US" b="1" i="1" dirty="0" err="1">
                <a:latin typeface="Franklin Gothic Book"/>
                <a:cs typeface="Franklin Gothic Book"/>
              </a:rPr>
              <a:t>primeiro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dia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útil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que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seguir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ao</a:t>
            </a:r>
            <a:r>
              <a:rPr lang="en-US" b="1" i="1" dirty="0">
                <a:latin typeface="Franklin Gothic Book"/>
                <a:cs typeface="Franklin Gothic Book"/>
              </a:rPr>
              <a:t> da </a:t>
            </a:r>
            <a:r>
              <a:rPr lang="en-US" b="1" i="1" dirty="0" err="1">
                <a:latin typeface="Franklin Gothic Book"/>
                <a:cs typeface="Franklin Gothic Book"/>
              </a:rPr>
              <a:t>publicação</a:t>
            </a:r>
            <a:r>
              <a:rPr lang="en-US" dirty="0">
                <a:latin typeface="Franklin Gothic Book"/>
                <a:cs typeface="Franklin Gothic Boo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6533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Litisconsórcio</a:t>
            </a:r>
            <a:r>
              <a:rPr lang="en-US" sz="3200" b="1" dirty="0"/>
              <a:t> e </a:t>
            </a:r>
            <a:r>
              <a:rPr lang="en-US" sz="3200" b="1" dirty="0" err="1"/>
              <a:t>Contagem</a:t>
            </a:r>
            <a:r>
              <a:rPr lang="en-US" sz="3200" b="1" dirty="0"/>
              <a:t> dos </a:t>
            </a:r>
            <a:r>
              <a:rPr lang="en-US" sz="3200" b="1" dirty="0" err="1"/>
              <a:t>Prazos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60805944"/>
              </p:ext>
            </p:extLst>
          </p:nvPr>
        </p:nvGraphicFramePr>
        <p:xfrm>
          <a:off x="1550186" y="196004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34317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Litisconsórcio</a:t>
            </a:r>
            <a:r>
              <a:rPr lang="en-US" sz="3200" b="1" dirty="0"/>
              <a:t> e </a:t>
            </a:r>
            <a:r>
              <a:rPr lang="en-US" sz="3200" b="1" dirty="0" err="1"/>
              <a:t>Contagem</a:t>
            </a:r>
            <a:r>
              <a:rPr lang="en-US" sz="3200" b="1" dirty="0"/>
              <a:t> dos </a:t>
            </a:r>
            <a:r>
              <a:rPr lang="en-US" sz="3200" b="1" dirty="0" err="1"/>
              <a:t>Prazos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19515273"/>
              </p:ext>
            </p:extLst>
          </p:nvPr>
        </p:nvGraphicFramePr>
        <p:xfrm>
          <a:off x="1550186" y="196004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97677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Ato</a:t>
            </a:r>
            <a:r>
              <a:rPr lang="en-US" sz="3200" b="1" dirty="0"/>
              <a:t> a </a:t>
            </a:r>
            <a:r>
              <a:rPr lang="en-US" sz="3200" b="1" dirty="0" err="1"/>
              <a:t>ser</a:t>
            </a:r>
            <a:r>
              <a:rPr lang="en-US" sz="3200" b="1" dirty="0"/>
              <a:t> </a:t>
            </a:r>
            <a:r>
              <a:rPr lang="en-US" sz="3200" b="1" dirty="0" err="1"/>
              <a:t>Praticado</a:t>
            </a:r>
            <a:r>
              <a:rPr lang="en-US" sz="3200" b="1" dirty="0"/>
              <a:t> </a:t>
            </a:r>
            <a:r>
              <a:rPr lang="en-US" sz="3200" b="1" dirty="0" err="1"/>
              <a:t>pela</a:t>
            </a:r>
            <a:r>
              <a:rPr lang="en-US" sz="3200" b="1" dirty="0"/>
              <a:t> Parte </a:t>
            </a:r>
          </a:p>
        </p:txBody>
      </p:sp>
      <p:sp>
        <p:nvSpPr>
          <p:cNvPr id="4" name="Rectangle 3"/>
          <p:cNvSpPr/>
          <p:nvPr/>
        </p:nvSpPr>
        <p:spPr>
          <a:xfrm>
            <a:off x="1348605" y="2020068"/>
            <a:ext cx="645497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Art. 231. 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[</a:t>
            </a:r>
            <a:r>
              <a:rPr lang="mr-IN" sz="2000" dirty="0"/>
              <a:t>…</a:t>
            </a:r>
            <a:r>
              <a:rPr lang="en-US" sz="2000" dirty="0"/>
              <a:t>]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§ 3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Quando</a:t>
            </a:r>
            <a:r>
              <a:rPr lang="en-US" sz="2000" dirty="0"/>
              <a:t> o </a:t>
            </a:r>
            <a:r>
              <a:rPr lang="en-US" sz="2000" b="1" i="1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tiver</a:t>
            </a:r>
            <a:r>
              <a:rPr lang="en-US" sz="2000" dirty="0"/>
              <a:t> de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praticado</a:t>
            </a:r>
            <a:r>
              <a:rPr lang="en-US" sz="2000" dirty="0"/>
              <a:t> </a:t>
            </a:r>
            <a:r>
              <a:rPr lang="en-US" sz="2000" b="1" i="1" dirty="0" err="1"/>
              <a:t>diretamente</a:t>
            </a:r>
            <a:r>
              <a:rPr lang="en-US" sz="2000" b="1" i="1" dirty="0"/>
              <a:t> </a:t>
            </a:r>
            <a:r>
              <a:rPr lang="en-US" sz="2000" b="1" i="1" dirty="0" err="1"/>
              <a:t>pela</a:t>
            </a:r>
            <a:r>
              <a:rPr lang="en-US" sz="2000" b="1" i="1" dirty="0"/>
              <a:t> parte </a:t>
            </a:r>
            <a:r>
              <a:rPr lang="en-US" sz="2000" b="1" i="1" dirty="0" err="1"/>
              <a:t>ou</a:t>
            </a:r>
            <a:r>
              <a:rPr lang="en-US" sz="2000" b="1" i="1" dirty="0"/>
              <a:t> </a:t>
            </a:r>
            <a:r>
              <a:rPr lang="en-US" sz="2000" b="1" i="1" dirty="0" err="1"/>
              <a:t>por</a:t>
            </a:r>
            <a:r>
              <a:rPr lang="en-US" sz="2000" b="1" i="1" dirty="0"/>
              <a:t> </a:t>
            </a:r>
            <a:r>
              <a:rPr lang="en-US" sz="2000" b="1" i="1" dirty="0" err="1"/>
              <a:t>quem</a:t>
            </a:r>
            <a:r>
              <a:rPr lang="en-US" sz="2000" b="1" i="1" dirty="0"/>
              <a:t>, de </a:t>
            </a:r>
            <a:r>
              <a:rPr lang="en-US" sz="2000" b="1" i="1" dirty="0" err="1"/>
              <a:t>qualquer</a:t>
            </a:r>
            <a:r>
              <a:rPr lang="en-US" sz="2000" b="1" i="1" dirty="0"/>
              <a:t> forma, </a:t>
            </a:r>
            <a:r>
              <a:rPr lang="en-US" sz="2000" b="1" i="1" dirty="0" err="1"/>
              <a:t>participe</a:t>
            </a:r>
            <a:r>
              <a:rPr lang="en-US" sz="2000" b="1" i="1" dirty="0"/>
              <a:t> do </a:t>
            </a:r>
            <a:r>
              <a:rPr lang="en-US" sz="2000" b="1" i="1" dirty="0" err="1"/>
              <a:t>processo</a:t>
            </a:r>
            <a:r>
              <a:rPr lang="en-US" sz="2000" b="1" i="1" dirty="0"/>
              <a:t>, </a:t>
            </a:r>
            <a:r>
              <a:rPr lang="en-US" sz="2000" b="1" i="1" dirty="0" err="1"/>
              <a:t>sem</a:t>
            </a:r>
            <a:r>
              <a:rPr lang="en-US" sz="2000" b="1" i="1" dirty="0"/>
              <a:t> a </a:t>
            </a:r>
            <a:r>
              <a:rPr lang="en-US" sz="2000" b="1" i="1" dirty="0" err="1"/>
              <a:t>intermediação</a:t>
            </a:r>
            <a:r>
              <a:rPr lang="en-US" sz="2000" b="1" i="1" dirty="0"/>
              <a:t> de </a:t>
            </a:r>
            <a:r>
              <a:rPr lang="en-US" sz="2000" b="1" i="1" dirty="0" err="1"/>
              <a:t>representante</a:t>
            </a:r>
            <a:r>
              <a:rPr lang="en-US" sz="2000" b="1" i="1" dirty="0"/>
              <a:t> judicial</a:t>
            </a:r>
            <a:r>
              <a:rPr lang="en-US" sz="2000" dirty="0"/>
              <a:t>, o </a:t>
            </a:r>
            <a:r>
              <a:rPr lang="en-US" sz="2000" b="1" i="1" u="sng" dirty="0" err="1"/>
              <a:t>dia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começo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prazo</a:t>
            </a:r>
            <a:r>
              <a:rPr lang="en-US" sz="2000" b="1" i="1" u="sng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cumprimento</a:t>
            </a:r>
            <a:r>
              <a:rPr lang="en-US" sz="2000" dirty="0"/>
              <a:t> da </a:t>
            </a:r>
            <a:r>
              <a:rPr lang="en-US" sz="2000" dirty="0" err="1"/>
              <a:t>determinação</a:t>
            </a:r>
            <a:r>
              <a:rPr lang="en-US" sz="2000" dirty="0"/>
              <a:t> judicial </a:t>
            </a:r>
            <a:r>
              <a:rPr lang="en-US" sz="2000" dirty="0" err="1"/>
              <a:t>corresponderá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b="1" i="1" u="sng" dirty="0"/>
              <a:t>data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se der a </a:t>
            </a:r>
            <a:r>
              <a:rPr lang="en-US" sz="2000" b="1" i="1" u="sng" dirty="0" err="1"/>
              <a:t>comunicação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69210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Questões</a:t>
            </a:r>
            <a:r>
              <a:rPr lang="en-US" b="1" dirty="0"/>
              <a:t> e </a:t>
            </a:r>
            <a:r>
              <a:rPr lang="en-US" b="1" dirty="0" err="1"/>
              <a:t>Observações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469647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4305365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33544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754779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17013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9949</TotalTime>
  <Words>1166</Words>
  <Application>Microsoft Macintosh PowerPoint</Application>
  <PresentationFormat>Apresentação na tela (4:3)</PresentationFormat>
  <Paragraphs>196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5" baseType="lpstr">
      <vt:lpstr>Brush Script MT</vt:lpstr>
      <vt:lpstr>Constantia</vt:lpstr>
      <vt:lpstr>Franklin Gothic Book</vt:lpstr>
      <vt:lpstr>Rage Italic</vt:lpstr>
      <vt:lpstr>Wingdings</vt:lpstr>
      <vt:lpstr>Pushpin</vt:lpstr>
      <vt:lpstr>Forma dos Atos Processuais</vt:lpstr>
      <vt:lpstr>Prazos Processuais (terminologias)</vt:lpstr>
      <vt:lpstr>Prazos Processuais (terminologias)</vt:lpstr>
      <vt:lpstr>Prazos Processuais (terminologias)</vt:lpstr>
      <vt:lpstr>Características Gerais</vt:lpstr>
      <vt:lpstr>Prazos Processuais (características gerais)</vt:lpstr>
      <vt:lpstr>Prazos Processuais (características gerais)</vt:lpstr>
      <vt:lpstr>Prazos Processuais (características gerais)</vt:lpstr>
      <vt:lpstr>Apresentação do PowerPoint</vt:lpstr>
      <vt:lpstr>Preclusão Temporal</vt:lpstr>
      <vt:lpstr>Peremptórios e Dilatórios</vt:lpstr>
      <vt:lpstr>Renúncia</vt:lpstr>
      <vt:lpstr>Suspensão dos Prazos Processuais</vt:lpstr>
      <vt:lpstr>Prazos Processuais (suspensão)</vt:lpstr>
      <vt:lpstr>Apresentação do PowerPoint</vt:lpstr>
      <vt:lpstr>Apresentação do PowerPoint</vt:lpstr>
      <vt:lpstr>Apresentação do PowerPoint</vt:lpstr>
      <vt:lpstr>Apresentação do PowerPoint</vt:lpstr>
      <vt:lpstr>Cômputo dos Prazos Processuais</vt:lpstr>
      <vt:lpstr>Prazos Processuais (cômputo)</vt:lpstr>
      <vt:lpstr>Dia do Começo do Prazo (art. 231, CPC)</vt:lpstr>
      <vt:lpstr>Apresentação do PowerPoint</vt:lpstr>
      <vt:lpstr>Citação ou Intimação por Carta (precatória, rogatória ou de ordem)</vt:lpstr>
      <vt:lpstr>Citação ou Intimação Eletrônica</vt:lpstr>
      <vt:lpstr>Citação ou Intimação Eletrônica</vt:lpstr>
      <vt:lpstr>Apresentação do PowerPoint</vt:lpstr>
      <vt:lpstr>Citação ou Intimação Eletrônica</vt:lpstr>
      <vt:lpstr>Citação ou Intimação Eletrônica</vt:lpstr>
      <vt:lpstr>Retirada ou Remessa dos Autos em Carga</vt:lpstr>
      <vt:lpstr>Intimação por Diário de Justiça Eletrônico</vt:lpstr>
      <vt:lpstr>Apresentação do PowerPoint</vt:lpstr>
      <vt:lpstr>Apresentação do PowerPoint</vt:lpstr>
      <vt:lpstr>Intimação por Diário de Justiça Eletrônico</vt:lpstr>
      <vt:lpstr>Litisconsórcio e Contagem dos Prazos</vt:lpstr>
      <vt:lpstr>Litisconsórcio e Contagem dos Prazos</vt:lpstr>
      <vt:lpstr>Ato a ser Praticado pela Parte </vt:lpstr>
      <vt:lpstr>Questões e Observações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 dos Atos Processuais</dc:title>
  <dc:creator>Rafael Menezes</dc:creator>
  <cp:lastModifiedBy>Rafael Menezes</cp:lastModifiedBy>
  <cp:revision>30</cp:revision>
  <dcterms:created xsi:type="dcterms:W3CDTF">2018-03-19T15:57:24Z</dcterms:created>
  <dcterms:modified xsi:type="dcterms:W3CDTF">2019-04-22T13:51:27Z</dcterms:modified>
</cp:coreProperties>
</file>