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0" r:id="rId3"/>
    <p:sldId id="297" r:id="rId4"/>
    <p:sldId id="258" r:id="rId5"/>
    <p:sldId id="266" r:id="rId6"/>
    <p:sldId id="263" r:id="rId7"/>
    <p:sldId id="299" r:id="rId8"/>
    <p:sldId id="265" r:id="rId9"/>
    <p:sldId id="267" r:id="rId10"/>
    <p:sldId id="268" r:id="rId11"/>
    <p:sldId id="269" r:id="rId12"/>
    <p:sldId id="264" r:id="rId13"/>
    <p:sldId id="344" r:id="rId14"/>
    <p:sldId id="298" r:id="rId15"/>
    <p:sldId id="271" r:id="rId16"/>
    <p:sldId id="272" r:id="rId17"/>
    <p:sldId id="273" r:id="rId18"/>
    <p:sldId id="294" r:id="rId19"/>
    <p:sldId id="274" r:id="rId20"/>
    <p:sldId id="275" r:id="rId21"/>
    <p:sldId id="276" r:id="rId22"/>
    <p:sldId id="277" r:id="rId23"/>
    <p:sldId id="278" r:id="rId24"/>
    <p:sldId id="279" r:id="rId25"/>
    <p:sldId id="300" r:id="rId26"/>
    <p:sldId id="280" r:id="rId27"/>
    <p:sldId id="281" r:id="rId28"/>
    <p:sldId id="301" r:id="rId29"/>
    <p:sldId id="282" r:id="rId30"/>
    <p:sldId id="283" r:id="rId31"/>
    <p:sldId id="284" r:id="rId32"/>
    <p:sldId id="285" r:id="rId33"/>
    <p:sldId id="291" r:id="rId34"/>
    <p:sldId id="286" r:id="rId35"/>
    <p:sldId id="287" r:id="rId36"/>
    <p:sldId id="289" r:id="rId37"/>
    <p:sldId id="292" r:id="rId38"/>
    <p:sldId id="295" r:id="rId39"/>
    <p:sldId id="293" r:id="rId40"/>
    <p:sldId id="296" r:id="rId41"/>
    <p:sldId id="305" r:id="rId42"/>
    <p:sldId id="304" r:id="rId43"/>
    <p:sldId id="306" r:id="rId44"/>
    <p:sldId id="345" r:id="rId45"/>
    <p:sldId id="307" r:id="rId46"/>
    <p:sldId id="337" r:id="rId47"/>
    <p:sldId id="339" r:id="rId48"/>
    <p:sldId id="309" r:id="rId49"/>
    <p:sldId id="311" r:id="rId50"/>
    <p:sldId id="312" r:id="rId51"/>
    <p:sldId id="313" r:id="rId52"/>
    <p:sldId id="314" r:id="rId53"/>
    <p:sldId id="324" r:id="rId54"/>
    <p:sldId id="321" r:id="rId55"/>
    <p:sldId id="315" r:id="rId56"/>
    <p:sldId id="322" r:id="rId57"/>
    <p:sldId id="323" r:id="rId58"/>
    <p:sldId id="316" r:id="rId59"/>
    <p:sldId id="348" r:id="rId60"/>
    <p:sldId id="317" r:id="rId61"/>
    <p:sldId id="349" r:id="rId62"/>
    <p:sldId id="319" r:id="rId63"/>
    <p:sldId id="325" r:id="rId64"/>
    <p:sldId id="326" r:id="rId65"/>
    <p:sldId id="327" r:id="rId66"/>
    <p:sldId id="341" r:id="rId67"/>
    <p:sldId id="343" r:id="rId68"/>
    <p:sldId id="350" r:id="rId69"/>
    <p:sldId id="351" r:id="rId70"/>
    <p:sldId id="342" r:id="rId71"/>
    <p:sldId id="328" r:id="rId72"/>
    <p:sldId id="340" r:id="rId73"/>
    <p:sldId id="329" r:id="rId74"/>
    <p:sldId id="330" r:id="rId75"/>
    <p:sldId id="331" r:id="rId76"/>
    <p:sldId id="332" r:id="rId77"/>
    <p:sldId id="334" r:id="rId78"/>
    <p:sldId id="335" r:id="rId79"/>
    <p:sldId id="336" r:id="rId80"/>
    <p:sldId id="346" r:id="rId81"/>
    <p:sldId id="338" r:id="rId82"/>
    <p:sldId id="347" r:id="rId8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21"/>
  </p:normalViewPr>
  <p:slideViewPr>
    <p:cSldViewPr snapToGrid="0" snapToObjects="1"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4D4D4B-146B-6347-9B64-3B9382AEEFDC}" type="doc">
      <dgm:prSet loTypeId="urn:microsoft.com/office/officeart/2005/8/layout/arrow2" loCatId="" qsTypeId="urn:microsoft.com/office/officeart/2005/8/quickstyle/simple4" qsCatId="simple" csTypeId="urn:microsoft.com/office/officeart/2005/8/colors/accent0_3" csCatId="mainScheme" phldr="1"/>
      <dgm:spPr/>
    </dgm:pt>
    <dgm:pt modelId="{A4BBEAFF-F0FF-2646-A0B4-6DE504218B3F}">
      <dgm:prSet phldrT="[Text]"/>
      <dgm:spPr/>
      <dgm:t>
        <a:bodyPr/>
        <a:lstStyle/>
        <a:p>
          <a:r>
            <a:rPr lang="en-US" b="1" dirty="0" err="1"/>
            <a:t>Propositura</a:t>
          </a:r>
          <a:endParaRPr lang="en-US" b="1" dirty="0"/>
        </a:p>
      </dgm:t>
    </dgm:pt>
    <dgm:pt modelId="{D4D63E1A-8A9D-8241-8998-8893DBB379C4}" type="parTrans" cxnId="{260A84DD-19F6-EF40-B2F5-B80C448DA47E}">
      <dgm:prSet/>
      <dgm:spPr/>
      <dgm:t>
        <a:bodyPr/>
        <a:lstStyle/>
        <a:p>
          <a:endParaRPr lang="en-US"/>
        </a:p>
      </dgm:t>
    </dgm:pt>
    <dgm:pt modelId="{4F8578C6-05A0-2C41-877A-7616EC2FF999}" type="sibTrans" cxnId="{260A84DD-19F6-EF40-B2F5-B80C448DA47E}">
      <dgm:prSet/>
      <dgm:spPr/>
      <dgm:t>
        <a:bodyPr/>
        <a:lstStyle/>
        <a:p>
          <a:endParaRPr lang="en-US"/>
        </a:p>
      </dgm:t>
    </dgm:pt>
    <dgm:pt modelId="{0BE645FF-E40C-A147-BA6D-087DE652BEE5}">
      <dgm:prSet phldrT="[Text]"/>
      <dgm:spPr/>
      <dgm:t>
        <a:bodyPr/>
        <a:lstStyle/>
        <a:p>
          <a:r>
            <a:rPr lang="en-US" b="1" dirty="0" err="1"/>
            <a:t>Citação</a:t>
          </a:r>
          <a:endParaRPr lang="en-US" b="1" dirty="0"/>
        </a:p>
      </dgm:t>
    </dgm:pt>
    <dgm:pt modelId="{EBDA0F3B-C513-204D-91CF-710B4BB5E334}" type="parTrans" cxnId="{26E212AD-25A0-DA46-AC46-2860E8436B4C}">
      <dgm:prSet/>
      <dgm:spPr/>
      <dgm:t>
        <a:bodyPr/>
        <a:lstStyle/>
        <a:p>
          <a:endParaRPr lang="en-US"/>
        </a:p>
      </dgm:t>
    </dgm:pt>
    <dgm:pt modelId="{334E5607-F7E4-5D49-B932-BCAF4E3F8D6D}" type="sibTrans" cxnId="{26E212AD-25A0-DA46-AC46-2860E8436B4C}">
      <dgm:prSet/>
      <dgm:spPr/>
      <dgm:t>
        <a:bodyPr/>
        <a:lstStyle/>
        <a:p>
          <a:endParaRPr lang="en-US"/>
        </a:p>
      </dgm:t>
    </dgm:pt>
    <dgm:pt modelId="{68A6E732-B0E5-7B4B-9D70-15518FD120CD}">
      <dgm:prSet phldrT="[Text]"/>
      <dgm:spPr/>
      <dgm:t>
        <a:bodyPr/>
        <a:lstStyle/>
        <a:p>
          <a:r>
            <a:rPr lang="en-US" b="1" dirty="0" err="1"/>
            <a:t>Saneamento</a:t>
          </a:r>
          <a:endParaRPr lang="en-US" b="1" dirty="0"/>
        </a:p>
      </dgm:t>
    </dgm:pt>
    <dgm:pt modelId="{293FF5BC-C305-B64F-89FE-875007C1CABF}" type="parTrans" cxnId="{FC83624F-F31D-6A47-8AA8-1DE465395C59}">
      <dgm:prSet/>
      <dgm:spPr/>
      <dgm:t>
        <a:bodyPr/>
        <a:lstStyle/>
        <a:p>
          <a:endParaRPr lang="en-US"/>
        </a:p>
      </dgm:t>
    </dgm:pt>
    <dgm:pt modelId="{7D0E3601-18B5-2448-86CF-74D16458A916}" type="sibTrans" cxnId="{FC83624F-F31D-6A47-8AA8-1DE465395C59}">
      <dgm:prSet/>
      <dgm:spPr/>
      <dgm:t>
        <a:bodyPr/>
        <a:lstStyle/>
        <a:p>
          <a:endParaRPr lang="en-US"/>
        </a:p>
      </dgm:t>
    </dgm:pt>
    <dgm:pt modelId="{AC3E0DB1-41A8-F64D-BC4E-13657FE37F9E}" type="pres">
      <dgm:prSet presAssocID="{3D4D4D4B-146B-6347-9B64-3B9382AEEFDC}" presName="arrowDiagram" presStyleCnt="0">
        <dgm:presLayoutVars>
          <dgm:chMax val="5"/>
          <dgm:dir/>
          <dgm:resizeHandles val="exact"/>
        </dgm:presLayoutVars>
      </dgm:prSet>
      <dgm:spPr/>
    </dgm:pt>
    <dgm:pt modelId="{3893D163-BE91-5241-A075-DE2686CE730C}" type="pres">
      <dgm:prSet presAssocID="{3D4D4D4B-146B-6347-9B64-3B9382AEEFDC}" presName="arrow" presStyleLbl="bgShp" presStyleIdx="0" presStyleCnt="1"/>
      <dgm:spPr/>
    </dgm:pt>
    <dgm:pt modelId="{16882982-06AB-994D-9D85-DA1A5FA27654}" type="pres">
      <dgm:prSet presAssocID="{3D4D4D4B-146B-6347-9B64-3B9382AEEFDC}" presName="arrowDiagram3" presStyleCnt="0"/>
      <dgm:spPr/>
    </dgm:pt>
    <dgm:pt modelId="{C952E038-3BF7-4848-8C54-C223C2C1F3D1}" type="pres">
      <dgm:prSet presAssocID="{A4BBEAFF-F0FF-2646-A0B4-6DE504218B3F}" presName="bullet3a" presStyleLbl="node1" presStyleIdx="0" presStyleCnt="3"/>
      <dgm:spPr/>
    </dgm:pt>
    <dgm:pt modelId="{5177CE14-1910-C449-8F95-3694D29B9D9B}" type="pres">
      <dgm:prSet presAssocID="{A4BBEAFF-F0FF-2646-A0B4-6DE504218B3F}" presName="textBox3a" presStyleLbl="revTx" presStyleIdx="0" presStyleCnt="3" custScaleY="51336" custLinFactNeighborX="-1110" custLinFactNeighborY="-572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F1FCD94-C140-C64C-A6EF-C27EB4084CEC}" type="pres">
      <dgm:prSet presAssocID="{0BE645FF-E40C-A147-BA6D-087DE652BEE5}" presName="bullet3b" presStyleLbl="node1" presStyleIdx="1" presStyleCnt="3"/>
      <dgm:spPr/>
    </dgm:pt>
    <dgm:pt modelId="{19E897FA-3BAD-B842-AB65-DFB6D8EC1B4B}" type="pres">
      <dgm:prSet presAssocID="{0BE645FF-E40C-A147-BA6D-087DE652BEE5}" presName="textBox3b" presStyleLbl="revTx" presStyleIdx="1" presStyleCnt="3" custScaleY="25483" custLinFactNeighborY="-2053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5B4DF67-C5BD-CD4D-BA21-5DC14A92EA6E}" type="pres">
      <dgm:prSet presAssocID="{68A6E732-B0E5-7B4B-9D70-15518FD120CD}" presName="bullet3c" presStyleLbl="node1" presStyleIdx="2" presStyleCnt="3"/>
      <dgm:spPr/>
    </dgm:pt>
    <dgm:pt modelId="{64EBEB57-508D-F74E-A756-D733F6CFFAC2}" type="pres">
      <dgm:prSet presAssocID="{68A6E732-B0E5-7B4B-9D70-15518FD120CD}" presName="textBox3c" presStyleLbl="revTx" presStyleIdx="2" presStyleCnt="3" custScaleY="22627" custLinFactNeighborX="-2154" custLinFactNeighborY="-952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27E6A42-3FE9-E04F-879C-9EEBBC0D67B5}" type="presOf" srcId="{0BE645FF-E40C-A147-BA6D-087DE652BEE5}" destId="{19E897FA-3BAD-B842-AB65-DFB6D8EC1B4B}" srcOrd="0" destOrd="0" presId="urn:microsoft.com/office/officeart/2005/8/layout/arrow2"/>
    <dgm:cxn modelId="{26E212AD-25A0-DA46-AC46-2860E8436B4C}" srcId="{3D4D4D4B-146B-6347-9B64-3B9382AEEFDC}" destId="{0BE645FF-E40C-A147-BA6D-087DE652BEE5}" srcOrd="1" destOrd="0" parTransId="{EBDA0F3B-C513-204D-91CF-710B4BB5E334}" sibTransId="{334E5607-F7E4-5D49-B932-BCAF4E3F8D6D}"/>
    <dgm:cxn modelId="{ED00BC8D-5A25-7548-9594-355FB845827D}" type="presOf" srcId="{A4BBEAFF-F0FF-2646-A0B4-6DE504218B3F}" destId="{5177CE14-1910-C449-8F95-3694D29B9D9B}" srcOrd="0" destOrd="0" presId="urn:microsoft.com/office/officeart/2005/8/layout/arrow2"/>
    <dgm:cxn modelId="{DB280952-7D7C-4D48-8876-3C36F112C5CB}" type="presOf" srcId="{68A6E732-B0E5-7B4B-9D70-15518FD120CD}" destId="{64EBEB57-508D-F74E-A756-D733F6CFFAC2}" srcOrd="0" destOrd="0" presId="urn:microsoft.com/office/officeart/2005/8/layout/arrow2"/>
    <dgm:cxn modelId="{FC83624F-F31D-6A47-8AA8-1DE465395C59}" srcId="{3D4D4D4B-146B-6347-9B64-3B9382AEEFDC}" destId="{68A6E732-B0E5-7B4B-9D70-15518FD120CD}" srcOrd="2" destOrd="0" parTransId="{293FF5BC-C305-B64F-89FE-875007C1CABF}" sibTransId="{7D0E3601-18B5-2448-86CF-74D16458A916}"/>
    <dgm:cxn modelId="{260A84DD-19F6-EF40-B2F5-B80C448DA47E}" srcId="{3D4D4D4B-146B-6347-9B64-3B9382AEEFDC}" destId="{A4BBEAFF-F0FF-2646-A0B4-6DE504218B3F}" srcOrd="0" destOrd="0" parTransId="{D4D63E1A-8A9D-8241-8998-8893DBB379C4}" sibTransId="{4F8578C6-05A0-2C41-877A-7616EC2FF999}"/>
    <dgm:cxn modelId="{A52A0906-DBC5-6D4F-86C2-0434A597AA0D}" type="presOf" srcId="{3D4D4D4B-146B-6347-9B64-3B9382AEEFDC}" destId="{AC3E0DB1-41A8-F64D-BC4E-13657FE37F9E}" srcOrd="0" destOrd="0" presId="urn:microsoft.com/office/officeart/2005/8/layout/arrow2"/>
    <dgm:cxn modelId="{6BBCDB96-3149-6D48-B4DA-1D9C39C71042}" type="presParOf" srcId="{AC3E0DB1-41A8-F64D-BC4E-13657FE37F9E}" destId="{3893D163-BE91-5241-A075-DE2686CE730C}" srcOrd="0" destOrd="0" presId="urn:microsoft.com/office/officeart/2005/8/layout/arrow2"/>
    <dgm:cxn modelId="{3D4D5126-1DE0-A34E-B1FB-51850725540F}" type="presParOf" srcId="{AC3E0DB1-41A8-F64D-BC4E-13657FE37F9E}" destId="{16882982-06AB-994D-9D85-DA1A5FA27654}" srcOrd="1" destOrd="0" presId="urn:microsoft.com/office/officeart/2005/8/layout/arrow2"/>
    <dgm:cxn modelId="{6A991FDA-BF5F-9549-8B07-E79F3B07AC0C}" type="presParOf" srcId="{16882982-06AB-994D-9D85-DA1A5FA27654}" destId="{C952E038-3BF7-4848-8C54-C223C2C1F3D1}" srcOrd="0" destOrd="0" presId="urn:microsoft.com/office/officeart/2005/8/layout/arrow2"/>
    <dgm:cxn modelId="{2A5441E4-A3B0-6B40-814E-F68389B15BE4}" type="presParOf" srcId="{16882982-06AB-994D-9D85-DA1A5FA27654}" destId="{5177CE14-1910-C449-8F95-3694D29B9D9B}" srcOrd="1" destOrd="0" presId="urn:microsoft.com/office/officeart/2005/8/layout/arrow2"/>
    <dgm:cxn modelId="{CEE2A514-BC28-A949-A2D3-58B9A59532B5}" type="presParOf" srcId="{16882982-06AB-994D-9D85-DA1A5FA27654}" destId="{EF1FCD94-C140-C64C-A6EF-C27EB4084CEC}" srcOrd="2" destOrd="0" presId="urn:microsoft.com/office/officeart/2005/8/layout/arrow2"/>
    <dgm:cxn modelId="{67E9BE08-FC2E-914D-90C3-437AB215274E}" type="presParOf" srcId="{16882982-06AB-994D-9D85-DA1A5FA27654}" destId="{19E897FA-3BAD-B842-AB65-DFB6D8EC1B4B}" srcOrd="3" destOrd="0" presId="urn:microsoft.com/office/officeart/2005/8/layout/arrow2"/>
    <dgm:cxn modelId="{BD42ED66-84A6-AF41-A981-0C124C242A1D}" type="presParOf" srcId="{16882982-06AB-994D-9D85-DA1A5FA27654}" destId="{15B4DF67-C5BD-CD4D-BA21-5DC14A92EA6E}" srcOrd="4" destOrd="0" presId="urn:microsoft.com/office/officeart/2005/8/layout/arrow2"/>
    <dgm:cxn modelId="{01DEAF67-1544-AC4C-8CB4-BF4818A3C93B}" type="presParOf" srcId="{16882982-06AB-994D-9D85-DA1A5FA27654}" destId="{64EBEB57-508D-F74E-A756-D733F6CFFAC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CAFEC9-E839-C342-90F2-B978864D4F78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E24F046F-E7CA-DE43-BB5F-9269FCC28893}">
      <dgm:prSet phldrT="[Text]"/>
      <dgm:spPr/>
      <dgm:t>
        <a:bodyPr/>
        <a:lstStyle/>
        <a:p>
          <a:r>
            <a:rPr lang="en-US" dirty="0" err="1"/>
            <a:t>Consentimento</a:t>
          </a:r>
          <a:r>
            <a:rPr lang="en-US" dirty="0"/>
            <a:t> </a:t>
          </a:r>
          <a:r>
            <a:rPr lang="en-US" dirty="0" err="1"/>
            <a:t>Expresso</a:t>
          </a:r>
          <a:endParaRPr lang="en-US" dirty="0"/>
        </a:p>
      </dgm:t>
    </dgm:pt>
    <dgm:pt modelId="{8C61AA70-3C00-D444-AAE4-44B9A80F71C6}" type="parTrans" cxnId="{C7DED83C-3B1E-794F-8FE2-A400CD09618D}">
      <dgm:prSet/>
      <dgm:spPr/>
      <dgm:t>
        <a:bodyPr/>
        <a:lstStyle/>
        <a:p>
          <a:endParaRPr lang="en-US"/>
        </a:p>
      </dgm:t>
    </dgm:pt>
    <dgm:pt modelId="{4EE4A88C-3C6E-854C-9622-46698B34C50A}" type="sibTrans" cxnId="{C7DED83C-3B1E-794F-8FE2-A400CD09618D}">
      <dgm:prSet/>
      <dgm:spPr/>
      <dgm:t>
        <a:bodyPr/>
        <a:lstStyle/>
        <a:p>
          <a:endParaRPr lang="en-US"/>
        </a:p>
      </dgm:t>
    </dgm:pt>
    <dgm:pt modelId="{8653A9CB-65FF-6C4C-B446-E2ADE96B3AFB}">
      <dgm:prSet phldrT="[Text]"/>
      <dgm:spPr/>
      <dgm:t>
        <a:bodyPr/>
        <a:lstStyle/>
        <a:p>
          <a:r>
            <a:rPr lang="en-US" dirty="0" err="1"/>
            <a:t>Consentimento</a:t>
          </a:r>
          <a:r>
            <a:rPr lang="en-US" dirty="0"/>
            <a:t> </a:t>
          </a:r>
          <a:r>
            <a:rPr lang="en-US" dirty="0" err="1"/>
            <a:t>Tácito</a:t>
          </a:r>
          <a:endParaRPr lang="en-US" dirty="0"/>
        </a:p>
      </dgm:t>
    </dgm:pt>
    <dgm:pt modelId="{DE339F41-C731-554F-96D3-315C456012DA}" type="parTrans" cxnId="{C9C874B8-91F4-4240-AEC7-832EBFB88EB7}">
      <dgm:prSet/>
      <dgm:spPr/>
      <dgm:t>
        <a:bodyPr/>
        <a:lstStyle/>
        <a:p>
          <a:endParaRPr lang="en-US"/>
        </a:p>
      </dgm:t>
    </dgm:pt>
    <dgm:pt modelId="{36B193BB-2313-9D46-86AE-4825A99054D1}" type="sibTrans" cxnId="{C9C874B8-91F4-4240-AEC7-832EBFB88EB7}">
      <dgm:prSet/>
      <dgm:spPr/>
      <dgm:t>
        <a:bodyPr/>
        <a:lstStyle/>
        <a:p>
          <a:endParaRPr lang="en-US"/>
        </a:p>
      </dgm:t>
    </dgm:pt>
    <dgm:pt modelId="{56175A23-4297-3D45-97BC-651364CF0F81}">
      <dgm:prSet phldrT="[Text]"/>
      <dgm:spPr/>
      <dgm:t>
        <a:bodyPr/>
        <a:lstStyle/>
        <a:p>
          <a:r>
            <a:rPr lang="en-US" dirty="0" err="1"/>
            <a:t>Juntada</a:t>
          </a:r>
          <a:r>
            <a:rPr lang="en-US" dirty="0"/>
            <a:t> do AR</a:t>
          </a:r>
        </a:p>
      </dgm:t>
    </dgm:pt>
    <dgm:pt modelId="{1154E30F-0C4D-C341-ACD9-E5184608C2DF}" type="parTrans" cxnId="{77B455E1-3EB0-784F-B9A9-81EB629768EA}">
      <dgm:prSet/>
      <dgm:spPr/>
      <dgm:t>
        <a:bodyPr/>
        <a:lstStyle/>
        <a:p>
          <a:endParaRPr lang="en-US"/>
        </a:p>
      </dgm:t>
    </dgm:pt>
    <dgm:pt modelId="{1D96D83A-BD2A-2B40-8A99-FBEFEB5D94D5}" type="sibTrans" cxnId="{77B455E1-3EB0-784F-B9A9-81EB629768EA}">
      <dgm:prSet/>
      <dgm:spPr/>
      <dgm:t>
        <a:bodyPr/>
        <a:lstStyle/>
        <a:p>
          <a:endParaRPr lang="en-US"/>
        </a:p>
      </dgm:t>
    </dgm:pt>
    <dgm:pt modelId="{CA347AAC-84F1-904A-B855-C5360466A2C6}" type="pres">
      <dgm:prSet presAssocID="{8ECAFEC9-E839-C342-90F2-B978864D4F78}" presName="linearFlow" presStyleCnt="0">
        <dgm:presLayoutVars>
          <dgm:dir/>
          <dgm:resizeHandles val="exact"/>
        </dgm:presLayoutVars>
      </dgm:prSet>
      <dgm:spPr/>
    </dgm:pt>
    <dgm:pt modelId="{1CA5365E-CCBC-764B-8548-C9E77411777A}" type="pres">
      <dgm:prSet presAssocID="{E24F046F-E7CA-DE43-BB5F-9269FCC28893}" presName="composite" presStyleCnt="0"/>
      <dgm:spPr/>
    </dgm:pt>
    <dgm:pt modelId="{94FD71C8-2557-CB44-90D8-40E3CF5C9237}" type="pres">
      <dgm:prSet presAssocID="{E24F046F-E7CA-DE43-BB5F-9269FCC28893}" presName="imgShp" presStyleLbl="fgImgPlace1" presStyleIdx="0" presStyleCnt="3"/>
      <dgm:spPr/>
    </dgm:pt>
    <dgm:pt modelId="{7F908CAC-485C-DA43-8032-8047287839D0}" type="pres">
      <dgm:prSet presAssocID="{E24F046F-E7CA-DE43-BB5F-9269FCC28893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4B0F0FC-3DAB-3C42-A763-1DF27F2D3754}" type="pres">
      <dgm:prSet presAssocID="{4EE4A88C-3C6E-854C-9622-46698B34C50A}" presName="spacing" presStyleCnt="0"/>
      <dgm:spPr/>
    </dgm:pt>
    <dgm:pt modelId="{D6767193-3525-7A46-B798-63F36FF16E65}" type="pres">
      <dgm:prSet presAssocID="{8653A9CB-65FF-6C4C-B446-E2ADE96B3AFB}" presName="composite" presStyleCnt="0"/>
      <dgm:spPr/>
    </dgm:pt>
    <dgm:pt modelId="{E28F0A31-B0DF-5540-9981-083B50254B1F}" type="pres">
      <dgm:prSet presAssocID="{8653A9CB-65FF-6C4C-B446-E2ADE96B3AFB}" presName="imgShp" presStyleLbl="fgImgPlace1" presStyleIdx="1" presStyleCnt="3"/>
      <dgm:spPr/>
    </dgm:pt>
    <dgm:pt modelId="{D5CF6B36-B915-2349-8227-2130D88015EC}" type="pres">
      <dgm:prSet presAssocID="{8653A9CB-65FF-6C4C-B446-E2ADE96B3AFB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D0EF62-016F-2F4A-AEB9-91E0AFC320EE}" type="pres">
      <dgm:prSet presAssocID="{36B193BB-2313-9D46-86AE-4825A99054D1}" presName="spacing" presStyleCnt="0"/>
      <dgm:spPr/>
    </dgm:pt>
    <dgm:pt modelId="{9E83DADC-D2E5-C348-9B36-4F5FF0012BB4}" type="pres">
      <dgm:prSet presAssocID="{56175A23-4297-3D45-97BC-651364CF0F81}" presName="composite" presStyleCnt="0"/>
      <dgm:spPr/>
    </dgm:pt>
    <dgm:pt modelId="{D684B3C5-2C18-BB41-B11D-D175B4D8A48B}" type="pres">
      <dgm:prSet presAssocID="{56175A23-4297-3D45-97BC-651364CF0F81}" presName="imgShp" presStyleLbl="fgImgPlace1" presStyleIdx="2" presStyleCnt="3"/>
      <dgm:spPr/>
    </dgm:pt>
    <dgm:pt modelId="{E1E24C7E-52DE-F943-999C-C9DD7F4C37D1}" type="pres">
      <dgm:prSet presAssocID="{56175A23-4297-3D45-97BC-651364CF0F81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A132A73-B3D6-B040-B083-9CE29EE650CC}" type="presOf" srcId="{8ECAFEC9-E839-C342-90F2-B978864D4F78}" destId="{CA347AAC-84F1-904A-B855-C5360466A2C6}" srcOrd="0" destOrd="0" presId="urn:microsoft.com/office/officeart/2005/8/layout/vList3"/>
    <dgm:cxn modelId="{146FC589-02C7-5841-AAAE-53C45F23C675}" type="presOf" srcId="{56175A23-4297-3D45-97BC-651364CF0F81}" destId="{E1E24C7E-52DE-F943-999C-C9DD7F4C37D1}" srcOrd="0" destOrd="0" presId="urn:microsoft.com/office/officeart/2005/8/layout/vList3"/>
    <dgm:cxn modelId="{77B455E1-3EB0-784F-B9A9-81EB629768EA}" srcId="{8ECAFEC9-E839-C342-90F2-B978864D4F78}" destId="{56175A23-4297-3D45-97BC-651364CF0F81}" srcOrd="2" destOrd="0" parTransId="{1154E30F-0C4D-C341-ACD9-E5184608C2DF}" sibTransId="{1D96D83A-BD2A-2B40-8A99-FBEFEB5D94D5}"/>
    <dgm:cxn modelId="{C9C874B8-91F4-4240-AEC7-832EBFB88EB7}" srcId="{8ECAFEC9-E839-C342-90F2-B978864D4F78}" destId="{8653A9CB-65FF-6C4C-B446-E2ADE96B3AFB}" srcOrd="1" destOrd="0" parTransId="{DE339F41-C731-554F-96D3-315C456012DA}" sibTransId="{36B193BB-2313-9D46-86AE-4825A99054D1}"/>
    <dgm:cxn modelId="{E6D454F7-DA51-CC45-8237-0C90A05D0D6F}" type="presOf" srcId="{8653A9CB-65FF-6C4C-B446-E2ADE96B3AFB}" destId="{D5CF6B36-B915-2349-8227-2130D88015EC}" srcOrd="0" destOrd="0" presId="urn:microsoft.com/office/officeart/2005/8/layout/vList3"/>
    <dgm:cxn modelId="{9B92D301-C067-F748-BD62-DF287784B7AF}" type="presOf" srcId="{E24F046F-E7CA-DE43-BB5F-9269FCC28893}" destId="{7F908CAC-485C-DA43-8032-8047287839D0}" srcOrd="0" destOrd="0" presId="urn:microsoft.com/office/officeart/2005/8/layout/vList3"/>
    <dgm:cxn modelId="{C7DED83C-3B1E-794F-8FE2-A400CD09618D}" srcId="{8ECAFEC9-E839-C342-90F2-B978864D4F78}" destId="{E24F046F-E7CA-DE43-BB5F-9269FCC28893}" srcOrd="0" destOrd="0" parTransId="{8C61AA70-3C00-D444-AAE4-44B9A80F71C6}" sibTransId="{4EE4A88C-3C6E-854C-9622-46698B34C50A}"/>
    <dgm:cxn modelId="{D636DEFA-A396-F24C-9D16-9A5721084CCD}" type="presParOf" srcId="{CA347AAC-84F1-904A-B855-C5360466A2C6}" destId="{1CA5365E-CCBC-764B-8548-C9E77411777A}" srcOrd="0" destOrd="0" presId="urn:microsoft.com/office/officeart/2005/8/layout/vList3"/>
    <dgm:cxn modelId="{0CBA580E-AB58-4746-8345-C5490502E084}" type="presParOf" srcId="{1CA5365E-CCBC-764B-8548-C9E77411777A}" destId="{94FD71C8-2557-CB44-90D8-40E3CF5C9237}" srcOrd="0" destOrd="0" presId="urn:microsoft.com/office/officeart/2005/8/layout/vList3"/>
    <dgm:cxn modelId="{7D894CEE-E866-4E44-BCB9-1943E8E9A0CD}" type="presParOf" srcId="{1CA5365E-CCBC-764B-8548-C9E77411777A}" destId="{7F908CAC-485C-DA43-8032-8047287839D0}" srcOrd="1" destOrd="0" presId="urn:microsoft.com/office/officeart/2005/8/layout/vList3"/>
    <dgm:cxn modelId="{65382F7A-6E54-9147-A769-1B18AEA9AC27}" type="presParOf" srcId="{CA347AAC-84F1-904A-B855-C5360466A2C6}" destId="{54B0F0FC-3DAB-3C42-A763-1DF27F2D3754}" srcOrd="1" destOrd="0" presId="urn:microsoft.com/office/officeart/2005/8/layout/vList3"/>
    <dgm:cxn modelId="{F91659C4-17A6-C44F-941D-EFF73B4AD195}" type="presParOf" srcId="{CA347AAC-84F1-904A-B855-C5360466A2C6}" destId="{D6767193-3525-7A46-B798-63F36FF16E65}" srcOrd="2" destOrd="0" presId="urn:microsoft.com/office/officeart/2005/8/layout/vList3"/>
    <dgm:cxn modelId="{EA3AD350-2B62-8949-A7F3-E65665F7D2B6}" type="presParOf" srcId="{D6767193-3525-7A46-B798-63F36FF16E65}" destId="{E28F0A31-B0DF-5540-9981-083B50254B1F}" srcOrd="0" destOrd="0" presId="urn:microsoft.com/office/officeart/2005/8/layout/vList3"/>
    <dgm:cxn modelId="{5443E13A-98F7-E04D-B072-9A3C7F5EB453}" type="presParOf" srcId="{D6767193-3525-7A46-B798-63F36FF16E65}" destId="{D5CF6B36-B915-2349-8227-2130D88015EC}" srcOrd="1" destOrd="0" presId="urn:microsoft.com/office/officeart/2005/8/layout/vList3"/>
    <dgm:cxn modelId="{2EC8E575-47D0-3C4B-993D-E5FD39593505}" type="presParOf" srcId="{CA347AAC-84F1-904A-B855-C5360466A2C6}" destId="{A7D0EF62-016F-2F4A-AEB9-91E0AFC320EE}" srcOrd="3" destOrd="0" presId="urn:microsoft.com/office/officeart/2005/8/layout/vList3"/>
    <dgm:cxn modelId="{EB2185E9-2F57-8A42-9550-FA9F5F9E66F8}" type="presParOf" srcId="{CA347AAC-84F1-904A-B855-C5360466A2C6}" destId="{9E83DADC-D2E5-C348-9B36-4F5FF0012BB4}" srcOrd="4" destOrd="0" presId="urn:microsoft.com/office/officeart/2005/8/layout/vList3"/>
    <dgm:cxn modelId="{AA603435-2DDD-6346-8C71-2782F159C840}" type="presParOf" srcId="{9E83DADC-D2E5-C348-9B36-4F5FF0012BB4}" destId="{D684B3C5-2C18-BB41-B11D-D175B4D8A48B}" srcOrd="0" destOrd="0" presId="urn:microsoft.com/office/officeart/2005/8/layout/vList3"/>
    <dgm:cxn modelId="{67DD719E-595F-D04F-8E4B-A924ED309F74}" type="presParOf" srcId="{9E83DADC-D2E5-C348-9B36-4F5FF0012BB4}" destId="{E1E24C7E-52DE-F943-999C-C9DD7F4C37D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1D77F5-930E-C844-A629-D3FA65A073EF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79702DA-76FF-D648-9B1F-24DF0B954DCF}">
      <dgm:prSet phldrT="[Text]"/>
      <dgm:spPr/>
      <dgm:t>
        <a:bodyPr/>
        <a:lstStyle/>
        <a:p>
          <a:r>
            <a:rPr lang="en-US" dirty="0" err="1"/>
            <a:t>Sucessão</a:t>
          </a:r>
          <a:r>
            <a:rPr lang="en-US" dirty="0"/>
            <a:t> </a:t>
          </a:r>
          <a:r>
            <a:rPr lang="en-US" i="1" dirty="0" err="1"/>
            <a:t>Causa</a:t>
          </a:r>
          <a:r>
            <a:rPr lang="en-US" i="1" dirty="0"/>
            <a:t> Mortis</a:t>
          </a:r>
        </a:p>
      </dgm:t>
    </dgm:pt>
    <dgm:pt modelId="{50351BB5-5308-C445-BFEA-97E76B2004F7}" type="parTrans" cxnId="{BC9C1C2B-BDFF-E346-A89E-A00BF288A92D}">
      <dgm:prSet/>
      <dgm:spPr/>
      <dgm:t>
        <a:bodyPr/>
        <a:lstStyle/>
        <a:p>
          <a:endParaRPr lang="en-US"/>
        </a:p>
      </dgm:t>
    </dgm:pt>
    <dgm:pt modelId="{1BDF67E0-1EF9-5848-B45A-52BB1BE54F74}" type="sibTrans" cxnId="{BC9C1C2B-BDFF-E346-A89E-A00BF288A92D}">
      <dgm:prSet/>
      <dgm:spPr/>
      <dgm:t>
        <a:bodyPr/>
        <a:lstStyle/>
        <a:p>
          <a:endParaRPr lang="en-US"/>
        </a:p>
      </dgm:t>
    </dgm:pt>
    <dgm:pt modelId="{FDBB2DDC-50C6-C54C-A9B6-BAE44696EA23}">
      <dgm:prSet phldrT="[Text]"/>
      <dgm:spPr/>
      <dgm:t>
        <a:bodyPr/>
        <a:lstStyle/>
        <a:p>
          <a:r>
            <a:rPr lang="en-US" dirty="0" err="1"/>
            <a:t>Morte</a:t>
          </a:r>
          <a:endParaRPr lang="en-US" dirty="0"/>
        </a:p>
      </dgm:t>
    </dgm:pt>
    <dgm:pt modelId="{F0C526FB-421C-1B4E-896F-8F27878C1BE4}" type="parTrans" cxnId="{076BDB9C-91C9-384A-BE9A-C1496F7C2F7E}">
      <dgm:prSet/>
      <dgm:spPr/>
      <dgm:t>
        <a:bodyPr/>
        <a:lstStyle/>
        <a:p>
          <a:endParaRPr lang="en-US"/>
        </a:p>
      </dgm:t>
    </dgm:pt>
    <dgm:pt modelId="{A743292A-CDD9-0C45-AAEB-464BAD9238DB}" type="sibTrans" cxnId="{076BDB9C-91C9-384A-BE9A-C1496F7C2F7E}">
      <dgm:prSet/>
      <dgm:spPr/>
      <dgm:t>
        <a:bodyPr/>
        <a:lstStyle/>
        <a:p>
          <a:endParaRPr lang="en-US"/>
        </a:p>
      </dgm:t>
    </dgm:pt>
    <dgm:pt modelId="{6A64732D-02A9-6345-9508-22FEE87B9744}">
      <dgm:prSet phldrT="[Text]"/>
      <dgm:spPr/>
      <dgm:t>
        <a:bodyPr/>
        <a:lstStyle/>
        <a:p>
          <a:r>
            <a:rPr lang="en-US" dirty="0" err="1"/>
            <a:t>Direito</a:t>
          </a:r>
          <a:r>
            <a:rPr lang="en-US" dirty="0"/>
            <a:t> </a:t>
          </a:r>
          <a:r>
            <a:rPr lang="en-US" dirty="0" err="1"/>
            <a:t>Transmissível</a:t>
          </a:r>
          <a:endParaRPr lang="en-US" dirty="0"/>
        </a:p>
      </dgm:t>
    </dgm:pt>
    <dgm:pt modelId="{0CD7B198-57CC-7D48-821D-BE548205B01A}" type="parTrans" cxnId="{E6980ED9-916D-2B4B-8360-6ADD558308E2}">
      <dgm:prSet/>
      <dgm:spPr/>
      <dgm:t>
        <a:bodyPr/>
        <a:lstStyle/>
        <a:p>
          <a:endParaRPr lang="en-US"/>
        </a:p>
      </dgm:t>
    </dgm:pt>
    <dgm:pt modelId="{517DB31C-35F9-6A46-94D5-03B97E2F5ECD}" type="sibTrans" cxnId="{E6980ED9-916D-2B4B-8360-6ADD558308E2}">
      <dgm:prSet/>
      <dgm:spPr/>
      <dgm:t>
        <a:bodyPr/>
        <a:lstStyle/>
        <a:p>
          <a:endParaRPr lang="en-US"/>
        </a:p>
      </dgm:t>
    </dgm:pt>
    <dgm:pt modelId="{EE763D26-E9F2-8249-BAE5-D4D3D8572575}">
      <dgm:prSet phldrT="[Text]"/>
      <dgm:spPr/>
      <dgm:t>
        <a:bodyPr/>
        <a:lstStyle/>
        <a:p>
          <a:r>
            <a:rPr lang="en-US" dirty="0" err="1"/>
            <a:t>Sucessão</a:t>
          </a:r>
          <a:r>
            <a:rPr lang="en-US" dirty="0"/>
            <a:t> </a:t>
          </a:r>
          <a:r>
            <a:rPr lang="en-US" i="1" dirty="0"/>
            <a:t>Inter </a:t>
          </a:r>
          <a:r>
            <a:rPr lang="en-US" i="1" dirty="0" err="1"/>
            <a:t>Vivos</a:t>
          </a:r>
          <a:endParaRPr lang="en-US" i="1" dirty="0"/>
        </a:p>
      </dgm:t>
    </dgm:pt>
    <dgm:pt modelId="{B7F9027B-74DF-7345-A1BF-C730D274250E}" type="parTrans" cxnId="{2EF2694B-D97D-1947-8FFE-9262BCC585A5}">
      <dgm:prSet/>
      <dgm:spPr/>
      <dgm:t>
        <a:bodyPr/>
        <a:lstStyle/>
        <a:p>
          <a:endParaRPr lang="en-US"/>
        </a:p>
      </dgm:t>
    </dgm:pt>
    <dgm:pt modelId="{8B7BF8B0-FA6E-D445-B77F-0B3B598BC516}" type="sibTrans" cxnId="{2EF2694B-D97D-1947-8FFE-9262BCC585A5}">
      <dgm:prSet/>
      <dgm:spPr/>
      <dgm:t>
        <a:bodyPr/>
        <a:lstStyle/>
        <a:p>
          <a:endParaRPr lang="en-US"/>
        </a:p>
      </dgm:t>
    </dgm:pt>
    <dgm:pt modelId="{78B2A526-309B-6540-AF27-7673CD97C614}">
      <dgm:prSet phldrT="[Text]"/>
      <dgm:spPr/>
      <dgm:t>
        <a:bodyPr/>
        <a:lstStyle/>
        <a:p>
          <a:r>
            <a:rPr lang="en-US" dirty="0" err="1"/>
            <a:t>Alienação</a:t>
          </a:r>
          <a:r>
            <a:rPr lang="en-US" dirty="0"/>
            <a:t> do </a:t>
          </a:r>
          <a:r>
            <a:rPr lang="en-US" dirty="0" err="1"/>
            <a:t>bem</a:t>
          </a:r>
          <a:r>
            <a:rPr lang="en-US" dirty="0"/>
            <a:t> </a:t>
          </a:r>
          <a:r>
            <a:rPr lang="en-US" dirty="0" err="1"/>
            <a:t>litigioso</a:t>
          </a:r>
          <a:endParaRPr lang="en-US" dirty="0"/>
        </a:p>
      </dgm:t>
    </dgm:pt>
    <dgm:pt modelId="{09CA9B19-0A40-6946-98F0-B3C2F835FCCF}" type="parTrans" cxnId="{41F1FAA4-6F53-FD40-82AB-D6318F4EC9BE}">
      <dgm:prSet/>
      <dgm:spPr/>
      <dgm:t>
        <a:bodyPr/>
        <a:lstStyle/>
        <a:p>
          <a:endParaRPr lang="en-US"/>
        </a:p>
      </dgm:t>
    </dgm:pt>
    <dgm:pt modelId="{D2CA3F78-BDC2-BB4F-A762-4C6BE7AA7AE1}" type="sibTrans" cxnId="{41F1FAA4-6F53-FD40-82AB-D6318F4EC9BE}">
      <dgm:prSet/>
      <dgm:spPr/>
      <dgm:t>
        <a:bodyPr/>
        <a:lstStyle/>
        <a:p>
          <a:endParaRPr lang="en-US"/>
        </a:p>
      </dgm:t>
    </dgm:pt>
    <dgm:pt modelId="{309CD2A6-4C98-5848-9506-0BC5AAC8AC28}">
      <dgm:prSet phldrT="[Text]"/>
      <dgm:spPr/>
      <dgm:t>
        <a:bodyPr/>
        <a:lstStyle/>
        <a:p>
          <a:r>
            <a:rPr lang="en-US" dirty="0"/>
            <a:t>Art. 108 e 109, CPC</a:t>
          </a:r>
        </a:p>
      </dgm:t>
    </dgm:pt>
    <dgm:pt modelId="{95CC0E73-EFB8-464E-ADFC-1B9F1F90A835}" type="parTrans" cxnId="{952427DE-9667-E541-8242-66010F85C453}">
      <dgm:prSet/>
      <dgm:spPr/>
      <dgm:t>
        <a:bodyPr/>
        <a:lstStyle/>
        <a:p>
          <a:endParaRPr lang="en-US"/>
        </a:p>
      </dgm:t>
    </dgm:pt>
    <dgm:pt modelId="{A984AB1D-7FF6-D24F-BFD3-4BCF4F9088A3}" type="sibTrans" cxnId="{952427DE-9667-E541-8242-66010F85C453}">
      <dgm:prSet/>
      <dgm:spPr/>
      <dgm:t>
        <a:bodyPr/>
        <a:lstStyle/>
        <a:p>
          <a:endParaRPr lang="en-US"/>
        </a:p>
      </dgm:t>
    </dgm:pt>
    <dgm:pt modelId="{90CC338A-88D9-A142-8E88-4A988AE99C36}">
      <dgm:prSet phldrT="[Text]"/>
      <dgm:spPr/>
      <dgm:t>
        <a:bodyPr/>
        <a:lstStyle/>
        <a:p>
          <a:r>
            <a:rPr lang="en-US" dirty="0" err="1"/>
            <a:t>Litisconsórcio</a:t>
          </a:r>
          <a:r>
            <a:rPr lang="en-US" dirty="0"/>
            <a:t> </a:t>
          </a:r>
          <a:r>
            <a:rPr lang="en-US" dirty="0" err="1"/>
            <a:t>Necessário</a:t>
          </a:r>
          <a:r>
            <a:rPr lang="en-US" dirty="0"/>
            <a:t> </a:t>
          </a:r>
          <a:r>
            <a:rPr lang="en-US" dirty="0" err="1"/>
            <a:t>Superveniente</a:t>
          </a:r>
          <a:endParaRPr lang="en-US" dirty="0"/>
        </a:p>
      </dgm:t>
    </dgm:pt>
    <dgm:pt modelId="{C8745DAC-E52D-A34F-AE6F-F4462743316C}" type="parTrans" cxnId="{FBEB418D-B694-9D4C-AFE9-6EF484B6991D}">
      <dgm:prSet/>
      <dgm:spPr/>
      <dgm:t>
        <a:bodyPr/>
        <a:lstStyle/>
        <a:p>
          <a:endParaRPr lang="en-US"/>
        </a:p>
      </dgm:t>
    </dgm:pt>
    <dgm:pt modelId="{F0F99AEA-1BAA-CD41-8940-872D8A045F7D}" type="sibTrans" cxnId="{FBEB418D-B694-9D4C-AFE9-6EF484B6991D}">
      <dgm:prSet/>
      <dgm:spPr/>
      <dgm:t>
        <a:bodyPr/>
        <a:lstStyle/>
        <a:p>
          <a:endParaRPr lang="en-US"/>
        </a:p>
      </dgm:t>
    </dgm:pt>
    <dgm:pt modelId="{DFCC20AA-7883-1C4C-B44F-C93C992935BB}">
      <dgm:prSet phldrT="[Text]"/>
      <dgm:spPr/>
      <dgm:t>
        <a:bodyPr/>
        <a:lstStyle/>
        <a:p>
          <a:r>
            <a:rPr lang="en-US" dirty="0"/>
            <a:t>Art. 339, CPC</a:t>
          </a:r>
        </a:p>
      </dgm:t>
    </dgm:pt>
    <dgm:pt modelId="{79CDB7F0-6CCA-4B4A-9DC3-2C6497ABAE9D}" type="parTrans" cxnId="{0A5145A1-0A31-B044-850E-F9CD64D896C4}">
      <dgm:prSet/>
      <dgm:spPr/>
      <dgm:t>
        <a:bodyPr/>
        <a:lstStyle/>
        <a:p>
          <a:endParaRPr lang="en-US"/>
        </a:p>
      </dgm:t>
    </dgm:pt>
    <dgm:pt modelId="{EFD6CF28-AC37-AC46-AF6F-F2AFE1DDB5A1}" type="sibTrans" cxnId="{0A5145A1-0A31-B044-850E-F9CD64D896C4}">
      <dgm:prSet/>
      <dgm:spPr/>
      <dgm:t>
        <a:bodyPr/>
        <a:lstStyle/>
        <a:p>
          <a:endParaRPr lang="en-US"/>
        </a:p>
      </dgm:t>
    </dgm:pt>
    <dgm:pt modelId="{CEA60F1D-38D8-AF4A-8DBA-62E20DEEACE5}">
      <dgm:prSet phldrT="[Text]"/>
      <dgm:spPr/>
      <dgm:t>
        <a:bodyPr/>
        <a:lstStyle/>
        <a:p>
          <a:r>
            <a:rPr lang="en-US" dirty="0" err="1"/>
            <a:t>Correção</a:t>
          </a:r>
          <a:r>
            <a:rPr lang="en-US" dirty="0"/>
            <a:t> de </a:t>
          </a:r>
          <a:r>
            <a:rPr lang="en-US" dirty="0" err="1"/>
            <a:t>legitimidade</a:t>
          </a:r>
          <a:endParaRPr lang="en-US" dirty="0"/>
        </a:p>
      </dgm:t>
    </dgm:pt>
    <dgm:pt modelId="{7FC7A1ED-E79C-3D4B-846E-A31600C7B004}" type="parTrans" cxnId="{4AB2F474-79B2-4149-A9EB-84D7DC625CD1}">
      <dgm:prSet/>
      <dgm:spPr/>
      <dgm:t>
        <a:bodyPr/>
        <a:lstStyle/>
        <a:p>
          <a:endParaRPr lang="en-US"/>
        </a:p>
      </dgm:t>
    </dgm:pt>
    <dgm:pt modelId="{81A4AC24-6C90-A044-B1B8-7E49D8E68C24}" type="sibTrans" cxnId="{4AB2F474-79B2-4149-A9EB-84D7DC625CD1}">
      <dgm:prSet/>
      <dgm:spPr/>
      <dgm:t>
        <a:bodyPr/>
        <a:lstStyle/>
        <a:p>
          <a:endParaRPr lang="en-US"/>
        </a:p>
      </dgm:t>
    </dgm:pt>
    <dgm:pt modelId="{FC0A1391-B832-474D-A28F-1E9F40506FFD}" type="pres">
      <dgm:prSet presAssocID="{041D77F5-930E-C844-A629-D3FA65A073E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72DD73F-5F95-CA45-B231-A396184A2568}" type="pres">
      <dgm:prSet presAssocID="{679702DA-76FF-D648-9B1F-24DF0B954DCF}" presName="linNode" presStyleCnt="0"/>
      <dgm:spPr/>
    </dgm:pt>
    <dgm:pt modelId="{350284FC-6C3A-C441-A951-0BE606338C24}" type="pres">
      <dgm:prSet presAssocID="{679702DA-76FF-D648-9B1F-24DF0B954DC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0D93E6D-7E43-564A-A667-FA22DE0BC205}" type="pres">
      <dgm:prSet presAssocID="{679702DA-76FF-D648-9B1F-24DF0B954DC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AAB210D-2174-544F-8955-63E530DD6CE5}" type="pres">
      <dgm:prSet presAssocID="{1BDF67E0-1EF9-5848-B45A-52BB1BE54F74}" presName="sp" presStyleCnt="0"/>
      <dgm:spPr/>
    </dgm:pt>
    <dgm:pt modelId="{C41635C0-1144-3C43-B40E-9F96C8608AB3}" type="pres">
      <dgm:prSet presAssocID="{EE763D26-E9F2-8249-BAE5-D4D3D8572575}" presName="linNode" presStyleCnt="0"/>
      <dgm:spPr/>
    </dgm:pt>
    <dgm:pt modelId="{A1BE38C1-AFA6-124A-AAF7-291EC02932BA}" type="pres">
      <dgm:prSet presAssocID="{EE763D26-E9F2-8249-BAE5-D4D3D8572575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2D448AF-B7F1-9E43-A96B-BFF9AE312E54}" type="pres">
      <dgm:prSet presAssocID="{EE763D26-E9F2-8249-BAE5-D4D3D8572575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88BF186-C91E-014B-BFFF-7641AD1E5AAC}" type="pres">
      <dgm:prSet presAssocID="{8B7BF8B0-FA6E-D445-B77F-0B3B598BC516}" presName="sp" presStyleCnt="0"/>
      <dgm:spPr/>
    </dgm:pt>
    <dgm:pt modelId="{4187A662-6F8D-6C4F-9FC1-7E0AC31425F4}" type="pres">
      <dgm:prSet presAssocID="{90CC338A-88D9-A142-8E88-4A988AE99C36}" presName="linNode" presStyleCnt="0"/>
      <dgm:spPr/>
    </dgm:pt>
    <dgm:pt modelId="{05DA9864-6DA5-8945-A305-F06245F2C285}" type="pres">
      <dgm:prSet presAssocID="{90CC338A-88D9-A142-8E88-4A988AE99C3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F5BA5AC-349C-1F4D-A9DF-025304315786}" type="pres">
      <dgm:prSet presAssocID="{90CC338A-88D9-A142-8E88-4A988AE99C36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145B961-835E-9742-A9B9-B0C650C9C0BF}" type="presOf" srcId="{041D77F5-930E-C844-A629-D3FA65A073EF}" destId="{FC0A1391-B832-474D-A28F-1E9F40506FFD}" srcOrd="0" destOrd="0" presId="urn:microsoft.com/office/officeart/2005/8/layout/vList5"/>
    <dgm:cxn modelId="{076BDB9C-91C9-384A-BE9A-C1496F7C2F7E}" srcId="{679702DA-76FF-D648-9B1F-24DF0B954DCF}" destId="{FDBB2DDC-50C6-C54C-A9B6-BAE44696EA23}" srcOrd="0" destOrd="0" parTransId="{F0C526FB-421C-1B4E-896F-8F27878C1BE4}" sibTransId="{A743292A-CDD9-0C45-AAEB-464BAD9238DB}"/>
    <dgm:cxn modelId="{4AB2F474-79B2-4149-A9EB-84D7DC625CD1}" srcId="{90CC338A-88D9-A142-8E88-4A988AE99C36}" destId="{CEA60F1D-38D8-AF4A-8DBA-62E20DEEACE5}" srcOrd="1" destOrd="0" parTransId="{7FC7A1ED-E79C-3D4B-846E-A31600C7B004}" sibTransId="{81A4AC24-6C90-A044-B1B8-7E49D8E68C24}"/>
    <dgm:cxn modelId="{48E388F7-C0E0-DD40-ABEC-392B20B9A6FC}" type="presOf" srcId="{DFCC20AA-7883-1C4C-B44F-C93C992935BB}" destId="{8F5BA5AC-349C-1F4D-A9DF-025304315786}" srcOrd="0" destOrd="0" presId="urn:microsoft.com/office/officeart/2005/8/layout/vList5"/>
    <dgm:cxn modelId="{0A5145A1-0A31-B044-850E-F9CD64D896C4}" srcId="{90CC338A-88D9-A142-8E88-4A988AE99C36}" destId="{DFCC20AA-7883-1C4C-B44F-C93C992935BB}" srcOrd="0" destOrd="0" parTransId="{79CDB7F0-6CCA-4B4A-9DC3-2C6497ABAE9D}" sibTransId="{EFD6CF28-AC37-AC46-AF6F-F2AFE1DDB5A1}"/>
    <dgm:cxn modelId="{BC9C1C2B-BDFF-E346-A89E-A00BF288A92D}" srcId="{041D77F5-930E-C844-A629-D3FA65A073EF}" destId="{679702DA-76FF-D648-9B1F-24DF0B954DCF}" srcOrd="0" destOrd="0" parTransId="{50351BB5-5308-C445-BFEA-97E76B2004F7}" sibTransId="{1BDF67E0-1EF9-5848-B45A-52BB1BE54F74}"/>
    <dgm:cxn modelId="{FBEB418D-B694-9D4C-AFE9-6EF484B6991D}" srcId="{041D77F5-930E-C844-A629-D3FA65A073EF}" destId="{90CC338A-88D9-A142-8E88-4A988AE99C36}" srcOrd="2" destOrd="0" parTransId="{C8745DAC-E52D-A34F-AE6F-F4462743316C}" sibTransId="{F0F99AEA-1BAA-CD41-8940-872D8A045F7D}"/>
    <dgm:cxn modelId="{41F1FAA4-6F53-FD40-82AB-D6318F4EC9BE}" srcId="{EE763D26-E9F2-8249-BAE5-D4D3D8572575}" destId="{78B2A526-309B-6540-AF27-7673CD97C614}" srcOrd="0" destOrd="0" parTransId="{09CA9B19-0A40-6946-98F0-B3C2F835FCCF}" sibTransId="{D2CA3F78-BDC2-BB4F-A762-4C6BE7AA7AE1}"/>
    <dgm:cxn modelId="{EB83040C-F2C0-2446-B85D-F60A947D1F97}" type="presOf" srcId="{78B2A526-309B-6540-AF27-7673CD97C614}" destId="{92D448AF-B7F1-9E43-A96B-BFF9AE312E54}" srcOrd="0" destOrd="0" presId="urn:microsoft.com/office/officeart/2005/8/layout/vList5"/>
    <dgm:cxn modelId="{878A8A37-67BC-F34F-8DDD-A158C3C5329A}" type="presOf" srcId="{309CD2A6-4C98-5848-9506-0BC5AAC8AC28}" destId="{92D448AF-B7F1-9E43-A96B-BFF9AE312E54}" srcOrd="0" destOrd="1" presId="urn:microsoft.com/office/officeart/2005/8/layout/vList5"/>
    <dgm:cxn modelId="{F57B84A6-D2FB-A945-8D84-94147A78D5A7}" type="presOf" srcId="{CEA60F1D-38D8-AF4A-8DBA-62E20DEEACE5}" destId="{8F5BA5AC-349C-1F4D-A9DF-025304315786}" srcOrd="0" destOrd="1" presId="urn:microsoft.com/office/officeart/2005/8/layout/vList5"/>
    <dgm:cxn modelId="{E6980ED9-916D-2B4B-8360-6ADD558308E2}" srcId="{679702DA-76FF-D648-9B1F-24DF0B954DCF}" destId="{6A64732D-02A9-6345-9508-22FEE87B9744}" srcOrd="1" destOrd="0" parTransId="{0CD7B198-57CC-7D48-821D-BE548205B01A}" sibTransId="{517DB31C-35F9-6A46-94D5-03B97E2F5ECD}"/>
    <dgm:cxn modelId="{B0A92D27-DFF9-8445-B99F-732D35B7A1DA}" type="presOf" srcId="{FDBB2DDC-50C6-C54C-A9B6-BAE44696EA23}" destId="{30D93E6D-7E43-564A-A667-FA22DE0BC205}" srcOrd="0" destOrd="0" presId="urn:microsoft.com/office/officeart/2005/8/layout/vList5"/>
    <dgm:cxn modelId="{2EF2694B-D97D-1947-8FFE-9262BCC585A5}" srcId="{041D77F5-930E-C844-A629-D3FA65A073EF}" destId="{EE763D26-E9F2-8249-BAE5-D4D3D8572575}" srcOrd="1" destOrd="0" parTransId="{B7F9027B-74DF-7345-A1BF-C730D274250E}" sibTransId="{8B7BF8B0-FA6E-D445-B77F-0B3B598BC516}"/>
    <dgm:cxn modelId="{6C87DE9F-4F4E-EB47-BC4A-4E812459C0E9}" type="presOf" srcId="{6A64732D-02A9-6345-9508-22FEE87B9744}" destId="{30D93E6D-7E43-564A-A667-FA22DE0BC205}" srcOrd="0" destOrd="1" presId="urn:microsoft.com/office/officeart/2005/8/layout/vList5"/>
    <dgm:cxn modelId="{4D7B220D-FC70-BC41-A190-FD4B26E2047F}" type="presOf" srcId="{EE763D26-E9F2-8249-BAE5-D4D3D8572575}" destId="{A1BE38C1-AFA6-124A-AAF7-291EC02932BA}" srcOrd="0" destOrd="0" presId="urn:microsoft.com/office/officeart/2005/8/layout/vList5"/>
    <dgm:cxn modelId="{9690EF95-343F-CC4E-9204-8B4C9068FE99}" type="presOf" srcId="{679702DA-76FF-D648-9B1F-24DF0B954DCF}" destId="{350284FC-6C3A-C441-A951-0BE606338C24}" srcOrd="0" destOrd="0" presId="urn:microsoft.com/office/officeart/2005/8/layout/vList5"/>
    <dgm:cxn modelId="{F435BA80-B05D-A040-A49C-DA38AE201DBC}" type="presOf" srcId="{90CC338A-88D9-A142-8E88-4A988AE99C36}" destId="{05DA9864-6DA5-8945-A305-F06245F2C285}" srcOrd="0" destOrd="0" presId="urn:microsoft.com/office/officeart/2005/8/layout/vList5"/>
    <dgm:cxn modelId="{952427DE-9667-E541-8242-66010F85C453}" srcId="{EE763D26-E9F2-8249-BAE5-D4D3D8572575}" destId="{309CD2A6-4C98-5848-9506-0BC5AAC8AC28}" srcOrd="1" destOrd="0" parTransId="{95CC0E73-EFB8-464E-ADFC-1B9F1F90A835}" sibTransId="{A984AB1D-7FF6-D24F-BFD3-4BCF4F9088A3}"/>
    <dgm:cxn modelId="{3357E582-6D2E-8B43-BCAC-500110DC06E1}" type="presParOf" srcId="{FC0A1391-B832-474D-A28F-1E9F40506FFD}" destId="{C72DD73F-5F95-CA45-B231-A396184A2568}" srcOrd="0" destOrd="0" presId="urn:microsoft.com/office/officeart/2005/8/layout/vList5"/>
    <dgm:cxn modelId="{516BEA13-421A-4642-B8BA-6BE7FF904017}" type="presParOf" srcId="{C72DD73F-5F95-CA45-B231-A396184A2568}" destId="{350284FC-6C3A-C441-A951-0BE606338C24}" srcOrd="0" destOrd="0" presId="urn:microsoft.com/office/officeart/2005/8/layout/vList5"/>
    <dgm:cxn modelId="{72B5493A-482E-6E42-8DFA-41FB8ABE5692}" type="presParOf" srcId="{C72DD73F-5F95-CA45-B231-A396184A2568}" destId="{30D93E6D-7E43-564A-A667-FA22DE0BC205}" srcOrd="1" destOrd="0" presId="urn:microsoft.com/office/officeart/2005/8/layout/vList5"/>
    <dgm:cxn modelId="{C25D3D0A-1C13-E048-9ABA-12A17BC34777}" type="presParOf" srcId="{FC0A1391-B832-474D-A28F-1E9F40506FFD}" destId="{AAAB210D-2174-544F-8955-63E530DD6CE5}" srcOrd="1" destOrd="0" presId="urn:microsoft.com/office/officeart/2005/8/layout/vList5"/>
    <dgm:cxn modelId="{E5C14AF4-F1B0-A241-BAF5-451F38C6C4AC}" type="presParOf" srcId="{FC0A1391-B832-474D-A28F-1E9F40506FFD}" destId="{C41635C0-1144-3C43-B40E-9F96C8608AB3}" srcOrd="2" destOrd="0" presId="urn:microsoft.com/office/officeart/2005/8/layout/vList5"/>
    <dgm:cxn modelId="{EC4F9FEC-5F68-734C-AF28-FF5C35C8C4FF}" type="presParOf" srcId="{C41635C0-1144-3C43-B40E-9F96C8608AB3}" destId="{A1BE38C1-AFA6-124A-AAF7-291EC02932BA}" srcOrd="0" destOrd="0" presId="urn:microsoft.com/office/officeart/2005/8/layout/vList5"/>
    <dgm:cxn modelId="{7CE8B6A5-C8E0-774B-909D-2ED82C1359EA}" type="presParOf" srcId="{C41635C0-1144-3C43-B40E-9F96C8608AB3}" destId="{92D448AF-B7F1-9E43-A96B-BFF9AE312E54}" srcOrd="1" destOrd="0" presId="urn:microsoft.com/office/officeart/2005/8/layout/vList5"/>
    <dgm:cxn modelId="{32EC4BDD-90CA-DF47-A937-15322B24A456}" type="presParOf" srcId="{FC0A1391-B832-474D-A28F-1E9F40506FFD}" destId="{488BF186-C91E-014B-BFFF-7641AD1E5AAC}" srcOrd="3" destOrd="0" presId="urn:microsoft.com/office/officeart/2005/8/layout/vList5"/>
    <dgm:cxn modelId="{9190273D-FC46-0943-AB6D-EAEA3C96B0F8}" type="presParOf" srcId="{FC0A1391-B832-474D-A28F-1E9F40506FFD}" destId="{4187A662-6F8D-6C4F-9FC1-7E0AC31425F4}" srcOrd="4" destOrd="0" presId="urn:microsoft.com/office/officeart/2005/8/layout/vList5"/>
    <dgm:cxn modelId="{3575F9C0-5FB3-914D-815F-900943DF197F}" type="presParOf" srcId="{4187A662-6F8D-6C4F-9FC1-7E0AC31425F4}" destId="{05DA9864-6DA5-8945-A305-F06245F2C285}" srcOrd="0" destOrd="0" presId="urn:microsoft.com/office/officeart/2005/8/layout/vList5"/>
    <dgm:cxn modelId="{D1362CAA-BFEE-1146-9780-6266E2251CD9}" type="presParOf" srcId="{4187A662-6F8D-6C4F-9FC1-7E0AC31425F4}" destId="{8F5BA5AC-349C-1F4D-A9DF-02530431578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986049C-451D-194E-BA7F-9426B12A0C3A}" type="doc">
      <dgm:prSet loTypeId="urn:microsoft.com/office/officeart/2005/8/layout/process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4F030B1-E893-0349-8E06-F98152C73A7F}">
      <dgm:prSet phldrT="[Text]"/>
      <dgm:spPr/>
      <dgm:t>
        <a:bodyPr/>
        <a:lstStyle/>
        <a:p>
          <a:r>
            <a:rPr lang="en-US" b="1" dirty="0"/>
            <a:t>PROTOCOLO</a:t>
          </a:r>
        </a:p>
      </dgm:t>
    </dgm:pt>
    <dgm:pt modelId="{FD15A5A7-C42D-3B40-B5EF-0C2ADF92FAFA}" type="parTrans" cxnId="{150EC07B-5A58-D24A-B95A-3228E48D706C}">
      <dgm:prSet/>
      <dgm:spPr/>
      <dgm:t>
        <a:bodyPr/>
        <a:lstStyle/>
        <a:p>
          <a:endParaRPr lang="en-US"/>
        </a:p>
      </dgm:t>
    </dgm:pt>
    <dgm:pt modelId="{B8EE44C6-3C9A-BB48-8468-3EBA10A05E85}" type="sibTrans" cxnId="{150EC07B-5A58-D24A-B95A-3228E48D706C}">
      <dgm:prSet/>
      <dgm:spPr/>
      <dgm:t>
        <a:bodyPr/>
        <a:lstStyle/>
        <a:p>
          <a:endParaRPr lang="en-US"/>
        </a:p>
      </dgm:t>
    </dgm:pt>
    <dgm:pt modelId="{7FACE2E3-1D56-5C4E-B244-1325A35686D0}">
      <dgm:prSet phldrT="[Text]" custT="1"/>
      <dgm:spPr/>
      <dgm:t>
        <a:bodyPr/>
        <a:lstStyle/>
        <a:p>
          <a:r>
            <a:rPr lang="en-US" sz="1600" dirty="0"/>
            <a:t>Autos </a:t>
          </a:r>
          <a:r>
            <a:rPr lang="en-US" sz="1600" dirty="0" err="1"/>
            <a:t>Físicos</a:t>
          </a:r>
          <a:endParaRPr lang="en-US" sz="1600" dirty="0"/>
        </a:p>
      </dgm:t>
    </dgm:pt>
    <dgm:pt modelId="{EF1DC1E1-FC8E-664B-8338-78BFED7DBE31}" type="parTrans" cxnId="{AAE15840-8991-C94B-8EAA-D70E943BD602}">
      <dgm:prSet/>
      <dgm:spPr/>
      <dgm:t>
        <a:bodyPr/>
        <a:lstStyle/>
        <a:p>
          <a:endParaRPr lang="en-US"/>
        </a:p>
      </dgm:t>
    </dgm:pt>
    <dgm:pt modelId="{6CABA682-2249-8C4F-A12A-36CE4D1B6246}" type="sibTrans" cxnId="{AAE15840-8991-C94B-8EAA-D70E943BD602}">
      <dgm:prSet/>
      <dgm:spPr/>
      <dgm:t>
        <a:bodyPr/>
        <a:lstStyle/>
        <a:p>
          <a:endParaRPr lang="en-US"/>
        </a:p>
      </dgm:t>
    </dgm:pt>
    <dgm:pt modelId="{862616BF-BF28-A34D-B56C-AA1D914906CF}">
      <dgm:prSet phldrT="[Text]" custT="1"/>
      <dgm:spPr/>
      <dgm:t>
        <a:bodyPr/>
        <a:lstStyle/>
        <a:p>
          <a:r>
            <a:rPr lang="en-US" sz="1600" dirty="0"/>
            <a:t>Autos </a:t>
          </a:r>
          <a:r>
            <a:rPr lang="en-US" sz="1600" dirty="0" err="1"/>
            <a:t>Digitais</a:t>
          </a:r>
          <a:endParaRPr lang="en-US" sz="1600" dirty="0"/>
        </a:p>
      </dgm:t>
    </dgm:pt>
    <dgm:pt modelId="{53763953-7694-D44C-92A3-CC68DAA66A46}" type="parTrans" cxnId="{CBB157BD-F80E-954C-8DE6-F73979D36CDD}">
      <dgm:prSet/>
      <dgm:spPr/>
      <dgm:t>
        <a:bodyPr/>
        <a:lstStyle/>
        <a:p>
          <a:endParaRPr lang="en-US"/>
        </a:p>
      </dgm:t>
    </dgm:pt>
    <dgm:pt modelId="{38F46E6C-9B7A-9743-A0FF-163BD251D943}" type="sibTrans" cxnId="{CBB157BD-F80E-954C-8DE6-F73979D36CDD}">
      <dgm:prSet/>
      <dgm:spPr/>
      <dgm:t>
        <a:bodyPr/>
        <a:lstStyle/>
        <a:p>
          <a:endParaRPr lang="en-US"/>
        </a:p>
      </dgm:t>
    </dgm:pt>
    <dgm:pt modelId="{DFD2D567-D5A7-A043-B8C1-8A3CFAF66E3B}">
      <dgm:prSet phldrT="[Text]"/>
      <dgm:spPr/>
      <dgm:t>
        <a:bodyPr/>
        <a:lstStyle/>
        <a:p>
          <a:r>
            <a:rPr lang="en-US" b="1" dirty="0"/>
            <a:t>DISTRIBUIÇÃO EQUÂNIME E PÚBLICA</a:t>
          </a:r>
        </a:p>
      </dgm:t>
    </dgm:pt>
    <dgm:pt modelId="{F8344750-2B89-2842-B6B4-9AC6BD9EDF97}" type="parTrans" cxnId="{20114536-16FE-0541-BA98-5C6640E53C5B}">
      <dgm:prSet/>
      <dgm:spPr/>
      <dgm:t>
        <a:bodyPr/>
        <a:lstStyle/>
        <a:p>
          <a:endParaRPr lang="en-US"/>
        </a:p>
      </dgm:t>
    </dgm:pt>
    <dgm:pt modelId="{A8A788E0-970C-2646-8016-DF213D3894F1}" type="sibTrans" cxnId="{20114536-16FE-0541-BA98-5C6640E53C5B}">
      <dgm:prSet/>
      <dgm:spPr/>
      <dgm:t>
        <a:bodyPr/>
        <a:lstStyle/>
        <a:p>
          <a:endParaRPr lang="en-US"/>
        </a:p>
      </dgm:t>
    </dgm:pt>
    <dgm:pt modelId="{FB5FCF5D-4A02-904C-9064-258189569141}">
      <dgm:prSet phldrT="[Text]" custT="1"/>
      <dgm:spPr/>
      <dgm:t>
        <a:bodyPr/>
        <a:lstStyle/>
        <a:p>
          <a:r>
            <a:rPr lang="en-US" sz="1200" dirty="0" err="1"/>
            <a:t>Regra</a:t>
          </a:r>
          <a:r>
            <a:rPr lang="en-US" sz="1200" dirty="0"/>
            <a:t>:  </a:t>
          </a:r>
          <a:r>
            <a:rPr lang="en-US" sz="1200" dirty="0" err="1"/>
            <a:t>alternada</a:t>
          </a:r>
          <a:r>
            <a:rPr lang="en-US" sz="1200" dirty="0"/>
            <a:t> e </a:t>
          </a:r>
          <a:r>
            <a:rPr lang="en-US" sz="1200" dirty="0" err="1"/>
            <a:t>aleatória</a:t>
          </a:r>
          <a:endParaRPr lang="en-US" sz="1200" dirty="0"/>
        </a:p>
      </dgm:t>
    </dgm:pt>
    <dgm:pt modelId="{09487823-F509-E14D-A5C3-2A5D262F4073}" type="parTrans" cxnId="{508F15D6-A22F-2A4E-A85C-A4BFC99FB8E8}">
      <dgm:prSet/>
      <dgm:spPr/>
      <dgm:t>
        <a:bodyPr/>
        <a:lstStyle/>
        <a:p>
          <a:endParaRPr lang="en-US"/>
        </a:p>
      </dgm:t>
    </dgm:pt>
    <dgm:pt modelId="{26ED768F-FE7B-2E49-80C2-66DAF534F131}" type="sibTrans" cxnId="{508F15D6-A22F-2A4E-A85C-A4BFC99FB8E8}">
      <dgm:prSet/>
      <dgm:spPr/>
      <dgm:t>
        <a:bodyPr/>
        <a:lstStyle/>
        <a:p>
          <a:endParaRPr lang="en-US"/>
        </a:p>
      </dgm:t>
    </dgm:pt>
    <dgm:pt modelId="{95229D8A-425C-C042-8D5E-BB16D17A52A9}">
      <dgm:prSet phldrT="[Text]" custT="1"/>
      <dgm:spPr/>
      <dgm:t>
        <a:bodyPr/>
        <a:lstStyle/>
        <a:p>
          <a:r>
            <a:rPr lang="en-US" sz="1200" dirty="0" err="1"/>
            <a:t>Exceção</a:t>
          </a:r>
          <a:r>
            <a:rPr lang="en-US" sz="1200" dirty="0"/>
            <a:t>: </a:t>
          </a:r>
          <a:r>
            <a:rPr lang="en-US" sz="1200" dirty="0" err="1"/>
            <a:t>dependência</a:t>
          </a:r>
          <a:endParaRPr lang="en-US" sz="1200" dirty="0"/>
        </a:p>
        <a:p>
          <a:r>
            <a:rPr lang="en-US" sz="1200" dirty="0"/>
            <a:t>Art. 286, CPC</a:t>
          </a:r>
        </a:p>
      </dgm:t>
    </dgm:pt>
    <dgm:pt modelId="{54A77073-288B-AB4F-8989-CCAAB26C42E2}" type="parTrans" cxnId="{E9F94132-47AD-6049-BD7F-9199F7365D09}">
      <dgm:prSet/>
      <dgm:spPr/>
      <dgm:t>
        <a:bodyPr/>
        <a:lstStyle/>
        <a:p>
          <a:endParaRPr lang="en-US"/>
        </a:p>
      </dgm:t>
    </dgm:pt>
    <dgm:pt modelId="{78DA5EF7-47AA-1A41-8CE9-0408FD7B2C8E}" type="sibTrans" cxnId="{E9F94132-47AD-6049-BD7F-9199F7365D09}">
      <dgm:prSet/>
      <dgm:spPr/>
      <dgm:t>
        <a:bodyPr/>
        <a:lstStyle/>
        <a:p>
          <a:endParaRPr lang="en-US"/>
        </a:p>
      </dgm:t>
    </dgm:pt>
    <dgm:pt modelId="{D00D8AE9-1E2A-DF41-91A3-3D5C883669FB}">
      <dgm:prSet phldrT="[Text]"/>
      <dgm:spPr/>
      <dgm:t>
        <a:bodyPr/>
        <a:lstStyle/>
        <a:p>
          <a:r>
            <a:rPr lang="en-US" b="1" dirty="0"/>
            <a:t>REGISTRO</a:t>
          </a:r>
        </a:p>
      </dgm:t>
    </dgm:pt>
    <dgm:pt modelId="{7C8E0B30-0877-4743-977B-4F6CE358FB68}" type="parTrans" cxnId="{A717D85D-F6BD-3846-816F-36882801FA66}">
      <dgm:prSet/>
      <dgm:spPr/>
      <dgm:t>
        <a:bodyPr/>
        <a:lstStyle/>
        <a:p>
          <a:endParaRPr lang="en-US"/>
        </a:p>
      </dgm:t>
    </dgm:pt>
    <dgm:pt modelId="{7FC51E9F-1AA3-5745-8948-01C775B05C68}" type="sibTrans" cxnId="{A717D85D-F6BD-3846-816F-36882801FA66}">
      <dgm:prSet/>
      <dgm:spPr/>
      <dgm:t>
        <a:bodyPr/>
        <a:lstStyle/>
        <a:p>
          <a:endParaRPr lang="en-US"/>
        </a:p>
      </dgm:t>
    </dgm:pt>
    <dgm:pt modelId="{E958A392-4422-F94A-ABF7-ED6536ABD510}">
      <dgm:prSet phldrT="[Text]" custT="1"/>
      <dgm:spPr/>
      <dgm:t>
        <a:bodyPr/>
        <a:lstStyle/>
        <a:p>
          <a:pPr algn="ctr"/>
          <a:r>
            <a:rPr lang="en-US" sz="1400" dirty="0" err="1"/>
            <a:t>Identificação</a:t>
          </a:r>
          <a:r>
            <a:rPr lang="en-US" sz="1400" dirty="0"/>
            <a:t> </a:t>
          </a:r>
          <a:r>
            <a:rPr lang="en-US" sz="1400" dirty="0" err="1"/>
            <a:t>Resumida</a:t>
          </a:r>
          <a:r>
            <a:rPr lang="en-US" sz="1400" dirty="0"/>
            <a:t> da </a:t>
          </a:r>
          <a:r>
            <a:rPr lang="en-US" sz="1400" dirty="0" err="1"/>
            <a:t>Demanda</a:t>
          </a:r>
          <a:endParaRPr lang="en-US" sz="1400" dirty="0"/>
        </a:p>
      </dgm:t>
    </dgm:pt>
    <dgm:pt modelId="{D937C6C7-C6F0-A344-AD9B-32ED0EAE02F4}" type="parTrans" cxnId="{9A134440-E6A6-E742-A2BE-5DE9A573CB3B}">
      <dgm:prSet/>
      <dgm:spPr/>
      <dgm:t>
        <a:bodyPr/>
        <a:lstStyle/>
        <a:p>
          <a:endParaRPr lang="en-US"/>
        </a:p>
      </dgm:t>
    </dgm:pt>
    <dgm:pt modelId="{2D99C715-BF56-244C-8D72-1AE25DB664EC}" type="sibTrans" cxnId="{9A134440-E6A6-E742-A2BE-5DE9A573CB3B}">
      <dgm:prSet/>
      <dgm:spPr/>
      <dgm:t>
        <a:bodyPr/>
        <a:lstStyle/>
        <a:p>
          <a:endParaRPr lang="en-US"/>
        </a:p>
      </dgm:t>
    </dgm:pt>
    <dgm:pt modelId="{B283531E-D4AC-A54A-B0A6-5647D0AB1B11}">
      <dgm:prSet phldrT="[Text]" custT="1"/>
      <dgm:spPr/>
      <dgm:t>
        <a:bodyPr/>
        <a:lstStyle/>
        <a:p>
          <a:r>
            <a:rPr lang="en-US" sz="1400" dirty="0" err="1"/>
            <a:t>Litispendência</a:t>
          </a:r>
          <a:r>
            <a:rPr lang="en-US" sz="1400" dirty="0"/>
            <a:t>?</a:t>
          </a:r>
        </a:p>
      </dgm:t>
    </dgm:pt>
    <dgm:pt modelId="{FC46A541-752A-6C41-942D-D9F541A1C1A0}" type="parTrans" cxnId="{A658A0DD-BAFE-4F40-8154-5518E877B648}">
      <dgm:prSet/>
      <dgm:spPr/>
      <dgm:t>
        <a:bodyPr/>
        <a:lstStyle/>
        <a:p>
          <a:endParaRPr lang="en-US"/>
        </a:p>
      </dgm:t>
    </dgm:pt>
    <dgm:pt modelId="{53DF6E76-B4C2-FA4E-95F3-1CB13DC9D5A4}" type="sibTrans" cxnId="{A658A0DD-BAFE-4F40-8154-5518E877B648}">
      <dgm:prSet/>
      <dgm:spPr/>
      <dgm:t>
        <a:bodyPr/>
        <a:lstStyle/>
        <a:p>
          <a:endParaRPr lang="en-US"/>
        </a:p>
      </dgm:t>
    </dgm:pt>
    <dgm:pt modelId="{08A7F510-2D52-5743-9962-82AB9531799D}">
      <dgm:prSet phldrT="[Text]"/>
      <dgm:spPr/>
      <dgm:t>
        <a:bodyPr/>
        <a:lstStyle/>
        <a:p>
          <a:r>
            <a:rPr lang="en-US" b="1" dirty="0"/>
            <a:t>DESPACHO INICIAL</a:t>
          </a:r>
        </a:p>
      </dgm:t>
    </dgm:pt>
    <dgm:pt modelId="{3BDDE680-77D9-0F4E-BFB2-CC795CA3D9C8}" type="parTrans" cxnId="{FFD9A879-F9C2-3E4E-91B9-B0E06A424673}">
      <dgm:prSet/>
      <dgm:spPr/>
      <dgm:t>
        <a:bodyPr/>
        <a:lstStyle/>
        <a:p>
          <a:endParaRPr lang="en-US"/>
        </a:p>
      </dgm:t>
    </dgm:pt>
    <dgm:pt modelId="{740AE4A2-14B8-F043-BD27-2B10D9D05DEB}" type="sibTrans" cxnId="{FFD9A879-F9C2-3E4E-91B9-B0E06A424673}">
      <dgm:prSet/>
      <dgm:spPr/>
      <dgm:t>
        <a:bodyPr/>
        <a:lstStyle/>
        <a:p>
          <a:endParaRPr lang="en-US"/>
        </a:p>
      </dgm:t>
    </dgm:pt>
    <dgm:pt modelId="{4E36E1D1-A3DE-3546-9038-3B02C71C5CD0}">
      <dgm:prSet phldrT="[Text]" custT="1"/>
      <dgm:spPr/>
      <dgm:t>
        <a:bodyPr/>
        <a:lstStyle/>
        <a:p>
          <a:r>
            <a:rPr lang="en-US" sz="1100" dirty="0" err="1"/>
            <a:t>Cancelamento</a:t>
          </a:r>
          <a:r>
            <a:rPr lang="en-US" sz="1100" dirty="0"/>
            <a:t> </a:t>
          </a:r>
          <a:r>
            <a:rPr lang="mr-IN" sz="1100" dirty="0"/>
            <a:t>–</a:t>
          </a:r>
          <a:r>
            <a:rPr lang="en-US" sz="1100" dirty="0"/>
            <a:t> </a:t>
          </a:r>
          <a:r>
            <a:rPr lang="en-US" sz="1100" dirty="0" err="1"/>
            <a:t>Intimação</a:t>
          </a:r>
          <a:r>
            <a:rPr lang="en-US" sz="1100" dirty="0"/>
            <a:t> </a:t>
          </a:r>
          <a:r>
            <a:rPr lang="en-US" sz="1100" dirty="0" err="1"/>
            <a:t>na</a:t>
          </a:r>
          <a:r>
            <a:rPr lang="en-US" sz="1100" dirty="0"/>
            <a:t> </a:t>
          </a:r>
          <a:r>
            <a:rPr lang="en-US" sz="1100" dirty="0" err="1"/>
            <a:t>pessoa</a:t>
          </a:r>
          <a:r>
            <a:rPr lang="en-US" sz="1100" dirty="0"/>
            <a:t> do </a:t>
          </a:r>
          <a:r>
            <a:rPr lang="en-US" sz="1100" dirty="0" err="1"/>
            <a:t>advogado</a:t>
          </a:r>
          <a:r>
            <a:rPr lang="en-US" sz="1100" dirty="0"/>
            <a:t> (art. 290)</a:t>
          </a:r>
        </a:p>
      </dgm:t>
    </dgm:pt>
    <dgm:pt modelId="{2A0E6203-F529-F747-BEE3-AC00A33BC4ED}" type="parTrans" cxnId="{145A2A7C-0DF1-7648-A606-27B6174C6F5B}">
      <dgm:prSet/>
      <dgm:spPr/>
      <dgm:t>
        <a:bodyPr/>
        <a:lstStyle/>
        <a:p>
          <a:endParaRPr lang="en-US"/>
        </a:p>
      </dgm:t>
    </dgm:pt>
    <dgm:pt modelId="{67F33A52-034A-914A-AB3D-0A7DD5564B16}" type="sibTrans" cxnId="{145A2A7C-0DF1-7648-A606-27B6174C6F5B}">
      <dgm:prSet/>
      <dgm:spPr/>
      <dgm:t>
        <a:bodyPr/>
        <a:lstStyle/>
        <a:p>
          <a:endParaRPr lang="en-US"/>
        </a:p>
      </dgm:t>
    </dgm:pt>
    <dgm:pt modelId="{B28656DC-7E41-C645-9FE3-D5EEFF888136}">
      <dgm:prSet phldrT="[Text]" custT="1"/>
      <dgm:spPr/>
      <dgm:t>
        <a:bodyPr/>
        <a:lstStyle/>
        <a:p>
          <a:r>
            <a:rPr lang="en-US" sz="1400" dirty="0" err="1"/>
            <a:t>Procuração</a:t>
          </a:r>
          <a:r>
            <a:rPr lang="en-US" sz="1400" dirty="0"/>
            <a:t> </a:t>
          </a:r>
        </a:p>
        <a:p>
          <a:r>
            <a:rPr lang="en-US" sz="1400" dirty="0"/>
            <a:t>(art. 287)</a:t>
          </a:r>
          <a:endParaRPr lang="en-US" sz="1200" dirty="0"/>
        </a:p>
      </dgm:t>
    </dgm:pt>
    <dgm:pt modelId="{0CF36090-A70D-FC46-8978-F2862E033FDB}" type="parTrans" cxnId="{1CE550B8-E0FC-F946-90F8-26294A729EAA}">
      <dgm:prSet/>
      <dgm:spPr/>
      <dgm:t>
        <a:bodyPr/>
        <a:lstStyle/>
        <a:p>
          <a:endParaRPr lang="en-US"/>
        </a:p>
      </dgm:t>
    </dgm:pt>
    <dgm:pt modelId="{90FC691B-40E0-944D-AF79-0537734BFA0D}" type="sibTrans" cxnId="{1CE550B8-E0FC-F946-90F8-26294A729EAA}">
      <dgm:prSet/>
      <dgm:spPr/>
      <dgm:t>
        <a:bodyPr/>
        <a:lstStyle/>
        <a:p>
          <a:endParaRPr lang="en-US"/>
        </a:p>
      </dgm:t>
    </dgm:pt>
    <dgm:pt modelId="{00F23FD5-FF38-A543-B2AC-266F89EBE57B}" type="pres">
      <dgm:prSet presAssocID="{D986049C-451D-194E-BA7F-9426B12A0C3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D0C1435-78CF-1347-9270-4781B759E7A9}" type="pres">
      <dgm:prSet presAssocID="{08A7F510-2D52-5743-9962-82AB9531799D}" presName="boxAndChildren" presStyleCnt="0"/>
      <dgm:spPr/>
    </dgm:pt>
    <dgm:pt modelId="{7CF6783C-EBCE-9A4B-A6C7-29F51FF63752}" type="pres">
      <dgm:prSet presAssocID="{08A7F510-2D52-5743-9962-82AB9531799D}" presName="parentTextBox" presStyleLbl="node1" presStyleIdx="0" presStyleCnt="4"/>
      <dgm:spPr/>
      <dgm:t>
        <a:bodyPr/>
        <a:lstStyle/>
        <a:p>
          <a:endParaRPr lang="pt-BR"/>
        </a:p>
      </dgm:t>
    </dgm:pt>
    <dgm:pt modelId="{6C014ACF-B8C6-7D4B-9F0F-246497B7F8B7}" type="pres">
      <dgm:prSet presAssocID="{7FC51E9F-1AA3-5745-8948-01C775B05C68}" presName="sp" presStyleCnt="0"/>
      <dgm:spPr/>
    </dgm:pt>
    <dgm:pt modelId="{A2D9054E-87F2-1349-BF80-9185747BCAF1}" type="pres">
      <dgm:prSet presAssocID="{D00D8AE9-1E2A-DF41-91A3-3D5C883669FB}" presName="arrowAndChildren" presStyleCnt="0"/>
      <dgm:spPr/>
    </dgm:pt>
    <dgm:pt modelId="{E07D8CEA-E526-6B47-A4C8-3A20154C1A4C}" type="pres">
      <dgm:prSet presAssocID="{D00D8AE9-1E2A-DF41-91A3-3D5C883669FB}" presName="parentTextArrow" presStyleLbl="node1" presStyleIdx="0" presStyleCnt="4"/>
      <dgm:spPr/>
      <dgm:t>
        <a:bodyPr/>
        <a:lstStyle/>
        <a:p>
          <a:endParaRPr lang="pt-BR"/>
        </a:p>
      </dgm:t>
    </dgm:pt>
    <dgm:pt modelId="{E60D6180-82E4-5D4D-B693-9FF1EE49BEF1}" type="pres">
      <dgm:prSet presAssocID="{D00D8AE9-1E2A-DF41-91A3-3D5C883669FB}" presName="arrow" presStyleLbl="node1" presStyleIdx="1" presStyleCnt="4"/>
      <dgm:spPr/>
      <dgm:t>
        <a:bodyPr/>
        <a:lstStyle/>
        <a:p>
          <a:endParaRPr lang="pt-BR"/>
        </a:p>
      </dgm:t>
    </dgm:pt>
    <dgm:pt modelId="{EFEF7096-E456-464D-99A6-8D65A172DAB0}" type="pres">
      <dgm:prSet presAssocID="{D00D8AE9-1E2A-DF41-91A3-3D5C883669FB}" presName="descendantArrow" presStyleCnt="0"/>
      <dgm:spPr/>
    </dgm:pt>
    <dgm:pt modelId="{94B6AA5E-0A96-8E42-AA4E-6BE39D5CD2BE}" type="pres">
      <dgm:prSet presAssocID="{E958A392-4422-F94A-ABF7-ED6536ABD510}" presName="childTextArrow" presStyleLbl="fg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8E533EF-AE67-F34B-A1F3-555803F04FF7}" type="pres">
      <dgm:prSet presAssocID="{B283531E-D4AC-A54A-B0A6-5647D0AB1B11}" presName="childTextArrow" presStyleLbl="fg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1C4CEC4-F826-654D-8A20-A3F254D3B2C5}" type="pres">
      <dgm:prSet presAssocID="{A8A788E0-970C-2646-8016-DF213D3894F1}" presName="sp" presStyleCnt="0"/>
      <dgm:spPr/>
    </dgm:pt>
    <dgm:pt modelId="{74A2B1DB-17C6-2D46-8B73-65D4E3759D93}" type="pres">
      <dgm:prSet presAssocID="{DFD2D567-D5A7-A043-B8C1-8A3CFAF66E3B}" presName="arrowAndChildren" presStyleCnt="0"/>
      <dgm:spPr/>
    </dgm:pt>
    <dgm:pt modelId="{14FFF9E3-B04D-C948-9E2A-5A6EC11AD810}" type="pres">
      <dgm:prSet presAssocID="{DFD2D567-D5A7-A043-B8C1-8A3CFAF66E3B}" presName="parentTextArrow" presStyleLbl="node1" presStyleIdx="1" presStyleCnt="4"/>
      <dgm:spPr/>
      <dgm:t>
        <a:bodyPr/>
        <a:lstStyle/>
        <a:p>
          <a:endParaRPr lang="pt-BR"/>
        </a:p>
      </dgm:t>
    </dgm:pt>
    <dgm:pt modelId="{B953EF6B-A17A-2049-A362-C2300EB15CE8}" type="pres">
      <dgm:prSet presAssocID="{DFD2D567-D5A7-A043-B8C1-8A3CFAF66E3B}" presName="arrow" presStyleLbl="node1" presStyleIdx="2" presStyleCnt="4"/>
      <dgm:spPr/>
      <dgm:t>
        <a:bodyPr/>
        <a:lstStyle/>
        <a:p>
          <a:endParaRPr lang="pt-BR"/>
        </a:p>
      </dgm:t>
    </dgm:pt>
    <dgm:pt modelId="{24D8F920-E69F-9F4D-BDE9-7148FB3D7180}" type="pres">
      <dgm:prSet presAssocID="{DFD2D567-D5A7-A043-B8C1-8A3CFAF66E3B}" presName="descendantArrow" presStyleCnt="0"/>
      <dgm:spPr/>
    </dgm:pt>
    <dgm:pt modelId="{09AF876D-310C-1D47-860A-65EB7EA692BB}" type="pres">
      <dgm:prSet presAssocID="{FB5FCF5D-4A02-904C-9064-258189569141}" presName="childTextArrow" presStyleLbl="fg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A683E1F-14A3-6144-A761-CBD3817DD6A6}" type="pres">
      <dgm:prSet presAssocID="{95229D8A-425C-C042-8D5E-BB16D17A52A9}" presName="childTextArrow" presStyleLbl="fg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7966D7-8985-2945-8C0C-D6D297740260}" type="pres">
      <dgm:prSet presAssocID="{B28656DC-7E41-C645-9FE3-D5EEFF888136}" presName="childTextArrow" presStyleLbl="fg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DD5584-3DF8-8140-B20A-887851A0DCF9}" type="pres">
      <dgm:prSet presAssocID="{4E36E1D1-A3DE-3546-9038-3B02C71C5CD0}" presName="childTextArrow" presStyleLbl="fg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C063E53-4DC2-8B43-83EB-D09C3CED4003}" type="pres">
      <dgm:prSet presAssocID="{B8EE44C6-3C9A-BB48-8468-3EBA10A05E85}" presName="sp" presStyleCnt="0"/>
      <dgm:spPr/>
    </dgm:pt>
    <dgm:pt modelId="{7EFADA05-0B77-2F4C-99C5-EF0804C25617}" type="pres">
      <dgm:prSet presAssocID="{24F030B1-E893-0349-8E06-F98152C73A7F}" presName="arrowAndChildren" presStyleCnt="0"/>
      <dgm:spPr/>
    </dgm:pt>
    <dgm:pt modelId="{7FCD4618-B2FB-8346-B34D-2D4475EEF18B}" type="pres">
      <dgm:prSet presAssocID="{24F030B1-E893-0349-8E06-F98152C73A7F}" presName="parentTextArrow" presStyleLbl="node1" presStyleIdx="2" presStyleCnt="4"/>
      <dgm:spPr/>
      <dgm:t>
        <a:bodyPr/>
        <a:lstStyle/>
        <a:p>
          <a:endParaRPr lang="pt-BR"/>
        </a:p>
      </dgm:t>
    </dgm:pt>
    <dgm:pt modelId="{51BF6690-783E-E647-B2E6-09DF7DA2D5A3}" type="pres">
      <dgm:prSet presAssocID="{24F030B1-E893-0349-8E06-F98152C73A7F}" presName="arrow" presStyleLbl="node1" presStyleIdx="3" presStyleCnt="4"/>
      <dgm:spPr/>
      <dgm:t>
        <a:bodyPr/>
        <a:lstStyle/>
        <a:p>
          <a:endParaRPr lang="pt-BR"/>
        </a:p>
      </dgm:t>
    </dgm:pt>
    <dgm:pt modelId="{0893B906-1B1F-C14C-B3F7-9EF6CBE557FC}" type="pres">
      <dgm:prSet presAssocID="{24F030B1-E893-0349-8E06-F98152C73A7F}" presName="descendantArrow" presStyleCnt="0"/>
      <dgm:spPr/>
    </dgm:pt>
    <dgm:pt modelId="{D0B802AC-9495-9541-9AAF-44D000CBDD33}" type="pres">
      <dgm:prSet presAssocID="{7FACE2E3-1D56-5C4E-B244-1325A35686D0}" presName="childTextArrow" presStyleLbl="fg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44B3799-BD70-FE4B-86DD-12F5EBAC1BF7}" type="pres">
      <dgm:prSet presAssocID="{862616BF-BF28-A34D-B56C-AA1D914906CF}" presName="childTextArrow" presStyleLbl="fg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4A1BEC7-7EA4-C64D-9E20-B2909CCBD3DB}" type="presOf" srcId="{95229D8A-425C-C042-8D5E-BB16D17A52A9}" destId="{FA683E1F-14A3-6144-A761-CBD3817DD6A6}" srcOrd="0" destOrd="0" presId="urn:microsoft.com/office/officeart/2005/8/layout/process4"/>
    <dgm:cxn modelId="{B1A609D7-450E-6B4B-A339-FAEE01C52DED}" type="presOf" srcId="{D986049C-451D-194E-BA7F-9426B12A0C3A}" destId="{00F23FD5-FF38-A543-B2AC-266F89EBE57B}" srcOrd="0" destOrd="0" presId="urn:microsoft.com/office/officeart/2005/8/layout/process4"/>
    <dgm:cxn modelId="{508F15D6-A22F-2A4E-A85C-A4BFC99FB8E8}" srcId="{DFD2D567-D5A7-A043-B8C1-8A3CFAF66E3B}" destId="{FB5FCF5D-4A02-904C-9064-258189569141}" srcOrd="0" destOrd="0" parTransId="{09487823-F509-E14D-A5C3-2A5D262F4073}" sibTransId="{26ED768F-FE7B-2E49-80C2-66DAF534F131}"/>
    <dgm:cxn modelId="{BB357DF8-5B7D-0343-8CE2-41C8CC688BDD}" type="presOf" srcId="{D00D8AE9-1E2A-DF41-91A3-3D5C883669FB}" destId="{E60D6180-82E4-5D4D-B693-9FF1EE49BEF1}" srcOrd="1" destOrd="0" presId="urn:microsoft.com/office/officeart/2005/8/layout/process4"/>
    <dgm:cxn modelId="{9499551C-BA26-6447-9FE2-FCF8546DD745}" type="presOf" srcId="{B283531E-D4AC-A54A-B0A6-5647D0AB1B11}" destId="{58E533EF-AE67-F34B-A1F3-555803F04FF7}" srcOrd="0" destOrd="0" presId="urn:microsoft.com/office/officeart/2005/8/layout/process4"/>
    <dgm:cxn modelId="{92EEB063-7720-9943-AF67-1CA27E51E687}" type="presOf" srcId="{08A7F510-2D52-5743-9962-82AB9531799D}" destId="{7CF6783C-EBCE-9A4B-A6C7-29F51FF63752}" srcOrd="0" destOrd="0" presId="urn:microsoft.com/office/officeart/2005/8/layout/process4"/>
    <dgm:cxn modelId="{C0661682-6323-3042-B0DF-0506D3CBB0D3}" type="presOf" srcId="{24F030B1-E893-0349-8E06-F98152C73A7F}" destId="{51BF6690-783E-E647-B2E6-09DF7DA2D5A3}" srcOrd="1" destOrd="0" presId="urn:microsoft.com/office/officeart/2005/8/layout/process4"/>
    <dgm:cxn modelId="{145A2A7C-0DF1-7648-A606-27B6174C6F5B}" srcId="{DFD2D567-D5A7-A043-B8C1-8A3CFAF66E3B}" destId="{4E36E1D1-A3DE-3546-9038-3B02C71C5CD0}" srcOrd="3" destOrd="0" parTransId="{2A0E6203-F529-F747-BEE3-AC00A33BC4ED}" sibTransId="{67F33A52-034A-914A-AB3D-0A7DD5564B16}"/>
    <dgm:cxn modelId="{A658A0DD-BAFE-4F40-8154-5518E877B648}" srcId="{D00D8AE9-1E2A-DF41-91A3-3D5C883669FB}" destId="{B283531E-D4AC-A54A-B0A6-5647D0AB1B11}" srcOrd="1" destOrd="0" parTransId="{FC46A541-752A-6C41-942D-D9F541A1C1A0}" sibTransId="{53DF6E76-B4C2-FA4E-95F3-1CB13DC9D5A4}"/>
    <dgm:cxn modelId="{E4E8FF84-F772-D740-8F56-C9AF8D0AA2FE}" type="presOf" srcId="{B28656DC-7E41-C645-9FE3-D5EEFF888136}" destId="{0A7966D7-8985-2945-8C0C-D6D297740260}" srcOrd="0" destOrd="0" presId="urn:microsoft.com/office/officeart/2005/8/layout/process4"/>
    <dgm:cxn modelId="{20114536-16FE-0541-BA98-5C6640E53C5B}" srcId="{D986049C-451D-194E-BA7F-9426B12A0C3A}" destId="{DFD2D567-D5A7-A043-B8C1-8A3CFAF66E3B}" srcOrd="1" destOrd="0" parTransId="{F8344750-2B89-2842-B6B4-9AC6BD9EDF97}" sibTransId="{A8A788E0-970C-2646-8016-DF213D3894F1}"/>
    <dgm:cxn modelId="{A21F652F-3FBF-F14D-93E1-785F79CF2EA1}" type="presOf" srcId="{7FACE2E3-1D56-5C4E-B244-1325A35686D0}" destId="{D0B802AC-9495-9541-9AAF-44D000CBDD33}" srcOrd="0" destOrd="0" presId="urn:microsoft.com/office/officeart/2005/8/layout/process4"/>
    <dgm:cxn modelId="{A717D85D-F6BD-3846-816F-36882801FA66}" srcId="{D986049C-451D-194E-BA7F-9426B12A0C3A}" destId="{D00D8AE9-1E2A-DF41-91A3-3D5C883669FB}" srcOrd="2" destOrd="0" parTransId="{7C8E0B30-0877-4743-977B-4F6CE358FB68}" sibTransId="{7FC51E9F-1AA3-5745-8948-01C775B05C68}"/>
    <dgm:cxn modelId="{3E119BEB-068C-2F4D-AF4E-BE38DF842E50}" type="presOf" srcId="{DFD2D567-D5A7-A043-B8C1-8A3CFAF66E3B}" destId="{14FFF9E3-B04D-C948-9E2A-5A6EC11AD810}" srcOrd="0" destOrd="0" presId="urn:microsoft.com/office/officeart/2005/8/layout/process4"/>
    <dgm:cxn modelId="{004497A0-4F88-9845-8AFB-062FABC7E87B}" type="presOf" srcId="{862616BF-BF28-A34D-B56C-AA1D914906CF}" destId="{444B3799-BD70-FE4B-86DD-12F5EBAC1BF7}" srcOrd="0" destOrd="0" presId="urn:microsoft.com/office/officeart/2005/8/layout/process4"/>
    <dgm:cxn modelId="{AAE15840-8991-C94B-8EAA-D70E943BD602}" srcId="{24F030B1-E893-0349-8E06-F98152C73A7F}" destId="{7FACE2E3-1D56-5C4E-B244-1325A35686D0}" srcOrd="0" destOrd="0" parTransId="{EF1DC1E1-FC8E-664B-8338-78BFED7DBE31}" sibTransId="{6CABA682-2249-8C4F-A12A-36CE4D1B6246}"/>
    <dgm:cxn modelId="{1CE550B8-E0FC-F946-90F8-26294A729EAA}" srcId="{DFD2D567-D5A7-A043-B8C1-8A3CFAF66E3B}" destId="{B28656DC-7E41-C645-9FE3-D5EEFF888136}" srcOrd="2" destOrd="0" parTransId="{0CF36090-A70D-FC46-8978-F2862E033FDB}" sibTransId="{90FC691B-40E0-944D-AF79-0537734BFA0D}"/>
    <dgm:cxn modelId="{B19F8B52-4A48-4C47-85C3-8AC7B6D29A5C}" type="presOf" srcId="{D00D8AE9-1E2A-DF41-91A3-3D5C883669FB}" destId="{E07D8CEA-E526-6B47-A4C8-3A20154C1A4C}" srcOrd="0" destOrd="0" presId="urn:microsoft.com/office/officeart/2005/8/layout/process4"/>
    <dgm:cxn modelId="{CBB157BD-F80E-954C-8DE6-F73979D36CDD}" srcId="{24F030B1-E893-0349-8E06-F98152C73A7F}" destId="{862616BF-BF28-A34D-B56C-AA1D914906CF}" srcOrd="1" destOrd="0" parTransId="{53763953-7694-D44C-92A3-CC68DAA66A46}" sibTransId="{38F46E6C-9B7A-9743-A0FF-163BD251D943}"/>
    <dgm:cxn modelId="{9A134440-E6A6-E742-A2BE-5DE9A573CB3B}" srcId="{D00D8AE9-1E2A-DF41-91A3-3D5C883669FB}" destId="{E958A392-4422-F94A-ABF7-ED6536ABD510}" srcOrd="0" destOrd="0" parTransId="{D937C6C7-C6F0-A344-AD9B-32ED0EAE02F4}" sibTransId="{2D99C715-BF56-244C-8D72-1AE25DB664EC}"/>
    <dgm:cxn modelId="{94BA6964-C7AF-5142-A11A-4B670F5C9D87}" type="presOf" srcId="{E958A392-4422-F94A-ABF7-ED6536ABD510}" destId="{94B6AA5E-0A96-8E42-AA4E-6BE39D5CD2BE}" srcOrd="0" destOrd="0" presId="urn:microsoft.com/office/officeart/2005/8/layout/process4"/>
    <dgm:cxn modelId="{150EC07B-5A58-D24A-B95A-3228E48D706C}" srcId="{D986049C-451D-194E-BA7F-9426B12A0C3A}" destId="{24F030B1-E893-0349-8E06-F98152C73A7F}" srcOrd="0" destOrd="0" parTransId="{FD15A5A7-C42D-3B40-B5EF-0C2ADF92FAFA}" sibTransId="{B8EE44C6-3C9A-BB48-8468-3EBA10A05E85}"/>
    <dgm:cxn modelId="{FABD88E3-E2A8-1647-8336-26B442E39BC6}" type="presOf" srcId="{24F030B1-E893-0349-8E06-F98152C73A7F}" destId="{7FCD4618-B2FB-8346-B34D-2D4475EEF18B}" srcOrd="0" destOrd="0" presId="urn:microsoft.com/office/officeart/2005/8/layout/process4"/>
    <dgm:cxn modelId="{FFD9A879-F9C2-3E4E-91B9-B0E06A424673}" srcId="{D986049C-451D-194E-BA7F-9426B12A0C3A}" destId="{08A7F510-2D52-5743-9962-82AB9531799D}" srcOrd="3" destOrd="0" parTransId="{3BDDE680-77D9-0F4E-BFB2-CC795CA3D9C8}" sibTransId="{740AE4A2-14B8-F043-BD27-2B10D9D05DEB}"/>
    <dgm:cxn modelId="{E9F94132-47AD-6049-BD7F-9199F7365D09}" srcId="{DFD2D567-D5A7-A043-B8C1-8A3CFAF66E3B}" destId="{95229D8A-425C-C042-8D5E-BB16D17A52A9}" srcOrd="1" destOrd="0" parTransId="{54A77073-288B-AB4F-8989-CCAAB26C42E2}" sibTransId="{78DA5EF7-47AA-1A41-8CE9-0408FD7B2C8E}"/>
    <dgm:cxn modelId="{F3526C70-D13F-6345-AD3B-FCCE94E6B7F0}" type="presOf" srcId="{4E36E1D1-A3DE-3546-9038-3B02C71C5CD0}" destId="{0CDD5584-3DF8-8140-B20A-887851A0DCF9}" srcOrd="0" destOrd="0" presId="urn:microsoft.com/office/officeart/2005/8/layout/process4"/>
    <dgm:cxn modelId="{7A90BD7C-0B3D-4F42-A528-2E6A4E6EDE04}" type="presOf" srcId="{DFD2D567-D5A7-A043-B8C1-8A3CFAF66E3B}" destId="{B953EF6B-A17A-2049-A362-C2300EB15CE8}" srcOrd="1" destOrd="0" presId="urn:microsoft.com/office/officeart/2005/8/layout/process4"/>
    <dgm:cxn modelId="{CF60C907-9392-664C-BFEF-D11EC93DA274}" type="presOf" srcId="{FB5FCF5D-4A02-904C-9064-258189569141}" destId="{09AF876D-310C-1D47-860A-65EB7EA692BB}" srcOrd="0" destOrd="0" presId="urn:microsoft.com/office/officeart/2005/8/layout/process4"/>
    <dgm:cxn modelId="{54D4937A-FB0B-AD4E-8484-7DF12CEF8A58}" type="presParOf" srcId="{00F23FD5-FF38-A543-B2AC-266F89EBE57B}" destId="{4D0C1435-78CF-1347-9270-4781B759E7A9}" srcOrd="0" destOrd="0" presId="urn:microsoft.com/office/officeart/2005/8/layout/process4"/>
    <dgm:cxn modelId="{F613B228-2217-C24B-8C20-A3E0CCF4FADD}" type="presParOf" srcId="{4D0C1435-78CF-1347-9270-4781B759E7A9}" destId="{7CF6783C-EBCE-9A4B-A6C7-29F51FF63752}" srcOrd="0" destOrd="0" presId="urn:microsoft.com/office/officeart/2005/8/layout/process4"/>
    <dgm:cxn modelId="{A008BF74-06D8-F44D-A324-DB70D316A39E}" type="presParOf" srcId="{00F23FD5-FF38-A543-B2AC-266F89EBE57B}" destId="{6C014ACF-B8C6-7D4B-9F0F-246497B7F8B7}" srcOrd="1" destOrd="0" presId="urn:microsoft.com/office/officeart/2005/8/layout/process4"/>
    <dgm:cxn modelId="{BC5663D5-5A02-094B-8127-97C48D5DD92B}" type="presParOf" srcId="{00F23FD5-FF38-A543-B2AC-266F89EBE57B}" destId="{A2D9054E-87F2-1349-BF80-9185747BCAF1}" srcOrd="2" destOrd="0" presId="urn:microsoft.com/office/officeart/2005/8/layout/process4"/>
    <dgm:cxn modelId="{AB2E155B-85AD-6C4D-8531-33491C32A852}" type="presParOf" srcId="{A2D9054E-87F2-1349-BF80-9185747BCAF1}" destId="{E07D8CEA-E526-6B47-A4C8-3A20154C1A4C}" srcOrd="0" destOrd="0" presId="urn:microsoft.com/office/officeart/2005/8/layout/process4"/>
    <dgm:cxn modelId="{83C04E5D-EC6E-2D47-9776-274D1FE9CE02}" type="presParOf" srcId="{A2D9054E-87F2-1349-BF80-9185747BCAF1}" destId="{E60D6180-82E4-5D4D-B693-9FF1EE49BEF1}" srcOrd="1" destOrd="0" presId="urn:microsoft.com/office/officeart/2005/8/layout/process4"/>
    <dgm:cxn modelId="{BD90756B-34DB-F449-8D2B-055DE1D7F896}" type="presParOf" srcId="{A2D9054E-87F2-1349-BF80-9185747BCAF1}" destId="{EFEF7096-E456-464D-99A6-8D65A172DAB0}" srcOrd="2" destOrd="0" presId="urn:microsoft.com/office/officeart/2005/8/layout/process4"/>
    <dgm:cxn modelId="{55798C32-8C70-5849-A5C6-F518296B5DE6}" type="presParOf" srcId="{EFEF7096-E456-464D-99A6-8D65A172DAB0}" destId="{94B6AA5E-0A96-8E42-AA4E-6BE39D5CD2BE}" srcOrd="0" destOrd="0" presId="urn:microsoft.com/office/officeart/2005/8/layout/process4"/>
    <dgm:cxn modelId="{2CC5C042-155B-C34D-90AB-C81E1FC895E5}" type="presParOf" srcId="{EFEF7096-E456-464D-99A6-8D65A172DAB0}" destId="{58E533EF-AE67-F34B-A1F3-555803F04FF7}" srcOrd="1" destOrd="0" presId="urn:microsoft.com/office/officeart/2005/8/layout/process4"/>
    <dgm:cxn modelId="{5E9B88CD-6A06-D54C-9933-9A7E5A7FB7E3}" type="presParOf" srcId="{00F23FD5-FF38-A543-B2AC-266F89EBE57B}" destId="{E1C4CEC4-F826-654D-8A20-A3F254D3B2C5}" srcOrd="3" destOrd="0" presId="urn:microsoft.com/office/officeart/2005/8/layout/process4"/>
    <dgm:cxn modelId="{B3D1C56A-678D-1845-A1B5-FD359EECA75E}" type="presParOf" srcId="{00F23FD5-FF38-A543-B2AC-266F89EBE57B}" destId="{74A2B1DB-17C6-2D46-8B73-65D4E3759D93}" srcOrd="4" destOrd="0" presId="urn:microsoft.com/office/officeart/2005/8/layout/process4"/>
    <dgm:cxn modelId="{61187516-E387-CE48-BBFC-6844AE39A907}" type="presParOf" srcId="{74A2B1DB-17C6-2D46-8B73-65D4E3759D93}" destId="{14FFF9E3-B04D-C948-9E2A-5A6EC11AD810}" srcOrd="0" destOrd="0" presId="urn:microsoft.com/office/officeart/2005/8/layout/process4"/>
    <dgm:cxn modelId="{5E45087E-610A-0444-A201-10B118088909}" type="presParOf" srcId="{74A2B1DB-17C6-2D46-8B73-65D4E3759D93}" destId="{B953EF6B-A17A-2049-A362-C2300EB15CE8}" srcOrd="1" destOrd="0" presId="urn:microsoft.com/office/officeart/2005/8/layout/process4"/>
    <dgm:cxn modelId="{8A9FB902-46A8-A54B-A257-A4DFB85ABA13}" type="presParOf" srcId="{74A2B1DB-17C6-2D46-8B73-65D4E3759D93}" destId="{24D8F920-E69F-9F4D-BDE9-7148FB3D7180}" srcOrd="2" destOrd="0" presId="urn:microsoft.com/office/officeart/2005/8/layout/process4"/>
    <dgm:cxn modelId="{77E3E2B1-B544-9A4A-A31F-86CAF02E8A10}" type="presParOf" srcId="{24D8F920-E69F-9F4D-BDE9-7148FB3D7180}" destId="{09AF876D-310C-1D47-860A-65EB7EA692BB}" srcOrd="0" destOrd="0" presId="urn:microsoft.com/office/officeart/2005/8/layout/process4"/>
    <dgm:cxn modelId="{C194364B-91B5-4441-A0C7-425BA5E0A5C1}" type="presParOf" srcId="{24D8F920-E69F-9F4D-BDE9-7148FB3D7180}" destId="{FA683E1F-14A3-6144-A761-CBD3817DD6A6}" srcOrd="1" destOrd="0" presId="urn:microsoft.com/office/officeart/2005/8/layout/process4"/>
    <dgm:cxn modelId="{5A30ED61-978F-5641-A8C3-13D8BDAC11C5}" type="presParOf" srcId="{24D8F920-E69F-9F4D-BDE9-7148FB3D7180}" destId="{0A7966D7-8985-2945-8C0C-D6D297740260}" srcOrd="2" destOrd="0" presId="urn:microsoft.com/office/officeart/2005/8/layout/process4"/>
    <dgm:cxn modelId="{A480C188-8455-7B4D-8F9F-8C7BC4446720}" type="presParOf" srcId="{24D8F920-E69F-9F4D-BDE9-7148FB3D7180}" destId="{0CDD5584-3DF8-8140-B20A-887851A0DCF9}" srcOrd="3" destOrd="0" presId="urn:microsoft.com/office/officeart/2005/8/layout/process4"/>
    <dgm:cxn modelId="{6FD07900-8DA8-B943-A9E4-FA59505A00F1}" type="presParOf" srcId="{00F23FD5-FF38-A543-B2AC-266F89EBE57B}" destId="{8C063E53-4DC2-8B43-83EB-D09C3CED4003}" srcOrd="5" destOrd="0" presId="urn:microsoft.com/office/officeart/2005/8/layout/process4"/>
    <dgm:cxn modelId="{F75C7063-EC9E-0442-A086-605296343A3F}" type="presParOf" srcId="{00F23FD5-FF38-A543-B2AC-266F89EBE57B}" destId="{7EFADA05-0B77-2F4C-99C5-EF0804C25617}" srcOrd="6" destOrd="0" presId="urn:microsoft.com/office/officeart/2005/8/layout/process4"/>
    <dgm:cxn modelId="{FC7B6096-BCBA-3846-A094-D65284BF9D04}" type="presParOf" srcId="{7EFADA05-0B77-2F4C-99C5-EF0804C25617}" destId="{7FCD4618-B2FB-8346-B34D-2D4475EEF18B}" srcOrd="0" destOrd="0" presId="urn:microsoft.com/office/officeart/2005/8/layout/process4"/>
    <dgm:cxn modelId="{5DD228CE-D509-5F41-8018-C164A4B3CBA4}" type="presParOf" srcId="{7EFADA05-0B77-2F4C-99C5-EF0804C25617}" destId="{51BF6690-783E-E647-B2E6-09DF7DA2D5A3}" srcOrd="1" destOrd="0" presId="urn:microsoft.com/office/officeart/2005/8/layout/process4"/>
    <dgm:cxn modelId="{1B0D56FF-1F0D-9042-9EAB-0549A1E9BDFD}" type="presParOf" srcId="{7EFADA05-0B77-2F4C-99C5-EF0804C25617}" destId="{0893B906-1B1F-C14C-B3F7-9EF6CBE557FC}" srcOrd="2" destOrd="0" presId="urn:microsoft.com/office/officeart/2005/8/layout/process4"/>
    <dgm:cxn modelId="{E9110109-B93D-614C-AC57-B740995A9186}" type="presParOf" srcId="{0893B906-1B1F-C14C-B3F7-9EF6CBE557FC}" destId="{D0B802AC-9495-9541-9AAF-44D000CBDD33}" srcOrd="0" destOrd="0" presId="urn:microsoft.com/office/officeart/2005/8/layout/process4"/>
    <dgm:cxn modelId="{327226FD-ED8F-5F48-BD6B-DFB7E137B04A}" type="presParOf" srcId="{0893B906-1B1F-C14C-B3F7-9EF6CBE557FC}" destId="{444B3799-BD70-FE4B-86DD-12F5EBAC1BF7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8A5FECD-33AE-4044-82F0-F0C490078044}" type="doc">
      <dgm:prSet loTypeId="urn:microsoft.com/office/officeart/2005/8/layout/hList3" loCatId="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4737DD0A-F8E7-3944-9962-64EB6F78A098}">
      <dgm:prSet phldrT="[Text]"/>
      <dgm:spPr/>
      <dgm:t>
        <a:bodyPr/>
        <a:lstStyle/>
        <a:p>
          <a:r>
            <a:rPr lang="en-US" b="1" dirty="0" err="1"/>
            <a:t>Distribuição</a:t>
          </a:r>
          <a:r>
            <a:rPr lang="en-US" b="1" dirty="0"/>
            <a:t> </a:t>
          </a:r>
          <a:r>
            <a:rPr lang="en-US" b="1" dirty="0" err="1"/>
            <a:t>por</a:t>
          </a:r>
          <a:r>
            <a:rPr lang="en-US" b="1" dirty="0"/>
            <a:t> </a:t>
          </a:r>
          <a:r>
            <a:rPr lang="en-US" b="1" dirty="0" err="1"/>
            <a:t>Dependência</a:t>
          </a:r>
          <a:r>
            <a:rPr lang="en-US" b="1" dirty="0"/>
            <a:t> </a:t>
          </a:r>
          <a:r>
            <a:rPr lang="mr-IN" b="1" dirty="0"/>
            <a:t>–</a:t>
          </a:r>
          <a:r>
            <a:rPr lang="en-US" b="1" dirty="0"/>
            <a:t> Art. 286, CPC</a:t>
          </a:r>
        </a:p>
      </dgm:t>
    </dgm:pt>
    <dgm:pt modelId="{81714257-1FF4-9C48-B144-E3010EE4BF2F}" type="parTrans" cxnId="{25AFE899-095D-D641-9767-28953FBF4A68}">
      <dgm:prSet/>
      <dgm:spPr/>
      <dgm:t>
        <a:bodyPr/>
        <a:lstStyle/>
        <a:p>
          <a:endParaRPr lang="en-US" b="1"/>
        </a:p>
      </dgm:t>
    </dgm:pt>
    <dgm:pt modelId="{65ECDE86-86FB-0346-86C0-1B71FC2E2DD0}" type="sibTrans" cxnId="{25AFE899-095D-D641-9767-28953FBF4A68}">
      <dgm:prSet/>
      <dgm:spPr/>
      <dgm:t>
        <a:bodyPr/>
        <a:lstStyle/>
        <a:p>
          <a:endParaRPr lang="en-US" b="1"/>
        </a:p>
      </dgm:t>
    </dgm:pt>
    <dgm:pt modelId="{B4D81590-6C58-344E-AD04-8E6AB7E9A62E}">
      <dgm:prSet phldrT="[Text]"/>
      <dgm:spPr/>
      <dgm:t>
        <a:bodyPr/>
        <a:lstStyle/>
        <a:p>
          <a:r>
            <a:rPr lang="en-US" b="1" dirty="0" err="1"/>
            <a:t>Conexão</a:t>
          </a:r>
          <a:r>
            <a:rPr lang="en-US" b="1" dirty="0"/>
            <a:t> </a:t>
          </a:r>
          <a:r>
            <a:rPr lang="en-US" b="1" dirty="0" err="1"/>
            <a:t>ou</a:t>
          </a:r>
          <a:r>
            <a:rPr lang="en-US" b="1" dirty="0"/>
            <a:t> </a:t>
          </a:r>
          <a:r>
            <a:rPr lang="en-US" b="1" dirty="0" err="1"/>
            <a:t>Continência</a:t>
          </a:r>
          <a:endParaRPr lang="en-US" b="1" dirty="0"/>
        </a:p>
      </dgm:t>
    </dgm:pt>
    <dgm:pt modelId="{28B5AF44-D9D0-7846-B8D5-65348E446E9D}" type="parTrans" cxnId="{751D230D-456F-8C4D-AF27-0109ACFAF4D7}">
      <dgm:prSet/>
      <dgm:spPr/>
      <dgm:t>
        <a:bodyPr/>
        <a:lstStyle/>
        <a:p>
          <a:endParaRPr lang="en-US" b="1"/>
        </a:p>
      </dgm:t>
    </dgm:pt>
    <dgm:pt modelId="{D3260F21-980B-4641-8BF6-44E7E488F4C3}" type="sibTrans" cxnId="{751D230D-456F-8C4D-AF27-0109ACFAF4D7}">
      <dgm:prSet/>
      <dgm:spPr/>
      <dgm:t>
        <a:bodyPr/>
        <a:lstStyle/>
        <a:p>
          <a:endParaRPr lang="en-US" b="1"/>
        </a:p>
      </dgm:t>
    </dgm:pt>
    <dgm:pt modelId="{8419ABE1-765D-E147-82AD-4104D3AD8916}">
      <dgm:prSet phldrT="[Text]"/>
      <dgm:spPr/>
      <dgm:t>
        <a:bodyPr/>
        <a:lstStyle/>
        <a:p>
          <a:r>
            <a:rPr lang="en-US" b="1" dirty="0"/>
            <a:t>Anterior </a:t>
          </a:r>
          <a:r>
            <a:rPr lang="en-US" b="1" dirty="0" err="1"/>
            <a:t>extinção</a:t>
          </a:r>
          <a:r>
            <a:rPr lang="en-US" b="1" dirty="0"/>
            <a:t> </a:t>
          </a:r>
          <a:r>
            <a:rPr lang="en-US" b="1" dirty="0" err="1"/>
            <a:t>sem</a:t>
          </a:r>
          <a:r>
            <a:rPr lang="en-US" b="1" dirty="0"/>
            <a:t> </a:t>
          </a:r>
          <a:r>
            <a:rPr lang="en-US" b="1" dirty="0" err="1"/>
            <a:t>resolução</a:t>
          </a:r>
          <a:r>
            <a:rPr lang="en-US" b="1" dirty="0"/>
            <a:t> do </a:t>
          </a:r>
          <a:r>
            <a:rPr lang="en-US" b="1" dirty="0" err="1"/>
            <a:t>mérito</a:t>
          </a:r>
          <a:endParaRPr lang="en-US" b="1" dirty="0"/>
        </a:p>
      </dgm:t>
    </dgm:pt>
    <dgm:pt modelId="{13BE1D9B-5FF6-274B-865C-59F5681C224F}" type="parTrans" cxnId="{73C7A92A-0955-8745-9CF7-247B8E861905}">
      <dgm:prSet/>
      <dgm:spPr/>
      <dgm:t>
        <a:bodyPr/>
        <a:lstStyle/>
        <a:p>
          <a:endParaRPr lang="en-US" b="1"/>
        </a:p>
      </dgm:t>
    </dgm:pt>
    <dgm:pt modelId="{79932B78-F977-4441-918B-CCD1F3898012}" type="sibTrans" cxnId="{73C7A92A-0955-8745-9CF7-247B8E861905}">
      <dgm:prSet/>
      <dgm:spPr/>
      <dgm:t>
        <a:bodyPr/>
        <a:lstStyle/>
        <a:p>
          <a:endParaRPr lang="en-US" b="1"/>
        </a:p>
      </dgm:t>
    </dgm:pt>
    <dgm:pt modelId="{DB1FEC8B-CA02-B44E-B8B3-FA1FAA355865}">
      <dgm:prSet phldrT="[Text]"/>
      <dgm:spPr/>
      <dgm:t>
        <a:bodyPr/>
        <a:lstStyle/>
        <a:p>
          <a:r>
            <a:rPr lang="en-US" b="1" dirty="0" err="1"/>
            <a:t>Risco</a:t>
          </a:r>
          <a:r>
            <a:rPr lang="en-US" b="1" dirty="0"/>
            <a:t> de </a:t>
          </a:r>
          <a:r>
            <a:rPr lang="en-US" b="1" dirty="0" err="1"/>
            <a:t>decisões</a:t>
          </a:r>
          <a:r>
            <a:rPr lang="en-US" b="1" dirty="0"/>
            <a:t> </a:t>
          </a:r>
          <a:r>
            <a:rPr lang="en-US" b="1" dirty="0" err="1"/>
            <a:t>conflitantes</a:t>
          </a:r>
          <a:r>
            <a:rPr lang="en-US" b="1" dirty="0"/>
            <a:t> </a:t>
          </a:r>
          <a:r>
            <a:rPr lang="en-US" b="1" dirty="0" err="1"/>
            <a:t>ou</a:t>
          </a:r>
          <a:r>
            <a:rPr lang="en-US" b="1" dirty="0"/>
            <a:t> </a:t>
          </a:r>
          <a:r>
            <a:rPr lang="en-US" b="1" dirty="0" err="1"/>
            <a:t>contraditórias</a:t>
          </a:r>
          <a:endParaRPr lang="en-US" b="1" dirty="0"/>
        </a:p>
      </dgm:t>
    </dgm:pt>
    <dgm:pt modelId="{42472077-7456-5D4B-B35C-B03B9EAD9E51}" type="parTrans" cxnId="{E0BF4B89-22D0-6C4A-9A51-F5FB53F2F70B}">
      <dgm:prSet/>
      <dgm:spPr/>
      <dgm:t>
        <a:bodyPr/>
        <a:lstStyle/>
        <a:p>
          <a:endParaRPr lang="en-US" b="1"/>
        </a:p>
      </dgm:t>
    </dgm:pt>
    <dgm:pt modelId="{057742DE-42B9-CD47-A75C-97591E83196D}" type="sibTrans" cxnId="{E0BF4B89-22D0-6C4A-9A51-F5FB53F2F70B}">
      <dgm:prSet/>
      <dgm:spPr/>
      <dgm:t>
        <a:bodyPr/>
        <a:lstStyle/>
        <a:p>
          <a:endParaRPr lang="en-US" b="1"/>
        </a:p>
      </dgm:t>
    </dgm:pt>
    <dgm:pt modelId="{6CB3ACAD-D5ED-924F-B34C-111C635F1C57}" type="pres">
      <dgm:prSet presAssocID="{38A5FECD-33AE-4044-82F0-F0C49007804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D711B72-62B7-F941-93B3-68CEDCB8AC5F}" type="pres">
      <dgm:prSet presAssocID="{4737DD0A-F8E7-3944-9962-64EB6F78A098}" presName="roof" presStyleLbl="dkBgShp" presStyleIdx="0" presStyleCnt="2"/>
      <dgm:spPr/>
      <dgm:t>
        <a:bodyPr/>
        <a:lstStyle/>
        <a:p>
          <a:endParaRPr lang="pt-BR"/>
        </a:p>
      </dgm:t>
    </dgm:pt>
    <dgm:pt modelId="{2F76CD88-4601-024D-8071-EDA3826A043A}" type="pres">
      <dgm:prSet presAssocID="{4737DD0A-F8E7-3944-9962-64EB6F78A098}" presName="pillars" presStyleCnt="0"/>
      <dgm:spPr/>
    </dgm:pt>
    <dgm:pt modelId="{A3EC5367-87F4-E749-AFDE-F4B5123A564C}" type="pres">
      <dgm:prSet presAssocID="{4737DD0A-F8E7-3944-9962-64EB6F78A098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CBD5C4E-1324-1C46-995A-E82015026D30}" type="pres">
      <dgm:prSet presAssocID="{8419ABE1-765D-E147-82AD-4104D3AD8916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ED8F038-F5F4-4F48-96D0-0EE4C867513C}" type="pres">
      <dgm:prSet presAssocID="{DB1FEC8B-CA02-B44E-B8B3-FA1FAA355865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41B9FF5-7E98-5246-95DD-F01FE6471E2D}" type="pres">
      <dgm:prSet presAssocID="{4737DD0A-F8E7-3944-9962-64EB6F78A098}" presName="base" presStyleLbl="dkBgShp" presStyleIdx="1" presStyleCnt="2"/>
      <dgm:spPr/>
    </dgm:pt>
  </dgm:ptLst>
  <dgm:cxnLst>
    <dgm:cxn modelId="{1E56CB98-E80C-4E40-91C7-2B95329E56A0}" type="presOf" srcId="{8419ABE1-765D-E147-82AD-4104D3AD8916}" destId="{7CBD5C4E-1324-1C46-995A-E82015026D30}" srcOrd="0" destOrd="0" presId="urn:microsoft.com/office/officeart/2005/8/layout/hList3"/>
    <dgm:cxn modelId="{751D230D-456F-8C4D-AF27-0109ACFAF4D7}" srcId="{4737DD0A-F8E7-3944-9962-64EB6F78A098}" destId="{B4D81590-6C58-344E-AD04-8E6AB7E9A62E}" srcOrd="0" destOrd="0" parTransId="{28B5AF44-D9D0-7846-B8D5-65348E446E9D}" sibTransId="{D3260F21-980B-4641-8BF6-44E7E488F4C3}"/>
    <dgm:cxn modelId="{73C7A92A-0955-8745-9CF7-247B8E861905}" srcId="{4737DD0A-F8E7-3944-9962-64EB6F78A098}" destId="{8419ABE1-765D-E147-82AD-4104D3AD8916}" srcOrd="1" destOrd="0" parTransId="{13BE1D9B-5FF6-274B-865C-59F5681C224F}" sibTransId="{79932B78-F977-4441-918B-CCD1F3898012}"/>
    <dgm:cxn modelId="{E8CC3566-98BE-0145-80FB-8836A106CD22}" type="presOf" srcId="{38A5FECD-33AE-4044-82F0-F0C490078044}" destId="{6CB3ACAD-D5ED-924F-B34C-111C635F1C57}" srcOrd="0" destOrd="0" presId="urn:microsoft.com/office/officeart/2005/8/layout/hList3"/>
    <dgm:cxn modelId="{F1B948D2-3E23-8B4E-8848-4C013DEAD6F6}" type="presOf" srcId="{B4D81590-6C58-344E-AD04-8E6AB7E9A62E}" destId="{A3EC5367-87F4-E749-AFDE-F4B5123A564C}" srcOrd="0" destOrd="0" presId="urn:microsoft.com/office/officeart/2005/8/layout/hList3"/>
    <dgm:cxn modelId="{044F128D-DC34-234F-9C73-98AAC0FA9F37}" type="presOf" srcId="{4737DD0A-F8E7-3944-9962-64EB6F78A098}" destId="{2D711B72-62B7-F941-93B3-68CEDCB8AC5F}" srcOrd="0" destOrd="0" presId="urn:microsoft.com/office/officeart/2005/8/layout/hList3"/>
    <dgm:cxn modelId="{25AFE899-095D-D641-9767-28953FBF4A68}" srcId="{38A5FECD-33AE-4044-82F0-F0C490078044}" destId="{4737DD0A-F8E7-3944-9962-64EB6F78A098}" srcOrd="0" destOrd="0" parTransId="{81714257-1FF4-9C48-B144-E3010EE4BF2F}" sibTransId="{65ECDE86-86FB-0346-86C0-1B71FC2E2DD0}"/>
    <dgm:cxn modelId="{63D49EAC-8DC4-7C40-81BA-2B7BFC689C10}" type="presOf" srcId="{DB1FEC8B-CA02-B44E-B8B3-FA1FAA355865}" destId="{4ED8F038-F5F4-4F48-96D0-0EE4C867513C}" srcOrd="0" destOrd="0" presId="urn:microsoft.com/office/officeart/2005/8/layout/hList3"/>
    <dgm:cxn modelId="{E0BF4B89-22D0-6C4A-9A51-F5FB53F2F70B}" srcId="{4737DD0A-F8E7-3944-9962-64EB6F78A098}" destId="{DB1FEC8B-CA02-B44E-B8B3-FA1FAA355865}" srcOrd="2" destOrd="0" parTransId="{42472077-7456-5D4B-B35C-B03B9EAD9E51}" sibTransId="{057742DE-42B9-CD47-A75C-97591E83196D}"/>
    <dgm:cxn modelId="{B4AC7D0C-9A3B-A545-BAD1-040033BBBBCE}" type="presParOf" srcId="{6CB3ACAD-D5ED-924F-B34C-111C635F1C57}" destId="{2D711B72-62B7-F941-93B3-68CEDCB8AC5F}" srcOrd="0" destOrd="0" presId="urn:microsoft.com/office/officeart/2005/8/layout/hList3"/>
    <dgm:cxn modelId="{B78289A8-1315-7F44-A518-1EF5A2BE76A2}" type="presParOf" srcId="{6CB3ACAD-D5ED-924F-B34C-111C635F1C57}" destId="{2F76CD88-4601-024D-8071-EDA3826A043A}" srcOrd="1" destOrd="0" presId="urn:microsoft.com/office/officeart/2005/8/layout/hList3"/>
    <dgm:cxn modelId="{66E6D846-A8EC-DA49-B2EE-0363521860FC}" type="presParOf" srcId="{2F76CD88-4601-024D-8071-EDA3826A043A}" destId="{A3EC5367-87F4-E749-AFDE-F4B5123A564C}" srcOrd="0" destOrd="0" presId="urn:microsoft.com/office/officeart/2005/8/layout/hList3"/>
    <dgm:cxn modelId="{D0695E62-74F6-8C4F-A9DE-812A3F4B9E15}" type="presParOf" srcId="{2F76CD88-4601-024D-8071-EDA3826A043A}" destId="{7CBD5C4E-1324-1C46-995A-E82015026D30}" srcOrd="1" destOrd="0" presId="urn:microsoft.com/office/officeart/2005/8/layout/hList3"/>
    <dgm:cxn modelId="{6F19A2A6-E53D-7B43-B8EA-B9C96EFB3983}" type="presParOf" srcId="{2F76CD88-4601-024D-8071-EDA3826A043A}" destId="{4ED8F038-F5F4-4F48-96D0-0EE4C867513C}" srcOrd="2" destOrd="0" presId="urn:microsoft.com/office/officeart/2005/8/layout/hList3"/>
    <dgm:cxn modelId="{5177FAC4-7AF2-B447-859A-7B304FB1E74A}" type="presParOf" srcId="{6CB3ACAD-D5ED-924F-B34C-111C635F1C57}" destId="{241B9FF5-7E98-5246-95DD-F01FE6471E2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800FB45-F247-6544-8FD4-C33B8BE8031C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421F668-9D28-6E4D-9FF2-17008F2519AF}">
      <dgm:prSet phldrT="[Text]"/>
      <dgm:spPr/>
      <dgm:t>
        <a:bodyPr/>
        <a:lstStyle/>
        <a:p>
          <a:r>
            <a:rPr lang="en-US" b="1" dirty="0" err="1"/>
            <a:t>Termo</a:t>
          </a:r>
          <a:endParaRPr lang="en-US" b="1" dirty="0"/>
        </a:p>
      </dgm:t>
    </dgm:pt>
    <dgm:pt modelId="{657BDD76-D3A8-574E-93A4-E7B2BCEBC8BF}" type="parTrans" cxnId="{136E7094-05F4-384F-A6A0-9175AD28E209}">
      <dgm:prSet/>
      <dgm:spPr/>
      <dgm:t>
        <a:bodyPr/>
        <a:lstStyle/>
        <a:p>
          <a:endParaRPr lang="en-US" b="1"/>
        </a:p>
      </dgm:t>
    </dgm:pt>
    <dgm:pt modelId="{0AE5083D-C78B-6C4B-A72C-28C999D2EBBB}" type="sibTrans" cxnId="{136E7094-05F4-384F-A6A0-9175AD28E209}">
      <dgm:prSet/>
      <dgm:spPr/>
      <dgm:t>
        <a:bodyPr/>
        <a:lstStyle/>
        <a:p>
          <a:endParaRPr lang="en-US" b="1"/>
        </a:p>
      </dgm:t>
    </dgm:pt>
    <dgm:pt modelId="{53311370-8A6C-B445-BA11-7EF4669EA7B8}">
      <dgm:prSet phldrT="[Text]"/>
      <dgm:spPr/>
      <dgm:t>
        <a:bodyPr/>
        <a:lstStyle/>
        <a:p>
          <a:r>
            <a:rPr lang="en-US" b="1" dirty="0" err="1"/>
            <a:t>Inicial</a:t>
          </a:r>
          <a:endParaRPr lang="en-US" b="1" dirty="0"/>
        </a:p>
      </dgm:t>
    </dgm:pt>
    <dgm:pt modelId="{D4F74F40-AB73-DF4C-94EC-E908C6D58ADC}" type="parTrans" cxnId="{9858378A-7188-3249-BE6E-3C7B89728E70}">
      <dgm:prSet/>
      <dgm:spPr/>
      <dgm:t>
        <a:bodyPr/>
        <a:lstStyle/>
        <a:p>
          <a:endParaRPr lang="en-US" b="1"/>
        </a:p>
      </dgm:t>
    </dgm:pt>
    <dgm:pt modelId="{2413A2A5-5EB0-9A46-B03F-5BD99931478D}" type="sibTrans" cxnId="{9858378A-7188-3249-BE6E-3C7B89728E70}">
      <dgm:prSet/>
      <dgm:spPr/>
      <dgm:t>
        <a:bodyPr/>
        <a:lstStyle/>
        <a:p>
          <a:endParaRPr lang="en-US" b="1"/>
        </a:p>
      </dgm:t>
    </dgm:pt>
    <dgm:pt modelId="{35374AC8-8B64-284F-A6BA-01CFE1A9286D}">
      <dgm:prSet phldrT="[Text]"/>
      <dgm:spPr/>
      <dgm:t>
        <a:bodyPr/>
        <a:lstStyle/>
        <a:p>
          <a:r>
            <a:rPr lang="en-US" b="1" dirty="0" err="1"/>
            <a:t>Fato</a:t>
          </a:r>
          <a:r>
            <a:rPr lang="en-US" b="1" dirty="0"/>
            <a:t> </a:t>
          </a:r>
          <a:r>
            <a:rPr lang="en-US" b="1" dirty="0" err="1"/>
            <a:t>Jurídico</a:t>
          </a:r>
          <a:endParaRPr lang="en-US" b="1" dirty="0"/>
        </a:p>
        <a:p>
          <a:r>
            <a:rPr lang="en-US" b="1" i="1" dirty="0"/>
            <a:t>(ex </a:t>
          </a:r>
          <a:r>
            <a:rPr lang="en-US" b="1" i="1" dirty="0" err="1"/>
            <a:t>tunc</a:t>
          </a:r>
          <a:r>
            <a:rPr lang="en-US" b="1" i="1" dirty="0"/>
            <a:t>)</a:t>
          </a:r>
        </a:p>
      </dgm:t>
    </dgm:pt>
    <dgm:pt modelId="{6DB43813-A797-0E43-99B8-DBAF56515558}" type="parTrans" cxnId="{11F9B995-585A-CA40-ADC3-62DCC05746FE}">
      <dgm:prSet/>
      <dgm:spPr/>
      <dgm:t>
        <a:bodyPr/>
        <a:lstStyle/>
        <a:p>
          <a:endParaRPr lang="en-US" b="1"/>
        </a:p>
      </dgm:t>
    </dgm:pt>
    <dgm:pt modelId="{32CDCD5A-15D0-C64A-A333-932D77E942ED}" type="sibTrans" cxnId="{11F9B995-585A-CA40-ADC3-62DCC05746FE}">
      <dgm:prSet/>
      <dgm:spPr/>
      <dgm:t>
        <a:bodyPr/>
        <a:lstStyle/>
        <a:p>
          <a:endParaRPr lang="en-US" b="1"/>
        </a:p>
      </dgm:t>
    </dgm:pt>
    <dgm:pt modelId="{B2AF3EDF-8690-8E48-98B1-67EC360FE8C9}">
      <dgm:prSet phldrT="[Text]"/>
      <dgm:spPr/>
      <dgm:t>
        <a:bodyPr/>
        <a:lstStyle/>
        <a:p>
          <a:r>
            <a:rPr lang="en-US" b="1" dirty="0" err="1"/>
            <a:t>Ato</a:t>
          </a:r>
          <a:r>
            <a:rPr lang="en-US" b="1" dirty="0"/>
            <a:t> Judicial</a:t>
          </a:r>
        </a:p>
        <a:p>
          <a:r>
            <a:rPr lang="en-US" b="1" i="1" dirty="0"/>
            <a:t>(ex </a:t>
          </a:r>
          <a:r>
            <a:rPr lang="en-US" b="1" i="1" dirty="0" err="1"/>
            <a:t>nunc</a:t>
          </a:r>
          <a:r>
            <a:rPr lang="en-US" b="1" i="1" dirty="0"/>
            <a:t>)</a:t>
          </a:r>
        </a:p>
      </dgm:t>
    </dgm:pt>
    <dgm:pt modelId="{1604039C-E61D-7E4F-9244-2473BB49FEED}" type="parTrans" cxnId="{84465EB9-4C7C-084D-B781-30FBA906DDD1}">
      <dgm:prSet/>
      <dgm:spPr/>
      <dgm:t>
        <a:bodyPr/>
        <a:lstStyle/>
        <a:p>
          <a:endParaRPr lang="en-US" b="1"/>
        </a:p>
      </dgm:t>
    </dgm:pt>
    <dgm:pt modelId="{968CE253-FBDC-9148-B469-E9051771E952}" type="sibTrans" cxnId="{84465EB9-4C7C-084D-B781-30FBA906DDD1}">
      <dgm:prSet/>
      <dgm:spPr/>
      <dgm:t>
        <a:bodyPr/>
        <a:lstStyle/>
        <a:p>
          <a:endParaRPr lang="en-US" b="1"/>
        </a:p>
      </dgm:t>
    </dgm:pt>
    <dgm:pt modelId="{C78F7A4C-DAA4-7C49-B695-1A98BD9EE062}">
      <dgm:prSet phldrT="[Text]"/>
      <dgm:spPr/>
      <dgm:t>
        <a:bodyPr/>
        <a:lstStyle/>
        <a:p>
          <a:r>
            <a:rPr lang="en-US" b="1" dirty="0"/>
            <a:t>Final</a:t>
          </a:r>
        </a:p>
      </dgm:t>
    </dgm:pt>
    <dgm:pt modelId="{CABBA885-DABB-064C-9F30-EEE1CFA31029}" type="parTrans" cxnId="{125795A4-0F57-BD41-A984-138CB6CA0D6F}">
      <dgm:prSet/>
      <dgm:spPr/>
      <dgm:t>
        <a:bodyPr/>
        <a:lstStyle/>
        <a:p>
          <a:endParaRPr lang="en-US" b="1"/>
        </a:p>
      </dgm:t>
    </dgm:pt>
    <dgm:pt modelId="{8541EF71-9C75-2348-A632-D632769F6C0F}" type="sibTrans" cxnId="{125795A4-0F57-BD41-A984-138CB6CA0D6F}">
      <dgm:prSet/>
      <dgm:spPr/>
      <dgm:t>
        <a:bodyPr/>
        <a:lstStyle/>
        <a:p>
          <a:endParaRPr lang="en-US" b="1"/>
        </a:p>
      </dgm:t>
    </dgm:pt>
    <dgm:pt modelId="{560C34A7-F744-4D41-8BC7-7AACCACFD4D9}">
      <dgm:prSet phldrT="[Text]"/>
      <dgm:spPr/>
      <dgm:t>
        <a:bodyPr/>
        <a:lstStyle/>
        <a:p>
          <a:r>
            <a:rPr lang="en-US" b="1" dirty="0"/>
            <a:t>- </a:t>
          </a:r>
          <a:r>
            <a:rPr lang="en-US" b="1" dirty="0" err="1"/>
            <a:t>Fim</a:t>
          </a:r>
          <a:r>
            <a:rPr lang="en-US" b="1" dirty="0"/>
            <a:t> do </a:t>
          </a:r>
          <a:r>
            <a:rPr lang="en-US" b="1" dirty="0" err="1"/>
            <a:t>prazo</a:t>
          </a:r>
          <a:r>
            <a:rPr lang="en-US" b="1" dirty="0"/>
            <a:t> </a:t>
          </a:r>
          <a:r>
            <a:rPr lang="en-US" b="1" dirty="0" err="1"/>
            <a:t>convencional</a:t>
          </a:r>
          <a:endParaRPr lang="en-US" b="1" dirty="0"/>
        </a:p>
        <a:p>
          <a:r>
            <a:rPr lang="en-US" b="1" dirty="0"/>
            <a:t>- </a:t>
          </a:r>
          <a:r>
            <a:rPr lang="en-US" b="1" dirty="0" err="1"/>
            <a:t>Intimação</a:t>
          </a:r>
          <a:r>
            <a:rPr lang="en-US" b="1" dirty="0"/>
            <a:t> da </a:t>
          </a:r>
          <a:r>
            <a:rPr lang="en-US" b="1" dirty="0" err="1"/>
            <a:t>decisão</a:t>
          </a:r>
          <a:r>
            <a:rPr lang="en-US" b="1" dirty="0"/>
            <a:t> do </a:t>
          </a:r>
          <a:r>
            <a:rPr lang="en-US" b="1" dirty="0" err="1"/>
            <a:t>término</a:t>
          </a:r>
          <a:endParaRPr lang="en-US" b="1" dirty="0"/>
        </a:p>
      </dgm:t>
    </dgm:pt>
    <dgm:pt modelId="{84B3DB0B-966B-8046-B6D4-6E2FE0D51136}" type="parTrans" cxnId="{2A8F5974-B68D-A749-9FF0-1340AEA656F8}">
      <dgm:prSet/>
      <dgm:spPr/>
      <dgm:t>
        <a:bodyPr/>
        <a:lstStyle/>
        <a:p>
          <a:endParaRPr lang="en-US" b="1"/>
        </a:p>
      </dgm:t>
    </dgm:pt>
    <dgm:pt modelId="{904DC6CA-44EF-2B47-8674-E74ED2357095}" type="sibTrans" cxnId="{2A8F5974-B68D-A749-9FF0-1340AEA656F8}">
      <dgm:prSet/>
      <dgm:spPr/>
      <dgm:t>
        <a:bodyPr/>
        <a:lstStyle/>
        <a:p>
          <a:endParaRPr lang="en-US" b="1"/>
        </a:p>
      </dgm:t>
    </dgm:pt>
    <dgm:pt modelId="{3F2B1590-3C52-664C-AC73-13C5E261FF3F}" type="pres">
      <dgm:prSet presAssocID="{6800FB45-F247-6544-8FD4-C33B8BE8031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6B9B48A4-56CC-7146-B184-1CA069F9A4C2}" type="pres">
      <dgm:prSet presAssocID="{7421F668-9D28-6E4D-9FF2-17008F2519AF}" presName="hierRoot1" presStyleCnt="0"/>
      <dgm:spPr/>
    </dgm:pt>
    <dgm:pt modelId="{3D9A9D40-2056-264D-BF8F-856CE5D29B5C}" type="pres">
      <dgm:prSet presAssocID="{7421F668-9D28-6E4D-9FF2-17008F2519AF}" presName="composite" presStyleCnt="0"/>
      <dgm:spPr/>
    </dgm:pt>
    <dgm:pt modelId="{E743F1D1-D4C8-524A-8BA5-4619C1624B6D}" type="pres">
      <dgm:prSet presAssocID="{7421F668-9D28-6E4D-9FF2-17008F2519AF}" presName="background" presStyleLbl="node0" presStyleIdx="0" presStyleCnt="1"/>
      <dgm:spPr/>
    </dgm:pt>
    <dgm:pt modelId="{65C8BBCE-C16A-584B-9867-850192392E7C}" type="pres">
      <dgm:prSet presAssocID="{7421F668-9D28-6E4D-9FF2-17008F2519A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42B992C-E48E-BF4B-A3BD-DA1FD43505CB}" type="pres">
      <dgm:prSet presAssocID="{7421F668-9D28-6E4D-9FF2-17008F2519AF}" presName="hierChild2" presStyleCnt="0"/>
      <dgm:spPr/>
    </dgm:pt>
    <dgm:pt modelId="{A7C17E59-26C4-624A-9038-0CE7F03C5466}" type="pres">
      <dgm:prSet presAssocID="{D4F74F40-AB73-DF4C-94EC-E908C6D58ADC}" presName="Name10" presStyleLbl="parChTrans1D2" presStyleIdx="0" presStyleCnt="2"/>
      <dgm:spPr/>
      <dgm:t>
        <a:bodyPr/>
        <a:lstStyle/>
        <a:p>
          <a:endParaRPr lang="pt-BR"/>
        </a:p>
      </dgm:t>
    </dgm:pt>
    <dgm:pt modelId="{6C7FCDBB-76A4-CA4F-B9DD-DFBF48A22630}" type="pres">
      <dgm:prSet presAssocID="{53311370-8A6C-B445-BA11-7EF4669EA7B8}" presName="hierRoot2" presStyleCnt="0"/>
      <dgm:spPr/>
    </dgm:pt>
    <dgm:pt modelId="{DA979028-CBDE-5140-B310-2CAAD6FBA955}" type="pres">
      <dgm:prSet presAssocID="{53311370-8A6C-B445-BA11-7EF4669EA7B8}" presName="composite2" presStyleCnt="0"/>
      <dgm:spPr/>
    </dgm:pt>
    <dgm:pt modelId="{EECC2AF4-DF0B-E04E-A4EA-5187A466AFB8}" type="pres">
      <dgm:prSet presAssocID="{53311370-8A6C-B445-BA11-7EF4669EA7B8}" presName="background2" presStyleLbl="node2" presStyleIdx="0" presStyleCnt="2"/>
      <dgm:spPr/>
    </dgm:pt>
    <dgm:pt modelId="{3968B699-0E55-A344-AEF2-DA07CFCEF8B1}" type="pres">
      <dgm:prSet presAssocID="{53311370-8A6C-B445-BA11-7EF4669EA7B8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BB71B47-1EC0-3140-A91D-56B6B5AD26DC}" type="pres">
      <dgm:prSet presAssocID="{53311370-8A6C-B445-BA11-7EF4669EA7B8}" presName="hierChild3" presStyleCnt="0"/>
      <dgm:spPr/>
    </dgm:pt>
    <dgm:pt modelId="{13007E13-2490-DC47-B69C-6EBB7D59E764}" type="pres">
      <dgm:prSet presAssocID="{6DB43813-A797-0E43-99B8-DBAF56515558}" presName="Name17" presStyleLbl="parChTrans1D3" presStyleIdx="0" presStyleCnt="3"/>
      <dgm:spPr/>
      <dgm:t>
        <a:bodyPr/>
        <a:lstStyle/>
        <a:p>
          <a:endParaRPr lang="pt-BR"/>
        </a:p>
      </dgm:t>
    </dgm:pt>
    <dgm:pt modelId="{81A59A4A-7BB1-274A-AFAF-422E0F9B725B}" type="pres">
      <dgm:prSet presAssocID="{35374AC8-8B64-284F-A6BA-01CFE1A9286D}" presName="hierRoot3" presStyleCnt="0"/>
      <dgm:spPr/>
    </dgm:pt>
    <dgm:pt modelId="{E154FC31-BA1E-9B4C-8D87-DED5C2550A34}" type="pres">
      <dgm:prSet presAssocID="{35374AC8-8B64-284F-A6BA-01CFE1A9286D}" presName="composite3" presStyleCnt="0"/>
      <dgm:spPr/>
    </dgm:pt>
    <dgm:pt modelId="{961C61FB-EA96-7747-89EE-46B721515495}" type="pres">
      <dgm:prSet presAssocID="{35374AC8-8B64-284F-A6BA-01CFE1A9286D}" presName="background3" presStyleLbl="node3" presStyleIdx="0" presStyleCnt="3"/>
      <dgm:spPr/>
    </dgm:pt>
    <dgm:pt modelId="{8929447D-195D-EE42-8A04-963AFE267641}" type="pres">
      <dgm:prSet presAssocID="{35374AC8-8B64-284F-A6BA-01CFE1A9286D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E479163-8ED0-C948-974B-A9D1DF473FDB}" type="pres">
      <dgm:prSet presAssocID="{35374AC8-8B64-284F-A6BA-01CFE1A9286D}" presName="hierChild4" presStyleCnt="0"/>
      <dgm:spPr/>
    </dgm:pt>
    <dgm:pt modelId="{79DA5B21-3416-C548-AA15-EEF1F778DC20}" type="pres">
      <dgm:prSet presAssocID="{1604039C-E61D-7E4F-9244-2473BB49FEED}" presName="Name17" presStyleLbl="parChTrans1D3" presStyleIdx="1" presStyleCnt="3"/>
      <dgm:spPr/>
      <dgm:t>
        <a:bodyPr/>
        <a:lstStyle/>
        <a:p>
          <a:endParaRPr lang="pt-BR"/>
        </a:p>
      </dgm:t>
    </dgm:pt>
    <dgm:pt modelId="{871CE587-7CB7-7E41-8A65-7DFA195370D0}" type="pres">
      <dgm:prSet presAssocID="{B2AF3EDF-8690-8E48-98B1-67EC360FE8C9}" presName="hierRoot3" presStyleCnt="0"/>
      <dgm:spPr/>
    </dgm:pt>
    <dgm:pt modelId="{6F4B7F4D-C5D0-4E4B-8258-3913F18904F8}" type="pres">
      <dgm:prSet presAssocID="{B2AF3EDF-8690-8E48-98B1-67EC360FE8C9}" presName="composite3" presStyleCnt="0"/>
      <dgm:spPr/>
    </dgm:pt>
    <dgm:pt modelId="{E3AF2EA1-289B-5D40-8BAD-3C4B4CC32B08}" type="pres">
      <dgm:prSet presAssocID="{B2AF3EDF-8690-8E48-98B1-67EC360FE8C9}" presName="background3" presStyleLbl="node3" presStyleIdx="1" presStyleCnt="3"/>
      <dgm:spPr/>
    </dgm:pt>
    <dgm:pt modelId="{E4342100-C6C3-A941-8C6F-36B6B0141006}" type="pres">
      <dgm:prSet presAssocID="{B2AF3EDF-8690-8E48-98B1-67EC360FE8C9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32B10FF-093B-8F44-ACA8-9D74E2588617}" type="pres">
      <dgm:prSet presAssocID="{B2AF3EDF-8690-8E48-98B1-67EC360FE8C9}" presName="hierChild4" presStyleCnt="0"/>
      <dgm:spPr/>
    </dgm:pt>
    <dgm:pt modelId="{5BB493EC-D7D2-A849-8915-6FEA020D5CF9}" type="pres">
      <dgm:prSet presAssocID="{CABBA885-DABB-064C-9F30-EEE1CFA31029}" presName="Name10" presStyleLbl="parChTrans1D2" presStyleIdx="1" presStyleCnt="2"/>
      <dgm:spPr/>
      <dgm:t>
        <a:bodyPr/>
        <a:lstStyle/>
        <a:p>
          <a:endParaRPr lang="pt-BR"/>
        </a:p>
      </dgm:t>
    </dgm:pt>
    <dgm:pt modelId="{79AF594A-1CEF-BC46-A4BB-DB1CFAA8DDDF}" type="pres">
      <dgm:prSet presAssocID="{C78F7A4C-DAA4-7C49-B695-1A98BD9EE062}" presName="hierRoot2" presStyleCnt="0"/>
      <dgm:spPr/>
    </dgm:pt>
    <dgm:pt modelId="{159E85E4-08BE-0A40-98FE-399263E3866C}" type="pres">
      <dgm:prSet presAssocID="{C78F7A4C-DAA4-7C49-B695-1A98BD9EE062}" presName="composite2" presStyleCnt="0"/>
      <dgm:spPr/>
    </dgm:pt>
    <dgm:pt modelId="{F35A703A-F419-F04A-88AF-CA9C4FE82EFB}" type="pres">
      <dgm:prSet presAssocID="{C78F7A4C-DAA4-7C49-B695-1A98BD9EE062}" presName="background2" presStyleLbl="node2" presStyleIdx="1" presStyleCnt="2"/>
      <dgm:spPr/>
    </dgm:pt>
    <dgm:pt modelId="{1C8982E0-03DC-E443-8A62-236D1A2951F1}" type="pres">
      <dgm:prSet presAssocID="{C78F7A4C-DAA4-7C49-B695-1A98BD9EE062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8DE9DBF-0978-4B4B-8570-CFC19BA6C494}" type="pres">
      <dgm:prSet presAssocID="{C78F7A4C-DAA4-7C49-B695-1A98BD9EE062}" presName="hierChild3" presStyleCnt="0"/>
      <dgm:spPr/>
    </dgm:pt>
    <dgm:pt modelId="{72E11F81-76AC-1047-9166-EC141265C0E3}" type="pres">
      <dgm:prSet presAssocID="{84B3DB0B-966B-8046-B6D4-6E2FE0D51136}" presName="Name17" presStyleLbl="parChTrans1D3" presStyleIdx="2" presStyleCnt="3"/>
      <dgm:spPr/>
      <dgm:t>
        <a:bodyPr/>
        <a:lstStyle/>
        <a:p>
          <a:endParaRPr lang="pt-BR"/>
        </a:p>
      </dgm:t>
    </dgm:pt>
    <dgm:pt modelId="{92342F22-8A3F-E947-AB37-641C6991C281}" type="pres">
      <dgm:prSet presAssocID="{560C34A7-F744-4D41-8BC7-7AACCACFD4D9}" presName="hierRoot3" presStyleCnt="0"/>
      <dgm:spPr/>
    </dgm:pt>
    <dgm:pt modelId="{58B3348A-25BF-9245-ABE5-FB782DCAEED0}" type="pres">
      <dgm:prSet presAssocID="{560C34A7-F744-4D41-8BC7-7AACCACFD4D9}" presName="composite3" presStyleCnt="0"/>
      <dgm:spPr/>
    </dgm:pt>
    <dgm:pt modelId="{5F9D27E2-0B12-AC46-91E8-7260903FC2C5}" type="pres">
      <dgm:prSet presAssocID="{560C34A7-F744-4D41-8BC7-7AACCACFD4D9}" presName="background3" presStyleLbl="node3" presStyleIdx="2" presStyleCnt="3"/>
      <dgm:spPr/>
    </dgm:pt>
    <dgm:pt modelId="{D8B21ADE-C7A6-DB41-A840-BC0A1AB159DD}" type="pres">
      <dgm:prSet presAssocID="{560C34A7-F744-4D41-8BC7-7AACCACFD4D9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BCA0E02-4212-0D48-8E24-84CAC39142FF}" type="pres">
      <dgm:prSet presAssocID="{560C34A7-F744-4D41-8BC7-7AACCACFD4D9}" presName="hierChild4" presStyleCnt="0"/>
      <dgm:spPr/>
    </dgm:pt>
  </dgm:ptLst>
  <dgm:cxnLst>
    <dgm:cxn modelId="{339D0D82-A1C0-0644-B857-4996003B3032}" type="presOf" srcId="{6DB43813-A797-0E43-99B8-DBAF56515558}" destId="{13007E13-2490-DC47-B69C-6EBB7D59E764}" srcOrd="0" destOrd="0" presId="urn:microsoft.com/office/officeart/2005/8/layout/hierarchy1"/>
    <dgm:cxn modelId="{136E7094-05F4-384F-A6A0-9175AD28E209}" srcId="{6800FB45-F247-6544-8FD4-C33B8BE8031C}" destId="{7421F668-9D28-6E4D-9FF2-17008F2519AF}" srcOrd="0" destOrd="0" parTransId="{657BDD76-D3A8-574E-93A4-E7B2BCEBC8BF}" sibTransId="{0AE5083D-C78B-6C4B-A72C-28C999D2EBBB}"/>
    <dgm:cxn modelId="{9858378A-7188-3249-BE6E-3C7B89728E70}" srcId="{7421F668-9D28-6E4D-9FF2-17008F2519AF}" destId="{53311370-8A6C-B445-BA11-7EF4669EA7B8}" srcOrd="0" destOrd="0" parTransId="{D4F74F40-AB73-DF4C-94EC-E908C6D58ADC}" sibTransId="{2413A2A5-5EB0-9A46-B03F-5BD99931478D}"/>
    <dgm:cxn modelId="{BF3F1F31-2CFE-7742-B896-C61E30C886F7}" type="presOf" srcId="{C78F7A4C-DAA4-7C49-B695-1A98BD9EE062}" destId="{1C8982E0-03DC-E443-8A62-236D1A2951F1}" srcOrd="0" destOrd="0" presId="urn:microsoft.com/office/officeart/2005/8/layout/hierarchy1"/>
    <dgm:cxn modelId="{4273F42F-2678-B446-A0FA-00E85C14722F}" type="presOf" srcId="{7421F668-9D28-6E4D-9FF2-17008F2519AF}" destId="{65C8BBCE-C16A-584B-9867-850192392E7C}" srcOrd="0" destOrd="0" presId="urn:microsoft.com/office/officeart/2005/8/layout/hierarchy1"/>
    <dgm:cxn modelId="{DAD16C41-78A6-F145-A08B-D652B898235C}" type="presOf" srcId="{1604039C-E61D-7E4F-9244-2473BB49FEED}" destId="{79DA5B21-3416-C548-AA15-EEF1F778DC20}" srcOrd="0" destOrd="0" presId="urn:microsoft.com/office/officeart/2005/8/layout/hierarchy1"/>
    <dgm:cxn modelId="{2D63775A-D4F5-CC4A-ADDD-B81CB9139372}" type="presOf" srcId="{84B3DB0B-966B-8046-B6D4-6E2FE0D51136}" destId="{72E11F81-76AC-1047-9166-EC141265C0E3}" srcOrd="0" destOrd="0" presId="urn:microsoft.com/office/officeart/2005/8/layout/hierarchy1"/>
    <dgm:cxn modelId="{84465EB9-4C7C-084D-B781-30FBA906DDD1}" srcId="{53311370-8A6C-B445-BA11-7EF4669EA7B8}" destId="{B2AF3EDF-8690-8E48-98B1-67EC360FE8C9}" srcOrd="1" destOrd="0" parTransId="{1604039C-E61D-7E4F-9244-2473BB49FEED}" sibTransId="{968CE253-FBDC-9148-B469-E9051771E952}"/>
    <dgm:cxn modelId="{EE77283B-09E9-384A-94C0-32A48E846D02}" type="presOf" srcId="{D4F74F40-AB73-DF4C-94EC-E908C6D58ADC}" destId="{A7C17E59-26C4-624A-9038-0CE7F03C5466}" srcOrd="0" destOrd="0" presId="urn:microsoft.com/office/officeart/2005/8/layout/hierarchy1"/>
    <dgm:cxn modelId="{425BBF95-DB95-724F-B80E-C8FD39F09DC3}" type="presOf" srcId="{35374AC8-8B64-284F-A6BA-01CFE1A9286D}" destId="{8929447D-195D-EE42-8A04-963AFE267641}" srcOrd="0" destOrd="0" presId="urn:microsoft.com/office/officeart/2005/8/layout/hierarchy1"/>
    <dgm:cxn modelId="{B1F5C296-BB53-0546-B13D-A829BB17D2CD}" type="presOf" srcId="{53311370-8A6C-B445-BA11-7EF4669EA7B8}" destId="{3968B699-0E55-A344-AEF2-DA07CFCEF8B1}" srcOrd="0" destOrd="0" presId="urn:microsoft.com/office/officeart/2005/8/layout/hierarchy1"/>
    <dgm:cxn modelId="{11F9B995-585A-CA40-ADC3-62DCC05746FE}" srcId="{53311370-8A6C-B445-BA11-7EF4669EA7B8}" destId="{35374AC8-8B64-284F-A6BA-01CFE1A9286D}" srcOrd="0" destOrd="0" parTransId="{6DB43813-A797-0E43-99B8-DBAF56515558}" sibTransId="{32CDCD5A-15D0-C64A-A333-932D77E942ED}"/>
    <dgm:cxn modelId="{70AF90FA-1FE9-E744-9CB2-6BF7B98BBD3B}" type="presOf" srcId="{6800FB45-F247-6544-8FD4-C33B8BE8031C}" destId="{3F2B1590-3C52-664C-AC73-13C5E261FF3F}" srcOrd="0" destOrd="0" presId="urn:microsoft.com/office/officeart/2005/8/layout/hierarchy1"/>
    <dgm:cxn modelId="{6886ECDF-5753-A849-BCE1-2FCD33E65385}" type="presOf" srcId="{B2AF3EDF-8690-8E48-98B1-67EC360FE8C9}" destId="{E4342100-C6C3-A941-8C6F-36B6B0141006}" srcOrd="0" destOrd="0" presId="urn:microsoft.com/office/officeart/2005/8/layout/hierarchy1"/>
    <dgm:cxn modelId="{2A8F5974-B68D-A749-9FF0-1340AEA656F8}" srcId="{C78F7A4C-DAA4-7C49-B695-1A98BD9EE062}" destId="{560C34A7-F744-4D41-8BC7-7AACCACFD4D9}" srcOrd="0" destOrd="0" parTransId="{84B3DB0B-966B-8046-B6D4-6E2FE0D51136}" sibTransId="{904DC6CA-44EF-2B47-8674-E74ED2357095}"/>
    <dgm:cxn modelId="{125795A4-0F57-BD41-A984-138CB6CA0D6F}" srcId="{7421F668-9D28-6E4D-9FF2-17008F2519AF}" destId="{C78F7A4C-DAA4-7C49-B695-1A98BD9EE062}" srcOrd="1" destOrd="0" parTransId="{CABBA885-DABB-064C-9F30-EEE1CFA31029}" sibTransId="{8541EF71-9C75-2348-A632-D632769F6C0F}"/>
    <dgm:cxn modelId="{594C22F4-3070-B04F-857D-AD1770753DD7}" type="presOf" srcId="{CABBA885-DABB-064C-9F30-EEE1CFA31029}" destId="{5BB493EC-D7D2-A849-8915-6FEA020D5CF9}" srcOrd="0" destOrd="0" presId="urn:microsoft.com/office/officeart/2005/8/layout/hierarchy1"/>
    <dgm:cxn modelId="{24518761-FF70-AB4B-BCC3-A3CDDB82118A}" type="presOf" srcId="{560C34A7-F744-4D41-8BC7-7AACCACFD4D9}" destId="{D8B21ADE-C7A6-DB41-A840-BC0A1AB159DD}" srcOrd="0" destOrd="0" presId="urn:microsoft.com/office/officeart/2005/8/layout/hierarchy1"/>
    <dgm:cxn modelId="{E0649094-39A0-404F-8D93-977BACFD4750}" type="presParOf" srcId="{3F2B1590-3C52-664C-AC73-13C5E261FF3F}" destId="{6B9B48A4-56CC-7146-B184-1CA069F9A4C2}" srcOrd="0" destOrd="0" presId="urn:microsoft.com/office/officeart/2005/8/layout/hierarchy1"/>
    <dgm:cxn modelId="{013E3324-1CD2-D94B-BB6A-068EF8545942}" type="presParOf" srcId="{6B9B48A4-56CC-7146-B184-1CA069F9A4C2}" destId="{3D9A9D40-2056-264D-BF8F-856CE5D29B5C}" srcOrd="0" destOrd="0" presId="urn:microsoft.com/office/officeart/2005/8/layout/hierarchy1"/>
    <dgm:cxn modelId="{DE1D2A84-D57E-A74B-99EB-800F6A799E45}" type="presParOf" srcId="{3D9A9D40-2056-264D-BF8F-856CE5D29B5C}" destId="{E743F1D1-D4C8-524A-8BA5-4619C1624B6D}" srcOrd="0" destOrd="0" presId="urn:microsoft.com/office/officeart/2005/8/layout/hierarchy1"/>
    <dgm:cxn modelId="{ECC8A1AF-61E7-934E-85D2-C0E67D244750}" type="presParOf" srcId="{3D9A9D40-2056-264D-BF8F-856CE5D29B5C}" destId="{65C8BBCE-C16A-584B-9867-850192392E7C}" srcOrd="1" destOrd="0" presId="urn:microsoft.com/office/officeart/2005/8/layout/hierarchy1"/>
    <dgm:cxn modelId="{2F95FD23-1446-D149-AC0A-BFA038133F14}" type="presParOf" srcId="{6B9B48A4-56CC-7146-B184-1CA069F9A4C2}" destId="{E42B992C-E48E-BF4B-A3BD-DA1FD43505CB}" srcOrd="1" destOrd="0" presId="urn:microsoft.com/office/officeart/2005/8/layout/hierarchy1"/>
    <dgm:cxn modelId="{B0BB062D-D523-364F-ADDC-87C5915686AB}" type="presParOf" srcId="{E42B992C-E48E-BF4B-A3BD-DA1FD43505CB}" destId="{A7C17E59-26C4-624A-9038-0CE7F03C5466}" srcOrd="0" destOrd="0" presId="urn:microsoft.com/office/officeart/2005/8/layout/hierarchy1"/>
    <dgm:cxn modelId="{C158C9A6-D8BB-8947-8D9A-8603E8E6C535}" type="presParOf" srcId="{E42B992C-E48E-BF4B-A3BD-DA1FD43505CB}" destId="{6C7FCDBB-76A4-CA4F-B9DD-DFBF48A22630}" srcOrd="1" destOrd="0" presId="urn:microsoft.com/office/officeart/2005/8/layout/hierarchy1"/>
    <dgm:cxn modelId="{F663FBFE-10BB-3B46-8F38-51A91C4656B6}" type="presParOf" srcId="{6C7FCDBB-76A4-CA4F-B9DD-DFBF48A22630}" destId="{DA979028-CBDE-5140-B310-2CAAD6FBA955}" srcOrd="0" destOrd="0" presId="urn:microsoft.com/office/officeart/2005/8/layout/hierarchy1"/>
    <dgm:cxn modelId="{762C6B4D-97CF-DA49-A551-9203C8D55925}" type="presParOf" srcId="{DA979028-CBDE-5140-B310-2CAAD6FBA955}" destId="{EECC2AF4-DF0B-E04E-A4EA-5187A466AFB8}" srcOrd="0" destOrd="0" presId="urn:microsoft.com/office/officeart/2005/8/layout/hierarchy1"/>
    <dgm:cxn modelId="{A5957A69-6462-B549-A4F2-6E07955CDA0B}" type="presParOf" srcId="{DA979028-CBDE-5140-B310-2CAAD6FBA955}" destId="{3968B699-0E55-A344-AEF2-DA07CFCEF8B1}" srcOrd="1" destOrd="0" presId="urn:microsoft.com/office/officeart/2005/8/layout/hierarchy1"/>
    <dgm:cxn modelId="{939EAA39-6CE2-D14A-942B-1531F9B29F36}" type="presParOf" srcId="{6C7FCDBB-76A4-CA4F-B9DD-DFBF48A22630}" destId="{1BB71B47-1EC0-3140-A91D-56B6B5AD26DC}" srcOrd="1" destOrd="0" presId="urn:microsoft.com/office/officeart/2005/8/layout/hierarchy1"/>
    <dgm:cxn modelId="{957D937B-3456-694B-9CAF-B41A0679E5EB}" type="presParOf" srcId="{1BB71B47-1EC0-3140-A91D-56B6B5AD26DC}" destId="{13007E13-2490-DC47-B69C-6EBB7D59E764}" srcOrd="0" destOrd="0" presId="urn:microsoft.com/office/officeart/2005/8/layout/hierarchy1"/>
    <dgm:cxn modelId="{EAAE19A8-1401-ED48-9B78-D30CF729CFFF}" type="presParOf" srcId="{1BB71B47-1EC0-3140-A91D-56B6B5AD26DC}" destId="{81A59A4A-7BB1-274A-AFAF-422E0F9B725B}" srcOrd="1" destOrd="0" presId="urn:microsoft.com/office/officeart/2005/8/layout/hierarchy1"/>
    <dgm:cxn modelId="{B8E2C7F4-4225-5A4B-8D28-48CE4C0172B5}" type="presParOf" srcId="{81A59A4A-7BB1-274A-AFAF-422E0F9B725B}" destId="{E154FC31-BA1E-9B4C-8D87-DED5C2550A34}" srcOrd="0" destOrd="0" presId="urn:microsoft.com/office/officeart/2005/8/layout/hierarchy1"/>
    <dgm:cxn modelId="{7D8188FD-3905-844C-8573-F64F662C15C7}" type="presParOf" srcId="{E154FC31-BA1E-9B4C-8D87-DED5C2550A34}" destId="{961C61FB-EA96-7747-89EE-46B721515495}" srcOrd="0" destOrd="0" presId="urn:microsoft.com/office/officeart/2005/8/layout/hierarchy1"/>
    <dgm:cxn modelId="{FFB3693A-D684-4648-9158-23E72935F608}" type="presParOf" srcId="{E154FC31-BA1E-9B4C-8D87-DED5C2550A34}" destId="{8929447D-195D-EE42-8A04-963AFE267641}" srcOrd="1" destOrd="0" presId="urn:microsoft.com/office/officeart/2005/8/layout/hierarchy1"/>
    <dgm:cxn modelId="{5F894B65-5577-0541-8A56-352D9A2B05C8}" type="presParOf" srcId="{81A59A4A-7BB1-274A-AFAF-422E0F9B725B}" destId="{AE479163-8ED0-C948-974B-A9D1DF473FDB}" srcOrd="1" destOrd="0" presId="urn:microsoft.com/office/officeart/2005/8/layout/hierarchy1"/>
    <dgm:cxn modelId="{0197AFE0-8049-554B-BA9A-7969A9D9C0F0}" type="presParOf" srcId="{1BB71B47-1EC0-3140-A91D-56B6B5AD26DC}" destId="{79DA5B21-3416-C548-AA15-EEF1F778DC20}" srcOrd="2" destOrd="0" presId="urn:microsoft.com/office/officeart/2005/8/layout/hierarchy1"/>
    <dgm:cxn modelId="{A8821EC1-10C3-7548-B7E6-16935ECFA58A}" type="presParOf" srcId="{1BB71B47-1EC0-3140-A91D-56B6B5AD26DC}" destId="{871CE587-7CB7-7E41-8A65-7DFA195370D0}" srcOrd="3" destOrd="0" presId="urn:microsoft.com/office/officeart/2005/8/layout/hierarchy1"/>
    <dgm:cxn modelId="{AD1B98BC-6819-9847-AFEF-72A96376D721}" type="presParOf" srcId="{871CE587-7CB7-7E41-8A65-7DFA195370D0}" destId="{6F4B7F4D-C5D0-4E4B-8258-3913F18904F8}" srcOrd="0" destOrd="0" presId="urn:microsoft.com/office/officeart/2005/8/layout/hierarchy1"/>
    <dgm:cxn modelId="{AB33E1CA-0956-F842-BA06-E77535BF2D47}" type="presParOf" srcId="{6F4B7F4D-C5D0-4E4B-8258-3913F18904F8}" destId="{E3AF2EA1-289B-5D40-8BAD-3C4B4CC32B08}" srcOrd="0" destOrd="0" presId="urn:microsoft.com/office/officeart/2005/8/layout/hierarchy1"/>
    <dgm:cxn modelId="{1885A19C-BFB4-9B42-A406-C17DE5A2FA62}" type="presParOf" srcId="{6F4B7F4D-C5D0-4E4B-8258-3913F18904F8}" destId="{E4342100-C6C3-A941-8C6F-36B6B0141006}" srcOrd="1" destOrd="0" presId="urn:microsoft.com/office/officeart/2005/8/layout/hierarchy1"/>
    <dgm:cxn modelId="{A8ADACAD-C57F-8043-B7D5-78D3E9053ABE}" type="presParOf" srcId="{871CE587-7CB7-7E41-8A65-7DFA195370D0}" destId="{D32B10FF-093B-8F44-ACA8-9D74E2588617}" srcOrd="1" destOrd="0" presId="urn:microsoft.com/office/officeart/2005/8/layout/hierarchy1"/>
    <dgm:cxn modelId="{80BE6B03-900D-EE44-921C-51E0E71CF3FA}" type="presParOf" srcId="{E42B992C-E48E-BF4B-A3BD-DA1FD43505CB}" destId="{5BB493EC-D7D2-A849-8915-6FEA020D5CF9}" srcOrd="2" destOrd="0" presId="urn:microsoft.com/office/officeart/2005/8/layout/hierarchy1"/>
    <dgm:cxn modelId="{26D5244A-D0B0-D14A-B827-79FD7A0985C1}" type="presParOf" srcId="{E42B992C-E48E-BF4B-A3BD-DA1FD43505CB}" destId="{79AF594A-1CEF-BC46-A4BB-DB1CFAA8DDDF}" srcOrd="3" destOrd="0" presId="urn:microsoft.com/office/officeart/2005/8/layout/hierarchy1"/>
    <dgm:cxn modelId="{D53A52EB-B960-6D44-9109-9B877B8CE6EE}" type="presParOf" srcId="{79AF594A-1CEF-BC46-A4BB-DB1CFAA8DDDF}" destId="{159E85E4-08BE-0A40-98FE-399263E3866C}" srcOrd="0" destOrd="0" presId="urn:microsoft.com/office/officeart/2005/8/layout/hierarchy1"/>
    <dgm:cxn modelId="{838D9784-A8BF-FF4C-B9A6-3292273E5D0B}" type="presParOf" srcId="{159E85E4-08BE-0A40-98FE-399263E3866C}" destId="{F35A703A-F419-F04A-88AF-CA9C4FE82EFB}" srcOrd="0" destOrd="0" presId="urn:microsoft.com/office/officeart/2005/8/layout/hierarchy1"/>
    <dgm:cxn modelId="{52DB8C9F-89A6-9148-A18A-01C34A9730E1}" type="presParOf" srcId="{159E85E4-08BE-0A40-98FE-399263E3866C}" destId="{1C8982E0-03DC-E443-8A62-236D1A2951F1}" srcOrd="1" destOrd="0" presId="urn:microsoft.com/office/officeart/2005/8/layout/hierarchy1"/>
    <dgm:cxn modelId="{04BEAF12-7D2D-924E-A5B5-FFEDD73182FC}" type="presParOf" srcId="{79AF594A-1CEF-BC46-A4BB-DB1CFAA8DDDF}" destId="{78DE9DBF-0978-4B4B-8570-CFC19BA6C494}" srcOrd="1" destOrd="0" presId="urn:microsoft.com/office/officeart/2005/8/layout/hierarchy1"/>
    <dgm:cxn modelId="{86F6D3CC-DECB-AE42-B432-620197537197}" type="presParOf" srcId="{78DE9DBF-0978-4B4B-8570-CFC19BA6C494}" destId="{72E11F81-76AC-1047-9166-EC141265C0E3}" srcOrd="0" destOrd="0" presId="urn:microsoft.com/office/officeart/2005/8/layout/hierarchy1"/>
    <dgm:cxn modelId="{DE93BB8A-15F3-9C49-8AF5-53CF1A27E61F}" type="presParOf" srcId="{78DE9DBF-0978-4B4B-8570-CFC19BA6C494}" destId="{92342F22-8A3F-E947-AB37-641C6991C281}" srcOrd="1" destOrd="0" presId="urn:microsoft.com/office/officeart/2005/8/layout/hierarchy1"/>
    <dgm:cxn modelId="{B7267787-57EE-1A40-BC5C-55E9D2E9A523}" type="presParOf" srcId="{92342F22-8A3F-E947-AB37-641C6991C281}" destId="{58B3348A-25BF-9245-ABE5-FB782DCAEED0}" srcOrd="0" destOrd="0" presId="urn:microsoft.com/office/officeart/2005/8/layout/hierarchy1"/>
    <dgm:cxn modelId="{6BCEF33A-ECCF-DA49-ACC7-9122BE64458F}" type="presParOf" srcId="{58B3348A-25BF-9245-ABE5-FB782DCAEED0}" destId="{5F9D27E2-0B12-AC46-91E8-7260903FC2C5}" srcOrd="0" destOrd="0" presId="urn:microsoft.com/office/officeart/2005/8/layout/hierarchy1"/>
    <dgm:cxn modelId="{49759118-72F1-B641-93FE-7442DF288B85}" type="presParOf" srcId="{58B3348A-25BF-9245-ABE5-FB782DCAEED0}" destId="{D8B21ADE-C7A6-DB41-A840-BC0A1AB159DD}" srcOrd="1" destOrd="0" presId="urn:microsoft.com/office/officeart/2005/8/layout/hierarchy1"/>
    <dgm:cxn modelId="{6A5CA1A6-1350-E94B-948C-F3B53B3D0FE1}" type="presParOf" srcId="{92342F22-8A3F-E947-AB37-641C6991C281}" destId="{9BCA0E02-4212-0D48-8E24-84CAC39142F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A049B76-2A54-FC41-835A-55D6108E7443}" type="doc">
      <dgm:prSet loTypeId="urn:microsoft.com/office/officeart/2009/3/layout/HorizontalOrganizationChar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D964C45-FCCC-5948-97FF-81871C1B144E}">
      <dgm:prSet phldrT="[Text]"/>
      <dgm:spPr/>
      <dgm:t>
        <a:bodyPr/>
        <a:lstStyle/>
        <a:p>
          <a:r>
            <a:rPr lang="en-US" b="1" dirty="0"/>
            <a:t>Do Juiz</a:t>
          </a:r>
        </a:p>
      </dgm:t>
    </dgm:pt>
    <dgm:pt modelId="{1D329BC5-C81D-A144-A456-F296A4337F29}" type="parTrans" cxnId="{0FCE3186-18AB-A249-9791-33ED7B531D81}">
      <dgm:prSet/>
      <dgm:spPr/>
      <dgm:t>
        <a:bodyPr/>
        <a:lstStyle/>
        <a:p>
          <a:endParaRPr lang="en-US" b="1"/>
        </a:p>
      </dgm:t>
    </dgm:pt>
    <dgm:pt modelId="{CD0B0473-C6AF-EF40-9509-A33C23D3FE0B}" type="sibTrans" cxnId="{0FCE3186-18AB-A249-9791-33ED7B531D81}">
      <dgm:prSet/>
      <dgm:spPr/>
      <dgm:t>
        <a:bodyPr/>
        <a:lstStyle/>
        <a:p>
          <a:endParaRPr lang="en-US" b="1"/>
        </a:p>
      </dgm:t>
    </dgm:pt>
    <dgm:pt modelId="{041CFB30-9ABF-914A-A49B-1F684E93D4F2}">
      <dgm:prSet phldrT="[Text]"/>
      <dgm:spPr/>
      <dgm:t>
        <a:bodyPr/>
        <a:lstStyle/>
        <a:p>
          <a:r>
            <a:rPr lang="en-US" b="1" dirty="0" err="1"/>
            <a:t>Decisórios</a:t>
          </a:r>
          <a:endParaRPr lang="en-US" b="1" dirty="0"/>
        </a:p>
      </dgm:t>
    </dgm:pt>
    <dgm:pt modelId="{6BE13432-6FC6-5E40-9D23-73B759DD0E6E}" type="parTrans" cxnId="{47E2DDDA-0995-B94E-801A-F4EF85754C81}">
      <dgm:prSet/>
      <dgm:spPr/>
      <dgm:t>
        <a:bodyPr/>
        <a:lstStyle/>
        <a:p>
          <a:endParaRPr lang="en-US" b="1"/>
        </a:p>
      </dgm:t>
    </dgm:pt>
    <dgm:pt modelId="{9A2E759A-C3E8-E146-B121-729A4F3390CC}" type="sibTrans" cxnId="{47E2DDDA-0995-B94E-801A-F4EF85754C81}">
      <dgm:prSet/>
      <dgm:spPr/>
      <dgm:t>
        <a:bodyPr/>
        <a:lstStyle/>
        <a:p>
          <a:endParaRPr lang="en-US" b="1"/>
        </a:p>
      </dgm:t>
    </dgm:pt>
    <dgm:pt modelId="{6B7930A8-C6B9-BA43-B08C-E4464AF40E5E}">
      <dgm:prSet phldrT="[Text]"/>
      <dgm:spPr/>
      <dgm:t>
        <a:bodyPr/>
        <a:lstStyle/>
        <a:p>
          <a:r>
            <a:rPr lang="en-US" b="1" dirty="0" err="1"/>
            <a:t>Sentenças</a:t>
          </a:r>
          <a:endParaRPr lang="en-US" b="1" dirty="0"/>
        </a:p>
      </dgm:t>
    </dgm:pt>
    <dgm:pt modelId="{6DDCF2FF-1B25-2C48-A7D6-78360698E670}" type="parTrans" cxnId="{7CABE0D3-1BB8-B943-B929-B0632E3F7194}">
      <dgm:prSet/>
      <dgm:spPr/>
      <dgm:t>
        <a:bodyPr/>
        <a:lstStyle/>
        <a:p>
          <a:endParaRPr lang="en-US" b="1"/>
        </a:p>
      </dgm:t>
    </dgm:pt>
    <dgm:pt modelId="{BE18AC99-21A7-CE41-BD05-D859FE14875A}" type="sibTrans" cxnId="{7CABE0D3-1BB8-B943-B929-B0632E3F7194}">
      <dgm:prSet/>
      <dgm:spPr/>
      <dgm:t>
        <a:bodyPr/>
        <a:lstStyle/>
        <a:p>
          <a:endParaRPr lang="en-US" b="1"/>
        </a:p>
      </dgm:t>
    </dgm:pt>
    <dgm:pt modelId="{AB58145E-87B5-E942-868F-D9285AAAFFE2}">
      <dgm:prSet phldrT="[Text]"/>
      <dgm:spPr/>
      <dgm:t>
        <a:bodyPr/>
        <a:lstStyle/>
        <a:p>
          <a:r>
            <a:rPr lang="en-US" b="1" dirty="0" err="1"/>
            <a:t>Decisões</a:t>
          </a:r>
          <a:r>
            <a:rPr lang="en-US" b="1" dirty="0"/>
            <a:t> </a:t>
          </a:r>
          <a:r>
            <a:rPr lang="en-US" b="1" dirty="0" err="1"/>
            <a:t>Interlocutórias</a:t>
          </a:r>
          <a:endParaRPr lang="en-US" b="1" dirty="0"/>
        </a:p>
      </dgm:t>
    </dgm:pt>
    <dgm:pt modelId="{8FA3E889-D34F-2343-932C-259A35FAF459}" type="parTrans" cxnId="{A9F3FB23-FA90-9B42-BDA2-EFBA671207AF}">
      <dgm:prSet/>
      <dgm:spPr/>
      <dgm:t>
        <a:bodyPr/>
        <a:lstStyle/>
        <a:p>
          <a:endParaRPr lang="en-US" b="1"/>
        </a:p>
      </dgm:t>
    </dgm:pt>
    <dgm:pt modelId="{4A4F38B3-52E8-304C-9677-6B5BAE0EC869}" type="sibTrans" cxnId="{A9F3FB23-FA90-9B42-BDA2-EFBA671207AF}">
      <dgm:prSet/>
      <dgm:spPr/>
      <dgm:t>
        <a:bodyPr/>
        <a:lstStyle/>
        <a:p>
          <a:endParaRPr lang="en-US" b="1"/>
        </a:p>
      </dgm:t>
    </dgm:pt>
    <dgm:pt modelId="{CDDE86AC-21C5-AC4A-86C6-B648A82E9AD3}">
      <dgm:prSet phldrT="[Text]"/>
      <dgm:spPr/>
      <dgm:t>
        <a:bodyPr/>
        <a:lstStyle/>
        <a:p>
          <a:r>
            <a:rPr lang="en-US" b="1" dirty="0" err="1"/>
            <a:t>Não</a:t>
          </a:r>
          <a:r>
            <a:rPr lang="en-US" b="1" dirty="0"/>
            <a:t> </a:t>
          </a:r>
          <a:r>
            <a:rPr lang="en-US" b="1" dirty="0" err="1"/>
            <a:t>Decisórios</a:t>
          </a:r>
          <a:endParaRPr lang="en-US" b="1" dirty="0"/>
        </a:p>
      </dgm:t>
    </dgm:pt>
    <dgm:pt modelId="{E1C5582D-4D64-8A42-B7BC-4E4779AB6A90}" type="parTrans" cxnId="{F54D7017-4D6C-B646-BF43-E5BF96605C5E}">
      <dgm:prSet/>
      <dgm:spPr/>
      <dgm:t>
        <a:bodyPr/>
        <a:lstStyle/>
        <a:p>
          <a:endParaRPr lang="en-US" b="1"/>
        </a:p>
      </dgm:t>
    </dgm:pt>
    <dgm:pt modelId="{8D3C13B3-190F-EA46-9E7D-60754CC3A42A}" type="sibTrans" cxnId="{F54D7017-4D6C-B646-BF43-E5BF96605C5E}">
      <dgm:prSet/>
      <dgm:spPr/>
      <dgm:t>
        <a:bodyPr/>
        <a:lstStyle/>
        <a:p>
          <a:endParaRPr lang="en-US" b="1"/>
        </a:p>
      </dgm:t>
    </dgm:pt>
    <dgm:pt modelId="{525BB5AB-63B4-544F-95E2-BB563B66173F}">
      <dgm:prSet phldrT="[Text]"/>
      <dgm:spPr/>
      <dgm:t>
        <a:bodyPr/>
        <a:lstStyle/>
        <a:p>
          <a:r>
            <a:rPr lang="en-US" b="1" dirty="0" err="1"/>
            <a:t>Despachos</a:t>
          </a:r>
          <a:endParaRPr lang="en-US" b="1" dirty="0"/>
        </a:p>
      </dgm:t>
    </dgm:pt>
    <dgm:pt modelId="{DAB8C2BB-6DCE-8541-B8CC-BE1DD7D133E5}" type="parTrans" cxnId="{53740ADE-34E5-AC47-8703-90EE65B5DCCD}">
      <dgm:prSet/>
      <dgm:spPr/>
      <dgm:t>
        <a:bodyPr/>
        <a:lstStyle/>
        <a:p>
          <a:endParaRPr lang="en-US" b="1"/>
        </a:p>
      </dgm:t>
    </dgm:pt>
    <dgm:pt modelId="{6A3F1B1E-5B7B-D54A-85EE-0B2BC2F78550}" type="sibTrans" cxnId="{53740ADE-34E5-AC47-8703-90EE65B5DCCD}">
      <dgm:prSet/>
      <dgm:spPr/>
      <dgm:t>
        <a:bodyPr/>
        <a:lstStyle/>
        <a:p>
          <a:endParaRPr lang="en-US" b="1"/>
        </a:p>
      </dgm:t>
    </dgm:pt>
    <dgm:pt modelId="{F1B67821-F25F-FB4F-95AD-72EA995FF48A}">
      <dgm:prSet phldrT="[Text]"/>
      <dgm:spPr/>
      <dgm:t>
        <a:bodyPr/>
        <a:lstStyle/>
        <a:p>
          <a:r>
            <a:rPr lang="en-US" b="1" dirty="0" err="1"/>
            <a:t>Acórdãos</a:t>
          </a:r>
          <a:endParaRPr lang="en-US" b="1" dirty="0"/>
        </a:p>
      </dgm:t>
    </dgm:pt>
    <dgm:pt modelId="{615C71DB-9505-3F45-8DE9-E816E0510003}" type="parTrans" cxnId="{72403811-30E2-1542-AB83-74DA29761FE5}">
      <dgm:prSet/>
      <dgm:spPr/>
      <dgm:t>
        <a:bodyPr/>
        <a:lstStyle/>
        <a:p>
          <a:endParaRPr lang="en-US" b="1"/>
        </a:p>
      </dgm:t>
    </dgm:pt>
    <dgm:pt modelId="{4AD7F190-017E-AF4E-BAF2-2ADAE64A6844}" type="sibTrans" cxnId="{72403811-30E2-1542-AB83-74DA29761FE5}">
      <dgm:prSet/>
      <dgm:spPr/>
      <dgm:t>
        <a:bodyPr/>
        <a:lstStyle/>
        <a:p>
          <a:endParaRPr lang="en-US" b="1"/>
        </a:p>
      </dgm:t>
    </dgm:pt>
    <dgm:pt modelId="{44E4F09A-C475-F241-851C-E67357FE07DC}">
      <dgm:prSet/>
      <dgm:spPr/>
      <dgm:t>
        <a:bodyPr/>
        <a:lstStyle/>
        <a:p>
          <a:r>
            <a:rPr lang="en-US" dirty="0"/>
            <a:t>Atos </a:t>
          </a:r>
          <a:r>
            <a:rPr lang="en-US" dirty="0" err="1"/>
            <a:t>Reais</a:t>
          </a:r>
          <a:endParaRPr lang="en-US" dirty="0"/>
        </a:p>
      </dgm:t>
    </dgm:pt>
    <dgm:pt modelId="{45965CE4-3AF3-524E-96E9-53CF19D4F8DB}" type="parTrans" cxnId="{3EDCC37B-9F5C-A646-AB51-D459C8D8BD9D}">
      <dgm:prSet/>
      <dgm:spPr/>
      <dgm:t>
        <a:bodyPr/>
        <a:lstStyle/>
        <a:p>
          <a:endParaRPr lang="en-US"/>
        </a:p>
      </dgm:t>
    </dgm:pt>
    <dgm:pt modelId="{8918FB6C-55B0-9A4E-BE60-F984F702D8B6}" type="sibTrans" cxnId="{3EDCC37B-9F5C-A646-AB51-D459C8D8BD9D}">
      <dgm:prSet/>
      <dgm:spPr/>
      <dgm:t>
        <a:bodyPr/>
        <a:lstStyle/>
        <a:p>
          <a:endParaRPr lang="en-US"/>
        </a:p>
      </dgm:t>
    </dgm:pt>
    <dgm:pt modelId="{99229EDB-F3CB-7747-8E50-06A595AAD19C}" type="pres">
      <dgm:prSet presAssocID="{BA049B76-2A54-FC41-835A-55D6108E744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D7024061-38C8-1F4B-BCF1-DEFAEEC0C803}" type="pres">
      <dgm:prSet presAssocID="{BD964C45-FCCC-5948-97FF-81871C1B144E}" presName="hierRoot1" presStyleCnt="0">
        <dgm:presLayoutVars>
          <dgm:hierBranch val="init"/>
        </dgm:presLayoutVars>
      </dgm:prSet>
      <dgm:spPr/>
    </dgm:pt>
    <dgm:pt modelId="{FACDA9F0-281E-814F-BDC2-E12C32D50DAF}" type="pres">
      <dgm:prSet presAssocID="{BD964C45-FCCC-5948-97FF-81871C1B144E}" presName="rootComposite1" presStyleCnt="0"/>
      <dgm:spPr/>
    </dgm:pt>
    <dgm:pt modelId="{504C808D-4EEF-0244-ACFC-4F0CCE3835A7}" type="pres">
      <dgm:prSet presAssocID="{BD964C45-FCCC-5948-97FF-81871C1B14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26A501E-AE48-E74B-BAD6-32FE945A8709}" type="pres">
      <dgm:prSet presAssocID="{BD964C45-FCCC-5948-97FF-81871C1B144E}" presName="rootConnector1" presStyleLbl="node1" presStyleIdx="0" presStyleCnt="0"/>
      <dgm:spPr/>
      <dgm:t>
        <a:bodyPr/>
        <a:lstStyle/>
        <a:p>
          <a:endParaRPr lang="pt-BR"/>
        </a:p>
      </dgm:t>
    </dgm:pt>
    <dgm:pt modelId="{1DF070D3-F8A6-0144-B977-A45E0BCFA951}" type="pres">
      <dgm:prSet presAssocID="{BD964C45-FCCC-5948-97FF-81871C1B144E}" presName="hierChild2" presStyleCnt="0"/>
      <dgm:spPr/>
    </dgm:pt>
    <dgm:pt modelId="{78F97669-C153-8741-96D7-3051B2E87096}" type="pres">
      <dgm:prSet presAssocID="{6BE13432-6FC6-5E40-9D23-73B759DD0E6E}" presName="Name64" presStyleLbl="parChTrans1D2" presStyleIdx="0" presStyleCnt="2"/>
      <dgm:spPr/>
      <dgm:t>
        <a:bodyPr/>
        <a:lstStyle/>
        <a:p>
          <a:endParaRPr lang="pt-BR"/>
        </a:p>
      </dgm:t>
    </dgm:pt>
    <dgm:pt modelId="{3FBE23EC-BE32-8E40-BE01-96423B5A11A8}" type="pres">
      <dgm:prSet presAssocID="{041CFB30-9ABF-914A-A49B-1F684E93D4F2}" presName="hierRoot2" presStyleCnt="0">
        <dgm:presLayoutVars>
          <dgm:hierBranch val="init"/>
        </dgm:presLayoutVars>
      </dgm:prSet>
      <dgm:spPr/>
    </dgm:pt>
    <dgm:pt modelId="{AF3CED4F-016D-344C-81A7-27F7BDA5E6E7}" type="pres">
      <dgm:prSet presAssocID="{041CFB30-9ABF-914A-A49B-1F684E93D4F2}" presName="rootComposite" presStyleCnt="0"/>
      <dgm:spPr/>
    </dgm:pt>
    <dgm:pt modelId="{AFF44C61-441F-4248-B92C-92DA3FE6CEB2}" type="pres">
      <dgm:prSet presAssocID="{041CFB30-9ABF-914A-A49B-1F684E93D4F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1662328-D792-0E43-B1CA-039AC6B1E631}" type="pres">
      <dgm:prSet presAssocID="{041CFB30-9ABF-914A-A49B-1F684E93D4F2}" presName="rootConnector" presStyleLbl="node2" presStyleIdx="0" presStyleCnt="2"/>
      <dgm:spPr/>
      <dgm:t>
        <a:bodyPr/>
        <a:lstStyle/>
        <a:p>
          <a:endParaRPr lang="pt-BR"/>
        </a:p>
      </dgm:t>
    </dgm:pt>
    <dgm:pt modelId="{B45ADE2D-9FEE-F442-8A1B-F33350848F15}" type="pres">
      <dgm:prSet presAssocID="{041CFB30-9ABF-914A-A49B-1F684E93D4F2}" presName="hierChild4" presStyleCnt="0"/>
      <dgm:spPr/>
    </dgm:pt>
    <dgm:pt modelId="{C90DF623-A6CD-3A47-9A4E-52666DEDE0B0}" type="pres">
      <dgm:prSet presAssocID="{6DDCF2FF-1B25-2C48-A7D6-78360698E670}" presName="Name64" presStyleLbl="parChTrans1D3" presStyleIdx="0" presStyleCnt="5"/>
      <dgm:spPr/>
      <dgm:t>
        <a:bodyPr/>
        <a:lstStyle/>
        <a:p>
          <a:endParaRPr lang="pt-BR"/>
        </a:p>
      </dgm:t>
    </dgm:pt>
    <dgm:pt modelId="{2A91CF14-4CD1-FA42-9376-54DE7A694AE9}" type="pres">
      <dgm:prSet presAssocID="{6B7930A8-C6B9-BA43-B08C-E4464AF40E5E}" presName="hierRoot2" presStyleCnt="0">
        <dgm:presLayoutVars>
          <dgm:hierBranch val="init"/>
        </dgm:presLayoutVars>
      </dgm:prSet>
      <dgm:spPr/>
    </dgm:pt>
    <dgm:pt modelId="{C58D6213-CEBE-6941-93E3-DFA00A2B7E7D}" type="pres">
      <dgm:prSet presAssocID="{6B7930A8-C6B9-BA43-B08C-E4464AF40E5E}" presName="rootComposite" presStyleCnt="0"/>
      <dgm:spPr/>
    </dgm:pt>
    <dgm:pt modelId="{6469B6BA-D600-4144-BE9B-40E12B95969E}" type="pres">
      <dgm:prSet presAssocID="{6B7930A8-C6B9-BA43-B08C-E4464AF40E5E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2B26D9E-74F4-164B-8617-D14A7263804F}" type="pres">
      <dgm:prSet presAssocID="{6B7930A8-C6B9-BA43-B08C-E4464AF40E5E}" presName="rootConnector" presStyleLbl="node3" presStyleIdx="0" presStyleCnt="5"/>
      <dgm:spPr/>
      <dgm:t>
        <a:bodyPr/>
        <a:lstStyle/>
        <a:p>
          <a:endParaRPr lang="pt-BR"/>
        </a:p>
      </dgm:t>
    </dgm:pt>
    <dgm:pt modelId="{0E95530B-ACA8-0244-90B0-A868570C47BF}" type="pres">
      <dgm:prSet presAssocID="{6B7930A8-C6B9-BA43-B08C-E4464AF40E5E}" presName="hierChild4" presStyleCnt="0"/>
      <dgm:spPr/>
    </dgm:pt>
    <dgm:pt modelId="{0B41C470-967B-D447-BA48-4F04548DBFA0}" type="pres">
      <dgm:prSet presAssocID="{6B7930A8-C6B9-BA43-B08C-E4464AF40E5E}" presName="hierChild5" presStyleCnt="0"/>
      <dgm:spPr/>
    </dgm:pt>
    <dgm:pt modelId="{A79ECD6A-31AC-DD49-8630-05136D707FAE}" type="pres">
      <dgm:prSet presAssocID="{8FA3E889-D34F-2343-932C-259A35FAF459}" presName="Name64" presStyleLbl="parChTrans1D3" presStyleIdx="1" presStyleCnt="5"/>
      <dgm:spPr/>
      <dgm:t>
        <a:bodyPr/>
        <a:lstStyle/>
        <a:p>
          <a:endParaRPr lang="pt-BR"/>
        </a:p>
      </dgm:t>
    </dgm:pt>
    <dgm:pt modelId="{4651F738-D163-1940-A51E-9567851E51CF}" type="pres">
      <dgm:prSet presAssocID="{AB58145E-87B5-E942-868F-D9285AAAFFE2}" presName="hierRoot2" presStyleCnt="0">
        <dgm:presLayoutVars>
          <dgm:hierBranch val="init"/>
        </dgm:presLayoutVars>
      </dgm:prSet>
      <dgm:spPr/>
    </dgm:pt>
    <dgm:pt modelId="{C3702A7E-C18B-C247-ADEA-1E81CA480DB6}" type="pres">
      <dgm:prSet presAssocID="{AB58145E-87B5-E942-868F-D9285AAAFFE2}" presName="rootComposite" presStyleCnt="0"/>
      <dgm:spPr/>
    </dgm:pt>
    <dgm:pt modelId="{E27DFF11-60FD-994E-8271-1A60E06FAC45}" type="pres">
      <dgm:prSet presAssocID="{AB58145E-87B5-E942-868F-D9285AAAFFE2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D5E9430-7E74-7440-9A71-5D39788EA3AD}" type="pres">
      <dgm:prSet presAssocID="{AB58145E-87B5-E942-868F-D9285AAAFFE2}" presName="rootConnector" presStyleLbl="node3" presStyleIdx="1" presStyleCnt="5"/>
      <dgm:spPr/>
      <dgm:t>
        <a:bodyPr/>
        <a:lstStyle/>
        <a:p>
          <a:endParaRPr lang="pt-BR"/>
        </a:p>
      </dgm:t>
    </dgm:pt>
    <dgm:pt modelId="{70B84CC8-E342-354E-82A7-5F47051C7D75}" type="pres">
      <dgm:prSet presAssocID="{AB58145E-87B5-E942-868F-D9285AAAFFE2}" presName="hierChild4" presStyleCnt="0"/>
      <dgm:spPr/>
    </dgm:pt>
    <dgm:pt modelId="{BCEAE6E5-FD40-0843-B318-3F7703E57B40}" type="pres">
      <dgm:prSet presAssocID="{AB58145E-87B5-E942-868F-D9285AAAFFE2}" presName="hierChild5" presStyleCnt="0"/>
      <dgm:spPr/>
    </dgm:pt>
    <dgm:pt modelId="{D54BE1FF-C868-3740-BF30-88BB4010E673}" type="pres">
      <dgm:prSet presAssocID="{615C71DB-9505-3F45-8DE9-E816E0510003}" presName="Name64" presStyleLbl="parChTrans1D3" presStyleIdx="2" presStyleCnt="5"/>
      <dgm:spPr/>
      <dgm:t>
        <a:bodyPr/>
        <a:lstStyle/>
        <a:p>
          <a:endParaRPr lang="pt-BR"/>
        </a:p>
      </dgm:t>
    </dgm:pt>
    <dgm:pt modelId="{9A97CAEB-DA42-7E42-A1E8-1D043E2CB83E}" type="pres">
      <dgm:prSet presAssocID="{F1B67821-F25F-FB4F-95AD-72EA995FF48A}" presName="hierRoot2" presStyleCnt="0">
        <dgm:presLayoutVars>
          <dgm:hierBranch val="init"/>
        </dgm:presLayoutVars>
      </dgm:prSet>
      <dgm:spPr/>
    </dgm:pt>
    <dgm:pt modelId="{CC0726B9-7205-4E4B-A330-31E0AA3029DC}" type="pres">
      <dgm:prSet presAssocID="{F1B67821-F25F-FB4F-95AD-72EA995FF48A}" presName="rootComposite" presStyleCnt="0"/>
      <dgm:spPr/>
    </dgm:pt>
    <dgm:pt modelId="{C6304CA6-B932-DC43-B94D-6BE4409C105E}" type="pres">
      <dgm:prSet presAssocID="{F1B67821-F25F-FB4F-95AD-72EA995FF48A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1D7A2F9-A602-BA47-AC49-8645AAD1EE04}" type="pres">
      <dgm:prSet presAssocID="{F1B67821-F25F-FB4F-95AD-72EA995FF48A}" presName="rootConnector" presStyleLbl="node3" presStyleIdx="2" presStyleCnt="5"/>
      <dgm:spPr/>
      <dgm:t>
        <a:bodyPr/>
        <a:lstStyle/>
        <a:p>
          <a:endParaRPr lang="pt-BR"/>
        </a:p>
      </dgm:t>
    </dgm:pt>
    <dgm:pt modelId="{249F63EE-2729-EF45-A451-2BFAFC7D4C0A}" type="pres">
      <dgm:prSet presAssocID="{F1B67821-F25F-FB4F-95AD-72EA995FF48A}" presName="hierChild4" presStyleCnt="0"/>
      <dgm:spPr/>
    </dgm:pt>
    <dgm:pt modelId="{44FC205F-22B9-E540-A472-97DB4E8297F0}" type="pres">
      <dgm:prSet presAssocID="{F1B67821-F25F-FB4F-95AD-72EA995FF48A}" presName="hierChild5" presStyleCnt="0"/>
      <dgm:spPr/>
    </dgm:pt>
    <dgm:pt modelId="{A87ECE82-1268-7341-98EA-83E5F0B21636}" type="pres">
      <dgm:prSet presAssocID="{041CFB30-9ABF-914A-A49B-1F684E93D4F2}" presName="hierChild5" presStyleCnt="0"/>
      <dgm:spPr/>
    </dgm:pt>
    <dgm:pt modelId="{8A044C0B-B12D-A342-B800-1A9E28FA6ABD}" type="pres">
      <dgm:prSet presAssocID="{E1C5582D-4D64-8A42-B7BC-4E4779AB6A90}" presName="Name64" presStyleLbl="parChTrans1D2" presStyleIdx="1" presStyleCnt="2"/>
      <dgm:spPr/>
      <dgm:t>
        <a:bodyPr/>
        <a:lstStyle/>
        <a:p>
          <a:endParaRPr lang="pt-BR"/>
        </a:p>
      </dgm:t>
    </dgm:pt>
    <dgm:pt modelId="{7A2E97FF-8F32-4645-A5AB-897BB47E8391}" type="pres">
      <dgm:prSet presAssocID="{CDDE86AC-21C5-AC4A-86C6-B648A82E9AD3}" presName="hierRoot2" presStyleCnt="0">
        <dgm:presLayoutVars>
          <dgm:hierBranch val="init"/>
        </dgm:presLayoutVars>
      </dgm:prSet>
      <dgm:spPr/>
    </dgm:pt>
    <dgm:pt modelId="{514D4285-DD0E-BA42-B722-5B98803FDFE8}" type="pres">
      <dgm:prSet presAssocID="{CDDE86AC-21C5-AC4A-86C6-B648A82E9AD3}" presName="rootComposite" presStyleCnt="0"/>
      <dgm:spPr/>
    </dgm:pt>
    <dgm:pt modelId="{C66307F3-4B4E-8A48-BAD3-895E0C788CA0}" type="pres">
      <dgm:prSet presAssocID="{CDDE86AC-21C5-AC4A-86C6-B648A82E9AD3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B9CFA56-8B28-FA42-8ACD-9423C57E664A}" type="pres">
      <dgm:prSet presAssocID="{CDDE86AC-21C5-AC4A-86C6-B648A82E9AD3}" presName="rootConnector" presStyleLbl="node2" presStyleIdx="1" presStyleCnt="2"/>
      <dgm:spPr/>
      <dgm:t>
        <a:bodyPr/>
        <a:lstStyle/>
        <a:p>
          <a:endParaRPr lang="pt-BR"/>
        </a:p>
      </dgm:t>
    </dgm:pt>
    <dgm:pt modelId="{F854AAA7-04B4-174A-A196-E619829C9172}" type="pres">
      <dgm:prSet presAssocID="{CDDE86AC-21C5-AC4A-86C6-B648A82E9AD3}" presName="hierChild4" presStyleCnt="0"/>
      <dgm:spPr/>
    </dgm:pt>
    <dgm:pt modelId="{6EA81E76-4039-2549-9EE3-94E8F5CEE6D3}" type="pres">
      <dgm:prSet presAssocID="{DAB8C2BB-6DCE-8541-B8CC-BE1DD7D133E5}" presName="Name64" presStyleLbl="parChTrans1D3" presStyleIdx="3" presStyleCnt="5"/>
      <dgm:spPr/>
      <dgm:t>
        <a:bodyPr/>
        <a:lstStyle/>
        <a:p>
          <a:endParaRPr lang="pt-BR"/>
        </a:p>
      </dgm:t>
    </dgm:pt>
    <dgm:pt modelId="{CA228027-A0F2-CA48-862E-E88558964BE6}" type="pres">
      <dgm:prSet presAssocID="{525BB5AB-63B4-544F-95E2-BB563B66173F}" presName="hierRoot2" presStyleCnt="0">
        <dgm:presLayoutVars>
          <dgm:hierBranch val="init"/>
        </dgm:presLayoutVars>
      </dgm:prSet>
      <dgm:spPr/>
    </dgm:pt>
    <dgm:pt modelId="{60049622-A101-1C4B-A916-74A689D2D224}" type="pres">
      <dgm:prSet presAssocID="{525BB5AB-63B4-544F-95E2-BB563B66173F}" presName="rootComposite" presStyleCnt="0"/>
      <dgm:spPr/>
    </dgm:pt>
    <dgm:pt modelId="{6A540AFC-C09C-9046-8143-1421239C1DB6}" type="pres">
      <dgm:prSet presAssocID="{525BB5AB-63B4-544F-95E2-BB563B66173F}" presName="rootText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79DD709-E223-C449-835F-1098067FC9E7}" type="pres">
      <dgm:prSet presAssocID="{525BB5AB-63B4-544F-95E2-BB563B66173F}" presName="rootConnector" presStyleLbl="node3" presStyleIdx="3" presStyleCnt="5"/>
      <dgm:spPr/>
      <dgm:t>
        <a:bodyPr/>
        <a:lstStyle/>
        <a:p>
          <a:endParaRPr lang="pt-BR"/>
        </a:p>
      </dgm:t>
    </dgm:pt>
    <dgm:pt modelId="{E3D4555B-3520-F843-98E6-994B2521DA74}" type="pres">
      <dgm:prSet presAssocID="{525BB5AB-63B4-544F-95E2-BB563B66173F}" presName="hierChild4" presStyleCnt="0"/>
      <dgm:spPr/>
    </dgm:pt>
    <dgm:pt modelId="{26159093-2476-D747-AC92-58C34E7B6605}" type="pres">
      <dgm:prSet presAssocID="{525BB5AB-63B4-544F-95E2-BB563B66173F}" presName="hierChild5" presStyleCnt="0"/>
      <dgm:spPr/>
    </dgm:pt>
    <dgm:pt modelId="{6E275A5F-8126-6F4F-99BA-5EA048D9E8A2}" type="pres">
      <dgm:prSet presAssocID="{45965CE4-3AF3-524E-96E9-53CF19D4F8DB}" presName="Name64" presStyleLbl="parChTrans1D3" presStyleIdx="4" presStyleCnt="5"/>
      <dgm:spPr/>
      <dgm:t>
        <a:bodyPr/>
        <a:lstStyle/>
        <a:p>
          <a:endParaRPr lang="pt-BR"/>
        </a:p>
      </dgm:t>
    </dgm:pt>
    <dgm:pt modelId="{8BD0C5D8-6068-F249-A53B-A84301F99EBA}" type="pres">
      <dgm:prSet presAssocID="{44E4F09A-C475-F241-851C-E67357FE07DC}" presName="hierRoot2" presStyleCnt="0">
        <dgm:presLayoutVars>
          <dgm:hierBranch val="init"/>
        </dgm:presLayoutVars>
      </dgm:prSet>
      <dgm:spPr/>
    </dgm:pt>
    <dgm:pt modelId="{09328AB7-11A1-CA44-8C05-D2E8E46BD85A}" type="pres">
      <dgm:prSet presAssocID="{44E4F09A-C475-F241-851C-E67357FE07DC}" presName="rootComposite" presStyleCnt="0"/>
      <dgm:spPr/>
    </dgm:pt>
    <dgm:pt modelId="{A7782E7A-DAF1-8B45-8E24-883AF29851D8}" type="pres">
      <dgm:prSet presAssocID="{44E4F09A-C475-F241-851C-E67357FE07DC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C92EA4B-3D7A-724A-B376-F04BCD8352EF}" type="pres">
      <dgm:prSet presAssocID="{44E4F09A-C475-F241-851C-E67357FE07DC}" presName="rootConnector" presStyleLbl="node3" presStyleIdx="4" presStyleCnt="5"/>
      <dgm:spPr/>
      <dgm:t>
        <a:bodyPr/>
        <a:lstStyle/>
        <a:p>
          <a:endParaRPr lang="pt-BR"/>
        </a:p>
      </dgm:t>
    </dgm:pt>
    <dgm:pt modelId="{795E8C2F-084C-6443-B92E-7BFC6E3548B5}" type="pres">
      <dgm:prSet presAssocID="{44E4F09A-C475-F241-851C-E67357FE07DC}" presName="hierChild4" presStyleCnt="0"/>
      <dgm:spPr/>
    </dgm:pt>
    <dgm:pt modelId="{E50FEF3A-AF8E-9246-AD5C-C361EB684D46}" type="pres">
      <dgm:prSet presAssocID="{44E4F09A-C475-F241-851C-E67357FE07DC}" presName="hierChild5" presStyleCnt="0"/>
      <dgm:spPr/>
    </dgm:pt>
    <dgm:pt modelId="{C37A89FD-C1E9-7A4D-8E9A-25C497F82031}" type="pres">
      <dgm:prSet presAssocID="{CDDE86AC-21C5-AC4A-86C6-B648A82E9AD3}" presName="hierChild5" presStyleCnt="0"/>
      <dgm:spPr/>
    </dgm:pt>
    <dgm:pt modelId="{76080C8E-6741-004E-96D2-6C99EC5A3F0F}" type="pres">
      <dgm:prSet presAssocID="{BD964C45-FCCC-5948-97FF-81871C1B144E}" presName="hierChild3" presStyleCnt="0"/>
      <dgm:spPr/>
    </dgm:pt>
  </dgm:ptLst>
  <dgm:cxnLst>
    <dgm:cxn modelId="{DFFDE31A-1EB2-4252-86EA-4ACFB34B3C3C}" type="presOf" srcId="{44E4F09A-C475-F241-851C-E67357FE07DC}" destId="{A7782E7A-DAF1-8B45-8E24-883AF29851D8}" srcOrd="0" destOrd="0" presId="urn:microsoft.com/office/officeart/2009/3/layout/HorizontalOrganizationChart"/>
    <dgm:cxn modelId="{A36B909E-20B6-447E-AF4D-F535CB70B5CC}" type="presOf" srcId="{45965CE4-3AF3-524E-96E9-53CF19D4F8DB}" destId="{6E275A5F-8126-6F4F-99BA-5EA048D9E8A2}" srcOrd="0" destOrd="0" presId="urn:microsoft.com/office/officeart/2009/3/layout/HorizontalOrganizationChart"/>
    <dgm:cxn modelId="{E8A67BB3-4548-4401-AB5E-20DD8FB2F5FA}" type="presOf" srcId="{AB58145E-87B5-E942-868F-D9285AAAFFE2}" destId="{E27DFF11-60FD-994E-8271-1A60E06FAC45}" srcOrd="0" destOrd="0" presId="urn:microsoft.com/office/officeart/2009/3/layout/HorizontalOrganizationChart"/>
    <dgm:cxn modelId="{1142D9C1-0DE7-4E6B-BD84-5C3DE79F26A7}" type="presOf" srcId="{6BE13432-6FC6-5E40-9D23-73B759DD0E6E}" destId="{78F97669-C153-8741-96D7-3051B2E87096}" srcOrd="0" destOrd="0" presId="urn:microsoft.com/office/officeart/2009/3/layout/HorizontalOrganizationChart"/>
    <dgm:cxn modelId="{19DD298A-6AD9-4577-96A9-CB5587A6B839}" type="presOf" srcId="{041CFB30-9ABF-914A-A49B-1F684E93D4F2}" destId="{AFF44C61-441F-4248-B92C-92DA3FE6CEB2}" srcOrd="0" destOrd="0" presId="urn:microsoft.com/office/officeart/2009/3/layout/HorizontalOrganizationChart"/>
    <dgm:cxn modelId="{3EDCC37B-9F5C-A646-AB51-D459C8D8BD9D}" srcId="{CDDE86AC-21C5-AC4A-86C6-B648A82E9AD3}" destId="{44E4F09A-C475-F241-851C-E67357FE07DC}" srcOrd="1" destOrd="0" parTransId="{45965CE4-3AF3-524E-96E9-53CF19D4F8DB}" sibTransId="{8918FB6C-55B0-9A4E-BE60-F984F702D8B6}"/>
    <dgm:cxn modelId="{72403811-30E2-1542-AB83-74DA29761FE5}" srcId="{041CFB30-9ABF-914A-A49B-1F684E93D4F2}" destId="{F1B67821-F25F-FB4F-95AD-72EA995FF48A}" srcOrd="2" destOrd="0" parTransId="{615C71DB-9505-3F45-8DE9-E816E0510003}" sibTransId="{4AD7F190-017E-AF4E-BAF2-2ADAE64A6844}"/>
    <dgm:cxn modelId="{7D84994B-AE10-498B-8768-F7439EC1D727}" type="presOf" srcId="{BA049B76-2A54-FC41-835A-55D6108E7443}" destId="{99229EDB-F3CB-7747-8E50-06A595AAD19C}" srcOrd="0" destOrd="0" presId="urn:microsoft.com/office/officeart/2009/3/layout/HorizontalOrganizationChart"/>
    <dgm:cxn modelId="{63BC9691-DCB6-4370-A5B1-B317D36AD9A4}" type="presOf" srcId="{44E4F09A-C475-F241-851C-E67357FE07DC}" destId="{EC92EA4B-3D7A-724A-B376-F04BCD8352EF}" srcOrd="1" destOrd="0" presId="urn:microsoft.com/office/officeart/2009/3/layout/HorizontalOrganizationChart"/>
    <dgm:cxn modelId="{4C5F94C3-6A76-4EA3-8D29-C15CD8CB14E2}" type="presOf" srcId="{DAB8C2BB-6DCE-8541-B8CC-BE1DD7D133E5}" destId="{6EA81E76-4039-2549-9EE3-94E8F5CEE6D3}" srcOrd="0" destOrd="0" presId="urn:microsoft.com/office/officeart/2009/3/layout/HorizontalOrganizationChart"/>
    <dgm:cxn modelId="{F54D7017-4D6C-B646-BF43-E5BF96605C5E}" srcId="{BD964C45-FCCC-5948-97FF-81871C1B144E}" destId="{CDDE86AC-21C5-AC4A-86C6-B648A82E9AD3}" srcOrd="1" destOrd="0" parTransId="{E1C5582D-4D64-8A42-B7BC-4E4779AB6A90}" sibTransId="{8D3C13B3-190F-EA46-9E7D-60754CC3A42A}"/>
    <dgm:cxn modelId="{C7DF88BF-0F23-4BCC-AAA8-AC2D266F2526}" type="presOf" srcId="{525BB5AB-63B4-544F-95E2-BB563B66173F}" destId="{6A540AFC-C09C-9046-8143-1421239C1DB6}" srcOrd="0" destOrd="0" presId="urn:microsoft.com/office/officeart/2009/3/layout/HorizontalOrganizationChart"/>
    <dgm:cxn modelId="{A9F3FB23-FA90-9B42-BDA2-EFBA671207AF}" srcId="{041CFB30-9ABF-914A-A49B-1F684E93D4F2}" destId="{AB58145E-87B5-E942-868F-D9285AAAFFE2}" srcOrd="1" destOrd="0" parTransId="{8FA3E889-D34F-2343-932C-259A35FAF459}" sibTransId="{4A4F38B3-52E8-304C-9677-6B5BAE0EC869}"/>
    <dgm:cxn modelId="{06AD462E-4271-4B67-8F05-1FC2163660FA}" type="presOf" srcId="{BD964C45-FCCC-5948-97FF-81871C1B144E}" destId="{504C808D-4EEF-0244-ACFC-4F0CCE3835A7}" srcOrd="0" destOrd="0" presId="urn:microsoft.com/office/officeart/2009/3/layout/HorizontalOrganizationChart"/>
    <dgm:cxn modelId="{91C98136-CADD-4032-88A5-61A9B8340942}" type="presOf" srcId="{525BB5AB-63B4-544F-95E2-BB563B66173F}" destId="{979DD709-E223-C449-835F-1098067FC9E7}" srcOrd="1" destOrd="0" presId="urn:microsoft.com/office/officeart/2009/3/layout/HorizontalOrganizationChart"/>
    <dgm:cxn modelId="{53740ADE-34E5-AC47-8703-90EE65B5DCCD}" srcId="{CDDE86AC-21C5-AC4A-86C6-B648A82E9AD3}" destId="{525BB5AB-63B4-544F-95E2-BB563B66173F}" srcOrd="0" destOrd="0" parTransId="{DAB8C2BB-6DCE-8541-B8CC-BE1DD7D133E5}" sibTransId="{6A3F1B1E-5B7B-D54A-85EE-0B2BC2F78550}"/>
    <dgm:cxn modelId="{FD649EC8-8DC7-4613-865F-3CDCCE26276C}" type="presOf" srcId="{F1B67821-F25F-FB4F-95AD-72EA995FF48A}" destId="{C1D7A2F9-A602-BA47-AC49-8645AAD1EE04}" srcOrd="1" destOrd="0" presId="urn:microsoft.com/office/officeart/2009/3/layout/HorizontalOrganizationChart"/>
    <dgm:cxn modelId="{449C2304-08AA-4FF2-9715-C6A4BFA5303A}" type="presOf" srcId="{CDDE86AC-21C5-AC4A-86C6-B648A82E9AD3}" destId="{C66307F3-4B4E-8A48-BAD3-895E0C788CA0}" srcOrd="0" destOrd="0" presId="urn:microsoft.com/office/officeart/2009/3/layout/HorizontalOrganizationChart"/>
    <dgm:cxn modelId="{4B603D80-38CD-4B10-AA4E-0072818F3F63}" type="presOf" srcId="{8FA3E889-D34F-2343-932C-259A35FAF459}" destId="{A79ECD6A-31AC-DD49-8630-05136D707FAE}" srcOrd="0" destOrd="0" presId="urn:microsoft.com/office/officeart/2009/3/layout/HorizontalOrganizationChart"/>
    <dgm:cxn modelId="{B079BD89-1DBC-49F6-A727-E0D15E3BE7D1}" type="presOf" srcId="{E1C5582D-4D64-8A42-B7BC-4E4779AB6A90}" destId="{8A044C0B-B12D-A342-B800-1A9E28FA6ABD}" srcOrd="0" destOrd="0" presId="urn:microsoft.com/office/officeart/2009/3/layout/HorizontalOrganizationChart"/>
    <dgm:cxn modelId="{24C509AE-7DF9-4EF2-B944-15EE8ED9CFB1}" type="presOf" srcId="{6B7930A8-C6B9-BA43-B08C-E4464AF40E5E}" destId="{32B26D9E-74F4-164B-8617-D14A7263804F}" srcOrd="1" destOrd="0" presId="urn:microsoft.com/office/officeart/2009/3/layout/HorizontalOrganizationChart"/>
    <dgm:cxn modelId="{0FCE3186-18AB-A249-9791-33ED7B531D81}" srcId="{BA049B76-2A54-FC41-835A-55D6108E7443}" destId="{BD964C45-FCCC-5948-97FF-81871C1B144E}" srcOrd="0" destOrd="0" parTransId="{1D329BC5-C81D-A144-A456-F296A4337F29}" sibTransId="{CD0B0473-C6AF-EF40-9509-A33C23D3FE0B}"/>
    <dgm:cxn modelId="{1EE492FA-7D7D-49CC-8B71-5E48A28CFF01}" type="presOf" srcId="{AB58145E-87B5-E942-868F-D9285AAAFFE2}" destId="{CD5E9430-7E74-7440-9A71-5D39788EA3AD}" srcOrd="1" destOrd="0" presId="urn:microsoft.com/office/officeart/2009/3/layout/HorizontalOrganizationChart"/>
    <dgm:cxn modelId="{3DBA577D-0E7A-4E82-8063-476A9DAA30CC}" type="presOf" srcId="{CDDE86AC-21C5-AC4A-86C6-B648A82E9AD3}" destId="{DB9CFA56-8B28-FA42-8ACD-9423C57E664A}" srcOrd="1" destOrd="0" presId="urn:microsoft.com/office/officeart/2009/3/layout/HorizontalOrganizationChart"/>
    <dgm:cxn modelId="{47E2DDDA-0995-B94E-801A-F4EF85754C81}" srcId="{BD964C45-FCCC-5948-97FF-81871C1B144E}" destId="{041CFB30-9ABF-914A-A49B-1F684E93D4F2}" srcOrd="0" destOrd="0" parTransId="{6BE13432-6FC6-5E40-9D23-73B759DD0E6E}" sibTransId="{9A2E759A-C3E8-E146-B121-729A4F3390CC}"/>
    <dgm:cxn modelId="{8E70E725-2C4C-42DA-9C68-5E1239E02CD9}" type="presOf" srcId="{6B7930A8-C6B9-BA43-B08C-E4464AF40E5E}" destId="{6469B6BA-D600-4144-BE9B-40E12B95969E}" srcOrd="0" destOrd="0" presId="urn:microsoft.com/office/officeart/2009/3/layout/HorizontalOrganizationChart"/>
    <dgm:cxn modelId="{06FEF62A-6D7E-46C9-9BB7-CCB9063C4979}" type="presOf" srcId="{F1B67821-F25F-FB4F-95AD-72EA995FF48A}" destId="{C6304CA6-B932-DC43-B94D-6BE4409C105E}" srcOrd="0" destOrd="0" presId="urn:microsoft.com/office/officeart/2009/3/layout/HorizontalOrganizationChart"/>
    <dgm:cxn modelId="{9F393214-3A14-4518-AB07-4879DDE535BC}" type="presOf" srcId="{BD964C45-FCCC-5948-97FF-81871C1B144E}" destId="{826A501E-AE48-E74B-BAD6-32FE945A8709}" srcOrd="1" destOrd="0" presId="urn:microsoft.com/office/officeart/2009/3/layout/HorizontalOrganizationChart"/>
    <dgm:cxn modelId="{ECDCFEF3-C01E-4DA3-9560-0269CBD88D2F}" type="presOf" srcId="{041CFB30-9ABF-914A-A49B-1F684E93D4F2}" destId="{71662328-D792-0E43-B1CA-039AC6B1E631}" srcOrd="1" destOrd="0" presId="urn:microsoft.com/office/officeart/2009/3/layout/HorizontalOrganizationChart"/>
    <dgm:cxn modelId="{A54AF997-F498-4473-8425-BDB162526A55}" type="presOf" srcId="{615C71DB-9505-3F45-8DE9-E816E0510003}" destId="{D54BE1FF-C868-3740-BF30-88BB4010E673}" srcOrd="0" destOrd="0" presId="urn:microsoft.com/office/officeart/2009/3/layout/HorizontalOrganizationChart"/>
    <dgm:cxn modelId="{893AE612-9BC1-4DEE-97DA-18EE13E038AB}" type="presOf" srcId="{6DDCF2FF-1B25-2C48-A7D6-78360698E670}" destId="{C90DF623-A6CD-3A47-9A4E-52666DEDE0B0}" srcOrd="0" destOrd="0" presId="urn:microsoft.com/office/officeart/2009/3/layout/HorizontalOrganizationChart"/>
    <dgm:cxn modelId="{7CABE0D3-1BB8-B943-B929-B0632E3F7194}" srcId="{041CFB30-9ABF-914A-A49B-1F684E93D4F2}" destId="{6B7930A8-C6B9-BA43-B08C-E4464AF40E5E}" srcOrd="0" destOrd="0" parTransId="{6DDCF2FF-1B25-2C48-A7D6-78360698E670}" sibTransId="{BE18AC99-21A7-CE41-BD05-D859FE14875A}"/>
    <dgm:cxn modelId="{E223176B-3560-459C-B726-99560A6B26C1}" type="presParOf" srcId="{99229EDB-F3CB-7747-8E50-06A595AAD19C}" destId="{D7024061-38C8-1F4B-BCF1-DEFAEEC0C803}" srcOrd="0" destOrd="0" presId="urn:microsoft.com/office/officeart/2009/3/layout/HorizontalOrganizationChart"/>
    <dgm:cxn modelId="{3314DE40-3078-4D95-BC67-6387D8D70819}" type="presParOf" srcId="{D7024061-38C8-1F4B-BCF1-DEFAEEC0C803}" destId="{FACDA9F0-281E-814F-BDC2-E12C32D50DAF}" srcOrd="0" destOrd="0" presId="urn:microsoft.com/office/officeart/2009/3/layout/HorizontalOrganizationChart"/>
    <dgm:cxn modelId="{671A2204-54F0-4D4B-AA7F-5D3ED0AC28ED}" type="presParOf" srcId="{FACDA9F0-281E-814F-BDC2-E12C32D50DAF}" destId="{504C808D-4EEF-0244-ACFC-4F0CCE3835A7}" srcOrd="0" destOrd="0" presId="urn:microsoft.com/office/officeart/2009/3/layout/HorizontalOrganizationChart"/>
    <dgm:cxn modelId="{199C094A-97AA-443C-8796-8C90906CB7BA}" type="presParOf" srcId="{FACDA9F0-281E-814F-BDC2-E12C32D50DAF}" destId="{826A501E-AE48-E74B-BAD6-32FE945A8709}" srcOrd="1" destOrd="0" presId="urn:microsoft.com/office/officeart/2009/3/layout/HorizontalOrganizationChart"/>
    <dgm:cxn modelId="{9650AD01-4E18-42D4-B6F5-2C72CD6FE74F}" type="presParOf" srcId="{D7024061-38C8-1F4B-BCF1-DEFAEEC0C803}" destId="{1DF070D3-F8A6-0144-B977-A45E0BCFA951}" srcOrd="1" destOrd="0" presId="urn:microsoft.com/office/officeart/2009/3/layout/HorizontalOrganizationChart"/>
    <dgm:cxn modelId="{0DF0086A-F7EC-4F97-AFC5-15CE1AA17B9B}" type="presParOf" srcId="{1DF070D3-F8A6-0144-B977-A45E0BCFA951}" destId="{78F97669-C153-8741-96D7-3051B2E87096}" srcOrd="0" destOrd="0" presId="urn:microsoft.com/office/officeart/2009/3/layout/HorizontalOrganizationChart"/>
    <dgm:cxn modelId="{AF8FB27E-608D-49EB-B0DF-14B8E41F15A7}" type="presParOf" srcId="{1DF070D3-F8A6-0144-B977-A45E0BCFA951}" destId="{3FBE23EC-BE32-8E40-BE01-96423B5A11A8}" srcOrd="1" destOrd="0" presId="urn:microsoft.com/office/officeart/2009/3/layout/HorizontalOrganizationChart"/>
    <dgm:cxn modelId="{51116627-42FE-4976-9667-756996AF45F5}" type="presParOf" srcId="{3FBE23EC-BE32-8E40-BE01-96423B5A11A8}" destId="{AF3CED4F-016D-344C-81A7-27F7BDA5E6E7}" srcOrd="0" destOrd="0" presId="urn:microsoft.com/office/officeart/2009/3/layout/HorizontalOrganizationChart"/>
    <dgm:cxn modelId="{E8CDC68C-DB69-4B06-AB00-7EE00FC7DB62}" type="presParOf" srcId="{AF3CED4F-016D-344C-81A7-27F7BDA5E6E7}" destId="{AFF44C61-441F-4248-B92C-92DA3FE6CEB2}" srcOrd="0" destOrd="0" presId="urn:microsoft.com/office/officeart/2009/3/layout/HorizontalOrganizationChart"/>
    <dgm:cxn modelId="{A5F9B5F2-26A7-45B8-AB48-A975578FC260}" type="presParOf" srcId="{AF3CED4F-016D-344C-81A7-27F7BDA5E6E7}" destId="{71662328-D792-0E43-B1CA-039AC6B1E631}" srcOrd="1" destOrd="0" presId="urn:microsoft.com/office/officeart/2009/3/layout/HorizontalOrganizationChart"/>
    <dgm:cxn modelId="{3EBD2122-74D0-4BF1-8857-6FD98A39C3CF}" type="presParOf" srcId="{3FBE23EC-BE32-8E40-BE01-96423B5A11A8}" destId="{B45ADE2D-9FEE-F442-8A1B-F33350848F15}" srcOrd="1" destOrd="0" presId="urn:microsoft.com/office/officeart/2009/3/layout/HorizontalOrganizationChart"/>
    <dgm:cxn modelId="{FC270B36-9BE8-418B-BE79-EDF8589488A7}" type="presParOf" srcId="{B45ADE2D-9FEE-F442-8A1B-F33350848F15}" destId="{C90DF623-A6CD-3A47-9A4E-52666DEDE0B0}" srcOrd="0" destOrd="0" presId="urn:microsoft.com/office/officeart/2009/3/layout/HorizontalOrganizationChart"/>
    <dgm:cxn modelId="{10914D86-6E9A-4B67-82BC-A38D40D34571}" type="presParOf" srcId="{B45ADE2D-9FEE-F442-8A1B-F33350848F15}" destId="{2A91CF14-4CD1-FA42-9376-54DE7A694AE9}" srcOrd="1" destOrd="0" presId="urn:microsoft.com/office/officeart/2009/3/layout/HorizontalOrganizationChart"/>
    <dgm:cxn modelId="{C0BFE29F-5DBB-407F-8BEA-9181D2B833E2}" type="presParOf" srcId="{2A91CF14-4CD1-FA42-9376-54DE7A694AE9}" destId="{C58D6213-CEBE-6941-93E3-DFA00A2B7E7D}" srcOrd="0" destOrd="0" presId="urn:microsoft.com/office/officeart/2009/3/layout/HorizontalOrganizationChart"/>
    <dgm:cxn modelId="{26E76A3C-9D7E-4447-8130-FEDAE5DC1BF4}" type="presParOf" srcId="{C58D6213-CEBE-6941-93E3-DFA00A2B7E7D}" destId="{6469B6BA-D600-4144-BE9B-40E12B95969E}" srcOrd="0" destOrd="0" presId="urn:microsoft.com/office/officeart/2009/3/layout/HorizontalOrganizationChart"/>
    <dgm:cxn modelId="{466AAA2D-5EF2-43D1-8649-AE386041CB32}" type="presParOf" srcId="{C58D6213-CEBE-6941-93E3-DFA00A2B7E7D}" destId="{32B26D9E-74F4-164B-8617-D14A7263804F}" srcOrd="1" destOrd="0" presId="urn:microsoft.com/office/officeart/2009/3/layout/HorizontalOrganizationChart"/>
    <dgm:cxn modelId="{8D45BAAE-F2F5-4F7D-BCCA-04293D315F66}" type="presParOf" srcId="{2A91CF14-4CD1-FA42-9376-54DE7A694AE9}" destId="{0E95530B-ACA8-0244-90B0-A868570C47BF}" srcOrd="1" destOrd="0" presId="urn:microsoft.com/office/officeart/2009/3/layout/HorizontalOrganizationChart"/>
    <dgm:cxn modelId="{02D272EF-E7C3-49CD-89E0-07317852112D}" type="presParOf" srcId="{2A91CF14-4CD1-FA42-9376-54DE7A694AE9}" destId="{0B41C470-967B-D447-BA48-4F04548DBFA0}" srcOrd="2" destOrd="0" presId="urn:microsoft.com/office/officeart/2009/3/layout/HorizontalOrganizationChart"/>
    <dgm:cxn modelId="{21DA14E2-20E1-4BE4-95BA-46C04C7B3402}" type="presParOf" srcId="{B45ADE2D-9FEE-F442-8A1B-F33350848F15}" destId="{A79ECD6A-31AC-DD49-8630-05136D707FAE}" srcOrd="2" destOrd="0" presId="urn:microsoft.com/office/officeart/2009/3/layout/HorizontalOrganizationChart"/>
    <dgm:cxn modelId="{26681166-67A8-48E0-93C3-FBAE82911F29}" type="presParOf" srcId="{B45ADE2D-9FEE-F442-8A1B-F33350848F15}" destId="{4651F738-D163-1940-A51E-9567851E51CF}" srcOrd="3" destOrd="0" presId="urn:microsoft.com/office/officeart/2009/3/layout/HorizontalOrganizationChart"/>
    <dgm:cxn modelId="{1DCA135B-52E9-4777-A633-952011C38B40}" type="presParOf" srcId="{4651F738-D163-1940-A51E-9567851E51CF}" destId="{C3702A7E-C18B-C247-ADEA-1E81CA480DB6}" srcOrd="0" destOrd="0" presId="urn:microsoft.com/office/officeart/2009/3/layout/HorizontalOrganizationChart"/>
    <dgm:cxn modelId="{E7AA650B-12D2-454D-94CF-382DAC5E5254}" type="presParOf" srcId="{C3702A7E-C18B-C247-ADEA-1E81CA480DB6}" destId="{E27DFF11-60FD-994E-8271-1A60E06FAC45}" srcOrd="0" destOrd="0" presId="urn:microsoft.com/office/officeart/2009/3/layout/HorizontalOrganizationChart"/>
    <dgm:cxn modelId="{E4CF200F-EB80-415E-8D92-B781F3A73916}" type="presParOf" srcId="{C3702A7E-C18B-C247-ADEA-1E81CA480DB6}" destId="{CD5E9430-7E74-7440-9A71-5D39788EA3AD}" srcOrd="1" destOrd="0" presId="urn:microsoft.com/office/officeart/2009/3/layout/HorizontalOrganizationChart"/>
    <dgm:cxn modelId="{266BA6D8-F64F-4D5A-92E8-EE917966EC82}" type="presParOf" srcId="{4651F738-D163-1940-A51E-9567851E51CF}" destId="{70B84CC8-E342-354E-82A7-5F47051C7D75}" srcOrd="1" destOrd="0" presId="urn:microsoft.com/office/officeart/2009/3/layout/HorizontalOrganizationChart"/>
    <dgm:cxn modelId="{56E40901-70CA-4C4C-9642-8EC3FB787725}" type="presParOf" srcId="{4651F738-D163-1940-A51E-9567851E51CF}" destId="{BCEAE6E5-FD40-0843-B318-3F7703E57B40}" srcOrd="2" destOrd="0" presId="urn:microsoft.com/office/officeart/2009/3/layout/HorizontalOrganizationChart"/>
    <dgm:cxn modelId="{C15F90E5-25AD-4C04-BBB8-411DC2D88A00}" type="presParOf" srcId="{B45ADE2D-9FEE-F442-8A1B-F33350848F15}" destId="{D54BE1FF-C868-3740-BF30-88BB4010E673}" srcOrd="4" destOrd="0" presId="urn:microsoft.com/office/officeart/2009/3/layout/HorizontalOrganizationChart"/>
    <dgm:cxn modelId="{4AC472A4-4721-48E9-ADF0-E2D63287EDA7}" type="presParOf" srcId="{B45ADE2D-9FEE-F442-8A1B-F33350848F15}" destId="{9A97CAEB-DA42-7E42-A1E8-1D043E2CB83E}" srcOrd="5" destOrd="0" presId="urn:microsoft.com/office/officeart/2009/3/layout/HorizontalOrganizationChart"/>
    <dgm:cxn modelId="{F0CD2A4D-6E0E-444B-9F9E-59D216878151}" type="presParOf" srcId="{9A97CAEB-DA42-7E42-A1E8-1D043E2CB83E}" destId="{CC0726B9-7205-4E4B-A330-31E0AA3029DC}" srcOrd="0" destOrd="0" presId="urn:microsoft.com/office/officeart/2009/3/layout/HorizontalOrganizationChart"/>
    <dgm:cxn modelId="{A69EDE58-BDDB-4DFE-A4D4-82EE01DC2A2A}" type="presParOf" srcId="{CC0726B9-7205-4E4B-A330-31E0AA3029DC}" destId="{C6304CA6-B932-DC43-B94D-6BE4409C105E}" srcOrd="0" destOrd="0" presId="urn:microsoft.com/office/officeart/2009/3/layout/HorizontalOrganizationChart"/>
    <dgm:cxn modelId="{916C1CA1-1E81-4C19-80A4-B42E6350EF17}" type="presParOf" srcId="{CC0726B9-7205-4E4B-A330-31E0AA3029DC}" destId="{C1D7A2F9-A602-BA47-AC49-8645AAD1EE04}" srcOrd="1" destOrd="0" presId="urn:microsoft.com/office/officeart/2009/3/layout/HorizontalOrganizationChart"/>
    <dgm:cxn modelId="{DD201070-0EF0-42F0-BFC6-02DCF9459244}" type="presParOf" srcId="{9A97CAEB-DA42-7E42-A1E8-1D043E2CB83E}" destId="{249F63EE-2729-EF45-A451-2BFAFC7D4C0A}" srcOrd="1" destOrd="0" presId="urn:microsoft.com/office/officeart/2009/3/layout/HorizontalOrganizationChart"/>
    <dgm:cxn modelId="{0417F5F8-489C-4A6E-96D1-620D127BF179}" type="presParOf" srcId="{9A97CAEB-DA42-7E42-A1E8-1D043E2CB83E}" destId="{44FC205F-22B9-E540-A472-97DB4E8297F0}" srcOrd="2" destOrd="0" presId="urn:microsoft.com/office/officeart/2009/3/layout/HorizontalOrganizationChart"/>
    <dgm:cxn modelId="{CB099EDA-9F05-4381-BBF7-9755C7B55C3E}" type="presParOf" srcId="{3FBE23EC-BE32-8E40-BE01-96423B5A11A8}" destId="{A87ECE82-1268-7341-98EA-83E5F0B21636}" srcOrd="2" destOrd="0" presId="urn:microsoft.com/office/officeart/2009/3/layout/HorizontalOrganizationChart"/>
    <dgm:cxn modelId="{1F4BC6F5-65A9-46D3-A2A1-E8F6609E93FB}" type="presParOf" srcId="{1DF070D3-F8A6-0144-B977-A45E0BCFA951}" destId="{8A044C0B-B12D-A342-B800-1A9E28FA6ABD}" srcOrd="2" destOrd="0" presId="urn:microsoft.com/office/officeart/2009/3/layout/HorizontalOrganizationChart"/>
    <dgm:cxn modelId="{37365C27-438D-4E96-A12F-02E80129133A}" type="presParOf" srcId="{1DF070D3-F8A6-0144-B977-A45E0BCFA951}" destId="{7A2E97FF-8F32-4645-A5AB-897BB47E8391}" srcOrd="3" destOrd="0" presId="urn:microsoft.com/office/officeart/2009/3/layout/HorizontalOrganizationChart"/>
    <dgm:cxn modelId="{E109D8FE-7037-4DBA-8D9E-3CBC2D2B2FC8}" type="presParOf" srcId="{7A2E97FF-8F32-4645-A5AB-897BB47E8391}" destId="{514D4285-DD0E-BA42-B722-5B98803FDFE8}" srcOrd="0" destOrd="0" presId="urn:microsoft.com/office/officeart/2009/3/layout/HorizontalOrganizationChart"/>
    <dgm:cxn modelId="{809C8F8A-B0EA-4172-A36C-21AC33ED834E}" type="presParOf" srcId="{514D4285-DD0E-BA42-B722-5B98803FDFE8}" destId="{C66307F3-4B4E-8A48-BAD3-895E0C788CA0}" srcOrd="0" destOrd="0" presId="urn:microsoft.com/office/officeart/2009/3/layout/HorizontalOrganizationChart"/>
    <dgm:cxn modelId="{50CDF5B1-FF8E-476A-882C-007A821CA9C7}" type="presParOf" srcId="{514D4285-DD0E-BA42-B722-5B98803FDFE8}" destId="{DB9CFA56-8B28-FA42-8ACD-9423C57E664A}" srcOrd="1" destOrd="0" presId="urn:microsoft.com/office/officeart/2009/3/layout/HorizontalOrganizationChart"/>
    <dgm:cxn modelId="{BE1233D0-2F42-48C4-9A89-5AD8613801DD}" type="presParOf" srcId="{7A2E97FF-8F32-4645-A5AB-897BB47E8391}" destId="{F854AAA7-04B4-174A-A196-E619829C9172}" srcOrd="1" destOrd="0" presId="urn:microsoft.com/office/officeart/2009/3/layout/HorizontalOrganizationChart"/>
    <dgm:cxn modelId="{EDFDFD50-E5EC-40C9-922E-C503FE29421D}" type="presParOf" srcId="{F854AAA7-04B4-174A-A196-E619829C9172}" destId="{6EA81E76-4039-2549-9EE3-94E8F5CEE6D3}" srcOrd="0" destOrd="0" presId="urn:microsoft.com/office/officeart/2009/3/layout/HorizontalOrganizationChart"/>
    <dgm:cxn modelId="{79A6D4FA-FB52-4C8A-BEFD-1602360517D7}" type="presParOf" srcId="{F854AAA7-04B4-174A-A196-E619829C9172}" destId="{CA228027-A0F2-CA48-862E-E88558964BE6}" srcOrd="1" destOrd="0" presId="urn:microsoft.com/office/officeart/2009/3/layout/HorizontalOrganizationChart"/>
    <dgm:cxn modelId="{77208463-5C4F-4D7D-A4CB-87D76760D355}" type="presParOf" srcId="{CA228027-A0F2-CA48-862E-E88558964BE6}" destId="{60049622-A101-1C4B-A916-74A689D2D224}" srcOrd="0" destOrd="0" presId="urn:microsoft.com/office/officeart/2009/3/layout/HorizontalOrganizationChart"/>
    <dgm:cxn modelId="{A9BC8B35-680C-4B82-A0A5-E739CB28DE69}" type="presParOf" srcId="{60049622-A101-1C4B-A916-74A689D2D224}" destId="{6A540AFC-C09C-9046-8143-1421239C1DB6}" srcOrd="0" destOrd="0" presId="urn:microsoft.com/office/officeart/2009/3/layout/HorizontalOrganizationChart"/>
    <dgm:cxn modelId="{D7820E99-0573-44CD-A8B1-61D76C14CCB1}" type="presParOf" srcId="{60049622-A101-1C4B-A916-74A689D2D224}" destId="{979DD709-E223-C449-835F-1098067FC9E7}" srcOrd="1" destOrd="0" presId="urn:microsoft.com/office/officeart/2009/3/layout/HorizontalOrganizationChart"/>
    <dgm:cxn modelId="{DB1261D7-9415-4636-B9DB-2D09D0B2807E}" type="presParOf" srcId="{CA228027-A0F2-CA48-862E-E88558964BE6}" destId="{E3D4555B-3520-F843-98E6-994B2521DA74}" srcOrd="1" destOrd="0" presId="urn:microsoft.com/office/officeart/2009/3/layout/HorizontalOrganizationChart"/>
    <dgm:cxn modelId="{8431A2C6-7230-4D71-A35F-27F955F45D36}" type="presParOf" srcId="{CA228027-A0F2-CA48-862E-E88558964BE6}" destId="{26159093-2476-D747-AC92-58C34E7B6605}" srcOrd="2" destOrd="0" presId="urn:microsoft.com/office/officeart/2009/3/layout/HorizontalOrganizationChart"/>
    <dgm:cxn modelId="{EEA607D1-3A2B-4192-954C-176AF5FB7E59}" type="presParOf" srcId="{F854AAA7-04B4-174A-A196-E619829C9172}" destId="{6E275A5F-8126-6F4F-99BA-5EA048D9E8A2}" srcOrd="2" destOrd="0" presId="urn:microsoft.com/office/officeart/2009/3/layout/HorizontalOrganizationChart"/>
    <dgm:cxn modelId="{250A965F-655C-47D5-B802-4200516BE07D}" type="presParOf" srcId="{F854AAA7-04B4-174A-A196-E619829C9172}" destId="{8BD0C5D8-6068-F249-A53B-A84301F99EBA}" srcOrd="3" destOrd="0" presId="urn:microsoft.com/office/officeart/2009/3/layout/HorizontalOrganizationChart"/>
    <dgm:cxn modelId="{B9CEF986-5E18-418E-B0E6-6679F3A7B127}" type="presParOf" srcId="{8BD0C5D8-6068-F249-A53B-A84301F99EBA}" destId="{09328AB7-11A1-CA44-8C05-D2E8E46BD85A}" srcOrd="0" destOrd="0" presId="urn:microsoft.com/office/officeart/2009/3/layout/HorizontalOrganizationChart"/>
    <dgm:cxn modelId="{89F8D84D-349F-4843-A109-579E17E30A82}" type="presParOf" srcId="{09328AB7-11A1-CA44-8C05-D2E8E46BD85A}" destId="{A7782E7A-DAF1-8B45-8E24-883AF29851D8}" srcOrd="0" destOrd="0" presId="urn:microsoft.com/office/officeart/2009/3/layout/HorizontalOrganizationChart"/>
    <dgm:cxn modelId="{D999AF67-90F5-48DE-9534-1D8614C47FDD}" type="presParOf" srcId="{09328AB7-11A1-CA44-8C05-D2E8E46BD85A}" destId="{EC92EA4B-3D7A-724A-B376-F04BCD8352EF}" srcOrd="1" destOrd="0" presId="urn:microsoft.com/office/officeart/2009/3/layout/HorizontalOrganizationChart"/>
    <dgm:cxn modelId="{E0A047DD-A14E-4205-8805-6E9BA0DCAB3A}" type="presParOf" srcId="{8BD0C5D8-6068-F249-A53B-A84301F99EBA}" destId="{795E8C2F-084C-6443-B92E-7BFC6E3548B5}" srcOrd="1" destOrd="0" presId="urn:microsoft.com/office/officeart/2009/3/layout/HorizontalOrganizationChart"/>
    <dgm:cxn modelId="{6BF2148A-4440-46AB-AA7C-061BF79A8E6F}" type="presParOf" srcId="{8BD0C5D8-6068-F249-A53B-A84301F99EBA}" destId="{E50FEF3A-AF8E-9246-AD5C-C361EB684D46}" srcOrd="2" destOrd="0" presId="urn:microsoft.com/office/officeart/2009/3/layout/HorizontalOrganizationChart"/>
    <dgm:cxn modelId="{DE4566E0-A4B8-415E-8E4F-F3F261A20576}" type="presParOf" srcId="{7A2E97FF-8F32-4645-A5AB-897BB47E8391}" destId="{C37A89FD-C1E9-7A4D-8E9A-25C497F82031}" srcOrd="2" destOrd="0" presId="urn:microsoft.com/office/officeart/2009/3/layout/HorizontalOrganizationChart"/>
    <dgm:cxn modelId="{AEE948D7-42E5-4ED6-B9D9-361A0401034A}" type="presParOf" srcId="{D7024061-38C8-1F4B-BCF1-DEFAEEC0C803}" destId="{76080C8E-6741-004E-96D2-6C99EC5A3F0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3228D71-03E3-854F-A366-57AAF4936AFA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9ACC0AD-8D32-CF44-B5FE-E5DC3F10E1D3}">
      <dgm:prSet phldrT="[Text]"/>
      <dgm:spPr/>
      <dgm:t>
        <a:bodyPr/>
        <a:lstStyle/>
        <a:p>
          <a:r>
            <a:rPr lang="en-US" dirty="0" err="1"/>
            <a:t>Decisões</a:t>
          </a:r>
          <a:r>
            <a:rPr lang="en-US" dirty="0"/>
            <a:t> </a:t>
          </a:r>
          <a:r>
            <a:rPr lang="en-US" dirty="0" err="1"/>
            <a:t>Parciais</a:t>
          </a:r>
          <a:r>
            <a:rPr lang="en-US" dirty="0"/>
            <a:t> de </a:t>
          </a:r>
          <a:r>
            <a:rPr lang="en-US" dirty="0" err="1"/>
            <a:t>Mérito</a:t>
          </a:r>
          <a:endParaRPr lang="en-US" dirty="0"/>
        </a:p>
      </dgm:t>
    </dgm:pt>
    <dgm:pt modelId="{943D2717-3621-E249-8545-31D78DD0DD73}" type="parTrans" cxnId="{AECE5439-DE2E-874E-9A5A-7B41C80C4744}">
      <dgm:prSet/>
      <dgm:spPr/>
      <dgm:t>
        <a:bodyPr/>
        <a:lstStyle/>
        <a:p>
          <a:endParaRPr lang="en-US"/>
        </a:p>
      </dgm:t>
    </dgm:pt>
    <dgm:pt modelId="{58A7DA95-C08C-0A49-AEA2-EC61D90A0DF5}" type="sibTrans" cxnId="{AECE5439-DE2E-874E-9A5A-7B41C80C4744}">
      <dgm:prSet/>
      <dgm:spPr/>
      <dgm:t>
        <a:bodyPr/>
        <a:lstStyle/>
        <a:p>
          <a:endParaRPr lang="en-US"/>
        </a:p>
      </dgm:t>
    </dgm:pt>
    <dgm:pt modelId="{D1907A10-DE07-D24E-B120-200460C1D54A}">
      <dgm:prSet phldrT="[Text]"/>
      <dgm:spPr/>
      <dgm:t>
        <a:bodyPr/>
        <a:lstStyle/>
        <a:p>
          <a:r>
            <a:rPr lang="en-US" dirty="0" err="1"/>
            <a:t>Não</a:t>
          </a:r>
          <a:r>
            <a:rPr lang="en-US" dirty="0"/>
            <a:t> </a:t>
          </a:r>
          <a:r>
            <a:rPr lang="en-US" dirty="0" err="1"/>
            <a:t>extinguem</a:t>
          </a:r>
          <a:r>
            <a:rPr lang="en-US" dirty="0"/>
            <a:t> </a:t>
          </a:r>
          <a:r>
            <a:rPr lang="en-US" dirty="0" err="1"/>
            <a:t>integralmente</a:t>
          </a:r>
          <a:r>
            <a:rPr lang="en-US" dirty="0"/>
            <a:t> a </a:t>
          </a:r>
          <a:r>
            <a:rPr lang="en-US" dirty="0" err="1"/>
            <a:t>fase</a:t>
          </a:r>
          <a:r>
            <a:rPr lang="en-US" dirty="0"/>
            <a:t> </a:t>
          </a:r>
          <a:r>
            <a:rPr lang="en-US" dirty="0" err="1"/>
            <a:t>cognitiva</a:t>
          </a:r>
          <a:r>
            <a:rPr lang="en-US" dirty="0"/>
            <a:t> do </a:t>
          </a:r>
          <a:r>
            <a:rPr lang="en-US" dirty="0" err="1"/>
            <a:t>procedimento</a:t>
          </a:r>
          <a:r>
            <a:rPr lang="en-US" dirty="0"/>
            <a:t> </a:t>
          </a:r>
          <a:r>
            <a:rPr lang="en-US" dirty="0" err="1"/>
            <a:t>comum</a:t>
          </a:r>
          <a:endParaRPr lang="en-US" dirty="0"/>
        </a:p>
      </dgm:t>
    </dgm:pt>
    <dgm:pt modelId="{94D918F9-94F0-BF4D-80B6-6850C4000608}" type="parTrans" cxnId="{822E7ACA-D10D-EB4D-A621-42A9BF0B8BD6}">
      <dgm:prSet/>
      <dgm:spPr/>
      <dgm:t>
        <a:bodyPr/>
        <a:lstStyle/>
        <a:p>
          <a:endParaRPr lang="en-US"/>
        </a:p>
      </dgm:t>
    </dgm:pt>
    <dgm:pt modelId="{4D6E4BA9-CDA8-5445-8141-D06C116A6295}" type="sibTrans" cxnId="{822E7ACA-D10D-EB4D-A621-42A9BF0B8BD6}">
      <dgm:prSet/>
      <dgm:spPr/>
      <dgm:t>
        <a:bodyPr/>
        <a:lstStyle/>
        <a:p>
          <a:endParaRPr lang="en-US"/>
        </a:p>
      </dgm:t>
    </dgm:pt>
    <dgm:pt modelId="{047DAFF9-3AAF-F044-9C63-21A56A149EB4}">
      <dgm:prSet phldrT="[Text]"/>
      <dgm:spPr/>
      <dgm:t>
        <a:bodyPr/>
        <a:lstStyle/>
        <a:p>
          <a:r>
            <a:rPr lang="en-US" dirty="0" err="1"/>
            <a:t>Extinção</a:t>
          </a:r>
          <a:r>
            <a:rPr lang="en-US" dirty="0"/>
            <a:t> </a:t>
          </a:r>
          <a:r>
            <a:rPr lang="en-US" dirty="0" err="1"/>
            <a:t>parcial</a:t>
          </a:r>
          <a:r>
            <a:rPr lang="en-US" dirty="0"/>
            <a:t> </a:t>
          </a:r>
          <a:r>
            <a:rPr lang="en-US" dirty="0" err="1"/>
            <a:t>em</a:t>
          </a:r>
          <a:r>
            <a:rPr lang="en-US" dirty="0"/>
            <a:t> </a:t>
          </a:r>
          <a:r>
            <a:rPr lang="en-US" dirty="0" err="1"/>
            <a:t>relação</a:t>
          </a:r>
          <a:r>
            <a:rPr lang="en-US" dirty="0"/>
            <a:t> a um dos </a:t>
          </a:r>
          <a:r>
            <a:rPr lang="en-US" dirty="0" err="1"/>
            <a:t>objetos</a:t>
          </a:r>
          <a:r>
            <a:rPr lang="en-US" dirty="0"/>
            <a:t> </a:t>
          </a:r>
          <a:r>
            <a:rPr lang="en-US" dirty="0" err="1"/>
            <a:t>litigiosos</a:t>
          </a:r>
          <a:endParaRPr lang="en-US" dirty="0"/>
        </a:p>
      </dgm:t>
    </dgm:pt>
    <dgm:pt modelId="{065D60F5-C3B1-0845-99FE-1525537140A8}" type="parTrans" cxnId="{EAC31B2A-ABB4-FB43-B87C-7518CB7459DA}">
      <dgm:prSet/>
      <dgm:spPr/>
      <dgm:t>
        <a:bodyPr/>
        <a:lstStyle/>
        <a:p>
          <a:endParaRPr lang="en-US"/>
        </a:p>
      </dgm:t>
    </dgm:pt>
    <dgm:pt modelId="{58B8AB7C-1151-2946-901D-4A6B0F3DAE07}" type="sibTrans" cxnId="{EAC31B2A-ABB4-FB43-B87C-7518CB7459DA}">
      <dgm:prSet/>
      <dgm:spPr/>
      <dgm:t>
        <a:bodyPr/>
        <a:lstStyle/>
        <a:p>
          <a:endParaRPr lang="en-US"/>
        </a:p>
      </dgm:t>
    </dgm:pt>
    <dgm:pt modelId="{28352D7F-66C4-A14B-8F1E-CC5F88703F3D}">
      <dgm:prSet phldrT="[Text]"/>
      <dgm:spPr/>
      <dgm:t>
        <a:bodyPr/>
        <a:lstStyle/>
        <a:p>
          <a:endParaRPr lang="en-US" dirty="0"/>
        </a:p>
      </dgm:t>
    </dgm:pt>
    <dgm:pt modelId="{09C11F0A-E34B-D04A-B8C2-196C6C2499C4}" type="parTrans" cxnId="{B440CD04-7ADC-B948-9093-7E671A7AFD94}">
      <dgm:prSet/>
      <dgm:spPr/>
      <dgm:t>
        <a:bodyPr/>
        <a:lstStyle/>
        <a:p>
          <a:endParaRPr lang="en-US"/>
        </a:p>
      </dgm:t>
    </dgm:pt>
    <dgm:pt modelId="{244F4946-1E78-7746-9315-F9BC93BD927C}" type="sibTrans" cxnId="{B440CD04-7ADC-B948-9093-7E671A7AFD94}">
      <dgm:prSet/>
      <dgm:spPr/>
      <dgm:t>
        <a:bodyPr/>
        <a:lstStyle/>
        <a:p>
          <a:endParaRPr lang="en-US"/>
        </a:p>
      </dgm:t>
    </dgm:pt>
    <dgm:pt modelId="{4BBA9E1A-98FB-6D44-ACEC-0B2F3E6D4F9C}">
      <dgm:prSet phldrT="[Text]"/>
      <dgm:spPr/>
      <dgm:t>
        <a:bodyPr/>
        <a:lstStyle/>
        <a:p>
          <a:r>
            <a:rPr lang="en-US" dirty="0" err="1"/>
            <a:t>Sentença</a:t>
          </a:r>
          <a:r>
            <a:rPr lang="en-US" dirty="0"/>
            <a:t> </a:t>
          </a:r>
          <a:r>
            <a:rPr lang="en-US" dirty="0" err="1"/>
            <a:t>Parcial</a:t>
          </a:r>
          <a:r>
            <a:rPr lang="en-US" dirty="0"/>
            <a:t> de </a:t>
          </a:r>
          <a:r>
            <a:rPr lang="en-US" dirty="0" err="1"/>
            <a:t>Mérito</a:t>
          </a:r>
          <a:r>
            <a:rPr lang="en-US" dirty="0"/>
            <a:t> (</a:t>
          </a:r>
          <a:r>
            <a:rPr lang="en-US" dirty="0" err="1"/>
            <a:t>agravável</a:t>
          </a:r>
          <a:r>
            <a:rPr lang="en-US" dirty="0"/>
            <a:t>)</a:t>
          </a:r>
        </a:p>
      </dgm:t>
    </dgm:pt>
    <dgm:pt modelId="{F76628E0-4882-9741-8348-9A0C7B1F524B}" type="parTrans" cxnId="{EDF6249E-5EC6-6946-A5F4-CF6EA4208216}">
      <dgm:prSet/>
      <dgm:spPr/>
      <dgm:t>
        <a:bodyPr/>
        <a:lstStyle/>
        <a:p>
          <a:endParaRPr lang="en-US"/>
        </a:p>
      </dgm:t>
    </dgm:pt>
    <dgm:pt modelId="{1A89FF36-E987-784A-93D7-3C11BD362E99}" type="sibTrans" cxnId="{EDF6249E-5EC6-6946-A5F4-CF6EA4208216}">
      <dgm:prSet/>
      <dgm:spPr/>
      <dgm:t>
        <a:bodyPr/>
        <a:lstStyle/>
        <a:p>
          <a:endParaRPr lang="en-US"/>
        </a:p>
      </dgm:t>
    </dgm:pt>
    <dgm:pt modelId="{FBF4D366-01FC-CB43-9100-5253BC96F6F3}">
      <dgm:prSet phldrT="[Text]"/>
      <dgm:spPr/>
      <dgm:t>
        <a:bodyPr/>
        <a:lstStyle/>
        <a:p>
          <a:endParaRPr lang="en-US" dirty="0"/>
        </a:p>
      </dgm:t>
    </dgm:pt>
    <dgm:pt modelId="{979476E4-5F36-F741-A8C4-ACBE538F000A}" type="parTrans" cxnId="{F53EB55C-7D39-034D-8B6F-18EC94D2C9C2}">
      <dgm:prSet/>
      <dgm:spPr/>
      <dgm:t>
        <a:bodyPr/>
        <a:lstStyle/>
        <a:p>
          <a:endParaRPr lang="en-US"/>
        </a:p>
      </dgm:t>
    </dgm:pt>
    <dgm:pt modelId="{1AD809CB-5F3C-1640-9470-3B5E2D88196F}" type="sibTrans" cxnId="{F53EB55C-7D39-034D-8B6F-18EC94D2C9C2}">
      <dgm:prSet/>
      <dgm:spPr/>
      <dgm:t>
        <a:bodyPr/>
        <a:lstStyle/>
        <a:p>
          <a:endParaRPr lang="en-US"/>
        </a:p>
      </dgm:t>
    </dgm:pt>
    <dgm:pt modelId="{3ABFFE9E-64F6-7149-AEAA-8AA7E0C2625B}">
      <dgm:prSet phldrT="[Text]"/>
      <dgm:spPr/>
      <dgm:t>
        <a:bodyPr/>
        <a:lstStyle/>
        <a:p>
          <a:r>
            <a:rPr lang="en-US" dirty="0"/>
            <a:t>Art. 356, do CPC</a:t>
          </a:r>
        </a:p>
      </dgm:t>
    </dgm:pt>
    <dgm:pt modelId="{45B1B2C9-8712-E94B-96A1-94D7E6EF9FC3}" type="parTrans" cxnId="{E7B2B0A5-A2FD-F34F-B07A-E8D80FD83783}">
      <dgm:prSet/>
      <dgm:spPr/>
      <dgm:t>
        <a:bodyPr/>
        <a:lstStyle/>
        <a:p>
          <a:endParaRPr lang="en-US"/>
        </a:p>
      </dgm:t>
    </dgm:pt>
    <dgm:pt modelId="{223AAED3-15F3-EE47-A01C-87F4DBA3F8A0}" type="sibTrans" cxnId="{E7B2B0A5-A2FD-F34F-B07A-E8D80FD83783}">
      <dgm:prSet/>
      <dgm:spPr/>
      <dgm:t>
        <a:bodyPr/>
        <a:lstStyle/>
        <a:p>
          <a:endParaRPr lang="en-US"/>
        </a:p>
      </dgm:t>
    </dgm:pt>
    <dgm:pt modelId="{18543325-D38E-2448-890A-53909F1448CC}">
      <dgm:prSet phldrT="[Text]"/>
      <dgm:spPr/>
      <dgm:t>
        <a:bodyPr/>
        <a:lstStyle/>
        <a:p>
          <a:endParaRPr lang="en-US" dirty="0"/>
        </a:p>
      </dgm:t>
    </dgm:pt>
    <dgm:pt modelId="{6AFD9C10-4ED5-6C43-8D1E-4DFC1A3CFEA2}" type="parTrans" cxnId="{B306C0AD-12AA-354E-85D4-4DEFBC725C41}">
      <dgm:prSet/>
      <dgm:spPr/>
      <dgm:t>
        <a:bodyPr/>
        <a:lstStyle/>
        <a:p>
          <a:endParaRPr lang="en-US"/>
        </a:p>
      </dgm:t>
    </dgm:pt>
    <dgm:pt modelId="{03F611CC-6B28-F140-BC28-598BB33B1563}" type="sibTrans" cxnId="{B306C0AD-12AA-354E-85D4-4DEFBC725C41}">
      <dgm:prSet/>
      <dgm:spPr/>
      <dgm:t>
        <a:bodyPr/>
        <a:lstStyle/>
        <a:p>
          <a:endParaRPr lang="en-US"/>
        </a:p>
      </dgm:t>
    </dgm:pt>
    <dgm:pt modelId="{C52252DC-4F88-1648-9E10-015F4EE42D98}" type="pres">
      <dgm:prSet presAssocID="{83228D71-03E3-854F-A366-57AAF4936AF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0225121-18F0-234C-9599-7980A55F151A}" type="pres">
      <dgm:prSet presAssocID="{C9ACC0AD-8D32-CF44-B5FE-E5DC3F10E1D3}" presName="linNode" presStyleCnt="0"/>
      <dgm:spPr/>
    </dgm:pt>
    <dgm:pt modelId="{74B77ECC-D752-BE4E-B58A-748E5E7D0DBB}" type="pres">
      <dgm:prSet presAssocID="{C9ACC0AD-8D32-CF44-B5FE-E5DC3F10E1D3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1952585-8534-3E47-B857-B0A492A0B595}" type="pres">
      <dgm:prSet presAssocID="{C9ACC0AD-8D32-CF44-B5FE-E5DC3F10E1D3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CDE8FE3-3D0A-C34B-AC4D-D1D910B8731F}" type="presOf" srcId="{28352D7F-66C4-A14B-8F1E-CC5F88703F3D}" destId="{C1952585-8534-3E47-B857-B0A492A0B595}" srcOrd="0" destOrd="1" presId="urn:microsoft.com/office/officeart/2005/8/layout/vList5"/>
    <dgm:cxn modelId="{B440CD04-7ADC-B948-9093-7E671A7AFD94}" srcId="{C9ACC0AD-8D32-CF44-B5FE-E5DC3F10E1D3}" destId="{28352D7F-66C4-A14B-8F1E-CC5F88703F3D}" srcOrd="1" destOrd="0" parTransId="{09C11F0A-E34B-D04A-B8C2-196C6C2499C4}" sibTransId="{244F4946-1E78-7746-9315-F9BC93BD927C}"/>
    <dgm:cxn modelId="{822E7ACA-D10D-EB4D-A621-42A9BF0B8BD6}" srcId="{C9ACC0AD-8D32-CF44-B5FE-E5DC3F10E1D3}" destId="{D1907A10-DE07-D24E-B120-200460C1D54A}" srcOrd="0" destOrd="0" parTransId="{94D918F9-94F0-BF4D-80B6-6850C4000608}" sibTransId="{4D6E4BA9-CDA8-5445-8141-D06C116A6295}"/>
    <dgm:cxn modelId="{3864C2C3-A422-7F40-AA5B-339120B86410}" type="presOf" srcId="{D1907A10-DE07-D24E-B120-200460C1D54A}" destId="{C1952585-8534-3E47-B857-B0A492A0B595}" srcOrd="0" destOrd="0" presId="urn:microsoft.com/office/officeart/2005/8/layout/vList5"/>
    <dgm:cxn modelId="{AECE5439-DE2E-874E-9A5A-7B41C80C4744}" srcId="{83228D71-03E3-854F-A366-57AAF4936AFA}" destId="{C9ACC0AD-8D32-CF44-B5FE-E5DC3F10E1D3}" srcOrd="0" destOrd="0" parTransId="{943D2717-3621-E249-8545-31D78DD0DD73}" sibTransId="{58A7DA95-C08C-0A49-AEA2-EC61D90A0DF5}"/>
    <dgm:cxn modelId="{85118865-444D-934D-B651-AC022B56D53B}" type="presOf" srcId="{3ABFFE9E-64F6-7149-AEAA-8AA7E0C2625B}" destId="{C1952585-8534-3E47-B857-B0A492A0B595}" srcOrd="0" destOrd="6" presId="urn:microsoft.com/office/officeart/2005/8/layout/vList5"/>
    <dgm:cxn modelId="{63A9518B-3EC9-0546-B195-95D1C157EC03}" type="presOf" srcId="{047DAFF9-3AAF-F044-9C63-21A56A149EB4}" destId="{C1952585-8534-3E47-B857-B0A492A0B595}" srcOrd="0" destOrd="2" presId="urn:microsoft.com/office/officeart/2005/8/layout/vList5"/>
    <dgm:cxn modelId="{DA1ED905-969C-CA41-8C09-26573F7C18AC}" type="presOf" srcId="{18543325-D38E-2448-890A-53909F1448CC}" destId="{C1952585-8534-3E47-B857-B0A492A0B595}" srcOrd="0" destOrd="5" presId="urn:microsoft.com/office/officeart/2005/8/layout/vList5"/>
    <dgm:cxn modelId="{14DDEEE8-AC39-C541-BBE9-E908358958E6}" type="presOf" srcId="{83228D71-03E3-854F-A366-57AAF4936AFA}" destId="{C52252DC-4F88-1648-9E10-015F4EE42D98}" srcOrd="0" destOrd="0" presId="urn:microsoft.com/office/officeart/2005/8/layout/vList5"/>
    <dgm:cxn modelId="{EAC31B2A-ABB4-FB43-B87C-7518CB7459DA}" srcId="{C9ACC0AD-8D32-CF44-B5FE-E5DC3F10E1D3}" destId="{047DAFF9-3AAF-F044-9C63-21A56A149EB4}" srcOrd="2" destOrd="0" parTransId="{065D60F5-C3B1-0845-99FE-1525537140A8}" sibTransId="{58B8AB7C-1151-2946-901D-4A6B0F3DAE07}"/>
    <dgm:cxn modelId="{B306C0AD-12AA-354E-85D4-4DEFBC725C41}" srcId="{C9ACC0AD-8D32-CF44-B5FE-E5DC3F10E1D3}" destId="{18543325-D38E-2448-890A-53909F1448CC}" srcOrd="5" destOrd="0" parTransId="{6AFD9C10-4ED5-6C43-8D1E-4DFC1A3CFEA2}" sibTransId="{03F611CC-6B28-F140-BC28-598BB33B1563}"/>
    <dgm:cxn modelId="{07570E4E-8520-3E46-AD32-D700F97F3C4D}" type="presOf" srcId="{C9ACC0AD-8D32-CF44-B5FE-E5DC3F10E1D3}" destId="{74B77ECC-D752-BE4E-B58A-748E5E7D0DBB}" srcOrd="0" destOrd="0" presId="urn:microsoft.com/office/officeart/2005/8/layout/vList5"/>
    <dgm:cxn modelId="{E169BB2F-DC7E-9244-9238-6372B4566132}" type="presOf" srcId="{FBF4D366-01FC-CB43-9100-5253BC96F6F3}" destId="{C1952585-8534-3E47-B857-B0A492A0B595}" srcOrd="0" destOrd="3" presId="urn:microsoft.com/office/officeart/2005/8/layout/vList5"/>
    <dgm:cxn modelId="{F53EB55C-7D39-034D-8B6F-18EC94D2C9C2}" srcId="{C9ACC0AD-8D32-CF44-B5FE-E5DC3F10E1D3}" destId="{FBF4D366-01FC-CB43-9100-5253BC96F6F3}" srcOrd="3" destOrd="0" parTransId="{979476E4-5F36-F741-A8C4-ACBE538F000A}" sibTransId="{1AD809CB-5F3C-1640-9470-3B5E2D88196F}"/>
    <dgm:cxn modelId="{E7B2B0A5-A2FD-F34F-B07A-E8D80FD83783}" srcId="{C9ACC0AD-8D32-CF44-B5FE-E5DC3F10E1D3}" destId="{3ABFFE9E-64F6-7149-AEAA-8AA7E0C2625B}" srcOrd="6" destOrd="0" parTransId="{45B1B2C9-8712-E94B-96A1-94D7E6EF9FC3}" sibTransId="{223AAED3-15F3-EE47-A01C-87F4DBA3F8A0}"/>
    <dgm:cxn modelId="{9062A986-39E2-8A4F-BC62-78BE8B96F7E4}" type="presOf" srcId="{4BBA9E1A-98FB-6D44-ACEC-0B2F3E6D4F9C}" destId="{C1952585-8534-3E47-B857-B0A492A0B595}" srcOrd="0" destOrd="4" presId="urn:microsoft.com/office/officeart/2005/8/layout/vList5"/>
    <dgm:cxn modelId="{EDF6249E-5EC6-6946-A5F4-CF6EA4208216}" srcId="{C9ACC0AD-8D32-CF44-B5FE-E5DC3F10E1D3}" destId="{4BBA9E1A-98FB-6D44-ACEC-0B2F3E6D4F9C}" srcOrd="4" destOrd="0" parTransId="{F76628E0-4882-9741-8348-9A0C7B1F524B}" sibTransId="{1A89FF36-E987-784A-93D7-3C11BD362E99}"/>
    <dgm:cxn modelId="{40FE3063-334F-B645-9681-A8A7B14A4A8F}" type="presParOf" srcId="{C52252DC-4F88-1648-9E10-015F4EE42D98}" destId="{10225121-18F0-234C-9599-7980A55F151A}" srcOrd="0" destOrd="0" presId="urn:microsoft.com/office/officeart/2005/8/layout/vList5"/>
    <dgm:cxn modelId="{E401D8F1-B09E-6F4D-9DB4-CB885A455CA6}" type="presParOf" srcId="{10225121-18F0-234C-9599-7980A55F151A}" destId="{74B77ECC-D752-BE4E-B58A-748E5E7D0DBB}" srcOrd="0" destOrd="0" presId="urn:microsoft.com/office/officeart/2005/8/layout/vList5"/>
    <dgm:cxn modelId="{458E7A5A-1F5F-104A-8EF9-B1F7D9F19046}" type="presParOf" srcId="{10225121-18F0-234C-9599-7980A55F151A}" destId="{C1952585-8534-3E47-B857-B0A492A0B59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C450C9F-5652-4645-8A8C-E4EB2005130F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50E80CD-9CF5-BA46-9C6D-5D93A0972880}">
      <dgm:prSet phldrT="[Text]"/>
      <dgm:spPr/>
      <dgm:t>
        <a:bodyPr/>
        <a:lstStyle/>
        <a:p>
          <a:r>
            <a:rPr lang="en-US" b="1" dirty="0" err="1"/>
            <a:t>Extinção</a:t>
          </a:r>
          <a:endParaRPr lang="en-US" b="1" dirty="0"/>
        </a:p>
      </dgm:t>
    </dgm:pt>
    <dgm:pt modelId="{9D62D44F-F0C3-7D41-B1B8-A58726B32BAB}" type="parTrans" cxnId="{FFDBBDB5-EFC5-3E4E-A373-42DCF49CC6E7}">
      <dgm:prSet/>
      <dgm:spPr/>
      <dgm:t>
        <a:bodyPr/>
        <a:lstStyle/>
        <a:p>
          <a:endParaRPr lang="en-US"/>
        </a:p>
      </dgm:t>
    </dgm:pt>
    <dgm:pt modelId="{0792CF5E-5E64-D34F-9AE3-B755CC6EC614}" type="sibTrans" cxnId="{FFDBBDB5-EFC5-3E4E-A373-42DCF49CC6E7}">
      <dgm:prSet/>
      <dgm:spPr/>
      <dgm:t>
        <a:bodyPr/>
        <a:lstStyle/>
        <a:p>
          <a:endParaRPr lang="en-US"/>
        </a:p>
      </dgm:t>
    </dgm:pt>
    <dgm:pt modelId="{B4B0C767-83B3-C445-B7B0-86512FC2DC22}">
      <dgm:prSet phldrT="[Text]"/>
      <dgm:spPr/>
      <dgm:t>
        <a:bodyPr/>
        <a:lstStyle/>
        <a:p>
          <a:r>
            <a:rPr lang="en-US" b="1" dirty="0"/>
            <a:t>Com </a:t>
          </a:r>
          <a:r>
            <a:rPr lang="en-US" b="1" dirty="0" err="1"/>
            <a:t>Resolução</a:t>
          </a:r>
          <a:r>
            <a:rPr lang="en-US" b="1" dirty="0"/>
            <a:t> do </a:t>
          </a:r>
          <a:r>
            <a:rPr lang="en-US" b="1" dirty="0" err="1"/>
            <a:t>Mérito</a:t>
          </a:r>
          <a:endParaRPr lang="en-US" b="1" dirty="0"/>
        </a:p>
      </dgm:t>
    </dgm:pt>
    <dgm:pt modelId="{B9665C14-7BF7-8A44-BCAC-E7348381C6D2}" type="parTrans" cxnId="{2FAC923F-B75F-CB47-B2AB-9CE89F9C8205}">
      <dgm:prSet/>
      <dgm:spPr/>
      <dgm:t>
        <a:bodyPr/>
        <a:lstStyle/>
        <a:p>
          <a:endParaRPr lang="en-US"/>
        </a:p>
      </dgm:t>
    </dgm:pt>
    <dgm:pt modelId="{2CD5E445-730A-5E48-B0C4-ED1453D50CE6}" type="sibTrans" cxnId="{2FAC923F-B75F-CB47-B2AB-9CE89F9C8205}">
      <dgm:prSet/>
      <dgm:spPr/>
      <dgm:t>
        <a:bodyPr/>
        <a:lstStyle/>
        <a:p>
          <a:endParaRPr lang="en-US"/>
        </a:p>
      </dgm:t>
    </dgm:pt>
    <dgm:pt modelId="{8B025F8F-4946-9541-B7EF-A922D1B1640A}">
      <dgm:prSet phldrT="[Text]"/>
      <dgm:spPr/>
      <dgm:t>
        <a:bodyPr/>
        <a:lstStyle/>
        <a:p>
          <a:r>
            <a:rPr lang="en-US" b="1" dirty="0"/>
            <a:t>Art. 487</a:t>
          </a:r>
        </a:p>
      </dgm:t>
    </dgm:pt>
    <dgm:pt modelId="{D3CA0442-C99E-2241-921D-5BA61FE04435}" type="parTrans" cxnId="{DEBE1DB2-AEC4-3344-B91D-C1935C1707E5}">
      <dgm:prSet/>
      <dgm:spPr/>
      <dgm:t>
        <a:bodyPr/>
        <a:lstStyle/>
        <a:p>
          <a:endParaRPr lang="en-US"/>
        </a:p>
      </dgm:t>
    </dgm:pt>
    <dgm:pt modelId="{608CD6B5-9701-0147-851E-52D2FB02F2E9}" type="sibTrans" cxnId="{DEBE1DB2-AEC4-3344-B91D-C1935C1707E5}">
      <dgm:prSet/>
      <dgm:spPr/>
      <dgm:t>
        <a:bodyPr/>
        <a:lstStyle/>
        <a:p>
          <a:endParaRPr lang="en-US"/>
        </a:p>
      </dgm:t>
    </dgm:pt>
    <dgm:pt modelId="{62A86B1B-9779-884D-979A-4534A9EDFE1B}">
      <dgm:prSet phldrT="[Text]"/>
      <dgm:spPr/>
      <dgm:t>
        <a:bodyPr/>
        <a:lstStyle/>
        <a:p>
          <a:r>
            <a:rPr lang="en-US" b="1" dirty="0" err="1"/>
            <a:t>Definitivas</a:t>
          </a:r>
          <a:endParaRPr lang="en-US" b="1" dirty="0"/>
        </a:p>
      </dgm:t>
    </dgm:pt>
    <dgm:pt modelId="{738410EC-38F7-F44B-970D-281E318A7C9D}" type="parTrans" cxnId="{7E2FC562-968A-6F49-954B-F6A71A10D596}">
      <dgm:prSet/>
      <dgm:spPr/>
      <dgm:t>
        <a:bodyPr/>
        <a:lstStyle/>
        <a:p>
          <a:endParaRPr lang="en-US"/>
        </a:p>
      </dgm:t>
    </dgm:pt>
    <dgm:pt modelId="{90D938AE-18A4-704C-9332-2E99F3272AEB}" type="sibTrans" cxnId="{7E2FC562-968A-6F49-954B-F6A71A10D596}">
      <dgm:prSet/>
      <dgm:spPr/>
      <dgm:t>
        <a:bodyPr/>
        <a:lstStyle/>
        <a:p>
          <a:endParaRPr lang="en-US"/>
        </a:p>
      </dgm:t>
    </dgm:pt>
    <dgm:pt modelId="{047C44E3-FE09-FF42-8C06-0FA7B06E7054}">
      <dgm:prSet phldrT="[Text]"/>
      <dgm:spPr/>
      <dgm:t>
        <a:bodyPr/>
        <a:lstStyle/>
        <a:p>
          <a:r>
            <a:rPr lang="en-US" b="1" dirty="0" err="1"/>
            <a:t>Sem</a:t>
          </a:r>
          <a:r>
            <a:rPr lang="en-US" b="1" dirty="0"/>
            <a:t> </a:t>
          </a:r>
          <a:r>
            <a:rPr lang="en-US" b="1" dirty="0" err="1"/>
            <a:t>Resolução</a:t>
          </a:r>
          <a:r>
            <a:rPr lang="en-US" b="1" dirty="0"/>
            <a:t> do </a:t>
          </a:r>
          <a:r>
            <a:rPr lang="en-US" b="1" dirty="0" err="1"/>
            <a:t>Mérito</a:t>
          </a:r>
          <a:endParaRPr lang="en-US" b="1" dirty="0"/>
        </a:p>
      </dgm:t>
    </dgm:pt>
    <dgm:pt modelId="{C32C4912-7AA6-334A-A8C3-E3BC941929CA}" type="parTrans" cxnId="{6507CC77-93F0-2E40-B1E4-8D8A8A9CF9B3}">
      <dgm:prSet/>
      <dgm:spPr/>
      <dgm:t>
        <a:bodyPr/>
        <a:lstStyle/>
        <a:p>
          <a:endParaRPr lang="en-US"/>
        </a:p>
      </dgm:t>
    </dgm:pt>
    <dgm:pt modelId="{B44161B9-C7A5-2F4D-97C8-9DC24CE751C7}" type="sibTrans" cxnId="{6507CC77-93F0-2E40-B1E4-8D8A8A9CF9B3}">
      <dgm:prSet/>
      <dgm:spPr/>
      <dgm:t>
        <a:bodyPr/>
        <a:lstStyle/>
        <a:p>
          <a:endParaRPr lang="en-US"/>
        </a:p>
      </dgm:t>
    </dgm:pt>
    <dgm:pt modelId="{F7E32884-7AD2-1945-B682-AF113EEC9680}">
      <dgm:prSet phldrT="[Text]"/>
      <dgm:spPr/>
      <dgm:t>
        <a:bodyPr/>
        <a:lstStyle/>
        <a:p>
          <a:r>
            <a:rPr lang="en-US" b="1" dirty="0"/>
            <a:t>Art. 485</a:t>
          </a:r>
        </a:p>
      </dgm:t>
    </dgm:pt>
    <dgm:pt modelId="{D338D2D3-414E-784A-B710-0D4555F70B1E}" type="parTrans" cxnId="{015D41DA-17D9-0C4C-87DC-E0532036D1F4}">
      <dgm:prSet/>
      <dgm:spPr/>
      <dgm:t>
        <a:bodyPr/>
        <a:lstStyle/>
        <a:p>
          <a:endParaRPr lang="en-US"/>
        </a:p>
      </dgm:t>
    </dgm:pt>
    <dgm:pt modelId="{0F058309-B096-8443-9A51-17CBDC935B88}" type="sibTrans" cxnId="{015D41DA-17D9-0C4C-87DC-E0532036D1F4}">
      <dgm:prSet/>
      <dgm:spPr/>
      <dgm:t>
        <a:bodyPr/>
        <a:lstStyle/>
        <a:p>
          <a:endParaRPr lang="en-US"/>
        </a:p>
      </dgm:t>
    </dgm:pt>
    <dgm:pt modelId="{C5600661-6A0C-D146-979E-9F803E48B20E}">
      <dgm:prSet phldrT="[Text]"/>
      <dgm:spPr/>
      <dgm:t>
        <a:bodyPr/>
        <a:lstStyle/>
        <a:p>
          <a:r>
            <a:rPr lang="en-US" b="1" dirty="0" err="1"/>
            <a:t>Terminativas</a:t>
          </a:r>
          <a:endParaRPr lang="en-US" b="1" dirty="0"/>
        </a:p>
      </dgm:t>
    </dgm:pt>
    <dgm:pt modelId="{A3893423-76FB-A24C-9264-24E82FDF540F}" type="parTrans" cxnId="{BC898728-6AB0-DB49-8450-CDEDF13310E5}">
      <dgm:prSet/>
      <dgm:spPr/>
      <dgm:t>
        <a:bodyPr/>
        <a:lstStyle/>
        <a:p>
          <a:endParaRPr lang="en-US"/>
        </a:p>
      </dgm:t>
    </dgm:pt>
    <dgm:pt modelId="{6E10E8C0-A5DA-4A49-A15A-3426AA1888E8}" type="sibTrans" cxnId="{BC898728-6AB0-DB49-8450-CDEDF13310E5}">
      <dgm:prSet/>
      <dgm:spPr/>
      <dgm:t>
        <a:bodyPr/>
        <a:lstStyle/>
        <a:p>
          <a:endParaRPr lang="en-US"/>
        </a:p>
      </dgm:t>
    </dgm:pt>
    <dgm:pt modelId="{43292377-B883-CC4B-B4BF-F923982B2934}">
      <dgm:prSet phldrT="[Text]"/>
      <dgm:spPr/>
      <dgm:t>
        <a:bodyPr/>
        <a:lstStyle/>
        <a:p>
          <a:r>
            <a:rPr lang="en-US" b="1" dirty="0"/>
            <a:t>Define o </a:t>
          </a:r>
          <a:r>
            <a:rPr lang="en-US" b="1" dirty="0" err="1"/>
            <a:t>objeto</a:t>
          </a:r>
          <a:endParaRPr lang="en-US" b="1" dirty="0"/>
        </a:p>
      </dgm:t>
    </dgm:pt>
    <dgm:pt modelId="{50F794F3-1388-6647-A8A1-9C21F5F458D9}" type="parTrans" cxnId="{3576CEEE-D394-334F-BBB0-85EDECEF3D46}">
      <dgm:prSet/>
      <dgm:spPr/>
      <dgm:t>
        <a:bodyPr/>
        <a:lstStyle/>
        <a:p>
          <a:endParaRPr lang="en-US"/>
        </a:p>
      </dgm:t>
    </dgm:pt>
    <dgm:pt modelId="{5D03018E-F5FB-DF4A-A110-8E9BA1FE185A}" type="sibTrans" cxnId="{3576CEEE-D394-334F-BBB0-85EDECEF3D46}">
      <dgm:prSet/>
      <dgm:spPr/>
      <dgm:t>
        <a:bodyPr/>
        <a:lstStyle/>
        <a:p>
          <a:endParaRPr lang="en-US"/>
        </a:p>
      </dgm:t>
    </dgm:pt>
    <dgm:pt modelId="{77C6C943-F4CB-4947-BF52-26B89F05FF46}">
      <dgm:prSet phldrT="[Text]"/>
      <dgm:spPr/>
      <dgm:t>
        <a:bodyPr/>
        <a:lstStyle/>
        <a:p>
          <a:r>
            <a:rPr lang="en-US" b="1" dirty="0" err="1"/>
            <a:t>Não</a:t>
          </a:r>
          <a:r>
            <a:rPr lang="en-US" b="1" dirty="0"/>
            <a:t> define o </a:t>
          </a:r>
          <a:r>
            <a:rPr lang="en-US" b="1" dirty="0" err="1"/>
            <a:t>objeto</a:t>
          </a:r>
          <a:endParaRPr lang="en-US" b="1" dirty="0"/>
        </a:p>
      </dgm:t>
    </dgm:pt>
    <dgm:pt modelId="{AA1A0470-D063-8842-BF47-24270C47B7E3}" type="parTrans" cxnId="{E1437DE3-0D0C-3E47-892E-7CDBFEB5DBE1}">
      <dgm:prSet/>
      <dgm:spPr/>
      <dgm:t>
        <a:bodyPr/>
        <a:lstStyle/>
        <a:p>
          <a:endParaRPr lang="en-US"/>
        </a:p>
      </dgm:t>
    </dgm:pt>
    <dgm:pt modelId="{1CF872C3-D749-EA40-B902-E12FB25A56EC}" type="sibTrans" cxnId="{E1437DE3-0D0C-3E47-892E-7CDBFEB5DBE1}">
      <dgm:prSet/>
      <dgm:spPr/>
      <dgm:t>
        <a:bodyPr/>
        <a:lstStyle/>
        <a:p>
          <a:endParaRPr lang="en-US"/>
        </a:p>
      </dgm:t>
    </dgm:pt>
    <dgm:pt modelId="{5BFCDD30-9808-8841-A1E3-4B3DBA0D07CA}" type="pres">
      <dgm:prSet presAssocID="{DC450C9F-5652-4645-8A8C-E4EB2005130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7EF7777C-55AB-BB48-8315-D07254D83C2F}" type="pres">
      <dgm:prSet presAssocID="{D50E80CD-9CF5-BA46-9C6D-5D93A0972880}" presName="hierRoot1" presStyleCnt="0"/>
      <dgm:spPr/>
    </dgm:pt>
    <dgm:pt modelId="{ACE14C06-4203-864A-B65E-B8769704E7DD}" type="pres">
      <dgm:prSet presAssocID="{D50E80CD-9CF5-BA46-9C6D-5D93A0972880}" presName="composite" presStyleCnt="0"/>
      <dgm:spPr/>
    </dgm:pt>
    <dgm:pt modelId="{8C52DAA3-CD31-9943-8BB1-28FF5BF78376}" type="pres">
      <dgm:prSet presAssocID="{D50E80CD-9CF5-BA46-9C6D-5D93A0972880}" presName="background" presStyleLbl="node0" presStyleIdx="0" presStyleCnt="1"/>
      <dgm:spPr/>
    </dgm:pt>
    <dgm:pt modelId="{3EDC4656-2FFA-3E4F-BCAF-A1BD7EF18570}" type="pres">
      <dgm:prSet presAssocID="{D50E80CD-9CF5-BA46-9C6D-5D93A097288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203C5B5-AC2C-E140-9E51-AE7A86BD3BCE}" type="pres">
      <dgm:prSet presAssocID="{D50E80CD-9CF5-BA46-9C6D-5D93A0972880}" presName="hierChild2" presStyleCnt="0"/>
      <dgm:spPr/>
    </dgm:pt>
    <dgm:pt modelId="{84939507-D5CD-9B4D-9436-6BC6F247FD94}" type="pres">
      <dgm:prSet presAssocID="{B9665C14-7BF7-8A44-BCAC-E7348381C6D2}" presName="Name10" presStyleLbl="parChTrans1D2" presStyleIdx="0" presStyleCnt="2"/>
      <dgm:spPr/>
      <dgm:t>
        <a:bodyPr/>
        <a:lstStyle/>
        <a:p>
          <a:endParaRPr lang="pt-BR"/>
        </a:p>
      </dgm:t>
    </dgm:pt>
    <dgm:pt modelId="{4369452B-6FAE-DD42-BEE7-70E9BAF628CB}" type="pres">
      <dgm:prSet presAssocID="{B4B0C767-83B3-C445-B7B0-86512FC2DC22}" presName="hierRoot2" presStyleCnt="0"/>
      <dgm:spPr/>
    </dgm:pt>
    <dgm:pt modelId="{A350908D-4BEC-7D48-919A-8637E92F3C7E}" type="pres">
      <dgm:prSet presAssocID="{B4B0C767-83B3-C445-B7B0-86512FC2DC22}" presName="composite2" presStyleCnt="0"/>
      <dgm:spPr/>
    </dgm:pt>
    <dgm:pt modelId="{7752545C-C4C1-164D-94F6-91DF2B5D2B56}" type="pres">
      <dgm:prSet presAssocID="{B4B0C767-83B3-C445-B7B0-86512FC2DC22}" presName="background2" presStyleLbl="node2" presStyleIdx="0" presStyleCnt="2"/>
      <dgm:spPr/>
    </dgm:pt>
    <dgm:pt modelId="{3651B37A-D60E-3542-8584-FADC370FBD36}" type="pres">
      <dgm:prSet presAssocID="{B4B0C767-83B3-C445-B7B0-86512FC2DC22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3C4EE9E-6B08-C746-87EC-B15BEDE2C4FD}" type="pres">
      <dgm:prSet presAssocID="{B4B0C767-83B3-C445-B7B0-86512FC2DC22}" presName="hierChild3" presStyleCnt="0"/>
      <dgm:spPr/>
    </dgm:pt>
    <dgm:pt modelId="{98BBD313-50B8-0342-BDEC-5B082B0E9324}" type="pres">
      <dgm:prSet presAssocID="{D3CA0442-C99E-2241-921D-5BA61FE04435}" presName="Name17" presStyleLbl="parChTrans1D3" presStyleIdx="0" presStyleCnt="6"/>
      <dgm:spPr/>
      <dgm:t>
        <a:bodyPr/>
        <a:lstStyle/>
        <a:p>
          <a:endParaRPr lang="pt-BR"/>
        </a:p>
      </dgm:t>
    </dgm:pt>
    <dgm:pt modelId="{9B2F06E4-3948-C04F-AD64-60EDB727404C}" type="pres">
      <dgm:prSet presAssocID="{8B025F8F-4946-9541-B7EF-A922D1B1640A}" presName="hierRoot3" presStyleCnt="0"/>
      <dgm:spPr/>
    </dgm:pt>
    <dgm:pt modelId="{77F9914C-7A4A-0C42-9F5A-0C75CE2BE6B5}" type="pres">
      <dgm:prSet presAssocID="{8B025F8F-4946-9541-B7EF-A922D1B1640A}" presName="composite3" presStyleCnt="0"/>
      <dgm:spPr/>
    </dgm:pt>
    <dgm:pt modelId="{2F4DBC1E-C9BC-5C41-B707-264CE697D88C}" type="pres">
      <dgm:prSet presAssocID="{8B025F8F-4946-9541-B7EF-A922D1B1640A}" presName="background3" presStyleLbl="node3" presStyleIdx="0" presStyleCnt="6"/>
      <dgm:spPr/>
    </dgm:pt>
    <dgm:pt modelId="{6B904BF9-D4BE-8C4C-8F13-6D041A192E28}" type="pres">
      <dgm:prSet presAssocID="{8B025F8F-4946-9541-B7EF-A922D1B1640A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EA6BFD7-788A-AE4B-9C87-CEF1076770F5}" type="pres">
      <dgm:prSet presAssocID="{8B025F8F-4946-9541-B7EF-A922D1B1640A}" presName="hierChild4" presStyleCnt="0"/>
      <dgm:spPr/>
    </dgm:pt>
    <dgm:pt modelId="{00287693-1DB2-8847-B9DB-C0A7B5AF7989}" type="pres">
      <dgm:prSet presAssocID="{738410EC-38F7-F44B-970D-281E318A7C9D}" presName="Name17" presStyleLbl="parChTrans1D3" presStyleIdx="1" presStyleCnt="6"/>
      <dgm:spPr/>
      <dgm:t>
        <a:bodyPr/>
        <a:lstStyle/>
        <a:p>
          <a:endParaRPr lang="pt-BR"/>
        </a:p>
      </dgm:t>
    </dgm:pt>
    <dgm:pt modelId="{AB5CB82B-36C5-0F45-8765-D5EDE92599F3}" type="pres">
      <dgm:prSet presAssocID="{62A86B1B-9779-884D-979A-4534A9EDFE1B}" presName="hierRoot3" presStyleCnt="0"/>
      <dgm:spPr/>
    </dgm:pt>
    <dgm:pt modelId="{86A9EFDD-68AE-7145-A9A4-F2F41E55D0A5}" type="pres">
      <dgm:prSet presAssocID="{62A86B1B-9779-884D-979A-4534A9EDFE1B}" presName="composite3" presStyleCnt="0"/>
      <dgm:spPr/>
    </dgm:pt>
    <dgm:pt modelId="{22371A29-055D-2842-AEBA-B8BFF9DF979D}" type="pres">
      <dgm:prSet presAssocID="{62A86B1B-9779-884D-979A-4534A9EDFE1B}" presName="background3" presStyleLbl="node3" presStyleIdx="1" presStyleCnt="6"/>
      <dgm:spPr/>
    </dgm:pt>
    <dgm:pt modelId="{6965EACA-0213-C549-8536-BAE8570D5B6D}" type="pres">
      <dgm:prSet presAssocID="{62A86B1B-9779-884D-979A-4534A9EDFE1B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BBA92E8-4381-EE4F-B6EF-46D97FF42072}" type="pres">
      <dgm:prSet presAssocID="{62A86B1B-9779-884D-979A-4534A9EDFE1B}" presName="hierChild4" presStyleCnt="0"/>
      <dgm:spPr/>
    </dgm:pt>
    <dgm:pt modelId="{D273069A-18C3-0A45-9BF6-A1F94E3E1658}" type="pres">
      <dgm:prSet presAssocID="{50F794F3-1388-6647-A8A1-9C21F5F458D9}" presName="Name17" presStyleLbl="parChTrans1D3" presStyleIdx="2" presStyleCnt="6"/>
      <dgm:spPr/>
      <dgm:t>
        <a:bodyPr/>
        <a:lstStyle/>
        <a:p>
          <a:endParaRPr lang="pt-BR"/>
        </a:p>
      </dgm:t>
    </dgm:pt>
    <dgm:pt modelId="{5A60917A-FFF5-C445-A7E1-11F80C6EC4F7}" type="pres">
      <dgm:prSet presAssocID="{43292377-B883-CC4B-B4BF-F923982B2934}" presName="hierRoot3" presStyleCnt="0"/>
      <dgm:spPr/>
    </dgm:pt>
    <dgm:pt modelId="{39426FC3-977E-1B46-9FA1-E9CDE987B902}" type="pres">
      <dgm:prSet presAssocID="{43292377-B883-CC4B-B4BF-F923982B2934}" presName="composite3" presStyleCnt="0"/>
      <dgm:spPr/>
    </dgm:pt>
    <dgm:pt modelId="{CF85A2EE-ED5C-184A-B3AA-A98AFB85B257}" type="pres">
      <dgm:prSet presAssocID="{43292377-B883-CC4B-B4BF-F923982B2934}" presName="background3" presStyleLbl="node3" presStyleIdx="2" presStyleCnt="6"/>
      <dgm:spPr/>
    </dgm:pt>
    <dgm:pt modelId="{C0560494-FDB6-3740-8CC7-1420F965CDE8}" type="pres">
      <dgm:prSet presAssocID="{43292377-B883-CC4B-B4BF-F923982B2934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F02B84F-914D-8D40-8549-F5D574045E74}" type="pres">
      <dgm:prSet presAssocID="{43292377-B883-CC4B-B4BF-F923982B2934}" presName="hierChild4" presStyleCnt="0"/>
      <dgm:spPr/>
    </dgm:pt>
    <dgm:pt modelId="{1F16E994-5A2D-C84C-AD2B-3B1A4A5313FA}" type="pres">
      <dgm:prSet presAssocID="{C32C4912-7AA6-334A-A8C3-E3BC941929CA}" presName="Name10" presStyleLbl="parChTrans1D2" presStyleIdx="1" presStyleCnt="2"/>
      <dgm:spPr/>
      <dgm:t>
        <a:bodyPr/>
        <a:lstStyle/>
        <a:p>
          <a:endParaRPr lang="pt-BR"/>
        </a:p>
      </dgm:t>
    </dgm:pt>
    <dgm:pt modelId="{F4BFA12F-E247-3E4C-825F-DA54BEB835F5}" type="pres">
      <dgm:prSet presAssocID="{047C44E3-FE09-FF42-8C06-0FA7B06E7054}" presName="hierRoot2" presStyleCnt="0"/>
      <dgm:spPr/>
    </dgm:pt>
    <dgm:pt modelId="{8AFD6EF4-F984-F649-8498-CE8DA478ADAD}" type="pres">
      <dgm:prSet presAssocID="{047C44E3-FE09-FF42-8C06-0FA7B06E7054}" presName="composite2" presStyleCnt="0"/>
      <dgm:spPr/>
    </dgm:pt>
    <dgm:pt modelId="{4B7A4CD8-D25B-174E-94C8-11AA92075E25}" type="pres">
      <dgm:prSet presAssocID="{047C44E3-FE09-FF42-8C06-0FA7B06E7054}" presName="background2" presStyleLbl="node2" presStyleIdx="1" presStyleCnt="2"/>
      <dgm:spPr/>
    </dgm:pt>
    <dgm:pt modelId="{A51862B7-8BD5-D641-AFE3-21401C728DBA}" type="pres">
      <dgm:prSet presAssocID="{047C44E3-FE09-FF42-8C06-0FA7B06E7054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62EBA33-0AD2-DD4D-BFE3-546469303663}" type="pres">
      <dgm:prSet presAssocID="{047C44E3-FE09-FF42-8C06-0FA7B06E7054}" presName="hierChild3" presStyleCnt="0"/>
      <dgm:spPr/>
    </dgm:pt>
    <dgm:pt modelId="{78AC26F1-9F1A-7D4C-8BF5-6E3DC97DECFB}" type="pres">
      <dgm:prSet presAssocID="{D338D2D3-414E-784A-B710-0D4555F70B1E}" presName="Name17" presStyleLbl="parChTrans1D3" presStyleIdx="3" presStyleCnt="6"/>
      <dgm:spPr/>
      <dgm:t>
        <a:bodyPr/>
        <a:lstStyle/>
        <a:p>
          <a:endParaRPr lang="pt-BR"/>
        </a:p>
      </dgm:t>
    </dgm:pt>
    <dgm:pt modelId="{81F0DFF2-EA7F-8649-9EC2-AD8AA78A4F99}" type="pres">
      <dgm:prSet presAssocID="{F7E32884-7AD2-1945-B682-AF113EEC9680}" presName="hierRoot3" presStyleCnt="0"/>
      <dgm:spPr/>
    </dgm:pt>
    <dgm:pt modelId="{D4E5EE2A-3822-9B4C-959C-1BBC7C16EDB7}" type="pres">
      <dgm:prSet presAssocID="{F7E32884-7AD2-1945-B682-AF113EEC9680}" presName="composite3" presStyleCnt="0"/>
      <dgm:spPr/>
    </dgm:pt>
    <dgm:pt modelId="{9BAA1985-6948-CF4D-B53F-4E66445925AB}" type="pres">
      <dgm:prSet presAssocID="{F7E32884-7AD2-1945-B682-AF113EEC9680}" presName="background3" presStyleLbl="node3" presStyleIdx="3" presStyleCnt="6"/>
      <dgm:spPr/>
    </dgm:pt>
    <dgm:pt modelId="{5A88511F-05D9-9C45-B3AC-16DD9A7B0CF5}" type="pres">
      <dgm:prSet presAssocID="{F7E32884-7AD2-1945-B682-AF113EEC9680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B2AA6E0-2CCF-0B46-AC26-5E70B91065E9}" type="pres">
      <dgm:prSet presAssocID="{F7E32884-7AD2-1945-B682-AF113EEC9680}" presName="hierChild4" presStyleCnt="0"/>
      <dgm:spPr/>
    </dgm:pt>
    <dgm:pt modelId="{F740C63A-350D-0341-9E01-7313043BD714}" type="pres">
      <dgm:prSet presAssocID="{A3893423-76FB-A24C-9264-24E82FDF540F}" presName="Name17" presStyleLbl="parChTrans1D3" presStyleIdx="4" presStyleCnt="6"/>
      <dgm:spPr/>
      <dgm:t>
        <a:bodyPr/>
        <a:lstStyle/>
        <a:p>
          <a:endParaRPr lang="pt-BR"/>
        </a:p>
      </dgm:t>
    </dgm:pt>
    <dgm:pt modelId="{F46EFD8D-7014-A041-97CA-E4D2417E7405}" type="pres">
      <dgm:prSet presAssocID="{C5600661-6A0C-D146-979E-9F803E48B20E}" presName="hierRoot3" presStyleCnt="0"/>
      <dgm:spPr/>
    </dgm:pt>
    <dgm:pt modelId="{F8F99A49-6CFE-9A44-83EA-9D587AC5433F}" type="pres">
      <dgm:prSet presAssocID="{C5600661-6A0C-D146-979E-9F803E48B20E}" presName="composite3" presStyleCnt="0"/>
      <dgm:spPr/>
    </dgm:pt>
    <dgm:pt modelId="{45326279-7CFF-1D40-BCEA-A17D9D62F8C0}" type="pres">
      <dgm:prSet presAssocID="{C5600661-6A0C-D146-979E-9F803E48B20E}" presName="background3" presStyleLbl="node3" presStyleIdx="4" presStyleCnt="6"/>
      <dgm:spPr/>
    </dgm:pt>
    <dgm:pt modelId="{125C6397-AC82-144E-9474-654306CEDCDF}" type="pres">
      <dgm:prSet presAssocID="{C5600661-6A0C-D146-979E-9F803E48B20E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DDAF8D8-8A4F-3345-ACE6-D083697239FD}" type="pres">
      <dgm:prSet presAssocID="{C5600661-6A0C-D146-979E-9F803E48B20E}" presName="hierChild4" presStyleCnt="0"/>
      <dgm:spPr/>
    </dgm:pt>
    <dgm:pt modelId="{B58BD1FD-BA15-7844-9D67-45D451F92763}" type="pres">
      <dgm:prSet presAssocID="{AA1A0470-D063-8842-BF47-24270C47B7E3}" presName="Name17" presStyleLbl="parChTrans1D3" presStyleIdx="5" presStyleCnt="6"/>
      <dgm:spPr/>
      <dgm:t>
        <a:bodyPr/>
        <a:lstStyle/>
        <a:p>
          <a:endParaRPr lang="pt-BR"/>
        </a:p>
      </dgm:t>
    </dgm:pt>
    <dgm:pt modelId="{2F9CCE79-35B1-9249-AB22-876E206FF81C}" type="pres">
      <dgm:prSet presAssocID="{77C6C943-F4CB-4947-BF52-26B89F05FF46}" presName="hierRoot3" presStyleCnt="0"/>
      <dgm:spPr/>
    </dgm:pt>
    <dgm:pt modelId="{623D84E3-8156-EA47-98C7-768AACD0BC69}" type="pres">
      <dgm:prSet presAssocID="{77C6C943-F4CB-4947-BF52-26B89F05FF46}" presName="composite3" presStyleCnt="0"/>
      <dgm:spPr/>
    </dgm:pt>
    <dgm:pt modelId="{6157BED2-512C-3349-827A-BAE21F31C5CD}" type="pres">
      <dgm:prSet presAssocID="{77C6C943-F4CB-4947-BF52-26B89F05FF46}" presName="background3" presStyleLbl="node3" presStyleIdx="5" presStyleCnt="6"/>
      <dgm:spPr/>
    </dgm:pt>
    <dgm:pt modelId="{94FCCF82-4D2A-2440-A5C9-0940338EE3B2}" type="pres">
      <dgm:prSet presAssocID="{77C6C943-F4CB-4947-BF52-26B89F05FF46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BA43A6E-E11E-3245-8A85-E66A8CAD7B05}" type="pres">
      <dgm:prSet presAssocID="{77C6C943-F4CB-4947-BF52-26B89F05FF46}" presName="hierChild4" presStyleCnt="0"/>
      <dgm:spPr/>
    </dgm:pt>
  </dgm:ptLst>
  <dgm:cxnLst>
    <dgm:cxn modelId="{12EB0512-D43F-AE46-98FD-A0521DF71C14}" type="presOf" srcId="{43292377-B883-CC4B-B4BF-F923982B2934}" destId="{C0560494-FDB6-3740-8CC7-1420F965CDE8}" srcOrd="0" destOrd="0" presId="urn:microsoft.com/office/officeart/2005/8/layout/hierarchy1"/>
    <dgm:cxn modelId="{5EEEEA14-FCD2-E945-94CE-73AA740E8CA4}" type="presOf" srcId="{D50E80CD-9CF5-BA46-9C6D-5D93A0972880}" destId="{3EDC4656-2FFA-3E4F-BCAF-A1BD7EF18570}" srcOrd="0" destOrd="0" presId="urn:microsoft.com/office/officeart/2005/8/layout/hierarchy1"/>
    <dgm:cxn modelId="{65126511-DA3E-1142-B7E4-8B556BCFF279}" type="presOf" srcId="{AA1A0470-D063-8842-BF47-24270C47B7E3}" destId="{B58BD1FD-BA15-7844-9D67-45D451F92763}" srcOrd="0" destOrd="0" presId="urn:microsoft.com/office/officeart/2005/8/layout/hierarchy1"/>
    <dgm:cxn modelId="{29FC4C2A-AA91-4A4F-B6B1-77831EAA7CB7}" type="presOf" srcId="{77C6C943-F4CB-4947-BF52-26B89F05FF46}" destId="{94FCCF82-4D2A-2440-A5C9-0940338EE3B2}" srcOrd="0" destOrd="0" presId="urn:microsoft.com/office/officeart/2005/8/layout/hierarchy1"/>
    <dgm:cxn modelId="{25D0F787-3A7B-7B4A-A71A-2AFB1D0E12E8}" type="presOf" srcId="{A3893423-76FB-A24C-9264-24E82FDF540F}" destId="{F740C63A-350D-0341-9E01-7313043BD714}" srcOrd="0" destOrd="0" presId="urn:microsoft.com/office/officeart/2005/8/layout/hierarchy1"/>
    <dgm:cxn modelId="{B851FF53-5D1A-484B-9F20-A734F76D9B35}" type="presOf" srcId="{F7E32884-7AD2-1945-B682-AF113EEC9680}" destId="{5A88511F-05D9-9C45-B3AC-16DD9A7B0CF5}" srcOrd="0" destOrd="0" presId="urn:microsoft.com/office/officeart/2005/8/layout/hierarchy1"/>
    <dgm:cxn modelId="{C0FF235D-E7A1-6C4C-89F8-4CED9A1D7848}" type="presOf" srcId="{047C44E3-FE09-FF42-8C06-0FA7B06E7054}" destId="{A51862B7-8BD5-D641-AFE3-21401C728DBA}" srcOrd="0" destOrd="0" presId="urn:microsoft.com/office/officeart/2005/8/layout/hierarchy1"/>
    <dgm:cxn modelId="{FFDBBDB5-EFC5-3E4E-A373-42DCF49CC6E7}" srcId="{DC450C9F-5652-4645-8A8C-E4EB2005130F}" destId="{D50E80CD-9CF5-BA46-9C6D-5D93A0972880}" srcOrd="0" destOrd="0" parTransId="{9D62D44F-F0C3-7D41-B1B8-A58726B32BAB}" sibTransId="{0792CF5E-5E64-D34F-9AE3-B755CC6EC614}"/>
    <dgm:cxn modelId="{DD7CEA87-AF0D-324D-B6D0-7EF774CD64EF}" type="presOf" srcId="{50F794F3-1388-6647-A8A1-9C21F5F458D9}" destId="{D273069A-18C3-0A45-9BF6-A1F94E3E1658}" srcOrd="0" destOrd="0" presId="urn:microsoft.com/office/officeart/2005/8/layout/hierarchy1"/>
    <dgm:cxn modelId="{D68A7526-A090-854B-A163-2F3CBEBE6FFD}" type="presOf" srcId="{C5600661-6A0C-D146-979E-9F803E48B20E}" destId="{125C6397-AC82-144E-9474-654306CEDCDF}" srcOrd="0" destOrd="0" presId="urn:microsoft.com/office/officeart/2005/8/layout/hierarchy1"/>
    <dgm:cxn modelId="{F6B789B5-1FC5-7B49-8DFA-F89295614C62}" type="presOf" srcId="{62A86B1B-9779-884D-979A-4534A9EDFE1B}" destId="{6965EACA-0213-C549-8536-BAE8570D5B6D}" srcOrd="0" destOrd="0" presId="urn:microsoft.com/office/officeart/2005/8/layout/hierarchy1"/>
    <dgm:cxn modelId="{2FAC923F-B75F-CB47-B2AB-9CE89F9C8205}" srcId="{D50E80CD-9CF5-BA46-9C6D-5D93A0972880}" destId="{B4B0C767-83B3-C445-B7B0-86512FC2DC22}" srcOrd="0" destOrd="0" parTransId="{B9665C14-7BF7-8A44-BCAC-E7348381C6D2}" sibTransId="{2CD5E445-730A-5E48-B0C4-ED1453D50CE6}"/>
    <dgm:cxn modelId="{3576CEEE-D394-334F-BBB0-85EDECEF3D46}" srcId="{B4B0C767-83B3-C445-B7B0-86512FC2DC22}" destId="{43292377-B883-CC4B-B4BF-F923982B2934}" srcOrd="2" destOrd="0" parTransId="{50F794F3-1388-6647-A8A1-9C21F5F458D9}" sibTransId="{5D03018E-F5FB-DF4A-A110-8E9BA1FE185A}"/>
    <dgm:cxn modelId="{5CB5E8D7-EC4E-FD4B-B761-F9F35AA26B9B}" type="presOf" srcId="{D3CA0442-C99E-2241-921D-5BA61FE04435}" destId="{98BBD313-50B8-0342-BDEC-5B082B0E9324}" srcOrd="0" destOrd="0" presId="urn:microsoft.com/office/officeart/2005/8/layout/hierarchy1"/>
    <dgm:cxn modelId="{892C07C0-312B-1840-8897-E5FD86B0219F}" type="presOf" srcId="{D338D2D3-414E-784A-B710-0D4555F70B1E}" destId="{78AC26F1-9F1A-7D4C-8BF5-6E3DC97DECFB}" srcOrd="0" destOrd="0" presId="urn:microsoft.com/office/officeart/2005/8/layout/hierarchy1"/>
    <dgm:cxn modelId="{7E2FC562-968A-6F49-954B-F6A71A10D596}" srcId="{B4B0C767-83B3-C445-B7B0-86512FC2DC22}" destId="{62A86B1B-9779-884D-979A-4534A9EDFE1B}" srcOrd="1" destOrd="0" parTransId="{738410EC-38F7-F44B-970D-281E318A7C9D}" sibTransId="{90D938AE-18A4-704C-9332-2E99F3272AEB}"/>
    <dgm:cxn modelId="{BC898728-6AB0-DB49-8450-CDEDF13310E5}" srcId="{047C44E3-FE09-FF42-8C06-0FA7B06E7054}" destId="{C5600661-6A0C-D146-979E-9F803E48B20E}" srcOrd="1" destOrd="0" parTransId="{A3893423-76FB-A24C-9264-24E82FDF540F}" sibTransId="{6E10E8C0-A5DA-4A49-A15A-3426AA1888E8}"/>
    <dgm:cxn modelId="{6507CC77-93F0-2E40-B1E4-8D8A8A9CF9B3}" srcId="{D50E80CD-9CF5-BA46-9C6D-5D93A0972880}" destId="{047C44E3-FE09-FF42-8C06-0FA7B06E7054}" srcOrd="1" destOrd="0" parTransId="{C32C4912-7AA6-334A-A8C3-E3BC941929CA}" sibTransId="{B44161B9-C7A5-2F4D-97C8-9DC24CE751C7}"/>
    <dgm:cxn modelId="{011C1ED1-794C-9D45-A1D5-01C8BF0AE887}" type="presOf" srcId="{738410EC-38F7-F44B-970D-281E318A7C9D}" destId="{00287693-1DB2-8847-B9DB-C0A7B5AF7989}" srcOrd="0" destOrd="0" presId="urn:microsoft.com/office/officeart/2005/8/layout/hierarchy1"/>
    <dgm:cxn modelId="{DEBE1DB2-AEC4-3344-B91D-C1935C1707E5}" srcId="{B4B0C767-83B3-C445-B7B0-86512FC2DC22}" destId="{8B025F8F-4946-9541-B7EF-A922D1B1640A}" srcOrd="0" destOrd="0" parTransId="{D3CA0442-C99E-2241-921D-5BA61FE04435}" sibTransId="{608CD6B5-9701-0147-851E-52D2FB02F2E9}"/>
    <dgm:cxn modelId="{50175EB9-194A-BA44-A6DA-18592D7F8419}" type="presOf" srcId="{C32C4912-7AA6-334A-A8C3-E3BC941929CA}" destId="{1F16E994-5A2D-C84C-AD2B-3B1A4A5313FA}" srcOrd="0" destOrd="0" presId="urn:microsoft.com/office/officeart/2005/8/layout/hierarchy1"/>
    <dgm:cxn modelId="{015D41DA-17D9-0C4C-87DC-E0532036D1F4}" srcId="{047C44E3-FE09-FF42-8C06-0FA7B06E7054}" destId="{F7E32884-7AD2-1945-B682-AF113EEC9680}" srcOrd="0" destOrd="0" parTransId="{D338D2D3-414E-784A-B710-0D4555F70B1E}" sibTransId="{0F058309-B096-8443-9A51-17CBDC935B88}"/>
    <dgm:cxn modelId="{BAC66A1A-CE02-AC41-83FD-34E992E6F9E8}" type="presOf" srcId="{B4B0C767-83B3-C445-B7B0-86512FC2DC22}" destId="{3651B37A-D60E-3542-8584-FADC370FBD36}" srcOrd="0" destOrd="0" presId="urn:microsoft.com/office/officeart/2005/8/layout/hierarchy1"/>
    <dgm:cxn modelId="{DB5D2565-9060-4F4F-8696-416E3B31AD5A}" type="presOf" srcId="{8B025F8F-4946-9541-B7EF-A922D1B1640A}" destId="{6B904BF9-D4BE-8C4C-8F13-6D041A192E28}" srcOrd="0" destOrd="0" presId="urn:microsoft.com/office/officeart/2005/8/layout/hierarchy1"/>
    <dgm:cxn modelId="{E1437DE3-0D0C-3E47-892E-7CDBFEB5DBE1}" srcId="{047C44E3-FE09-FF42-8C06-0FA7B06E7054}" destId="{77C6C943-F4CB-4947-BF52-26B89F05FF46}" srcOrd="2" destOrd="0" parTransId="{AA1A0470-D063-8842-BF47-24270C47B7E3}" sibTransId="{1CF872C3-D749-EA40-B902-E12FB25A56EC}"/>
    <dgm:cxn modelId="{9155ED06-F614-C844-B9EC-3DF851012AE0}" type="presOf" srcId="{B9665C14-7BF7-8A44-BCAC-E7348381C6D2}" destId="{84939507-D5CD-9B4D-9436-6BC6F247FD94}" srcOrd="0" destOrd="0" presId="urn:microsoft.com/office/officeart/2005/8/layout/hierarchy1"/>
    <dgm:cxn modelId="{857F7387-7A7A-FC49-847D-8CAE5A8C11B8}" type="presOf" srcId="{DC450C9F-5652-4645-8A8C-E4EB2005130F}" destId="{5BFCDD30-9808-8841-A1E3-4B3DBA0D07CA}" srcOrd="0" destOrd="0" presId="urn:microsoft.com/office/officeart/2005/8/layout/hierarchy1"/>
    <dgm:cxn modelId="{31DC687E-26E3-C340-9C5A-679ABAEC9877}" type="presParOf" srcId="{5BFCDD30-9808-8841-A1E3-4B3DBA0D07CA}" destId="{7EF7777C-55AB-BB48-8315-D07254D83C2F}" srcOrd="0" destOrd="0" presId="urn:microsoft.com/office/officeart/2005/8/layout/hierarchy1"/>
    <dgm:cxn modelId="{0AD15C1E-06BF-9B4B-B0E7-26B159B9F5BE}" type="presParOf" srcId="{7EF7777C-55AB-BB48-8315-D07254D83C2F}" destId="{ACE14C06-4203-864A-B65E-B8769704E7DD}" srcOrd="0" destOrd="0" presId="urn:microsoft.com/office/officeart/2005/8/layout/hierarchy1"/>
    <dgm:cxn modelId="{253EC8DA-26D3-D846-B412-65CC0367B045}" type="presParOf" srcId="{ACE14C06-4203-864A-B65E-B8769704E7DD}" destId="{8C52DAA3-CD31-9943-8BB1-28FF5BF78376}" srcOrd="0" destOrd="0" presId="urn:microsoft.com/office/officeart/2005/8/layout/hierarchy1"/>
    <dgm:cxn modelId="{E6F1AFBB-58B6-664D-A798-842E8DDB3626}" type="presParOf" srcId="{ACE14C06-4203-864A-B65E-B8769704E7DD}" destId="{3EDC4656-2FFA-3E4F-BCAF-A1BD7EF18570}" srcOrd="1" destOrd="0" presId="urn:microsoft.com/office/officeart/2005/8/layout/hierarchy1"/>
    <dgm:cxn modelId="{00353650-D6C7-A74C-B2C8-29C7A4B2B8BC}" type="presParOf" srcId="{7EF7777C-55AB-BB48-8315-D07254D83C2F}" destId="{C203C5B5-AC2C-E140-9E51-AE7A86BD3BCE}" srcOrd="1" destOrd="0" presId="urn:microsoft.com/office/officeart/2005/8/layout/hierarchy1"/>
    <dgm:cxn modelId="{4B5F3A1C-AF9F-3542-9BBB-1117ED6A475D}" type="presParOf" srcId="{C203C5B5-AC2C-E140-9E51-AE7A86BD3BCE}" destId="{84939507-D5CD-9B4D-9436-6BC6F247FD94}" srcOrd="0" destOrd="0" presId="urn:microsoft.com/office/officeart/2005/8/layout/hierarchy1"/>
    <dgm:cxn modelId="{F84C6986-11A3-B241-BF06-3B11E8FFBD62}" type="presParOf" srcId="{C203C5B5-AC2C-E140-9E51-AE7A86BD3BCE}" destId="{4369452B-6FAE-DD42-BEE7-70E9BAF628CB}" srcOrd="1" destOrd="0" presId="urn:microsoft.com/office/officeart/2005/8/layout/hierarchy1"/>
    <dgm:cxn modelId="{6B37C312-E906-B64E-8F52-A4E914708018}" type="presParOf" srcId="{4369452B-6FAE-DD42-BEE7-70E9BAF628CB}" destId="{A350908D-4BEC-7D48-919A-8637E92F3C7E}" srcOrd="0" destOrd="0" presId="urn:microsoft.com/office/officeart/2005/8/layout/hierarchy1"/>
    <dgm:cxn modelId="{8835E6E3-E423-D84A-9358-4BA9B11C0B05}" type="presParOf" srcId="{A350908D-4BEC-7D48-919A-8637E92F3C7E}" destId="{7752545C-C4C1-164D-94F6-91DF2B5D2B56}" srcOrd="0" destOrd="0" presId="urn:microsoft.com/office/officeart/2005/8/layout/hierarchy1"/>
    <dgm:cxn modelId="{A5DB26E3-E853-1C41-9D8B-DC69644EEFF0}" type="presParOf" srcId="{A350908D-4BEC-7D48-919A-8637E92F3C7E}" destId="{3651B37A-D60E-3542-8584-FADC370FBD36}" srcOrd="1" destOrd="0" presId="urn:microsoft.com/office/officeart/2005/8/layout/hierarchy1"/>
    <dgm:cxn modelId="{472D09E8-7470-5945-A521-D1052DE9904E}" type="presParOf" srcId="{4369452B-6FAE-DD42-BEE7-70E9BAF628CB}" destId="{23C4EE9E-6B08-C746-87EC-B15BEDE2C4FD}" srcOrd="1" destOrd="0" presId="urn:microsoft.com/office/officeart/2005/8/layout/hierarchy1"/>
    <dgm:cxn modelId="{62BFA359-1286-C54A-9208-5B156106772D}" type="presParOf" srcId="{23C4EE9E-6B08-C746-87EC-B15BEDE2C4FD}" destId="{98BBD313-50B8-0342-BDEC-5B082B0E9324}" srcOrd="0" destOrd="0" presId="urn:microsoft.com/office/officeart/2005/8/layout/hierarchy1"/>
    <dgm:cxn modelId="{363586F2-ADBB-4D42-9C61-6D04103A52AC}" type="presParOf" srcId="{23C4EE9E-6B08-C746-87EC-B15BEDE2C4FD}" destId="{9B2F06E4-3948-C04F-AD64-60EDB727404C}" srcOrd="1" destOrd="0" presId="urn:microsoft.com/office/officeart/2005/8/layout/hierarchy1"/>
    <dgm:cxn modelId="{60B2D960-AB35-AE40-8047-174B9E0A701B}" type="presParOf" srcId="{9B2F06E4-3948-C04F-AD64-60EDB727404C}" destId="{77F9914C-7A4A-0C42-9F5A-0C75CE2BE6B5}" srcOrd="0" destOrd="0" presId="urn:microsoft.com/office/officeart/2005/8/layout/hierarchy1"/>
    <dgm:cxn modelId="{41DC2D8E-D961-E241-ABED-1C0B94FA3B55}" type="presParOf" srcId="{77F9914C-7A4A-0C42-9F5A-0C75CE2BE6B5}" destId="{2F4DBC1E-C9BC-5C41-B707-264CE697D88C}" srcOrd="0" destOrd="0" presId="urn:microsoft.com/office/officeart/2005/8/layout/hierarchy1"/>
    <dgm:cxn modelId="{F2091C75-51E4-B04C-849C-437FA63C6B62}" type="presParOf" srcId="{77F9914C-7A4A-0C42-9F5A-0C75CE2BE6B5}" destId="{6B904BF9-D4BE-8C4C-8F13-6D041A192E28}" srcOrd="1" destOrd="0" presId="urn:microsoft.com/office/officeart/2005/8/layout/hierarchy1"/>
    <dgm:cxn modelId="{2EB532A9-3504-1F4F-951B-22755F522164}" type="presParOf" srcId="{9B2F06E4-3948-C04F-AD64-60EDB727404C}" destId="{EEA6BFD7-788A-AE4B-9C87-CEF1076770F5}" srcOrd="1" destOrd="0" presId="urn:microsoft.com/office/officeart/2005/8/layout/hierarchy1"/>
    <dgm:cxn modelId="{29536CF7-F319-3E41-A1BF-E4F112342AC3}" type="presParOf" srcId="{23C4EE9E-6B08-C746-87EC-B15BEDE2C4FD}" destId="{00287693-1DB2-8847-B9DB-C0A7B5AF7989}" srcOrd="2" destOrd="0" presId="urn:microsoft.com/office/officeart/2005/8/layout/hierarchy1"/>
    <dgm:cxn modelId="{B0503D49-9452-014B-A3E9-9090C240EAFC}" type="presParOf" srcId="{23C4EE9E-6B08-C746-87EC-B15BEDE2C4FD}" destId="{AB5CB82B-36C5-0F45-8765-D5EDE92599F3}" srcOrd="3" destOrd="0" presId="urn:microsoft.com/office/officeart/2005/8/layout/hierarchy1"/>
    <dgm:cxn modelId="{9AD6F841-B515-5C4B-991A-F120975B630C}" type="presParOf" srcId="{AB5CB82B-36C5-0F45-8765-D5EDE92599F3}" destId="{86A9EFDD-68AE-7145-A9A4-F2F41E55D0A5}" srcOrd="0" destOrd="0" presId="urn:microsoft.com/office/officeart/2005/8/layout/hierarchy1"/>
    <dgm:cxn modelId="{643BC946-F342-DA47-9B67-AA119E08433B}" type="presParOf" srcId="{86A9EFDD-68AE-7145-A9A4-F2F41E55D0A5}" destId="{22371A29-055D-2842-AEBA-B8BFF9DF979D}" srcOrd="0" destOrd="0" presId="urn:microsoft.com/office/officeart/2005/8/layout/hierarchy1"/>
    <dgm:cxn modelId="{8B03D98D-3774-D94D-878A-C4E7091A145E}" type="presParOf" srcId="{86A9EFDD-68AE-7145-A9A4-F2F41E55D0A5}" destId="{6965EACA-0213-C549-8536-BAE8570D5B6D}" srcOrd="1" destOrd="0" presId="urn:microsoft.com/office/officeart/2005/8/layout/hierarchy1"/>
    <dgm:cxn modelId="{7111AE3B-73B2-2447-8269-BBFD05397F8F}" type="presParOf" srcId="{AB5CB82B-36C5-0F45-8765-D5EDE92599F3}" destId="{9BBA92E8-4381-EE4F-B6EF-46D97FF42072}" srcOrd="1" destOrd="0" presId="urn:microsoft.com/office/officeart/2005/8/layout/hierarchy1"/>
    <dgm:cxn modelId="{F8717817-5237-C246-9933-1E53CE2B856A}" type="presParOf" srcId="{23C4EE9E-6B08-C746-87EC-B15BEDE2C4FD}" destId="{D273069A-18C3-0A45-9BF6-A1F94E3E1658}" srcOrd="4" destOrd="0" presId="urn:microsoft.com/office/officeart/2005/8/layout/hierarchy1"/>
    <dgm:cxn modelId="{8B4A94C5-1472-0A4D-B21A-8296835C959E}" type="presParOf" srcId="{23C4EE9E-6B08-C746-87EC-B15BEDE2C4FD}" destId="{5A60917A-FFF5-C445-A7E1-11F80C6EC4F7}" srcOrd="5" destOrd="0" presId="urn:microsoft.com/office/officeart/2005/8/layout/hierarchy1"/>
    <dgm:cxn modelId="{33859DA7-5C31-4449-88C5-638D2E794B7E}" type="presParOf" srcId="{5A60917A-FFF5-C445-A7E1-11F80C6EC4F7}" destId="{39426FC3-977E-1B46-9FA1-E9CDE987B902}" srcOrd="0" destOrd="0" presId="urn:microsoft.com/office/officeart/2005/8/layout/hierarchy1"/>
    <dgm:cxn modelId="{3A62818B-0ECF-314F-8F89-7606497228AF}" type="presParOf" srcId="{39426FC3-977E-1B46-9FA1-E9CDE987B902}" destId="{CF85A2EE-ED5C-184A-B3AA-A98AFB85B257}" srcOrd="0" destOrd="0" presId="urn:microsoft.com/office/officeart/2005/8/layout/hierarchy1"/>
    <dgm:cxn modelId="{2A06FCC4-C33C-B94E-8FF9-BFE0EDBA7256}" type="presParOf" srcId="{39426FC3-977E-1B46-9FA1-E9CDE987B902}" destId="{C0560494-FDB6-3740-8CC7-1420F965CDE8}" srcOrd="1" destOrd="0" presId="urn:microsoft.com/office/officeart/2005/8/layout/hierarchy1"/>
    <dgm:cxn modelId="{E7EFA351-8A06-FF45-87C0-FB95D5300D00}" type="presParOf" srcId="{5A60917A-FFF5-C445-A7E1-11F80C6EC4F7}" destId="{0F02B84F-914D-8D40-8549-F5D574045E74}" srcOrd="1" destOrd="0" presId="urn:microsoft.com/office/officeart/2005/8/layout/hierarchy1"/>
    <dgm:cxn modelId="{C9C9EA3E-2C1B-E647-8299-3B7D42A7DDE6}" type="presParOf" srcId="{C203C5B5-AC2C-E140-9E51-AE7A86BD3BCE}" destId="{1F16E994-5A2D-C84C-AD2B-3B1A4A5313FA}" srcOrd="2" destOrd="0" presId="urn:microsoft.com/office/officeart/2005/8/layout/hierarchy1"/>
    <dgm:cxn modelId="{B836A3E4-8C47-3C49-89AD-9B1DA25D4186}" type="presParOf" srcId="{C203C5B5-AC2C-E140-9E51-AE7A86BD3BCE}" destId="{F4BFA12F-E247-3E4C-825F-DA54BEB835F5}" srcOrd="3" destOrd="0" presId="urn:microsoft.com/office/officeart/2005/8/layout/hierarchy1"/>
    <dgm:cxn modelId="{B586E270-9B45-ED46-8694-A0C88469B81C}" type="presParOf" srcId="{F4BFA12F-E247-3E4C-825F-DA54BEB835F5}" destId="{8AFD6EF4-F984-F649-8498-CE8DA478ADAD}" srcOrd="0" destOrd="0" presId="urn:microsoft.com/office/officeart/2005/8/layout/hierarchy1"/>
    <dgm:cxn modelId="{F92F5CED-F723-1B4A-ABF4-26B037945C9F}" type="presParOf" srcId="{8AFD6EF4-F984-F649-8498-CE8DA478ADAD}" destId="{4B7A4CD8-D25B-174E-94C8-11AA92075E25}" srcOrd="0" destOrd="0" presId="urn:microsoft.com/office/officeart/2005/8/layout/hierarchy1"/>
    <dgm:cxn modelId="{F0B47E0D-01F4-5D43-92EF-94DE26120A24}" type="presParOf" srcId="{8AFD6EF4-F984-F649-8498-CE8DA478ADAD}" destId="{A51862B7-8BD5-D641-AFE3-21401C728DBA}" srcOrd="1" destOrd="0" presId="urn:microsoft.com/office/officeart/2005/8/layout/hierarchy1"/>
    <dgm:cxn modelId="{90DE6131-E2BB-9E43-860B-136DCE3E2F8A}" type="presParOf" srcId="{F4BFA12F-E247-3E4C-825F-DA54BEB835F5}" destId="{462EBA33-0AD2-DD4D-BFE3-546469303663}" srcOrd="1" destOrd="0" presId="urn:microsoft.com/office/officeart/2005/8/layout/hierarchy1"/>
    <dgm:cxn modelId="{7DD0342E-5BC1-5249-8F42-7E05BC95BF5B}" type="presParOf" srcId="{462EBA33-0AD2-DD4D-BFE3-546469303663}" destId="{78AC26F1-9F1A-7D4C-8BF5-6E3DC97DECFB}" srcOrd="0" destOrd="0" presId="urn:microsoft.com/office/officeart/2005/8/layout/hierarchy1"/>
    <dgm:cxn modelId="{3A4116EA-BD00-554C-B1FA-ABDF0668A41C}" type="presParOf" srcId="{462EBA33-0AD2-DD4D-BFE3-546469303663}" destId="{81F0DFF2-EA7F-8649-9EC2-AD8AA78A4F99}" srcOrd="1" destOrd="0" presId="urn:microsoft.com/office/officeart/2005/8/layout/hierarchy1"/>
    <dgm:cxn modelId="{BB9BFCD0-F856-5741-A995-1B490A8CEF95}" type="presParOf" srcId="{81F0DFF2-EA7F-8649-9EC2-AD8AA78A4F99}" destId="{D4E5EE2A-3822-9B4C-959C-1BBC7C16EDB7}" srcOrd="0" destOrd="0" presId="urn:microsoft.com/office/officeart/2005/8/layout/hierarchy1"/>
    <dgm:cxn modelId="{5F30A786-6442-BD4E-A72D-7976B19EF110}" type="presParOf" srcId="{D4E5EE2A-3822-9B4C-959C-1BBC7C16EDB7}" destId="{9BAA1985-6948-CF4D-B53F-4E66445925AB}" srcOrd="0" destOrd="0" presId="urn:microsoft.com/office/officeart/2005/8/layout/hierarchy1"/>
    <dgm:cxn modelId="{C0C0CB1C-2591-C64E-884E-957C3E41DB0A}" type="presParOf" srcId="{D4E5EE2A-3822-9B4C-959C-1BBC7C16EDB7}" destId="{5A88511F-05D9-9C45-B3AC-16DD9A7B0CF5}" srcOrd="1" destOrd="0" presId="urn:microsoft.com/office/officeart/2005/8/layout/hierarchy1"/>
    <dgm:cxn modelId="{433523B1-433A-0242-83E1-59925703A202}" type="presParOf" srcId="{81F0DFF2-EA7F-8649-9EC2-AD8AA78A4F99}" destId="{CB2AA6E0-2CCF-0B46-AC26-5E70B91065E9}" srcOrd="1" destOrd="0" presId="urn:microsoft.com/office/officeart/2005/8/layout/hierarchy1"/>
    <dgm:cxn modelId="{B210C6F8-02D6-D947-A58A-E4DDDE795229}" type="presParOf" srcId="{462EBA33-0AD2-DD4D-BFE3-546469303663}" destId="{F740C63A-350D-0341-9E01-7313043BD714}" srcOrd="2" destOrd="0" presId="urn:microsoft.com/office/officeart/2005/8/layout/hierarchy1"/>
    <dgm:cxn modelId="{E5090BF8-D16D-2249-BED1-50DBFBD9EF8F}" type="presParOf" srcId="{462EBA33-0AD2-DD4D-BFE3-546469303663}" destId="{F46EFD8D-7014-A041-97CA-E4D2417E7405}" srcOrd="3" destOrd="0" presId="urn:microsoft.com/office/officeart/2005/8/layout/hierarchy1"/>
    <dgm:cxn modelId="{1D071491-E06A-D34D-90A8-2095DBFD8028}" type="presParOf" srcId="{F46EFD8D-7014-A041-97CA-E4D2417E7405}" destId="{F8F99A49-6CFE-9A44-83EA-9D587AC5433F}" srcOrd="0" destOrd="0" presId="urn:microsoft.com/office/officeart/2005/8/layout/hierarchy1"/>
    <dgm:cxn modelId="{FAA11C44-C32F-564C-AB86-1C4F4F82FE0C}" type="presParOf" srcId="{F8F99A49-6CFE-9A44-83EA-9D587AC5433F}" destId="{45326279-7CFF-1D40-BCEA-A17D9D62F8C0}" srcOrd="0" destOrd="0" presId="urn:microsoft.com/office/officeart/2005/8/layout/hierarchy1"/>
    <dgm:cxn modelId="{E3F8CDBD-A611-174B-9F12-55551D81478F}" type="presParOf" srcId="{F8F99A49-6CFE-9A44-83EA-9D587AC5433F}" destId="{125C6397-AC82-144E-9474-654306CEDCDF}" srcOrd="1" destOrd="0" presId="urn:microsoft.com/office/officeart/2005/8/layout/hierarchy1"/>
    <dgm:cxn modelId="{F4BCDE39-1BE6-474A-AA79-017E31BF6FDE}" type="presParOf" srcId="{F46EFD8D-7014-A041-97CA-E4D2417E7405}" destId="{6DDAF8D8-8A4F-3345-ACE6-D083697239FD}" srcOrd="1" destOrd="0" presId="urn:microsoft.com/office/officeart/2005/8/layout/hierarchy1"/>
    <dgm:cxn modelId="{3FD6ED89-F83C-5F45-9EA1-AE067C8E5FCD}" type="presParOf" srcId="{462EBA33-0AD2-DD4D-BFE3-546469303663}" destId="{B58BD1FD-BA15-7844-9D67-45D451F92763}" srcOrd="4" destOrd="0" presId="urn:microsoft.com/office/officeart/2005/8/layout/hierarchy1"/>
    <dgm:cxn modelId="{D40E8438-6270-024B-A10D-F3301BDA0CDA}" type="presParOf" srcId="{462EBA33-0AD2-DD4D-BFE3-546469303663}" destId="{2F9CCE79-35B1-9249-AB22-876E206FF81C}" srcOrd="5" destOrd="0" presId="urn:microsoft.com/office/officeart/2005/8/layout/hierarchy1"/>
    <dgm:cxn modelId="{20337832-4DF6-0147-B9FC-59701AF99E52}" type="presParOf" srcId="{2F9CCE79-35B1-9249-AB22-876E206FF81C}" destId="{623D84E3-8156-EA47-98C7-768AACD0BC69}" srcOrd="0" destOrd="0" presId="urn:microsoft.com/office/officeart/2005/8/layout/hierarchy1"/>
    <dgm:cxn modelId="{27983B4F-ED25-094B-B33D-3B3AF42074F6}" type="presParOf" srcId="{623D84E3-8156-EA47-98C7-768AACD0BC69}" destId="{6157BED2-512C-3349-827A-BAE21F31C5CD}" srcOrd="0" destOrd="0" presId="urn:microsoft.com/office/officeart/2005/8/layout/hierarchy1"/>
    <dgm:cxn modelId="{BF5F56D4-00D9-DC44-9568-85AA1B534EA6}" type="presParOf" srcId="{623D84E3-8156-EA47-98C7-768AACD0BC69}" destId="{94FCCF82-4D2A-2440-A5C9-0940338EE3B2}" srcOrd="1" destOrd="0" presId="urn:microsoft.com/office/officeart/2005/8/layout/hierarchy1"/>
    <dgm:cxn modelId="{7C5A0BCA-51E0-F142-966E-C70B54C5B14A}" type="presParOf" srcId="{2F9CCE79-35B1-9249-AB22-876E206FF81C}" destId="{5BA43A6E-E11E-3245-8A85-E66A8CAD7B0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DE00E13-614B-BB43-BCE8-0EED837236D6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055CA5-4C1E-A146-9C3A-13623C9B19A3}">
      <dgm:prSet phldrT="[Text]"/>
      <dgm:spPr/>
      <dgm:t>
        <a:bodyPr/>
        <a:lstStyle/>
        <a:p>
          <a:r>
            <a:rPr lang="en-US" dirty="0" err="1"/>
            <a:t>Defeitos</a:t>
          </a:r>
          <a:r>
            <a:rPr lang="en-US" dirty="0"/>
            <a:t> </a:t>
          </a:r>
          <a:r>
            <a:rPr lang="en-US" dirty="0" err="1"/>
            <a:t>Processuais</a:t>
          </a:r>
          <a:endParaRPr lang="en-US" dirty="0"/>
        </a:p>
      </dgm:t>
    </dgm:pt>
    <dgm:pt modelId="{2636ACB9-9F60-6C4A-9CFF-539B499B3642}" type="parTrans" cxnId="{D5EA79B9-F266-F248-94C7-56B1FADF5DC9}">
      <dgm:prSet/>
      <dgm:spPr/>
      <dgm:t>
        <a:bodyPr/>
        <a:lstStyle/>
        <a:p>
          <a:endParaRPr lang="en-US"/>
        </a:p>
      </dgm:t>
    </dgm:pt>
    <dgm:pt modelId="{972BA50D-5201-6E4C-AFE0-C2BF9C4A88EC}" type="sibTrans" cxnId="{D5EA79B9-F266-F248-94C7-56B1FADF5DC9}">
      <dgm:prSet/>
      <dgm:spPr/>
      <dgm:t>
        <a:bodyPr/>
        <a:lstStyle/>
        <a:p>
          <a:endParaRPr lang="en-US"/>
        </a:p>
      </dgm:t>
    </dgm:pt>
    <dgm:pt modelId="{84F0AF2A-B4C8-9441-837E-692D2AF15EA6}">
      <dgm:prSet phldrT="[Text]"/>
      <dgm:spPr/>
      <dgm:t>
        <a:bodyPr/>
        <a:lstStyle/>
        <a:p>
          <a:r>
            <a:rPr lang="en-US" dirty="0" err="1"/>
            <a:t>Indeferimento</a:t>
          </a:r>
          <a:r>
            <a:rPr lang="en-US" dirty="0"/>
            <a:t> da </a:t>
          </a:r>
          <a:r>
            <a:rPr lang="en-US" dirty="0" err="1"/>
            <a:t>Petição</a:t>
          </a:r>
          <a:r>
            <a:rPr lang="en-US" dirty="0"/>
            <a:t> </a:t>
          </a:r>
          <a:r>
            <a:rPr lang="en-US" dirty="0" err="1"/>
            <a:t>Inicial</a:t>
          </a:r>
          <a:endParaRPr lang="en-US" dirty="0"/>
        </a:p>
      </dgm:t>
    </dgm:pt>
    <dgm:pt modelId="{DDCC4157-6874-144D-96A6-E55F6606F5D2}" type="parTrans" cxnId="{5078D9D4-1452-5144-A753-8B3454C42701}">
      <dgm:prSet/>
      <dgm:spPr/>
      <dgm:t>
        <a:bodyPr/>
        <a:lstStyle/>
        <a:p>
          <a:endParaRPr lang="en-US"/>
        </a:p>
      </dgm:t>
    </dgm:pt>
    <dgm:pt modelId="{5F02AD59-A75F-6D4F-9C69-1CCA3E0D0A01}" type="sibTrans" cxnId="{5078D9D4-1452-5144-A753-8B3454C42701}">
      <dgm:prSet/>
      <dgm:spPr/>
      <dgm:t>
        <a:bodyPr/>
        <a:lstStyle/>
        <a:p>
          <a:endParaRPr lang="en-US"/>
        </a:p>
      </dgm:t>
    </dgm:pt>
    <dgm:pt modelId="{6BB69CD2-3043-D84F-9B9E-DE8B1D1ADC79}">
      <dgm:prSet phldrT="[Text]"/>
      <dgm:spPr/>
      <dgm:t>
        <a:bodyPr/>
        <a:lstStyle/>
        <a:p>
          <a:r>
            <a:rPr lang="en-US" dirty="0" err="1"/>
            <a:t>Pressupostos</a:t>
          </a:r>
          <a:r>
            <a:rPr lang="en-US" dirty="0"/>
            <a:t> </a:t>
          </a:r>
          <a:r>
            <a:rPr lang="en-US" dirty="0" err="1"/>
            <a:t>Processuais</a:t>
          </a:r>
          <a:endParaRPr lang="en-US" dirty="0"/>
        </a:p>
      </dgm:t>
    </dgm:pt>
    <dgm:pt modelId="{7435166B-2D07-4A41-96F7-307EAB7235CE}" type="parTrans" cxnId="{7082435F-6F3C-E14E-B8BA-8962BE9982D1}">
      <dgm:prSet/>
      <dgm:spPr/>
      <dgm:t>
        <a:bodyPr/>
        <a:lstStyle/>
        <a:p>
          <a:endParaRPr lang="en-US"/>
        </a:p>
      </dgm:t>
    </dgm:pt>
    <dgm:pt modelId="{7A5C77A5-4123-8D41-9244-06CFAAEFFD4A}" type="sibTrans" cxnId="{7082435F-6F3C-E14E-B8BA-8962BE9982D1}">
      <dgm:prSet/>
      <dgm:spPr/>
      <dgm:t>
        <a:bodyPr/>
        <a:lstStyle/>
        <a:p>
          <a:endParaRPr lang="en-US"/>
        </a:p>
      </dgm:t>
    </dgm:pt>
    <dgm:pt modelId="{10E76BD1-A561-9F46-B87C-02C3722200DB}">
      <dgm:prSet phldrT="[Text]"/>
      <dgm:spPr/>
      <dgm:t>
        <a:bodyPr/>
        <a:lstStyle/>
        <a:p>
          <a:r>
            <a:rPr lang="en-US" dirty="0" err="1"/>
            <a:t>Abandono</a:t>
          </a:r>
          <a:r>
            <a:rPr lang="en-US" dirty="0"/>
            <a:t> </a:t>
          </a:r>
          <a:r>
            <a:rPr lang="en-US" dirty="0" err="1"/>
            <a:t>Processual</a:t>
          </a:r>
          <a:endParaRPr lang="en-US" dirty="0"/>
        </a:p>
      </dgm:t>
    </dgm:pt>
    <dgm:pt modelId="{511F160D-E468-784B-8607-39607570CEB3}" type="parTrans" cxnId="{C73FACF6-25A9-0A4A-93B9-389683964606}">
      <dgm:prSet/>
      <dgm:spPr/>
      <dgm:t>
        <a:bodyPr/>
        <a:lstStyle/>
        <a:p>
          <a:endParaRPr lang="en-US"/>
        </a:p>
      </dgm:t>
    </dgm:pt>
    <dgm:pt modelId="{2977CE9C-8FAC-DB4F-9D62-3F7FB80C2C9F}" type="sibTrans" cxnId="{C73FACF6-25A9-0A4A-93B9-389683964606}">
      <dgm:prSet/>
      <dgm:spPr/>
      <dgm:t>
        <a:bodyPr/>
        <a:lstStyle/>
        <a:p>
          <a:endParaRPr lang="en-US"/>
        </a:p>
      </dgm:t>
    </dgm:pt>
    <dgm:pt modelId="{76220E10-53AC-AF4A-84E1-888148B27A14}">
      <dgm:prSet phldrT="[Text]"/>
      <dgm:spPr/>
      <dgm:t>
        <a:bodyPr/>
        <a:lstStyle/>
        <a:p>
          <a:r>
            <a:rPr lang="en-US" dirty="0"/>
            <a:t>Unilateral</a:t>
          </a:r>
        </a:p>
      </dgm:t>
    </dgm:pt>
    <dgm:pt modelId="{7CDD6EC7-9ADF-134B-9EF3-4F748BDA24BD}" type="parTrans" cxnId="{5A6D1507-72DE-C849-B2C8-379ED38DF049}">
      <dgm:prSet/>
      <dgm:spPr/>
      <dgm:t>
        <a:bodyPr/>
        <a:lstStyle/>
        <a:p>
          <a:endParaRPr lang="en-US"/>
        </a:p>
      </dgm:t>
    </dgm:pt>
    <dgm:pt modelId="{538EB022-0404-A348-ACF8-D8967C21817C}" type="sibTrans" cxnId="{5A6D1507-72DE-C849-B2C8-379ED38DF049}">
      <dgm:prSet/>
      <dgm:spPr/>
      <dgm:t>
        <a:bodyPr/>
        <a:lstStyle/>
        <a:p>
          <a:endParaRPr lang="en-US"/>
        </a:p>
      </dgm:t>
    </dgm:pt>
    <dgm:pt modelId="{CF716649-93D0-3749-BC5D-EB5435D03540}">
      <dgm:prSet phldrT="[Text]"/>
      <dgm:spPr/>
      <dgm:t>
        <a:bodyPr/>
        <a:lstStyle/>
        <a:p>
          <a:r>
            <a:rPr lang="en-US" dirty="0"/>
            <a:t>Bilateral</a:t>
          </a:r>
        </a:p>
      </dgm:t>
    </dgm:pt>
    <dgm:pt modelId="{EDDC2755-1BF2-F74E-BFC8-21070375DD81}" type="parTrans" cxnId="{2FD54576-D765-9E4C-A70F-DC9A914E54FF}">
      <dgm:prSet/>
      <dgm:spPr/>
      <dgm:t>
        <a:bodyPr/>
        <a:lstStyle/>
        <a:p>
          <a:endParaRPr lang="en-US"/>
        </a:p>
      </dgm:t>
    </dgm:pt>
    <dgm:pt modelId="{D0A78367-677D-0641-9723-B12ACAF95C4A}" type="sibTrans" cxnId="{2FD54576-D765-9E4C-A70F-DC9A914E54FF}">
      <dgm:prSet/>
      <dgm:spPr/>
      <dgm:t>
        <a:bodyPr/>
        <a:lstStyle/>
        <a:p>
          <a:endParaRPr lang="en-US"/>
        </a:p>
      </dgm:t>
    </dgm:pt>
    <dgm:pt modelId="{C13202A6-FB01-0D4C-90D0-5D77BDFD7248}">
      <dgm:prSet phldrT="[Text]"/>
      <dgm:spPr/>
      <dgm:t>
        <a:bodyPr/>
        <a:lstStyle/>
        <a:p>
          <a:r>
            <a:rPr lang="en-US" dirty="0" err="1"/>
            <a:t>Desistência</a:t>
          </a:r>
          <a:r>
            <a:rPr lang="en-US" dirty="0"/>
            <a:t> e </a:t>
          </a:r>
          <a:r>
            <a:rPr lang="en-US" dirty="0" err="1"/>
            <a:t>Morte</a:t>
          </a:r>
          <a:endParaRPr lang="en-US" dirty="0"/>
        </a:p>
      </dgm:t>
    </dgm:pt>
    <dgm:pt modelId="{266D7597-ED4B-1343-8955-B2A0C7CE5F39}" type="parTrans" cxnId="{C6EA508D-D675-E343-B1B2-CC7AFAD669EF}">
      <dgm:prSet/>
      <dgm:spPr/>
      <dgm:t>
        <a:bodyPr/>
        <a:lstStyle/>
        <a:p>
          <a:endParaRPr lang="en-US"/>
        </a:p>
      </dgm:t>
    </dgm:pt>
    <dgm:pt modelId="{EA46F93B-71AA-5845-A2A3-0EBD962DA14D}" type="sibTrans" cxnId="{C6EA508D-D675-E343-B1B2-CC7AFAD669EF}">
      <dgm:prSet/>
      <dgm:spPr/>
      <dgm:t>
        <a:bodyPr/>
        <a:lstStyle/>
        <a:p>
          <a:endParaRPr lang="en-US"/>
        </a:p>
      </dgm:t>
    </dgm:pt>
    <dgm:pt modelId="{D38031CB-1169-A649-AF44-A88C4F4AE830}">
      <dgm:prSet phldrT="[Text]"/>
      <dgm:spPr/>
      <dgm:t>
        <a:bodyPr/>
        <a:lstStyle/>
        <a:p>
          <a:r>
            <a:rPr lang="en-US" dirty="0" err="1"/>
            <a:t>Convenção</a:t>
          </a:r>
          <a:r>
            <a:rPr lang="en-US" dirty="0"/>
            <a:t> de </a:t>
          </a:r>
          <a:r>
            <a:rPr lang="en-US" dirty="0" err="1"/>
            <a:t>Arbitragem</a:t>
          </a:r>
          <a:endParaRPr lang="en-US" dirty="0"/>
        </a:p>
      </dgm:t>
    </dgm:pt>
    <dgm:pt modelId="{B88B70ED-DA88-FF4C-B9FA-6A5F6B8720C6}" type="parTrans" cxnId="{49FC96E0-C69C-2847-BD9C-3E39BDC31D60}">
      <dgm:prSet/>
      <dgm:spPr/>
      <dgm:t>
        <a:bodyPr/>
        <a:lstStyle/>
        <a:p>
          <a:endParaRPr lang="en-US"/>
        </a:p>
      </dgm:t>
    </dgm:pt>
    <dgm:pt modelId="{DE7006DD-D97B-534B-99F2-90080C59E29F}" type="sibTrans" cxnId="{49FC96E0-C69C-2847-BD9C-3E39BDC31D60}">
      <dgm:prSet/>
      <dgm:spPr/>
      <dgm:t>
        <a:bodyPr/>
        <a:lstStyle/>
        <a:p>
          <a:endParaRPr lang="en-US"/>
        </a:p>
      </dgm:t>
    </dgm:pt>
    <dgm:pt modelId="{29CED991-0CFA-A74B-881D-741E9698C0E2}">
      <dgm:prSet phldrT="[Text]"/>
      <dgm:spPr/>
      <dgm:t>
        <a:bodyPr/>
        <a:lstStyle/>
        <a:p>
          <a:r>
            <a:rPr lang="en-US" dirty="0" err="1"/>
            <a:t>Litispendência</a:t>
          </a:r>
          <a:r>
            <a:rPr lang="en-US" dirty="0"/>
            <a:t>, </a:t>
          </a:r>
          <a:r>
            <a:rPr lang="en-US" dirty="0" err="1"/>
            <a:t>Coisa</a:t>
          </a:r>
          <a:r>
            <a:rPr lang="en-US" dirty="0"/>
            <a:t> </a:t>
          </a:r>
          <a:r>
            <a:rPr lang="en-US" dirty="0" err="1"/>
            <a:t>Julgada</a:t>
          </a:r>
          <a:r>
            <a:rPr lang="en-US" dirty="0"/>
            <a:t> e </a:t>
          </a:r>
          <a:r>
            <a:rPr lang="en-US" dirty="0" err="1"/>
            <a:t>Perempção</a:t>
          </a:r>
          <a:endParaRPr lang="en-US" dirty="0"/>
        </a:p>
      </dgm:t>
    </dgm:pt>
    <dgm:pt modelId="{49AAC132-63CD-7D49-91D8-4A4D91C7C689}" type="parTrans" cxnId="{FCC97BA4-CBE7-2048-9034-5DA486BF3EB3}">
      <dgm:prSet/>
      <dgm:spPr/>
      <dgm:t>
        <a:bodyPr/>
        <a:lstStyle/>
        <a:p>
          <a:endParaRPr lang="en-US"/>
        </a:p>
      </dgm:t>
    </dgm:pt>
    <dgm:pt modelId="{694BECE1-AC51-3B4C-A06F-DBA3EF0C4CD6}" type="sibTrans" cxnId="{FCC97BA4-CBE7-2048-9034-5DA486BF3EB3}">
      <dgm:prSet/>
      <dgm:spPr/>
      <dgm:t>
        <a:bodyPr/>
        <a:lstStyle/>
        <a:p>
          <a:endParaRPr lang="en-US"/>
        </a:p>
      </dgm:t>
    </dgm:pt>
    <dgm:pt modelId="{E3E0CCBC-519A-6A45-B2BB-6D623F8FE4F0}">
      <dgm:prSet phldrT="[Text]"/>
      <dgm:spPr/>
      <dgm:t>
        <a:bodyPr/>
        <a:lstStyle/>
        <a:p>
          <a:r>
            <a:rPr lang="en-US" dirty="0" err="1"/>
            <a:t>Interesse</a:t>
          </a:r>
          <a:r>
            <a:rPr lang="en-US" dirty="0"/>
            <a:t> e </a:t>
          </a:r>
          <a:r>
            <a:rPr lang="en-US" dirty="0" err="1"/>
            <a:t>Legitimidade</a:t>
          </a:r>
          <a:endParaRPr lang="en-US" dirty="0"/>
        </a:p>
      </dgm:t>
    </dgm:pt>
    <dgm:pt modelId="{89EDD5FB-24D0-854C-A2E4-978C017D3E4C}" type="parTrans" cxnId="{A0130542-7B1A-6F46-AC8F-A25DE9C02ED2}">
      <dgm:prSet/>
      <dgm:spPr/>
      <dgm:t>
        <a:bodyPr/>
        <a:lstStyle/>
        <a:p>
          <a:endParaRPr lang="en-US"/>
        </a:p>
      </dgm:t>
    </dgm:pt>
    <dgm:pt modelId="{1858C0CE-93AC-FE44-A6CE-C841CB534A12}" type="sibTrans" cxnId="{A0130542-7B1A-6F46-AC8F-A25DE9C02ED2}">
      <dgm:prSet/>
      <dgm:spPr/>
      <dgm:t>
        <a:bodyPr/>
        <a:lstStyle/>
        <a:p>
          <a:endParaRPr lang="en-US"/>
        </a:p>
      </dgm:t>
    </dgm:pt>
    <dgm:pt modelId="{7076F19D-B3ED-5743-B39A-34A5679C8FCA}">
      <dgm:prSet phldrT="[Text]"/>
      <dgm:spPr/>
      <dgm:t>
        <a:bodyPr/>
        <a:lstStyle/>
        <a:p>
          <a:r>
            <a:rPr lang="en-US" dirty="0" err="1"/>
            <a:t>Pressupostos</a:t>
          </a:r>
          <a:r>
            <a:rPr lang="en-US" dirty="0"/>
            <a:t> </a:t>
          </a:r>
          <a:r>
            <a:rPr lang="en-US" dirty="0" err="1"/>
            <a:t>Negativos</a:t>
          </a:r>
          <a:endParaRPr lang="en-US" dirty="0"/>
        </a:p>
      </dgm:t>
    </dgm:pt>
    <dgm:pt modelId="{0430E813-4AD7-D745-9BC3-080392EA59EA}" type="parTrans" cxnId="{338C90BC-7E2A-A540-99D2-06B860F29831}">
      <dgm:prSet/>
      <dgm:spPr/>
      <dgm:t>
        <a:bodyPr/>
        <a:lstStyle/>
        <a:p>
          <a:endParaRPr lang="en-US"/>
        </a:p>
      </dgm:t>
    </dgm:pt>
    <dgm:pt modelId="{54982FA1-1BEC-104E-8515-140078A0BE73}" type="sibTrans" cxnId="{338C90BC-7E2A-A540-99D2-06B860F29831}">
      <dgm:prSet/>
      <dgm:spPr/>
      <dgm:t>
        <a:bodyPr/>
        <a:lstStyle/>
        <a:p>
          <a:endParaRPr lang="en-US"/>
        </a:p>
      </dgm:t>
    </dgm:pt>
    <dgm:pt modelId="{BE22211C-FB23-5544-ACE3-997D5B88A6D4}" type="pres">
      <dgm:prSet presAssocID="{ADE00E13-614B-BB43-BCE8-0EED837236D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7D772FA-BAA8-DA49-8A66-5226CC5CB24B}" type="pres">
      <dgm:prSet presAssocID="{46055CA5-4C1E-A146-9C3A-13623C9B19A3}" presName="linNode" presStyleCnt="0"/>
      <dgm:spPr/>
    </dgm:pt>
    <dgm:pt modelId="{F1BBE464-4A0C-6845-BA8B-70415A5704D5}" type="pres">
      <dgm:prSet presAssocID="{46055CA5-4C1E-A146-9C3A-13623C9B19A3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AEB72E6-CF25-4C4E-A866-B9DD17E8A84C}" type="pres">
      <dgm:prSet presAssocID="{46055CA5-4C1E-A146-9C3A-13623C9B19A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677F4B2-3FB4-F842-B553-AEC97E3B0C56}" type="pres">
      <dgm:prSet presAssocID="{972BA50D-5201-6E4C-AFE0-C2BF9C4A88EC}" presName="sp" presStyleCnt="0"/>
      <dgm:spPr/>
    </dgm:pt>
    <dgm:pt modelId="{774E9549-A6ED-6E4C-B938-AC4AF3295284}" type="pres">
      <dgm:prSet presAssocID="{10E76BD1-A561-9F46-B87C-02C3722200DB}" presName="linNode" presStyleCnt="0"/>
      <dgm:spPr/>
    </dgm:pt>
    <dgm:pt modelId="{97361C54-4940-114E-8A8B-FAD938468D24}" type="pres">
      <dgm:prSet presAssocID="{10E76BD1-A561-9F46-B87C-02C3722200DB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4374898-B0B8-FB41-A5E3-5AD594F3D8C9}" type="pres">
      <dgm:prSet presAssocID="{10E76BD1-A561-9F46-B87C-02C3722200DB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4F9B571-4072-334F-9B09-FED6F8262A36}" type="pres">
      <dgm:prSet presAssocID="{2977CE9C-8FAC-DB4F-9D62-3F7FB80C2C9F}" presName="sp" presStyleCnt="0"/>
      <dgm:spPr/>
    </dgm:pt>
    <dgm:pt modelId="{B7545647-D581-B74A-8693-23835D0A4BB4}" type="pres">
      <dgm:prSet presAssocID="{C13202A6-FB01-0D4C-90D0-5D77BDFD7248}" presName="linNode" presStyleCnt="0"/>
      <dgm:spPr/>
    </dgm:pt>
    <dgm:pt modelId="{4EB5FBA0-B698-BE4C-9829-EAE13CEF3761}" type="pres">
      <dgm:prSet presAssocID="{C13202A6-FB01-0D4C-90D0-5D77BDFD7248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C923EFD-0FB1-504B-A022-8F050D4E3DD8}" type="pres">
      <dgm:prSet presAssocID="{EA46F93B-71AA-5845-A2A3-0EBD962DA14D}" presName="sp" presStyleCnt="0"/>
      <dgm:spPr/>
    </dgm:pt>
    <dgm:pt modelId="{DA3C7CF4-268B-1343-AFF7-A10248E19051}" type="pres">
      <dgm:prSet presAssocID="{7076F19D-B3ED-5743-B39A-34A5679C8FCA}" presName="linNode" presStyleCnt="0"/>
      <dgm:spPr/>
    </dgm:pt>
    <dgm:pt modelId="{B87FF82C-F19C-0840-8CA4-26C467C61BCE}" type="pres">
      <dgm:prSet presAssocID="{7076F19D-B3ED-5743-B39A-34A5679C8FCA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5784CD5-B574-964F-BEFD-5CDC38DF32F0}" type="pres">
      <dgm:prSet presAssocID="{7076F19D-B3ED-5743-B39A-34A5679C8FCA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E6C583B-4675-3C43-9119-C6E979E928E2}" type="presOf" srcId="{7076F19D-B3ED-5743-B39A-34A5679C8FCA}" destId="{B87FF82C-F19C-0840-8CA4-26C467C61BCE}" srcOrd="0" destOrd="0" presId="urn:microsoft.com/office/officeart/2005/8/layout/vList5"/>
    <dgm:cxn modelId="{DCC27A1A-C39A-B442-9108-B238D970C8DD}" type="presOf" srcId="{29CED991-0CFA-A74B-881D-741E9698C0E2}" destId="{85784CD5-B574-964F-BEFD-5CDC38DF32F0}" srcOrd="0" destOrd="1" presId="urn:microsoft.com/office/officeart/2005/8/layout/vList5"/>
    <dgm:cxn modelId="{49FC96E0-C69C-2847-BD9C-3E39BDC31D60}" srcId="{7076F19D-B3ED-5743-B39A-34A5679C8FCA}" destId="{D38031CB-1169-A649-AF44-A88C4F4AE830}" srcOrd="0" destOrd="0" parTransId="{B88B70ED-DA88-FF4C-B9FA-6A5F6B8720C6}" sibTransId="{DE7006DD-D97B-534B-99F2-90080C59E29F}"/>
    <dgm:cxn modelId="{5078D9D4-1452-5144-A753-8B3454C42701}" srcId="{46055CA5-4C1E-A146-9C3A-13623C9B19A3}" destId="{84F0AF2A-B4C8-9441-837E-692D2AF15EA6}" srcOrd="0" destOrd="0" parTransId="{DDCC4157-6874-144D-96A6-E55F6606F5D2}" sibTransId="{5F02AD59-A75F-6D4F-9C69-1CCA3E0D0A01}"/>
    <dgm:cxn modelId="{1413CFF7-7AB2-B344-A808-CB5CE69BEE57}" type="presOf" srcId="{76220E10-53AC-AF4A-84E1-888148B27A14}" destId="{C4374898-B0B8-FB41-A5E3-5AD594F3D8C9}" srcOrd="0" destOrd="0" presId="urn:microsoft.com/office/officeart/2005/8/layout/vList5"/>
    <dgm:cxn modelId="{110E5B8D-A865-3D4C-B392-4C9E162FEF4D}" type="presOf" srcId="{6BB69CD2-3043-D84F-9B9E-DE8B1D1ADC79}" destId="{1AEB72E6-CF25-4C4E-A866-B9DD17E8A84C}" srcOrd="0" destOrd="1" presId="urn:microsoft.com/office/officeart/2005/8/layout/vList5"/>
    <dgm:cxn modelId="{0188DEAF-2399-314C-9D45-A65B63BDDB7D}" type="presOf" srcId="{84F0AF2A-B4C8-9441-837E-692D2AF15EA6}" destId="{1AEB72E6-CF25-4C4E-A866-B9DD17E8A84C}" srcOrd="0" destOrd="0" presId="urn:microsoft.com/office/officeart/2005/8/layout/vList5"/>
    <dgm:cxn modelId="{338C90BC-7E2A-A540-99D2-06B860F29831}" srcId="{ADE00E13-614B-BB43-BCE8-0EED837236D6}" destId="{7076F19D-B3ED-5743-B39A-34A5679C8FCA}" srcOrd="3" destOrd="0" parTransId="{0430E813-4AD7-D745-9BC3-080392EA59EA}" sibTransId="{54982FA1-1BEC-104E-8515-140078A0BE73}"/>
    <dgm:cxn modelId="{41FB48BA-012C-5246-88C9-D1BF9F0F20D7}" type="presOf" srcId="{C13202A6-FB01-0D4C-90D0-5D77BDFD7248}" destId="{4EB5FBA0-B698-BE4C-9829-EAE13CEF3761}" srcOrd="0" destOrd="0" presId="urn:microsoft.com/office/officeart/2005/8/layout/vList5"/>
    <dgm:cxn modelId="{A0130542-7B1A-6F46-AC8F-A25DE9C02ED2}" srcId="{46055CA5-4C1E-A146-9C3A-13623C9B19A3}" destId="{E3E0CCBC-519A-6A45-B2BB-6D623F8FE4F0}" srcOrd="2" destOrd="0" parTransId="{89EDD5FB-24D0-854C-A2E4-978C017D3E4C}" sibTransId="{1858C0CE-93AC-FE44-A6CE-C841CB534A12}"/>
    <dgm:cxn modelId="{7082435F-6F3C-E14E-B8BA-8962BE9982D1}" srcId="{46055CA5-4C1E-A146-9C3A-13623C9B19A3}" destId="{6BB69CD2-3043-D84F-9B9E-DE8B1D1ADC79}" srcOrd="1" destOrd="0" parTransId="{7435166B-2D07-4A41-96F7-307EAB7235CE}" sibTransId="{7A5C77A5-4123-8D41-9244-06CFAAEFFD4A}"/>
    <dgm:cxn modelId="{C3D4EA79-0488-EB45-BDB9-D82155594D76}" type="presOf" srcId="{10E76BD1-A561-9F46-B87C-02C3722200DB}" destId="{97361C54-4940-114E-8A8B-FAD938468D24}" srcOrd="0" destOrd="0" presId="urn:microsoft.com/office/officeart/2005/8/layout/vList5"/>
    <dgm:cxn modelId="{C6EA508D-D675-E343-B1B2-CC7AFAD669EF}" srcId="{ADE00E13-614B-BB43-BCE8-0EED837236D6}" destId="{C13202A6-FB01-0D4C-90D0-5D77BDFD7248}" srcOrd="2" destOrd="0" parTransId="{266D7597-ED4B-1343-8955-B2A0C7CE5F39}" sibTransId="{EA46F93B-71AA-5845-A2A3-0EBD962DA14D}"/>
    <dgm:cxn modelId="{F4EC4A68-61F4-3A4D-B35A-D7106B095C2E}" type="presOf" srcId="{ADE00E13-614B-BB43-BCE8-0EED837236D6}" destId="{BE22211C-FB23-5544-ACE3-997D5B88A6D4}" srcOrd="0" destOrd="0" presId="urn:microsoft.com/office/officeart/2005/8/layout/vList5"/>
    <dgm:cxn modelId="{C73FACF6-25A9-0A4A-93B9-389683964606}" srcId="{ADE00E13-614B-BB43-BCE8-0EED837236D6}" destId="{10E76BD1-A561-9F46-B87C-02C3722200DB}" srcOrd="1" destOrd="0" parTransId="{511F160D-E468-784B-8607-39607570CEB3}" sibTransId="{2977CE9C-8FAC-DB4F-9D62-3F7FB80C2C9F}"/>
    <dgm:cxn modelId="{113C7672-3A6A-B14D-8CC3-280BD959BB0B}" type="presOf" srcId="{D38031CB-1169-A649-AF44-A88C4F4AE830}" destId="{85784CD5-B574-964F-BEFD-5CDC38DF32F0}" srcOrd="0" destOrd="0" presId="urn:microsoft.com/office/officeart/2005/8/layout/vList5"/>
    <dgm:cxn modelId="{5A6D1507-72DE-C849-B2C8-379ED38DF049}" srcId="{10E76BD1-A561-9F46-B87C-02C3722200DB}" destId="{76220E10-53AC-AF4A-84E1-888148B27A14}" srcOrd="0" destOrd="0" parTransId="{7CDD6EC7-9ADF-134B-9EF3-4F748BDA24BD}" sibTransId="{538EB022-0404-A348-ACF8-D8967C21817C}"/>
    <dgm:cxn modelId="{2FD54576-D765-9E4C-A70F-DC9A914E54FF}" srcId="{10E76BD1-A561-9F46-B87C-02C3722200DB}" destId="{CF716649-93D0-3749-BC5D-EB5435D03540}" srcOrd="1" destOrd="0" parTransId="{EDDC2755-1BF2-F74E-BFC8-21070375DD81}" sibTransId="{D0A78367-677D-0641-9723-B12ACAF95C4A}"/>
    <dgm:cxn modelId="{3CBE22CB-DDBD-644A-B5DC-DF674F1DA467}" type="presOf" srcId="{46055CA5-4C1E-A146-9C3A-13623C9B19A3}" destId="{F1BBE464-4A0C-6845-BA8B-70415A5704D5}" srcOrd="0" destOrd="0" presId="urn:microsoft.com/office/officeart/2005/8/layout/vList5"/>
    <dgm:cxn modelId="{EC2163B2-6F8C-D248-A1DE-B1BBD2768771}" type="presOf" srcId="{CF716649-93D0-3749-BC5D-EB5435D03540}" destId="{C4374898-B0B8-FB41-A5E3-5AD594F3D8C9}" srcOrd="0" destOrd="1" presId="urn:microsoft.com/office/officeart/2005/8/layout/vList5"/>
    <dgm:cxn modelId="{1915E0FE-1964-F942-B7E7-902BA4BD267D}" type="presOf" srcId="{E3E0CCBC-519A-6A45-B2BB-6D623F8FE4F0}" destId="{1AEB72E6-CF25-4C4E-A866-B9DD17E8A84C}" srcOrd="0" destOrd="2" presId="urn:microsoft.com/office/officeart/2005/8/layout/vList5"/>
    <dgm:cxn modelId="{D5EA79B9-F266-F248-94C7-56B1FADF5DC9}" srcId="{ADE00E13-614B-BB43-BCE8-0EED837236D6}" destId="{46055CA5-4C1E-A146-9C3A-13623C9B19A3}" srcOrd="0" destOrd="0" parTransId="{2636ACB9-9F60-6C4A-9CFF-539B499B3642}" sibTransId="{972BA50D-5201-6E4C-AFE0-C2BF9C4A88EC}"/>
    <dgm:cxn modelId="{FCC97BA4-CBE7-2048-9034-5DA486BF3EB3}" srcId="{7076F19D-B3ED-5743-B39A-34A5679C8FCA}" destId="{29CED991-0CFA-A74B-881D-741E9698C0E2}" srcOrd="1" destOrd="0" parTransId="{49AAC132-63CD-7D49-91D8-4A4D91C7C689}" sibTransId="{694BECE1-AC51-3B4C-A06F-DBA3EF0C4CD6}"/>
    <dgm:cxn modelId="{1F09C4BC-876E-0E47-A653-D868807845A3}" type="presParOf" srcId="{BE22211C-FB23-5544-ACE3-997D5B88A6D4}" destId="{C7D772FA-BAA8-DA49-8A66-5226CC5CB24B}" srcOrd="0" destOrd="0" presId="urn:microsoft.com/office/officeart/2005/8/layout/vList5"/>
    <dgm:cxn modelId="{34B47C85-598B-AD4C-A201-28DF8CFAB826}" type="presParOf" srcId="{C7D772FA-BAA8-DA49-8A66-5226CC5CB24B}" destId="{F1BBE464-4A0C-6845-BA8B-70415A5704D5}" srcOrd="0" destOrd="0" presId="urn:microsoft.com/office/officeart/2005/8/layout/vList5"/>
    <dgm:cxn modelId="{6E64ECD3-FB0A-D24A-BBD1-48A64D565C0A}" type="presParOf" srcId="{C7D772FA-BAA8-DA49-8A66-5226CC5CB24B}" destId="{1AEB72E6-CF25-4C4E-A866-B9DD17E8A84C}" srcOrd="1" destOrd="0" presId="urn:microsoft.com/office/officeart/2005/8/layout/vList5"/>
    <dgm:cxn modelId="{3FC05879-5561-A548-863F-4F19FC7415E1}" type="presParOf" srcId="{BE22211C-FB23-5544-ACE3-997D5B88A6D4}" destId="{1677F4B2-3FB4-F842-B553-AEC97E3B0C56}" srcOrd="1" destOrd="0" presId="urn:microsoft.com/office/officeart/2005/8/layout/vList5"/>
    <dgm:cxn modelId="{2989E1FA-E593-6E4A-A954-4D95C52612C8}" type="presParOf" srcId="{BE22211C-FB23-5544-ACE3-997D5B88A6D4}" destId="{774E9549-A6ED-6E4C-B938-AC4AF3295284}" srcOrd="2" destOrd="0" presId="urn:microsoft.com/office/officeart/2005/8/layout/vList5"/>
    <dgm:cxn modelId="{E6B6BA3B-3449-0D41-B7B1-EE5C12FDD562}" type="presParOf" srcId="{774E9549-A6ED-6E4C-B938-AC4AF3295284}" destId="{97361C54-4940-114E-8A8B-FAD938468D24}" srcOrd="0" destOrd="0" presId="urn:microsoft.com/office/officeart/2005/8/layout/vList5"/>
    <dgm:cxn modelId="{6BCF7B2D-A91B-C143-9A9E-1EAABEC9BCF7}" type="presParOf" srcId="{774E9549-A6ED-6E4C-B938-AC4AF3295284}" destId="{C4374898-B0B8-FB41-A5E3-5AD594F3D8C9}" srcOrd="1" destOrd="0" presId="urn:microsoft.com/office/officeart/2005/8/layout/vList5"/>
    <dgm:cxn modelId="{8E86844D-279E-1B4A-B79C-A05F6EBBFEA8}" type="presParOf" srcId="{BE22211C-FB23-5544-ACE3-997D5B88A6D4}" destId="{C4F9B571-4072-334F-9B09-FED6F8262A36}" srcOrd="3" destOrd="0" presId="urn:microsoft.com/office/officeart/2005/8/layout/vList5"/>
    <dgm:cxn modelId="{3C104B01-7145-344F-A234-164E913DDFE7}" type="presParOf" srcId="{BE22211C-FB23-5544-ACE3-997D5B88A6D4}" destId="{B7545647-D581-B74A-8693-23835D0A4BB4}" srcOrd="4" destOrd="0" presId="urn:microsoft.com/office/officeart/2005/8/layout/vList5"/>
    <dgm:cxn modelId="{E6D0DDF8-C94A-844A-80A1-6C9E997F02AB}" type="presParOf" srcId="{B7545647-D581-B74A-8693-23835D0A4BB4}" destId="{4EB5FBA0-B698-BE4C-9829-EAE13CEF3761}" srcOrd="0" destOrd="0" presId="urn:microsoft.com/office/officeart/2005/8/layout/vList5"/>
    <dgm:cxn modelId="{475F9DF0-5999-944A-B398-A8AFBC7FE002}" type="presParOf" srcId="{BE22211C-FB23-5544-ACE3-997D5B88A6D4}" destId="{8C923EFD-0FB1-504B-A022-8F050D4E3DD8}" srcOrd="5" destOrd="0" presId="urn:microsoft.com/office/officeart/2005/8/layout/vList5"/>
    <dgm:cxn modelId="{B6B355D6-8AC9-324D-85B6-87B864D68D0E}" type="presParOf" srcId="{BE22211C-FB23-5544-ACE3-997D5B88A6D4}" destId="{DA3C7CF4-268B-1343-AFF7-A10248E19051}" srcOrd="6" destOrd="0" presId="urn:microsoft.com/office/officeart/2005/8/layout/vList5"/>
    <dgm:cxn modelId="{49DE3FE9-1AF1-B94B-8668-1928E2EE2DBF}" type="presParOf" srcId="{DA3C7CF4-268B-1343-AFF7-A10248E19051}" destId="{B87FF82C-F19C-0840-8CA4-26C467C61BCE}" srcOrd="0" destOrd="0" presId="urn:microsoft.com/office/officeart/2005/8/layout/vList5"/>
    <dgm:cxn modelId="{97E830EE-1F08-284D-ACFB-8BFF76A87576}" type="presParOf" srcId="{DA3C7CF4-268B-1343-AFF7-A10248E19051}" destId="{85784CD5-B574-964F-BEFD-5CDC38DF32F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F50B907-C6C5-1449-955D-8B21A5E8A021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63914FA-F5E0-D04D-92B6-389827645FE6}">
      <dgm:prSet phldrT="[Text]"/>
      <dgm:spPr/>
      <dgm:t>
        <a:bodyPr/>
        <a:lstStyle/>
        <a:p>
          <a:r>
            <a:rPr lang="en-US" dirty="0" err="1"/>
            <a:t>Análise</a:t>
          </a:r>
          <a:r>
            <a:rPr lang="en-US" dirty="0"/>
            <a:t> do </a:t>
          </a:r>
          <a:r>
            <a:rPr lang="en-US" dirty="0" err="1"/>
            <a:t>Objeto</a:t>
          </a:r>
          <a:endParaRPr lang="en-US" dirty="0"/>
        </a:p>
      </dgm:t>
    </dgm:pt>
    <dgm:pt modelId="{F4791AE3-7DA2-4D44-827B-F2F7FA87CE3C}" type="parTrans" cxnId="{230D2460-2C9B-5B40-856F-CF959F438B78}">
      <dgm:prSet/>
      <dgm:spPr/>
      <dgm:t>
        <a:bodyPr/>
        <a:lstStyle/>
        <a:p>
          <a:endParaRPr lang="en-US"/>
        </a:p>
      </dgm:t>
    </dgm:pt>
    <dgm:pt modelId="{72D06808-AF9B-7F4E-AC6C-C4B19FDCCC1F}" type="sibTrans" cxnId="{230D2460-2C9B-5B40-856F-CF959F438B78}">
      <dgm:prSet/>
      <dgm:spPr/>
      <dgm:t>
        <a:bodyPr/>
        <a:lstStyle/>
        <a:p>
          <a:endParaRPr lang="en-US"/>
        </a:p>
      </dgm:t>
    </dgm:pt>
    <dgm:pt modelId="{58410F58-A284-3C4B-A8A0-7072BA2F769A}">
      <dgm:prSet phldrT="[Text]"/>
      <dgm:spPr/>
      <dgm:t>
        <a:bodyPr/>
        <a:lstStyle/>
        <a:p>
          <a:r>
            <a:rPr lang="en-US" dirty="0" err="1"/>
            <a:t>Acolhimento</a:t>
          </a:r>
          <a:endParaRPr lang="en-US" dirty="0"/>
        </a:p>
      </dgm:t>
    </dgm:pt>
    <dgm:pt modelId="{C419DAB8-C9A6-7346-9F64-3B361D3F14B7}" type="parTrans" cxnId="{2A6E7162-642F-624A-92BA-B7D54129C189}">
      <dgm:prSet/>
      <dgm:spPr/>
      <dgm:t>
        <a:bodyPr/>
        <a:lstStyle/>
        <a:p>
          <a:endParaRPr lang="en-US"/>
        </a:p>
      </dgm:t>
    </dgm:pt>
    <dgm:pt modelId="{A061096A-07C0-DD46-BD3B-0668107A5107}" type="sibTrans" cxnId="{2A6E7162-642F-624A-92BA-B7D54129C189}">
      <dgm:prSet/>
      <dgm:spPr/>
      <dgm:t>
        <a:bodyPr/>
        <a:lstStyle/>
        <a:p>
          <a:endParaRPr lang="en-US"/>
        </a:p>
      </dgm:t>
    </dgm:pt>
    <dgm:pt modelId="{23F26717-8A59-8649-949D-20BD7A332D8E}">
      <dgm:prSet phldrT="[Text]"/>
      <dgm:spPr/>
      <dgm:t>
        <a:bodyPr/>
        <a:lstStyle/>
        <a:p>
          <a:r>
            <a:rPr lang="en-US" dirty="0" err="1"/>
            <a:t>Rejeição</a:t>
          </a:r>
          <a:endParaRPr lang="en-US" dirty="0"/>
        </a:p>
      </dgm:t>
    </dgm:pt>
    <dgm:pt modelId="{DF1AAA3B-0568-6945-8BAB-A64F4D55EF88}" type="parTrans" cxnId="{76E27583-4FB5-054D-9F43-D6A795E80F32}">
      <dgm:prSet/>
      <dgm:spPr/>
      <dgm:t>
        <a:bodyPr/>
        <a:lstStyle/>
        <a:p>
          <a:endParaRPr lang="en-US"/>
        </a:p>
      </dgm:t>
    </dgm:pt>
    <dgm:pt modelId="{87380AFA-6E21-6A40-B431-9F02133F78C2}" type="sibTrans" cxnId="{76E27583-4FB5-054D-9F43-D6A795E80F32}">
      <dgm:prSet/>
      <dgm:spPr/>
      <dgm:t>
        <a:bodyPr/>
        <a:lstStyle/>
        <a:p>
          <a:endParaRPr lang="en-US"/>
        </a:p>
      </dgm:t>
    </dgm:pt>
    <dgm:pt modelId="{3CF19339-A31D-8048-8EFF-A23109F09A61}">
      <dgm:prSet phldrT="[Text]"/>
      <dgm:spPr/>
      <dgm:t>
        <a:bodyPr/>
        <a:lstStyle/>
        <a:p>
          <a:r>
            <a:rPr lang="en-US" dirty="0" err="1"/>
            <a:t>Prescrição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</a:t>
          </a:r>
          <a:r>
            <a:rPr lang="en-US" dirty="0" err="1"/>
            <a:t>Decadência</a:t>
          </a:r>
          <a:r>
            <a:rPr lang="en-US" dirty="0"/>
            <a:t> </a:t>
          </a:r>
        </a:p>
      </dgm:t>
    </dgm:pt>
    <dgm:pt modelId="{5D38D932-19D5-154E-8ED8-90ABE6EA238D}" type="parTrans" cxnId="{20B5CA3D-235A-354D-B201-43586FBF1DA0}">
      <dgm:prSet/>
      <dgm:spPr/>
      <dgm:t>
        <a:bodyPr/>
        <a:lstStyle/>
        <a:p>
          <a:endParaRPr lang="en-US"/>
        </a:p>
      </dgm:t>
    </dgm:pt>
    <dgm:pt modelId="{C41F85EA-23DF-D44C-B392-C75AAFB60EF9}" type="sibTrans" cxnId="{20B5CA3D-235A-354D-B201-43586FBF1DA0}">
      <dgm:prSet/>
      <dgm:spPr/>
      <dgm:t>
        <a:bodyPr/>
        <a:lstStyle/>
        <a:p>
          <a:endParaRPr lang="en-US"/>
        </a:p>
      </dgm:t>
    </dgm:pt>
    <dgm:pt modelId="{F7BC04CA-593D-9B43-9903-F5381F3C6435}">
      <dgm:prSet phldrT="[Text]"/>
      <dgm:spPr/>
      <dgm:t>
        <a:bodyPr/>
        <a:lstStyle/>
        <a:p>
          <a:r>
            <a:rPr lang="en-US" dirty="0" err="1"/>
            <a:t>Renúncia</a:t>
          </a:r>
          <a:endParaRPr lang="en-US" dirty="0"/>
        </a:p>
      </dgm:t>
    </dgm:pt>
    <dgm:pt modelId="{307D5EC8-267B-C145-9E56-D69D082563B5}" type="parTrans" cxnId="{A1736D45-C084-A349-9F48-4702A7196B8B}">
      <dgm:prSet/>
      <dgm:spPr/>
      <dgm:t>
        <a:bodyPr/>
        <a:lstStyle/>
        <a:p>
          <a:endParaRPr lang="en-US"/>
        </a:p>
      </dgm:t>
    </dgm:pt>
    <dgm:pt modelId="{5D89FCCE-74E7-E24F-8F6D-24EF73189113}" type="sibTrans" cxnId="{A1736D45-C084-A349-9F48-4702A7196B8B}">
      <dgm:prSet/>
      <dgm:spPr/>
      <dgm:t>
        <a:bodyPr/>
        <a:lstStyle/>
        <a:p>
          <a:endParaRPr lang="en-US"/>
        </a:p>
      </dgm:t>
    </dgm:pt>
    <dgm:pt modelId="{4B3BE7C2-1ADF-664B-8C8C-B68E15B2E9A5}">
      <dgm:prSet phldrT="[Text]"/>
      <dgm:spPr/>
      <dgm:t>
        <a:bodyPr/>
        <a:lstStyle/>
        <a:p>
          <a:r>
            <a:rPr lang="en-US" dirty="0" err="1"/>
            <a:t>Transação</a:t>
          </a:r>
          <a:endParaRPr lang="en-US" dirty="0"/>
        </a:p>
      </dgm:t>
    </dgm:pt>
    <dgm:pt modelId="{844F7147-8E54-5544-9529-09A990E50B23}" type="parTrans" cxnId="{AB708C01-ECE2-844F-8610-47509992E1BE}">
      <dgm:prSet/>
      <dgm:spPr/>
      <dgm:t>
        <a:bodyPr/>
        <a:lstStyle/>
        <a:p>
          <a:endParaRPr lang="en-US"/>
        </a:p>
      </dgm:t>
    </dgm:pt>
    <dgm:pt modelId="{7B211649-FE6B-AF41-AF47-B8D771A353E2}" type="sibTrans" cxnId="{AB708C01-ECE2-844F-8610-47509992E1BE}">
      <dgm:prSet/>
      <dgm:spPr/>
      <dgm:t>
        <a:bodyPr/>
        <a:lstStyle/>
        <a:p>
          <a:endParaRPr lang="en-US"/>
        </a:p>
      </dgm:t>
    </dgm:pt>
    <dgm:pt modelId="{12311899-D9A1-914F-A7AA-CBF91D0169D4}">
      <dgm:prSet phldrT="[Text]"/>
      <dgm:spPr/>
      <dgm:t>
        <a:bodyPr/>
        <a:lstStyle/>
        <a:p>
          <a:r>
            <a:rPr lang="en-US" dirty="0" err="1"/>
            <a:t>Reconhecimento</a:t>
          </a:r>
          <a:endParaRPr lang="en-US" dirty="0"/>
        </a:p>
      </dgm:t>
    </dgm:pt>
    <dgm:pt modelId="{B9FC7718-842E-6949-AFA9-7EFEA850BD46}" type="parTrans" cxnId="{FA9462C4-5F33-A047-8640-4BCA2543B5E8}">
      <dgm:prSet/>
      <dgm:spPr/>
      <dgm:t>
        <a:bodyPr/>
        <a:lstStyle/>
        <a:p>
          <a:endParaRPr lang="en-US"/>
        </a:p>
      </dgm:t>
    </dgm:pt>
    <dgm:pt modelId="{B016564C-9E56-DB46-AAA3-AA94DC699334}" type="sibTrans" cxnId="{FA9462C4-5F33-A047-8640-4BCA2543B5E8}">
      <dgm:prSet/>
      <dgm:spPr/>
      <dgm:t>
        <a:bodyPr/>
        <a:lstStyle/>
        <a:p>
          <a:endParaRPr lang="en-US"/>
        </a:p>
      </dgm:t>
    </dgm:pt>
    <dgm:pt modelId="{B9B4AE79-AF48-6045-A158-B0B5E8C18A77}">
      <dgm:prSet phldrT="[Text]"/>
      <dgm:spPr/>
      <dgm:t>
        <a:bodyPr/>
        <a:lstStyle/>
        <a:p>
          <a:r>
            <a:rPr lang="en-US" dirty="0" err="1"/>
            <a:t>Homologação</a:t>
          </a:r>
          <a:endParaRPr lang="en-US" dirty="0"/>
        </a:p>
      </dgm:t>
    </dgm:pt>
    <dgm:pt modelId="{ECE0CD50-4E51-784D-AC09-363E3CFF2C70}" type="parTrans" cxnId="{8574ED09-D6B0-774C-8F8A-BA65401959BF}">
      <dgm:prSet/>
      <dgm:spPr/>
    </dgm:pt>
    <dgm:pt modelId="{B1327551-99A9-2F4A-8AA6-51BC0C04ED5B}" type="sibTrans" cxnId="{8574ED09-D6B0-774C-8F8A-BA65401959BF}">
      <dgm:prSet/>
      <dgm:spPr/>
    </dgm:pt>
    <dgm:pt modelId="{8D462088-CCA6-8D4E-B9F4-226D57640CEC}" type="pres">
      <dgm:prSet presAssocID="{CF50B907-C6C5-1449-955D-8B21A5E8A02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B4010AD-AF99-8540-8560-5AB03B03C38F}" type="pres">
      <dgm:prSet presAssocID="{363914FA-F5E0-D04D-92B6-389827645FE6}" presName="linNode" presStyleCnt="0"/>
      <dgm:spPr/>
    </dgm:pt>
    <dgm:pt modelId="{33EED91F-2A13-A541-983E-C07D91EAEDAB}" type="pres">
      <dgm:prSet presAssocID="{363914FA-F5E0-D04D-92B6-389827645FE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A6DA49-902A-FC41-BFAA-0C95A79A7C3D}" type="pres">
      <dgm:prSet presAssocID="{363914FA-F5E0-D04D-92B6-389827645FE6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6964989-3271-804C-9B22-F56B42A6C8F1}" type="pres">
      <dgm:prSet presAssocID="{72D06808-AF9B-7F4E-AC6C-C4B19FDCCC1F}" presName="sp" presStyleCnt="0"/>
      <dgm:spPr/>
    </dgm:pt>
    <dgm:pt modelId="{3A58D91D-ADD7-6E41-AA81-848D6B3D0BFB}" type="pres">
      <dgm:prSet presAssocID="{3CF19339-A31D-8048-8EFF-A23109F09A61}" presName="linNode" presStyleCnt="0"/>
      <dgm:spPr/>
    </dgm:pt>
    <dgm:pt modelId="{4F23BFF7-8568-3642-AA08-5E96B356221A}" type="pres">
      <dgm:prSet presAssocID="{3CF19339-A31D-8048-8EFF-A23109F09A6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0C8202B-971C-D14B-80FB-14E87BD4EAD3}" type="pres">
      <dgm:prSet presAssocID="{C41F85EA-23DF-D44C-B392-C75AAFB60EF9}" presName="sp" presStyleCnt="0"/>
      <dgm:spPr/>
    </dgm:pt>
    <dgm:pt modelId="{601B1507-237D-E34E-8DB6-024234D353A8}" type="pres">
      <dgm:prSet presAssocID="{B9B4AE79-AF48-6045-A158-B0B5E8C18A77}" presName="linNode" presStyleCnt="0"/>
      <dgm:spPr/>
    </dgm:pt>
    <dgm:pt modelId="{80D3D529-F3EA-CC4B-A1A3-EAF7D9F939E5}" type="pres">
      <dgm:prSet presAssocID="{B9B4AE79-AF48-6045-A158-B0B5E8C18A7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63ECD1E-5D1D-F246-AC7B-31406F5F2C4A}" type="pres">
      <dgm:prSet presAssocID="{B9B4AE79-AF48-6045-A158-B0B5E8C18A77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1736D45-C084-A349-9F48-4702A7196B8B}" srcId="{B9B4AE79-AF48-6045-A158-B0B5E8C18A77}" destId="{F7BC04CA-593D-9B43-9903-F5381F3C6435}" srcOrd="0" destOrd="0" parTransId="{307D5EC8-267B-C145-9E56-D69D082563B5}" sibTransId="{5D89FCCE-74E7-E24F-8F6D-24EF73189113}"/>
    <dgm:cxn modelId="{2A6E7162-642F-624A-92BA-B7D54129C189}" srcId="{363914FA-F5E0-D04D-92B6-389827645FE6}" destId="{58410F58-A284-3C4B-A8A0-7072BA2F769A}" srcOrd="0" destOrd="0" parTransId="{C419DAB8-C9A6-7346-9F64-3B361D3F14B7}" sibTransId="{A061096A-07C0-DD46-BD3B-0668107A5107}"/>
    <dgm:cxn modelId="{230D2460-2C9B-5B40-856F-CF959F438B78}" srcId="{CF50B907-C6C5-1449-955D-8B21A5E8A021}" destId="{363914FA-F5E0-D04D-92B6-389827645FE6}" srcOrd="0" destOrd="0" parTransId="{F4791AE3-7DA2-4D44-827B-F2F7FA87CE3C}" sibTransId="{72D06808-AF9B-7F4E-AC6C-C4B19FDCCC1F}"/>
    <dgm:cxn modelId="{8F48B847-DBD1-D14B-BA56-FC54623960E5}" type="presOf" srcId="{F7BC04CA-593D-9B43-9903-F5381F3C6435}" destId="{E63ECD1E-5D1D-F246-AC7B-31406F5F2C4A}" srcOrd="0" destOrd="0" presId="urn:microsoft.com/office/officeart/2005/8/layout/vList5"/>
    <dgm:cxn modelId="{5AAFAB90-8C2B-B140-BE9B-E4D70862BDC3}" type="presOf" srcId="{12311899-D9A1-914F-A7AA-CBF91D0169D4}" destId="{E63ECD1E-5D1D-F246-AC7B-31406F5F2C4A}" srcOrd="0" destOrd="1" presId="urn:microsoft.com/office/officeart/2005/8/layout/vList5"/>
    <dgm:cxn modelId="{20B5CA3D-235A-354D-B201-43586FBF1DA0}" srcId="{CF50B907-C6C5-1449-955D-8B21A5E8A021}" destId="{3CF19339-A31D-8048-8EFF-A23109F09A61}" srcOrd="1" destOrd="0" parTransId="{5D38D932-19D5-154E-8ED8-90ABE6EA238D}" sibTransId="{C41F85EA-23DF-D44C-B392-C75AAFB60EF9}"/>
    <dgm:cxn modelId="{AB708C01-ECE2-844F-8610-47509992E1BE}" srcId="{B9B4AE79-AF48-6045-A158-B0B5E8C18A77}" destId="{4B3BE7C2-1ADF-664B-8C8C-B68E15B2E9A5}" srcOrd="2" destOrd="0" parTransId="{844F7147-8E54-5544-9529-09A990E50B23}" sibTransId="{7B211649-FE6B-AF41-AF47-B8D771A353E2}"/>
    <dgm:cxn modelId="{41FA0439-54A8-1D48-9B38-AE083C2D9E95}" type="presOf" srcId="{23F26717-8A59-8649-949D-20BD7A332D8E}" destId="{F0A6DA49-902A-FC41-BFAA-0C95A79A7C3D}" srcOrd="0" destOrd="1" presId="urn:microsoft.com/office/officeart/2005/8/layout/vList5"/>
    <dgm:cxn modelId="{91C524CE-5441-4A4E-8789-3ADC7E2E2DC6}" type="presOf" srcId="{363914FA-F5E0-D04D-92B6-389827645FE6}" destId="{33EED91F-2A13-A541-983E-C07D91EAEDAB}" srcOrd="0" destOrd="0" presId="urn:microsoft.com/office/officeart/2005/8/layout/vList5"/>
    <dgm:cxn modelId="{C0A0851C-DFA4-7F47-8AD3-B47CD2EAC3E0}" type="presOf" srcId="{CF50B907-C6C5-1449-955D-8B21A5E8A021}" destId="{8D462088-CCA6-8D4E-B9F4-226D57640CEC}" srcOrd="0" destOrd="0" presId="urn:microsoft.com/office/officeart/2005/8/layout/vList5"/>
    <dgm:cxn modelId="{FA9462C4-5F33-A047-8640-4BCA2543B5E8}" srcId="{B9B4AE79-AF48-6045-A158-B0B5E8C18A77}" destId="{12311899-D9A1-914F-A7AA-CBF91D0169D4}" srcOrd="1" destOrd="0" parTransId="{B9FC7718-842E-6949-AFA9-7EFEA850BD46}" sibTransId="{B016564C-9E56-DB46-AAA3-AA94DC699334}"/>
    <dgm:cxn modelId="{57975749-8987-8F41-AB83-9BB3DD7A634D}" type="presOf" srcId="{3CF19339-A31D-8048-8EFF-A23109F09A61}" destId="{4F23BFF7-8568-3642-AA08-5E96B356221A}" srcOrd="0" destOrd="0" presId="urn:microsoft.com/office/officeart/2005/8/layout/vList5"/>
    <dgm:cxn modelId="{6CAE184B-14EF-244B-B14C-91D6C6ADD8D0}" type="presOf" srcId="{B9B4AE79-AF48-6045-A158-B0B5E8C18A77}" destId="{80D3D529-F3EA-CC4B-A1A3-EAF7D9F939E5}" srcOrd="0" destOrd="0" presId="urn:microsoft.com/office/officeart/2005/8/layout/vList5"/>
    <dgm:cxn modelId="{BE40E682-5744-074A-99B7-03E0E40F84C2}" type="presOf" srcId="{4B3BE7C2-1ADF-664B-8C8C-B68E15B2E9A5}" destId="{E63ECD1E-5D1D-F246-AC7B-31406F5F2C4A}" srcOrd="0" destOrd="2" presId="urn:microsoft.com/office/officeart/2005/8/layout/vList5"/>
    <dgm:cxn modelId="{8574ED09-D6B0-774C-8F8A-BA65401959BF}" srcId="{CF50B907-C6C5-1449-955D-8B21A5E8A021}" destId="{B9B4AE79-AF48-6045-A158-B0B5E8C18A77}" srcOrd="2" destOrd="0" parTransId="{ECE0CD50-4E51-784D-AC09-363E3CFF2C70}" sibTransId="{B1327551-99A9-2F4A-8AA6-51BC0C04ED5B}"/>
    <dgm:cxn modelId="{76E27583-4FB5-054D-9F43-D6A795E80F32}" srcId="{363914FA-F5E0-D04D-92B6-389827645FE6}" destId="{23F26717-8A59-8649-949D-20BD7A332D8E}" srcOrd="1" destOrd="0" parTransId="{DF1AAA3B-0568-6945-8BAB-A64F4D55EF88}" sibTransId="{87380AFA-6E21-6A40-B431-9F02133F78C2}"/>
    <dgm:cxn modelId="{02957807-1A44-D64F-92E7-18C12D71A7CB}" type="presOf" srcId="{58410F58-A284-3C4B-A8A0-7072BA2F769A}" destId="{F0A6DA49-902A-FC41-BFAA-0C95A79A7C3D}" srcOrd="0" destOrd="0" presId="urn:microsoft.com/office/officeart/2005/8/layout/vList5"/>
    <dgm:cxn modelId="{F2085F5A-D1F4-F94C-ABC0-97211F0D4455}" type="presParOf" srcId="{8D462088-CCA6-8D4E-B9F4-226D57640CEC}" destId="{9B4010AD-AF99-8540-8560-5AB03B03C38F}" srcOrd="0" destOrd="0" presId="urn:microsoft.com/office/officeart/2005/8/layout/vList5"/>
    <dgm:cxn modelId="{691F19B3-B1AF-BC43-B4B5-097DC27ECB23}" type="presParOf" srcId="{9B4010AD-AF99-8540-8560-5AB03B03C38F}" destId="{33EED91F-2A13-A541-983E-C07D91EAEDAB}" srcOrd="0" destOrd="0" presId="urn:microsoft.com/office/officeart/2005/8/layout/vList5"/>
    <dgm:cxn modelId="{FF0A86D0-CB50-3842-8685-B92FE0ECE959}" type="presParOf" srcId="{9B4010AD-AF99-8540-8560-5AB03B03C38F}" destId="{F0A6DA49-902A-FC41-BFAA-0C95A79A7C3D}" srcOrd="1" destOrd="0" presId="urn:microsoft.com/office/officeart/2005/8/layout/vList5"/>
    <dgm:cxn modelId="{DBF222D4-D13C-EC43-96DC-B71A2C60683C}" type="presParOf" srcId="{8D462088-CCA6-8D4E-B9F4-226D57640CEC}" destId="{E6964989-3271-804C-9B22-F56B42A6C8F1}" srcOrd="1" destOrd="0" presId="urn:microsoft.com/office/officeart/2005/8/layout/vList5"/>
    <dgm:cxn modelId="{CFE841D5-F4C6-EB48-931E-49DC6A695264}" type="presParOf" srcId="{8D462088-CCA6-8D4E-B9F4-226D57640CEC}" destId="{3A58D91D-ADD7-6E41-AA81-848D6B3D0BFB}" srcOrd="2" destOrd="0" presId="urn:microsoft.com/office/officeart/2005/8/layout/vList5"/>
    <dgm:cxn modelId="{2371B462-D74A-974B-8ED2-32227429B262}" type="presParOf" srcId="{3A58D91D-ADD7-6E41-AA81-848D6B3D0BFB}" destId="{4F23BFF7-8568-3642-AA08-5E96B356221A}" srcOrd="0" destOrd="0" presId="urn:microsoft.com/office/officeart/2005/8/layout/vList5"/>
    <dgm:cxn modelId="{15D34D50-D24D-A647-93E6-1BCFB018204B}" type="presParOf" srcId="{8D462088-CCA6-8D4E-B9F4-226D57640CEC}" destId="{40C8202B-971C-D14B-80FB-14E87BD4EAD3}" srcOrd="3" destOrd="0" presId="urn:microsoft.com/office/officeart/2005/8/layout/vList5"/>
    <dgm:cxn modelId="{2471DFB1-0445-7847-851D-148D6BB50C46}" type="presParOf" srcId="{8D462088-CCA6-8D4E-B9F4-226D57640CEC}" destId="{601B1507-237D-E34E-8DB6-024234D353A8}" srcOrd="4" destOrd="0" presId="urn:microsoft.com/office/officeart/2005/8/layout/vList5"/>
    <dgm:cxn modelId="{6128E0E3-BE51-8246-86BD-C1660848BA84}" type="presParOf" srcId="{601B1507-237D-E34E-8DB6-024234D353A8}" destId="{80D3D529-F3EA-CC4B-A1A3-EAF7D9F939E5}" srcOrd="0" destOrd="0" presId="urn:microsoft.com/office/officeart/2005/8/layout/vList5"/>
    <dgm:cxn modelId="{8566EEEA-ACC4-D244-9172-777B20E48ABB}" type="presParOf" srcId="{601B1507-237D-E34E-8DB6-024234D353A8}" destId="{E63ECD1E-5D1D-F246-AC7B-31406F5F2C4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87A859F-BF15-464B-AE18-504CD67844D7}" type="doc">
      <dgm:prSet loTypeId="urn:microsoft.com/office/officeart/2005/8/layout/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891B8CA-0F87-9642-96C3-7B38CDF45134}">
      <dgm:prSet phldrT="[Text]"/>
      <dgm:spPr/>
      <dgm:t>
        <a:bodyPr/>
        <a:lstStyle/>
        <a:p>
          <a:r>
            <a:rPr lang="en-US" dirty="0" err="1"/>
            <a:t>Observações</a:t>
          </a:r>
          <a:endParaRPr lang="en-US" dirty="0"/>
        </a:p>
      </dgm:t>
    </dgm:pt>
    <dgm:pt modelId="{D25B1A55-737B-5B41-BDDC-C90B61E2F271}" type="parTrans" cxnId="{2D40FA75-136B-B74A-96B2-3174EC1A9A0B}">
      <dgm:prSet/>
      <dgm:spPr/>
      <dgm:t>
        <a:bodyPr/>
        <a:lstStyle/>
        <a:p>
          <a:endParaRPr lang="en-US"/>
        </a:p>
      </dgm:t>
    </dgm:pt>
    <dgm:pt modelId="{F44ECF21-71A3-5841-B255-348A329F0C32}" type="sibTrans" cxnId="{2D40FA75-136B-B74A-96B2-3174EC1A9A0B}">
      <dgm:prSet/>
      <dgm:spPr/>
      <dgm:t>
        <a:bodyPr/>
        <a:lstStyle/>
        <a:p>
          <a:endParaRPr lang="en-US"/>
        </a:p>
      </dgm:t>
    </dgm:pt>
    <dgm:pt modelId="{C7F24C80-FB80-ED4E-AC74-433E816D9541}" type="pres">
      <dgm:prSet presAssocID="{F87A859F-BF15-464B-AE18-504CD67844D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1D0C21F-19D3-DE4E-A179-47A5D4BD9A26}" type="pres">
      <dgm:prSet presAssocID="{3891B8CA-0F87-9642-96C3-7B38CDF45134}" presName="parentLin" presStyleCnt="0"/>
      <dgm:spPr/>
    </dgm:pt>
    <dgm:pt modelId="{EF1E006C-F308-1941-A97A-1545D49CE35B}" type="pres">
      <dgm:prSet presAssocID="{3891B8CA-0F87-9642-96C3-7B38CDF45134}" presName="parentLeftMargin" presStyleLbl="node1" presStyleIdx="0" presStyleCnt="1"/>
      <dgm:spPr/>
      <dgm:t>
        <a:bodyPr/>
        <a:lstStyle/>
        <a:p>
          <a:endParaRPr lang="pt-BR"/>
        </a:p>
      </dgm:t>
    </dgm:pt>
    <dgm:pt modelId="{12D2F89A-C810-C344-8F79-197A27149CF1}" type="pres">
      <dgm:prSet presAssocID="{3891B8CA-0F87-9642-96C3-7B38CDF4513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57B1AF5-69FE-7E43-9B3A-0EA0DEBB67FE}" type="pres">
      <dgm:prSet presAssocID="{3891B8CA-0F87-9642-96C3-7B38CDF45134}" presName="negativeSpace" presStyleCnt="0"/>
      <dgm:spPr/>
    </dgm:pt>
    <dgm:pt modelId="{50195ABA-5DA0-5140-9235-71FEED9B46DD}" type="pres">
      <dgm:prSet presAssocID="{3891B8CA-0F87-9642-96C3-7B38CDF4513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5989B4E2-11B4-8649-B162-16634A52BE1F}" type="presOf" srcId="{F87A859F-BF15-464B-AE18-504CD67844D7}" destId="{C7F24C80-FB80-ED4E-AC74-433E816D9541}" srcOrd="0" destOrd="0" presId="urn:microsoft.com/office/officeart/2005/8/layout/list1"/>
    <dgm:cxn modelId="{2D40FA75-136B-B74A-96B2-3174EC1A9A0B}" srcId="{F87A859F-BF15-464B-AE18-504CD67844D7}" destId="{3891B8CA-0F87-9642-96C3-7B38CDF45134}" srcOrd="0" destOrd="0" parTransId="{D25B1A55-737B-5B41-BDDC-C90B61E2F271}" sibTransId="{F44ECF21-71A3-5841-B255-348A329F0C32}"/>
    <dgm:cxn modelId="{7DFCCD95-77AB-1C42-A222-94BFDCC14080}" type="presOf" srcId="{3891B8CA-0F87-9642-96C3-7B38CDF45134}" destId="{12D2F89A-C810-C344-8F79-197A27149CF1}" srcOrd="1" destOrd="0" presId="urn:microsoft.com/office/officeart/2005/8/layout/list1"/>
    <dgm:cxn modelId="{01E3D372-7680-DB49-8BEA-9E4DD255953C}" type="presOf" srcId="{3891B8CA-0F87-9642-96C3-7B38CDF45134}" destId="{EF1E006C-F308-1941-A97A-1545D49CE35B}" srcOrd="0" destOrd="0" presId="urn:microsoft.com/office/officeart/2005/8/layout/list1"/>
    <dgm:cxn modelId="{8556C97F-5ABB-3144-A5BC-B5083143E5D7}" type="presParOf" srcId="{C7F24C80-FB80-ED4E-AC74-433E816D9541}" destId="{41D0C21F-19D3-DE4E-A179-47A5D4BD9A26}" srcOrd="0" destOrd="0" presId="urn:microsoft.com/office/officeart/2005/8/layout/list1"/>
    <dgm:cxn modelId="{96AE5A6A-344F-6F47-B88E-B51680C69AFF}" type="presParOf" srcId="{41D0C21F-19D3-DE4E-A179-47A5D4BD9A26}" destId="{EF1E006C-F308-1941-A97A-1545D49CE35B}" srcOrd="0" destOrd="0" presId="urn:microsoft.com/office/officeart/2005/8/layout/list1"/>
    <dgm:cxn modelId="{B5289886-CB6A-5241-A1A4-56B00FC7CBFB}" type="presParOf" srcId="{41D0C21F-19D3-DE4E-A179-47A5D4BD9A26}" destId="{12D2F89A-C810-C344-8F79-197A27149CF1}" srcOrd="1" destOrd="0" presId="urn:microsoft.com/office/officeart/2005/8/layout/list1"/>
    <dgm:cxn modelId="{5874422E-1CE9-0746-B673-60F71EC526B0}" type="presParOf" srcId="{C7F24C80-FB80-ED4E-AC74-433E816D9541}" destId="{B57B1AF5-69FE-7E43-9B3A-0EA0DEBB67FE}" srcOrd="1" destOrd="0" presId="urn:microsoft.com/office/officeart/2005/8/layout/list1"/>
    <dgm:cxn modelId="{3A2EF1D3-073A-5A48-BE1B-8BCBAD31D626}" type="presParOf" srcId="{C7F24C80-FB80-ED4E-AC74-433E816D9541}" destId="{50195ABA-5DA0-5140-9235-71FEED9B46D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275A5F-8126-6F4F-99BA-5EA048D9E8A2}">
      <dsp:nvSpPr>
        <dsp:cNvPr id="0" name=""/>
        <dsp:cNvSpPr/>
      </dsp:nvSpPr>
      <dsp:spPr>
        <a:xfrm>
          <a:off x="4472464" y="3752478"/>
          <a:ext cx="406338" cy="4368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169" y="0"/>
              </a:lnTo>
              <a:lnTo>
                <a:pt x="203169" y="436813"/>
              </a:lnTo>
              <a:lnTo>
                <a:pt x="406338" y="43681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A81E76-4039-2549-9EE3-94E8F5CEE6D3}">
      <dsp:nvSpPr>
        <dsp:cNvPr id="0" name=""/>
        <dsp:cNvSpPr/>
      </dsp:nvSpPr>
      <dsp:spPr>
        <a:xfrm>
          <a:off x="4472464" y="3315664"/>
          <a:ext cx="406338" cy="436813"/>
        </a:xfrm>
        <a:custGeom>
          <a:avLst/>
          <a:gdLst/>
          <a:ahLst/>
          <a:cxnLst/>
          <a:rect l="0" t="0" r="0" b="0"/>
          <a:pathLst>
            <a:path>
              <a:moveTo>
                <a:pt x="0" y="436813"/>
              </a:moveTo>
              <a:lnTo>
                <a:pt x="203169" y="436813"/>
              </a:lnTo>
              <a:lnTo>
                <a:pt x="203169" y="0"/>
              </a:lnTo>
              <a:lnTo>
                <a:pt x="406338" y="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044C0B-B12D-A342-B800-1A9E28FA6ABD}">
      <dsp:nvSpPr>
        <dsp:cNvPr id="0" name=""/>
        <dsp:cNvSpPr/>
      </dsp:nvSpPr>
      <dsp:spPr>
        <a:xfrm>
          <a:off x="2034434" y="2660443"/>
          <a:ext cx="406338" cy="1092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169" y="0"/>
              </a:lnTo>
              <a:lnTo>
                <a:pt x="203169" y="1092034"/>
              </a:lnTo>
              <a:lnTo>
                <a:pt x="406338" y="109203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4BE1FF-C868-3740-BF30-88BB4010E673}">
      <dsp:nvSpPr>
        <dsp:cNvPr id="0" name=""/>
        <dsp:cNvSpPr/>
      </dsp:nvSpPr>
      <dsp:spPr>
        <a:xfrm>
          <a:off x="4472464" y="1568409"/>
          <a:ext cx="406338" cy="873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169" y="0"/>
              </a:lnTo>
              <a:lnTo>
                <a:pt x="203169" y="873627"/>
              </a:lnTo>
              <a:lnTo>
                <a:pt x="406338" y="873627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9ECD6A-31AC-DD49-8630-05136D707FAE}">
      <dsp:nvSpPr>
        <dsp:cNvPr id="0" name=""/>
        <dsp:cNvSpPr/>
      </dsp:nvSpPr>
      <dsp:spPr>
        <a:xfrm>
          <a:off x="4472464" y="1522689"/>
          <a:ext cx="40633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6338" y="4572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0DF623-A6CD-3A47-9A4E-52666DEDE0B0}">
      <dsp:nvSpPr>
        <dsp:cNvPr id="0" name=""/>
        <dsp:cNvSpPr/>
      </dsp:nvSpPr>
      <dsp:spPr>
        <a:xfrm>
          <a:off x="4472464" y="694781"/>
          <a:ext cx="406338" cy="873627"/>
        </a:xfrm>
        <a:custGeom>
          <a:avLst/>
          <a:gdLst/>
          <a:ahLst/>
          <a:cxnLst/>
          <a:rect l="0" t="0" r="0" b="0"/>
          <a:pathLst>
            <a:path>
              <a:moveTo>
                <a:pt x="0" y="873627"/>
              </a:moveTo>
              <a:lnTo>
                <a:pt x="203169" y="873627"/>
              </a:lnTo>
              <a:lnTo>
                <a:pt x="203169" y="0"/>
              </a:lnTo>
              <a:lnTo>
                <a:pt x="406338" y="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97669-C153-8741-96D7-3051B2E87096}">
      <dsp:nvSpPr>
        <dsp:cNvPr id="0" name=""/>
        <dsp:cNvSpPr/>
      </dsp:nvSpPr>
      <dsp:spPr>
        <a:xfrm>
          <a:off x="2034434" y="1568409"/>
          <a:ext cx="406338" cy="1092034"/>
        </a:xfrm>
        <a:custGeom>
          <a:avLst/>
          <a:gdLst/>
          <a:ahLst/>
          <a:cxnLst/>
          <a:rect l="0" t="0" r="0" b="0"/>
          <a:pathLst>
            <a:path>
              <a:moveTo>
                <a:pt x="0" y="1092034"/>
              </a:moveTo>
              <a:lnTo>
                <a:pt x="203169" y="1092034"/>
              </a:lnTo>
              <a:lnTo>
                <a:pt x="203169" y="0"/>
              </a:lnTo>
              <a:lnTo>
                <a:pt x="406338" y="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4C808D-4EEF-0244-ACFC-4F0CCE3835A7}">
      <dsp:nvSpPr>
        <dsp:cNvPr id="0" name=""/>
        <dsp:cNvSpPr/>
      </dsp:nvSpPr>
      <dsp:spPr>
        <a:xfrm>
          <a:off x="2742" y="2350610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/>
            <a:t>Do Juiz</a:t>
          </a:r>
        </a:p>
      </dsp:txBody>
      <dsp:txXfrm>
        <a:off x="2742" y="2350610"/>
        <a:ext cx="2031691" cy="619666"/>
      </dsp:txXfrm>
    </dsp:sp>
    <dsp:sp modelId="{AFF44C61-441F-4248-B92C-92DA3FE6CEB2}">
      <dsp:nvSpPr>
        <dsp:cNvPr id="0" name=""/>
        <dsp:cNvSpPr/>
      </dsp:nvSpPr>
      <dsp:spPr>
        <a:xfrm>
          <a:off x="2440773" y="1258576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/>
            <a:t>Decisórios</a:t>
          </a:r>
          <a:endParaRPr lang="en-US" sz="2200" b="1" kern="1200" dirty="0"/>
        </a:p>
      </dsp:txBody>
      <dsp:txXfrm>
        <a:off x="2440773" y="1258576"/>
        <a:ext cx="2031691" cy="619666"/>
      </dsp:txXfrm>
    </dsp:sp>
    <dsp:sp modelId="{6469B6BA-D600-4144-BE9B-40E12B95969E}">
      <dsp:nvSpPr>
        <dsp:cNvPr id="0" name=""/>
        <dsp:cNvSpPr/>
      </dsp:nvSpPr>
      <dsp:spPr>
        <a:xfrm>
          <a:off x="4878803" y="384948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/>
            <a:t>Sentenças</a:t>
          </a:r>
          <a:endParaRPr lang="en-US" sz="2200" b="1" kern="1200" dirty="0"/>
        </a:p>
      </dsp:txBody>
      <dsp:txXfrm>
        <a:off x="4878803" y="384948"/>
        <a:ext cx="2031691" cy="619666"/>
      </dsp:txXfrm>
    </dsp:sp>
    <dsp:sp modelId="{E27DFF11-60FD-994E-8271-1A60E06FAC45}">
      <dsp:nvSpPr>
        <dsp:cNvPr id="0" name=""/>
        <dsp:cNvSpPr/>
      </dsp:nvSpPr>
      <dsp:spPr>
        <a:xfrm>
          <a:off x="4878803" y="1258576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/>
            <a:t>Decisões</a:t>
          </a:r>
          <a:r>
            <a:rPr lang="en-US" sz="2200" b="1" kern="1200" dirty="0"/>
            <a:t> </a:t>
          </a:r>
          <a:r>
            <a:rPr lang="en-US" sz="2200" b="1" kern="1200" dirty="0" err="1"/>
            <a:t>Interlocutórias</a:t>
          </a:r>
          <a:endParaRPr lang="en-US" sz="2200" b="1" kern="1200" dirty="0"/>
        </a:p>
      </dsp:txBody>
      <dsp:txXfrm>
        <a:off x="4878803" y="1258576"/>
        <a:ext cx="2031691" cy="619666"/>
      </dsp:txXfrm>
    </dsp:sp>
    <dsp:sp modelId="{C6304CA6-B932-DC43-B94D-6BE4409C105E}">
      <dsp:nvSpPr>
        <dsp:cNvPr id="0" name=""/>
        <dsp:cNvSpPr/>
      </dsp:nvSpPr>
      <dsp:spPr>
        <a:xfrm>
          <a:off x="4878803" y="2132203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/>
            <a:t>Acórdãos</a:t>
          </a:r>
          <a:endParaRPr lang="en-US" sz="2200" b="1" kern="1200" dirty="0"/>
        </a:p>
      </dsp:txBody>
      <dsp:txXfrm>
        <a:off x="4878803" y="2132203"/>
        <a:ext cx="2031691" cy="619666"/>
      </dsp:txXfrm>
    </dsp:sp>
    <dsp:sp modelId="{C66307F3-4B4E-8A48-BAD3-895E0C788CA0}">
      <dsp:nvSpPr>
        <dsp:cNvPr id="0" name=""/>
        <dsp:cNvSpPr/>
      </dsp:nvSpPr>
      <dsp:spPr>
        <a:xfrm>
          <a:off x="2440773" y="3442645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/>
            <a:t>Não</a:t>
          </a:r>
          <a:r>
            <a:rPr lang="en-US" sz="2200" b="1" kern="1200" dirty="0"/>
            <a:t> </a:t>
          </a:r>
          <a:r>
            <a:rPr lang="en-US" sz="2200" b="1" kern="1200" dirty="0" err="1"/>
            <a:t>Decisórios</a:t>
          </a:r>
          <a:endParaRPr lang="en-US" sz="2200" b="1" kern="1200" dirty="0"/>
        </a:p>
      </dsp:txBody>
      <dsp:txXfrm>
        <a:off x="2440773" y="3442645"/>
        <a:ext cx="2031691" cy="619666"/>
      </dsp:txXfrm>
    </dsp:sp>
    <dsp:sp modelId="{6A540AFC-C09C-9046-8143-1421239C1DB6}">
      <dsp:nvSpPr>
        <dsp:cNvPr id="0" name=""/>
        <dsp:cNvSpPr/>
      </dsp:nvSpPr>
      <dsp:spPr>
        <a:xfrm>
          <a:off x="4878803" y="3005831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/>
            <a:t>Despachos</a:t>
          </a:r>
          <a:endParaRPr lang="en-US" sz="2200" b="1" kern="1200" dirty="0"/>
        </a:p>
      </dsp:txBody>
      <dsp:txXfrm>
        <a:off x="4878803" y="3005831"/>
        <a:ext cx="2031691" cy="619666"/>
      </dsp:txXfrm>
    </dsp:sp>
    <dsp:sp modelId="{A7782E7A-DAF1-8B45-8E24-883AF29851D8}">
      <dsp:nvSpPr>
        <dsp:cNvPr id="0" name=""/>
        <dsp:cNvSpPr/>
      </dsp:nvSpPr>
      <dsp:spPr>
        <a:xfrm>
          <a:off x="4878803" y="3879459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Atos </a:t>
          </a:r>
          <a:r>
            <a:rPr lang="en-US" sz="2200" kern="1200" dirty="0" err="1"/>
            <a:t>Reais</a:t>
          </a:r>
          <a:endParaRPr lang="en-US" sz="2200" kern="1200" dirty="0"/>
        </a:p>
      </dsp:txBody>
      <dsp:txXfrm>
        <a:off x="4878803" y="3879459"/>
        <a:ext cx="2031691" cy="6196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52585-8534-3E47-B857-B0A492A0B595}">
      <dsp:nvSpPr>
        <dsp:cNvPr id="0" name=""/>
        <dsp:cNvSpPr/>
      </dsp:nvSpPr>
      <dsp:spPr>
        <a:xfrm rot="5400000">
          <a:off x="2519680" y="81279"/>
          <a:ext cx="325120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/>
            <a:t>Não</a:t>
          </a:r>
          <a:r>
            <a:rPr lang="en-US" sz="1800" kern="1200" dirty="0"/>
            <a:t> </a:t>
          </a:r>
          <a:r>
            <a:rPr lang="en-US" sz="1800" kern="1200" dirty="0" err="1"/>
            <a:t>extinguem</a:t>
          </a:r>
          <a:r>
            <a:rPr lang="en-US" sz="1800" kern="1200" dirty="0"/>
            <a:t> </a:t>
          </a:r>
          <a:r>
            <a:rPr lang="en-US" sz="1800" kern="1200" dirty="0" err="1"/>
            <a:t>integralmente</a:t>
          </a:r>
          <a:r>
            <a:rPr lang="en-US" sz="1800" kern="1200" dirty="0"/>
            <a:t> a </a:t>
          </a:r>
          <a:r>
            <a:rPr lang="en-US" sz="1800" kern="1200" dirty="0" err="1"/>
            <a:t>fase</a:t>
          </a:r>
          <a:r>
            <a:rPr lang="en-US" sz="1800" kern="1200" dirty="0"/>
            <a:t> </a:t>
          </a:r>
          <a:r>
            <a:rPr lang="en-US" sz="1800" kern="1200" dirty="0" err="1"/>
            <a:t>cognitiva</a:t>
          </a:r>
          <a:r>
            <a:rPr lang="en-US" sz="1800" kern="1200" dirty="0"/>
            <a:t> do </a:t>
          </a:r>
          <a:r>
            <a:rPr lang="en-US" sz="1800" kern="1200" dirty="0" err="1"/>
            <a:t>procedimento</a:t>
          </a:r>
          <a:r>
            <a:rPr lang="en-US" sz="1800" kern="1200" dirty="0"/>
            <a:t> </a:t>
          </a:r>
          <a:r>
            <a:rPr lang="en-US" sz="1800" kern="1200" dirty="0" err="1"/>
            <a:t>comum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/>
            <a:t>Extinção</a:t>
          </a:r>
          <a:r>
            <a:rPr lang="en-US" sz="1800" kern="1200" dirty="0"/>
            <a:t> </a:t>
          </a:r>
          <a:r>
            <a:rPr lang="en-US" sz="1800" kern="1200" dirty="0" err="1"/>
            <a:t>parcial</a:t>
          </a:r>
          <a:r>
            <a:rPr lang="en-US" sz="1800" kern="1200" dirty="0"/>
            <a:t> </a:t>
          </a:r>
          <a:r>
            <a:rPr lang="en-US" sz="1800" kern="1200" dirty="0" err="1"/>
            <a:t>em</a:t>
          </a:r>
          <a:r>
            <a:rPr lang="en-US" sz="1800" kern="1200" dirty="0"/>
            <a:t> </a:t>
          </a:r>
          <a:r>
            <a:rPr lang="en-US" sz="1800" kern="1200" dirty="0" err="1"/>
            <a:t>relação</a:t>
          </a:r>
          <a:r>
            <a:rPr lang="en-US" sz="1800" kern="1200" dirty="0"/>
            <a:t> a um dos </a:t>
          </a:r>
          <a:r>
            <a:rPr lang="en-US" sz="1800" kern="1200" dirty="0" err="1"/>
            <a:t>objetos</a:t>
          </a:r>
          <a:r>
            <a:rPr lang="en-US" sz="1800" kern="1200" dirty="0"/>
            <a:t> </a:t>
          </a:r>
          <a:r>
            <a:rPr lang="en-US" sz="1800" kern="1200" dirty="0" err="1"/>
            <a:t>litigiosos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/>
            <a:t>Sentença</a:t>
          </a:r>
          <a:r>
            <a:rPr lang="en-US" sz="1800" kern="1200" dirty="0"/>
            <a:t> </a:t>
          </a:r>
          <a:r>
            <a:rPr lang="en-US" sz="1800" kern="1200" dirty="0" err="1"/>
            <a:t>Parcial</a:t>
          </a:r>
          <a:r>
            <a:rPr lang="en-US" sz="1800" kern="1200" dirty="0"/>
            <a:t> de </a:t>
          </a:r>
          <a:r>
            <a:rPr lang="en-US" sz="1800" kern="1200" dirty="0" err="1"/>
            <a:t>Mérito</a:t>
          </a:r>
          <a:r>
            <a:rPr lang="en-US" sz="1800" kern="1200" dirty="0"/>
            <a:t> (</a:t>
          </a:r>
          <a:r>
            <a:rPr lang="en-US" sz="1800" kern="1200" dirty="0" err="1"/>
            <a:t>agravável</a:t>
          </a:r>
          <a:r>
            <a:rPr lang="en-US" sz="1800" kern="1200" dirty="0"/>
            <a:t>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Art. 356, do CPC</a:t>
          </a:r>
        </a:p>
      </dsp:txBody>
      <dsp:txXfrm rot="-5400000">
        <a:off x="2194561" y="565110"/>
        <a:ext cx="3742729" cy="2933778"/>
      </dsp:txXfrm>
    </dsp:sp>
    <dsp:sp modelId="{74B77ECC-D752-BE4E-B58A-748E5E7D0DBB}">
      <dsp:nvSpPr>
        <dsp:cNvPr id="0" name=""/>
        <dsp:cNvSpPr/>
      </dsp:nvSpPr>
      <dsp:spPr>
        <a:xfrm>
          <a:off x="0" y="0"/>
          <a:ext cx="2194560" cy="4064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/>
            <a:t>Decisões</a:t>
          </a:r>
          <a:r>
            <a:rPr lang="en-US" sz="3500" kern="1200" dirty="0"/>
            <a:t> </a:t>
          </a:r>
          <a:r>
            <a:rPr lang="en-US" sz="3500" kern="1200" dirty="0" err="1"/>
            <a:t>Parciais</a:t>
          </a:r>
          <a:r>
            <a:rPr lang="en-US" sz="3500" kern="1200" dirty="0"/>
            <a:t> de </a:t>
          </a:r>
          <a:r>
            <a:rPr lang="en-US" sz="3500" kern="1200" dirty="0" err="1"/>
            <a:t>Mérito</a:t>
          </a:r>
          <a:endParaRPr lang="en-US" sz="3500" kern="1200" dirty="0"/>
        </a:p>
      </dsp:txBody>
      <dsp:txXfrm>
        <a:off x="107130" y="107130"/>
        <a:ext cx="1980300" cy="38497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BD1FD-BA15-7844-9D67-45D451F92763}">
      <dsp:nvSpPr>
        <dsp:cNvPr id="0" name=""/>
        <dsp:cNvSpPr/>
      </dsp:nvSpPr>
      <dsp:spPr>
        <a:xfrm>
          <a:off x="5524152" y="2982772"/>
          <a:ext cx="1252695" cy="298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135"/>
              </a:lnTo>
              <a:lnTo>
                <a:pt x="1252695" y="203135"/>
              </a:lnTo>
              <a:lnTo>
                <a:pt x="1252695" y="29808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40C63A-350D-0341-9E01-7313043BD714}">
      <dsp:nvSpPr>
        <dsp:cNvPr id="0" name=""/>
        <dsp:cNvSpPr/>
      </dsp:nvSpPr>
      <dsp:spPr>
        <a:xfrm>
          <a:off x="5478432" y="2982772"/>
          <a:ext cx="91440" cy="2980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808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AC26F1-9F1A-7D4C-8BF5-6E3DC97DECFB}">
      <dsp:nvSpPr>
        <dsp:cNvPr id="0" name=""/>
        <dsp:cNvSpPr/>
      </dsp:nvSpPr>
      <dsp:spPr>
        <a:xfrm>
          <a:off x="4271457" y="2982772"/>
          <a:ext cx="1252695" cy="298084"/>
        </a:xfrm>
        <a:custGeom>
          <a:avLst/>
          <a:gdLst/>
          <a:ahLst/>
          <a:cxnLst/>
          <a:rect l="0" t="0" r="0" b="0"/>
          <a:pathLst>
            <a:path>
              <a:moveTo>
                <a:pt x="1252695" y="0"/>
              </a:moveTo>
              <a:lnTo>
                <a:pt x="1252695" y="203135"/>
              </a:lnTo>
              <a:lnTo>
                <a:pt x="0" y="203135"/>
              </a:lnTo>
              <a:lnTo>
                <a:pt x="0" y="29808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16E994-5A2D-C84C-AD2B-3B1A4A5313FA}">
      <dsp:nvSpPr>
        <dsp:cNvPr id="0" name=""/>
        <dsp:cNvSpPr/>
      </dsp:nvSpPr>
      <dsp:spPr>
        <a:xfrm>
          <a:off x="3645109" y="2033855"/>
          <a:ext cx="1879043" cy="298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135"/>
              </a:lnTo>
              <a:lnTo>
                <a:pt x="1879043" y="203135"/>
              </a:lnTo>
              <a:lnTo>
                <a:pt x="1879043" y="29808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73069A-18C3-0A45-9BF6-A1F94E3E1658}">
      <dsp:nvSpPr>
        <dsp:cNvPr id="0" name=""/>
        <dsp:cNvSpPr/>
      </dsp:nvSpPr>
      <dsp:spPr>
        <a:xfrm>
          <a:off x="1766065" y="2982772"/>
          <a:ext cx="1252695" cy="298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135"/>
              </a:lnTo>
              <a:lnTo>
                <a:pt x="1252695" y="203135"/>
              </a:lnTo>
              <a:lnTo>
                <a:pt x="1252695" y="29808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287693-1DB2-8847-B9DB-C0A7B5AF7989}">
      <dsp:nvSpPr>
        <dsp:cNvPr id="0" name=""/>
        <dsp:cNvSpPr/>
      </dsp:nvSpPr>
      <dsp:spPr>
        <a:xfrm>
          <a:off x="1720345" y="2982772"/>
          <a:ext cx="91440" cy="2980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808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BBD313-50B8-0342-BDEC-5B082B0E9324}">
      <dsp:nvSpPr>
        <dsp:cNvPr id="0" name=""/>
        <dsp:cNvSpPr/>
      </dsp:nvSpPr>
      <dsp:spPr>
        <a:xfrm>
          <a:off x="513370" y="2982772"/>
          <a:ext cx="1252695" cy="298084"/>
        </a:xfrm>
        <a:custGeom>
          <a:avLst/>
          <a:gdLst/>
          <a:ahLst/>
          <a:cxnLst/>
          <a:rect l="0" t="0" r="0" b="0"/>
          <a:pathLst>
            <a:path>
              <a:moveTo>
                <a:pt x="1252695" y="0"/>
              </a:moveTo>
              <a:lnTo>
                <a:pt x="1252695" y="203135"/>
              </a:lnTo>
              <a:lnTo>
                <a:pt x="0" y="203135"/>
              </a:lnTo>
              <a:lnTo>
                <a:pt x="0" y="29808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939507-D5CD-9B4D-9436-6BC6F247FD94}">
      <dsp:nvSpPr>
        <dsp:cNvPr id="0" name=""/>
        <dsp:cNvSpPr/>
      </dsp:nvSpPr>
      <dsp:spPr>
        <a:xfrm>
          <a:off x="1766065" y="2033855"/>
          <a:ext cx="1879043" cy="298084"/>
        </a:xfrm>
        <a:custGeom>
          <a:avLst/>
          <a:gdLst/>
          <a:ahLst/>
          <a:cxnLst/>
          <a:rect l="0" t="0" r="0" b="0"/>
          <a:pathLst>
            <a:path>
              <a:moveTo>
                <a:pt x="1879043" y="0"/>
              </a:moveTo>
              <a:lnTo>
                <a:pt x="1879043" y="203135"/>
              </a:lnTo>
              <a:lnTo>
                <a:pt x="0" y="203135"/>
              </a:lnTo>
              <a:lnTo>
                <a:pt x="0" y="29808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52DAA3-CD31-9943-8BB1-28FF5BF78376}">
      <dsp:nvSpPr>
        <dsp:cNvPr id="0" name=""/>
        <dsp:cNvSpPr/>
      </dsp:nvSpPr>
      <dsp:spPr>
        <a:xfrm>
          <a:off x="3132642" y="1383023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DC4656-2FFA-3E4F-BCAF-A1BD7EF18570}">
      <dsp:nvSpPr>
        <dsp:cNvPr id="0" name=""/>
        <dsp:cNvSpPr/>
      </dsp:nvSpPr>
      <dsp:spPr>
        <a:xfrm>
          <a:off x="3246524" y="1491210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/>
            <a:t>Extinção</a:t>
          </a:r>
          <a:endParaRPr lang="en-US" sz="1300" b="1" kern="1200" dirty="0"/>
        </a:p>
      </dsp:txBody>
      <dsp:txXfrm>
        <a:off x="3265586" y="1510272"/>
        <a:ext cx="986808" cy="612708"/>
      </dsp:txXfrm>
    </dsp:sp>
    <dsp:sp modelId="{7752545C-C4C1-164D-94F6-91DF2B5D2B56}">
      <dsp:nvSpPr>
        <dsp:cNvPr id="0" name=""/>
        <dsp:cNvSpPr/>
      </dsp:nvSpPr>
      <dsp:spPr>
        <a:xfrm>
          <a:off x="1253599" y="2331940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51B37A-D60E-3542-8584-FADC370FBD36}">
      <dsp:nvSpPr>
        <dsp:cNvPr id="0" name=""/>
        <dsp:cNvSpPr/>
      </dsp:nvSpPr>
      <dsp:spPr>
        <a:xfrm>
          <a:off x="1367480" y="2440127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Com </a:t>
          </a:r>
          <a:r>
            <a:rPr lang="en-US" sz="1300" b="1" kern="1200" dirty="0" err="1"/>
            <a:t>Resolução</a:t>
          </a:r>
          <a:r>
            <a:rPr lang="en-US" sz="1300" b="1" kern="1200" dirty="0"/>
            <a:t> do </a:t>
          </a:r>
          <a:r>
            <a:rPr lang="en-US" sz="1300" b="1" kern="1200" dirty="0" err="1"/>
            <a:t>Mérito</a:t>
          </a:r>
          <a:endParaRPr lang="en-US" sz="1300" b="1" kern="1200" dirty="0"/>
        </a:p>
      </dsp:txBody>
      <dsp:txXfrm>
        <a:off x="1386542" y="2459189"/>
        <a:ext cx="986808" cy="612708"/>
      </dsp:txXfrm>
    </dsp:sp>
    <dsp:sp modelId="{2F4DBC1E-C9BC-5C41-B707-264CE697D88C}">
      <dsp:nvSpPr>
        <dsp:cNvPr id="0" name=""/>
        <dsp:cNvSpPr/>
      </dsp:nvSpPr>
      <dsp:spPr>
        <a:xfrm>
          <a:off x="903" y="3280857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904BF9-D4BE-8C4C-8F13-6D041A192E28}">
      <dsp:nvSpPr>
        <dsp:cNvPr id="0" name=""/>
        <dsp:cNvSpPr/>
      </dsp:nvSpPr>
      <dsp:spPr>
        <a:xfrm>
          <a:off x="114785" y="3389044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Art. 487</a:t>
          </a:r>
        </a:p>
      </dsp:txBody>
      <dsp:txXfrm>
        <a:off x="133847" y="3408106"/>
        <a:ext cx="986808" cy="612708"/>
      </dsp:txXfrm>
    </dsp:sp>
    <dsp:sp modelId="{22371A29-055D-2842-AEBA-B8BFF9DF979D}">
      <dsp:nvSpPr>
        <dsp:cNvPr id="0" name=""/>
        <dsp:cNvSpPr/>
      </dsp:nvSpPr>
      <dsp:spPr>
        <a:xfrm>
          <a:off x="1253599" y="3280857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65EACA-0213-C549-8536-BAE8570D5B6D}">
      <dsp:nvSpPr>
        <dsp:cNvPr id="0" name=""/>
        <dsp:cNvSpPr/>
      </dsp:nvSpPr>
      <dsp:spPr>
        <a:xfrm>
          <a:off x="1367480" y="3389044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/>
            <a:t>Definitivas</a:t>
          </a:r>
          <a:endParaRPr lang="en-US" sz="1300" b="1" kern="1200" dirty="0"/>
        </a:p>
      </dsp:txBody>
      <dsp:txXfrm>
        <a:off x="1386542" y="3408106"/>
        <a:ext cx="986808" cy="612708"/>
      </dsp:txXfrm>
    </dsp:sp>
    <dsp:sp modelId="{CF85A2EE-ED5C-184A-B3AA-A98AFB85B257}">
      <dsp:nvSpPr>
        <dsp:cNvPr id="0" name=""/>
        <dsp:cNvSpPr/>
      </dsp:nvSpPr>
      <dsp:spPr>
        <a:xfrm>
          <a:off x="2506295" y="3280857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560494-FDB6-3740-8CC7-1420F965CDE8}">
      <dsp:nvSpPr>
        <dsp:cNvPr id="0" name=""/>
        <dsp:cNvSpPr/>
      </dsp:nvSpPr>
      <dsp:spPr>
        <a:xfrm>
          <a:off x="2620176" y="3389044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Define o </a:t>
          </a:r>
          <a:r>
            <a:rPr lang="en-US" sz="1300" b="1" kern="1200" dirty="0" err="1"/>
            <a:t>objeto</a:t>
          </a:r>
          <a:endParaRPr lang="en-US" sz="1300" b="1" kern="1200" dirty="0"/>
        </a:p>
      </dsp:txBody>
      <dsp:txXfrm>
        <a:off x="2639238" y="3408106"/>
        <a:ext cx="986808" cy="612708"/>
      </dsp:txXfrm>
    </dsp:sp>
    <dsp:sp modelId="{4B7A4CD8-D25B-174E-94C8-11AA92075E25}">
      <dsp:nvSpPr>
        <dsp:cNvPr id="0" name=""/>
        <dsp:cNvSpPr/>
      </dsp:nvSpPr>
      <dsp:spPr>
        <a:xfrm>
          <a:off x="5011686" y="2331940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1862B7-8BD5-D641-AFE3-21401C728DBA}">
      <dsp:nvSpPr>
        <dsp:cNvPr id="0" name=""/>
        <dsp:cNvSpPr/>
      </dsp:nvSpPr>
      <dsp:spPr>
        <a:xfrm>
          <a:off x="5125567" y="2440127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/>
            <a:t>Sem</a:t>
          </a:r>
          <a:r>
            <a:rPr lang="en-US" sz="1300" b="1" kern="1200" dirty="0"/>
            <a:t> </a:t>
          </a:r>
          <a:r>
            <a:rPr lang="en-US" sz="1300" b="1" kern="1200" dirty="0" err="1"/>
            <a:t>Resolução</a:t>
          </a:r>
          <a:r>
            <a:rPr lang="en-US" sz="1300" b="1" kern="1200" dirty="0"/>
            <a:t> do </a:t>
          </a:r>
          <a:r>
            <a:rPr lang="en-US" sz="1300" b="1" kern="1200" dirty="0" err="1"/>
            <a:t>Mérito</a:t>
          </a:r>
          <a:endParaRPr lang="en-US" sz="1300" b="1" kern="1200" dirty="0"/>
        </a:p>
      </dsp:txBody>
      <dsp:txXfrm>
        <a:off x="5144629" y="2459189"/>
        <a:ext cx="986808" cy="612708"/>
      </dsp:txXfrm>
    </dsp:sp>
    <dsp:sp modelId="{9BAA1985-6948-CF4D-B53F-4E66445925AB}">
      <dsp:nvSpPr>
        <dsp:cNvPr id="0" name=""/>
        <dsp:cNvSpPr/>
      </dsp:nvSpPr>
      <dsp:spPr>
        <a:xfrm>
          <a:off x="3758990" y="3280857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88511F-05D9-9C45-B3AC-16DD9A7B0CF5}">
      <dsp:nvSpPr>
        <dsp:cNvPr id="0" name=""/>
        <dsp:cNvSpPr/>
      </dsp:nvSpPr>
      <dsp:spPr>
        <a:xfrm>
          <a:off x="3872872" y="3389044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Art. 485</a:t>
          </a:r>
        </a:p>
      </dsp:txBody>
      <dsp:txXfrm>
        <a:off x="3891934" y="3408106"/>
        <a:ext cx="986808" cy="612708"/>
      </dsp:txXfrm>
    </dsp:sp>
    <dsp:sp modelId="{45326279-7CFF-1D40-BCEA-A17D9D62F8C0}">
      <dsp:nvSpPr>
        <dsp:cNvPr id="0" name=""/>
        <dsp:cNvSpPr/>
      </dsp:nvSpPr>
      <dsp:spPr>
        <a:xfrm>
          <a:off x="5011686" y="3280857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5C6397-AC82-144E-9474-654306CEDCDF}">
      <dsp:nvSpPr>
        <dsp:cNvPr id="0" name=""/>
        <dsp:cNvSpPr/>
      </dsp:nvSpPr>
      <dsp:spPr>
        <a:xfrm>
          <a:off x="5125567" y="3389044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/>
            <a:t>Terminativas</a:t>
          </a:r>
          <a:endParaRPr lang="en-US" sz="1300" b="1" kern="1200" dirty="0"/>
        </a:p>
      </dsp:txBody>
      <dsp:txXfrm>
        <a:off x="5144629" y="3408106"/>
        <a:ext cx="986808" cy="612708"/>
      </dsp:txXfrm>
    </dsp:sp>
    <dsp:sp modelId="{6157BED2-512C-3349-827A-BAE21F31C5CD}">
      <dsp:nvSpPr>
        <dsp:cNvPr id="0" name=""/>
        <dsp:cNvSpPr/>
      </dsp:nvSpPr>
      <dsp:spPr>
        <a:xfrm>
          <a:off x="6264381" y="3280857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FCCF82-4D2A-2440-A5C9-0940338EE3B2}">
      <dsp:nvSpPr>
        <dsp:cNvPr id="0" name=""/>
        <dsp:cNvSpPr/>
      </dsp:nvSpPr>
      <dsp:spPr>
        <a:xfrm>
          <a:off x="6378263" y="3389044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/>
            <a:t>Não</a:t>
          </a:r>
          <a:r>
            <a:rPr lang="en-US" sz="1300" b="1" kern="1200" dirty="0"/>
            <a:t> define o </a:t>
          </a:r>
          <a:r>
            <a:rPr lang="en-US" sz="1300" b="1" kern="1200" dirty="0" err="1"/>
            <a:t>objeto</a:t>
          </a:r>
          <a:endParaRPr lang="en-US" sz="1300" b="1" kern="1200" dirty="0"/>
        </a:p>
      </dsp:txBody>
      <dsp:txXfrm>
        <a:off x="6397325" y="3408106"/>
        <a:ext cx="986808" cy="61270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B72E6-CF25-4C4E-A866-B9DD17E8A84C}">
      <dsp:nvSpPr>
        <dsp:cNvPr id="0" name=""/>
        <dsp:cNvSpPr/>
      </dsp:nvSpPr>
      <dsp:spPr>
        <a:xfrm rot="5400000">
          <a:off x="3753961" y="-1459537"/>
          <a:ext cx="782637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err="1"/>
            <a:t>Indeferimento</a:t>
          </a:r>
          <a:r>
            <a:rPr lang="en-US" sz="1500" kern="1200" dirty="0"/>
            <a:t> da </a:t>
          </a:r>
          <a:r>
            <a:rPr lang="en-US" sz="1500" kern="1200" dirty="0" err="1"/>
            <a:t>Petição</a:t>
          </a:r>
          <a:r>
            <a:rPr lang="en-US" sz="1500" kern="1200" dirty="0"/>
            <a:t> </a:t>
          </a:r>
          <a:r>
            <a:rPr lang="en-US" sz="1500" kern="1200" dirty="0" err="1"/>
            <a:t>Inicial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err="1"/>
            <a:t>Pressupostos</a:t>
          </a:r>
          <a:r>
            <a:rPr lang="en-US" sz="1500" kern="1200" dirty="0"/>
            <a:t> </a:t>
          </a:r>
          <a:r>
            <a:rPr lang="en-US" sz="1500" kern="1200" dirty="0" err="1"/>
            <a:t>Processuais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err="1"/>
            <a:t>Interesse</a:t>
          </a:r>
          <a:r>
            <a:rPr lang="en-US" sz="1500" kern="1200" dirty="0"/>
            <a:t> e </a:t>
          </a:r>
          <a:r>
            <a:rPr lang="en-US" sz="1500" kern="1200" dirty="0" err="1"/>
            <a:t>Legitimidade</a:t>
          </a:r>
          <a:endParaRPr lang="en-US" sz="1500" kern="1200" dirty="0"/>
        </a:p>
      </dsp:txBody>
      <dsp:txXfrm rot="-5400000">
        <a:off x="2194560" y="138069"/>
        <a:ext cx="3863235" cy="706227"/>
      </dsp:txXfrm>
    </dsp:sp>
    <dsp:sp modelId="{F1BBE464-4A0C-6845-BA8B-70415A5704D5}">
      <dsp:nvSpPr>
        <dsp:cNvPr id="0" name=""/>
        <dsp:cNvSpPr/>
      </dsp:nvSpPr>
      <dsp:spPr>
        <a:xfrm>
          <a:off x="0" y="2033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/>
            <a:t>Defeitos</a:t>
          </a:r>
          <a:r>
            <a:rPr lang="en-US" sz="2400" kern="1200" dirty="0"/>
            <a:t> </a:t>
          </a:r>
          <a:r>
            <a:rPr lang="en-US" sz="2400" kern="1200" dirty="0" err="1"/>
            <a:t>Processuais</a:t>
          </a:r>
          <a:endParaRPr lang="en-US" sz="2400" kern="1200" dirty="0"/>
        </a:p>
      </dsp:txBody>
      <dsp:txXfrm>
        <a:off x="47756" y="49789"/>
        <a:ext cx="2099048" cy="882784"/>
      </dsp:txXfrm>
    </dsp:sp>
    <dsp:sp modelId="{C4374898-B0B8-FB41-A5E3-5AD594F3D8C9}">
      <dsp:nvSpPr>
        <dsp:cNvPr id="0" name=""/>
        <dsp:cNvSpPr/>
      </dsp:nvSpPr>
      <dsp:spPr>
        <a:xfrm rot="5400000">
          <a:off x="3753961" y="-432325"/>
          <a:ext cx="782637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/>
            <a:t>Unilateral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/>
            <a:t>Bilateral</a:t>
          </a:r>
        </a:p>
      </dsp:txBody>
      <dsp:txXfrm rot="-5400000">
        <a:off x="2194560" y="1165281"/>
        <a:ext cx="3863235" cy="706227"/>
      </dsp:txXfrm>
    </dsp:sp>
    <dsp:sp modelId="{97361C54-4940-114E-8A8B-FAD938468D24}">
      <dsp:nvSpPr>
        <dsp:cNvPr id="0" name=""/>
        <dsp:cNvSpPr/>
      </dsp:nvSpPr>
      <dsp:spPr>
        <a:xfrm>
          <a:off x="0" y="1029245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/>
            <a:t>Abandono</a:t>
          </a:r>
          <a:r>
            <a:rPr lang="en-US" sz="2400" kern="1200" dirty="0"/>
            <a:t> </a:t>
          </a:r>
          <a:r>
            <a:rPr lang="en-US" sz="2400" kern="1200" dirty="0" err="1"/>
            <a:t>Processual</a:t>
          </a:r>
          <a:endParaRPr lang="en-US" sz="2400" kern="1200" dirty="0"/>
        </a:p>
      </dsp:txBody>
      <dsp:txXfrm>
        <a:off x="47756" y="1077001"/>
        <a:ext cx="2099048" cy="882784"/>
      </dsp:txXfrm>
    </dsp:sp>
    <dsp:sp modelId="{4EB5FBA0-B698-BE4C-9829-EAE13CEF3761}">
      <dsp:nvSpPr>
        <dsp:cNvPr id="0" name=""/>
        <dsp:cNvSpPr/>
      </dsp:nvSpPr>
      <dsp:spPr>
        <a:xfrm>
          <a:off x="0" y="2056457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/>
            <a:t>Desistência</a:t>
          </a:r>
          <a:r>
            <a:rPr lang="en-US" sz="2400" kern="1200" dirty="0"/>
            <a:t> e </a:t>
          </a:r>
          <a:r>
            <a:rPr lang="en-US" sz="2400" kern="1200" dirty="0" err="1"/>
            <a:t>Morte</a:t>
          </a:r>
          <a:endParaRPr lang="en-US" sz="2400" kern="1200" dirty="0"/>
        </a:p>
      </dsp:txBody>
      <dsp:txXfrm>
        <a:off x="47756" y="2104213"/>
        <a:ext cx="2099048" cy="882784"/>
      </dsp:txXfrm>
    </dsp:sp>
    <dsp:sp modelId="{85784CD5-B574-964F-BEFD-5CDC38DF32F0}">
      <dsp:nvSpPr>
        <dsp:cNvPr id="0" name=""/>
        <dsp:cNvSpPr/>
      </dsp:nvSpPr>
      <dsp:spPr>
        <a:xfrm rot="5400000">
          <a:off x="3753961" y="1622097"/>
          <a:ext cx="782637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err="1"/>
            <a:t>Convenção</a:t>
          </a:r>
          <a:r>
            <a:rPr lang="en-US" sz="1500" kern="1200" dirty="0"/>
            <a:t> de </a:t>
          </a:r>
          <a:r>
            <a:rPr lang="en-US" sz="1500" kern="1200" dirty="0" err="1"/>
            <a:t>Arbitragem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err="1"/>
            <a:t>Litispendência</a:t>
          </a:r>
          <a:r>
            <a:rPr lang="en-US" sz="1500" kern="1200" dirty="0"/>
            <a:t>, </a:t>
          </a:r>
          <a:r>
            <a:rPr lang="en-US" sz="1500" kern="1200" dirty="0" err="1"/>
            <a:t>Coisa</a:t>
          </a:r>
          <a:r>
            <a:rPr lang="en-US" sz="1500" kern="1200" dirty="0"/>
            <a:t> </a:t>
          </a:r>
          <a:r>
            <a:rPr lang="en-US" sz="1500" kern="1200" dirty="0" err="1"/>
            <a:t>Julgada</a:t>
          </a:r>
          <a:r>
            <a:rPr lang="en-US" sz="1500" kern="1200" dirty="0"/>
            <a:t> e </a:t>
          </a:r>
          <a:r>
            <a:rPr lang="en-US" sz="1500" kern="1200" dirty="0" err="1"/>
            <a:t>Perempção</a:t>
          </a:r>
          <a:endParaRPr lang="en-US" sz="1500" kern="1200" dirty="0"/>
        </a:p>
      </dsp:txBody>
      <dsp:txXfrm rot="-5400000">
        <a:off x="2194560" y="3219704"/>
        <a:ext cx="3863235" cy="706227"/>
      </dsp:txXfrm>
    </dsp:sp>
    <dsp:sp modelId="{B87FF82C-F19C-0840-8CA4-26C467C61BCE}">
      <dsp:nvSpPr>
        <dsp:cNvPr id="0" name=""/>
        <dsp:cNvSpPr/>
      </dsp:nvSpPr>
      <dsp:spPr>
        <a:xfrm>
          <a:off x="0" y="3083669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/>
            <a:t>Pressupostos</a:t>
          </a:r>
          <a:r>
            <a:rPr lang="en-US" sz="2400" kern="1200" dirty="0"/>
            <a:t> </a:t>
          </a:r>
          <a:r>
            <a:rPr lang="en-US" sz="2400" kern="1200" dirty="0" err="1"/>
            <a:t>Negativos</a:t>
          </a:r>
          <a:endParaRPr lang="en-US" sz="2400" kern="1200" dirty="0"/>
        </a:p>
      </dsp:txBody>
      <dsp:txXfrm>
        <a:off x="47756" y="3131425"/>
        <a:ext cx="2099048" cy="88278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A6DA49-902A-FC41-BFAA-0C95A79A7C3D}">
      <dsp:nvSpPr>
        <dsp:cNvPr id="0" name=""/>
        <dsp:cNvSpPr/>
      </dsp:nvSpPr>
      <dsp:spPr>
        <a:xfrm rot="5400000">
          <a:off x="3621405" y="-129389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/>
            <a:t>Acolhimento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/>
            <a:t>Rejeição</a:t>
          </a:r>
          <a:endParaRPr lang="en-US" sz="2000" kern="1200" dirty="0"/>
        </a:p>
      </dsp:txBody>
      <dsp:txXfrm rot="-5400000">
        <a:off x="2194561" y="184100"/>
        <a:ext cx="3850293" cy="945456"/>
      </dsp:txXfrm>
    </dsp:sp>
    <dsp:sp modelId="{33EED91F-2A13-A541-983E-C07D91EAEDAB}">
      <dsp:nvSpPr>
        <dsp:cNvPr id="0" name=""/>
        <dsp:cNvSpPr/>
      </dsp:nvSpPr>
      <dsp:spPr>
        <a:xfrm>
          <a:off x="0" y="1984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/>
            <a:t>Análise</a:t>
          </a:r>
          <a:r>
            <a:rPr lang="en-US" sz="2400" kern="1200" dirty="0"/>
            <a:t> do </a:t>
          </a:r>
          <a:r>
            <a:rPr lang="en-US" sz="2400" kern="1200" dirty="0" err="1"/>
            <a:t>Objeto</a:t>
          </a:r>
          <a:endParaRPr lang="en-US" sz="2400" kern="1200" dirty="0"/>
        </a:p>
      </dsp:txBody>
      <dsp:txXfrm>
        <a:off x="63934" y="65918"/>
        <a:ext cx="2066692" cy="1181819"/>
      </dsp:txXfrm>
    </dsp:sp>
    <dsp:sp modelId="{4F23BFF7-8568-3642-AA08-5E96B356221A}">
      <dsp:nvSpPr>
        <dsp:cNvPr id="0" name=""/>
        <dsp:cNvSpPr/>
      </dsp:nvSpPr>
      <dsp:spPr>
        <a:xfrm>
          <a:off x="0" y="1377156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/>
            <a:t>Prescrição</a:t>
          </a:r>
          <a:r>
            <a:rPr lang="en-US" sz="2400" kern="1200" dirty="0"/>
            <a:t> </a:t>
          </a:r>
          <a:r>
            <a:rPr lang="en-US" sz="2400" kern="1200" dirty="0" err="1"/>
            <a:t>ou</a:t>
          </a:r>
          <a:r>
            <a:rPr lang="en-US" sz="2400" kern="1200" dirty="0"/>
            <a:t> </a:t>
          </a:r>
          <a:r>
            <a:rPr lang="en-US" sz="2400" kern="1200" dirty="0" err="1"/>
            <a:t>Decadência</a:t>
          </a:r>
          <a:r>
            <a:rPr lang="en-US" sz="2400" kern="1200" dirty="0"/>
            <a:t> </a:t>
          </a:r>
        </a:p>
      </dsp:txBody>
      <dsp:txXfrm>
        <a:off x="63934" y="1441090"/>
        <a:ext cx="2066692" cy="1181819"/>
      </dsp:txXfrm>
    </dsp:sp>
    <dsp:sp modelId="{E63ECD1E-5D1D-F246-AC7B-31406F5F2C4A}">
      <dsp:nvSpPr>
        <dsp:cNvPr id="0" name=""/>
        <dsp:cNvSpPr/>
      </dsp:nvSpPr>
      <dsp:spPr>
        <a:xfrm rot="5400000">
          <a:off x="3621405" y="145645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/>
            <a:t>Renúncia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/>
            <a:t>Reconhecimento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/>
            <a:t>Transação</a:t>
          </a:r>
          <a:endParaRPr lang="en-US" sz="2000" kern="1200" dirty="0"/>
        </a:p>
      </dsp:txBody>
      <dsp:txXfrm rot="-5400000">
        <a:off x="2194561" y="2934443"/>
        <a:ext cx="3850293" cy="945456"/>
      </dsp:txXfrm>
    </dsp:sp>
    <dsp:sp modelId="{80D3D529-F3EA-CC4B-A1A3-EAF7D9F939E5}">
      <dsp:nvSpPr>
        <dsp:cNvPr id="0" name=""/>
        <dsp:cNvSpPr/>
      </dsp:nvSpPr>
      <dsp:spPr>
        <a:xfrm>
          <a:off x="0" y="2752328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/>
            <a:t>Homologação</a:t>
          </a:r>
          <a:endParaRPr lang="en-US" sz="2400" kern="1200" dirty="0"/>
        </a:p>
      </dsp:txBody>
      <dsp:txXfrm>
        <a:off x="63934" y="2816262"/>
        <a:ext cx="2066692" cy="118181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95ABA-5DA0-5140-9235-71FEED9B46DD}">
      <dsp:nvSpPr>
        <dsp:cNvPr id="0" name=""/>
        <dsp:cNvSpPr/>
      </dsp:nvSpPr>
      <dsp:spPr>
        <a:xfrm>
          <a:off x="0" y="1750120"/>
          <a:ext cx="6096000" cy="1360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D2F89A-C810-C344-8F79-197A27149CF1}">
      <dsp:nvSpPr>
        <dsp:cNvPr id="0" name=""/>
        <dsp:cNvSpPr/>
      </dsp:nvSpPr>
      <dsp:spPr>
        <a:xfrm>
          <a:off x="304800" y="953079"/>
          <a:ext cx="4267200" cy="15940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/>
            <a:t>Observações</a:t>
          </a:r>
          <a:endParaRPr lang="en-US" sz="5400" kern="1200" dirty="0"/>
        </a:p>
      </dsp:txBody>
      <dsp:txXfrm>
        <a:off x="382617" y="1030896"/>
        <a:ext cx="4111566" cy="1438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65E15545-8B0E-8B44-A9B7-A434E3132E20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74AFA99B-7BD2-B640-A327-419792BF48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5E15545-8B0E-8B44-A9B7-A434E3132E20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74AFA99B-7BD2-B640-A327-419792BF48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65E15545-8B0E-8B44-A9B7-A434E3132E20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74AFA99B-7BD2-B640-A327-419792BF48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E15545-8B0E-8B44-A9B7-A434E3132E20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4AFA99B-7BD2-B640-A327-419792BF48F9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5-2018/2015/lei/l13105.htm#art977ii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_ato2015-2018/2015/lei/l13105.htm#art487" TargetMode="External"/><Relationship Id="rId2" Type="http://schemas.openxmlformats.org/officeDocument/2006/relationships/hyperlink" Target="http://www.planalto.gov.br/ccivil_03/_ato2015-2018/2015/lei/l13105.htm#art485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5-2018/2015/lei/l13105.htm#art485i" TargetMode="Externa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5-2018/2015/lei/l13105.htm#art485" TargetMode="Externa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/>
              <a:t>Formação</a:t>
            </a:r>
            <a:r>
              <a:rPr lang="en-US" sz="4000" b="1" dirty="0"/>
              <a:t>, </a:t>
            </a:r>
            <a:r>
              <a:rPr lang="en-US" sz="4000" b="1" dirty="0" err="1"/>
              <a:t>Suspensão</a:t>
            </a:r>
            <a:r>
              <a:rPr lang="en-US" sz="4000" b="1" dirty="0"/>
              <a:t> e </a:t>
            </a:r>
            <a:r>
              <a:rPr lang="en-US" sz="4000" b="1" dirty="0" err="1"/>
              <a:t>Extinção</a:t>
            </a:r>
            <a:r>
              <a:rPr lang="en-US" sz="4000" b="1" dirty="0"/>
              <a:t> do </a:t>
            </a:r>
            <a:r>
              <a:rPr lang="en-US" sz="4000" b="1" dirty="0" err="1"/>
              <a:t>Processo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Prof. Dr. Rafael Menezes</a:t>
            </a:r>
          </a:p>
        </p:txBody>
      </p:sp>
    </p:spTree>
    <p:extLst>
      <p:ext uri="{BB962C8B-B14F-4D97-AF65-F5344CB8AC3E}">
        <p14:creationId xmlns:p14="http://schemas.microsoft.com/office/powerpoint/2010/main" val="19125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Formação</a:t>
            </a:r>
            <a:r>
              <a:rPr lang="en-US" b="1" dirty="0"/>
              <a:t> do </a:t>
            </a:r>
            <a:r>
              <a:rPr lang="en-US" b="1" dirty="0" err="1"/>
              <a:t>Processo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75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5299" y="2383114"/>
            <a:ext cx="671683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Art. 312.  </a:t>
            </a:r>
            <a:r>
              <a:rPr lang="en-US" sz="2800" b="1" dirty="0" err="1"/>
              <a:t>Considera</a:t>
            </a:r>
            <a:r>
              <a:rPr lang="en-US" sz="2800" b="1" dirty="0"/>
              <a:t>-se </a:t>
            </a:r>
            <a:r>
              <a:rPr lang="en-US" sz="2800" b="1" dirty="0" err="1"/>
              <a:t>proposta</a:t>
            </a:r>
            <a:r>
              <a:rPr lang="en-US" sz="2800" b="1" dirty="0"/>
              <a:t> a </a:t>
            </a:r>
            <a:r>
              <a:rPr lang="en-US" sz="2800" b="1" dirty="0" err="1"/>
              <a:t>ação</a:t>
            </a:r>
            <a:r>
              <a:rPr lang="en-US" sz="2800" b="1" dirty="0"/>
              <a:t> </a:t>
            </a:r>
            <a:r>
              <a:rPr lang="en-US" sz="2800" b="1" dirty="0" err="1"/>
              <a:t>quando</a:t>
            </a:r>
            <a:r>
              <a:rPr lang="en-US" sz="2800" b="1" dirty="0"/>
              <a:t> a </a:t>
            </a:r>
            <a:r>
              <a:rPr lang="en-US" sz="2800" b="1" dirty="0" err="1"/>
              <a:t>petição</a:t>
            </a:r>
            <a:r>
              <a:rPr lang="en-US" sz="2800" b="1" dirty="0"/>
              <a:t> </a:t>
            </a:r>
            <a:r>
              <a:rPr lang="en-US" sz="2800" b="1" dirty="0" err="1"/>
              <a:t>inicial</a:t>
            </a:r>
            <a:r>
              <a:rPr lang="en-US" sz="2800" b="1" dirty="0"/>
              <a:t> for </a:t>
            </a:r>
            <a:r>
              <a:rPr lang="en-US" sz="2800" b="1" i="1" u="sng" dirty="0" err="1"/>
              <a:t>protocolada</a:t>
            </a:r>
            <a:r>
              <a:rPr lang="en-US" sz="2800" b="1" dirty="0"/>
              <a:t>, </a:t>
            </a:r>
            <a:r>
              <a:rPr lang="en-US" sz="2800" b="1" dirty="0" err="1"/>
              <a:t>todavia</a:t>
            </a:r>
            <a:r>
              <a:rPr lang="en-US" sz="2800" b="1" dirty="0"/>
              <a:t>, a </a:t>
            </a:r>
            <a:r>
              <a:rPr lang="en-US" sz="2800" b="1" dirty="0" err="1"/>
              <a:t>propositura</a:t>
            </a:r>
            <a:r>
              <a:rPr lang="en-US" sz="2800" b="1" dirty="0"/>
              <a:t> da </a:t>
            </a:r>
            <a:r>
              <a:rPr lang="en-US" sz="2800" b="1" dirty="0" err="1"/>
              <a:t>ação</a:t>
            </a:r>
            <a:r>
              <a:rPr lang="en-US" sz="2800" b="1" dirty="0"/>
              <a:t> </a:t>
            </a:r>
            <a:r>
              <a:rPr lang="en-US" sz="2800" b="1" dirty="0" err="1"/>
              <a:t>só</a:t>
            </a:r>
            <a:r>
              <a:rPr lang="en-US" sz="2800" b="1" dirty="0"/>
              <a:t> </a:t>
            </a:r>
            <a:r>
              <a:rPr lang="en-US" sz="2800" b="1" dirty="0" err="1"/>
              <a:t>produz</a:t>
            </a:r>
            <a:r>
              <a:rPr lang="en-US" sz="2800" b="1" dirty="0"/>
              <a:t> </a:t>
            </a:r>
            <a:r>
              <a:rPr lang="en-US" sz="2800" b="1" i="1" u="sng" dirty="0" err="1"/>
              <a:t>quanto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ao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réu</a:t>
            </a:r>
            <a:r>
              <a:rPr lang="en-US" sz="2800" b="1" i="1" u="sng" dirty="0"/>
              <a:t> </a:t>
            </a:r>
            <a:r>
              <a:rPr lang="en-US" sz="2800" b="1" dirty="0" err="1"/>
              <a:t>os</a:t>
            </a:r>
            <a:r>
              <a:rPr lang="en-US" sz="2800" b="1" dirty="0"/>
              <a:t> </a:t>
            </a:r>
            <a:r>
              <a:rPr lang="en-US" sz="2800" b="1" dirty="0" err="1"/>
              <a:t>efeitos</a:t>
            </a:r>
            <a:r>
              <a:rPr lang="en-US" sz="2800" b="1" dirty="0"/>
              <a:t> </a:t>
            </a:r>
            <a:r>
              <a:rPr lang="en-US" sz="2800" b="1" dirty="0" err="1"/>
              <a:t>mencionados</a:t>
            </a:r>
            <a:r>
              <a:rPr lang="en-US" sz="2800" b="1" dirty="0"/>
              <a:t> no art. 240 </a:t>
            </a:r>
            <a:r>
              <a:rPr lang="en-US" sz="2800" b="1" dirty="0" err="1"/>
              <a:t>depois</a:t>
            </a:r>
            <a:r>
              <a:rPr lang="en-US" sz="2800" b="1" dirty="0"/>
              <a:t> </a:t>
            </a:r>
            <a:r>
              <a:rPr lang="en-US" sz="2800" b="1" dirty="0" err="1"/>
              <a:t>que</a:t>
            </a:r>
            <a:r>
              <a:rPr lang="en-US" sz="2800" b="1" dirty="0"/>
              <a:t> for </a:t>
            </a:r>
            <a:r>
              <a:rPr lang="en-US" sz="2800" b="1" i="1" u="sng" dirty="0" err="1"/>
              <a:t>validamente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citado</a:t>
            </a:r>
            <a:r>
              <a:rPr lang="en-US" sz="2800" b="1" u="sng" dirty="0"/>
              <a:t>.</a:t>
            </a:r>
            <a:endParaRPr lang="en-US" sz="2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Dispositivo</a:t>
            </a:r>
            <a:r>
              <a:rPr lang="en-US" b="1" dirty="0"/>
              <a:t> </a:t>
            </a:r>
            <a:r>
              <a:rPr lang="en-US" b="1" dirty="0" err="1"/>
              <a:t>Inicial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22210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Contexto</a:t>
            </a:r>
            <a:r>
              <a:rPr lang="en-US" b="1" dirty="0"/>
              <a:t> </a:t>
            </a:r>
            <a:r>
              <a:rPr lang="en-US" b="1" dirty="0" err="1"/>
              <a:t>Geral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119256"/>
            <a:ext cx="6965245" cy="397674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1. </a:t>
            </a:r>
            <a:r>
              <a:rPr lang="en-US" b="1" dirty="0" err="1"/>
              <a:t>Princípio</a:t>
            </a:r>
            <a:r>
              <a:rPr lang="en-US" b="1" dirty="0"/>
              <a:t> da </a:t>
            </a:r>
            <a:r>
              <a:rPr lang="en-US" b="1" dirty="0" err="1"/>
              <a:t>Inércia</a:t>
            </a:r>
            <a:endParaRPr lang="en-US" b="1" dirty="0"/>
          </a:p>
          <a:p>
            <a:pPr>
              <a:buFont typeface="Wingdings" charset="2"/>
              <a:buChar char="Ø"/>
            </a:pPr>
            <a:r>
              <a:rPr lang="en-US" b="1" dirty="0" err="1"/>
              <a:t>regra</a:t>
            </a:r>
            <a:r>
              <a:rPr lang="en-US" dirty="0"/>
              <a:t>: a </a:t>
            </a:r>
            <a:r>
              <a:rPr lang="en-US" dirty="0" err="1"/>
              <a:t>atividade</a:t>
            </a:r>
            <a:r>
              <a:rPr lang="en-US" dirty="0"/>
              <a:t> </a:t>
            </a:r>
            <a:r>
              <a:rPr lang="en-US" dirty="0" err="1"/>
              <a:t>jurisdicional</a:t>
            </a:r>
            <a:r>
              <a:rPr lang="en-US" dirty="0"/>
              <a:t> </a:t>
            </a:r>
            <a:r>
              <a:rPr lang="en-US" dirty="0" err="1"/>
              <a:t>depende</a:t>
            </a:r>
            <a:r>
              <a:rPr lang="en-US" dirty="0"/>
              <a:t> de </a:t>
            </a:r>
            <a:r>
              <a:rPr lang="en-US" b="1" dirty="0" err="1"/>
              <a:t>iniciativa</a:t>
            </a:r>
            <a:r>
              <a:rPr lang="en-US" dirty="0"/>
              <a:t> do </a:t>
            </a:r>
            <a:r>
              <a:rPr lang="en-US" dirty="0" err="1"/>
              <a:t>interessado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iniciada</a:t>
            </a: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err="1"/>
              <a:t>Iniciativa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veiculada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b="1" dirty="0" err="1"/>
              <a:t>petição</a:t>
            </a:r>
            <a:r>
              <a:rPr lang="en-US" b="1" dirty="0"/>
              <a:t> </a:t>
            </a:r>
            <a:r>
              <a:rPr lang="en-US" b="1" dirty="0" err="1"/>
              <a:t>inicial</a:t>
            </a:r>
            <a:endParaRPr lang="en-US" b="1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b="1" dirty="0" err="1"/>
              <a:t>Exceções</a:t>
            </a:r>
            <a:r>
              <a:rPr lang="en-US" dirty="0"/>
              <a:t>: art. 536 (</a:t>
            </a:r>
            <a:r>
              <a:rPr lang="en-US" dirty="0" err="1"/>
              <a:t>cumprimento</a:t>
            </a:r>
            <a:r>
              <a:rPr lang="en-US" dirty="0"/>
              <a:t> de </a:t>
            </a:r>
            <a:r>
              <a:rPr lang="en-US" dirty="0" err="1"/>
              <a:t>sentença</a:t>
            </a:r>
            <a:r>
              <a:rPr lang="en-US" dirty="0"/>
              <a:t>.   </a:t>
            </a:r>
          </a:p>
          <a:p>
            <a:pPr marL="0" indent="0">
              <a:buNone/>
            </a:pPr>
            <a:r>
              <a:rPr lang="en-US" dirty="0"/>
              <a:t>                                     </a:t>
            </a:r>
            <a:r>
              <a:rPr lang="en-US" dirty="0" err="1"/>
              <a:t>Obrigações</a:t>
            </a:r>
            <a:r>
              <a:rPr lang="en-US" dirty="0"/>
              <a:t> de </a:t>
            </a:r>
            <a:r>
              <a:rPr lang="en-US" dirty="0" err="1"/>
              <a:t>fazer</a:t>
            </a:r>
            <a:r>
              <a:rPr lang="en-US" dirty="0"/>
              <a:t>, </a:t>
            </a:r>
            <a:r>
              <a:rPr lang="en-US" dirty="0" err="1"/>
              <a:t>não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                                 </a:t>
            </a:r>
            <a:r>
              <a:rPr lang="en-US" dirty="0" err="1"/>
              <a:t>fazer</a:t>
            </a:r>
            <a:r>
              <a:rPr lang="en-US" dirty="0"/>
              <a:t> e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coisa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art. 738 (</a:t>
            </a:r>
            <a:r>
              <a:rPr lang="en-US" dirty="0" err="1"/>
              <a:t>Arrecadação</a:t>
            </a:r>
            <a:r>
              <a:rPr lang="en-US" dirty="0"/>
              <a:t> de Bens </a:t>
            </a:r>
            <a:r>
              <a:rPr lang="en-US" dirty="0" err="1"/>
              <a:t>Herança</a:t>
            </a:r>
            <a:r>
              <a:rPr lang="en-US" dirty="0"/>
              <a:t> </a:t>
            </a:r>
            <a:r>
              <a:rPr lang="en-US" dirty="0" err="1"/>
              <a:t>Jacente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b="1" dirty="0"/>
              <a:t>                      </a:t>
            </a:r>
            <a:r>
              <a:rPr lang="en-US" dirty="0"/>
              <a:t> art. 744 (</a:t>
            </a:r>
            <a:r>
              <a:rPr lang="en-US" dirty="0" err="1"/>
              <a:t>Arecadação</a:t>
            </a:r>
            <a:r>
              <a:rPr lang="en-US" dirty="0"/>
              <a:t> de Bens do </a:t>
            </a:r>
            <a:r>
              <a:rPr lang="en-US" dirty="0" err="1"/>
              <a:t>Ausente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12359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Contexto</a:t>
            </a:r>
            <a:r>
              <a:rPr lang="en-US" b="1" dirty="0"/>
              <a:t> </a:t>
            </a:r>
            <a:r>
              <a:rPr lang="en-US" b="1" dirty="0" err="1"/>
              <a:t>Geral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2. </a:t>
            </a:r>
            <a:r>
              <a:rPr lang="en-US" b="1" dirty="0" err="1"/>
              <a:t>Formação</a:t>
            </a:r>
            <a:r>
              <a:rPr lang="en-US" b="1" dirty="0"/>
              <a:t> Gradual</a:t>
            </a:r>
          </a:p>
          <a:p>
            <a:pPr marL="0" indent="0">
              <a:buNone/>
            </a:pPr>
            <a:endParaRPr lang="en-US" b="1" dirty="0"/>
          </a:p>
          <a:p>
            <a:pPr>
              <a:buFont typeface="Wingdings" charset="2"/>
              <a:buChar char="Ø"/>
            </a:pPr>
            <a:r>
              <a:rPr lang="en-US" dirty="0" err="1"/>
              <a:t>Configuração</a:t>
            </a:r>
            <a:r>
              <a:rPr lang="en-US" dirty="0"/>
              <a:t> Linear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err="1"/>
              <a:t>Configuração</a:t>
            </a:r>
            <a:r>
              <a:rPr lang="en-US" dirty="0"/>
              <a:t> Angular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err="1"/>
              <a:t>Efeitos</a:t>
            </a:r>
            <a:r>
              <a:rPr lang="en-US" dirty="0"/>
              <a:t> do art. 240 do CPC </a:t>
            </a:r>
            <a:r>
              <a:rPr lang="en-US" dirty="0" err="1"/>
              <a:t>começam</a:t>
            </a:r>
            <a:r>
              <a:rPr lang="en-US" dirty="0"/>
              <a:t> a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produzidos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momentos</a:t>
            </a:r>
            <a:r>
              <a:rPr lang="en-US" dirty="0"/>
              <a:t> </a:t>
            </a:r>
            <a:r>
              <a:rPr lang="en-US" dirty="0" err="1"/>
              <a:t>diferentes</a:t>
            </a:r>
            <a:r>
              <a:rPr lang="en-US" dirty="0"/>
              <a:t>, </a:t>
            </a:r>
            <a:r>
              <a:rPr lang="en-US" dirty="0" err="1"/>
              <a:t>para</a:t>
            </a:r>
            <a:r>
              <a:rPr lang="en-US" dirty="0"/>
              <a:t> o </a:t>
            </a:r>
            <a:r>
              <a:rPr lang="en-US" dirty="0" err="1"/>
              <a:t>autor</a:t>
            </a:r>
            <a:r>
              <a:rPr lang="en-US" dirty="0"/>
              <a:t> (</a:t>
            </a:r>
            <a:r>
              <a:rPr lang="en-US" dirty="0" err="1"/>
              <a:t>propositura</a:t>
            </a:r>
            <a:r>
              <a:rPr lang="en-US" dirty="0"/>
              <a:t>) e </a:t>
            </a:r>
            <a:r>
              <a:rPr lang="en-US" dirty="0" err="1"/>
              <a:t>para</a:t>
            </a:r>
            <a:r>
              <a:rPr lang="en-US" dirty="0"/>
              <a:t> o </a:t>
            </a:r>
            <a:r>
              <a:rPr lang="en-US" dirty="0" err="1"/>
              <a:t>réu</a:t>
            </a:r>
            <a:r>
              <a:rPr lang="en-US" dirty="0"/>
              <a:t> (</a:t>
            </a:r>
            <a:r>
              <a:rPr lang="en-US" dirty="0" err="1"/>
              <a:t>citação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12306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Momento</a:t>
            </a:r>
            <a:r>
              <a:rPr lang="en-US" b="1" dirty="0"/>
              <a:t> da </a:t>
            </a:r>
            <a:r>
              <a:rPr lang="en-US" b="1" dirty="0" err="1"/>
              <a:t>Propositura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1969912"/>
            <a:ext cx="2939521" cy="820208"/>
          </a:xfrm>
        </p:spPr>
        <p:txBody>
          <a:bodyPr>
            <a:normAutofit/>
          </a:bodyPr>
          <a:lstStyle/>
          <a:p>
            <a:r>
              <a:rPr lang="en-US" sz="3200" dirty="0"/>
              <a:t>CPC - 73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910669" y="1982611"/>
            <a:ext cx="2944368" cy="822960"/>
          </a:xfrm>
        </p:spPr>
        <p:txBody>
          <a:bodyPr>
            <a:normAutofit/>
          </a:bodyPr>
          <a:lstStyle/>
          <a:p>
            <a:r>
              <a:rPr lang="en-US" sz="3200" dirty="0"/>
              <a:t>CPC - 15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4645151" y="3019425"/>
            <a:ext cx="3227832" cy="2779776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2000" b="1" dirty="0" err="1"/>
              <a:t>Protocolo</a:t>
            </a:r>
            <a:r>
              <a:rPr lang="en-US" sz="2000" dirty="0"/>
              <a:t> da </a:t>
            </a:r>
            <a:r>
              <a:rPr lang="en-US" sz="2000" dirty="0" err="1"/>
              <a:t>Petição</a:t>
            </a:r>
            <a:r>
              <a:rPr lang="en-US" sz="2000" dirty="0"/>
              <a:t> </a:t>
            </a:r>
            <a:r>
              <a:rPr lang="en-US" sz="2000" dirty="0" err="1"/>
              <a:t>Inicial</a:t>
            </a:r>
            <a:endParaRPr lang="en-US" sz="2000" dirty="0"/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/>
              <a:t>Art. 312, CPC</a:t>
            </a:r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err="1"/>
              <a:t>Retroage</a:t>
            </a:r>
            <a:r>
              <a:rPr lang="en-US" sz="2000" dirty="0"/>
              <a:t> a </a:t>
            </a:r>
            <a:r>
              <a:rPr lang="en-US" sz="2000" dirty="0" err="1"/>
              <a:t>esse</a:t>
            </a:r>
            <a:r>
              <a:rPr lang="en-US" sz="2000" dirty="0"/>
              <a:t> </a:t>
            </a:r>
            <a:r>
              <a:rPr lang="en-US" sz="2000" dirty="0" err="1"/>
              <a:t>momento</a:t>
            </a:r>
            <a:r>
              <a:rPr lang="en-US" sz="2000" dirty="0"/>
              <a:t> a </a:t>
            </a:r>
            <a:r>
              <a:rPr lang="en-US" sz="2000" dirty="0" err="1"/>
              <a:t>interrupção</a:t>
            </a:r>
            <a:r>
              <a:rPr lang="en-US" sz="2000" dirty="0"/>
              <a:t> da </a:t>
            </a:r>
            <a:r>
              <a:rPr lang="en-US" sz="2000" dirty="0" err="1"/>
              <a:t>prescrição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557869" y="3032125"/>
            <a:ext cx="296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charset="2"/>
              <a:buChar char="Ø"/>
            </a:pPr>
            <a:r>
              <a:rPr lang="en-US" sz="2000" b="1" dirty="0" err="1"/>
              <a:t>Despacho</a:t>
            </a:r>
            <a:r>
              <a:rPr lang="en-US" sz="2000" dirty="0"/>
              <a:t>: </a:t>
            </a:r>
            <a:r>
              <a:rPr lang="en-US" sz="2000" dirty="0" err="1"/>
              <a:t>único</a:t>
            </a:r>
            <a:r>
              <a:rPr lang="en-US" sz="2000" dirty="0"/>
              <a:t> </a:t>
            </a:r>
            <a:r>
              <a:rPr lang="en-US" sz="2000" dirty="0" err="1"/>
              <a:t>juízo</a:t>
            </a:r>
            <a:r>
              <a:rPr lang="en-US" sz="2000" dirty="0"/>
              <a:t>,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tese</a:t>
            </a:r>
            <a:r>
              <a:rPr lang="en-US" sz="2000" dirty="0"/>
              <a:t>, </a:t>
            </a:r>
            <a:r>
              <a:rPr lang="en-US" sz="2000" dirty="0" err="1"/>
              <a:t>competente</a:t>
            </a:r>
            <a:r>
              <a:rPr lang="en-US" sz="2000" dirty="0"/>
              <a:t>.</a:t>
            </a:r>
          </a:p>
          <a:p>
            <a:pPr marL="285750" indent="-285750" algn="just">
              <a:buFont typeface="Wingdings" charset="2"/>
              <a:buChar char="Ø"/>
            </a:pPr>
            <a:endParaRPr lang="en-US" sz="2000" dirty="0"/>
          </a:p>
          <a:p>
            <a:pPr marL="285750" indent="-285750" algn="just">
              <a:buFont typeface="Wingdings" charset="2"/>
              <a:buChar char="Ø"/>
            </a:pPr>
            <a:r>
              <a:rPr lang="en-US" sz="2000" b="1" dirty="0" err="1"/>
              <a:t>Distribuição</a:t>
            </a:r>
            <a:r>
              <a:rPr lang="en-US" sz="2000" dirty="0"/>
              <a:t>: </a:t>
            </a:r>
            <a:r>
              <a:rPr lang="en-US" sz="2000" dirty="0" err="1"/>
              <a:t>mais</a:t>
            </a:r>
            <a:r>
              <a:rPr lang="en-US" sz="2000" dirty="0"/>
              <a:t> de um </a:t>
            </a:r>
            <a:r>
              <a:rPr lang="en-US" sz="2000" dirty="0" err="1"/>
              <a:t>juízo</a:t>
            </a:r>
            <a:r>
              <a:rPr lang="en-US" sz="2000" dirty="0"/>
              <a:t>,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tese</a:t>
            </a:r>
            <a:r>
              <a:rPr lang="en-US" sz="2000" dirty="0"/>
              <a:t>, </a:t>
            </a:r>
            <a:r>
              <a:rPr lang="en-US" sz="2000" dirty="0" err="1"/>
              <a:t>competente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0413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06500" y="1471136"/>
            <a:ext cx="67437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Franklin Gothic Book"/>
                <a:cs typeface="Franklin Gothic Book"/>
              </a:rPr>
              <a:t>Art. 58.  A </a:t>
            </a:r>
            <a:r>
              <a:rPr lang="en-US" dirty="0" err="1">
                <a:latin typeface="Franklin Gothic Book"/>
                <a:cs typeface="Franklin Gothic Book"/>
              </a:rPr>
              <a:t>reunião</a:t>
            </a:r>
            <a:r>
              <a:rPr lang="en-US" dirty="0">
                <a:latin typeface="Franklin Gothic Book"/>
                <a:cs typeface="Franklin Gothic Book"/>
              </a:rPr>
              <a:t> das </a:t>
            </a:r>
            <a:r>
              <a:rPr lang="en-US" dirty="0" err="1">
                <a:latin typeface="Franklin Gothic Book"/>
                <a:cs typeface="Franklin Gothic Book"/>
              </a:rPr>
              <a:t>ações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propostas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em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separado</a:t>
            </a:r>
            <a:r>
              <a:rPr lang="en-US" dirty="0">
                <a:latin typeface="Franklin Gothic Book"/>
                <a:cs typeface="Franklin Gothic Book"/>
              </a:rPr>
              <a:t> far-se-</a:t>
            </a:r>
            <a:r>
              <a:rPr lang="en-US" dirty="0" err="1">
                <a:latin typeface="Franklin Gothic Book"/>
                <a:cs typeface="Franklin Gothic Book"/>
              </a:rPr>
              <a:t>á</a:t>
            </a:r>
            <a:r>
              <a:rPr lang="en-US" dirty="0">
                <a:latin typeface="Franklin Gothic Book"/>
                <a:cs typeface="Franklin Gothic Book"/>
              </a:rPr>
              <a:t> no </a:t>
            </a:r>
            <a:r>
              <a:rPr lang="en-US" b="1" dirty="0" err="1">
                <a:latin typeface="Franklin Gothic Book"/>
                <a:cs typeface="Franklin Gothic Book"/>
              </a:rPr>
              <a:t>juízo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prevento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onde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serão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decididas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simultaneamente</a:t>
            </a:r>
            <a:r>
              <a:rPr lang="en-US" dirty="0"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latin typeface="Franklin Gothic Book"/>
                <a:cs typeface="Franklin Gothic Book"/>
              </a:rPr>
              <a:t>Art. 59.  O </a:t>
            </a:r>
            <a:r>
              <a:rPr lang="en-US" b="1" dirty="0" err="1">
                <a:latin typeface="Franklin Gothic Book"/>
                <a:cs typeface="Franklin Gothic Book"/>
              </a:rPr>
              <a:t>registro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ou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b="1" dirty="0" err="1">
                <a:latin typeface="Franklin Gothic Book"/>
                <a:cs typeface="Franklin Gothic Book"/>
              </a:rPr>
              <a:t>distribuição</a:t>
            </a:r>
            <a:r>
              <a:rPr lang="en-US" dirty="0">
                <a:latin typeface="Franklin Gothic Book"/>
                <a:cs typeface="Franklin Gothic Book"/>
              </a:rPr>
              <a:t> da </a:t>
            </a:r>
            <a:r>
              <a:rPr lang="en-US" dirty="0" err="1">
                <a:latin typeface="Franklin Gothic Book"/>
                <a:cs typeface="Franklin Gothic Book"/>
              </a:rPr>
              <a:t>petição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inicial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torna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prevento</a:t>
            </a:r>
            <a:r>
              <a:rPr lang="en-US" dirty="0">
                <a:latin typeface="Franklin Gothic Book"/>
                <a:cs typeface="Franklin Gothic Book"/>
              </a:rPr>
              <a:t> o </a:t>
            </a:r>
            <a:r>
              <a:rPr lang="en-US" dirty="0" err="1">
                <a:latin typeface="Franklin Gothic Book"/>
                <a:cs typeface="Franklin Gothic Book"/>
              </a:rPr>
              <a:t>juízo</a:t>
            </a:r>
            <a:r>
              <a:rPr lang="en-US" dirty="0"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930.  </a:t>
            </a:r>
            <a:r>
              <a:rPr lang="en-US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Omissis</a:t>
            </a:r>
            <a:endParaRPr lang="en-US" i="1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Parágrafo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  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O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primeiro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protocolado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no tribunal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tornará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prevento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o relator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eventual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subsequente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interposto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no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mesmo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conexo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16344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/>
              <a:t>Estabilização</a:t>
            </a:r>
            <a:r>
              <a:rPr lang="en-US" sz="2800" b="1" dirty="0"/>
              <a:t> dos </a:t>
            </a:r>
            <a:r>
              <a:rPr lang="en-US" sz="2800" b="1" dirty="0" err="1"/>
              <a:t>Elementos</a:t>
            </a:r>
            <a:r>
              <a:rPr lang="en-US" sz="2800" b="1" dirty="0"/>
              <a:t> </a:t>
            </a:r>
            <a:r>
              <a:rPr lang="en-US" sz="2800" b="1" dirty="0" err="1"/>
              <a:t>Objetivos</a:t>
            </a:r>
            <a:r>
              <a:rPr lang="en-US" sz="2800" b="1" dirty="0"/>
              <a:t> da </a:t>
            </a:r>
            <a:r>
              <a:rPr lang="en-US" sz="2800" b="1" dirty="0" err="1"/>
              <a:t>Demanda</a:t>
            </a:r>
            <a:r>
              <a:rPr lang="en-US" sz="2800" b="1" dirty="0"/>
              <a:t> </a:t>
            </a:r>
            <a:r>
              <a:rPr lang="mr-IN" sz="2800" b="1" dirty="0"/>
              <a:t>–</a:t>
            </a:r>
            <a:r>
              <a:rPr lang="en-US" sz="2800" b="1" dirty="0"/>
              <a:t> art. 329, CPC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79511759"/>
              </p:ext>
            </p:extLst>
          </p:nvPr>
        </p:nvGraphicFramePr>
        <p:xfrm>
          <a:off x="1095023" y="2020066"/>
          <a:ext cx="6965245" cy="3837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0497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288953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8124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6657" y="1767695"/>
            <a:ext cx="5878870" cy="3416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QUANDO HOUVER LITISCONSÓRCIO PASSIVO, QUAL A LIMITAÇÃO TEMPORAL </a:t>
            </a:r>
            <a:r>
              <a:rPr lang="en-US" sz="3600" dirty="0" err="1"/>
              <a:t>À</a:t>
            </a:r>
            <a:r>
              <a:rPr lang="en-US" sz="3600" dirty="0"/>
              <a:t> ALTERAÇÃO, PELO AUTOR, DA PARTE OBJETIVA DA DEMANDA?</a:t>
            </a:r>
          </a:p>
        </p:txBody>
      </p:sp>
    </p:spTree>
    <p:extLst>
      <p:ext uri="{BB962C8B-B14F-4D97-AF65-F5344CB8AC3E}">
        <p14:creationId xmlns:p14="http://schemas.microsoft.com/office/powerpoint/2010/main" val="3100554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/>
              <a:t>Estabilização</a:t>
            </a:r>
            <a:r>
              <a:rPr lang="en-US" sz="2800" b="1" dirty="0"/>
              <a:t> dos </a:t>
            </a:r>
            <a:r>
              <a:rPr lang="en-US" sz="2800" b="1" dirty="0" err="1"/>
              <a:t>Elementos</a:t>
            </a:r>
            <a:r>
              <a:rPr lang="en-US" sz="2800" b="1" dirty="0"/>
              <a:t> </a:t>
            </a:r>
            <a:r>
              <a:rPr lang="en-US" sz="2800" b="1" dirty="0" err="1"/>
              <a:t>Subjetivos</a:t>
            </a:r>
            <a:r>
              <a:rPr lang="en-US" sz="2800" b="1" dirty="0"/>
              <a:t> da </a:t>
            </a:r>
            <a:r>
              <a:rPr lang="en-US" sz="2800" b="1" dirty="0" err="1"/>
              <a:t>Demanda</a:t>
            </a:r>
            <a:endParaRPr lang="en-US" sz="28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58926616"/>
              </p:ext>
            </p:extLst>
          </p:nvPr>
        </p:nvGraphicFramePr>
        <p:xfrm>
          <a:off x="1497813" y="196004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3007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379600730"/>
              </p:ext>
            </p:extLst>
          </p:nvPr>
        </p:nvGraphicFramePr>
        <p:xfrm>
          <a:off x="1241425" y="1101725"/>
          <a:ext cx="6784975" cy="4879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5435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9211457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8947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9500" y="1916162"/>
            <a:ext cx="6934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284.  </a:t>
            </a:r>
            <a:r>
              <a:rPr lang="en-US" sz="2000" dirty="0" err="1"/>
              <a:t>Todos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processos</a:t>
            </a:r>
            <a:r>
              <a:rPr lang="en-US" sz="2000" dirty="0"/>
              <a:t> </a:t>
            </a:r>
            <a:r>
              <a:rPr lang="en-US" sz="2000" dirty="0" err="1"/>
              <a:t>estão</a:t>
            </a:r>
            <a:r>
              <a:rPr lang="en-US" sz="2000" dirty="0"/>
              <a:t> </a:t>
            </a:r>
            <a:r>
              <a:rPr lang="en-US" sz="2000" dirty="0" err="1"/>
              <a:t>sujeitos</a:t>
            </a:r>
            <a:r>
              <a:rPr lang="en-US" sz="2000" dirty="0"/>
              <a:t> a </a:t>
            </a:r>
            <a:r>
              <a:rPr lang="en-US" sz="2000" dirty="0" err="1"/>
              <a:t>registro</a:t>
            </a:r>
            <a:r>
              <a:rPr lang="en-US" sz="2000" dirty="0"/>
              <a:t>, </a:t>
            </a:r>
            <a:r>
              <a:rPr lang="en-US" sz="2000" dirty="0" err="1"/>
              <a:t>devendo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b="1" dirty="0" err="1"/>
              <a:t>distribuídos</a:t>
            </a:r>
            <a:r>
              <a:rPr lang="en-US" sz="2000" b="1" dirty="0"/>
              <a:t> </a:t>
            </a:r>
            <a:r>
              <a:rPr lang="en-US" sz="2000" b="1" dirty="0" err="1"/>
              <a:t>onde</a:t>
            </a:r>
            <a:r>
              <a:rPr lang="en-US" sz="2000" b="1" dirty="0"/>
              <a:t> </a:t>
            </a:r>
            <a:r>
              <a:rPr lang="en-US" sz="2000" b="1" dirty="0" err="1"/>
              <a:t>houver</a:t>
            </a:r>
            <a:r>
              <a:rPr lang="en-US" sz="2000" b="1" dirty="0"/>
              <a:t> </a:t>
            </a:r>
            <a:r>
              <a:rPr lang="en-US" sz="2000" b="1" dirty="0" err="1"/>
              <a:t>mais</a:t>
            </a:r>
            <a:r>
              <a:rPr lang="en-US" sz="2000" b="1" dirty="0"/>
              <a:t> de um </a:t>
            </a:r>
            <a:r>
              <a:rPr lang="en-US" sz="2000" b="1" dirty="0" err="1"/>
              <a:t>juiz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Art. 285.  A </a:t>
            </a:r>
            <a:r>
              <a:rPr lang="en-US" sz="2000" b="1" i="1" u="sng" dirty="0" err="1"/>
              <a:t>distribuição</a:t>
            </a:r>
            <a:r>
              <a:rPr lang="en-US" sz="2000" dirty="0"/>
              <a:t>,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poderá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eletrônica</a:t>
            </a:r>
            <a:r>
              <a:rPr lang="en-US" sz="2000" dirty="0"/>
              <a:t>,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alternada</a:t>
            </a:r>
            <a:r>
              <a:rPr lang="en-US" sz="2000" dirty="0"/>
              <a:t> e </a:t>
            </a:r>
            <a:r>
              <a:rPr lang="en-US" sz="2000" dirty="0" err="1"/>
              <a:t>aleatória</a:t>
            </a:r>
            <a:r>
              <a:rPr lang="en-US" sz="2000" dirty="0"/>
              <a:t>, </a:t>
            </a:r>
            <a:r>
              <a:rPr lang="en-US" sz="2000" dirty="0" err="1"/>
              <a:t>obedecendo</a:t>
            </a:r>
            <a:r>
              <a:rPr lang="en-US" sz="2000" dirty="0"/>
              <a:t>-se </a:t>
            </a:r>
            <a:r>
              <a:rPr lang="en-US" sz="2000" b="1" i="1" u="sng" dirty="0" err="1"/>
              <a:t>rigorosa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igualdade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dirty="0" err="1"/>
              <a:t>Parágrafo</a:t>
            </a:r>
            <a:r>
              <a:rPr lang="en-US" sz="2000" dirty="0"/>
              <a:t> </a:t>
            </a:r>
            <a:r>
              <a:rPr lang="en-US" sz="2000" dirty="0" err="1"/>
              <a:t>único</a:t>
            </a:r>
            <a:r>
              <a:rPr lang="en-US" sz="2000" dirty="0"/>
              <a:t>.  A </a:t>
            </a:r>
            <a:r>
              <a:rPr lang="en-US" sz="2000" dirty="0" err="1"/>
              <a:t>lista</a:t>
            </a:r>
            <a:r>
              <a:rPr lang="en-US" sz="2000" dirty="0"/>
              <a:t> de </a:t>
            </a:r>
            <a:r>
              <a:rPr lang="en-US" sz="2000" dirty="0" err="1"/>
              <a:t>distribuição</a:t>
            </a:r>
            <a:r>
              <a:rPr lang="en-US" sz="2000" dirty="0"/>
              <a:t> </a:t>
            </a:r>
            <a:r>
              <a:rPr lang="en-US" sz="2000" dirty="0" err="1"/>
              <a:t>deverá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b="1" i="1" u="sng" dirty="0" err="1"/>
              <a:t>publicada</a:t>
            </a:r>
            <a:r>
              <a:rPr lang="en-US" sz="2000" b="1" i="1" u="sng" dirty="0"/>
              <a:t> no </a:t>
            </a:r>
            <a:r>
              <a:rPr lang="en-US" sz="2000" b="1" i="1" u="sng" dirty="0" err="1"/>
              <a:t>Diário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Justiça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1232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Suspensão</a:t>
            </a:r>
            <a:r>
              <a:rPr lang="en-US" b="1" dirty="0"/>
              <a:t> do </a:t>
            </a:r>
            <a:r>
              <a:rPr lang="en-US" b="1" dirty="0" err="1"/>
              <a:t>Processo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</a:t>
            </a:r>
            <a:r>
              <a:rPr lang="en-US" dirty="0" err="1"/>
              <a:t>parada</a:t>
            </a:r>
            <a:r>
              <a:rPr lang="en-US" dirty="0"/>
              <a:t> no </a:t>
            </a:r>
            <a:r>
              <a:rPr lang="en-US" dirty="0" err="1"/>
              <a:t>procedimento</a:t>
            </a:r>
            <a:r>
              <a:rPr lang="en-US" dirty="0"/>
              <a:t> e veto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realização</a:t>
            </a:r>
            <a:r>
              <a:rPr lang="en-US" dirty="0"/>
              <a:t> de </a:t>
            </a:r>
            <a:r>
              <a:rPr lang="en-US" dirty="0" err="1"/>
              <a:t>atos</a:t>
            </a:r>
            <a:r>
              <a:rPr lang="en-US" dirty="0"/>
              <a:t>, </a:t>
            </a:r>
            <a:r>
              <a:rPr lang="en-US" dirty="0" err="1"/>
              <a:t>permanecendo</a:t>
            </a:r>
            <a:r>
              <a:rPr lang="en-US" dirty="0"/>
              <a:t> viva a </a:t>
            </a:r>
            <a:r>
              <a:rPr lang="en-US" dirty="0" err="1"/>
              <a:t>relação</a:t>
            </a:r>
            <a:r>
              <a:rPr lang="en-US" dirty="0"/>
              <a:t> </a:t>
            </a:r>
            <a:r>
              <a:rPr lang="en-US" dirty="0" err="1"/>
              <a:t>processual</a:t>
            </a:r>
            <a:r>
              <a:rPr lang="en-US" dirty="0"/>
              <a:t> </a:t>
            </a:r>
            <a:r>
              <a:rPr lang="en-US" dirty="0" err="1"/>
              <a:t>embora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relação</a:t>
            </a:r>
            <a:r>
              <a:rPr lang="en-US" dirty="0"/>
              <a:t> </a:t>
            </a:r>
            <a:r>
              <a:rPr lang="en-US" dirty="0" err="1"/>
              <a:t>latente</a:t>
            </a:r>
            <a:r>
              <a:rPr lang="en-US" dirty="0"/>
              <a:t>” </a:t>
            </a:r>
          </a:p>
          <a:p>
            <a:r>
              <a:rPr lang="en-US" dirty="0"/>
              <a:t>(</a:t>
            </a:r>
            <a:r>
              <a:rPr lang="en-US" dirty="0" err="1"/>
              <a:t>Cândido</a:t>
            </a:r>
            <a:r>
              <a:rPr lang="en-US" dirty="0"/>
              <a:t> Rangel </a:t>
            </a:r>
            <a:r>
              <a:rPr lang="en-US" dirty="0" err="1"/>
              <a:t>Dinamarco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34546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Contexto</a:t>
            </a:r>
            <a:r>
              <a:rPr lang="en-US" b="1" dirty="0"/>
              <a:t> </a:t>
            </a:r>
            <a:r>
              <a:rPr lang="en-US" b="1" dirty="0" err="1"/>
              <a:t>Geral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>
            <a:normAutofit fontScale="92500"/>
          </a:bodyPr>
          <a:lstStyle/>
          <a:p>
            <a:pPr algn="just">
              <a:buFont typeface="Wingdings" charset="2"/>
              <a:buChar char="Ø"/>
            </a:pPr>
            <a:r>
              <a:rPr lang="en-US" b="1" dirty="0" err="1"/>
              <a:t>Paralisação</a:t>
            </a:r>
            <a:r>
              <a:rPr lang="en-US" dirty="0"/>
              <a:t> do </a:t>
            </a:r>
            <a:r>
              <a:rPr lang="en-US" dirty="0" err="1"/>
              <a:t>curso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pela</a:t>
            </a:r>
            <a:r>
              <a:rPr lang="en-US" dirty="0"/>
              <a:t> </a:t>
            </a:r>
            <a:r>
              <a:rPr lang="en-US" dirty="0" err="1"/>
              <a:t>ocorrência</a:t>
            </a:r>
            <a:r>
              <a:rPr lang="en-US" dirty="0"/>
              <a:t> de </a:t>
            </a:r>
            <a:r>
              <a:rPr lang="en-US" b="1" dirty="0" err="1"/>
              <a:t>motivos</a:t>
            </a:r>
            <a:r>
              <a:rPr lang="en-US" b="1" dirty="0"/>
              <a:t> </a:t>
            </a:r>
            <a:r>
              <a:rPr lang="en-US" b="1" dirty="0" err="1"/>
              <a:t>legalmente</a:t>
            </a:r>
            <a:r>
              <a:rPr lang="en-US" b="1" dirty="0"/>
              <a:t> </a:t>
            </a:r>
            <a:r>
              <a:rPr lang="en-US" b="1" dirty="0" err="1"/>
              <a:t>previstos</a:t>
            </a:r>
            <a:r>
              <a:rPr lang="en-US" b="1" dirty="0"/>
              <a:t> </a:t>
            </a:r>
            <a:r>
              <a:rPr lang="en-US" dirty="0"/>
              <a:t>(Leonardo Greco)</a:t>
            </a:r>
          </a:p>
          <a:p>
            <a:pPr marL="0" indent="0" algn="just">
              <a:buNone/>
            </a:pPr>
            <a:endParaRPr lang="en-US" dirty="0"/>
          </a:p>
          <a:p>
            <a:pPr algn="just">
              <a:buFont typeface="Wingdings" charset="2"/>
              <a:buChar char="Ø"/>
            </a:pPr>
            <a:r>
              <a:rPr lang="en-US" dirty="0" err="1"/>
              <a:t>Paralisação</a:t>
            </a:r>
            <a:r>
              <a:rPr lang="en-US" dirty="0"/>
              <a:t> </a:t>
            </a:r>
            <a:r>
              <a:rPr lang="en-US" b="1" dirty="0" err="1"/>
              <a:t>Provisória</a:t>
            </a:r>
            <a:r>
              <a:rPr lang="en-US" b="1" dirty="0"/>
              <a:t> e </a:t>
            </a:r>
            <a:r>
              <a:rPr lang="en-US" b="1" dirty="0" err="1"/>
              <a:t>Temporária</a:t>
            </a:r>
            <a:endParaRPr lang="en-US" b="1" dirty="0"/>
          </a:p>
          <a:p>
            <a:pPr algn="just">
              <a:buFont typeface="Wingdings" charset="2"/>
              <a:buChar char="Ø"/>
            </a:pPr>
            <a:endParaRPr lang="en-US" dirty="0"/>
          </a:p>
          <a:p>
            <a:pPr algn="just">
              <a:buFont typeface="Wingdings" charset="2"/>
              <a:buChar char="Ø"/>
            </a:pPr>
            <a:r>
              <a:rPr lang="en-US" b="1" dirty="0" err="1"/>
              <a:t>Consequências</a:t>
            </a:r>
            <a:r>
              <a:rPr lang="en-US" dirty="0"/>
              <a:t>: art. 314, CPC-15</a:t>
            </a:r>
          </a:p>
          <a:p>
            <a:pPr marL="0" indent="0" algn="just">
              <a:buNone/>
            </a:pPr>
            <a:r>
              <a:rPr lang="en-US" dirty="0"/>
              <a:t>                              </a:t>
            </a:r>
            <a:r>
              <a:rPr lang="en-US" dirty="0" err="1"/>
              <a:t>suspensão</a:t>
            </a:r>
            <a:r>
              <a:rPr lang="en-US" dirty="0"/>
              <a:t> dos </a:t>
            </a:r>
            <a:r>
              <a:rPr lang="en-US" dirty="0" err="1"/>
              <a:t>prazos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                              </a:t>
            </a:r>
            <a:r>
              <a:rPr lang="en-US" dirty="0" err="1"/>
              <a:t>impossibilidade</a:t>
            </a:r>
            <a:r>
              <a:rPr lang="en-US" dirty="0"/>
              <a:t> de </a:t>
            </a:r>
            <a:r>
              <a:rPr lang="en-US" dirty="0" err="1"/>
              <a:t>praticar</a:t>
            </a:r>
            <a:r>
              <a:rPr lang="en-US" dirty="0"/>
              <a:t> </a:t>
            </a:r>
          </a:p>
          <a:p>
            <a:pPr marL="0" indent="0" algn="just">
              <a:buNone/>
            </a:pPr>
            <a:r>
              <a:rPr lang="en-US" dirty="0"/>
              <a:t>                              </a:t>
            </a:r>
            <a:r>
              <a:rPr lang="en-US" dirty="0" err="1"/>
              <a:t>atos</a:t>
            </a:r>
            <a:r>
              <a:rPr lang="en-US" dirty="0"/>
              <a:t> </a:t>
            </a:r>
            <a:r>
              <a:rPr lang="en-US" dirty="0" err="1"/>
              <a:t>processuais</a:t>
            </a:r>
            <a:r>
              <a:rPr lang="en-US" dirty="0"/>
              <a:t>, sob </a:t>
            </a:r>
            <a:r>
              <a:rPr lang="en-US" dirty="0" err="1"/>
              <a:t>pena</a:t>
            </a:r>
            <a:r>
              <a:rPr lang="en-US" dirty="0"/>
              <a:t> de </a:t>
            </a:r>
            <a:r>
              <a:rPr lang="en-US" dirty="0" err="1"/>
              <a:t>nulidade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211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96232" y="2098774"/>
            <a:ext cx="64811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Art. 314.  Durante a </a:t>
            </a:r>
            <a:r>
              <a:rPr lang="en-US" sz="2400" dirty="0" err="1"/>
              <a:t>suspensão</a:t>
            </a:r>
            <a:r>
              <a:rPr lang="en-US" sz="2400" dirty="0"/>
              <a:t> </a:t>
            </a:r>
            <a:r>
              <a:rPr lang="en-US" sz="2400" dirty="0" err="1"/>
              <a:t>é</a:t>
            </a:r>
            <a:r>
              <a:rPr lang="en-US" sz="2400" dirty="0"/>
              <a:t> </a:t>
            </a:r>
            <a:r>
              <a:rPr lang="en-US" sz="2400" b="1" dirty="0" err="1"/>
              <a:t>vedado</a:t>
            </a:r>
            <a:r>
              <a:rPr lang="en-US" sz="2400" dirty="0"/>
              <a:t> </a:t>
            </a:r>
            <a:r>
              <a:rPr lang="en-US" sz="2400" dirty="0" err="1"/>
              <a:t>praticar</a:t>
            </a:r>
            <a:r>
              <a:rPr lang="en-US" sz="2400" dirty="0"/>
              <a:t> </a:t>
            </a:r>
            <a:r>
              <a:rPr lang="en-US" sz="2400" dirty="0" err="1"/>
              <a:t>qualquer</a:t>
            </a:r>
            <a:r>
              <a:rPr lang="en-US" sz="2400" dirty="0"/>
              <a:t> </a:t>
            </a:r>
            <a:r>
              <a:rPr lang="en-US" sz="2400" dirty="0" err="1"/>
              <a:t>ato</a:t>
            </a:r>
            <a:r>
              <a:rPr lang="en-US" sz="2400" dirty="0"/>
              <a:t> </a:t>
            </a:r>
            <a:r>
              <a:rPr lang="en-US" sz="2400" dirty="0" err="1"/>
              <a:t>processual</a:t>
            </a:r>
            <a:r>
              <a:rPr lang="en-US" sz="2400" dirty="0"/>
              <a:t>, </a:t>
            </a:r>
            <a:r>
              <a:rPr lang="en-US" sz="2400" dirty="0" err="1"/>
              <a:t>podendo</a:t>
            </a:r>
            <a:r>
              <a:rPr lang="en-US" sz="2400" dirty="0"/>
              <a:t> o </a:t>
            </a:r>
            <a:r>
              <a:rPr lang="en-US" sz="2400" dirty="0" err="1"/>
              <a:t>juiz</a:t>
            </a:r>
            <a:r>
              <a:rPr lang="en-US" sz="2400" dirty="0"/>
              <a:t>, </a:t>
            </a:r>
            <a:r>
              <a:rPr lang="en-US" sz="2400" dirty="0" err="1"/>
              <a:t>todavia</a:t>
            </a:r>
            <a:r>
              <a:rPr lang="en-US" sz="2400" dirty="0"/>
              <a:t>, </a:t>
            </a:r>
            <a:r>
              <a:rPr lang="en-US" sz="2400" dirty="0" err="1"/>
              <a:t>determinar</a:t>
            </a:r>
            <a:r>
              <a:rPr lang="en-US" sz="2400" dirty="0"/>
              <a:t> a </a:t>
            </a:r>
            <a:r>
              <a:rPr lang="en-US" sz="2400" dirty="0" err="1"/>
              <a:t>realização</a:t>
            </a:r>
            <a:r>
              <a:rPr lang="en-US" sz="2400" dirty="0"/>
              <a:t> de </a:t>
            </a:r>
            <a:r>
              <a:rPr lang="en-US" sz="2400" b="1" dirty="0" err="1"/>
              <a:t>atos</a:t>
            </a:r>
            <a:r>
              <a:rPr lang="en-US" sz="2400" b="1" dirty="0"/>
              <a:t> </a:t>
            </a:r>
            <a:r>
              <a:rPr lang="en-US" sz="2400" b="1" dirty="0" err="1"/>
              <a:t>urgentes</a:t>
            </a:r>
            <a:r>
              <a:rPr lang="en-US" sz="2400" b="1" dirty="0"/>
              <a:t> a </a:t>
            </a:r>
            <a:r>
              <a:rPr lang="en-US" sz="2400" b="1" dirty="0" err="1"/>
              <a:t>fim</a:t>
            </a:r>
            <a:r>
              <a:rPr lang="en-US" sz="2400" b="1" dirty="0"/>
              <a:t> de </a:t>
            </a:r>
            <a:r>
              <a:rPr lang="en-US" sz="2400" b="1" dirty="0" err="1"/>
              <a:t>evitar</a:t>
            </a:r>
            <a:r>
              <a:rPr lang="en-US" sz="2400" b="1" dirty="0"/>
              <a:t> </a:t>
            </a:r>
            <a:r>
              <a:rPr lang="en-US" sz="2400" b="1" dirty="0" err="1"/>
              <a:t>dano</a:t>
            </a:r>
            <a:r>
              <a:rPr lang="en-US" sz="2400" b="1" dirty="0"/>
              <a:t> </a:t>
            </a:r>
            <a:r>
              <a:rPr lang="en-US" sz="2400" b="1" dirty="0" err="1"/>
              <a:t>irreparável</a:t>
            </a:r>
            <a:r>
              <a:rPr lang="en-US" sz="2400" dirty="0"/>
              <a:t>, salvo no </a:t>
            </a:r>
            <a:r>
              <a:rPr lang="en-US" sz="2400" dirty="0" err="1"/>
              <a:t>caso</a:t>
            </a:r>
            <a:r>
              <a:rPr lang="en-US" sz="2400" dirty="0"/>
              <a:t> de </a:t>
            </a:r>
            <a:r>
              <a:rPr lang="en-US" sz="2400" dirty="0" err="1"/>
              <a:t>arguição</a:t>
            </a:r>
            <a:r>
              <a:rPr lang="en-US" sz="2400" dirty="0"/>
              <a:t> de </a:t>
            </a:r>
            <a:r>
              <a:rPr lang="en-US" sz="2400" b="1" i="1" u="sng" dirty="0" err="1"/>
              <a:t>impedimento</a:t>
            </a:r>
            <a:r>
              <a:rPr lang="en-US" sz="2400" b="1" i="1" u="sng" dirty="0"/>
              <a:t> e de </a:t>
            </a:r>
            <a:r>
              <a:rPr lang="en-US" sz="2400" b="1" i="1" u="sng" dirty="0" err="1"/>
              <a:t>suspeição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0107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20800" y="2201670"/>
            <a:ext cx="6680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Art. 296.  </a:t>
            </a:r>
            <a:r>
              <a:rPr lang="pt-BR" sz="2400" b="1" i="1" dirty="0" err="1"/>
              <a:t>Omissis</a:t>
            </a:r>
            <a:endParaRPr lang="pt-BR" sz="2400" b="1" i="1" dirty="0"/>
          </a:p>
          <a:p>
            <a:pPr algn="ctr"/>
            <a:endParaRPr lang="pt-BR" sz="2400" b="1" dirty="0"/>
          </a:p>
          <a:p>
            <a:pPr algn="ctr"/>
            <a:r>
              <a:rPr lang="pt-BR" sz="2400" b="1" dirty="0"/>
              <a:t>Parágrafo único.  Salvo decisão judicial em contrário, a tutela provisória conservará a eficácia durante o período de suspensão do processo.</a:t>
            </a:r>
          </a:p>
        </p:txBody>
      </p:sp>
    </p:spTree>
    <p:extLst>
      <p:ext uri="{BB962C8B-B14F-4D97-AF65-F5344CB8AC3E}">
        <p14:creationId xmlns:p14="http://schemas.microsoft.com/office/powerpoint/2010/main" val="1644934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14677879"/>
              </p:ext>
            </p:extLst>
          </p:nvPr>
        </p:nvGraphicFramePr>
        <p:xfrm>
          <a:off x="1126020" y="968959"/>
          <a:ext cx="6900144" cy="4910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3689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Suspensão</a:t>
            </a:r>
            <a:r>
              <a:rPr lang="en-US" b="1" dirty="0"/>
              <a:t> do </a:t>
            </a:r>
            <a:r>
              <a:rPr lang="en-US" b="1" dirty="0" err="1"/>
              <a:t>Processo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/>
              <a:t>Hipóteses</a:t>
            </a:r>
            <a:r>
              <a:rPr lang="en-US" b="1" dirty="0"/>
              <a:t> do art. 313, CPC-15</a:t>
            </a:r>
          </a:p>
        </p:txBody>
      </p:sp>
    </p:spTree>
    <p:extLst>
      <p:ext uri="{BB962C8B-B14F-4D97-AF65-F5344CB8AC3E}">
        <p14:creationId xmlns:p14="http://schemas.microsoft.com/office/powerpoint/2010/main" val="1079188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7182" y="723729"/>
            <a:ext cx="7109636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1. </a:t>
            </a:r>
            <a:r>
              <a:rPr lang="en-US" b="1" dirty="0" err="1"/>
              <a:t>Pela</a:t>
            </a:r>
            <a:r>
              <a:rPr lang="en-US" b="1" dirty="0"/>
              <a:t> </a:t>
            </a:r>
            <a:r>
              <a:rPr lang="en-US" b="1" dirty="0" err="1"/>
              <a:t>morte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</a:t>
            </a:r>
            <a:r>
              <a:rPr lang="en-US" b="1" dirty="0" err="1"/>
              <a:t>pela</a:t>
            </a:r>
            <a:r>
              <a:rPr lang="en-US" b="1" dirty="0"/>
              <a:t> </a:t>
            </a:r>
            <a:r>
              <a:rPr lang="en-US" b="1" dirty="0" err="1"/>
              <a:t>perda</a:t>
            </a:r>
            <a:r>
              <a:rPr lang="en-US" b="1" dirty="0"/>
              <a:t> da </a:t>
            </a:r>
            <a:r>
              <a:rPr lang="en-US" b="1" dirty="0" err="1"/>
              <a:t>capacidade</a:t>
            </a:r>
            <a:r>
              <a:rPr lang="en-US" b="1" dirty="0"/>
              <a:t> </a:t>
            </a:r>
            <a:r>
              <a:rPr lang="en-US" b="1" dirty="0" err="1"/>
              <a:t>processual</a:t>
            </a:r>
            <a:r>
              <a:rPr lang="en-US" b="1" dirty="0"/>
              <a:t> de </a:t>
            </a:r>
            <a:r>
              <a:rPr lang="en-US" b="1" dirty="0" err="1"/>
              <a:t>qualquer</a:t>
            </a:r>
            <a:r>
              <a:rPr lang="en-US" b="1" dirty="0"/>
              <a:t> das </a:t>
            </a:r>
            <a:r>
              <a:rPr lang="en-US" b="1" i="1" u="sng" dirty="0" err="1"/>
              <a:t>partes</a:t>
            </a:r>
            <a:r>
              <a:rPr lang="en-US" b="1" dirty="0"/>
              <a:t>, de </a:t>
            </a:r>
            <a:r>
              <a:rPr lang="en-US" b="1" dirty="0" err="1"/>
              <a:t>seu</a:t>
            </a:r>
            <a:r>
              <a:rPr lang="en-US" b="1" dirty="0"/>
              <a:t> </a:t>
            </a:r>
            <a:r>
              <a:rPr lang="en-US" b="1" dirty="0" err="1"/>
              <a:t>representante</a:t>
            </a:r>
            <a:r>
              <a:rPr lang="en-US" b="1" dirty="0"/>
              <a:t> legal </a:t>
            </a:r>
            <a:r>
              <a:rPr lang="en-US" b="1" dirty="0" err="1"/>
              <a:t>ou</a:t>
            </a:r>
            <a:r>
              <a:rPr lang="en-US" b="1" dirty="0"/>
              <a:t> de </a:t>
            </a:r>
            <a:r>
              <a:rPr lang="en-US" b="1" dirty="0" err="1"/>
              <a:t>seu</a:t>
            </a:r>
            <a:r>
              <a:rPr lang="en-US" b="1" dirty="0"/>
              <a:t> </a:t>
            </a:r>
            <a:r>
              <a:rPr lang="en-US" b="1" dirty="0" err="1"/>
              <a:t>procurador</a:t>
            </a:r>
            <a:r>
              <a:rPr lang="en-US" b="1" dirty="0"/>
              <a:t>;</a:t>
            </a:r>
          </a:p>
          <a:p>
            <a:pPr algn="just"/>
            <a:endParaRPr lang="en-US" b="1" dirty="0"/>
          </a:p>
          <a:p>
            <a:pPr algn="just"/>
            <a:endParaRPr lang="en-US" b="1" dirty="0"/>
          </a:p>
          <a:p>
            <a:pPr algn="just"/>
            <a:r>
              <a:rPr lang="en-US" b="1" u="sng" dirty="0"/>
              <a:t>1.1 </a:t>
            </a:r>
            <a:r>
              <a:rPr lang="en-US" b="1" u="sng" dirty="0" err="1"/>
              <a:t>Partes</a:t>
            </a:r>
            <a:r>
              <a:rPr lang="en-US" b="1" u="sng" dirty="0"/>
              <a:t> (art. 76, CPC)</a:t>
            </a:r>
          </a:p>
          <a:p>
            <a:pPr algn="just"/>
            <a:endParaRPr lang="en-US" b="1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/>
              <a:t>Direito </a:t>
            </a:r>
            <a:r>
              <a:rPr lang="en-US" dirty="0" err="1"/>
              <a:t>Transmissível</a:t>
            </a:r>
            <a:r>
              <a:rPr lang="en-US" dirty="0"/>
              <a:t> (art. 485, IX, CPC)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/>
              <a:t>Art. 110 c/c Art. 687-689, CPC-15 (</a:t>
            </a:r>
            <a:r>
              <a:rPr lang="en-US" dirty="0" err="1"/>
              <a:t>habilitação</a:t>
            </a:r>
            <a:r>
              <a:rPr lang="en-US" dirty="0"/>
              <a:t>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Falecimento</a:t>
            </a:r>
            <a:r>
              <a:rPr lang="en-US" dirty="0"/>
              <a:t> do </a:t>
            </a:r>
            <a:r>
              <a:rPr lang="en-US" dirty="0" err="1"/>
              <a:t>Réu</a:t>
            </a:r>
            <a:r>
              <a:rPr lang="en-US" dirty="0"/>
              <a:t>: </a:t>
            </a:r>
            <a:r>
              <a:rPr lang="en-US" dirty="0" err="1"/>
              <a:t>intimação</a:t>
            </a:r>
            <a:r>
              <a:rPr lang="en-US" dirty="0"/>
              <a:t> do </a:t>
            </a:r>
            <a:r>
              <a:rPr lang="en-US" dirty="0" err="1"/>
              <a:t>autor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realizar</a:t>
            </a:r>
            <a:r>
              <a:rPr lang="en-US" dirty="0"/>
              <a:t> nova </a:t>
            </a:r>
            <a:r>
              <a:rPr lang="en-US" dirty="0" err="1"/>
              <a:t>citação</a:t>
            </a: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Falecimento</a:t>
            </a:r>
            <a:r>
              <a:rPr lang="en-US" dirty="0"/>
              <a:t> do </a:t>
            </a:r>
            <a:r>
              <a:rPr lang="en-US" dirty="0" err="1"/>
              <a:t>Autor</a:t>
            </a:r>
            <a:r>
              <a:rPr lang="en-US" dirty="0"/>
              <a:t>: </a:t>
            </a:r>
            <a:r>
              <a:rPr lang="en-US" dirty="0" err="1"/>
              <a:t>intimação</a:t>
            </a:r>
            <a:r>
              <a:rPr lang="en-US" dirty="0"/>
              <a:t> do </a:t>
            </a:r>
            <a:r>
              <a:rPr lang="en-US" dirty="0" err="1"/>
              <a:t>seu</a:t>
            </a:r>
            <a:r>
              <a:rPr lang="en-US" dirty="0"/>
              <a:t> </a:t>
            </a:r>
            <a:r>
              <a:rPr lang="en-US" dirty="0" err="1"/>
              <a:t>espólio</a:t>
            </a:r>
            <a:r>
              <a:rPr lang="en-US" dirty="0"/>
              <a:t>, </a:t>
            </a:r>
            <a:r>
              <a:rPr lang="en-US" dirty="0" err="1"/>
              <a:t>herdeiros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sucessores</a:t>
            </a: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Inércia</a:t>
            </a:r>
            <a:r>
              <a:rPr lang="en-US" dirty="0"/>
              <a:t>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gerar</a:t>
            </a:r>
            <a:r>
              <a:rPr lang="en-US" dirty="0"/>
              <a:t> a </a:t>
            </a:r>
            <a:r>
              <a:rPr lang="en-US" dirty="0" err="1"/>
              <a:t>revelia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a </a:t>
            </a:r>
            <a:r>
              <a:rPr lang="en-US" dirty="0" err="1"/>
              <a:t>extinção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resolução</a:t>
            </a:r>
            <a:r>
              <a:rPr lang="en-US" dirty="0"/>
              <a:t> do </a:t>
            </a:r>
            <a:r>
              <a:rPr lang="en-US" dirty="0" err="1"/>
              <a:t>mérito</a:t>
            </a: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Réu</a:t>
            </a:r>
            <a:r>
              <a:rPr lang="en-US" dirty="0"/>
              <a:t> </a:t>
            </a:r>
            <a:r>
              <a:rPr lang="en-US" dirty="0" err="1"/>
              <a:t>falecer</a:t>
            </a:r>
            <a:r>
              <a:rPr lang="en-US" dirty="0"/>
              <a:t> antes da </a:t>
            </a:r>
            <a:r>
              <a:rPr lang="en-US" dirty="0" err="1"/>
              <a:t>citação</a:t>
            </a:r>
            <a:r>
              <a:rPr lang="en-US" dirty="0"/>
              <a:t>, </a:t>
            </a:r>
            <a:r>
              <a:rPr lang="en-US" dirty="0" err="1"/>
              <a:t>emenda</a:t>
            </a:r>
            <a:r>
              <a:rPr lang="en-US" dirty="0"/>
              <a:t>-se a </a:t>
            </a:r>
            <a:r>
              <a:rPr lang="en-US" dirty="0" err="1"/>
              <a:t>inicial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necessidade</a:t>
            </a:r>
            <a:r>
              <a:rPr lang="en-US" dirty="0"/>
              <a:t> de </a:t>
            </a:r>
            <a:r>
              <a:rPr lang="en-US" dirty="0" err="1"/>
              <a:t>habilitação</a:t>
            </a: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1350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7459" y="1283615"/>
            <a:ext cx="705726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ajuizada</a:t>
            </a:r>
            <a:r>
              <a:rPr lang="en-US" b="1" dirty="0"/>
              <a:t> </a:t>
            </a:r>
            <a:r>
              <a:rPr lang="en-US" b="1" dirty="0" err="1"/>
              <a:t>ação</a:t>
            </a:r>
            <a:r>
              <a:rPr lang="en-US" b="1" dirty="0"/>
              <a:t> </a:t>
            </a:r>
            <a:r>
              <a:rPr lang="en-US" dirty="0"/>
              <a:t>de </a:t>
            </a:r>
            <a:r>
              <a:rPr lang="en-US" dirty="0" err="1"/>
              <a:t>habilitação</a:t>
            </a:r>
            <a:r>
              <a:rPr lang="en-US" dirty="0"/>
              <a:t>,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conhecimento</a:t>
            </a:r>
            <a:r>
              <a:rPr lang="en-US" dirty="0"/>
              <a:t> da </a:t>
            </a:r>
            <a:r>
              <a:rPr lang="en-US" dirty="0" err="1"/>
              <a:t>morte</a:t>
            </a:r>
            <a:r>
              <a:rPr lang="en-US" dirty="0"/>
              <a:t>, 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determinará</a:t>
            </a:r>
            <a:r>
              <a:rPr lang="en-US" b="1" dirty="0"/>
              <a:t> a </a:t>
            </a:r>
            <a:r>
              <a:rPr lang="en-US" b="1" dirty="0" err="1"/>
              <a:t>suspensão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/>
              <a:t> e </a:t>
            </a:r>
            <a:r>
              <a:rPr lang="en-US" dirty="0" err="1"/>
              <a:t>observará</a:t>
            </a:r>
            <a:r>
              <a:rPr lang="en-US" dirty="0"/>
              <a:t> o </a:t>
            </a:r>
            <a:r>
              <a:rPr lang="en-US" dirty="0" err="1"/>
              <a:t>seguinte</a:t>
            </a:r>
            <a:r>
              <a:rPr lang="en-US" dirty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</a:t>
            </a:r>
            <a:r>
              <a:rPr lang="en-US" b="1" dirty="0" err="1"/>
              <a:t>falecido</a:t>
            </a:r>
            <a:r>
              <a:rPr lang="en-US" b="1" dirty="0"/>
              <a:t> o </a:t>
            </a:r>
            <a:r>
              <a:rPr lang="en-US" b="1" dirty="0" err="1"/>
              <a:t>réu</a:t>
            </a:r>
            <a:r>
              <a:rPr lang="en-US" dirty="0"/>
              <a:t>, </a:t>
            </a:r>
            <a:r>
              <a:rPr lang="en-US" dirty="0" err="1"/>
              <a:t>ordenará</a:t>
            </a:r>
            <a:r>
              <a:rPr lang="en-US" dirty="0"/>
              <a:t> a </a:t>
            </a:r>
            <a:r>
              <a:rPr lang="en-US" dirty="0" err="1"/>
              <a:t>intimação</a:t>
            </a:r>
            <a:r>
              <a:rPr lang="en-US" dirty="0"/>
              <a:t> do </a:t>
            </a:r>
            <a:r>
              <a:rPr lang="en-US" dirty="0" err="1"/>
              <a:t>autor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promova</a:t>
            </a:r>
            <a:r>
              <a:rPr lang="en-US" dirty="0"/>
              <a:t> a </a:t>
            </a:r>
            <a:r>
              <a:rPr lang="en-US" dirty="0" err="1"/>
              <a:t>citação</a:t>
            </a:r>
            <a:r>
              <a:rPr lang="en-US" dirty="0"/>
              <a:t> do </a:t>
            </a:r>
            <a:r>
              <a:rPr lang="en-US" dirty="0" err="1"/>
              <a:t>respectivo</a:t>
            </a:r>
            <a:r>
              <a:rPr lang="en-US" dirty="0"/>
              <a:t> </a:t>
            </a:r>
            <a:r>
              <a:rPr lang="en-US" dirty="0" err="1"/>
              <a:t>espólio</a:t>
            </a:r>
            <a:r>
              <a:rPr lang="en-US" dirty="0"/>
              <a:t>, de </a:t>
            </a:r>
            <a:r>
              <a:rPr lang="en-US" dirty="0" err="1"/>
              <a:t>quem</a:t>
            </a:r>
            <a:r>
              <a:rPr lang="en-US" dirty="0"/>
              <a:t> for o </a:t>
            </a:r>
            <a:r>
              <a:rPr lang="en-US" dirty="0" err="1"/>
              <a:t>sucessor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, se for o </a:t>
            </a:r>
            <a:r>
              <a:rPr lang="en-US" dirty="0" err="1"/>
              <a:t>caso</a:t>
            </a:r>
            <a:r>
              <a:rPr lang="en-US" dirty="0"/>
              <a:t>, dos </a:t>
            </a:r>
            <a:r>
              <a:rPr lang="en-US" dirty="0" err="1"/>
              <a:t>herdeiros</a:t>
            </a:r>
            <a:r>
              <a:rPr lang="en-US" dirty="0"/>
              <a:t>, no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designar</a:t>
            </a:r>
            <a:r>
              <a:rPr lang="en-US" dirty="0"/>
              <a:t>, de no </a:t>
            </a:r>
            <a:r>
              <a:rPr lang="en-US" dirty="0" err="1"/>
              <a:t>mínimo</a:t>
            </a:r>
            <a:r>
              <a:rPr lang="en-US" dirty="0"/>
              <a:t> 2 (</a:t>
            </a:r>
            <a:r>
              <a:rPr lang="en-US" dirty="0" err="1"/>
              <a:t>dois</a:t>
            </a:r>
            <a:r>
              <a:rPr lang="en-US" dirty="0"/>
              <a:t>) e no </a:t>
            </a:r>
            <a:r>
              <a:rPr lang="en-US" dirty="0" err="1"/>
              <a:t>máximo</a:t>
            </a:r>
            <a:r>
              <a:rPr lang="en-US" dirty="0"/>
              <a:t> 6 (</a:t>
            </a:r>
            <a:r>
              <a:rPr lang="en-US" dirty="0" err="1"/>
              <a:t>seis</a:t>
            </a:r>
            <a:r>
              <a:rPr lang="en-US" dirty="0"/>
              <a:t>) </a:t>
            </a:r>
            <a:r>
              <a:rPr lang="en-US" dirty="0" err="1"/>
              <a:t>meses</a:t>
            </a:r>
            <a:r>
              <a:rPr lang="en-US" dirty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</a:t>
            </a:r>
            <a:r>
              <a:rPr lang="en-US" b="1" dirty="0" err="1"/>
              <a:t>falecido</a:t>
            </a:r>
            <a:r>
              <a:rPr lang="en-US" b="1" dirty="0"/>
              <a:t> o </a:t>
            </a:r>
            <a:r>
              <a:rPr lang="en-US" b="1" dirty="0" err="1"/>
              <a:t>autor</a:t>
            </a:r>
            <a:r>
              <a:rPr lang="en-US" b="1" dirty="0"/>
              <a:t> </a:t>
            </a:r>
            <a:r>
              <a:rPr lang="en-US" dirty="0"/>
              <a:t>e </a:t>
            </a:r>
            <a:r>
              <a:rPr lang="en-US" dirty="0" err="1"/>
              <a:t>sendo</a:t>
            </a:r>
            <a:r>
              <a:rPr lang="en-US" dirty="0"/>
              <a:t> </a:t>
            </a:r>
            <a:r>
              <a:rPr lang="en-US" dirty="0" err="1"/>
              <a:t>transmissível</a:t>
            </a:r>
            <a:r>
              <a:rPr lang="en-US" dirty="0"/>
              <a:t> o </a:t>
            </a:r>
            <a:r>
              <a:rPr lang="en-US" dirty="0" err="1"/>
              <a:t>direito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litígio</a:t>
            </a:r>
            <a:r>
              <a:rPr lang="en-US" dirty="0"/>
              <a:t>, </a:t>
            </a:r>
            <a:r>
              <a:rPr lang="en-US" dirty="0" err="1"/>
              <a:t>determinará</a:t>
            </a:r>
            <a:r>
              <a:rPr lang="en-US" dirty="0"/>
              <a:t> a </a:t>
            </a:r>
            <a:r>
              <a:rPr lang="en-US" dirty="0" err="1"/>
              <a:t>intimação</a:t>
            </a:r>
            <a:r>
              <a:rPr lang="en-US" dirty="0"/>
              <a:t> de </a:t>
            </a:r>
            <a:r>
              <a:rPr lang="en-US" dirty="0" err="1"/>
              <a:t>seu</a:t>
            </a:r>
            <a:r>
              <a:rPr lang="en-US" dirty="0"/>
              <a:t> </a:t>
            </a:r>
            <a:r>
              <a:rPr lang="en-US" dirty="0" err="1"/>
              <a:t>espólio</a:t>
            </a:r>
            <a:r>
              <a:rPr lang="en-US" dirty="0"/>
              <a:t>, de </a:t>
            </a:r>
            <a:r>
              <a:rPr lang="en-US" dirty="0" err="1"/>
              <a:t>quem</a:t>
            </a:r>
            <a:r>
              <a:rPr lang="en-US" dirty="0"/>
              <a:t> for o </a:t>
            </a:r>
            <a:r>
              <a:rPr lang="en-US" dirty="0" err="1"/>
              <a:t>sucessor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, se for o </a:t>
            </a:r>
            <a:r>
              <a:rPr lang="en-US" dirty="0" err="1"/>
              <a:t>caso</a:t>
            </a:r>
            <a:r>
              <a:rPr lang="en-US" dirty="0"/>
              <a:t>, dos </a:t>
            </a:r>
            <a:r>
              <a:rPr lang="en-US" dirty="0" err="1"/>
              <a:t>herdeiros</a:t>
            </a:r>
            <a:r>
              <a:rPr lang="en-US" dirty="0"/>
              <a:t>, </a:t>
            </a:r>
            <a:r>
              <a:rPr lang="en-US" dirty="0" err="1"/>
              <a:t>pelos</a:t>
            </a:r>
            <a:r>
              <a:rPr lang="en-US" dirty="0"/>
              <a:t> </a:t>
            </a:r>
            <a:r>
              <a:rPr lang="en-US" dirty="0" err="1"/>
              <a:t>meios</a:t>
            </a:r>
            <a:r>
              <a:rPr lang="en-US" dirty="0"/>
              <a:t> de </a:t>
            </a:r>
            <a:r>
              <a:rPr lang="en-US" dirty="0" err="1"/>
              <a:t>divulgação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reputar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adequados</a:t>
            </a:r>
            <a:r>
              <a:rPr lang="en-US" dirty="0"/>
              <a:t>,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manifestem</a:t>
            </a:r>
            <a:r>
              <a:rPr lang="en-US" dirty="0"/>
              <a:t> </a:t>
            </a:r>
            <a:r>
              <a:rPr lang="en-US" dirty="0" err="1"/>
              <a:t>interesse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sucessão</a:t>
            </a:r>
            <a:r>
              <a:rPr lang="en-US" dirty="0"/>
              <a:t> </a:t>
            </a:r>
            <a:r>
              <a:rPr lang="en-US" dirty="0" err="1"/>
              <a:t>processual</a:t>
            </a:r>
            <a:r>
              <a:rPr lang="en-US" dirty="0"/>
              <a:t> e </a:t>
            </a:r>
            <a:r>
              <a:rPr lang="en-US" dirty="0" err="1"/>
              <a:t>promovam</a:t>
            </a:r>
            <a:r>
              <a:rPr lang="en-US" dirty="0"/>
              <a:t> a </a:t>
            </a:r>
            <a:r>
              <a:rPr lang="en-US" dirty="0" err="1"/>
              <a:t>respectiva</a:t>
            </a:r>
            <a:r>
              <a:rPr lang="en-US" dirty="0"/>
              <a:t> </a:t>
            </a:r>
            <a:r>
              <a:rPr lang="en-US" dirty="0" err="1"/>
              <a:t>habilitação</a:t>
            </a:r>
            <a:r>
              <a:rPr lang="en-US" dirty="0"/>
              <a:t> no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designado</a:t>
            </a:r>
            <a:r>
              <a:rPr lang="en-US" dirty="0"/>
              <a:t>, sob </a:t>
            </a:r>
            <a:r>
              <a:rPr lang="en-US" dirty="0" err="1"/>
              <a:t>pena</a:t>
            </a:r>
            <a:r>
              <a:rPr lang="en-US" dirty="0"/>
              <a:t> de </a:t>
            </a:r>
            <a:r>
              <a:rPr lang="en-US" b="1" dirty="0" err="1"/>
              <a:t>extinção</a:t>
            </a:r>
            <a:r>
              <a:rPr lang="en-US" b="1" dirty="0"/>
              <a:t> do </a:t>
            </a:r>
            <a:r>
              <a:rPr lang="en-US" b="1" dirty="0" err="1"/>
              <a:t>processo</a:t>
            </a:r>
            <a:r>
              <a:rPr lang="en-US" b="1" dirty="0"/>
              <a:t> </a:t>
            </a:r>
            <a:r>
              <a:rPr lang="en-US" b="1" dirty="0" err="1"/>
              <a:t>sem</a:t>
            </a:r>
            <a:r>
              <a:rPr lang="en-US" b="1" dirty="0"/>
              <a:t> </a:t>
            </a:r>
            <a:r>
              <a:rPr lang="en-US" b="1" dirty="0" err="1"/>
              <a:t>resolução</a:t>
            </a:r>
            <a:r>
              <a:rPr lang="en-US" b="1" dirty="0"/>
              <a:t> de </a:t>
            </a:r>
            <a:r>
              <a:rPr lang="en-US" b="1" dirty="0" err="1"/>
              <a:t>mérito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7694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1274" y="859196"/>
            <a:ext cx="7109636" cy="6186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1. </a:t>
            </a:r>
            <a:r>
              <a:rPr lang="en-US" b="1" dirty="0" err="1"/>
              <a:t>Pela</a:t>
            </a:r>
            <a:r>
              <a:rPr lang="en-US" b="1" dirty="0"/>
              <a:t> </a:t>
            </a:r>
            <a:r>
              <a:rPr lang="en-US" b="1" dirty="0" err="1"/>
              <a:t>morte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</a:t>
            </a:r>
            <a:r>
              <a:rPr lang="en-US" b="1" dirty="0" err="1"/>
              <a:t>pela</a:t>
            </a:r>
            <a:r>
              <a:rPr lang="en-US" b="1" dirty="0"/>
              <a:t> </a:t>
            </a:r>
            <a:r>
              <a:rPr lang="en-US" b="1" dirty="0" err="1"/>
              <a:t>perda</a:t>
            </a:r>
            <a:r>
              <a:rPr lang="en-US" b="1" dirty="0"/>
              <a:t> da </a:t>
            </a:r>
            <a:r>
              <a:rPr lang="en-US" b="1" dirty="0" err="1"/>
              <a:t>capacidade</a:t>
            </a:r>
            <a:r>
              <a:rPr lang="en-US" b="1" dirty="0"/>
              <a:t> </a:t>
            </a:r>
            <a:r>
              <a:rPr lang="en-US" b="1" dirty="0" err="1"/>
              <a:t>processual</a:t>
            </a:r>
            <a:r>
              <a:rPr lang="en-US" b="1" dirty="0"/>
              <a:t> de </a:t>
            </a:r>
            <a:r>
              <a:rPr lang="en-US" b="1" dirty="0" err="1"/>
              <a:t>qualquer</a:t>
            </a:r>
            <a:r>
              <a:rPr lang="en-US" b="1" dirty="0"/>
              <a:t> das </a:t>
            </a:r>
            <a:r>
              <a:rPr lang="en-US" b="1" dirty="0" err="1"/>
              <a:t>partes</a:t>
            </a:r>
            <a:r>
              <a:rPr lang="en-US" b="1" dirty="0"/>
              <a:t>, de </a:t>
            </a:r>
            <a:r>
              <a:rPr lang="en-US" b="1" dirty="0" err="1"/>
              <a:t>seu</a:t>
            </a:r>
            <a:r>
              <a:rPr lang="en-US" b="1" dirty="0"/>
              <a:t> </a:t>
            </a:r>
            <a:r>
              <a:rPr lang="en-US" b="1" dirty="0" err="1"/>
              <a:t>representante</a:t>
            </a:r>
            <a:r>
              <a:rPr lang="en-US" b="1" dirty="0"/>
              <a:t> legal </a:t>
            </a:r>
            <a:r>
              <a:rPr lang="en-US" b="1" dirty="0" err="1"/>
              <a:t>ou</a:t>
            </a:r>
            <a:r>
              <a:rPr lang="en-US" b="1" dirty="0"/>
              <a:t> de </a:t>
            </a:r>
            <a:r>
              <a:rPr lang="en-US" b="1" dirty="0" err="1"/>
              <a:t>seu</a:t>
            </a:r>
            <a:r>
              <a:rPr lang="en-US" b="1" dirty="0"/>
              <a:t> </a:t>
            </a:r>
            <a:r>
              <a:rPr lang="en-US" b="1" dirty="0" err="1"/>
              <a:t>procurador</a:t>
            </a:r>
            <a:r>
              <a:rPr lang="en-US" b="1" dirty="0"/>
              <a:t>;</a:t>
            </a:r>
          </a:p>
          <a:p>
            <a:pPr algn="just"/>
            <a:endParaRPr lang="en-US" b="1" dirty="0"/>
          </a:p>
          <a:p>
            <a:pPr algn="just"/>
            <a:endParaRPr lang="en-US" b="1" dirty="0"/>
          </a:p>
          <a:p>
            <a:pPr algn="just"/>
            <a:r>
              <a:rPr lang="en-US" b="1" u="sng" dirty="0"/>
              <a:t>1.2 </a:t>
            </a:r>
            <a:r>
              <a:rPr lang="en-US" b="1" u="sng" dirty="0" err="1"/>
              <a:t>Advogado</a:t>
            </a:r>
            <a:endParaRPr lang="en-US" b="1" u="sng" dirty="0"/>
          </a:p>
          <a:p>
            <a:pPr algn="just"/>
            <a:endParaRPr lang="en-US" b="1" u="sng" dirty="0"/>
          </a:p>
          <a:p>
            <a:pPr algn="just"/>
            <a:endParaRPr lang="en-US" b="1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Único</a:t>
            </a:r>
            <a:r>
              <a:rPr lang="en-US" dirty="0"/>
              <a:t> </a:t>
            </a:r>
            <a:r>
              <a:rPr lang="en-US" dirty="0" err="1"/>
              <a:t>Advogado</a:t>
            </a: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/>
              <a:t>15 </a:t>
            </a:r>
            <a:r>
              <a:rPr lang="en-US" dirty="0" err="1"/>
              <a:t>dias</a:t>
            </a:r>
            <a:r>
              <a:rPr lang="en-US" dirty="0"/>
              <a:t> (</a:t>
            </a:r>
            <a:r>
              <a:rPr lang="en-US" dirty="0" err="1"/>
              <a:t>intimação</a:t>
            </a:r>
            <a:r>
              <a:rPr lang="en-US" dirty="0"/>
              <a:t> </a:t>
            </a:r>
            <a:r>
              <a:rPr lang="en-US" dirty="0" err="1"/>
              <a:t>pessoal</a:t>
            </a:r>
            <a:r>
              <a:rPr lang="en-US" dirty="0"/>
              <a:t>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Inércia</a:t>
            </a:r>
            <a:r>
              <a:rPr lang="en-US" dirty="0"/>
              <a:t> do </a:t>
            </a:r>
            <a:r>
              <a:rPr lang="en-US" dirty="0" err="1"/>
              <a:t>autor</a:t>
            </a:r>
            <a:r>
              <a:rPr lang="en-US" dirty="0"/>
              <a:t>: </a:t>
            </a:r>
            <a:r>
              <a:rPr lang="en-US" dirty="0" err="1"/>
              <a:t>extinção</a:t>
            </a: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Inércia</a:t>
            </a:r>
            <a:r>
              <a:rPr lang="en-US" dirty="0"/>
              <a:t> do </a:t>
            </a:r>
            <a:r>
              <a:rPr lang="en-US" dirty="0" err="1"/>
              <a:t>réu</a:t>
            </a:r>
            <a:r>
              <a:rPr lang="en-US" dirty="0"/>
              <a:t>: </a:t>
            </a:r>
            <a:r>
              <a:rPr lang="en-US" dirty="0" err="1"/>
              <a:t>revelia</a:t>
            </a:r>
            <a:endParaRPr lang="en-US" dirty="0"/>
          </a:p>
          <a:p>
            <a:pPr algn="just"/>
            <a:endParaRPr lang="en-US" dirty="0"/>
          </a:p>
          <a:p>
            <a:pPr algn="just"/>
            <a:endParaRPr lang="en-US" b="1" dirty="0"/>
          </a:p>
          <a:p>
            <a:pPr marL="285750" indent="-285750" algn="just">
              <a:buFont typeface="Wingdings" charset="2"/>
              <a:buChar char="Ø"/>
            </a:pPr>
            <a:endParaRPr lang="en-US" b="1" dirty="0"/>
          </a:p>
          <a:p>
            <a:pPr algn="just"/>
            <a:endParaRPr lang="en-US" b="1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276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61533" y="1536174"/>
            <a:ext cx="67140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/>
              <a:t>§ 3</a:t>
            </a:r>
            <a:r>
              <a:rPr lang="pt-BR" sz="2400" u="sng" baseline="30000" dirty="0"/>
              <a:t>o</a:t>
            </a:r>
            <a:r>
              <a:rPr lang="pt-BR" sz="2400" dirty="0"/>
              <a:t> No caso de </a:t>
            </a:r>
            <a:r>
              <a:rPr lang="pt-BR" sz="2400" b="1" dirty="0"/>
              <a:t>morte do procurador </a:t>
            </a:r>
            <a:r>
              <a:rPr lang="pt-BR" sz="2400" dirty="0"/>
              <a:t>de qualquer das partes, </a:t>
            </a:r>
            <a:r>
              <a:rPr lang="pt-BR" sz="2400" b="1" dirty="0"/>
              <a:t>ainda que iniciada a audiência de instrução e julgamento</a:t>
            </a:r>
            <a:r>
              <a:rPr lang="pt-BR" sz="2400" dirty="0"/>
              <a:t>, o juiz determinará que a parte constitua novo mandatário, no prazo de </a:t>
            </a:r>
            <a:r>
              <a:rPr lang="pt-BR" sz="2400" b="1" dirty="0"/>
              <a:t>15 (quinze) dias</a:t>
            </a:r>
            <a:r>
              <a:rPr lang="pt-BR" sz="2400" dirty="0"/>
              <a:t>, ao final do qual extinguirá o processo </a:t>
            </a:r>
            <a:r>
              <a:rPr lang="pt-BR" sz="2400" b="1" dirty="0"/>
              <a:t>sem resolução de mérito</a:t>
            </a:r>
            <a:r>
              <a:rPr lang="pt-BR" sz="2400" dirty="0"/>
              <a:t>, se o autor não nomear novo mandatário, ou ordenará o prosseguimento do processo à </a:t>
            </a:r>
            <a:r>
              <a:rPr lang="pt-BR" sz="2400" b="1" dirty="0"/>
              <a:t>revelia do réu</a:t>
            </a:r>
            <a:r>
              <a:rPr lang="pt-BR" sz="2400" dirty="0"/>
              <a:t>, se falecido o procurador deste.</a:t>
            </a:r>
          </a:p>
        </p:txBody>
      </p:sp>
    </p:spTree>
    <p:extLst>
      <p:ext uri="{BB962C8B-B14F-4D97-AF65-F5344CB8AC3E}">
        <p14:creationId xmlns:p14="http://schemas.microsoft.com/office/powerpoint/2010/main" val="747651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722030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dirty="0"/>
              <a:t>“Se </a:t>
            </a:r>
            <a:r>
              <a:rPr lang="en-US" dirty="0" err="1"/>
              <a:t>houver</a:t>
            </a:r>
            <a:r>
              <a:rPr lang="en-US" dirty="0"/>
              <a:t> </a:t>
            </a:r>
            <a:r>
              <a:rPr lang="en-US" dirty="0" err="1"/>
              <a:t>litisconsórcio</a:t>
            </a:r>
            <a:r>
              <a:rPr lang="en-US" dirty="0"/>
              <a:t> </a:t>
            </a:r>
            <a:r>
              <a:rPr lang="en-US" dirty="0" err="1"/>
              <a:t>ativo</a:t>
            </a:r>
            <a:r>
              <a:rPr lang="en-US" dirty="0"/>
              <a:t> e </a:t>
            </a:r>
            <a:r>
              <a:rPr lang="en-US" dirty="0" err="1"/>
              <a:t>apenas</a:t>
            </a:r>
            <a:r>
              <a:rPr lang="en-US" dirty="0"/>
              <a:t> um deles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regularizar</a:t>
            </a:r>
            <a:r>
              <a:rPr lang="en-US" dirty="0"/>
              <a:t>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situação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haverá</a:t>
            </a:r>
            <a:r>
              <a:rPr lang="en-US" dirty="0"/>
              <a:t> </a:t>
            </a:r>
            <a:r>
              <a:rPr lang="en-US" dirty="0" err="1"/>
              <a:t>extinção</a:t>
            </a:r>
            <a:r>
              <a:rPr lang="en-US" dirty="0"/>
              <a:t> do </a:t>
            </a:r>
            <a:r>
              <a:rPr lang="en-US" dirty="0" err="1"/>
              <a:t>feito</a:t>
            </a:r>
            <a:r>
              <a:rPr lang="en-US" dirty="0"/>
              <a:t>, mas </a:t>
            </a:r>
            <a:r>
              <a:rPr lang="en-US" dirty="0" err="1"/>
              <a:t>exclusão</a:t>
            </a:r>
            <a:r>
              <a:rPr lang="en-US" dirty="0"/>
              <a:t> do </a:t>
            </a:r>
            <a:r>
              <a:rPr lang="en-US" dirty="0" err="1"/>
              <a:t>litisconsorte</a:t>
            </a:r>
            <a:r>
              <a:rPr lang="en-US" dirty="0"/>
              <a:t>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4380089"/>
            <a:ext cx="6231467" cy="1309511"/>
          </a:xfrm>
        </p:spPr>
        <p:txBody>
          <a:bodyPr/>
          <a:lstStyle/>
          <a:p>
            <a:r>
              <a:rPr lang="en-US" dirty="0"/>
              <a:t>RENATO MONTANS DE SÁ</a:t>
            </a:r>
          </a:p>
        </p:txBody>
      </p:sp>
    </p:spTree>
    <p:extLst>
      <p:ext uri="{BB962C8B-B14F-4D97-AF65-F5344CB8AC3E}">
        <p14:creationId xmlns:p14="http://schemas.microsoft.com/office/powerpoint/2010/main" val="16241217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1274" y="859196"/>
            <a:ext cx="7109636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2. </a:t>
            </a:r>
            <a:r>
              <a:rPr lang="en-US" sz="2000" b="1" dirty="0" err="1"/>
              <a:t>Pela</a:t>
            </a:r>
            <a:r>
              <a:rPr lang="en-US" sz="2000" b="1" dirty="0"/>
              <a:t> </a:t>
            </a:r>
            <a:r>
              <a:rPr lang="en-US" sz="2000" b="1" dirty="0" err="1"/>
              <a:t>Convenção</a:t>
            </a:r>
            <a:r>
              <a:rPr lang="en-US" sz="2000" b="1" dirty="0"/>
              <a:t> das </a:t>
            </a:r>
            <a:r>
              <a:rPr lang="en-US" sz="2000" b="1" dirty="0" err="1"/>
              <a:t>Partes</a:t>
            </a:r>
            <a:endParaRPr lang="en-US" sz="2000" b="1" dirty="0"/>
          </a:p>
          <a:p>
            <a:pPr algn="just"/>
            <a:endParaRPr lang="en-US" b="1" dirty="0"/>
          </a:p>
          <a:p>
            <a:pPr algn="just"/>
            <a:endParaRPr lang="en-US" b="1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Negócio</a:t>
            </a:r>
            <a:r>
              <a:rPr lang="en-US" dirty="0"/>
              <a:t> </a:t>
            </a:r>
            <a:r>
              <a:rPr lang="en-US" dirty="0" err="1"/>
              <a:t>Jurídico</a:t>
            </a:r>
            <a:r>
              <a:rPr lang="en-US" dirty="0"/>
              <a:t> </a:t>
            </a:r>
            <a:r>
              <a:rPr lang="en-US" dirty="0" err="1"/>
              <a:t>Processual</a:t>
            </a: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Princípio</a:t>
            </a:r>
            <a:r>
              <a:rPr lang="en-US" dirty="0"/>
              <a:t> </a:t>
            </a:r>
            <a:r>
              <a:rPr lang="en-US" dirty="0" err="1"/>
              <a:t>Dispositivo</a:t>
            </a: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Não</a:t>
            </a:r>
            <a:r>
              <a:rPr lang="en-US" dirty="0"/>
              <a:t> pode </a:t>
            </a:r>
            <a:r>
              <a:rPr lang="en-US" dirty="0" err="1"/>
              <a:t>exceder</a:t>
            </a:r>
            <a:r>
              <a:rPr lang="en-US" dirty="0"/>
              <a:t> o </a:t>
            </a:r>
            <a:r>
              <a:rPr lang="en-US" dirty="0" err="1"/>
              <a:t>prazo</a:t>
            </a:r>
            <a:r>
              <a:rPr lang="en-US" dirty="0"/>
              <a:t> de 6 </a:t>
            </a:r>
            <a:r>
              <a:rPr lang="en-US" dirty="0" err="1"/>
              <a:t>meses</a:t>
            </a:r>
            <a:r>
              <a:rPr lang="en-US" dirty="0"/>
              <a:t> (</a:t>
            </a:r>
            <a:r>
              <a:rPr lang="en-US" dirty="0" err="1"/>
              <a:t>consecutivos</a:t>
            </a:r>
            <a:r>
              <a:rPr lang="en-US" dirty="0"/>
              <a:t> ou </a:t>
            </a:r>
            <a:r>
              <a:rPr lang="en-US" dirty="0" err="1"/>
              <a:t>não</a:t>
            </a:r>
            <a:r>
              <a:rPr lang="en-US" dirty="0"/>
              <a:t>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Impulso</a:t>
            </a:r>
            <a:r>
              <a:rPr lang="en-US" dirty="0"/>
              <a:t> </a:t>
            </a:r>
            <a:r>
              <a:rPr lang="en-US" dirty="0" err="1"/>
              <a:t>Oficial</a:t>
            </a: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algn="ctr"/>
            <a:endParaRPr lang="en-US" b="1" i="1" dirty="0"/>
          </a:p>
          <a:p>
            <a:pPr algn="ctr"/>
            <a:r>
              <a:rPr lang="en-US" b="1" i="1" dirty="0"/>
              <a:t>A </a:t>
            </a:r>
            <a:r>
              <a:rPr lang="en-US" b="1" i="1" dirty="0" err="1"/>
              <a:t>suspensão</a:t>
            </a:r>
            <a:r>
              <a:rPr lang="en-US" b="1" i="1" dirty="0"/>
              <a:t> </a:t>
            </a:r>
            <a:r>
              <a:rPr lang="en-US" b="1" i="1" dirty="0" err="1"/>
              <a:t>convencional</a:t>
            </a:r>
            <a:r>
              <a:rPr lang="en-US" b="1" i="1" dirty="0"/>
              <a:t> do </a:t>
            </a:r>
            <a:r>
              <a:rPr lang="en-US" b="1" i="1" dirty="0" err="1"/>
              <a:t>processo</a:t>
            </a:r>
            <a:r>
              <a:rPr lang="en-US" b="1" i="1" dirty="0"/>
              <a:t> </a:t>
            </a:r>
            <a:r>
              <a:rPr lang="en-US" b="1" i="1" dirty="0" err="1"/>
              <a:t>atinge</a:t>
            </a:r>
            <a:r>
              <a:rPr lang="en-US" b="1" i="1" dirty="0"/>
              <a:t> os </a:t>
            </a:r>
            <a:r>
              <a:rPr lang="en-US" b="1" i="1" dirty="0" err="1"/>
              <a:t>prazos</a:t>
            </a:r>
            <a:r>
              <a:rPr lang="en-US" b="1" i="1" dirty="0"/>
              <a:t> </a:t>
            </a:r>
            <a:r>
              <a:rPr lang="en-US" b="1" i="1" dirty="0" err="1"/>
              <a:t>peremptórios</a:t>
            </a:r>
            <a:r>
              <a:rPr lang="en-US" b="1" i="1" dirty="0"/>
              <a:t>?</a:t>
            </a:r>
          </a:p>
          <a:p>
            <a:pPr algn="ctr"/>
            <a:endParaRPr lang="en-US" b="1" i="1" dirty="0"/>
          </a:p>
          <a:p>
            <a:pPr algn="ctr"/>
            <a:r>
              <a:rPr lang="en-US" b="1" i="1" dirty="0"/>
              <a:t>É </a:t>
            </a:r>
            <a:r>
              <a:rPr lang="en-US" b="1" i="1" dirty="0" err="1"/>
              <a:t>necessária</a:t>
            </a:r>
            <a:r>
              <a:rPr lang="en-US" b="1" i="1" dirty="0"/>
              <a:t> </a:t>
            </a:r>
            <a:r>
              <a:rPr lang="en-US" b="1" i="1" dirty="0" err="1"/>
              <a:t>homologação</a:t>
            </a:r>
            <a:r>
              <a:rPr lang="en-US" b="1" i="1" dirty="0"/>
              <a:t> judicial?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5143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289" y="3583791"/>
            <a:ext cx="6965245" cy="1603885"/>
          </a:xfrm>
        </p:spPr>
        <p:txBody>
          <a:bodyPr>
            <a:normAutofit fontScale="90000"/>
          </a:bodyPr>
          <a:lstStyle/>
          <a:p>
            <a:pPr algn="just"/>
            <a:r>
              <a:rPr lang="pt-BR" sz="2200" b="1" dirty="0">
                <a:latin typeface="Franklin Gothic Book"/>
                <a:cs typeface="Franklin Gothic Book"/>
              </a:rPr>
              <a:t>3. Pela arguição de impedimento ou de suspeição</a:t>
            </a:r>
            <a:br>
              <a:rPr lang="pt-BR" sz="2200" b="1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>CPC-73: </a:t>
            </a:r>
            <a:r>
              <a:rPr lang="pt-BR" sz="2000" dirty="0">
                <a:latin typeface="Franklin Gothic Book"/>
                <a:cs typeface="Franklin Gothic Book"/>
              </a:rPr>
              <a:t>Desde o ajuizamento até o julgamento da arguição</a:t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>CPC-15</a:t>
            </a:r>
            <a:r>
              <a:rPr lang="pt-BR" sz="2000" dirty="0">
                <a:latin typeface="Franklin Gothic Book"/>
                <a:cs typeface="Franklin Gothic Book"/>
              </a:rPr>
              <a:t>: (i) desde o ajuizamento até o julgamento da arguição</a:t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>               (ii) desde o ajuizamento até o recebimento da arguição  </a:t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>CPC-15: </a:t>
            </a:r>
            <a:r>
              <a:rPr lang="pt-BR" sz="2000" dirty="0">
                <a:latin typeface="Franklin Gothic Book"/>
                <a:cs typeface="Franklin Gothic Book"/>
              </a:rPr>
              <a:t>Depende do efeito em que a arguição é recebida pelo Desembargador-Relator (art. 146)</a:t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>Arguição de impedimento ou suspeição contra auxiliares e demais sujeitos e do Ministério Público não gera a suspensão (art. 148, CPC)</a:t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endParaRPr lang="pt-BR" sz="2000" b="1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289629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289" y="3329791"/>
            <a:ext cx="6965245" cy="1603885"/>
          </a:xfrm>
        </p:spPr>
        <p:txBody>
          <a:bodyPr>
            <a:normAutofit fontScale="90000"/>
          </a:bodyPr>
          <a:lstStyle/>
          <a:p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r>
              <a:rPr lang="pt-BR" sz="3600" i="1" dirty="0">
                <a:latin typeface="Franklin Gothic Book"/>
                <a:cs typeface="Franklin Gothic Book"/>
              </a:rPr>
              <a:t/>
            </a:r>
            <a:br>
              <a:rPr lang="pt-BR" sz="3600" i="1" dirty="0">
                <a:latin typeface="Franklin Gothic Book"/>
                <a:cs typeface="Franklin Gothic Book"/>
              </a:rPr>
            </a:br>
            <a:r>
              <a:rPr lang="pt-BR" sz="3600" i="1" dirty="0">
                <a:latin typeface="Franklin Gothic Book"/>
                <a:cs typeface="Franklin Gothic Book"/>
              </a:rPr>
              <a:t>Importante recordar a distinção entre impedimento e suspeição, sobretudo em relação à preclusão e a possibilidade rescisória</a:t>
            </a:r>
            <a:br>
              <a:rPr lang="pt-BR" sz="3600" i="1" dirty="0">
                <a:latin typeface="Franklin Gothic Book"/>
                <a:cs typeface="Franklin Gothic Book"/>
              </a:rPr>
            </a:br>
            <a:r>
              <a:rPr lang="pt-BR" sz="3600" i="1" dirty="0">
                <a:latin typeface="Franklin Gothic Book"/>
                <a:cs typeface="Franklin Gothic Book"/>
              </a:rPr>
              <a:t/>
            </a:r>
            <a:br>
              <a:rPr lang="pt-BR" sz="3600" i="1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endParaRPr lang="pt-BR" sz="2000" b="1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4249048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1274" y="1062396"/>
            <a:ext cx="7109636" cy="5386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4. </a:t>
            </a:r>
            <a:r>
              <a:rPr lang="en-US" sz="2000" b="1" dirty="0" err="1"/>
              <a:t>Pela</a:t>
            </a:r>
            <a:r>
              <a:rPr lang="en-US" sz="2000" b="1" dirty="0"/>
              <a:t> </a:t>
            </a:r>
            <a:r>
              <a:rPr lang="en-US" sz="2000" b="1" dirty="0" err="1"/>
              <a:t>Admissão</a:t>
            </a:r>
            <a:r>
              <a:rPr lang="en-US" sz="2000" b="1" dirty="0"/>
              <a:t> do IRDR</a:t>
            </a:r>
          </a:p>
          <a:p>
            <a:pPr algn="just"/>
            <a:endParaRPr lang="en-US" b="1" dirty="0"/>
          </a:p>
          <a:p>
            <a:pPr algn="just"/>
            <a:endParaRPr lang="en-US" b="1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Mecansimo</a:t>
            </a:r>
            <a:r>
              <a:rPr lang="en-US" dirty="0"/>
              <a:t> </a:t>
            </a:r>
            <a:r>
              <a:rPr lang="en-US" dirty="0" err="1"/>
              <a:t>processual</a:t>
            </a:r>
            <a:r>
              <a:rPr lang="en-US" dirty="0"/>
              <a:t> de </a:t>
            </a:r>
            <a:r>
              <a:rPr lang="en-US" dirty="0" err="1"/>
              <a:t>gestão</a:t>
            </a:r>
            <a:r>
              <a:rPr lang="en-US" dirty="0"/>
              <a:t> e </a:t>
            </a:r>
            <a:r>
              <a:rPr lang="en-US" dirty="0" err="1"/>
              <a:t>resolução</a:t>
            </a:r>
            <a:r>
              <a:rPr lang="en-US" dirty="0"/>
              <a:t> de </a:t>
            </a:r>
            <a:r>
              <a:rPr lang="en-US" dirty="0" err="1"/>
              <a:t>demandas</a:t>
            </a:r>
            <a:r>
              <a:rPr lang="en-US" dirty="0"/>
              <a:t> </a:t>
            </a:r>
            <a:r>
              <a:rPr lang="en-US" dirty="0" err="1"/>
              <a:t>repetitivas</a:t>
            </a: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/>
              <a:t>De forma </a:t>
            </a:r>
            <a:r>
              <a:rPr lang="en-US" dirty="0" err="1"/>
              <a:t>geral</a:t>
            </a:r>
            <a:r>
              <a:rPr lang="en-US" dirty="0"/>
              <a:t>, no </a:t>
            </a:r>
            <a:r>
              <a:rPr lang="en-US" dirty="0" err="1"/>
              <a:t>julgamento</a:t>
            </a:r>
            <a:r>
              <a:rPr lang="en-US" dirty="0"/>
              <a:t> de </a:t>
            </a:r>
            <a:r>
              <a:rPr lang="en-US" dirty="0" err="1"/>
              <a:t>casos</a:t>
            </a:r>
            <a:r>
              <a:rPr lang="en-US" dirty="0"/>
              <a:t> </a:t>
            </a:r>
            <a:r>
              <a:rPr lang="en-US" dirty="0" err="1"/>
              <a:t>repetitivos</a:t>
            </a:r>
            <a:r>
              <a:rPr lang="en-US" dirty="0"/>
              <a:t> (IRDR, RE e RESP </a:t>
            </a:r>
            <a:r>
              <a:rPr lang="en-US" dirty="0" err="1"/>
              <a:t>repetitivos</a:t>
            </a:r>
            <a:r>
              <a:rPr lang="en-US" dirty="0"/>
              <a:t> </a:t>
            </a:r>
            <a:r>
              <a:rPr lang="en-US" dirty="0" err="1"/>
              <a:t>haverá</a:t>
            </a:r>
            <a:r>
              <a:rPr lang="en-US" dirty="0"/>
              <a:t> a </a:t>
            </a:r>
            <a:r>
              <a:rPr lang="en-US" dirty="0" err="1"/>
              <a:t>suspensão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/>
              <a:t>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Hipóteses</a:t>
            </a:r>
            <a:r>
              <a:rPr lang="en-US" dirty="0"/>
              <a:t> de </a:t>
            </a:r>
            <a:r>
              <a:rPr lang="en-US" dirty="0" err="1"/>
              <a:t>cabimento</a:t>
            </a:r>
            <a:r>
              <a:rPr lang="en-US" dirty="0"/>
              <a:t> do IRDR: art. 976, do CPC</a:t>
            </a:r>
          </a:p>
          <a:p>
            <a:pPr algn="just"/>
            <a:endParaRPr lang="en-US" b="1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r>
              <a:rPr lang="pt-BR" dirty="0"/>
              <a:t>.</a:t>
            </a:r>
          </a:p>
          <a:p>
            <a:pPr algn="just"/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692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90599" y="748143"/>
            <a:ext cx="7171267" cy="5262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Art. 982.  Admitido o incidente, o relator:</a:t>
            </a:r>
          </a:p>
          <a:p>
            <a:endParaRPr lang="pt-BR" sz="1600" dirty="0"/>
          </a:p>
          <a:p>
            <a:r>
              <a:rPr lang="pt-BR" sz="1600" dirty="0"/>
              <a:t>I - </a:t>
            </a:r>
            <a:r>
              <a:rPr lang="pt-BR" sz="1600" b="1" dirty="0"/>
              <a:t>suspenderá </a:t>
            </a:r>
            <a:r>
              <a:rPr lang="pt-BR" sz="1600" dirty="0"/>
              <a:t>os processos pendentes, individuais ou coletivos, que tramitam no Estado ou na região, conforme o caso;</a:t>
            </a:r>
          </a:p>
          <a:p>
            <a:endParaRPr lang="pt-BR" sz="1600" dirty="0"/>
          </a:p>
          <a:p>
            <a:r>
              <a:rPr lang="pt-BR" sz="1600" dirty="0"/>
              <a:t>[...]</a:t>
            </a:r>
          </a:p>
          <a:p>
            <a:endParaRPr lang="pt-BR" sz="1600" dirty="0"/>
          </a:p>
          <a:p>
            <a:r>
              <a:rPr lang="pt-BR" sz="1600" dirty="0"/>
              <a:t>§ 2</a:t>
            </a:r>
            <a:r>
              <a:rPr lang="pt-BR" sz="1600" u="sng" baseline="30000" dirty="0"/>
              <a:t>o</a:t>
            </a:r>
            <a:r>
              <a:rPr lang="pt-BR" sz="1600" dirty="0"/>
              <a:t> Durante a suspensão, o pedido de tutela de urgência deverá ser dirigido ao juízo onde tramita o processo suspenso.</a:t>
            </a:r>
          </a:p>
          <a:p>
            <a:endParaRPr lang="pt-BR" sz="1600" dirty="0"/>
          </a:p>
          <a:p>
            <a:r>
              <a:rPr lang="pt-BR" sz="1600" dirty="0"/>
              <a:t>§ 3</a:t>
            </a:r>
            <a:r>
              <a:rPr lang="pt-BR" sz="1600" u="sng" baseline="30000" dirty="0"/>
              <a:t>o</a:t>
            </a:r>
            <a:r>
              <a:rPr lang="pt-BR" sz="1600" dirty="0"/>
              <a:t> Visando à garantia da segurança jurídica, qualquer legitimado mencionado no </a:t>
            </a:r>
            <a:r>
              <a:rPr lang="pt-BR" sz="1600" dirty="0">
                <a:hlinkClick r:id="rId2"/>
              </a:rPr>
              <a:t>art. 977, incisos II e III</a:t>
            </a:r>
            <a:r>
              <a:rPr lang="pt-BR" sz="1600" dirty="0"/>
              <a:t>, </a:t>
            </a:r>
            <a:r>
              <a:rPr lang="pt-BR" sz="1600" b="1" dirty="0"/>
              <a:t>poderá requerer, ao tribunal competente para conhecer do recurso extraordinário ou especial, a suspensão de todos os processos individuais ou coletivos em curso no território nacional </a:t>
            </a:r>
            <a:r>
              <a:rPr lang="pt-BR" sz="1600" dirty="0"/>
              <a:t>que versem sobre a questão objeto do incidente já instaurado.</a:t>
            </a:r>
          </a:p>
          <a:p>
            <a:endParaRPr lang="pt-BR" sz="1600" dirty="0"/>
          </a:p>
          <a:p>
            <a:r>
              <a:rPr lang="pt-BR" sz="1600" dirty="0"/>
              <a:t>[...]</a:t>
            </a:r>
          </a:p>
          <a:p>
            <a:endParaRPr lang="pt-BR" sz="1600" dirty="0"/>
          </a:p>
          <a:p>
            <a:r>
              <a:rPr lang="pt-BR" sz="1600" dirty="0"/>
              <a:t>§ 5</a:t>
            </a:r>
            <a:r>
              <a:rPr lang="pt-BR" sz="1600" u="sng" baseline="30000" dirty="0"/>
              <a:t>o</a:t>
            </a:r>
            <a:r>
              <a:rPr lang="pt-BR" sz="1600" dirty="0"/>
              <a:t> </a:t>
            </a:r>
            <a:r>
              <a:rPr lang="pt-BR" sz="1600" b="1" dirty="0"/>
              <a:t>Cessa a suspensão a que se refere o inciso I do caput deste artigo se não for interposto recurso especial ou recurso extraordinário </a:t>
            </a:r>
            <a:r>
              <a:rPr lang="pt-BR" sz="1600" dirty="0"/>
              <a:t>contra a decisão proferida no incidente</a:t>
            </a:r>
          </a:p>
        </p:txBody>
      </p:sp>
    </p:spTree>
    <p:extLst>
      <p:ext uri="{BB962C8B-B14F-4D97-AF65-F5344CB8AC3E}">
        <p14:creationId xmlns:p14="http://schemas.microsoft.com/office/powerpoint/2010/main" val="39210669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latin typeface="Franklin Gothic Book"/>
                <a:cs typeface="Franklin Gothic Book"/>
              </a:rPr>
              <a:t>4. Dependência de Questão Prévia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1921932"/>
            <a:ext cx="6965244" cy="417406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sz="1800" b="1" dirty="0"/>
              <a:t>V - quando a </a:t>
            </a:r>
            <a:r>
              <a:rPr lang="pt-BR" sz="1800" b="1" i="1" u="sng" dirty="0"/>
              <a:t>sentença</a:t>
            </a:r>
            <a:r>
              <a:rPr lang="pt-BR" sz="1800" b="1" dirty="0"/>
              <a:t> de mérito:</a:t>
            </a:r>
          </a:p>
          <a:p>
            <a:pPr marL="0" indent="0" algn="just">
              <a:buNone/>
            </a:pPr>
            <a:endParaRPr lang="pt-BR" sz="1800" dirty="0"/>
          </a:p>
          <a:p>
            <a:pPr marL="342900" indent="-342900" algn="just">
              <a:buAutoNum type="alphaLcParenR"/>
            </a:pPr>
            <a:r>
              <a:rPr lang="pt-BR" sz="1800" dirty="0"/>
              <a:t>depender do julgamento de </a:t>
            </a:r>
            <a:r>
              <a:rPr lang="pt-BR" sz="1800" b="1" dirty="0"/>
              <a:t>outra causa ou da declaração de existência ou de inexistência de relação jurídica </a:t>
            </a:r>
            <a:r>
              <a:rPr lang="pt-BR" sz="1800" dirty="0"/>
              <a:t>que constitua o objeto principal de outro processo pendente</a:t>
            </a:r>
          </a:p>
          <a:p>
            <a:pPr marL="342900" indent="-342900" algn="just">
              <a:buAutoNum type="alphaLcParenR"/>
            </a:pPr>
            <a:endParaRPr lang="pt-BR" sz="1800" dirty="0"/>
          </a:p>
          <a:p>
            <a:pPr algn="just">
              <a:buFont typeface="Wingdings" pitchFamily="2" charset="2"/>
              <a:buChar char="Ø"/>
            </a:pPr>
            <a:r>
              <a:rPr lang="pt-BR" sz="1800" dirty="0" err="1"/>
              <a:t>Prejudicialidade</a:t>
            </a:r>
            <a:r>
              <a:rPr lang="pt-BR" sz="1800" dirty="0"/>
              <a:t> Externa (STJ: não é obrigatória)</a:t>
            </a:r>
          </a:p>
          <a:p>
            <a:pPr algn="just">
              <a:buFont typeface="Wingdings" pitchFamily="2" charset="2"/>
              <a:buChar char="Ø"/>
            </a:pPr>
            <a:endParaRPr lang="pt-BR" sz="1800" dirty="0"/>
          </a:p>
          <a:p>
            <a:pPr algn="just">
              <a:buFont typeface="Wingdings" pitchFamily="2" charset="2"/>
              <a:buChar char="Ø"/>
            </a:pPr>
            <a:r>
              <a:rPr lang="pt-BR" sz="1800" dirty="0"/>
              <a:t>Conexão em que não houve a reunião dos processos</a:t>
            </a:r>
          </a:p>
          <a:p>
            <a:pPr algn="just">
              <a:buFont typeface="Wingdings" pitchFamily="2" charset="2"/>
              <a:buChar char="Ø"/>
            </a:pPr>
            <a:endParaRPr lang="pt-BR" sz="1800" dirty="0"/>
          </a:p>
          <a:p>
            <a:pPr algn="just">
              <a:buFont typeface="Wingdings" pitchFamily="2" charset="2"/>
              <a:buChar char="Ø"/>
            </a:pPr>
            <a:r>
              <a:rPr lang="pt-BR" sz="1800" dirty="0" err="1"/>
              <a:t>Prejudicialidade</a:t>
            </a:r>
            <a:r>
              <a:rPr lang="pt-BR" sz="1800" dirty="0"/>
              <a:t> Homogênea ou Heterogênea </a:t>
            </a:r>
          </a:p>
          <a:p>
            <a:pPr algn="just">
              <a:buFont typeface="Wingdings" pitchFamily="2" charset="2"/>
              <a:buChar char="Ø"/>
            </a:pPr>
            <a:endParaRPr lang="pt-BR" sz="1800" dirty="0"/>
          </a:p>
          <a:p>
            <a:pPr algn="just">
              <a:buFont typeface="Wingdings" pitchFamily="2" charset="2"/>
              <a:buChar char="Ø"/>
            </a:pPr>
            <a:r>
              <a:rPr lang="pt-BR" sz="1800" dirty="0"/>
              <a:t>A suspensão somente deve ocorrer se o segundo (prejudicial) tiver sido ajuizado anteriormente e o estágio processual justificar</a:t>
            </a:r>
          </a:p>
          <a:p>
            <a:pPr algn="just">
              <a:buFont typeface="Wingdings" pitchFamily="2" charset="2"/>
              <a:buChar char="Ø"/>
            </a:pPr>
            <a:endParaRPr lang="pt-BR" sz="1800" dirty="0"/>
          </a:p>
          <a:p>
            <a:pPr algn="just">
              <a:buFont typeface="Wingdings" pitchFamily="2" charset="2"/>
              <a:buChar char="Ø"/>
            </a:pPr>
            <a:r>
              <a:rPr lang="pt-BR" sz="1800" dirty="0"/>
              <a:t>Limite de 1 ano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44705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latin typeface="Franklin Gothic Book"/>
                <a:cs typeface="Franklin Gothic Book"/>
              </a:rPr>
              <a:t>4. Providência Processual Requerida a outro Juízo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214033"/>
            <a:ext cx="6965244" cy="38011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800" b="1" dirty="0"/>
              <a:t>V - quando a sentença de mérito:</a:t>
            </a:r>
          </a:p>
          <a:p>
            <a:pPr marL="0" indent="0" algn="just">
              <a:buNone/>
            </a:pPr>
            <a:endParaRPr lang="pt-BR" sz="1800" dirty="0"/>
          </a:p>
          <a:p>
            <a:pPr marL="0" indent="0" algn="just">
              <a:buNone/>
            </a:pPr>
            <a:r>
              <a:rPr lang="pt-BR" sz="1800" dirty="0"/>
              <a:t>b) tiver de ser proferida somente após a verificação de determinado fato ou a produção de certa prova, </a:t>
            </a:r>
            <a:r>
              <a:rPr lang="pt-BR" sz="1800" b="1" dirty="0"/>
              <a:t>requisitada a outro juízo.</a:t>
            </a:r>
          </a:p>
          <a:p>
            <a:pPr algn="just">
              <a:buFont typeface="Wingdings" pitchFamily="2" charset="2"/>
              <a:buChar char="Ø"/>
            </a:pPr>
            <a:endParaRPr lang="pt-BR" sz="1800" dirty="0"/>
          </a:p>
          <a:p>
            <a:pPr algn="just">
              <a:buFont typeface="Wingdings" pitchFamily="2" charset="2"/>
              <a:buChar char="Ø"/>
            </a:pPr>
            <a:r>
              <a:rPr lang="pt-BR" sz="1800" dirty="0"/>
              <a:t>Suspensão imprópria</a:t>
            </a:r>
          </a:p>
          <a:p>
            <a:pPr algn="just">
              <a:buFont typeface="Wingdings" pitchFamily="2" charset="2"/>
              <a:buChar char="Ø"/>
            </a:pPr>
            <a:endParaRPr lang="pt-BR" sz="1800" dirty="0"/>
          </a:p>
          <a:p>
            <a:pPr algn="just">
              <a:buFont typeface="Wingdings" pitchFamily="2" charset="2"/>
              <a:buChar char="Ø"/>
            </a:pPr>
            <a:r>
              <a:rPr lang="pt-BR" sz="1800" dirty="0"/>
              <a:t>Requerida antes do saneamento + imprescindível (art. 377, CPC)</a:t>
            </a:r>
          </a:p>
          <a:p>
            <a:pPr algn="just">
              <a:buFont typeface="Wingdings" pitchFamily="2" charset="2"/>
              <a:buChar char="Ø"/>
            </a:pPr>
            <a:endParaRPr lang="pt-BR" sz="1800" dirty="0"/>
          </a:p>
          <a:p>
            <a:pPr algn="just">
              <a:buFont typeface="Wingdings" pitchFamily="2" charset="2"/>
              <a:buChar char="Ø"/>
            </a:pPr>
            <a:r>
              <a:rPr lang="pt-BR" sz="1800" dirty="0"/>
              <a:t>Limite de 1 ano</a:t>
            </a:r>
          </a:p>
        </p:txBody>
      </p:sp>
    </p:spTree>
    <p:extLst>
      <p:ext uri="{BB962C8B-B14F-4D97-AF65-F5344CB8AC3E}">
        <p14:creationId xmlns:p14="http://schemas.microsoft.com/office/powerpoint/2010/main" val="32095431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09133" y="2011326"/>
            <a:ext cx="7035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Art. 315.  Se o conhecimento do mérito depender de verificação da existência de </a:t>
            </a:r>
            <a:r>
              <a:rPr lang="pt-BR" b="1" u="sng" dirty="0"/>
              <a:t>fato delituoso</a:t>
            </a:r>
            <a:r>
              <a:rPr lang="pt-BR" dirty="0"/>
              <a:t>, o juiz pode determinar a </a:t>
            </a:r>
            <a:r>
              <a:rPr lang="pt-BR" b="1" u="sng" dirty="0"/>
              <a:t>suspensão do processo até que se pronuncie a justiça criminal.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§ 1</a:t>
            </a:r>
            <a:r>
              <a:rPr lang="pt-BR" u="sng" baseline="30000" dirty="0"/>
              <a:t>o</a:t>
            </a:r>
            <a:r>
              <a:rPr lang="pt-BR" dirty="0"/>
              <a:t> Se a ação penal não for proposta no prazo de </a:t>
            </a:r>
            <a:r>
              <a:rPr lang="pt-BR" b="1" u="sng" dirty="0"/>
              <a:t>3 (três) meses, contado da intimação do ato de suspensão</a:t>
            </a:r>
            <a:r>
              <a:rPr lang="pt-BR" dirty="0"/>
              <a:t>, cessará o efeito desse, incumbindo ao juiz cível examinar </a:t>
            </a:r>
            <a:r>
              <a:rPr lang="pt-BR" b="1" dirty="0"/>
              <a:t>incidentemente a questão prévia</a:t>
            </a:r>
            <a:r>
              <a:rPr lang="pt-BR" dirty="0"/>
              <a:t>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§ 2</a:t>
            </a:r>
            <a:r>
              <a:rPr lang="pt-BR" u="sng" baseline="30000" dirty="0"/>
              <a:t>o</a:t>
            </a:r>
            <a:r>
              <a:rPr lang="pt-BR" dirty="0"/>
              <a:t> Proposta a ação penal, o processo ficará suspenso pelo </a:t>
            </a:r>
            <a:r>
              <a:rPr lang="pt-BR" b="1" dirty="0"/>
              <a:t>prazo máximo de 1 (um) ano</a:t>
            </a:r>
            <a:r>
              <a:rPr lang="pt-BR" dirty="0"/>
              <a:t>, ao final do qual aplicar-se-á o disposto na parte final do § 1</a:t>
            </a:r>
            <a:r>
              <a:rPr lang="pt-BR" u="sng" baseline="30000" dirty="0"/>
              <a:t>o</a:t>
            </a:r>
            <a:r>
              <a:rPr lang="pt-BR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Questão</a:t>
            </a:r>
            <a:r>
              <a:rPr lang="en-US" sz="3200" b="1" dirty="0"/>
              <a:t> </a:t>
            </a:r>
            <a:r>
              <a:rPr lang="en-US" sz="3200" b="1" dirty="0" err="1"/>
              <a:t>Prévia</a:t>
            </a:r>
            <a:r>
              <a:rPr lang="en-US" sz="3200" b="1" dirty="0"/>
              <a:t> no </a:t>
            </a:r>
            <a:r>
              <a:rPr lang="en-US" sz="3200" b="1" dirty="0" err="1"/>
              <a:t>Juízo</a:t>
            </a:r>
            <a:r>
              <a:rPr lang="en-US" sz="3200" b="1" dirty="0"/>
              <a:t> Criminal</a:t>
            </a:r>
          </a:p>
        </p:txBody>
      </p:sp>
    </p:spTree>
    <p:extLst>
      <p:ext uri="{BB962C8B-B14F-4D97-AF65-F5344CB8AC3E}">
        <p14:creationId xmlns:p14="http://schemas.microsoft.com/office/powerpoint/2010/main" val="36904863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>
                <a:latin typeface="Franklin Gothic Book"/>
                <a:cs typeface="Franklin Gothic Book"/>
              </a:rPr>
              <a:t>5. Maternidade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/>
              <a:t>pelo </a:t>
            </a:r>
            <a:r>
              <a:rPr lang="pt-BR" sz="2000" b="1" dirty="0"/>
              <a:t>parto</a:t>
            </a:r>
            <a:r>
              <a:rPr lang="pt-BR" sz="2000" dirty="0"/>
              <a:t> ou pela concessão de </a:t>
            </a:r>
            <a:r>
              <a:rPr lang="pt-BR" sz="2000" b="1" dirty="0"/>
              <a:t>adoção</a:t>
            </a:r>
            <a:r>
              <a:rPr lang="pt-BR" sz="2000" dirty="0"/>
              <a:t>, quando a advogada responsável pelo processo constituir a </a:t>
            </a:r>
            <a:r>
              <a:rPr lang="pt-BR" sz="2000" b="1" dirty="0"/>
              <a:t>única patrona da causa</a:t>
            </a:r>
          </a:p>
          <a:p>
            <a:pPr marL="0" indent="0" algn="just">
              <a:buNone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/>
              <a:t>30 dias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/>
              <a:t> Notificação ao constituinte (requisito?)</a:t>
            </a:r>
          </a:p>
        </p:txBody>
      </p:sp>
    </p:spTree>
    <p:extLst>
      <p:ext uri="{BB962C8B-B14F-4D97-AF65-F5344CB8AC3E}">
        <p14:creationId xmlns:p14="http://schemas.microsoft.com/office/powerpoint/2010/main" val="42098048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>
                <a:latin typeface="Franklin Gothic Book"/>
                <a:cs typeface="Franklin Gothic Book"/>
              </a:rPr>
              <a:t>5. Paternidade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quando o advogado responsável pelo processo constituir o </a:t>
            </a:r>
            <a:r>
              <a:rPr lang="pt-BR" b="1" dirty="0"/>
              <a:t>único patrono </a:t>
            </a:r>
            <a:r>
              <a:rPr lang="pt-BR" dirty="0"/>
              <a:t>da causa e </a:t>
            </a:r>
            <a:r>
              <a:rPr lang="pt-BR" b="1" dirty="0"/>
              <a:t>tornar-se pai</a:t>
            </a:r>
            <a:r>
              <a:rPr lang="pt-BR" dirty="0"/>
              <a:t>.</a:t>
            </a:r>
          </a:p>
          <a:p>
            <a:pPr marL="0" indent="0" algn="just">
              <a:buNone/>
            </a:pPr>
            <a:endParaRPr lang="pt-BR" dirty="0"/>
          </a:p>
          <a:p>
            <a:pPr algn="just">
              <a:buFont typeface="Wingdings" pitchFamily="2" charset="2"/>
              <a:buChar char="Ø"/>
            </a:pPr>
            <a:r>
              <a:rPr lang="pt-BR" dirty="0"/>
              <a:t>8 dias</a:t>
            </a:r>
          </a:p>
          <a:p>
            <a:pPr algn="just">
              <a:buFont typeface="Wingdings" pitchFamily="2" charset="2"/>
              <a:buChar char="Ø"/>
            </a:pPr>
            <a:endParaRPr lang="pt-BR" dirty="0"/>
          </a:p>
          <a:p>
            <a:pPr algn="just">
              <a:buFont typeface="Wingdings" pitchFamily="2" charset="2"/>
              <a:buChar char="Ø"/>
            </a:pPr>
            <a:r>
              <a:rPr lang="pt-BR" dirty="0"/>
              <a:t> Notificação ao constituinte (requisito?)</a:t>
            </a:r>
          </a:p>
        </p:txBody>
      </p:sp>
    </p:spTree>
    <p:extLst>
      <p:ext uri="{BB962C8B-B14F-4D97-AF65-F5344CB8AC3E}">
        <p14:creationId xmlns:p14="http://schemas.microsoft.com/office/powerpoint/2010/main" val="28445170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51467" y="1151468"/>
            <a:ext cx="6824133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Art. 313.</a:t>
            </a:r>
          </a:p>
          <a:p>
            <a:endParaRPr lang="pt-BR" b="1" dirty="0"/>
          </a:p>
          <a:p>
            <a:r>
              <a:rPr lang="pt-BR" b="1" dirty="0"/>
              <a:t>VI - por motivo de força maior;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Greve dos serventuários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Fenômenos da Natureza</a:t>
            </a:r>
          </a:p>
          <a:p>
            <a:endParaRPr lang="pt-BR" b="1" dirty="0"/>
          </a:p>
          <a:p>
            <a:endParaRPr lang="pt-BR" b="1" dirty="0"/>
          </a:p>
          <a:p>
            <a:r>
              <a:rPr lang="pt-BR" b="1" dirty="0"/>
              <a:t>VII - quando se discutir em juízo questão decorrente de acidentes e fatos da navegação de competência do Tribunal Marítimo;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Lei n. 2.180/1954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Prova e Responsabilidade (ART. 18 </a:t>
            </a:r>
            <a:r>
              <a:rPr lang="mr-IN" dirty="0"/>
              <a:t>–</a:t>
            </a:r>
            <a:r>
              <a:rPr lang="pt-BR" dirty="0"/>
              <a:t> PRESUNÇÃO LEGAL)</a:t>
            </a:r>
          </a:p>
          <a:p>
            <a:endParaRPr lang="pt-BR" b="1" dirty="0"/>
          </a:p>
          <a:p>
            <a:endParaRPr lang="pt-BR" b="1" dirty="0"/>
          </a:p>
          <a:p>
            <a:r>
              <a:rPr lang="pt-BR" b="1" dirty="0"/>
              <a:t>VIII - nos demais casos que este Código regula.</a:t>
            </a:r>
          </a:p>
          <a:p>
            <a:endParaRPr lang="pt-BR" b="1" dirty="0"/>
          </a:p>
          <a:p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9974158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41400" y="931334"/>
            <a:ext cx="5816600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Quando o advogado sofrer sanção de exclusão da OAB</a:t>
            </a:r>
          </a:p>
          <a:p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Enunciado de Súmula 216/STJ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Oposição (Art. 685,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Ações de Família e Mediação (Art. 694,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Recurso e Matéria </a:t>
            </a:r>
            <a:r>
              <a:rPr lang="pt-BR" b="1" dirty="0" err="1"/>
              <a:t>Ex</a:t>
            </a:r>
            <a:r>
              <a:rPr lang="pt-BR" b="1" dirty="0"/>
              <a:t> </a:t>
            </a:r>
            <a:r>
              <a:rPr lang="pt-BR" b="1" dirty="0" err="1"/>
              <a:t>officio</a:t>
            </a:r>
            <a:r>
              <a:rPr lang="pt-BR" b="1" dirty="0"/>
              <a:t> (art. 933,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Reclamação (art. 989,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RE e RESP Repetitivos (art. 1.036,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Irregularidade na representação (art. 76,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Desconsideração direta no curso da fase cognitiva (art. 133, CPC)</a:t>
            </a:r>
          </a:p>
          <a:p>
            <a:pPr marL="285750" indent="-285750">
              <a:buFont typeface="Arial" charset="0"/>
              <a:buChar char="•"/>
            </a:pPr>
            <a:endParaRPr lang="pt-BR" b="1" dirty="0"/>
          </a:p>
          <a:p>
            <a:pPr marL="285750" indent="-285750">
              <a:buFont typeface="Arial" charset="0"/>
              <a:buChar char="•"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2041458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41400" y="804334"/>
            <a:ext cx="6985000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Medida Cautelar em ADC (art. 21, Lei 9.868/99)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Incapacidade processual ou irregularidade da representação (art. 76)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Falta de bens penhoráveis (art. 921, III,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Reconhecimento da repercussão geral (art. 1.035)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20/12 a 20/01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Obstáculo criado pela parte (art. 221)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Suspensão convencional para adimplemento voluntário da obrigação contida em título executivo judicial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/>
              <a:t>Suspensão quando da alegação de incompetência, articulada na forma do art. 340, do CPC</a:t>
            </a:r>
          </a:p>
          <a:p>
            <a:pPr marL="285750" indent="-285750">
              <a:buFont typeface="Arial" charset="0"/>
              <a:buChar char="•"/>
            </a:pPr>
            <a:endParaRPr lang="pt-BR" b="1" dirty="0"/>
          </a:p>
          <a:p>
            <a:pPr marL="285750" indent="-285750">
              <a:buFont typeface="Arial" charset="0"/>
              <a:buChar char="•"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8684970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4978" y="4296830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Qual a distinção entre suspensão própria e imprópria?</a:t>
            </a:r>
            <a:br>
              <a:rPr lang="pt-BR" b="1" dirty="0"/>
            </a:br>
            <a:r>
              <a:rPr lang="pt-BR" b="1" dirty="0"/>
              <a:t/>
            </a:r>
            <a:br>
              <a:rPr lang="pt-BR" b="1" dirty="0"/>
            </a:br>
            <a:r>
              <a:rPr lang="pt-BR" b="1" dirty="0"/>
              <a:t>A suspensão processual suspende os prazos prescricionais e decadenciais?</a:t>
            </a:r>
          </a:p>
        </p:txBody>
      </p:sp>
    </p:spTree>
    <p:extLst>
      <p:ext uri="{BB962C8B-B14F-4D97-AF65-F5344CB8AC3E}">
        <p14:creationId xmlns:p14="http://schemas.microsoft.com/office/powerpoint/2010/main" val="64273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Extinção</a:t>
            </a:r>
            <a:r>
              <a:rPr lang="en-US" b="1" dirty="0"/>
              <a:t> do </a:t>
            </a:r>
            <a:r>
              <a:rPr lang="en-US" b="1" dirty="0" err="1"/>
              <a:t>Processo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1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22540736"/>
              </p:ext>
            </p:extLst>
          </p:nvPr>
        </p:nvGraphicFramePr>
        <p:xfrm>
          <a:off x="1112926" y="1008241"/>
          <a:ext cx="6913238" cy="4884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576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95023" y="1556941"/>
            <a:ext cx="70869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Art. 203.  Os pronunciamentos do juiz consistirão em </a:t>
            </a:r>
            <a:r>
              <a:rPr lang="pt-BR" b="1" dirty="0"/>
              <a:t>sentenças, decisões interlocutórias e despachos</a:t>
            </a:r>
            <a:r>
              <a:rPr lang="pt-BR" dirty="0"/>
              <a:t>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§ 1</a:t>
            </a:r>
            <a:r>
              <a:rPr lang="pt-BR" u="sng" baseline="30000" dirty="0"/>
              <a:t>o</a:t>
            </a:r>
            <a:r>
              <a:rPr lang="pt-BR" dirty="0"/>
              <a:t> Ressalvadas as disposições expressas dos procedimentos especiais, </a:t>
            </a:r>
            <a:r>
              <a:rPr lang="pt-BR" b="1" i="1" dirty="0"/>
              <a:t>sentença é o pronunciamento por meio do qual o juiz, com fundamento nos </a:t>
            </a:r>
            <a:r>
              <a:rPr lang="pt-BR" b="1" i="1" dirty="0">
                <a:hlinkClick r:id="rId2"/>
              </a:rPr>
              <a:t>arts. 485</a:t>
            </a:r>
            <a:r>
              <a:rPr lang="pt-BR" b="1" i="1" dirty="0"/>
              <a:t> e </a:t>
            </a:r>
            <a:r>
              <a:rPr lang="pt-BR" b="1" i="1" dirty="0">
                <a:hlinkClick r:id="rId3"/>
              </a:rPr>
              <a:t>487</a:t>
            </a:r>
            <a:r>
              <a:rPr lang="pt-BR" b="1" i="1" dirty="0"/>
              <a:t>, põe fim à fase cognitiva do procedimento comum</a:t>
            </a:r>
            <a:r>
              <a:rPr lang="pt-BR" dirty="0"/>
              <a:t>, bem como </a:t>
            </a:r>
            <a:r>
              <a:rPr lang="pt-BR" b="1" i="1" dirty="0"/>
              <a:t>extingue a execução</a:t>
            </a:r>
            <a:r>
              <a:rPr lang="pt-BR" dirty="0"/>
              <a:t>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§ 2</a:t>
            </a:r>
            <a:r>
              <a:rPr lang="pt-BR" u="sng" baseline="30000" dirty="0"/>
              <a:t>o</a:t>
            </a:r>
            <a:r>
              <a:rPr lang="pt-BR" dirty="0"/>
              <a:t> Decisão interlocutória é todo pronunciamento judicial de natureza decisória que </a:t>
            </a:r>
            <a:r>
              <a:rPr lang="pt-BR" b="1" i="1" u="sng" dirty="0"/>
              <a:t>não se enquadre no § 1</a:t>
            </a:r>
            <a:r>
              <a:rPr lang="pt-BR" b="1" i="1" u="sng" baseline="30000" dirty="0"/>
              <a:t>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256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62050" y="2090172"/>
            <a:ext cx="7010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Art. 316.  A extinção do processo dar-se-á </a:t>
            </a:r>
            <a:r>
              <a:rPr lang="pt-BR" sz="2400" b="1" i="1" dirty="0"/>
              <a:t>por sentença</a:t>
            </a:r>
            <a:r>
              <a:rPr lang="pt-BR" sz="2400" dirty="0"/>
              <a:t>.</a:t>
            </a:r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Art. 317.  Antes de proferir decisão </a:t>
            </a:r>
            <a:r>
              <a:rPr lang="pt-BR" sz="2400" b="1" i="1" dirty="0"/>
              <a:t>sem resolução de mérito</a:t>
            </a:r>
            <a:r>
              <a:rPr lang="pt-BR" sz="2400" dirty="0"/>
              <a:t>, o juiz deverá conceder à parte oportunidade para, </a:t>
            </a:r>
            <a:r>
              <a:rPr lang="pt-BR" sz="2400" b="1" i="1" dirty="0"/>
              <a:t>se possível, corrigir o vício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26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724129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747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86279562"/>
              </p:ext>
            </p:extLst>
          </p:nvPr>
        </p:nvGraphicFramePr>
        <p:xfrm>
          <a:off x="850900" y="673100"/>
          <a:ext cx="7404100" cy="542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898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Extinção sem Resolução do Mérito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Hipóteses do Art. 485, CPC</a:t>
            </a:r>
          </a:p>
        </p:txBody>
      </p:sp>
    </p:spTree>
    <p:extLst>
      <p:ext uri="{BB962C8B-B14F-4D97-AF65-F5344CB8AC3E}">
        <p14:creationId xmlns:p14="http://schemas.microsoft.com/office/powerpoint/2010/main" val="419717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3084525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546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I - indeferir a petição inicial (art. 330)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pt-BR" dirty="0"/>
              <a:t>Ilegitimidade manifesta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Ausência de interesse processual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Não houver emenda da inicial (art. 321)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Individualização e Identificação do advogado (art. 106)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Requisitos do art. 319 e 320, CPC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812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I - indeferir a petição inicial (art. 330)</a:t>
            </a:r>
          </a:p>
        </p:txBody>
      </p:sp>
      <p:sp>
        <p:nvSpPr>
          <p:cNvPr id="5" name="Retângulo 4"/>
          <p:cNvSpPr/>
          <p:nvPr/>
        </p:nvSpPr>
        <p:spPr>
          <a:xfrm>
            <a:off x="1466850" y="2020067"/>
            <a:ext cx="638175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Art. 330. </a:t>
            </a:r>
            <a:r>
              <a:rPr lang="pt-BR" i="1" dirty="0" err="1"/>
              <a:t>Omissis</a:t>
            </a:r>
            <a:endParaRPr lang="pt-BR" dirty="0"/>
          </a:p>
          <a:p>
            <a:endParaRPr lang="pt-BR" dirty="0"/>
          </a:p>
          <a:p>
            <a:r>
              <a:rPr lang="pt-BR" dirty="0"/>
              <a:t>§ 1</a:t>
            </a:r>
            <a:r>
              <a:rPr lang="pt-BR" u="sng" baseline="30000" dirty="0"/>
              <a:t>o</a:t>
            </a:r>
            <a:r>
              <a:rPr lang="pt-BR" dirty="0"/>
              <a:t> Considera-se </a:t>
            </a:r>
            <a:r>
              <a:rPr lang="pt-BR" b="1" dirty="0"/>
              <a:t>inepta a petição inicial</a:t>
            </a:r>
            <a:r>
              <a:rPr lang="pt-BR" dirty="0"/>
              <a:t> quando:</a:t>
            </a:r>
          </a:p>
          <a:p>
            <a:endParaRPr lang="pt-BR" dirty="0"/>
          </a:p>
          <a:p>
            <a:r>
              <a:rPr lang="pt-BR" dirty="0"/>
              <a:t>I - lhe faltar </a:t>
            </a:r>
            <a:r>
              <a:rPr lang="pt-BR" b="1" dirty="0"/>
              <a:t>pedido ou causa de pedir</a:t>
            </a:r>
            <a:r>
              <a:rPr lang="pt-BR" dirty="0"/>
              <a:t>;</a:t>
            </a:r>
          </a:p>
          <a:p>
            <a:endParaRPr lang="pt-BR" dirty="0"/>
          </a:p>
          <a:p>
            <a:r>
              <a:rPr lang="pt-BR" dirty="0"/>
              <a:t>II - o </a:t>
            </a:r>
            <a:r>
              <a:rPr lang="pt-BR" b="1" dirty="0"/>
              <a:t>pedido for indeterminado</a:t>
            </a:r>
            <a:r>
              <a:rPr lang="pt-BR" dirty="0"/>
              <a:t>, ressalvadas as hipóteses legais em que se permite o pedido genérico;</a:t>
            </a:r>
          </a:p>
          <a:p>
            <a:endParaRPr lang="pt-BR" dirty="0"/>
          </a:p>
          <a:p>
            <a:r>
              <a:rPr lang="pt-BR" dirty="0"/>
              <a:t>III - da narração dos fatos não decorrer </a:t>
            </a:r>
            <a:r>
              <a:rPr lang="pt-BR" b="1" dirty="0"/>
              <a:t>logicamente </a:t>
            </a:r>
            <a:r>
              <a:rPr lang="pt-BR" dirty="0"/>
              <a:t>a conclusão;</a:t>
            </a:r>
          </a:p>
          <a:p>
            <a:endParaRPr lang="pt-BR" dirty="0"/>
          </a:p>
          <a:p>
            <a:r>
              <a:rPr lang="pt-BR" dirty="0"/>
              <a:t>IV - contiver pedidos </a:t>
            </a:r>
            <a:r>
              <a:rPr lang="pt-BR" b="1" dirty="0"/>
              <a:t>incompatíveis</a:t>
            </a:r>
            <a:r>
              <a:rPr lang="pt-BR" dirty="0"/>
              <a:t> entre si.</a:t>
            </a:r>
          </a:p>
        </p:txBody>
      </p:sp>
    </p:spTree>
    <p:extLst>
      <p:ext uri="{BB962C8B-B14F-4D97-AF65-F5344CB8AC3E}">
        <p14:creationId xmlns:p14="http://schemas.microsoft.com/office/powerpoint/2010/main" val="353257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II - o processo ficar parado durante mais de 1 (um) ano por negligência das partes</a:t>
            </a:r>
          </a:p>
        </p:txBody>
      </p:sp>
      <p:sp>
        <p:nvSpPr>
          <p:cNvPr id="5" name="Retângulo 4"/>
          <p:cNvSpPr/>
          <p:nvPr/>
        </p:nvSpPr>
        <p:spPr>
          <a:xfrm>
            <a:off x="1266825" y="1997839"/>
            <a:ext cx="679344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Abandono Bilateral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Circunstância Objetiva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Precedida de intimação pessoal: </a:t>
            </a:r>
            <a:r>
              <a:rPr lang="pt-BR" b="1" dirty="0"/>
              <a:t>5 (cinco) dias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Pagamento Proporcional das custas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Não há pagamento de honorários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26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/>
              <a:t>III - por não promover os atos e as diligências que lhe incumbir, o autor abandonar a causa por mais de 30 (trinta) dias</a:t>
            </a:r>
          </a:p>
        </p:txBody>
      </p:sp>
      <p:sp>
        <p:nvSpPr>
          <p:cNvPr id="5" name="Retângulo 4"/>
          <p:cNvSpPr/>
          <p:nvPr/>
        </p:nvSpPr>
        <p:spPr>
          <a:xfrm>
            <a:off x="1276351" y="2445514"/>
            <a:ext cx="664845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pt-BR" sz="2000" dirty="0"/>
              <a:t>Abandono Unilateral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sz="2000" dirty="0"/>
              <a:t>Circunstância Objetiva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sz="2000" dirty="0"/>
              <a:t>Precedida de intimação pessoal: </a:t>
            </a:r>
            <a:r>
              <a:rPr lang="pt-BR" sz="2000" b="1" dirty="0"/>
              <a:t>5 (cinco) dias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sz="2000" dirty="0"/>
              <a:t>Pagamento pelo </a:t>
            </a:r>
            <a:r>
              <a:rPr lang="pt-BR" sz="2000" b="1" dirty="0"/>
              <a:t>autor</a:t>
            </a:r>
            <a:r>
              <a:rPr lang="pt-BR" sz="2000" dirty="0"/>
              <a:t> das custas e honorários, inclusive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71021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/>
              <a:t>VIII - homologar a desistência da ação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1095023" y="2274838"/>
            <a:ext cx="69652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§ 4</a:t>
            </a:r>
            <a:r>
              <a:rPr lang="pt-BR" u="sng" baseline="30000" dirty="0"/>
              <a:t>o</a:t>
            </a:r>
            <a:r>
              <a:rPr lang="pt-BR" dirty="0"/>
              <a:t> </a:t>
            </a:r>
            <a:r>
              <a:rPr lang="pt-BR" b="1" dirty="0"/>
              <a:t>Oferecida a contestação</a:t>
            </a:r>
            <a:r>
              <a:rPr lang="pt-BR" dirty="0"/>
              <a:t>, o autor não poderá, sem o consentimento do réu, </a:t>
            </a:r>
            <a:r>
              <a:rPr lang="pt-BR" b="1" dirty="0"/>
              <a:t>desistir da ação</a:t>
            </a:r>
            <a:r>
              <a:rPr lang="pt-BR" dirty="0"/>
              <a:t>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§ 5</a:t>
            </a:r>
            <a:r>
              <a:rPr lang="pt-BR" u="sng" baseline="30000" dirty="0"/>
              <a:t>o</a:t>
            </a:r>
            <a:r>
              <a:rPr lang="pt-BR" dirty="0"/>
              <a:t> A desistência da ação pode ser apresentada </a:t>
            </a:r>
            <a:r>
              <a:rPr lang="pt-BR" b="1" dirty="0"/>
              <a:t>até a sentença</a:t>
            </a:r>
            <a:r>
              <a:rPr lang="pt-BR" dirty="0"/>
              <a:t>.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pt-BR" dirty="0"/>
              <a:t>Apos, pode desistir do recurso se o julgamento lhe foi desfavorável.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pt-BR" dirty="0"/>
              <a:t>Renunciar à pretensão que subjaz a ação</a:t>
            </a:r>
          </a:p>
          <a:p>
            <a:pPr marL="285750" indent="-285750" algn="just">
              <a:buFont typeface="Wingdings" charset="2"/>
              <a:buChar char="Ø"/>
            </a:pPr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§ 6</a:t>
            </a:r>
            <a:r>
              <a:rPr lang="pt-BR" u="sng" baseline="30000" dirty="0"/>
              <a:t>o</a:t>
            </a:r>
            <a:r>
              <a:rPr lang="pt-BR" dirty="0"/>
              <a:t> Oferecida a contestação, </a:t>
            </a:r>
            <a:r>
              <a:rPr lang="pt-BR" b="1" i="1" dirty="0"/>
              <a:t>a extinção do processo por abandono da causa</a:t>
            </a:r>
            <a:r>
              <a:rPr lang="pt-BR" dirty="0"/>
              <a:t> pelo autor depende de requerimento do réu.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635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/>
              <a:t>VIII - homologar a desistência da ação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1095023" y="1881138"/>
            <a:ext cx="69652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pt-BR" dirty="0"/>
              <a:t>Art. 998.  O recorrente poderá, a qualquer tempo, sem a anuência do recorrido ou dos litisconsortes, desistir do recurso.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pt-BR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pt-BR" dirty="0"/>
              <a:t>Exige poderes específicos do advogado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pt-BR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pt-BR" dirty="0"/>
              <a:t>A desistência não impede o julgamento de IRDR (art. 976) de RE e RESP repetitivos (art. 998) nem a questão cuja RG tenha sido reconhecida (art. 998)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pt-BR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pt-BR" dirty="0"/>
              <a:t>Art. 200, parágrafo único, CPC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pt-BR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pt-BR" dirty="0"/>
              <a:t>Art. 343, 2º, CPC (reconvenção)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pt-BR" b="1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pt-BR" b="1" u="sng" dirty="0"/>
              <a:t>Art. 1.040, CPC (desistência sem anuência)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7717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/>
              <a:t>IV - verificar a ausência de pressupostos de constituição e de desenvolvimento válido e regular do processo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63040" y="2425699"/>
            <a:ext cx="6196405" cy="3297369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pt-BR" dirty="0"/>
              <a:t>Pressupostos Processuais</a:t>
            </a:r>
          </a:p>
          <a:p>
            <a:pPr algn="just">
              <a:buFont typeface="Wingdings" pitchFamily="2" charset="2"/>
              <a:buChar char="Ø"/>
            </a:pPr>
            <a:endParaRPr lang="pt-BR" dirty="0"/>
          </a:p>
          <a:p>
            <a:pPr algn="just">
              <a:buFont typeface="Wingdings" pitchFamily="2" charset="2"/>
              <a:buChar char="Ø"/>
            </a:pPr>
            <a:r>
              <a:rPr lang="pt-BR" dirty="0"/>
              <a:t>Detectado vício de competência absoluta, não há extinção do processo, mas sim remessa dos autos ao Juízo competente</a:t>
            </a:r>
          </a:p>
        </p:txBody>
      </p:sp>
    </p:spTree>
    <p:extLst>
      <p:ext uri="{BB962C8B-B14F-4D97-AF65-F5344CB8AC3E}">
        <p14:creationId xmlns:p14="http://schemas.microsoft.com/office/powerpoint/2010/main" val="41765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7901" y="817582"/>
            <a:ext cx="7082368" cy="1202485"/>
          </a:xfrm>
        </p:spPr>
        <p:txBody>
          <a:bodyPr>
            <a:noAutofit/>
          </a:bodyPr>
          <a:lstStyle/>
          <a:p>
            <a:r>
              <a:rPr lang="pt-BR" sz="2400" b="1" dirty="0"/>
              <a:t>V - reconhecer a existência de perempção, de litispendência ou de coisa julgada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b="1" dirty="0"/>
              <a:t>Perempção (§ 3º, do art. 486, CPC)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Abandono unilateral (3 vezes)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Quarto processo é extinto sem resolução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Não extingue o direito material, que pode ser articulado em defesa</a:t>
            </a:r>
          </a:p>
        </p:txBody>
      </p:sp>
    </p:spTree>
    <p:extLst>
      <p:ext uri="{BB962C8B-B14F-4D97-AF65-F5344CB8AC3E}">
        <p14:creationId xmlns:p14="http://schemas.microsoft.com/office/powerpoint/2010/main" val="219382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/>
              <a:t>V - reconhecer a existência de perempção, de litispendência ou de coisa julgada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b="1" dirty="0"/>
              <a:t>Litispendência (§ 3</a:t>
            </a:r>
            <a:r>
              <a:rPr lang="pt-BR" b="1" u="sng" baseline="30000" dirty="0"/>
              <a:t>o</a:t>
            </a:r>
            <a:r>
              <a:rPr lang="pt-BR" b="1" dirty="0"/>
              <a:t>, art. 337, CPC)</a:t>
            </a:r>
          </a:p>
          <a:p>
            <a:pPr>
              <a:buFont typeface="Wingdings" pitchFamily="2" charset="2"/>
              <a:buChar char="Ø"/>
            </a:pPr>
            <a:endParaRPr lang="pt-BR" b="1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Tríplice Identidade (processo em curso)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Conduz à extinção do segundo processo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Juízo prevento</a:t>
            </a:r>
          </a:p>
        </p:txBody>
      </p:sp>
    </p:spTree>
    <p:extLst>
      <p:ext uri="{BB962C8B-B14F-4D97-AF65-F5344CB8AC3E}">
        <p14:creationId xmlns:p14="http://schemas.microsoft.com/office/powerpoint/2010/main" val="309644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/>
              <a:t>V - reconhecer a existência de perempção, de litispendência ou de coisa julgada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b="1" dirty="0"/>
              <a:t>Coisa Julgada (§ 4</a:t>
            </a:r>
            <a:r>
              <a:rPr lang="pt-BR" b="1" u="sng" baseline="30000" dirty="0"/>
              <a:t>o</a:t>
            </a:r>
            <a:r>
              <a:rPr lang="pt-BR" b="1" dirty="0"/>
              <a:t>, art. 337, CPC)</a:t>
            </a:r>
          </a:p>
          <a:p>
            <a:pPr>
              <a:buFont typeface="Wingdings" pitchFamily="2" charset="2"/>
              <a:buChar char="Ø"/>
            </a:pPr>
            <a:endParaRPr lang="pt-BR" b="1" dirty="0"/>
          </a:p>
          <a:p>
            <a:pPr>
              <a:buFont typeface="Wingdings" pitchFamily="2" charset="2"/>
              <a:buChar char="Ø"/>
            </a:pPr>
            <a:endParaRPr lang="pt-BR" b="1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Tríplice Identidade (processo já finalizado)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Conduz à extinção do segundo processo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321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2684482"/>
            <a:ext cx="6965245" cy="1202485"/>
          </a:xfrm>
        </p:spPr>
        <p:txBody>
          <a:bodyPr>
            <a:noAutofit/>
          </a:bodyPr>
          <a:lstStyle/>
          <a:p>
            <a:r>
              <a:rPr lang="pt-BR" sz="2800" b="1" dirty="0"/>
              <a:t>VI - verificar ausência de legitimidade ou de interesse processual</a:t>
            </a:r>
            <a:br>
              <a:rPr lang="pt-BR" sz="2800" b="1" dirty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dirty="0"/>
              <a:t>Teoria da Asserção</a:t>
            </a:r>
          </a:p>
        </p:txBody>
      </p:sp>
    </p:spTree>
    <p:extLst>
      <p:ext uri="{BB962C8B-B14F-4D97-AF65-F5344CB8AC3E}">
        <p14:creationId xmlns:p14="http://schemas.microsoft.com/office/powerpoint/2010/main" val="219382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955140" y="797510"/>
            <a:ext cx="7233719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/>
              <a:t>PROCESSUAL CIVIL. CONSUMIDOR. RECURSO ESPECIAL. AÇÃO COLETIVA </a:t>
            </a:r>
            <a:r>
              <a:rPr lang="pt-BR" sz="1400" b="1" dirty="0" smtClean="0"/>
              <a:t>DE CONSUMO</a:t>
            </a:r>
            <a:r>
              <a:rPr lang="pt-BR" sz="1400" b="1" dirty="0"/>
              <a:t>. AQUISIÇÃO DE VEÍCULOS MEDIANTE FINANCIAMENTO. INCLUSÃO </a:t>
            </a:r>
            <a:r>
              <a:rPr lang="pt-BR" sz="1400" b="1" dirty="0" smtClean="0"/>
              <a:t>E CÁLCULO </a:t>
            </a:r>
            <a:r>
              <a:rPr lang="pt-BR" sz="1400" b="1" dirty="0"/>
              <a:t>DO VALOR DA DENOMINADA "TAXA DE RETORNO". CONDIÇÕES DA </a:t>
            </a:r>
            <a:r>
              <a:rPr lang="pt-BR" sz="1400" b="1" dirty="0" smtClean="0"/>
              <a:t>AÇÃO. LEGITIMIDADE </a:t>
            </a:r>
            <a:r>
              <a:rPr lang="pt-BR" sz="1400" b="1" dirty="0"/>
              <a:t>PASSIVA. AFERIÇÃO. TEORIA DA ASSERÇÃO.</a:t>
            </a:r>
          </a:p>
          <a:p>
            <a:pPr algn="just"/>
            <a:r>
              <a:rPr lang="pt-BR" sz="1400" dirty="0"/>
              <a:t>1. Ação coletiva de consumo na qual se pleiteia que a </a:t>
            </a:r>
            <a:r>
              <a:rPr lang="pt-BR" sz="1400" dirty="0" smtClean="0"/>
              <a:t>recorrente seja </a:t>
            </a:r>
            <a:r>
              <a:rPr lang="pt-BR" sz="1400" dirty="0"/>
              <a:t>coibida de cobrar, na aquisição de veículo por meio </a:t>
            </a:r>
            <a:r>
              <a:rPr lang="pt-BR" sz="1400" dirty="0" smtClean="0"/>
              <a:t>de financiamento</a:t>
            </a:r>
            <a:r>
              <a:rPr lang="pt-BR" sz="1400" dirty="0"/>
              <a:t>, a rubrica "taxa de retorno</a:t>
            </a:r>
            <a:r>
              <a:rPr lang="pt-BR" sz="1400" dirty="0" smtClean="0"/>
              <a:t>". [...]</a:t>
            </a:r>
            <a:endParaRPr lang="pt-BR" sz="1400" dirty="0"/>
          </a:p>
          <a:p>
            <a:pPr algn="just"/>
            <a:r>
              <a:rPr lang="pt-BR" sz="1400" dirty="0" smtClean="0"/>
              <a:t>3</a:t>
            </a:r>
            <a:r>
              <a:rPr lang="pt-BR" sz="1400" dirty="0"/>
              <a:t>. O propósito recursal consiste em determinar se: a) </a:t>
            </a:r>
            <a:r>
              <a:rPr lang="pt-BR" sz="1400" dirty="0" smtClean="0"/>
              <a:t>ocorreu negativa </a:t>
            </a:r>
            <a:r>
              <a:rPr lang="pt-BR" sz="1400" dirty="0"/>
              <a:t>de prestação jurisdicional; e </a:t>
            </a:r>
            <a:r>
              <a:rPr lang="pt-BR" sz="1400" b="1" i="1" u="sng" dirty="0"/>
              <a:t>b) a concessionária é </a:t>
            </a:r>
            <a:r>
              <a:rPr lang="pt-BR" sz="1400" b="1" i="1" u="sng" dirty="0" smtClean="0"/>
              <a:t>parte legítima </a:t>
            </a:r>
            <a:r>
              <a:rPr lang="pt-BR" sz="1400" b="1" i="1" u="sng" dirty="0"/>
              <a:t>para figurar no polo passivo de ação coletiva de consumo </a:t>
            </a:r>
            <a:r>
              <a:rPr lang="pt-BR" sz="1400" b="1" i="1" u="sng" dirty="0" smtClean="0"/>
              <a:t>na qual </a:t>
            </a:r>
            <a:r>
              <a:rPr lang="pt-BR" sz="1400" b="1" i="1" u="sng" dirty="0"/>
              <a:t>se questiona a cobrança de "taxa de retorno" na </a:t>
            </a:r>
            <a:r>
              <a:rPr lang="pt-BR" sz="1400" b="1" i="1" u="sng" dirty="0" smtClean="0"/>
              <a:t>aquisição financiada </a:t>
            </a:r>
            <a:r>
              <a:rPr lang="pt-BR" sz="1400" b="1" i="1" u="sng" dirty="0"/>
              <a:t>de veículos.</a:t>
            </a:r>
          </a:p>
          <a:p>
            <a:pPr algn="just"/>
            <a:r>
              <a:rPr lang="pt-BR" sz="1400" dirty="0" smtClean="0"/>
              <a:t>5</a:t>
            </a:r>
            <a:r>
              <a:rPr lang="pt-BR" sz="1400" dirty="0"/>
              <a:t>. As condições da ação são averiguadas de acordo com </a:t>
            </a:r>
            <a:r>
              <a:rPr lang="pt-BR" sz="1400" b="1" i="1" u="sng" dirty="0"/>
              <a:t>a teoria </a:t>
            </a:r>
            <a:r>
              <a:rPr lang="pt-BR" sz="1400" b="1" i="1" u="sng" dirty="0" smtClean="0"/>
              <a:t>da asserção</a:t>
            </a:r>
            <a:r>
              <a:rPr lang="pt-BR" sz="1400" b="1" i="1" u="sng" dirty="0"/>
              <a:t>, razão pela qual, para que se reconheça a </a:t>
            </a:r>
            <a:r>
              <a:rPr lang="pt-BR" sz="1400" b="1" i="1" u="sng" dirty="0" smtClean="0"/>
              <a:t>legitimidade ativa</a:t>
            </a:r>
            <a:r>
              <a:rPr lang="pt-BR" sz="1400" b="1" i="1" u="sng" dirty="0"/>
              <a:t>, os argumentos aduzidos na inicial devem possibilitar </a:t>
            </a:r>
            <a:r>
              <a:rPr lang="pt-BR" sz="1400" b="1" i="1" u="sng" dirty="0" smtClean="0"/>
              <a:t>a inferência</a:t>
            </a:r>
            <a:r>
              <a:rPr lang="pt-BR" sz="1400" b="1" i="1" u="sng" dirty="0"/>
              <a:t>, em um exame puramente abstrato, de que o autor e o </a:t>
            </a:r>
            <a:r>
              <a:rPr lang="pt-BR" sz="1400" b="1" i="1" u="sng" dirty="0" smtClean="0"/>
              <a:t>réu podem </a:t>
            </a:r>
            <a:r>
              <a:rPr lang="pt-BR" sz="1400" b="1" i="1" u="sng" dirty="0"/>
              <a:t>ser os titulares da relação jurídica exposta ao juízo</a:t>
            </a:r>
            <a:r>
              <a:rPr lang="pt-BR" sz="1400" dirty="0" smtClean="0"/>
              <a:t>. Precedente</a:t>
            </a:r>
            <a:r>
              <a:rPr lang="pt-BR" sz="1400" dirty="0"/>
              <a:t>.</a:t>
            </a:r>
          </a:p>
          <a:p>
            <a:pPr algn="just"/>
            <a:r>
              <a:rPr lang="pt-BR" sz="1400" dirty="0"/>
              <a:t>6. Na hipótese em exame, a causa de pedir deduzida na </a:t>
            </a:r>
            <a:r>
              <a:rPr lang="pt-BR" sz="1400" dirty="0" smtClean="0"/>
              <a:t>inicial atribui </a:t>
            </a:r>
            <a:r>
              <a:rPr lang="pt-BR" sz="1400" dirty="0"/>
              <a:t>à recorrente as condutas de i) atuar indevidamente </a:t>
            </a:r>
            <a:r>
              <a:rPr lang="pt-BR" sz="1400" dirty="0" smtClean="0"/>
              <a:t>como agente </a:t>
            </a:r>
            <a:r>
              <a:rPr lang="pt-BR" sz="1400" dirty="0"/>
              <a:t>financeiro; e </a:t>
            </a:r>
            <a:r>
              <a:rPr lang="pt-BR" sz="1400" dirty="0" err="1"/>
              <a:t>ii</a:t>
            </a:r>
            <a:r>
              <a:rPr lang="pt-BR" sz="1400" dirty="0"/>
              <a:t>) ao negociar os termos do contrato </a:t>
            </a:r>
            <a:r>
              <a:rPr lang="pt-BR" sz="1400" dirty="0" smtClean="0"/>
              <a:t>de financiamento </a:t>
            </a:r>
            <a:r>
              <a:rPr lang="pt-BR" sz="1400" dirty="0"/>
              <a:t>com o consumidor, inserir no contrato de </a:t>
            </a:r>
            <a:r>
              <a:rPr lang="pt-BR" sz="1400" dirty="0" smtClean="0"/>
              <a:t>financiamento a </a:t>
            </a:r>
            <a:r>
              <a:rPr lang="pt-BR" sz="1400" dirty="0"/>
              <a:t>"taxa de retorno" e estipular seu valor.</a:t>
            </a:r>
          </a:p>
          <a:p>
            <a:pPr algn="just"/>
            <a:r>
              <a:rPr lang="pt-BR" sz="1400" dirty="0"/>
              <a:t>7. </a:t>
            </a:r>
            <a:r>
              <a:rPr lang="pt-BR" sz="1400" b="1" i="1" u="sng" dirty="0"/>
              <a:t>De um exame abstrato das alegações da inicial, verifica-se que </a:t>
            </a:r>
            <a:r>
              <a:rPr lang="pt-BR" sz="1400" b="1" i="1" u="sng" dirty="0" smtClean="0"/>
              <a:t>a parte </a:t>
            </a:r>
            <a:r>
              <a:rPr lang="pt-BR" sz="1400" b="1" i="1" u="sng" dirty="0"/>
              <a:t>que teria, em tese, ligação direta com o direito </a:t>
            </a:r>
            <a:r>
              <a:rPr lang="pt-BR" sz="1400" b="1" i="1" u="sng" dirty="0" smtClean="0"/>
              <a:t>material deduzido </a:t>
            </a:r>
            <a:r>
              <a:rPr lang="pt-BR" sz="1400" b="1" i="1" u="sng" dirty="0"/>
              <a:t>em juízo é a recorrente</a:t>
            </a:r>
            <a:r>
              <a:rPr lang="pt-BR" sz="1400" dirty="0"/>
              <a:t>, pois, da forma como </a:t>
            </a:r>
            <a:r>
              <a:rPr lang="pt-BR" sz="1400" dirty="0" smtClean="0"/>
              <a:t>argumentado pela </a:t>
            </a:r>
            <a:r>
              <a:rPr lang="pt-BR" sz="1400" dirty="0"/>
              <a:t>autora, pode ser o sujeito responsável pela violação do </a:t>
            </a:r>
            <a:r>
              <a:rPr lang="pt-BR" sz="1400" dirty="0" smtClean="0"/>
              <a:t>direito subjetivo </a:t>
            </a:r>
            <a:r>
              <a:rPr lang="pt-BR" sz="1400" dirty="0"/>
              <a:t>dos consumidores, o que evidencia sua legitimidade </a:t>
            </a:r>
            <a:r>
              <a:rPr lang="pt-BR" sz="1400" dirty="0" smtClean="0"/>
              <a:t>passiva e </a:t>
            </a:r>
            <a:r>
              <a:rPr lang="pt-BR" sz="1400" dirty="0"/>
              <a:t>a viabilidade do processo para amparar o direito material </a:t>
            </a:r>
            <a:r>
              <a:rPr lang="pt-BR" sz="1400" dirty="0" smtClean="0"/>
              <a:t>deduzido em </a:t>
            </a:r>
            <a:r>
              <a:rPr lang="pt-BR" sz="1400" dirty="0"/>
              <a:t>juízo.</a:t>
            </a:r>
          </a:p>
          <a:p>
            <a:pPr algn="just"/>
            <a:r>
              <a:rPr lang="pt-BR" sz="1400" dirty="0"/>
              <a:t>8. Recurso especial desprovido</a:t>
            </a:r>
            <a:r>
              <a:rPr lang="pt-BR" sz="1400" dirty="0" smtClean="0"/>
              <a:t>.</a:t>
            </a:r>
          </a:p>
          <a:p>
            <a:pPr algn="ctr"/>
            <a:r>
              <a:rPr lang="pt-BR" sz="1600" b="1" dirty="0" smtClean="0"/>
              <a:t>RESP 1671315/SC</a:t>
            </a:r>
            <a:endParaRPr lang="pt-BR" sz="1600" b="1" dirty="0"/>
          </a:p>
        </p:txBody>
      </p:sp>
    </p:spTree>
    <p:extLst>
      <p:ext uri="{BB962C8B-B14F-4D97-AF65-F5344CB8AC3E}">
        <p14:creationId xmlns:p14="http://schemas.microsoft.com/office/powerpoint/2010/main" val="21478043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000" b="1" dirty="0"/>
              <a:t>VII - acolher a alegação de existência de convenção de arbitragem ou quando o juízo arbitral reconhecer sua competência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385957"/>
            <a:ext cx="6965244" cy="36038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t-BR" dirty="0"/>
              <a:t>Compromisso Arbitral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Cláusula Compromissória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Preclusão (§ 6</a:t>
            </a:r>
            <a:r>
              <a:rPr lang="pt-BR" u="sng" baseline="30000" dirty="0"/>
              <a:t>º</a:t>
            </a:r>
            <a:r>
              <a:rPr lang="pt-BR" dirty="0"/>
              <a:t>, art. 337, CPC)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Lei n. 9.307/1996</a:t>
            </a:r>
          </a:p>
        </p:txBody>
      </p:sp>
    </p:spTree>
    <p:extLst>
      <p:ext uri="{BB962C8B-B14F-4D97-AF65-F5344CB8AC3E}">
        <p14:creationId xmlns:p14="http://schemas.microsoft.com/office/powerpoint/2010/main" val="219382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64194" y="794285"/>
            <a:ext cx="72156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/>
              <a:t>PROCESSUAL  CIVIL. CONFLITO DE COMPETÊNCIA. JUÍZO ARBITRAL. </a:t>
            </a:r>
            <a:r>
              <a:rPr lang="pt-BR" sz="1400" b="1" dirty="0" smtClean="0"/>
              <a:t>NATUREZA JURISDICIONAL</a:t>
            </a:r>
            <a:r>
              <a:rPr lang="pt-BR" sz="1400" b="1" dirty="0"/>
              <a:t>.   RECONHECIMENTO.  CLÁUSULA  COMPROMISSÓRIA.  </a:t>
            </a:r>
            <a:r>
              <a:rPr lang="pt-BR" sz="1400" b="1" dirty="0" smtClean="0"/>
              <a:t>ALCANCE INTERPRETATIVO</a:t>
            </a:r>
            <a:r>
              <a:rPr lang="pt-BR" sz="1400" b="1" dirty="0"/>
              <a:t>. REGRA DA "COMPETÊNCIA-COMPETÊNCIA". APLICAÇÃO.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 smtClean="0"/>
              <a:t>1</a:t>
            </a:r>
            <a:r>
              <a:rPr lang="pt-BR" sz="1400" dirty="0"/>
              <a:t>.  O Superior Tribunal de Justiça tem firmado o entendimento de </a:t>
            </a:r>
            <a:r>
              <a:rPr lang="pt-BR" sz="1400" dirty="0" smtClean="0"/>
              <a:t>que "</a:t>
            </a:r>
            <a:r>
              <a:rPr lang="pt-BR" sz="1400" dirty="0"/>
              <a:t>a  atividade  desenvolvida  no  âmbito  da  arbitragem tem </a:t>
            </a:r>
            <a:r>
              <a:rPr lang="pt-BR" sz="1400" dirty="0" smtClean="0"/>
              <a:t>natureza jurisdicional</a:t>
            </a:r>
            <a:r>
              <a:rPr lang="pt-BR" sz="1400" dirty="0"/>
              <a:t>,   sendo   possível   a   existência  de  conflito  </a:t>
            </a:r>
            <a:r>
              <a:rPr lang="pt-BR" sz="1400" dirty="0" smtClean="0"/>
              <a:t>de competência  </a:t>
            </a:r>
            <a:r>
              <a:rPr lang="pt-BR" sz="1400" dirty="0"/>
              <a:t>entre  juízo estatal e câmara arbitral" (CC 111.230/DF</a:t>
            </a:r>
            <a:r>
              <a:rPr lang="pt-BR" sz="1400" dirty="0" smtClean="0"/>
              <a:t>, Rel</a:t>
            </a:r>
            <a:r>
              <a:rPr lang="pt-BR" sz="1400" dirty="0"/>
              <a:t>.  Ministra NANCY ANDRIGHI, SEGUNDA SEÇÃO, julgado em 08/05/2013,</a:t>
            </a:r>
          </a:p>
          <a:p>
            <a:pPr algn="just"/>
            <a:r>
              <a:rPr lang="pt-BR" sz="1400" dirty="0" err="1"/>
              <a:t>DJe</a:t>
            </a:r>
            <a:r>
              <a:rPr lang="pt-BR" sz="1400" dirty="0"/>
              <a:t> 03/04/2014).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b="1" i="1" dirty="0" smtClean="0"/>
              <a:t>2</a:t>
            </a:r>
            <a:r>
              <a:rPr lang="pt-BR" sz="1400" b="1" i="1" dirty="0"/>
              <a:t>.  As  questões  atinentes  à  existência,  validade  e eficácia </a:t>
            </a:r>
            <a:r>
              <a:rPr lang="pt-BR" sz="1400" b="1" i="1" dirty="0" smtClean="0"/>
              <a:t>da cláusula  </a:t>
            </a:r>
            <a:r>
              <a:rPr lang="pt-BR" sz="1400" b="1" i="1" dirty="0"/>
              <a:t>compromissória  devem  ser apreciadas pelo juízo arbitral</a:t>
            </a:r>
            <a:r>
              <a:rPr lang="pt-BR" sz="1400" b="1" i="1" dirty="0" smtClean="0"/>
              <a:t>, conforme  </a:t>
            </a:r>
            <a:r>
              <a:rPr lang="pt-BR" sz="1400" b="1" i="1" dirty="0"/>
              <a:t>dispõem  os  </a:t>
            </a:r>
            <a:r>
              <a:rPr lang="pt-BR" sz="1400" b="1" i="1" dirty="0" err="1"/>
              <a:t>arts</a:t>
            </a:r>
            <a:r>
              <a:rPr lang="pt-BR" sz="1400" b="1" i="1" dirty="0"/>
              <a:t>.  8º,  parágrafo  único,  e 20 da Lei n</a:t>
            </a:r>
            <a:r>
              <a:rPr lang="pt-BR" sz="1400" b="1" i="1" dirty="0" smtClean="0"/>
              <a:t>. 9.307/1996</a:t>
            </a:r>
            <a:r>
              <a:rPr lang="pt-BR" sz="1400" b="1" i="1" dirty="0"/>
              <a:t>,  em  virtude  da  regra  "competência-competência",  </a:t>
            </a:r>
            <a:r>
              <a:rPr lang="pt-BR" sz="1400" b="1" i="1" dirty="0" smtClean="0"/>
              <a:t>que confere  </a:t>
            </a:r>
            <a:r>
              <a:rPr lang="pt-BR" sz="1400" b="1" i="1" dirty="0"/>
              <a:t>ao  árbitro o poder de decidir sobre a própria </a:t>
            </a:r>
            <a:r>
              <a:rPr lang="pt-BR" sz="1400" b="1" i="1" dirty="0" smtClean="0"/>
              <a:t>competência. Precedentes</a:t>
            </a:r>
            <a:r>
              <a:rPr lang="pt-BR" sz="1400" b="1" i="1" dirty="0"/>
              <a:t>.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 smtClean="0"/>
              <a:t>3</a:t>
            </a:r>
            <a:r>
              <a:rPr lang="pt-BR" sz="1400" dirty="0"/>
              <a:t>.  Hipótese  em  que a decisão agravada reconheceu a competência </a:t>
            </a:r>
            <a:r>
              <a:rPr lang="pt-BR" sz="1400" dirty="0" smtClean="0"/>
              <a:t>do tribunal  </a:t>
            </a:r>
            <a:r>
              <a:rPr lang="pt-BR" sz="1400" dirty="0"/>
              <a:t>arbitral para definir o alcance interpretativo de </a:t>
            </a:r>
            <a:r>
              <a:rPr lang="pt-BR" sz="1400" dirty="0" smtClean="0"/>
              <a:t>cláusula compromissória</a:t>
            </a:r>
            <a:r>
              <a:rPr lang="pt-BR" sz="1400" dirty="0"/>
              <a:t>,   no  tocante  à  possibilidade  de  instauração  </a:t>
            </a:r>
            <a:r>
              <a:rPr lang="pt-BR" sz="1400" dirty="0" smtClean="0"/>
              <a:t>do procedimento  </a:t>
            </a:r>
            <a:r>
              <a:rPr lang="pt-BR" sz="1400" dirty="0"/>
              <a:t>de  arbitragem  para  "dirimir questões financeiras </a:t>
            </a:r>
            <a:r>
              <a:rPr lang="pt-BR" sz="1400" dirty="0" smtClean="0"/>
              <a:t>do contrato</a:t>
            </a:r>
            <a:r>
              <a:rPr lang="pt-BR" sz="1400" dirty="0"/>
              <a:t>"  firmado  entre a suscitante, ora agravada, e sociedade </a:t>
            </a:r>
            <a:r>
              <a:rPr lang="pt-BR" sz="1400" dirty="0" smtClean="0"/>
              <a:t>de economia </a:t>
            </a:r>
            <a:r>
              <a:rPr lang="pt-BR" sz="1400" dirty="0"/>
              <a:t>mista estadual.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 smtClean="0"/>
              <a:t>4</a:t>
            </a:r>
            <a:r>
              <a:rPr lang="pt-BR" sz="1400" dirty="0"/>
              <a:t>. Agravo interno desprovido</a:t>
            </a:r>
            <a:r>
              <a:rPr lang="pt-BR" sz="1400" dirty="0" smtClean="0"/>
              <a:t>.</a:t>
            </a:r>
          </a:p>
          <a:p>
            <a:pPr algn="just"/>
            <a:endParaRPr lang="pt-BR" sz="1400" dirty="0"/>
          </a:p>
          <a:p>
            <a:pPr algn="ctr"/>
            <a:r>
              <a:rPr lang="pt-BR" sz="1600" b="1" dirty="0" err="1" smtClean="0"/>
              <a:t>AgInt</a:t>
            </a:r>
            <a:r>
              <a:rPr lang="pt-BR" sz="1600" b="1" dirty="0" smtClean="0"/>
              <a:t> no CC 156133/BA</a:t>
            </a:r>
            <a:endParaRPr lang="pt-BR" sz="1600" b="1" dirty="0"/>
          </a:p>
        </p:txBody>
      </p:sp>
    </p:spTree>
    <p:extLst>
      <p:ext uri="{BB962C8B-B14F-4D97-AF65-F5344CB8AC3E}">
        <p14:creationId xmlns:p14="http://schemas.microsoft.com/office/powerpoint/2010/main" val="12334178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930239"/>
            <a:ext cx="6965245" cy="1202485"/>
          </a:xfrm>
        </p:spPr>
        <p:txBody>
          <a:bodyPr>
            <a:noAutofit/>
          </a:bodyPr>
          <a:lstStyle/>
          <a:p>
            <a:r>
              <a:rPr lang="pt-BR" sz="2400" b="1" dirty="0"/>
              <a:t>IX - em caso de morte da parte, a ação for considerada intransmissível por disposição legal</a:t>
            </a:r>
            <a:br>
              <a:rPr lang="pt-BR" sz="2400" b="1" dirty="0"/>
            </a:br>
            <a:endParaRPr lang="pt-BR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Ø"/>
            </a:pPr>
            <a:r>
              <a:rPr lang="en-US" sz="2000" dirty="0"/>
              <a:t> </a:t>
            </a:r>
            <a:r>
              <a:rPr lang="en-US" sz="2000" dirty="0" err="1"/>
              <a:t>Mandado</a:t>
            </a:r>
            <a:r>
              <a:rPr lang="en-US" sz="2000" dirty="0"/>
              <a:t> de </a:t>
            </a:r>
            <a:r>
              <a:rPr lang="en-US" sz="2000" dirty="0" err="1"/>
              <a:t>Segurança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fase</a:t>
            </a:r>
            <a:r>
              <a:rPr lang="en-US" sz="2000" dirty="0"/>
              <a:t> de </a:t>
            </a:r>
            <a:r>
              <a:rPr lang="en-US" sz="2000" dirty="0" err="1"/>
              <a:t>conhecimento</a:t>
            </a:r>
            <a:r>
              <a:rPr lang="en-US" sz="2000" dirty="0"/>
              <a:t> </a:t>
            </a:r>
            <a:r>
              <a:rPr lang="en-US" sz="2000" dirty="0" err="1"/>
              <a:t>não</a:t>
            </a:r>
            <a:r>
              <a:rPr lang="en-US" sz="2000" dirty="0"/>
              <a:t> </a:t>
            </a:r>
            <a:r>
              <a:rPr lang="en-US" sz="2000" dirty="0" err="1"/>
              <a:t>suporta</a:t>
            </a:r>
            <a:r>
              <a:rPr lang="en-US" sz="2000" dirty="0"/>
              <a:t> </a:t>
            </a:r>
            <a:r>
              <a:rPr lang="en-US" sz="2000" dirty="0" err="1"/>
              <a:t>sucessão</a:t>
            </a:r>
            <a:r>
              <a:rPr lang="en-US" sz="2000" dirty="0"/>
              <a:t>. Mas se o </a:t>
            </a:r>
            <a:r>
              <a:rPr lang="en-US" sz="2000" dirty="0" err="1"/>
              <a:t>óbito</a:t>
            </a:r>
            <a:r>
              <a:rPr lang="en-US" sz="2000" dirty="0"/>
              <a:t> </a:t>
            </a:r>
            <a:r>
              <a:rPr lang="en-US" sz="2000" dirty="0" err="1"/>
              <a:t>ocorrer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fase</a:t>
            </a:r>
            <a:r>
              <a:rPr lang="en-US" sz="2000" dirty="0"/>
              <a:t> </a:t>
            </a:r>
            <a:r>
              <a:rPr lang="en-US" sz="2000" dirty="0" err="1"/>
              <a:t>executiva</a:t>
            </a:r>
            <a:r>
              <a:rPr lang="en-US" sz="2000" dirty="0"/>
              <a:t>, </a:t>
            </a:r>
            <a:r>
              <a:rPr lang="en-US" sz="2000" dirty="0" err="1"/>
              <a:t>pode</a:t>
            </a:r>
            <a:r>
              <a:rPr lang="en-US" sz="2000" dirty="0"/>
              <a:t> </a:t>
            </a:r>
            <a:r>
              <a:rPr lang="en-US" sz="2000" dirty="0" err="1"/>
              <a:t>haver</a:t>
            </a:r>
            <a:r>
              <a:rPr lang="en-US" sz="2000" dirty="0"/>
              <a:t> </a:t>
            </a:r>
            <a:r>
              <a:rPr lang="en-US" sz="2000" dirty="0" err="1"/>
              <a:t>habilitação</a:t>
            </a:r>
            <a:r>
              <a:rPr lang="en-US" sz="2000" dirty="0"/>
              <a:t> dos </a:t>
            </a:r>
            <a:r>
              <a:rPr lang="en-US" sz="2000" dirty="0" err="1"/>
              <a:t>herdeiros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sucessores</a:t>
            </a:r>
            <a:endParaRPr lang="en-US" sz="2000" dirty="0"/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err="1"/>
              <a:t>Fornecimento</a:t>
            </a:r>
            <a:r>
              <a:rPr lang="en-US" sz="2000" dirty="0"/>
              <a:t> de </a:t>
            </a:r>
            <a:r>
              <a:rPr lang="en-US" sz="2000" dirty="0" err="1"/>
              <a:t>Medicamentos</a:t>
            </a:r>
            <a:endParaRPr lang="en-US" sz="2000" dirty="0"/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/>
              <a:t> </a:t>
            </a:r>
            <a:r>
              <a:rPr lang="en-US" sz="2000" dirty="0" err="1"/>
              <a:t>Benefício</a:t>
            </a:r>
            <a:r>
              <a:rPr lang="en-US" sz="2000" dirty="0"/>
              <a:t> </a:t>
            </a:r>
            <a:r>
              <a:rPr lang="en-US" sz="2000" dirty="0" err="1"/>
              <a:t>previdenciário</a:t>
            </a:r>
            <a:r>
              <a:rPr lang="en-US" sz="2000" dirty="0"/>
              <a:t> (STJ: </a:t>
            </a:r>
            <a:r>
              <a:rPr lang="en-US" sz="2000" dirty="0" err="1"/>
              <a:t>apesar</a:t>
            </a:r>
            <a:r>
              <a:rPr lang="en-US" sz="2000" dirty="0"/>
              <a:t> de </a:t>
            </a:r>
            <a:r>
              <a:rPr lang="en-US" sz="2000" dirty="0" err="1"/>
              <a:t>personalíssimo</a:t>
            </a:r>
            <a:r>
              <a:rPr lang="en-US" sz="2000" dirty="0"/>
              <a:t>,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sucessores</a:t>
            </a:r>
            <a:r>
              <a:rPr lang="en-US" sz="2000" dirty="0"/>
              <a:t> </a:t>
            </a:r>
            <a:r>
              <a:rPr lang="en-US" sz="2000" dirty="0" err="1"/>
              <a:t>podem</a:t>
            </a:r>
            <a:r>
              <a:rPr lang="en-US" sz="2000" dirty="0"/>
              <a:t> se </a:t>
            </a:r>
            <a:r>
              <a:rPr lang="en-US" sz="2000" dirty="0" err="1"/>
              <a:t>habilitar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receber</a:t>
            </a:r>
            <a:r>
              <a:rPr lang="en-US" sz="2000" dirty="0"/>
              <a:t> as </a:t>
            </a:r>
            <a:r>
              <a:rPr lang="en-US" sz="2000" dirty="0" err="1"/>
              <a:t>parcelas</a:t>
            </a:r>
            <a:r>
              <a:rPr lang="en-US" sz="2000" dirty="0"/>
              <a:t> </a:t>
            </a:r>
            <a:r>
              <a:rPr lang="en-US" sz="2000" dirty="0" err="1"/>
              <a:t>devidas</a:t>
            </a:r>
            <a:r>
              <a:rPr lang="en-US" sz="2000" dirty="0"/>
              <a:t> ate a data do </a:t>
            </a:r>
            <a:r>
              <a:rPr lang="en-US" sz="2000" dirty="0" err="1"/>
              <a:t>óbito</a:t>
            </a:r>
            <a:r>
              <a:rPr lang="en-US" sz="2000" dirty="0"/>
              <a:t> do de </a:t>
            </a:r>
            <a:r>
              <a:rPr lang="en-US" sz="2000" dirty="0" err="1"/>
              <a:t>cujus</a:t>
            </a:r>
            <a:r>
              <a:rPr lang="en-US" sz="2000" dirty="0"/>
              <a:t>)</a:t>
            </a:r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err="1"/>
              <a:t>Ação</a:t>
            </a:r>
            <a:r>
              <a:rPr lang="en-US" sz="2000" dirty="0"/>
              <a:t> </a:t>
            </a:r>
            <a:r>
              <a:rPr lang="en-US" sz="2000" dirty="0" err="1"/>
              <a:t>Negatória</a:t>
            </a:r>
            <a:r>
              <a:rPr lang="en-US" sz="2000" dirty="0"/>
              <a:t> de </a:t>
            </a:r>
            <a:r>
              <a:rPr lang="en-US" sz="2000" dirty="0" err="1"/>
              <a:t>Paternidade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8291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Matérias </a:t>
            </a:r>
            <a:r>
              <a:rPr lang="pt-BR" sz="3200" b="1" dirty="0" err="1"/>
              <a:t>cogniscíveis</a:t>
            </a:r>
            <a:r>
              <a:rPr lang="pt-BR" sz="3200" b="1" dirty="0"/>
              <a:t> </a:t>
            </a:r>
            <a:r>
              <a:rPr lang="pt-BR" sz="3200" b="1" i="1" dirty="0" err="1"/>
              <a:t>ex</a:t>
            </a:r>
            <a:r>
              <a:rPr lang="pt-BR" sz="3200" b="1" i="1" dirty="0"/>
              <a:t> </a:t>
            </a:r>
            <a:r>
              <a:rPr lang="pt-BR" sz="3200" b="1" i="1" dirty="0" err="1"/>
              <a:t>officio</a:t>
            </a:r>
            <a:endParaRPr lang="pt-BR" sz="3200" b="1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020067"/>
            <a:ext cx="6965244" cy="3603812"/>
          </a:xfrm>
        </p:spPr>
        <p:txBody>
          <a:bodyPr>
            <a:normAutofit fontScale="92500"/>
          </a:bodyPr>
          <a:lstStyle/>
          <a:p>
            <a:pPr algn="just">
              <a:buFont typeface="Wingdings" charset="2"/>
              <a:buChar char="Ø"/>
            </a:pPr>
            <a:r>
              <a:rPr lang="pt-BR" dirty="0"/>
              <a:t>ausência de pressupostos de constituição e de desenvolvimento válido e regular do processo;</a:t>
            </a:r>
          </a:p>
          <a:p>
            <a:pPr marL="0" indent="0" algn="just">
              <a:buNone/>
            </a:pPr>
            <a:endParaRPr lang="pt-BR" dirty="0"/>
          </a:p>
          <a:p>
            <a:pPr algn="just">
              <a:buFont typeface="Wingdings" charset="2"/>
              <a:buChar char="Ø"/>
            </a:pPr>
            <a:r>
              <a:rPr lang="pt-BR" dirty="0"/>
              <a:t>existência de perempção, de litispendência ou de coisa julgada;</a:t>
            </a:r>
          </a:p>
          <a:p>
            <a:pPr marL="0" indent="0" algn="just">
              <a:buNone/>
            </a:pPr>
            <a:endParaRPr lang="pt-BR" dirty="0"/>
          </a:p>
          <a:p>
            <a:pPr algn="just">
              <a:buFont typeface="Wingdings" charset="2"/>
              <a:buChar char="Ø"/>
            </a:pPr>
            <a:r>
              <a:rPr lang="pt-BR" dirty="0"/>
              <a:t>ausência de legitimidade ou de interesse processual;</a:t>
            </a:r>
          </a:p>
          <a:p>
            <a:pPr marL="0" indent="0" algn="just">
              <a:buNone/>
            </a:pPr>
            <a:endParaRPr lang="pt-BR" dirty="0"/>
          </a:p>
          <a:p>
            <a:pPr algn="just">
              <a:buFont typeface="Wingdings" charset="2"/>
              <a:buChar char="Ø"/>
            </a:pPr>
            <a:r>
              <a:rPr lang="pt-BR" dirty="0"/>
              <a:t>morte da parte</a:t>
            </a:r>
          </a:p>
        </p:txBody>
      </p:sp>
    </p:spTree>
    <p:extLst>
      <p:ext uri="{BB962C8B-B14F-4D97-AF65-F5344CB8AC3E}">
        <p14:creationId xmlns:p14="http://schemas.microsoft.com/office/powerpoint/2010/main" val="326405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Matérias </a:t>
            </a:r>
            <a:r>
              <a:rPr lang="pt-BR" sz="3200" b="1" dirty="0" err="1"/>
              <a:t>cogniscíveis</a:t>
            </a:r>
            <a:r>
              <a:rPr lang="pt-BR" sz="3200" b="1" dirty="0"/>
              <a:t> </a:t>
            </a:r>
            <a:r>
              <a:rPr lang="pt-BR" sz="3200" b="1" i="1" dirty="0" err="1"/>
              <a:t>ex</a:t>
            </a:r>
            <a:r>
              <a:rPr lang="pt-BR" sz="3200" b="1" i="1" dirty="0"/>
              <a:t> </a:t>
            </a:r>
            <a:r>
              <a:rPr lang="pt-BR" sz="3200" b="1" i="1" dirty="0" err="1"/>
              <a:t>officio</a:t>
            </a:r>
            <a:endParaRPr lang="pt-BR" sz="3200" b="1" i="1" dirty="0"/>
          </a:p>
        </p:txBody>
      </p:sp>
      <p:sp>
        <p:nvSpPr>
          <p:cNvPr id="5" name="Retângulo 4"/>
          <p:cNvSpPr/>
          <p:nvPr/>
        </p:nvSpPr>
        <p:spPr>
          <a:xfrm>
            <a:off x="1371600" y="2595086"/>
            <a:ext cx="64579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Art. 485.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[...]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§ 3</a:t>
            </a:r>
            <a:r>
              <a:rPr lang="pt-BR" u="sng" baseline="30000" dirty="0"/>
              <a:t>o</a:t>
            </a:r>
            <a:r>
              <a:rPr lang="pt-BR" dirty="0"/>
              <a:t> O juiz conhecerá de ofício da matéria constante dos incisos IV, V, VI e IX, em </a:t>
            </a:r>
            <a:r>
              <a:rPr lang="pt-BR" b="1" i="1" dirty="0"/>
              <a:t>qualquer tempo e grau de jurisdição, enquanto não ocorrer o trânsito em julgado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325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71599" y="1720840"/>
            <a:ext cx="631507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Art. 486.  O pronunciamento judicial que </a:t>
            </a:r>
            <a:r>
              <a:rPr lang="pt-BR" b="1" dirty="0"/>
              <a:t>não resolve o mérito</a:t>
            </a:r>
            <a:r>
              <a:rPr lang="pt-BR" dirty="0"/>
              <a:t> não obsta a que a parte </a:t>
            </a:r>
            <a:r>
              <a:rPr lang="pt-BR" b="1" dirty="0"/>
              <a:t>proponha de novo a ação</a:t>
            </a:r>
            <a:r>
              <a:rPr lang="pt-BR" dirty="0"/>
              <a:t>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§ 1</a:t>
            </a:r>
            <a:r>
              <a:rPr lang="pt-BR" u="sng" baseline="30000" dirty="0"/>
              <a:t>o</a:t>
            </a:r>
            <a:r>
              <a:rPr lang="pt-BR" dirty="0"/>
              <a:t> No caso de extinção em razão de litispendência e nos casos dos </a:t>
            </a:r>
            <a:r>
              <a:rPr lang="pt-BR" dirty="0">
                <a:hlinkClick r:id="rId2"/>
              </a:rPr>
              <a:t>incisos I, IV, VI e VII do art. 485</a:t>
            </a:r>
            <a:r>
              <a:rPr lang="pt-BR" dirty="0"/>
              <a:t>, a propositura da nova ação depende da </a:t>
            </a:r>
            <a:r>
              <a:rPr lang="pt-BR" b="1" i="1" dirty="0"/>
              <a:t>correção do vício que levou à sentença sem resolução do mérito</a:t>
            </a:r>
            <a:r>
              <a:rPr lang="pt-BR" dirty="0"/>
              <a:t>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§ 2</a:t>
            </a:r>
            <a:r>
              <a:rPr lang="pt-BR" u="sng" baseline="30000" dirty="0"/>
              <a:t>o</a:t>
            </a:r>
            <a:r>
              <a:rPr lang="pt-BR" dirty="0"/>
              <a:t> A petição inicial, todavia, não será despachada sem a </a:t>
            </a:r>
            <a:r>
              <a:rPr lang="pt-BR" b="1" i="1" dirty="0"/>
              <a:t>prova do pagamento ou do depósito das custas e dos honorários de advogado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47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3852330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impedem</a:t>
            </a:r>
            <a:r>
              <a:rPr lang="en-US" dirty="0"/>
              <a:t> a </a:t>
            </a:r>
            <a:r>
              <a:rPr lang="en-US" dirty="0" err="1"/>
              <a:t>repropositura</a:t>
            </a:r>
            <a:r>
              <a:rPr lang="en-US" dirty="0"/>
              <a:t> da </a:t>
            </a:r>
            <a:r>
              <a:rPr lang="en-US" dirty="0" err="1"/>
              <a:t>demanda</a:t>
            </a:r>
            <a:r>
              <a:rPr lang="en-US" dirty="0"/>
              <a:t>,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corrigidos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vícios</a:t>
            </a:r>
            <a:r>
              <a:rPr lang="en-US" dirty="0"/>
              <a:t> e </a:t>
            </a:r>
            <a:r>
              <a:rPr lang="en-US" dirty="0" err="1"/>
              <a:t>comprovado</a:t>
            </a:r>
            <a:r>
              <a:rPr lang="en-US" dirty="0"/>
              <a:t> o </a:t>
            </a:r>
            <a:r>
              <a:rPr lang="en-US" dirty="0" err="1"/>
              <a:t>pagamento</a:t>
            </a:r>
            <a:r>
              <a:rPr lang="en-US" dirty="0"/>
              <a:t> de </a:t>
            </a:r>
            <a:r>
              <a:rPr lang="en-US" dirty="0" err="1"/>
              <a:t>custas</a:t>
            </a:r>
            <a:r>
              <a:rPr lang="en-US" dirty="0"/>
              <a:t> e </a:t>
            </a:r>
            <a:r>
              <a:rPr lang="en-US" dirty="0" err="1"/>
              <a:t>honorários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Art. 486, CPC</a:t>
            </a:r>
          </a:p>
        </p:txBody>
      </p:sp>
    </p:spTree>
    <p:extLst>
      <p:ext uri="{BB962C8B-B14F-4D97-AF65-F5344CB8AC3E}">
        <p14:creationId xmlns:p14="http://schemas.microsoft.com/office/powerpoint/2010/main" val="418330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Instrumentalidade</a:t>
            </a:r>
            <a:r>
              <a:rPr lang="en-US" b="1" dirty="0"/>
              <a:t> das </a:t>
            </a:r>
            <a:r>
              <a:rPr lang="en-US" b="1" dirty="0" err="1"/>
              <a:t>Formas</a:t>
            </a:r>
            <a:r>
              <a:rPr lang="en-US" b="1" dirty="0"/>
              <a:t> e </a:t>
            </a:r>
            <a:r>
              <a:rPr lang="en-US" b="1" dirty="0" err="1"/>
              <a:t>Primazia</a:t>
            </a:r>
            <a:r>
              <a:rPr lang="en-US" b="1" dirty="0"/>
              <a:t> do </a:t>
            </a:r>
            <a:r>
              <a:rPr lang="en-US" b="1" dirty="0" err="1"/>
              <a:t>Julgamento</a:t>
            </a:r>
            <a:r>
              <a:rPr lang="en-US" b="1" dirty="0"/>
              <a:t> do </a:t>
            </a:r>
            <a:r>
              <a:rPr lang="en-US" b="1" dirty="0" err="1"/>
              <a:t>Mérito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Art. 488, CPC/2015</a:t>
            </a:r>
          </a:p>
          <a:p>
            <a:pPr marL="342900" indent="-342900">
              <a:buFont typeface="Wingdings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2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95881" y="1244480"/>
            <a:ext cx="7116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488. Desde que possível, o juiz resolverá o mérito sempre que a decisão for favorável à parte a quem aproveitaria eventual pronunciamento nos termos do 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art. 485 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013988" y="2828835"/>
            <a:ext cx="7116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Art. 139. [...] IX </a:t>
            </a:r>
            <a:r>
              <a:rPr lang="pt-BR" b="1" dirty="0">
                <a:solidFill>
                  <a:srgbClr val="333333"/>
                </a:solidFill>
                <a:latin typeface="Arial" panose="020B0604020202020204" pitchFamily="34" charset="0"/>
              </a:rPr>
              <a:t>– determinar o suprimento de pressupostos processuais e o saneamento de outros vícios processuais;"</a:t>
            </a:r>
            <a:endParaRPr lang="pt-BR" b="1" dirty="0"/>
          </a:p>
        </p:txBody>
      </p:sp>
      <p:sp>
        <p:nvSpPr>
          <p:cNvPr id="6" name="Retângulo 5"/>
          <p:cNvSpPr/>
          <p:nvPr/>
        </p:nvSpPr>
        <p:spPr>
          <a:xfrm>
            <a:off x="995881" y="4136191"/>
            <a:ext cx="71160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333333"/>
                </a:solidFill>
                <a:latin typeface="Arial" panose="020B0604020202020204" pitchFamily="34" charset="0"/>
              </a:rPr>
              <a:t>art. 932 parágrafo único: antes de considerar inadmissível o recurso, o relator concederá prazo de cinco dias ao recorrente para que seja sanado vício ou complementada a documentação exigível.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4710626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77771" y="1620291"/>
            <a:ext cx="71341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Art</a:t>
            </a:r>
            <a:r>
              <a:rPr lang="pt-BR" b="1" dirty="0">
                <a:solidFill>
                  <a:srgbClr val="555555"/>
                </a:solidFill>
                <a:latin typeface="Arial" panose="020B0604020202020204" pitchFamily="34" charset="0"/>
              </a:rPr>
              <a:t>. </a:t>
            </a:r>
            <a:r>
              <a:rPr lang="pt-BR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317:</a:t>
            </a:r>
            <a:r>
              <a:rPr lang="pt-BR" b="1" dirty="0">
                <a:solidFill>
                  <a:srgbClr val="555555"/>
                </a:solidFill>
                <a:latin typeface="Arial" panose="020B0604020202020204" pitchFamily="34" charset="0"/>
              </a:rPr>
              <a:t> </a:t>
            </a:r>
            <a:r>
              <a:rPr lang="pt-BR" b="1" i="1" dirty="0">
                <a:solidFill>
                  <a:srgbClr val="555555"/>
                </a:solidFill>
                <a:latin typeface="Arial" panose="020B0604020202020204" pitchFamily="34" charset="0"/>
              </a:rPr>
              <a:t>“Antes de proferir decisão sem resolução de mérito, o juiz deverá conceder à parte oportunidade para, se possível, corrigir o vício”.</a:t>
            </a:r>
            <a:r>
              <a:rPr lang="pt-BR" b="1" dirty="0">
                <a:solidFill>
                  <a:srgbClr val="555555"/>
                </a:solidFill>
                <a:latin typeface="Arial" panose="020B0604020202020204" pitchFamily="34" charset="0"/>
              </a:rPr>
              <a:t> </a:t>
            </a:r>
            <a:endParaRPr lang="pt-BR" b="1" dirty="0" smtClean="0">
              <a:solidFill>
                <a:srgbClr val="555555"/>
              </a:solidFill>
              <a:latin typeface="Arial" panose="020B0604020202020204" pitchFamily="34" charset="0"/>
            </a:endParaRPr>
          </a:p>
          <a:p>
            <a:pPr algn="ctr"/>
            <a:endParaRPr lang="pt-BR" b="1" dirty="0" smtClean="0">
              <a:solidFill>
                <a:srgbClr val="555555"/>
              </a:solidFill>
              <a:latin typeface="Arial" panose="020B0604020202020204" pitchFamily="34" charset="0"/>
            </a:endParaRPr>
          </a:p>
          <a:p>
            <a:pPr algn="ctr"/>
            <a:endParaRPr lang="pt-BR" b="1" dirty="0">
              <a:solidFill>
                <a:srgbClr val="555555"/>
              </a:solidFill>
              <a:latin typeface="Arial" panose="020B0604020202020204" pitchFamily="34" charset="0"/>
            </a:endParaRPr>
          </a:p>
          <a:p>
            <a:pPr algn="ctr"/>
            <a:r>
              <a:rPr lang="pt-BR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§ </a:t>
            </a:r>
            <a:r>
              <a:rPr lang="pt-BR" b="1" dirty="0">
                <a:solidFill>
                  <a:srgbClr val="555555"/>
                </a:solidFill>
                <a:latin typeface="Arial" panose="020B0604020202020204" pitchFamily="34" charset="0"/>
              </a:rPr>
              <a:t>2º do </a:t>
            </a:r>
            <a:r>
              <a:rPr lang="pt-BR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art</a:t>
            </a:r>
            <a:r>
              <a:rPr lang="pt-BR" b="1" dirty="0">
                <a:solidFill>
                  <a:srgbClr val="555555"/>
                </a:solidFill>
                <a:latin typeface="Arial" panose="020B0604020202020204" pitchFamily="34" charset="0"/>
              </a:rPr>
              <a:t>. </a:t>
            </a:r>
            <a:r>
              <a:rPr lang="pt-BR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319: </a:t>
            </a:r>
            <a:r>
              <a:rPr lang="pt-BR" b="1" i="1" dirty="0" smtClean="0">
                <a:solidFill>
                  <a:srgbClr val="555555"/>
                </a:solidFill>
                <a:latin typeface="Arial" panose="020B0604020202020204" pitchFamily="34" charset="0"/>
              </a:rPr>
              <a:t>“</a:t>
            </a:r>
            <a:r>
              <a:rPr lang="pt-BR" b="1" i="1" dirty="0">
                <a:solidFill>
                  <a:srgbClr val="555555"/>
                </a:solidFill>
                <a:latin typeface="Arial" panose="020B0604020202020204" pitchFamily="34" charset="0"/>
              </a:rPr>
              <a:t>A petição inicial não será indeferida se, a despeito da falta de informações a que se refere o inciso II, for possível a citação do réu”</a:t>
            </a:r>
            <a:endParaRPr lang="pt-BR" b="1" dirty="0"/>
          </a:p>
        </p:txBody>
      </p:sp>
      <p:sp>
        <p:nvSpPr>
          <p:cNvPr id="8" name="Retângulo 7"/>
          <p:cNvSpPr/>
          <p:nvPr/>
        </p:nvSpPr>
        <p:spPr>
          <a:xfrm>
            <a:off x="977772" y="4564342"/>
            <a:ext cx="71341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555555"/>
                </a:solidFill>
                <a:latin typeface="Arial" panose="020B0604020202020204" pitchFamily="34" charset="0"/>
              </a:rPr>
              <a:t>§ 2º do art. 282, </a:t>
            </a:r>
            <a:r>
              <a:rPr lang="pt-BR" b="1" i="1" dirty="0">
                <a:solidFill>
                  <a:srgbClr val="555555"/>
                </a:solidFill>
                <a:latin typeface="Arial" panose="020B0604020202020204" pitchFamily="34" charset="0"/>
              </a:rPr>
              <a:t>“quando puder decidir o mérito a favor da parte a quem aproveite a decretação da nulidade, o juiz não a pronunciará nem mandará repetir o ato ou suprir-lhe a falta”.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9358259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Demais</a:t>
            </a:r>
            <a:r>
              <a:rPr lang="en-US" b="1" dirty="0"/>
              <a:t> </a:t>
            </a:r>
            <a:r>
              <a:rPr lang="en-US" b="1" dirty="0" err="1"/>
              <a:t>Casos</a:t>
            </a:r>
            <a:r>
              <a:rPr lang="en-US" b="1" dirty="0"/>
              <a:t> </a:t>
            </a:r>
            <a:r>
              <a:rPr lang="en-US" b="1" dirty="0" err="1"/>
              <a:t>Previstos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Lei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2091266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correção</a:t>
            </a:r>
            <a:r>
              <a:rPr lang="en-US" b="1" dirty="0"/>
              <a:t> de </a:t>
            </a:r>
            <a:r>
              <a:rPr lang="en-US" b="1" dirty="0" err="1"/>
              <a:t>vício</a:t>
            </a:r>
            <a:r>
              <a:rPr lang="en-US" b="1" dirty="0"/>
              <a:t> </a:t>
            </a:r>
            <a:r>
              <a:rPr lang="en-US" b="1" dirty="0" err="1"/>
              <a:t>sanável</a:t>
            </a:r>
            <a:r>
              <a:rPr lang="en-US" b="1" dirty="0"/>
              <a:t> (art. 313, 3o, CPC)</a:t>
            </a:r>
          </a:p>
          <a:p>
            <a:pPr marL="342900" indent="-342900">
              <a:buFont typeface="Wingdings" charset="2"/>
              <a:buChar char="Ø"/>
            </a:pPr>
            <a:endParaRPr lang="en-US" b="1" dirty="0"/>
          </a:p>
          <a:p>
            <a:pPr marL="342900" indent="-342900">
              <a:buFont typeface="Wingdings" charset="2"/>
              <a:buChar char="Ø"/>
            </a:pPr>
            <a:r>
              <a:rPr lang="en-US" b="1" dirty="0" err="1"/>
              <a:t>Ausência</a:t>
            </a:r>
            <a:r>
              <a:rPr lang="en-US" b="1" dirty="0"/>
              <a:t> de </a:t>
            </a:r>
            <a:r>
              <a:rPr lang="en-US" b="1" dirty="0" err="1"/>
              <a:t>citação</a:t>
            </a:r>
            <a:r>
              <a:rPr lang="en-US" b="1" dirty="0"/>
              <a:t> dos </a:t>
            </a:r>
            <a:r>
              <a:rPr lang="en-US" b="1" dirty="0" err="1"/>
              <a:t>litisconsortes</a:t>
            </a:r>
            <a:r>
              <a:rPr lang="en-US" b="1" dirty="0"/>
              <a:t> </a:t>
            </a:r>
            <a:r>
              <a:rPr lang="en-US" b="1" dirty="0" err="1"/>
              <a:t>passivos</a:t>
            </a:r>
            <a:r>
              <a:rPr lang="en-US" b="1" dirty="0"/>
              <a:t> (art. 115)</a:t>
            </a:r>
          </a:p>
          <a:p>
            <a:pPr marL="342900" indent="-342900">
              <a:buFont typeface="Wingdings" charset="2"/>
              <a:buChar char="Ø"/>
            </a:pPr>
            <a:endParaRPr lang="en-US" b="1" dirty="0"/>
          </a:p>
          <a:p>
            <a:pPr marL="342900" indent="-342900">
              <a:buFont typeface="Wingdings" charset="2"/>
              <a:buChar char="Ø"/>
            </a:pPr>
            <a:r>
              <a:rPr lang="en-US" b="1" dirty="0" err="1"/>
              <a:t>Ausência</a:t>
            </a:r>
            <a:r>
              <a:rPr lang="en-US" b="1" dirty="0"/>
              <a:t> do </a:t>
            </a:r>
            <a:r>
              <a:rPr lang="en-US" b="1" dirty="0" err="1"/>
              <a:t>autor</a:t>
            </a:r>
            <a:r>
              <a:rPr lang="en-US" b="1" dirty="0"/>
              <a:t> </a:t>
            </a:r>
            <a:r>
              <a:rPr lang="en-US" b="1" dirty="0" err="1"/>
              <a:t>à</a:t>
            </a:r>
            <a:r>
              <a:rPr lang="en-US" b="1" dirty="0"/>
              <a:t> </a:t>
            </a:r>
            <a:r>
              <a:rPr lang="en-US" b="1" dirty="0" err="1"/>
              <a:t>Audiencia</a:t>
            </a:r>
            <a:r>
              <a:rPr lang="en-US" b="1" dirty="0"/>
              <a:t> de </a:t>
            </a:r>
            <a:r>
              <a:rPr lang="en-US" b="1" dirty="0" err="1"/>
              <a:t>Conciliação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Ação</a:t>
            </a:r>
            <a:r>
              <a:rPr lang="en-US" b="1" dirty="0"/>
              <a:t> de </a:t>
            </a:r>
            <a:r>
              <a:rPr lang="en-US" b="1" dirty="0" err="1"/>
              <a:t>Alimentos</a:t>
            </a:r>
            <a:r>
              <a:rPr lang="en-US" b="1" dirty="0"/>
              <a:t> (Lei 5.478/68)</a:t>
            </a:r>
          </a:p>
          <a:p>
            <a:pPr marL="342900" indent="-342900">
              <a:buFont typeface="Wingdings" charset="2"/>
              <a:buChar char="Ø"/>
            </a:pPr>
            <a:endParaRPr lang="en-US" b="1" dirty="0"/>
          </a:p>
          <a:p>
            <a:pPr marL="342900" indent="-342900">
              <a:buFont typeface="Wingdings" charset="2"/>
              <a:buChar char="Ø"/>
            </a:pPr>
            <a:r>
              <a:rPr lang="en-US" b="1" dirty="0"/>
              <a:t>Art. 51 e 53, Lei dos </a:t>
            </a:r>
            <a:r>
              <a:rPr lang="en-US" b="1" dirty="0" err="1"/>
              <a:t>Juizados</a:t>
            </a:r>
            <a:r>
              <a:rPr lang="en-US" b="1" dirty="0"/>
              <a:t> </a:t>
            </a:r>
            <a:r>
              <a:rPr lang="en-US" b="1" dirty="0" err="1"/>
              <a:t>Especiais</a:t>
            </a:r>
            <a:r>
              <a:rPr lang="en-US" b="1" dirty="0"/>
              <a:t> </a:t>
            </a:r>
            <a:r>
              <a:rPr lang="en-US" b="1" dirty="0" err="1"/>
              <a:t>Cíveis</a:t>
            </a:r>
            <a:endParaRPr lang="en-US" b="1" dirty="0"/>
          </a:p>
          <a:p>
            <a:pPr marL="342900" indent="-342900">
              <a:buFont typeface="Wingdings" charset="2"/>
              <a:buChar char="Ø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893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Extinção com Resolução do Mérito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Hipóteses do Art. 487, CPC</a:t>
            </a:r>
          </a:p>
        </p:txBody>
      </p:sp>
    </p:spTree>
    <p:extLst>
      <p:ext uri="{BB962C8B-B14F-4D97-AF65-F5344CB8AC3E}">
        <p14:creationId xmlns:p14="http://schemas.microsoft.com/office/powerpoint/2010/main" val="163844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1299312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197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3200" b="1" dirty="0"/>
              <a:t>I - acolher ou rejeitar o pedido formulado na ação ou na reconvenção</a:t>
            </a:r>
            <a:endParaRPr lang="pt-BR" sz="3200" b="1" i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/>
              <a:t>Sentenças Definitivas</a:t>
            </a:r>
          </a:p>
          <a:p>
            <a:pPr marL="0" indent="0">
              <a:buNone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 Sentenças de Procedência </a:t>
            </a:r>
          </a:p>
          <a:p>
            <a:pPr marL="0" indent="0">
              <a:buNone/>
            </a:pPr>
            <a:r>
              <a:rPr lang="pt-BR" dirty="0"/>
              <a:t>     </a:t>
            </a:r>
            <a:r>
              <a:rPr lang="pt-BR" i="1" dirty="0"/>
              <a:t>Acolhimento total ou parcial</a:t>
            </a:r>
            <a:r>
              <a:rPr lang="pt-BR" dirty="0"/>
              <a:t>	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Sentenças de Improcedência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i="1" dirty="0"/>
              <a:t>Não acolhimento do pedido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700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/>
              <a:t>II - decidir, de ofício ou a requerimento, sobre a ocorrência de decadência ou prescrição</a:t>
            </a:r>
            <a:endParaRPr lang="pt-BR" sz="2800" b="1" i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t-BR" dirty="0"/>
              <a:t>Decadência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Perda do direito </a:t>
            </a:r>
            <a:r>
              <a:rPr lang="pt-BR" dirty="0" err="1"/>
              <a:t>potestativo</a:t>
            </a:r>
            <a:r>
              <a:rPr lang="pt-BR" dirty="0"/>
              <a:t> em razão do seu não exercício no prazo legal </a:t>
            </a:r>
            <a:r>
              <a:rPr lang="pt-BR" i="1" dirty="0"/>
              <a:t>(</a:t>
            </a:r>
            <a:r>
              <a:rPr lang="pt-BR" i="1" dirty="0" err="1"/>
              <a:t>Fredie</a:t>
            </a:r>
            <a:r>
              <a:rPr lang="pt-BR" i="1" dirty="0"/>
              <a:t> Didier)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Art. 210-211, CC/2002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Mandado de Segurança: 120 dias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285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/>
              <a:t>II - decidir, de ofício ou a requerimento, sobre a ocorrência de decadência ou prescrição</a:t>
            </a:r>
            <a:endParaRPr lang="pt-BR" sz="2800" b="1" i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pt-BR" dirty="0"/>
              <a:t>Prescrição: atinge a pretensão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Art. 189-193, CC/2002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Qual o prazo prescricional das pretensões em desfavor da Fazenda Pública?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 algn="just">
              <a:buFont typeface="Wingdings" pitchFamily="2" charset="2"/>
              <a:buChar char="Ø"/>
            </a:pPr>
            <a:r>
              <a:rPr lang="pt-BR" b="1" dirty="0"/>
              <a:t>Qual o prazo prescricional das pretensões que envolvam FGTS?</a:t>
            </a:r>
            <a:endParaRPr lang="pt-BR" b="1" i="1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927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/>
              <a:t>III - homologar:</a:t>
            </a:r>
            <a:br>
              <a:rPr lang="pt-BR" sz="2400" b="1" dirty="0"/>
            </a:br>
            <a:r>
              <a:rPr lang="pt-BR" sz="2400" b="1" dirty="0"/>
              <a:t>a) o reconhecimento da procedência do pedido formulado na ação ou na reconvenção;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411357"/>
            <a:ext cx="6965244" cy="36038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t-BR" sz="2000" dirty="0"/>
              <a:t>Direitos Disponíveis</a:t>
            </a:r>
          </a:p>
          <a:p>
            <a:pPr>
              <a:buFont typeface="Wingdings" pitchFamily="2" charset="2"/>
              <a:buChar char="Ø"/>
            </a:pPr>
            <a:endParaRPr lang="pt-BR" sz="2000" dirty="0"/>
          </a:p>
          <a:p>
            <a:pPr>
              <a:buFont typeface="Wingdings" pitchFamily="2" charset="2"/>
              <a:buChar char="Ø"/>
            </a:pPr>
            <a:r>
              <a:rPr lang="pt-BR" sz="2000" dirty="0" err="1"/>
              <a:t>Endo</a:t>
            </a:r>
            <a:r>
              <a:rPr lang="pt-BR" sz="2000" dirty="0"/>
              <a:t> ou extraprocessual</a:t>
            </a:r>
          </a:p>
          <a:p>
            <a:pPr>
              <a:buFont typeface="Wingdings" pitchFamily="2" charset="2"/>
              <a:buChar char="Ø"/>
            </a:pPr>
            <a:endParaRPr lang="pt-BR" sz="2000" dirty="0"/>
          </a:p>
          <a:p>
            <a:pPr>
              <a:buFont typeface="Wingdings" pitchFamily="2" charset="2"/>
              <a:buChar char="Ø"/>
            </a:pPr>
            <a:r>
              <a:rPr lang="pt-BR" sz="2000" dirty="0"/>
              <a:t>Exige poderes específicos ao advogado</a:t>
            </a:r>
          </a:p>
          <a:p>
            <a:pPr>
              <a:buFont typeface="Wingdings" pitchFamily="2" charset="2"/>
              <a:buChar char="Ø"/>
            </a:pPr>
            <a:endParaRPr lang="pt-BR" sz="2000" dirty="0"/>
          </a:p>
          <a:p>
            <a:pPr>
              <a:buFont typeface="Wingdings" pitchFamily="2" charset="2"/>
              <a:buChar char="Ø"/>
            </a:pPr>
            <a:r>
              <a:rPr lang="pt-BR" sz="2000" dirty="0"/>
              <a:t>Devem ter sido superadas as causas de extinção sem resolução do mérito</a:t>
            </a:r>
          </a:p>
        </p:txBody>
      </p:sp>
    </p:spTree>
    <p:extLst>
      <p:ext uri="{BB962C8B-B14F-4D97-AF65-F5344CB8AC3E}">
        <p14:creationId xmlns:p14="http://schemas.microsoft.com/office/powerpoint/2010/main" val="381927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81100" y="1424018"/>
            <a:ext cx="6858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“Ao contrário da confissão, que é o reconhecimento da existência de alguns ou de todos os fatos que sirvam de fundamento da demanda, o reconhecimento do pedido não importa em qualquer admissão da veracidade dos fatos e pode até mesmo conter a expressa inconformidade do réu quanto à existência de tais fatos.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Quem reconhece o pedido manifesta simplesmente a vontade de submeter-se ao pedido contra si formulado pelo autor, não contendo, portanto, tal ato processual a menor dose de manifestação de conhecimento, limitando-se, ao contrário, a uma pura manifestação de vontade” </a:t>
            </a:r>
          </a:p>
          <a:p>
            <a:pPr algn="just"/>
            <a:endParaRPr lang="pt-BR" b="1" dirty="0"/>
          </a:p>
          <a:p>
            <a:pPr algn="ctr"/>
            <a:r>
              <a:rPr lang="pt-BR" b="1" dirty="0"/>
              <a:t>(Ovídio Batista) </a:t>
            </a:r>
          </a:p>
        </p:txBody>
      </p:sp>
    </p:spTree>
    <p:extLst>
      <p:ext uri="{BB962C8B-B14F-4D97-AF65-F5344CB8AC3E}">
        <p14:creationId xmlns:p14="http://schemas.microsoft.com/office/powerpoint/2010/main" val="414862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/>
              <a:t>III - homologar:</a:t>
            </a:r>
            <a:br>
              <a:rPr lang="pt-BR" sz="2400" b="1" dirty="0"/>
            </a:br>
            <a:r>
              <a:rPr lang="pt-BR" sz="2400" b="1" dirty="0"/>
              <a:t>b) a transação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pt-BR" sz="2000" dirty="0"/>
              <a:t> Concessões recíprocas ou vantagens pecuniárias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/>
              <a:t>Pode incluir matéria extraprocessual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/>
              <a:t>A anulação ou nulidade desse negócio jurídico somente pode ser pleiteado em processo autônomo (STJ)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/>
              <a:t>Art. 840-850, CC/2002</a:t>
            </a:r>
          </a:p>
        </p:txBody>
      </p:sp>
    </p:spTree>
    <p:extLst>
      <p:ext uri="{BB962C8B-B14F-4D97-AF65-F5344CB8AC3E}">
        <p14:creationId xmlns:p14="http://schemas.microsoft.com/office/powerpoint/2010/main" val="283359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1084282"/>
            <a:ext cx="6965245" cy="1202485"/>
          </a:xfrm>
        </p:spPr>
        <p:txBody>
          <a:bodyPr>
            <a:normAutofit/>
          </a:bodyPr>
          <a:lstStyle/>
          <a:p>
            <a:r>
              <a:rPr lang="pt-BR" sz="2400" b="1" dirty="0"/>
              <a:t>III - homologar:</a:t>
            </a:r>
            <a:br>
              <a:rPr lang="pt-BR" sz="2400" b="1" dirty="0"/>
            </a:br>
            <a:r>
              <a:rPr lang="pt-BR" sz="2400" b="1" dirty="0"/>
              <a:t>c) a renúncia à pretensão formulada na ação ou na reconvenção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63040" y="2804290"/>
            <a:ext cx="6196405" cy="2669409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pt-BR" sz="2000" dirty="0"/>
              <a:t>Diferente da desistência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/>
              <a:t>Atinge o mérito da pretensão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/>
              <a:t>Fazenda Pública: Lei n. 9.469/97</a:t>
            </a:r>
          </a:p>
        </p:txBody>
      </p:sp>
    </p:spTree>
    <p:extLst>
      <p:ext uri="{BB962C8B-B14F-4D97-AF65-F5344CB8AC3E}">
        <p14:creationId xmlns:p14="http://schemas.microsoft.com/office/powerpoint/2010/main" val="329905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3809671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560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444978" y="3601505"/>
            <a:ext cx="6254044" cy="185632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Quais são os efeitos processuais da extinção sem resolução do mérito? </a:t>
            </a:r>
            <a:br>
              <a:rPr lang="pt-BR" b="1" dirty="0"/>
            </a:br>
            <a:r>
              <a:rPr lang="pt-BR" b="1" dirty="0"/>
              <a:t/>
            </a:r>
            <a:br>
              <a:rPr lang="pt-BR" b="1" dirty="0"/>
            </a:br>
            <a:r>
              <a:rPr lang="pt-BR" b="1" dirty="0"/>
              <a:t>A interrupção da prescrição ocorrida em processo extinto sem resolução do mérito é eficaz?</a:t>
            </a:r>
          </a:p>
        </p:txBody>
      </p:sp>
    </p:spTree>
    <p:extLst>
      <p:ext uri="{BB962C8B-B14F-4D97-AF65-F5344CB8AC3E}">
        <p14:creationId xmlns:p14="http://schemas.microsoft.com/office/powerpoint/2010/main" val="363235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92200" y="1611257"/>
            <a:ext cx="6921500" cy="3603812"/>
          </a:xfrm>
        </p:spPr>
        <p:txBody>
          <a:bodyPr/>
          <a:lstStyle/>
          <a:p>
            <a:pPr lvl="0" algn="just">
              <a:buFont typeface="Wingdings" charset="2"/>
              <a:buChar char="Ø"/>
            </a:pP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processos</a:t>
            </a:r>
            <a:r>
              <a:rPr lang="en-US" dirty="0"/>
              <a:t> de </a:t>
            </a:r>
            <a:r>
              <a:rPr lang="en-US" dirty="0" err="1"/>
              <a:t>inventário</a:t>
            </a:r>
            <a:r>
              <a:rPr lang="en-US" dirty="0"/>
              <a:t>, a </a:t>
            </a:r>
            <a:r>
              <a:rPr lang="en-US" dirty="0" err="1"/>
              <a:t>inércia</a:t>
            </a:r>
            <a:r>
              <a:rPr lang="en-US" dirty="0"/>
              <a:t> do </a:t>
            </a:r>
            <a:r>
              <a:rPr lang="en-US" dirty="0" err="1"/>
              <a:t>inventariante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justifica</a:t>
            </a:r>
            <a:r>
              <a:rPr lang="en-US" dirty="0"/>
              <a:t> a </a:t>
            </a:r>
            <a:r>
              <a:rPr lang="en-US" dirty="0" err="1"/>
              <a:t>extinção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resolução</a:t>
            </a:r>
            <a:r>
              <a:rPr lang="en-US" dirty="0"/>
              <a:t> do </a:t>
            </a:r>
            <a:r>
              <a:rPr lang="en-US" dirty="0" err="1"/>
              <a:t>mérito</a:t>
            </a:r>
            <a:r>
              <a:rPr lang="en-US" dirty="0"/>
              <a:t> (STJ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 err="1"/>
              <a:t>AGInt</a:t>
            </a:r>
            <a:r>
              <a:rPr lang="en-US" dirty="0"/>
              <a:t> no </a:t>
            </a:r>
            <a:r>
              <a:rPr lang="en-US" dirty="0" err="1"/>
              <a:t>Aresp</a:t>
            </a:r>
            <a:r>
              <a:rPr lang="en-US" dirty="0"/>
              <a:t> 225534/PR)</a:t>
            </a:r>
          </a:p>
          <a:p>
            <a:pPr lvl="0" algn="just">
              <a:buFont typeface="Wingdings" charset="2"/>
              <a:buChar char="Ø"/>
            </a:pPr>
            <a:endParaRPr lang="en-US" dirty="0"/>
          </a:p>
          <a:p>
            <a:pPr lvl="0" algn="just">
              <a:buFont typeface="Wingdings" charset="2"/>
              <a:buChar char="Ø"/>
            </a:pPr>
            <a:r>
              <a:rPr lang="en-US" dirty="0" err="1"/>
              <a:t>Ação</a:t>
            </a:r>
            <a:r>
              <a:rPr lang="en-US" dirty="0"/>
              <a:t> de </a:t>
            </a:r>
            <a:r>
              <a:rPr lang="en-US" dirty="0" err="1"/>
              <a:t>Indenização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Danos</a:t>
            </a:r>
            <a:r>
              <a:rPr lang="en-US" dirty="0"/>
              <a:t> </a:t>
            </a:r>
            <a:r>
              <a:rPr lang="en-US" dirty="0" err="1"/>
              <a:t>Morais</a:t>
            </a:r>
            <a:r>
              <a:rPr lang="en-US" dirty="0"/>
              <a:t> </a:t>
            </a:r>
            <a:r>
              <a:rPr lang="en-US" dirty="0" err="1"/>
              <a:t>expiados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preso</a:t>
            </a:r>
            <a:r>
              <a:rPr lang="en-US" dirty="0"/>
              <a:t> </a:t>
            </a:r>
            <a:r>
              <a:rPr lang="en-US" dirty="0" err="1"/>
              <a:t>político</a:t>
            </a:r>
            <a:r>
              <a:rPr lang="en-US" dirty="0"/>
              <a:t> </a:t>
            </a:r>
          </a:p>
          <a:p>
            <a:pPr marL="0" lvl="0" indent="0" algn="just">
              <a:buNone/>
            </a:pPr>
            <a:r>
              <a:rPr lang="en-US" dirty="0"/>
              <a:t>   (</a:t>
            </a:r>
            <a:r>
              <a:rPr lang="en-US" dirty="0" err="1"/>
              <a:t>Legitmidade</a:t>
            </a:r>
            <a:r>
              <a:rPr lang="en-US" dirty="0"/>
              <a:t>: </a:t>
            </a:r>
            <a:r>
              <a:rPr lang="en-US" dirty="0" err="1"/>
              <a:t>espólio</a:t>
            </a:r>
            <a:r>
              <a:rPr lang="en-US" dirty="0"/>
              <a:t> e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imprescritível</a:t>
            </a:r>
            <a:r>
              <a:rPr lang="en-US" dirty="0"/>
              <a:t>)</a:t>
            </a:r>
          </a:p>
          <a:p>
            <a:pPr marL="0" lvl="0" indent="0" algn="just">
              <a:buNone/>
            </a:pPr>
            <a:endParaRPr lang="en-US" dirty="0"/>
          </a:p>
          <a:p>
            <a:pPr lvl="0" algn="just">
              <a:buFont typeface="Wingdings" charset="2"/>
              <a:buChar char="Ø"/>
            </a:pPr>
            <a:endParaRPr lang="en-US" dirty="0"/>
          </a:p>
          <a:p>
            <a:pPr lvl="0" algn="just">
              <a:buFont typeface="Wingdings" charset="2"/>
              <a:buChar char="Ø"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96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4132</TotalTime>
  <Words>3126</Words>
  <Application>Microsoft Office PowerPoint</Application>
  <PresentationFormat>Apresentação na tela (4:3)</PresentationFormat>
  <Paragraphs>594</Paragraphs>
  <Slides>82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82</vt:i4>
      </vt:variant>
    </vt:vector>
  </HeadingPairs>
  <TitlesOfParts>
    <vt:vector size="90" baseType="lpstr">
      <vt:lpstr>Arial</vt:lpstr>
      <vt:lpstr>Brush Script MT</vt:lpstr>
      <vt:lpstr>Constantia</vt:lpstr>
      <vt:lpstr>Franklin Gothic Book</vt:lpstr>
      <vt:lpstr>Mangal</vt:lpstr>
      <vt:lpstr>Rage Italic</vt:lpstr>
      <vt:lpstr>Wingdings</vt:lpstr>
      <vt:lpstr>Pushpin</vt:lpstr>
      <vt:lpstr>Formação, Suspensão e Extinção do Processo</vt:lpstr>
      <vt:lpstr>Formação do Processo</vt:lpstr>
      <vt:lpstr>Dispositivo Inicial</vt:lpstr>
      <vt:lpstr>Contexto Geral</vt:lpstr>
      <vt:lpstr>Contexto Geral</vt:lpstr>
      <vt:lpstr>Momento da Propositura</vt:lpstr>
      <vt:lpstr>Apresentação do PowerPoint</vt:lpstr>
      <vt:lpstr>Estabilização dos Elementos Objetivos da Demanda – art. 329, CPC</vt:lpstr>
      <vt:lpstr>Apresentação do PowerPoint</vt:lpstr>
      <vt:lpstr>Apresentação do PowerPoint</vt:lpstr>
      <vt:lpstr>Estabilização dos Elementos Subjetivos da Demanda</vt:lpstr>
      <vt:lpstr>Apresentação do PowerPoint</vt:lpstr>
      <vt:lpstr>Apresentação do PowerPoint</vt:lpstr>
      <vt:lpstr>Apresentação do PowerPoint</vt:lpstr>
      <vt:lpstr>Suspensão do Processo</vt:lpstr>
      <vt:lpstr>Contexto Geral</vt:lpstr>
      <vt:lpstr>Apresentação do PowerPoint</vt:lpstr>
      <vt:lpstr>Apresentação do PowerPoint</vt:lpstr>
      <vt:lpstr>Apresentação do PowerPoint</vt:lpstr>
      <vt:lpstr>Suspensão do Processo</vt:lpstr>
      <vt:lpstr>Apresentação do PowerPoint</vt:lpstr>
      <vt:lpstr>Apresentação do PowerPoint</vt:lpstr>
      <vt:lpstr>Apresentação do PowerPoint</vt:lpstr>
      <vt:lpstr>Apresentação do PowerPoint</vt:lpstr>
      <vt:lpstr>“Se houver litisconsórcio ativo e apenas um deles não regularizar sua situação não haverá extinção do feito, mas exclusão do litisconsorte”</vt:lpstr>
      <vt:lpstr>Apresentação do PowerPoint</vt:lpstr>
      <vt:lpstr>3. Pela arguição de impedimento ou de suspeição   CPC-73: Desde o ajuizamento até o julgamento da arguição   CPC-15: (i) desde o ajuizamento até o julgamento da arguição                (ii) desde o ajuizamento até o recebimento da arguição     CPC-15: Depende do efeito em que a arguição é recebida pelo Desembargador-Relator (art. 146)   Arguição de impedimento ou suspeição contra auxiliares e demais sujeitos e do Ministério Público não gera a suspensão (art. 148, CPC)         </vt:lpstr>
      <vt:lpstr>   Importante recordar a distinção entre impedimento e suspeição, sobretudo em relação à preclusão e a possibilidade rescisória        </vt:lpstr>
      <vt:lpstr>Apresentação do PowerPoint</vt:lpstr>
      <vt:lpstr>Apresentação do PowerPoint</vt:lpstr>
      <vt:lpstr>4. Dependência de Questão Prévia </vt:lpstr>
      <vt:lpstr>4. Providência Processual Requerida a outro Juízo </vt:lpstr>
      <vt:lpstr>Questão Prévia no Juízo Criminal</vt:lpstr>
      <vt:lpstr>5. Maternidade</vt:lpstr>
      <vt:lpstr>5. Paternidade</vt:lpstr>
      <vt:lpstr>Apresentação do PowerPoint</vt:lpstr>
      <vt:lpstr>Apresentação do PowerPoint</vt:lpstr>
      <vt:lpstr>Apresentação do PowerPoint</vt:lpstr>
      <vt:lpstr>Qual a distinção entre suspensão própria e imprópria?  A suspensão processual suspende os prazos prescricionais e decadenciais?</vt:lpstr>
      <vt:lpstr>Extinção do Processo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Extinção sem Resolução do Mérito</vt:lpstr>
      <vt:lpstr>Apresentação do PowerPoint</vt:lpstr>
      <vt:lpstr>I - indeferir a petição inicial (art. 330)</vt:lpstr>
      <vt:lpstr>I - indeferir a petição inicial (art. 330)</vt:lpstr>
      <vt:lpstr>II - o processo ficar parado durante mais de 1 (um) ano por negligência das partes</vt:lpstr>
      <vt:lpstr>III - por não promover os atos e as diligências que lhe incumbir, o autor abandonar a causa por mais de 30 (trinta) dias</vt:lpstr>
      <vt:lpstr>VIII - homologar a desistência da ação</vt:lpstr>
      <vt:lpstr>VIII - homologar a desistência da ação</vt:lpstr>
      <vt:lpstr>IV - verificar a ausência de pressupostos de constituição e de desenvolvimento válido e regular do processo</vt:lpstr>
      <vt:lpstr>V - reconhecer a existência de perempção, de litispendência ou de coisa julgada</vt:lpstr>
      <vt:lpstr>V - reconhecer a existência de perempção, de litispendência ou de coisa julgada</vt:lpstr>
      <vt:lpstr>V - reconhecer a existência de perempção, de litispendência ou de coisa julgada</vt:lpstr>
      <vt:lpstr>VI - verificar ausência de legitimidade ou de interesse processual  Teoria da Asserção</vt:lpstr>
      <vt:lpstr>Apresentação do PowerPoint</vt:lpstr>
      <vt:lpstr>VII - acolher a alegação de existência de convenção de arbitragem ou quando o juízo arbitral reconhecer sua competência</vt:lpstr>
      <vt:lpstr>Apresentação do PowerPoint</vt:lpstr>
      <vt:lpstr>IX - em caso de morte da parte, a ação for considerada intransmissível por disposição legal </vt:lpstr>
      <vt:lpstr>Matérias cogniscíveis ex officio</vt:lpstr>
      <vt:lpstr>Matérias cogniscíveis ex officio</vt:lpstr>
      <vt:lpstr>Apresentação do PowerPoint</vt:lpstr>
      <vt:lpstr>Não impedem a repropositura da demanda, desde que corrigidos os vícios e comprovado o pagamento de custas e honorários  Art. 486, CPC</vt:lpstr>
      <vt:lpstr>Instrumentalidade das Formas e Primazia do Julgamento do Mérito</vt:lpstr>
      <vt:lpstr>Apresentação do PowerPoint</vt:lpstr>
      <vt:lpstr>Apresentação do PowerPoint</vt:lpstr>
      <vt:lpstr>Demais Casos Previstos em Lei</vt:lpstr>
      <vt:lpstr>Extinção com Resolução do Mérito</vt:lpstr>
      <vt:lpstr>Apresentação do PowerPoint</vt:lpstr>
      <vt:lpstr>I - acolher ou rejeitar o pedido formulado na ação ou na reconvenção</vt:lpstr>
      <vt:lpstr>II - decidir, de ofício ou a requerimento, sobre a ocorrência de decadência ou prescrição</vt:lpstr>
      <vt:lpstr>II - decidir, de ofício ou a requerimento, sobre a ocorrência de decadência ou prescrição</vt:lpstr>
      <vt:lpstr>III - homologar: a) o reconhecimento da procedência do pedido formulado na ação ou na reconvenção;</vt:lpstr>
      <vt:lpstr>Apresentação do PowerPoint</vt:lpstr>
      <vt:lpstr>III - homologar: b) a transação</vt:lpstr>
      <vt:lpstr>III - homologar: c) a renúncia à pretensão formulada na ação ou na reconvenção</vt:lpstr>
      <vt:lpstr>Apresentação do PowerPoint</vt:lpstr>
      <vt:lpstr>Quais são os efeitos processuais da extinção sem resolução do mérito?   A interrupção da prescrição ocorrida em processo extinto sem resolução do mérito é eficaz?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Formação, Suspensão e Extinção do Processo</dc:title>
  <dc:creator>Rafael Menezes</dc:creator>
  <cp:lastModifiedBy>Rafael da Silva Menezes</cp:lastModifiedBy>
  <cp:revision>79</cp:revision>
  <cp:lastPrinted>2018-04-24T15:56:15Z</cp:lastPrinted>
  <dcterms:created xsi:type="dcterms:W3CDTF">2018-04-16T02:30:50Z</dcterms:created>
  <dcterms:modified xsi:type="dcterms:W3CDTF">2019-05-07T14:24:13Z</dcterms:modified>
</cp:coreProperties>
</file>