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72" r:id="rId4"/>
  </p:sldMasterIdLst>
  <p:notesMasterIdLst>
    <p:notesMasterId r:id="rId26"/>
  </p:notesMasterIdLst>
  <p:handoutMasterIdLst>
    <p:handoutMasterId r:id="rId27"/>
  </p:handoutMasterIdLst>
  <p:sldIdLst>
    <p:sldId id="256" r:id="rId5"/>
    <p:sldId id="257" r:id="rId6"/>
    <p:sldId id="278" r:id="rId7"/>
    <p:sldId id="277" r:id="rId8"/>
    <p:sldId id="259" r:id="rId9"/>
    <p:sldId id="261" r:id="rId10"/>
    <p:sldId id="279" r:id="rId11"/>
    <p:sldId id="280" r:id="rId12"/>
    <p:sldId id="263" r:id="rId13"/>
    <p:sldId id="267" r:id="rId14"/>
    <p:sldId id="268" r:id="rId15"/>
    <p:sldId id="270" r:id="rId16"/>
    <p:sldId id="281" r:id="rId17"/>
    <p:sldId id="271" r:id="rId18"/>
    <p:sldId id="283" r:id="rId19"/>
    <p:sldId id="272" r:id="rId20"/>
    <p:sldId id="273" r:id="rId21"/>
    <p:sldId id="274" r:id="rId22"/>
    <p:sldId id="275" r:id="rId23"/>
    <p:sldId id="269" r:id="rId24"/>
    <p:sldId id="276" r:id="rId25"/>
  </p:sldIdLst>
  <p:sldSz cx="12192000" cy="6858000"/>
  <p:notesSz cx="6858000" cy="9144000"/>
  <p:defaultTextStyle>
    <a:defPPr rtl="0">
      <a:defRPr lang="pt-B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3E3E"/>
    <a:srgbClr val="6D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C7853C-536D-4A76-A0AE-DD22124D55A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4328" autoAdjust="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131DAF-3E3B-401E-9C68-12F4B70AEF78}" type="doc">
      <dgm:prSet loTypeId="urn:microsoft.com/office/officeart/2005/8/layout/hierarchy6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8448E5C-AC30-40E6-8EE0-D3D03A526AE2}">
      <dgm:prSet phldrT="[Texto]"/>
      <dgm:spPr/>
      <dgm:t>
        <a:bodyPr/>
        <a:lstStyle/>
        <a:p>
          <a:r>
            <a:rPr lang="pt-BR" b="1" dirty="0" smtClean="0"/>
            <a:t>Tutela Diferenciada</a:t>
          </a:r>
          <a:endParaRPr lang="pt-BR" b="1" dirty="0"/>
        </a:p>
      </dgm:t>
    </dgm:pt>
    <dgm:pt modelId="{83AFCB0F-74E0-49EF-A14F-AA99F64A6BCE}" type="parTrans" cxnId="{8452AFED-A7C9-4E01-BFD5-B890092D2613}">
      <dgm:prSet/>
      <dgm:spPr/>
      <dgm:t>
        <a:bodyPr/>
        <a:lstStyle/>
        <a:p>
          <a:endParaRPr lang="pt-BR" b="1"/>
        </a:p>
      </dgm:t>
    </dgm:pt>
    <dgm:pt modelId="{1F569F20-99C5-49F4-AC38-B4390BF2F959}" type="sibTrans" cxnId="{8452AFED-A7C9-4E01-BFD5-B890092D2613}">
      <dgm:prSet/>
      <dgm:spPr/>
      <dgm:t>
        <a:bodyPr/>
        <a:lstStyle/>
        <a:p>
          <a:endParaRPr lang="pt-BR" b="1"/>
        </a:p>
      </dgm:t>
    </dgm:pt>
    <dgm:pt modelId="{B2496492-1948-4478-AD59-A3AE801F2050}">
      <dgm:prSet phldrT="[Texto]"/>
      <dgm:spPr/>
      <dgm:t>
        <a:bodyPr/>
        <a:lstStyle/>
        <a:p>
          <a:r>
            <a:rPr lang="pt-BR" b="1" dirty="0" smtClean="0"/>
            <a:t>Tutela Provisória de Urgência</a:t>
          </a:r>
          <a:endParaRPr lang="pt-BR" b="1" dirty="0"/>
        </a:p>
      </dgm:t>
    </dgm:pt>
    <dgm:pt modelId="{1E895437-2EA2-48B6-AE05-87D16DD2ADBD}" type="parTrans" cxnId="{E9335E2D-DAE0-46B3-9045-27D19E46D4D2}">
      <dgm:prSet/>
      <dgm:spPr/>
      <dgm:t>
        <a:bodyPr/>
        <a:lstStyle/>
        <a:p>
          <a:endParaRPr lang="pt-BR" b="1"/>
        </a:p>
      </dgm:t>
    </dgm:pt>
    <dgm:pt modelId="{10D030C3-8E0D-49D6-92B9-EBF300AE83C5}" type="sibTrans" cxnId="{E9335E2D-DAE0-46B3-9045-27D19E46D4D2}">
      <dgm:prSet/>
      <dgm:spPr/>
      <dgm:t>
        <a:bodyPr/>
        <a:lstStyle/>
        <a:p>
          <a:endParaRPr lang="pt-BR" b="1"/>
        </a:p>
      </dgm:t>
    </dgm:pt>
    <dgm:pt modelId="{43275528-8D95-44CA-AC83-D0B7D35A62FD}">
      <dgm:prSet phldrT="[Texto]"/>
      <dgm:spPr/>
      <dgm:t>
        <a:bodyPr/>
        <a:lstStyle/>
        <a:p>
          <a:r>
            <a:rPr lang="pt-BR" b="1" dirty="0" smtClean="0"/>
            <a:t>Natureza Cautelar</a:t>
          </a:r>
          <a:endParaRPr lang="pt-BR" b="1" dirty="0"/>
        </a:p>
      </dgm:t>
    </dgm:pt>
    <dgm:pt modelId="{FC026FA4-6C93-42B6-95A4-DEA796BBC37D}" type="parTrans" cxnId="{B0E59ECB-02DB-4B0F-8417-8287B4F8B164}">
      <dgm:prSet/>
      <dgm:spPr/>
      <dgm:t>
        <a:bodyPr/>
        <a:lstStyle/>
        <a:p>
          <a:endParaRPr lang="pt-BR" b="1"/>
        </a:p>
      </dgm:t>
    </dgm:pt>
    <dgm:pt modelId="{0651644A-9F11-48C5-94B8-9A68B98236B7}" type="sibTrans" cxnId="{B0E59ECB-02DB-4B0F-8417-8287B4F8B164}">
      <dgm:prSet/>
      <dgm:spPr/>
      <dgm:t>
        <a:bodyPr/>
        <a:lstStyle/>
        <a:p>
          <a:endParaRPr lang="pt-BR" b="1"/>
        </a:p>
      </dgm:t>
    </dgm:pt>
    <dgm:pt modelId="{AE4CB52C-CB4E-4FA1-A871-BA4FBB1A155C}">
      <dgm:prSet phldrT="[Texto]"/>
      <dgm:spPr/>
      <dgm:t>
        <a:bodyPr/>
        <a:lstStyle/>
        <a:p>
          <a:r>
            <a:rPr lang="pt-BR" b="1" dirty="0" smtClean="0"/>
            <a:t>Natureza Antecipada</a:t>
          </a:r>
          <a:endParaRPr lang="pt-BR" b="1" dirty="0"/>
        </a:p>
      </dgm:t>
    </dgm:pt>
    <dgm:pt modelId="{0D83DE4B-F98E-405B-8956-25621682601E}" type="parTrans" cxnId="{59E4A533-CCED-41F0-9B23-C333044841BA}">
      <dgm:prSet/>
      <dgm:spPr/>
      <dgm:t>
        <a:bodyPr/>
        <a:lstStyle/>
        <a:p>
          <a:endParaRPr lang="pt-BR" b="1"/>
        </a:p>
      </dgm:t>
    </dgm:pt>
    <dgm:pt modelId="{8014A304-4F7D-41EB-AD62-0F0FC4E58B81}" type="sibTrans" cxnId="{59E4A533-CCED-41F0-9B23-C333044841BA}">
      <dgm:prSet/>
      <dgm:spPr/>
      <dgm:t>
        <a:bodyPr/>
        <a:lstStyle/>
        <a:p>
          <a:endParaRPr lang="pt-BR" b="1"/>
        </a:p>
      </dgm:t>
    </dgm:pt>
    <dgm:pt modelId="{AAF81090-382B-4E58-A557-816BB363A8A0}">
      <dgm:prSet phldrT="[Texto]"/>
      <dgm:spPr/>
      <dgm:t>
        <a:bodyPr/>
        <a:lstStyle/>
        <a:p>
          <a:r>
            <a:rPr lang="pt-BR" b="1" dirty="0" smtClean="0"/>
            <a:t>Tutela Provisória de Evidência</a:t>
          </a:r>
          <a:endParaRPr lang="pt-BR" b="1" dirty="0"/>
        </a:p>
      </dgm:t>
    </dgm:pt>
    <dgm:pt modelId="{409178AA-C12A-4285-9E74-E4B589B02E60}" type="parTrans" cxnId="{C1A16186-FDD2-42A8-A265-27CD0BEE4BEC}">
      <dgm:prSet/>
      <dgm:spPr/>
      <dgm:t>
        <a:bodyPr/>
        <a:lstStyle/>
        <a:p>
          <a:endParaRPr lang="pt-BR" b="1"/>
        </a:p>
      </dgm:t>
    </dgm:pt>
    <dgm:pt modelId="{13250DB5-5B82-43CF-8386-A4CC95F0A11B}" type="sibTrans" cxnId="{C1A16186-FDD2-42A8-A265-27CD0BEE4BEC}">
      <dgm:prSet/>
      <dgm:spPr/>
      <dgm:t>
        <a:bodyPr/>
        <a:lstStyle/>
        <a:p>
          <a:endParaRPr lang="pt-BR" b="1"/>
        </a:p>
      </dgm:t>
    </dgm:pt>
    <dgm:pt modelId="{6BC67C77-6D93-4509-8B5D-7ACCDD6463F4}" type="pres">
      <dgm:prSet presAssocID="{6D131DAF-3E3B-401E-9C68-12F4B70AEF7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5B743A7-6E4F-4F4A-A3F5-9DDB620C4D91}" type="pres">
      <dgm:prSet presAssocID="{6D131DAF-3E3B-401E-9C68-12F4B70AEF78}" presName="hierFlow" presStyleCnt="0"/>
      <dgm:spPr/>
    </dgm:pt>
    <dgm:pt modelId="{30838E51-3694-4C8C-9154-D13C0E67665C}" type="pres">
      <dgm:prSet presAssocID="{6D131DAF-3E3B-401E-9C68-12F4B70AEF7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4292AD79-7595-4B91-B6FE-B9EA453C3658}" type="pres">
      <dgm:prSet presAssocID="{68448E5C-AC30-40E6-8EE0-D3D03A526AE2}" presName="Name14" presStyleCnt="0"/>
      <dgm:spPr/>
    </dgm:pt>
    <dgm:pt modelId="{52BD185A-CC0E-4FF6-995C-3BA528B9F3D2}" type="pres">
      <dgm:prSet presAssocID="{68448E5C-AC30-40E6-8EE0-D3D03A526AE2}" presName="level1Shape" presStyleLbl="node0" presStyleIdx="0" presStyleCnt="1">
        <dgm:presLayoutVars>
          <dgm:chPref val="3"/>
        </dgm:presLayoutVars>
      </dgm:prSet>
      <dgm:spPr/>
    </dgm:pt>
    <dgm:pt modelId="{5218EE73-4557-4093-B7BB-A50B91736AFF}" type="pres">
      <dgm:prSet presAssocID="{68448E5C-AC30-40E6-8EE0-D3D03A526AE2}" presName="hierChild2" presStyleCnt="0"/>
      <dgm:spPr/>
    </dgm:pt>
    <dgm:pt modelId="{F821A8DE-7DB3-4D8D-9FC3-155CEDE9BFC9}" type="pres">
      <dgm:prSet presAssocID="{1E895437-2EA2-48B6-AE05-87D16DD2ADBD}" presName="Name19" presStyleLbl="parChTrans1D2" presStyleIdx="0" presStyleCnt="2"/>
      <dgm:spPr/>
    </dgm:pt>
    <dgm:pt modelId="{6DD8092A-287F-4DE2-A74E-47CD13B8159F}" type="pres">
      <dgm:prSet presAssocID="{B2496492-1948-4478-AD59-A3AE801F2050}" presName="Name21" presStyleCnt="0"/>
      <dgm:spPr/>
    </dgm:pt>
    <dgm:pt modelId="{1F7DF602-78B8-4CD6-852F-0D8D3268E02C}" type="pres">
      <dgm:prSet presAssocID="{B2496492-1948-4478-AD59-A3AE801F2050}" presName="level2Shape" presStyleLbl="node2" presStyleIdx="0" presStyleCnt="2"/>
      <dgm:spPr/>
    </dgm:pt>
    <dgm:pt modelId="{D45A4E53-5FAE-4B77-AF1C-8C240E795795}" type="pres">
      <dgm:prSet presAssocID="{B2496492-1948-4478-AD59-A3AE801F2050}" presName="hierChild3" presStyleCnt="0"/>
      <dgm:spPr/>
    </dgm:pt>
    <dgm:pt modelId="{8749A8FD-E321-4F96-90DC-695DF4997BD4}" type="pres">
      <dgm:prSet presAssocID="{FC026FA4-6C93-42B6-95A4-DEA796BBC37D}" presName="Name19" presStyleLbl="parChTrans1D3" presStyleIdx="0" presStyleCnt="2"/>
      <dgm:spPr/>
    </dgm:pt>
    <dgm:pt modelId="{9EC266A2-CEFB-4250-A00E-2671B883DE98}" type="pres">
      <dgm:prSet presAssocID="{43275528-8D95-44CA-AC83-D0B7D35A62FD}" presName="Name21" presStyleCnt="0"/>
      <dgm:spPr/>
    </dgm:pt>
    <dgm:pt modelId="{59663BA9-AD2C-4447-9EFB-30A77BFB910F}" type="pres">
      <dgm:prSet presAssocID="{43275528-8D95-44CA-AC83-D0B7D35A62FD}" presName="level2Shape" presStyleLbl="node3" presStyleIdx="0" presStyleCnt="2"/>
      <dgm:spPr/>
    </dgm:pt>
    <dgm:pt modelId="{F2811C0D-9616-4D8C-A4F7-D3EB53821B72}" type="pres">
      <dgm:prSet presAssocID="{43275528-8D95-44CA-AC83-D0B7D35A62FD}" presName="hierChild3" presStyleCnt="0"/>
      <dgm:spPr/>
    </dgm:pt>
    <dgm:pt modelId="{B8B6F27A-2853-4A3F-B572-7F2843F8F678}" type="pres">
      <dgm:prSet presAssocID="{0D83DE4B-F98E-405B-8956-25621682601E}" presName="Name19" presStyleLbl="parChTrans1D3" presStyleIdx="1" presStyleCnt="2"/>
      <dgm:spPr/>
    </dgm:pt>
    <dgm:pt modelId="{97144205-8470-4235-BBAF-269F3544C6EC}" type="pres">
      <dgm:prSet presAssocID="{AE4CB52C-CB4E-4FA1-A871-BA4FBB1A155C}" presName="Name21" presStyleCnt="0"/>
      <dgm:spPr/>
    </dgm:pt>
    <dgm:pt modelId="{CFC5A17C-1420-490C-A295-DF1F9280480C}" type="pres">
      <dgm:prSet presAssocID="{AE4CB52C-CB4E-4FA1-A871-BA4FBB1A155C}" presName="level2Shape" presStyleLbl="node3" presStyleIdx="1" presStyleCnt="2"/>
      <dgm:spPr/>
    </dgm:pt>
    <dgm:pt modelId="{00388029-A5AE-42F4-ACD0-75A98D626FD4}" type="pres">
      <dgm:prSet presAssocID="{AE4CB52C-CB4E-4FA1-A871-BA4FBB1A155C}" presName="hierChild3" presStyleCnt="0"/>
      <dgm:spPr/>
    </dgm:pt>
    <dgm:pt modelId="{00D1ECB2-42AD-403A-9FE7-C0F92D8D07C1}" type="pres">
      <dgm:prSet presAssocID="{409178AA-C12A-4285-9E74-E4B589B02E60}" presName="Name19" presStyleLbl="parChTrans1D2" presStyleIdx="1" presStyleCnt="2"/>
      <dgm:spPr/>
    </dgm:pt>
    <dgm:pt modelId="{DECBD2E9-CECD-4A2F-8944-927AECC3F1AA}" type="pres">
      <dgm:prSet presAssocID="{AAF81090-382B-4E58-A557-816BB363A8A0}" presName="Name21" presStyleCnt="0"/>
      <dgm:spPr/>
    </dgm:pt>
    <dgm:pt modelId="{A7989400-7E58-4941-84FA-36E04A7F8B22}" type="pres">
      <dgm:prSet presAssocID="{AAF81090-382B-4E58-A557-816BB363A8A0}" presName="level2Shape" presStyleLbl="node2" presStyleIdx="1" presStyleCnt="2"/>
      <dgm:spPr/>
    </dgm:pt>
    <dgm:pt modelId="{71B9E5FF-ADC9-4C41-AD46-48E485F0C2C5}" type="pres">
      <dgm:prSet presAssocID="{AAF81090-382B-4E58-A557-816BB363A8A0}" presName="hierChild3" presStyleCnt="0"/>
      <dgm:spPr/>
    </dgm:pt>
    <dgm:pt modelId="{5174A330-2AC1-4F6B-8000-17C4C58C6ED1}" type="pres">
      <dgm:prSet presAssocID="{6D131DAF-3E3B-401E-9C68-12F4B70AEF78}" presName="bgShapesFlow" presStyleCnt="0"/>
      <dgm:spPr/>
    </dgm:pt>
  </dgm:ptLst>
  <dgm:cxnLst>
    <dgm:cxn modelId="{E9335E2D-DAE0-46B3-9045-27D19E46D4D2}" srcId="{68448E5C-AC30-40E6-8EE0-D3D03A526AE2}" destId="{B2496492-1948-4478-AD59-A3AE801F2050}" srcOrd="0" destOrd="0" parTransId="{1E895437-2EA2-48B6-AE05-87D16DD2ADBD}" sibTransId="{10D030C3-8E0D-49D6-92B9-EBF300AE83C5}"/>
    <dgm:cxn modelId="{81EC3AD0-6CF7-43AF-AC99-2014D79F2CB4}" type="presOf" srcId="{AAF81090-382B-4E58-A557-816BB363A8A0}" destId="{A7989400-7E58-4941-84FA-36E04A7F8B22}" srcOrd="0" destOrd="0" presId="urn:microsoft.com/office/officeart/2005/8/layout/hierarchy6"/>
    <dgm:cxn modelId="{36E46F5C-8CE7-484E-B488-AE52EBA6CD6D}" type="presOf" srcId="{43275528-8D95-44CA-AC83-D0B7D35A62FD}" destId="{59663BA9-AD2C-4447-9EFB-30A77BFB910F}" srcOrd="0" destOrd="0" presId="urn:microsoft.com/office/officeart/2005/8/layout/hierarchy6"/>
    <dgm:cxn modelId="{D5BE590A-AF4F-463C-BF5C-02F68223FCA0}" type="presOf" srcId="{AE4CB52C-CB4E-4FA1-A871-BA4FBB1A155C}" destId="{CFC5A17C-1420-490C-A295-DF1F9280480C}" srcOrd="0" destOrd="0" presId="urn:microsoft.com/office/officeart/2005/8/layout/hierarchy6"/>
    <dgm:cxn modelId="{59E4A533-CCED-41F0-9B23-C333044841BA}" srcId="{B2496492-1948-4478-AD59-A3AE801F2050}" destId="{AE4CB52C-CB4E-4FA1-A871-BA4FBB1A155C}" srcOrd="1" destOrd="0" parTransId="{0D83DE4B-F98E-405B-8956-25621682601E}" sibTransId="{8014A304-4F7D-41EB-AD62-0F0FC4E58B81}"/>
    <dgm:cxn modelId="{31E1AF6B-F1EA-4E5D-BDF9-30B265D0328B}" type="presOf" srcId="{68448E5C-AC30-40E6-8EE0-D3D03A526AE2}" destId="{52BD185A-CC0E-4FF6-995C-3BA528B9F3D2}" srcOrd="0" destOrd="0" presId="urn:microsoft.com/office/officeart/2005/8/layout/hierarchy6"/>
    <dgm:cxn modelId="{E19D586D-7E87-477F-9899-ACAFAE7ECE93}" type="presOf" srcId="{B2496492-1948-4478-AD59-A3AE801F2050}" destId="{1F7DF602-78B8-4CD6-852F-0D8D3268E02C}" srcOrd="0" destOrd="0" presId="urn:microsoft.com/office/officeart/2005/8/layout/hierarchy6"/>
    <dgm:cxn modelId="{4124B365-B506-413B-98B3-F2586B034D12}" type="presOf" srcId="{6D131DAF-3E3B-401E-9C68-12F4B70AEF78}" destId="{6BC67C77-6D93-4509-8B5D-7ACCDD6463F4}" srcOrd="0" destOrd="0" presId="urn:microsoft.com/office/officeart/2005/8/layout/hierarchy6"/>
    <dgm:cxn modelId="{EC1F3099-9284-4674-B73B-70A84B9E7BAB}" type="presOf" srcId="{0D83DE4B-F98E-405B-8956-25621682601E}" destId="{B8B6F27A-2853-4A3F-B572-7F2843F8F678}" srcOrd="0" destOrd="0" presId="urn:microsoft.com/office/officeart/2005/8/layout/hierarchy6"/>
    <dgm:cxn modelId="{2787F99B-183A-4496-857B-C3CACD321AC4}" type="presOf" srcId="{1E895437-2EA2-48B6-AE05-87D16DD2ADBD}" destId="{F821A8DE-7DB3-4D8D-9FC3-155CEDE9BFC9}" srcOrd="0" destOrd="0" presId="urn:microsoft.com/office/officeart/2005/8/layout/hierarchy6"/>
    <dgm:cxn modelId="{8452AFED-A7C9-4E01-BFD5-B890092D2613}" srcId="{6D131DAF-3E3B-401E-9C68-12F4B70AEF78}" destId="{68448E5C-AC30-40E6-8EE0-D3D03A526AE2}" srcOrd="0" destOrd="0" parTransId="{83AFCB0F-74E0-49EF-A14F-AA99F64A6BCE}" sibTransId="{1F569F20-99C5-49F4-AC38-B4390BF2F959}"/>
    <dgm:cxn modelId="{C1A16186-FDD2-42A8-A265-27CD0BEE4BEC}" srcId="{68448E5C-AC30-40E6-8EE0-D3D03A526AE2}" destId="{AAF81090-382B-4E58-A557-816BB363A8A0}" srcOrd="1" destOrd="0" parTransId="{409178AA-C12A-4285-9E74-E4B589B02E60}" sibTransId="{13250DB5-5B82-43CF-8386-A4CC95F0A11B}"/>
    <dgm:cxn modelId="{B0E59ECB-02DB-4B0F-8417-8287B4F8B164}" srcId="{B2496492-1948-4478-AD59-A3AE801F2050}" destId="{43275528-8D95-44CA-AC83-D0B7D35A62FD}" srcOrd="0" destOrd="0" parTransId="{FC026FA4-6C93-42B6-95A4-DEA796BBC37D}" sibTransId="{0651644A-9F11-48C5-94B8-9A68B98236B7}"/>
    <dgm:cxn modelId="{0B9D607B-70F6-4573-AA31-7B7E233A1B87}" type="presOf" srcId="{409178AA-C12A-4285-9E74-E4B589B02E60}" destId="{00D1ECB2-42AD-403A-9FE7-C0F92D8D07C1}" srcOrd="0" destOrd="0" presId="urn:microsoft.com/office/officeart/2005/8/layout/hierarchy6"/>
    <dgm:cxn modelId="{498EA2D2-E60D-450A-96D3-B9F399E15EB3}" type="presOf" srcId="{FC026FA4-6C93-42B6-95A4-DEA796BBC37D}" destId="{8749A8FD-E321-4F96-90DC-695DF4997BD4}" srcOrd="0" destOrd="0" presId="urn:microsoft.com/office/officeart/2005/8/layout/hierarchy6"/>
    <dgm:cxn modelId="{1D8DF811-344F-457A-90C7-5D12C8A22D9E}" type="presParOf" srcId="{6BC67C77-6D93-4509-8B5D-7ACCDD6463F4}" destId="{15B743A7-6E4F-4F4A-A3F5-9DDB620C4D91}" srcOrd="0" destOrd="0" presId="urn:microsoft.com/office/officeart/2005/8/layout/hierarchy6"/>
    <dgm:cxn modelId="{D3BA03EA-0CA8-4758-AE3F-364594A3A1CC}" type="presParOf" srcId="{15B743A7-6E4F-4F4A-A3F5-9DDB620C4D91}" destId="{30838E51-3694-4C8C-9154-D13C0E67665C}" srcOrd="0" destOrd="0" presId="urn:microsoft.com/office/officeart/2005/8/layout/hierarchy6"/>
    <dgm:cxn modelId="{E3933770-D1C3-4D91-88B2-E859E4451A75}" type="presParOf" srcId="{30838E51-3694-4C8C-9154-D13C0E67665C}" destId="{4292AD79-7595-4B91-B6FE-B9EA453C3658}" srcOrd="0" destOrd="0" presId="urn:microsoft.com/office/officeart/2005/8/layout/hierarchy6"/>
    <dgm:cxn modelId="{4AA7845E-3909-484A-98A1-AA7566F5BE78}" type="presParOf" srcId="{4292AD79-7595-4B91-B6FE-B9EA453C3658}" destId="{52BD185A-CC0E-4FF6-995C-3BA528B9F3D2}" srcOrd="0" destOrd="0" presId="urn:microsoft.com/office/officeart/2005/8/layout/hierarchy6"/>
    <dgm:cxn modelId="{094DD4F3-1372-4E47-8C83-D308BC818E71}" type="presParOf" srcId="{4292AD79-7595-4B91-B6FE-B9EA453C3658}" destId="{5218EE73-4557-4093-B7BB-A50B91736AFF}" srcOrd="1" destOrd="0" presId="urn:microsoft.com/office/officeart/2005/8/layout/hierarchy6"/>
    <dgm:cxn modelId="{F1E28439-9DBC-448F-AEDE-D71460AAC34A}" type="presParOf" srcId="{5218EE73-4557-4093-B7BB-A50B91736AFF}" destId="{F821A8DE-7DB3-4D8D-9FC3-155CEDE9BFC9}" srcOrd="0" destOrd="0" presId="urn:microsoft.com/office/officeart/2005/8/layout/hierarchy6"/>
    <dgm:cxn modelId="{A2F4BE11-29CB-4EF5-A5C5-3F8F91956F78}" type="presParOf" srcId="{5218EE73-4557-4093-B7BB-A50B91736AFF}" destId="{6DD8092A-287F-4DE2-A74E-47CD13B8159F}" srcOrd="1" destOrd="0" presId="urn:microsoft.com/office/officeart/2005/8/layout/hierarchy6"/>
    <dgm:cxn modelId="{3A73925B-100A-40FF-81E8-4B4BADE23639}" type="presParOf" srcId="{6DD8092A-287F-4DE2-A74E-47CD13B8159F}" destId="{1F7DF602-78B8-4CD6-852F-0D8D3268E02C}" srcOrd="0" destOrd="0" presId="urn:microsoft.com/office/officeart/2005/8/layout/hierarchy6"/>
    <dgm:cxn modelId="{91910507-E4BA-407A-BAE1-BB8F325E9B14}" type="presParOf" srcId="{6DD8092A-287F-4DE2-A74E-47CD13B8159F}" destId="{D45A4E53-5FAE-4B77-AF1C-8C240E795795}" srcOrd="1" destOrd="0" presId="urn:microsoft.com/office/officeart/2005/8/layout/hierarchy6"/>
    <dgm:cxn modelId="{40FB76AB-4D99-46B4-84DC-6D117C5FD272}" type="presParOf" srcId="{D45A4E53-5FAE-4B77-AF1C-8C240E795795}" destId="{8749A8FD-E321-4F96-90DC-695DF4997BD4}" srcOrd="0" destOrd="0" presId="urn:microsoft.com/office/officeart/2005/8/layout/hierarchy6"/>
    <dgm:cxn modelId="{E934D066-C120-4E3C-BBB6-6354A4CE02F2}" type="presParOf" srcId="{D45A4E53-5FAE-4B77-AF1C-8C240E795795}" destId="{9EC266A2-CEFB-4250-A00E-2671B883DE98}" srcOrd="1" destOrd="0" presId="urn:microsoft.com/office/officeart/2005/8/layout/hierarchy6"/>
    <dgm:cxn modelId="{7A2E2D17-4728-4E16-81CA-09BF13B97C32}" type="presParOf" srcId="{9EC266A2-CEFB-4250-A00E-2671B883DE98}" destId="{59663BA9-AD2C-4447-9EFB-30A77BFB910F}" srcOrd="0" destOrd="0" presId="urn:microsoft.com/office/officeart/2005/8/layout/hierarchy6"/>
    <dgm:cxn modelId="{4A4FFB26-AF17-4E04-B5DE-9C1E42F05894}" type="presParOf" srcId="{9EC266A2-CEFB-4250-A00E-2671B883DE98}" destId="{F2811C0D-9616-4D8C-A4F7-D3EB53821B72}" srcOrd="1" destOrd="0" presId="urn:microsoft.com/office/officeart/2005/8/layout/hierarchy6"/>
    <dgm:cxn modelId="{2ADF44A6-44F9-40C3-AC89-B02E81816385}" type="presParOf" srcId="{D45A4E53-5FAE-4B77-AF1C-8C240E795795}" destId="{B8B6F27A-2853-4A3F-B572-7F2843F8F678}" srcOrd="2" destOrd="0" presId="urn:microsoft.com/office/officeart/2005/8/layout/hierarchy6"/>
    <dgm:cxn modelId="{2490793C-BF95-4502-8F5D-DF557CCB6186}" type="presParOf" srcId="{D45A4E53-5FAE-4B77-AF1C-8C240E795795}" destId="{97144205-8470-4235-BBAF-269F3544C6EC}" srcOrd="3" destOrd="0" presId="urn:microsoft.com/office/officeart/2005/8/layout/hierarchy6"/>
    <dgm:cxn modelId="{1F9CD383-BD65-467C-8F81-B6372EB7C4D8}" type="presParOf" srcId="{97144205-8470-4235-BBAF-269F3544C6EC}" destId="{CFC5A17C-1420-490C-A295-DF1F9280480C}" srcOrd="0" destOrd="0" presId="urn:microsoft.com/office/officeart/2005/8/layout/hierarchy6"/>
    <dgm:cxn modelId="{F84293BE-0738-4FE2-86B0-7A0B7FB006D8}" type="presParOf" srcId="{97144205-8470-4235-BBAF-269F3544C6EC}" destId="{00388029-A5AE-42F4-ACD0-75A98D626FD4}" srcOrd="1" destOrd="0" presId="urn:microsoft.com/office/officeart/2005/8/layout/hierarchy6"/>
    <dgm:cxn modelId="{3E68683D-2744-46EF-9AA6-D82F678C312F}" type="presParOf" srcId="{5218EE73-4557-4093-B7BB-A50B91736AFF}" destId="{00D1ECB2-42AD-403A-9FE7-C0F92D8D07C1}" srcOrd="2" destOrd="0" presId="urn:microsoft.com/office/officeart/2005/8/layout/hierarchy6"/>
    <dgm:cxn modelId="{A82B7408-9197-45D4-A402-1D95AA789899}" type="presParOf" srcId="{5218EE73-4557-4093-B7BB-A50B91736AFF}" destId="{DECBD2E9-CECD-4A2F-8944-927AECC3F1AA}" srcOrd="3" destOrd="0" presId="urn:microsoft.com/office/officeart/2005/8/layout/hierarchy6"/>
    <dgm:cxn modelId="{64E742A7-4A0F-4004-B04C-C9FCE6E86371}" type="presParOf" srcId="{DECBD2E9-CECD-4A2F-8944-927AECC3F1AA}" destId="{A7989400-7E58-4941-84FA-36E04A7F8B22}" srcOrd="0" destOrd="0" presId="urn:microsoft.com/office/officeart/2005/8/layout/hierarchy6"/>
    <dgm:cxn modelId="{D89B6584-7A09-41F3-A11C-44B462E3FD91}" type="presParOf" srcId="{DECBD2E9-CECD-4A2F-8944-927AECC3F1AA}" destId="{71B9E5FF-ADC9-4C41-AD46-48E485F0C2C5}" srcOrd="1" destOrd="0" presId="urn:microsoft.com/office/officeart/2005/8/layout/hierarchy6"/>
    <dgm:cxn modelId="{1F2D1742-1E22-4C21-A48D-EED55B2F88E4}" type="presParOf" srcId="{6BC67C77-6D93-4509-8B5D-7ACCDD6463F4}" destId="{5174A330-2AC1-4F6B-8000-17C4C58C6ED1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4F4B2B-5EE4-4756-8581-5A214A433867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88B7455C-3C26-4F4D-9181-78864EF452DF}">
      <dgm:prSet phldrT="[Texto]"/>
      <dgm:spPr/>
      <dgm:t>
        <a:bodyPr/>
        <a:lstStyle/>
        <a:p>
          <a:r>
            <a:rPr lang="pt-BR" b="1" dirty="0" smtClean="0"/>
            <a:t>Tutelas de Urgência</a:t>
          </a:r>
          <a:endParaRPr lang="pt-BR" b="1" dirty="0"/>
        </a:p>
      </dgm:t>
    </dgm:pt>
    <dgm:pt modelId="{DBF9B602-8839-4779-93A5-3C2A1FBFDDF2}" type="parTrans" cxnId="{3AC39FD3-C671-4F51-ABF8-FCF035ACF3A6}">
      <dgm:prSet/>
      <dgm:spPr/>
      <dgm:t>
        <a:bodyPr/>
        <a:lstStyle/>
        <a:p>
          <a:endParaRPr lang="pt-BR"/>
        </a:p>
      </dgm:t>
    </dgm:pt>
    <dgm:pt modelId="{DE2F3E1D-66BF-46B8-8E6E-78677DD6E213}" type="sibTrans" cxnId="{3AC39FD3-C671-4F51-ABF8-FCF035ACF3A6}">
      <dgm:prSet/>
      <dgm:spPr/>
      <dgm:t>
        <a:bodyPr/>
        <a:lstStyle/>
        <a:p>
          <a:endParaRPr lang="pt-BR"/>
        </a:p>
      </dgm:t>
    </dgm:pt>
    <dgm:pt modelId="{24AFA6A5-6092-43FC-8F96-CAED19742C6B}">
      <dgm:prSet phldrT="[Texto]"/>
      <dgm:spPr/>
      <dgm:t>
        <a:bodyPr/>
        <a:lstStyle/>
        <a:p>
          <a:r>
            <a:rPr lang="pt-BR" b="1" dirty="0" smtClean="0"/>
            <a:t>PROBABILIDADE</a:t>
          </a:r>
          <a:br>
            <a:rPr lang="pt-BR" b="1" dirty="0" smtClean="0"/>
          </a:br>
          <a:r>
            <a:rPr lang="pt-BR" b="1" dirty="0" smtClean="0"/>
            <a:t>DO DIREITO</a:t>
          </a:r>
          <a:br>
            <a:rPr lang="pt-BR" b="1" dirty="0" smtClean="0"/>
          </a:br>
          <a:r>
            <a:rPr lang="pt-BR" b="1" dirty="0" smtClean="0"/>
            <a:t>+</a:t>
          </a:r>
        </a:p>
        <a:p>
          <a:r>
            <a:rPr lang="pt-BR" b="1" dirty="0" smtClean="0"/>
            <a:t>PERIGO NA DEMORA</a:t>
          </a:r>
          <a:endParaRPr lang="pt-BR" b="1" dirty="0"/>
        </a:p>
      </dgm:t>
    </dgm:pt>
    <dgm:pt modelId="{60226CC2-FFD4-4353-93EB-34DA5F0C013A}" type="parTrans" cxnId="{A2C583E8-6ED6-4D0C-876E-0EFFCE39688C}">
      <dgm:prSet/>
      <dgm:spPr/>
      <dgm:t>
        <a:bodyPr/>
        <a:lstStyle/>
        <a:p>
          <a:endParaRPr lang="pt-BR"/>
        </a:p>
      </dgm:t>
    </dgm:pt>
    <dgm:pt modelId="{4F874553-DD73-4173-A667-3096CD977B5E}" type="sibTrans" cxnId="{A2C583E8-6ED6-4D0C-876E-0EFFCE39688C}">
      <dgm:prSet/>
      <dgm:spPr/>
      <dgm:t>
        <a:bodyPr/>
        <a:lstStyle/>
        <a:p>
          <a:endParaRPr lang="pt-BR"/>
        </a:p>
      </dgm:t>
    </dgm:pt>
    <dgm:pt modelId="{D33F8B33-A054-4E2D-B6B2-E630527F478A}">
      <dgm:prSet phldrT="[Texto]"/>
      <dgm:spPr/>
      <dgm:t>
        <a:bodyPr/>
        <a:lstStyle/>
        <a:p>
          <a:r>
            <a:rPr lang="pt-BR" b="1" dirty="0" smtClean="0"/>
            <a:t>CAUÇÃO</a:t>
          </a:r>
          <a:br>
            <a:rPr lang="pt-BR" b="1" dirty="0" smtClean="0"/>
          </a:br>
          <a:r>
            <a:rPr lang="pt-BR" b="1" dirty="0" smtClean="0"/>
            <a:t>(dispensável)</a:t>
          </a:r>
          <a:endParaRPr lang="pt-BR" b="1" dirty="0"/>
        </a:p>
      </dgm:t>
    </dgm:pt>
    <dgm:pt modelId="{4825921F-3C54-4E9C-A30A-FDD13C4709A4}" type="parTrans" cxnId="{EA7F3DD8-0306-4135-A44F-8AB9B26AFA75}">
      <dgm:prSet/>
      <dgm:spPr/>
      <dgm:t>
        <a:bodyPr/>
        <a:lstStyle/>
        <a:p>
          <a:endParaRPr lang="pt-BR"/>
        </a:p>
      </dgm:t>
    </dgm:pt>
    <dgm:pt modelId="{B642CF8D-8AFF-4AB4-B4A0-8E02CD36569A}" type="sibTrans" cxnId="{EA7F3DD8-0306-4135-A44F-8AB9B26AFA75}">
      <dgm:prSet/>
      <dgm:spPr/>
      <dgm:t>
        <a:bodyPr/>
        <a:lstStyle/>
        <a:p>
          <a:endParaRPr lang="pt-BR"/>
        </a:p>
      </dgm:t>
    </dgm:pt>
    <dgm:pt modelId="{3ABD9285-E2AF-4E7D-A235-D750EC914CDC}">
      <dgm:prSet/>
      <dgm:spPr/>
      <dgm:t>
        <a:bodyPr/>
        <a:lstStyle/>
        <a:p>
          <a:r>
            <a:rPr lang="pt-BR" b="1" dirty="0" smtClean="0"/>
            <a:t>CAUTELAR E ROL EXEMPLIFICATIVO</a:t>
          </a:r>
          <a:endParaRPr lang="pt-BR" b="1" dirty="0"/>
        </a:p>
      </dgm:t>
    </dgm:pt>
    <dgm:pt modelId="{77E3BF5C-CAD8-4B8D-8E9A-67F4CB72CDD1}" type="parTrans" cxnId="{280936F8-8FCB-4592-8F9B-06B633A5394D}">
      <dgm:prSet/>
      <dgm:spPr/>
      <dgm:t>
        <a:bodyPr/>
        <a:lstStyle/>
        <a:p>
          <a:endParaRPr lang="pt-BR"/>
        </a:p>
      </dgm:t>
    </dgm:pt>
    <dgm:pt modelId="{4544C5F5-3A8D-4A0E-8657-6A2A1CA8B0E6}" type="sibTrans" cxnId="{280936F8-8FCB-4592-8F9B-06B633A5394D}">
      <dgm:prSet/>
      <dgm:spPr/>
      <dgm:t>
        <a:bodyPr/>
        <a:lstStyle/>
        <a:p>
          <a:endParaRPr lang="pt-BR"/>
        </a:p>
      </dgm:t>
    </dgm:pt>
    <dgm:pt modelId="{82CFF7A2-5C22-4D3C-A4A1-153376E72467}">
      <dgm:prSet/>
      <dgm:spPr/>
      <dgm:t>
        <a:bodyPr/>
        <a:lstStyle/>
        <a:p>
          <a:r>
            <a:rPr lang="pt-BR" b="1" dirty="0" smtClean="0"/>
            <a:t>RESPONSABILIDADE PROCESSUAL</a:t>
          </a:r>
          <a:br>
            <a:rPr lang="pt-BR" b="1" dirty="0" smtClean="0"/>
          </a:br>
          <a:r>
            <a:rPr lang="pt-BR" b="1" dirty="0" smtClean="0"/>
            <a:t>+</a:t>
          </a:r>
          <a:br>
            <a:rPr lang="pt-BR" b="1" dirty="0" smtClean="0"/>
          </a:br>
          <a:r>
            <a:rPr lang="pt-BR" b="1" dirty="0" smtClean="0"/>
            <a:t>RESPONSABILIDADE </a:t>
          </a:r>
          <a:br>
            <a:rPr lang="pt-BR" b="1" dirty="0" smtClean="0"/>
          </a:br>
          <a:r>
            <a:rPr lang="pt-BR" b="1" dirty="0" smtClean="0"/>
            <a:t>PELOS DANOS</a:t>
          </a:r>
          <a:endParaRPr lang="pt-BR" b="1" dirty="0"/>
        </a:p>
      </dgm:t>
    </dgm:pt>
    <dgm:pt modelId="{D6564E49-D984-4946-A355-80F71BF036FB}" type="parTrans" cxnId="{52C77A16-9C6E-4404-8F1F-F38B194B378D}">
      <dgm:prSet/>
      <dgm:spPr/>
      <dgm:t>
        <a:bodyPr/>
        <a:lstStyle/>
        <a:p>
          <a:endParaRPr lang="pt-BR"/>
        </a:p>
      </dgm:t>
    </dgm:pt>
    <dgm:pt modelId="{2BBCA6E6-E711-49E1-ADAF-EFD112DE6E70}" type="sibTrans" cxnId="{52C77A16-9C6E-4404-8F1F-F38B194B378D}">
      <dgm:prSet/>
      <dgm:spPr/>
      <dgm:t>
        <a:bodyPr/>
        <a:lstStyle/>
        <a:p>
          <a:endParaRPr lang="pt-BR"/>
        </a:p>
      </dgm:t>
    </dgm:pt>
    <dgm:pt modelId="{17074AFD-3117-40D2-BDF5-02B1A38A1F12}" type="pres">
      <dgm:prSet presAssocID="{184F4B2B-5EE4-4756-8581-5A214A43386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27B023C-F9BC-42BE-8A16-45F74A58A9E8}" type="pres">
      <dgm:prSet presAssocID="{88B7455C-3C26-4F4D-9181-78864EF452DF}" presName="roof" presStyleLbl="dkBgShp" presStyleIdx="0" presStyleCnt="2" custLinFactNeighborX="0" custLinFactNeighborY="14"/>
      <dgm:spPr/>
      <dgm:t>
        <a:bodyPr/>
        <a:lstStyle/>
        <a:p>
          <a:endParaRPr lang="pt-BR"/>
        </a:p>
      </dgm:t>
    </dgm:pt>
    <dgm:pt modelId="{3DE6F89B-71D5-4B40-9576-102A5AAB4B06}" type="pres">
      <dgm:prSet presAssocID="{88B7455C-3C26-4F4D-9181-78864EF452DF}" presName="pillars" presStyleCnt="0"/>
      <dgm:spPr/>
      <dgm:t>
        <a:bodyPr/>
        <a:lstStyle/>
        <a:p>
          <a:endParaRPr lang="pt-BR"/>
        </a:p>
      </dgm:t>
    </dgm:pt>
    <dgm:pt modelId="{CDED1C65-5A71-49B3-888E-75CDECA53136}" type="pres">
      <dgm:prSet presAssocID="{88B7455C-3C26-4F4D-9181-78864EF452DF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58FC2A5-F600-4A2A-B234-C4D9AA5F6D2D}" type="pres">
      <dgm:prSet presAssocID="{D33F8B33-A054-4E2D-B6B2-E630527F478A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E12E5E5-6B3A-4F04-A13E-DD49B562784F}" type="pres">
      <dgm:prSet presAssocID="{3ABD9285-E2AF-4E7D-A235-D750EC914CDC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3C619AB-7B55-4C13-BFF0-A838BE111359}" type="pres">
      <dgm:prSet presAssocID="{82CFF7A2-5C22-4D3C-A4A1-153376E72467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34F79C9-9D78-47DC-8A3B-0F76999E9FC1}" type="pres">
      <dgm:prSet presAssocID="{88B7455C-3C26-4F4D-9181-78864EF452DF}" presName="base" presStyleLbl="dkBgShp" presStyleIdx="1" presStyleCnt="2"/>
      <dgm:spPr/>
      <dgm:t>
        <a:bodyPr/>
        <a:lstStyle/>
        <a:p>
          <a:endParaRPr lang="pt-BR"/>
        </a:p>
      </dgm:t>
    </dgm:pt>
  </dgm:ptLst>
  <dgm:cxnLst>
    <dgm:cxn modelId="{1CD61B1C-B039-42A4-994A-4E740DFF1FE9}" type="presOf" srcId="{184F4B2B-5EE4-4756-8581-5A214A433867}" destId="{17074AFD-3117-40D2-BDF5-02B1A38A1F12}" srcOrd="0" destOrd="0" presId="urn:microsoft.com/office/officeart/2005/8/layout/hList3"/>
    <dgm:cxn modelId="{F10D6668-0156-4579-B8D2-A35376F29AB1}" type="presOf" srcId="{88B7455C-3C26-4F4D-9181-78864EF452DF}" destId="{727B023C-F9BC-42BE-8A16-45F74A58A9E8}" srcOrd="0" destOrd="0" presId="urn:microsoft.com/office/officeart/2005/8/layout/hList3"/>
    <dgm:cxn modelId="{BCC86721-5108-4F94-8368-FB2E2EA38EFF}" type="presOf" srcId="{3ABD9285-E2AF-4E7D-A235-D750EC914CDC}" destId="{EE12E5E5-6B3A-4F04-A13E-DD49B562784F}" srcOrd="0" destOrd="0" presId="urn:microsoft.com/office/officeart/2005/8/layout/hList3"/>
    <dgm:cxn modelId="{280936F8-8FCB-4592-8F9B-06B633A5394D}" srcId="{88B7455C-3C26-4F4D-9181-78864EF452DF}" destId="{3ABD9285-E2AF-4E7D-A235-D750EC914CDC}" srcOrd="2" destOrd="0" parTransId="{77E3BF5C-CAD8-4B8D-8E9A-67F4CB72CDD1}" sibTransId="{4544C5F5-3A8D-4A0E-8657-6A2A1CA8B0E6}"/>
    <dgm:cxn modelId="{A8D11D31-C8C8-4477-A25F-F087E353D870}" type="presOf" srcId="{24AFA6A5-6092-43FC-8F96-CAED19742C6B}" destId="{CDED1C65-5A71-49B3-888E-75CDECA53136}" srcOrd="0" destOrd="0" presId="urn:microsoft.com/office/officeart/2005/8/layout/hList3"/>
    <dgm:cxn modelId="{EA7F3DD8-0306-4135-A44F-8AB9B26AFA75}" srcId="{88B7455C-3C26-4F4D-9181-78864EF452DF}" destId="{D33F8B33-A054-4E2D-B6B2-E630527F478A}" srcOrd="1" destOrd="0" parTransId="{4825921F-3C54-4E9C-A30A-FDD13C4709A4}" sibTransId="{B642CF8D-8AFF-4AB4-B4A0-8E02CD36569A}"/>
    <dgm:cxn modelId="{52C77A16-9C6E-4404-8F1F-F38B194B378D}" srcId="{88B7455C-3C26-4F4D-9181-78864EF452DF}" destId="{82CFF7A2-5C22-4D3C-A4A1-153376E72467}" srcOrd="3" destOrd="0" parTransId="{D6564E49-D984-4946-A355-80F71BF036FB}" sibTransId="{2BBCA6E6-E711-49E1-ADAF-EFD112DE6E70}"/>
    <dgm:cxn modelId="{8E56581E-C6CC-4022-8112-3891CD79A9FE}" type="presOf" srcId="{82CFF7A2-5C22-4D3C-A4A1-153376E72467}" destId="{F3C619AB-7B55-4C13-BFF0-A838BE111359}" srcOrd="0" destOrd="0" presId="urn:microsoft.com/office/officeart/2005/8/layout/hList3"/>
    <dgm:cxn modelId="{3AC39FD3-C671-4F51-ABF8-FCF035ACF3A6}" srcId="{184F4B2B-5EE4-4756-8581-5A214A433867}" destId="{88B7455C-3C26-4F4D-9181-78864EF452DF}" srcOrd="0" destOrd="0" parTransId="{DBF9B602-8839-4779-93A5-3C2A1FBFDDF2}" sibTransId="{DE2F3E1D-66BF-46B8-8E6E-78677DD6E213}"/>
    <dgm:cxn modelId="{AE79AC60-2535-4226-8C67-D04634A678E7}" type="presOf" srcId="{D33F8B33-A054-4E2D-B6B2-E630527F478A}" destId="{858FC2A5-F600-4A2A-B234-C4D9AA5F6D2D}" srcOrd="0" destOrd="0" presId="urn:microsoft.com/office/officeart/2005/8/layout/hList3"/>
    <dgm:cxn modelId="{A2C583E8-6ED6-4D0C-876E-0EFFCE39688C}" srcId="{88B7455C-3C26-4F4D-9181-78864EF452DF}" destId="{24AFA6A5-6092-43FC-8F96-CAED19742C6B}" srcOrd="0" destOrd="0" parTransId="{60226CC2-FFD4-4353-93EB-34DA5F0C013A}" sibTransId="{4F874553-DD73-4173-A667-3096CD977B5E}"/>
    <dgm:cxn modelId="{23A9E105-D420-4F18-9E38-C7FA8A351C9C}" type="presParOf" srcId="{17074AFD-3117-40D2-BDF5-02B1A38A1F12}" destId="{727B023C-F9BC-42BE-8A16-45F74A58A9E8}" srcOrd="0" destOrd="0" presId="urn:microsoft.com/office/officeart/2005/8/layout/hList3"/>
    <dgm:cxn modelId="{F72C309A-F9AE-4B11-A4F3-E9A14C572DDC}" type="presParOf" srcId="{17074AFD-3117-40D2-BDF5-02B1A38A1F12}" destId="{3DE6F89B-71D5-4B40-9576-102A5AAB4B06}" srcOrd="1" destOrd="0" presId="urn:microsoft.com/office/officeart/2005/8/layout/hList3"/>
    <dgm:cxn modelId="{4BAE6D50-F949-4BF7-955E-E3D469031D76}" type="presParOf" srcId="{3DE6F89B-71D5-4B40-9576-102A5AAB4B06}" destId="{CDED1C65-5A71-49B3-888E-75CDECA53136}" srcOrd="0" destOrd="0" presId="urn:microsoft.com/office/officeart/2005/8/layout/hList3"/>
    <dgm:cxn modelId="{DDAAB35F-64A4-488C-90A2-E2C6D7D30405}" type="presParOf" srcId="{3DE6F89B-71D5-4B40-9576-102A5AAB4B06}" destId="{858FC2A5-F600-4A2A-B234-C4D9AA5F6D2D}" srcOrd="1" destOrd="0" presId="urn:microsoft.com/office/officeart/2005/8/layout/hList3"/>
    <dgm:cxn modelId="{1537B050-297B-4A7D-99BE-587661369A06}" type="presParOf" srcId="{3DE6F89B-71D5-4B40-9576-102A5AAB4B06}" destId="{EE12E5E5-6B3A-4F04-A13E-DD49B562784F}" srcOrd="2" destOrd="0" presId="urn:microsoft.com/office/officeart/2005/8/layout/hList3"/>
    <dgm:cxn modelId="{64B85BFB-1B25-4ED8-A003-9908CEB430AB}" type="presParOf" srcId="{3DE6F89B-71D5-4B40-9576-102A5AAB4B06}" destId="{F3C619AB-7B55-4C13-BFF0-A838BE111359}" srcOrd="3" destOrd="0" presId="urn:microsoft.com/office/officeart/2005/8/layout/hList3"/>
    <dgm:cxn modelId="{B5FC6616-533C-4204-9409-293791135BEF}" type="presParOf" srcId="{17074AFD-3117-40D2-BDF5-02B1A38A1F12}" destId="{234F79C9-9D78-47DC-8A3B-0F76999E9FC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4F4B2B-5EE4-4756-8581-5A214A433867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88B7455C-3C26-4F4D-9181-78864EF452DF}">
      <dgm:prSet phldrT="[Texto]"/>
      <dgm:spPr/>
      <dgm:t>
        <a:bodyPr/>
        <a:lstStyle/>
        <a:p>
          <a:r>
            <a:rPr lang="pt-BR" b="1" dirty="0" smtClean="0"/>
            <a:t>Tutelas de Urgência</a:t>
          </a:r>
          <a:endParaRPr lang="pt-BR" b="1" dirty="0"/>
        </a:p>
      </dgm:t>
    </dgm:pt>
    <dgm:pt modelId="{DBF9B602-8839-4779-93A5-3C2A1FBFDDF2}" type="parTrans" cxnId="{3AC39FD3-C671-4F51-ABF8-FCF035ACF3A6}">
      <dgm:prSet/>
      <dgm:spPr/>
      <dgm:t>
        <a:bodyPr/>
        <a:lstStyle/>
        <a:p>
          <a:endParaRPr lang="pt-BR"/>
        </a:p>
      </dgm:t>
    </dgm:pt>
    <dgm:pt modelId="{DE2F3E1D-66BF-46B8-8E6E-78677DD6E213}" type="sibTrans" cxnId="{3AC39FD3-C671-4F51-ABF8-FCF035ACF3A6}">
      <dgm:prSet/>
      <dgm:spPr/>
      <dgm:t>
        <a:bodyPr/>
        <a:lstStyle/>
        <a:p>
          <a:endParaRPr lang="pt-BR"/>
        </a:p>
      </dgm:t>
    </dgm:pt>
    <dgm:pt modelId="{24AFA6A5-6092-43FC-8F96-CAED19742C6B}">
      <dgm:prSet phldrT="[Texto]"/>
      <dgm:spPr/>
      <dgm:t>
        <a:bodyPr/>
        <a:lstStyle/>
        <a:p>
          <a:r>
            <a:rPr lang="pt-BR" b="1" dirty="0" smtClean="0"/>
            <a:t>PERIGO DE IRREVERSIBILIDADE</a:t>
          </a:r>
          <a:endParaRPr lang="pt-BR" b="1" dirty="0"/>
        </a:p>
      </dgm:t>
    </dgm:pt>
    <dgm:pt modelId="{60226CC2-FFD4-4353-93EB-34DA5F0C013A}" type="parTrans" cxnId="{A2C583E8-6ED6-4D0C-876E-0EFFCE39688C}">
      <dgm:prSet/>
      <dgm:spPr/>
      <dgm:t>
        <a:bodyPr/>
        <a:lstStyle/>
        <a:p>
          <a:endParaRPr lang="pt-BR"/>
        </a:p>
      </dgm:t>
    </dgm:pt>
    <dgm:pt modelId="{4F874553-DD73-4173-A667-3096CD977B5E}" type="sibTrans" cxnId="{A2C583E8-6ED6-4D0C-876E-0EFFCE39688C}">
      <dgm:prSet/>
      <dgm:spPr/>
      <dgm:t>
        <a:bodyPr/>
        <a:lstStyle/>
        <a:p>
          <a:endParaRPr lang="pt-BR"/>
        </a:p>
      </dgm:t>
    </dgm:pt>
    <dgm:pt modelId="{17074AFD-3117-40D2-BDF5-02B1A38A1F12}" type="pres">
      <dgm:prSet presAssocID="{184F4B2B-5EE4-4756-8581-5A214A43386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27B023C-F9BC-42BE-8A16-45F74A58A9E8}" type="pres">
      <dgm:prSet presAssocID="{88B7455C-3C26-4F4D-9181-78864EF452DF}" presName="roof" presStyleLbl="dkBgShp" presStyleIdx="0" presStyleCnt="2"/>
      <dgm:spPr/>
      <dgm:t>
        <a:bodyPr/>
        <a:lstStyle/>
        <a:p>
          <a:endParaRPr lang="pt-BR"/>
        </a:p>
      </dgm:t>
    </dgm:pt>
    <dgm:pt modelId="{3DE6F89B-71D5-4B40-9576-102A5AAB4B06}" type="pres">
      <dgm:prSet presAssocID="{88B7455C-3C26-4F4D-9181-78864EF452DF}" presName="pillars" presStyleCnt="0"/>
      <dgm:spPr/>
      <dgm:t>
        <a:bodyPr/>
        <a:lstStyle/>
        <a:p>
          <a:endParaRPr lang="pt-BR"/>
        </a:p>
      </dgm:t>
    </dgm:pt>
    <dgm:pt modelId="{CDED1C65-5A71-49B3-888E-75CDECA53136}" type="pres">
      <dgm:prSet presAssocID="{88B7455C-3C26-4F4D-9181-78864EF452DF}" presName="pillar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34F79C9-9D78-47DC-8A3B-0F76999E9FC1}" type="pres">
      <dgm:prSet presAssocID="{88B7455C-3C26-4F4D-9181-78864EF452DF}" presName="base" presStyleLbl="dkBgShp" presStyleIdx="1" presStyleCnt="2"/>
      <dgm:spPr/>
      <dgm:t>
        <a:bodyPr/>
        <a:lstStyle/>
        <a:p>
          <a:endParaRPr lang="pt-BR"/>
        </a:p>
      </dgm:t>
    </dgm:pt>
  </dgm:ptLst>
  <dgm:cxnLst>
    <dgm:cxn modelId="{3AC39FD3-C671-4F51-ABF8-FCF035ACF3A6}" srcId="{184F4B2B-5EE4-4756-8581-5A214A433867}" destId="{88B7455C-3C26-4F4D-9181-78864EF452DF}" srcOrd="0" destOrd="0" parTransId="{DBF9B602-8839-4779-93A5-3C2A1FBFDDF2}" sibTransId="{DE2F3E1D-66BF-46B8-8E6E-78677DD6E213}"/>
    <dgm:cxn modelId="{62D7D58B-DE77-48AA-946D-308650E89685}" type="presOf" srcId="{184F4B2B-5EE4-4756-8581-5A214A433867}" destId="{17074AFD-3117-40D2-BDF5-02B1A38A1F12}" srcOrd="0" destOrd="0" presId="urn:microsoft.com/office/officeart/2005/8/layout/hList3"/>
    <dgm:cxn modelId="{3ED613E9-7B67-43B0-A320-F87123AC3321}" type="presOf" srcId="{88B7455C-3C26-4F4D-9181-78864EF452DF}" destId="{727B023C-F9BC-42BE-8A16-45F74A58A9E8}" srcOrd="0" destOrd="0" presId="urn:microsoft.com/office/officeart/2005/8/layout/hList3"/>
    <dgm:cxn modelId="{8341572B-78DF-40EC-AA06-7B823EC8ECFF}" type="presOf" srcId="{24AFA6A5-6092-43FC-8F96-CAED19742C6B}" destId="{CDED1C65-5A71-49B3-888E-75CDECA53136}" srcOrd="0" destOrd="0" presId="urn:microsoft.com/office/officeart/2005/8/layout/hList3"/>
    <dgm:cxn modelId="{A2C583E8-6ED6-4D0C-876E-0EFFCE39688C}" srcId="{88B7455C-3C26-4F4D-9181-78864EF452DF}" destId="{24AFA6A5-6092-43FC-8F96-CAED19742C6B}" srcOrd="0" destOrd="0" parTransId="{60226CC2-FFD4-4353-93EB-34DA5F0C013A}" sibTransId="{4F874553-DD73-4173-A667-3096CD977B5E}"/>
    <dgm:cxn modelId="{977B8099-6826-4E32-980A-A721C5146433}" type="presParOf" srcId="{17074AFD-3117-40D2-BDF5-02B1A38A1F12}" destId="{727B023C-F9BC-42BE-8A16-45F74A58A9E8}" srcOrd="0" destOrd="0" presId="urn:microsoft.com/office/officeart/2005/8/layout/hList3"/>
    <dgm:cxn modelId="{95E4A3E8-570B-4159-AB6D-33A0D8FC20FF}" type="presParOf" srcId="{17074AFD-3117-40D2-BDF5-02B1A38A1F12}" destId="{3DE6F89B-71D5-4B40-9576-102A5AAB4B06}" srcOrd="1" destOrd="0" presId="urn:microsoft.com/office/officeart/2005/8/layout/hList3"/>
    <dgm:cxn modelId="{BB208BE4-CF6A-493F-87B1-5CB522EFF676}" type="presParOf" srcId="{3DE6F89B-71D5-4B40-9576-102A5AAB4B06}" destId="{CDED1C65-5A71-49B3-888E-75CDECA53136}" srcOrd="0" destOrd="0" presId="urn:microsoft.com/office/officeart/2005/8/layout/hList3"/>
    <dgm:cxn modelId="{BD674388-8499-48EF-ABF8-493E97AD71E4}" type="presParOf" srcId="{17074AFD-3117-40D2-BDF5-02B1A38A1F12}" destId="{234F79C9-9D78-47DC-8A3B-0F76999E9FC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4F4B2B-5EE4-4756-8581-5A214A433867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88B7455C-3C26-4F4D-9181-78864EF452DF}">
      <dgm:prSet phldrT="[Texto]"/>
      <dgm:spPr/>
      <dgm:t>
        <a:bodyPr/>
        <a:lstStyle/>
        <a:p>
          <a:r>
            <a:rPr lang="pt-BR" b="1" dirty="0" smtClean="0"/>
            <a:t>Urgência </a:t>
          </a:r>
          <a:r>
            <a:rPr lang="pt-BR" b="1" dirty="0" err="1" smtClean="0"/>
            <a:t>Satisfativa</a:t>
          </a:r>
          <a:r>
            <a:rPr lang="pt-BR" b="1" dirty="0" smtClean="0"/>
            <a:t> Contemporânea (art. 304/305)</a:t>
          </a:r>
          <a:endParaRPr lang="pt-BR" b="1" dirty="0"/>
        </a:p>
      </dgm:t>
    </dgm:pt>
    <dgm:pt modelId="{DBF9B602-8839-4779-93A5-3C2A1FBFDDF2}" type="parTrans" cxnId="{3AC39FD3-C671-4F51-ABF8-FCF035ACF3A6}">
      <dgm:prSet/>
      <dgm:spPr/>
      <dgm:t>
        <a:bodyPr/>
        <a:lstStyle/>
        <a:p>
          <a:endParaRPr lang="pt-BR"/>
        </a:p>
      </dgm:t>
    </dgm:pt>
    <dgm:pt modelId="{DE2F3E1D-66BF-46B8-8E6E-78677DD6E213}" type="sibTrans" cxnId="{3AC39FD3-C671-4F51-ABF8-FCF035ACF3A6}">
      <dgm:prSet/>
      <dgm:spPr/>
      <dgm:t>
        <a:bodyPr/>
        <a:lstStyle/>
        <a:p>
          <a:endParaRPr lang="pt-BR"/>
        </a:p>
      </dgm:t>
    </dgm:pt>
    <dgm:pt modelId="{24AFA6A5-6092-43FC-8F96-CAED19742C6B}">
      <dgm:prSet phldrT="[Texto]"/>
      <dgm:spPr/>
      <dgm:t>
        <a:bodyPr/>
        <a:lstStyle/>
        <a:p>
          <a:r>
            <a:rPr lang="pt-BR" b="1" dirty="0" smtClean="0"/>
            <a:t>Petição Limitada </a:t>
          </a:r>
        </a:p>
        <a:p>
          <a:r>
            <a:rPr lang="pt-BR" b="1" dirty="0" smtClean="0"/>
            <a:t>(exposição sumária + pedido de tutela + indicação do pedido final + direito que se busca realizar + perigo)</a:t>
          </a:r>
        </a:p>
        <a:p>
          <a:endParaRPr lang="pt-BR" b="1" dirty="0" smtClean="0"/>
        </a:p>
        <a:p>
          <a:r>
            <a:rPr lang="pt-BR" b="1" dirty="0" smtClean="0"/>
            <a:t>- Pedido expresso para este rito</a:t>
          </a:r>
          <a:endParaRPr lang="pt-BR" b="1" dirty="0"/>
        </a:p>
      </dgm:t>
    </dgm:pt>
    <dgm:pt modelId="{60226CC2-FFD4-4353-93EB-34DA5F0C013A}" type="parTrans" cxnId="{A2C583E8-6ED6-4D0C-876E-0EFFCE39688C}">
      <dgm:prSet/>
      <dgm:spPr/>
      <dgm:t>
        <a:bodyPr/>
        <a:lstStyle/>
        <a:p>
          <a:endParaRPr lang="pt-BR"/>
        </a:p>
      </dgm:t>
    </dgm:pt>
    <dgm:pt modelId="{4F874553-DD73-4173-A667-3096CD977B5E}" type="sibTrans" cxnId="{A2C583E8-6ED6-4D0C-876E-0EFFCE39688C}">
      <dgm:prSet/>
      <dgm:spPr/>
      <dgm:t>
        <a:bodyPr/>
        <a:lstStyle/>
        <a:p>
          <a:endParaRPr lang="pt-BR"/>
        </a:p>
      </dgm:t>
    </dgm:pt>
    <dgm:pt modelId="{17074AFD-3117-40D2-BDF5-02B1A38A1F12}" type="pres">
      <dgm:prSet presAssocID="{184F4B2B-5EE4-4756-8581-5A214A43386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27B023C-F9BC-42BE-8A16-45F74A58A9E8}" type="pres">
      <dgm:prSet presAssocID="{88B7455C-3C26-4F4D-9181-78864EF452DF}" presName="roof" presStyleLbl="dkBgShp" presStyleIdx="0" presStyleCnt="2"/>
      <dgm:spPr/>
      <dgm:t>
        <a:bodyPr/>
        <a:lstStyle/>
        <a:p>
          <a:endParaRPr lang="pt-BR"/>
        </a:p>
      </dgm:t>
    </dgm:pt>
    <dgm:pt modelId="{3DE6F89B-71D5-4B40-9576-102A5AAB4B06}" type="pres">
      <dgm:prSet presAssocID="{88B7455C-3C26-4F4D-9181-78864EF452DF}" presName="pillars" presStyleCnt="0"/>
      <dgm:spPr/>
      <dgm:t>
        <a:bodyPr/>
        <a:lstStyle/>
        <a:p>
          <a:endParaRPr lang="pt-BR"/>
        </a:p>
      </dgm:t>
    </dgm:pt>
    <dgm:pt modelId="{CDED1C65-5A71-49B3-888E-75CDECA53136}" type="pres">
      <dgm:prSet presAssocID="{88B7455C-3C26-4F4D-9181-78864EF452DF}" presName="pillar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34F79C9-9D78-47DC-8A3B-0F76999E9FC1}" type="pres">
      <dgm:prSet presAssocID="{88B7455C-3C26-4F4D-9181-78864EF452DF}" presName="base" presStyleLbl="dkBgShp" presStyleIdx="1" presStyleCnt="2"/>
      <dgm:spPr/>
      <dgm:t>
        <a:bodyPr/>
        <a:lstStyle/>
        <a:p>
          <a:endParaRPr lang="pt-BR"/>
        </a:p>
      </dgm:t>
    </dgm:pt>
  </dgm:ptLst>
  <dgm:cxnLst>
    <dgm:cxn modelId="{3AC39FD3-C671-4F51-ABF8-FCF035ACF3A6}" srcId="{184F4B2B-5EE4-4756-8581-5A214A433867}" destId="{88B7455C-3C26-4F4D-9181-78864EF452DF}" srcOrd="0" destOrd="0" parTransId="{DBF9B602-8839-4779-93A5-3C2A1FBFDDF2}" sibTransId="{DE2F3E1D-66BF-46B8-8E6E-78677DD6E213}"/>
    <dgm:cxn modelId="{A2C583E8-6ED6-4D0C-876E-0EFFCE39688C}" srcId="{88B7455C-3C26-4F4D-9181-78864EF452DF}" destId="{24AFA6A5-6092-43FC-8F96-CAED19742C6B}" srcOrd="0" destOrd="0" parTransId="{60226CC2-FFD4-4353-93EB-34DA5F0C013A}" sibTransId="{4F874553-DD73-4173-A667-3096CD977B5E}"/>
    <dgm:cxn modelId="{7DF63666-04BF-409D-8FC7-875951632447}" type="presOf" srcId="{24AFA6A5-6092-43FC-8F96-CAED19742C6B}" destId="{CDED1C65-5A71-49B3-888E-75CDECA53136}" srcOrd="0" destOrd="0" presId="urn:microsoft.com/office/officeart/2005/8/layout/hList3"/>
    <dgm:cxn modelId="{621278C4-1264-4BFD-B761-2857A8E8961F}" type="presOf" srcId="{184F4B2B-5EE4-4756-8581-5A214A433867}" destId="{17074AFD-3117-40D2-BDF5-02B1A38A1F12}" srcOrd="0" destOrd="0" presId="urn:microsoft.com/office/officeart/2005/8/layout/hList3"/>
    <dgm:cxn modelId="{F2FDE023-CDF2-4351-B90D-DA7B2C136C1B}" type="presOf" srcId="{88B7455C-3C26-4F4D-9181-78864EF452DF}" destId="{727B023C-F9BC-42BE-8A16-45F74A58A9E8}" srcOrd="0" destOrd="0" presId="urn:microsoft.com/office/officeart/2005/8/layout/hList3"/>
    <dgm:cxn modelId="{D760094B-3D8F-44D8-9B6A-F6FD8C234D8A}" type="presParOf" srcId="{17074AFD-3117-40D2-BDF5-02B1A38A1F12}" destId="{727B023C-F9BC-42BE-8A16-45F74A58A9E8}" srcOrd="0" destOrd="0" presId="urn:microsoft.com/office/officeart/2005/8/layout/hList3"/>
    <dgm:cxn modelId="{6A8AA094-E7E7-4514-9658-BEC03DA9AEB4}" type="presParOf" srcId="{17074AFD-3117-40D2-BDF5-02B1A38A1F12}" destId="{3DE6F89B-71D5-4B40-9576-102A5AAB4B06}" srcOrd="1" destOrd="0" presId="urn:microsoft.com/office/officeart/2005/8/layout/hList3"/>
    <dgm:cxn modelId="{69EAAADD-D4F8-4DFB-B0EE-D493FBFAB1D3}" type="presParOf" srcId="{3DE6F89B-71D5-4B40-9576-102A5AAB4B06}" destId="{CDED1C65-5A71-49B3-888E-75CDECA53136}" srcOrd="0" destOrd="0" presId="urn:microsoft.com/office/officeart/2005/8/layout/hList3"/>
    <dgm:cxn modelId="{7C422981-857A-416A-B36C-829CA51809EA}" type="presParOf" srcId="{17074AFD-3117-40D2-BDF5-02B1A38A1F12}" destId="{234F79C9-9D78-47DC-8A3B-0F76999E9FC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D185A-CC0E-4FF6-995C-3BA528B9F3D2}">
      <dsp:nvSpPr>
        <dsp:cNvPr id="0" name=""/>
        <dsp:cNvSpPr/>
      </dsp:nvSpPr>
      <dsp:spPr>
        <a:xfrm>
          <a:off x="2345931" y="931"/>
          <a:ext cx="1435534" cy="95702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 smtClean="0"/>
            <a:t>Tutela Diferenciada</a:t>
          </a:r>
          <a:endParaRPr lang="pt-BR" sz="1500" b="1" kern="1200" dirty="0"/>
        </a:p>
      </dsp:txBody>
      <dsp:txXfrm>
        <a:off x="2373961" y="28961"/>
        <a:ext cx="1379474" cy="900962"/>
      </dsp:txXfrm>
    </dsp:sp>
    <dsp:sp modelId="{F821A8DE-7DB3-4D8D-9FC3-155CEDE9BFC9}">
      <dsp:nvSpPr>
        <dsp:cNvPr id="0" name=""/>
        <dsp:cNvSpPr/>
      </dsp:nvSpPr>
      <dsp:spPr>
        <a:xfrm>
          <a:off x="2130601" y="957954"/>
          <a:ext cx="933097" cy="382809"/>
        </a:xfrm>
        <a:custGeom>
          <a:avLst/>
          <a:gdLst/>
          <a:ahLst/>
          <a:cxnLst/>
          <a:rect l="0" t="0" r="0" b="0"/>
          <a:pathLst>
            <a:path>
              <a:moveTo>
                <a:pt x="933097" y="0"/>
              </a:moveTo>
              <a:lnTo>
                <a:pt x="933097" y="191404"/>
              </a:lnTo>
              <a:lnTo>
                <a:pt x="0" y="191404"/>
              </a:lnTo>
              <a:lnTo>
                <a:pt x="0" y="382809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7DF602-78B8-4CD6-852F-0D8D3268E02C}">
      <dsp:nvSpPr>
        <dsp:cNvPr id="0" name=""/>
        <dsp:cNvSpPr/>
      </dsp:nvSpPr>
      <dsp:spPr>
        <a:xfrm>
          <a:off x="1412834" y="1340763"/>
          <a:ext cx="1435534" cy="95702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 smtClean="0"/>
            <a:t>Tutela Provisória de Urgência</a:t>
          </a:r>
          <a:endParaRPr lang="pt-BR" sz="1500" b="1" kern="1200" dirty="0"/>
        </a:p>
      </dsp:txBody>
      <dsp:txXfrm>
        <a:off x="1440864" y="1368793"/>
        <a:ext cx="1379474" cy="900962"/>
      </dsp:txXfrm>
    </dsp:sp>
    <dsp:sp modelId="{8749A8FD-E321-4F96-90DC-695DF4997BD4}">
      <dsp:nvSpPr>
        <dsp:cNvPr id="0" name=""/>
        <dsp:cNvSpPr/>
      </dsp:nvSpPr>
      <dsp:spPr>
        <a:xfrm>
          <a:off x="1197504" y="2297786"/>
          <a:ext cx="933097" cy="382809"/>
        </a:xfrm>
        <a:custGeom>
          <a:avLst/>
          <a:gdLst/>
          <a:ahLst/>
          <a:cxnLst/>
          <a:rect l="0" t="0" r="0" b="0"/>
          <a:pathLst>
            <a:path>
              <a:moveTo>
                <a:pt x="933097" y="0"/>
              </a:moveTo>
              <a:lnTo>
                <a:pt x="933097" y="191404"/>
              </a:lnTo>
              <a:lnTo>
                <a:pt x="0" y="191404"/>
              </a:lnTo>
              <a:lnTo>
                <a:pt x="0" y="382809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663BA9-AD2C-4447-9EFB-30A77BFB910F}">
      <dsp:nvSpPr>
        <dsp:cNvPr id="0" name=""/>
        <dsp:cNvSpPr/>
      </dsp:nvSpPr>
      <dsp:spPr>
        <a:xfrm>
          <a:off x="479737" y="2680595"/>
          <a:ext cx="1435534" cy="95702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 smtClean="0"/>
            <a:t>Natureza Cautelar</a:t>
          </a:r>
          <a:endParaRPr lang="pt-BR" sz="1500" b="1" kern="1200" dirty="0"/>
        </a:p>
      </dsp:txBody>
      <dsp:txXfrm>
        <a:off x="507767" y="2708625"/>
        <a:ext cx="1379474" cy="900962"/>
      </dsp:txXfrm>
    </dsp:sp>
    <dsp:sp modelId="{B8B6F27A-2853-4A3F-B572-7F2843F8F678}">
      <dsp:nvSpPr>
        <dsp:cNvPr id="0" name=""/>
        <dsp:cNvSpPr/>
      </dsp:nvSpPr>
      <dsp:spPr>
        <a:xfrm>
          <a:off x="2130601" y="2297786"/>
          <a:ext cx="933097" cy="3828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404"/>
              </a:lnTo>
              <a:lnTo>
                <a:pt x="933097" y="191404"/>
              </a:lnTo>
              <a:lnTo>
                <a:pt x="933097" y="382809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C5A17C-1420-490C-A295-DF1F9280480C}">
      <dsp:nvSpPr>
        <dsp:cNvPr id="0" name=""/>
        <dsp:cNvSpPr/>
      </dsp:nvSpPr>
      <dsp:spPr>
        <a:xfrm>
          <a:off x="2345931" y="2680595"/>
          <a:ext cx="1435534" cy="95702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 smtClean="0"/>
            <a:t>Natureza Antecipada</a:t>
          </a:r>
          <a:endParaRPr lang="pt-BR" sz="1500" b="1" kern="1200" dirty="0"/>
        </a:p>
      </dsp:txBody>
      <dsp:txXfrm>
        <a:off x="2373961" y="2708625"/>
        <a:ext cx="1379474" cy="900962"/>
      </dsp:txXfrm>
    </dsp:sp>
    <dsp:sp modelId="{00D1ECB2-42AD-403A-9FE7-C0F92D8D07C1}">
      <dsp:nvSpPr>
        <dsp:cNvPr id="0" name=""/>
        <dsp:cNvSpPr/>
      </dsp:nvSpPr>
      <dsp:spPr>
        <a:xfrm>
          <a:off x="3063698" y="957954"/>
          <a:ext cx="933097" cy="3828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404"/>
              </a:lnTo>
              <a:lnTo>
                <a:pt x="933097" y="191404"/>
              </a:lnTo>
              <a:lnTo>
                <a:pt x="933097" y="382809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989400-7E58-4941-84FA-36E04A7F8B22}">
      <dsp:nvSpPr>
        <dsp:cNvPr id="0" name=""/>
        <dsp:cNvSpPr/>
      </dsp:nvSpPr>
      <dsp:spPr>
        <a:xfrm>
          <a:off x="3279028" y="1340763"/>
          <a:ext cx="1435534" cy="95702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 smtClean="0"/>
            <a:t>Tutela Provisória de Evidência</a:t>
          </a:r>
          <a:endParaRPr lang="pt-BR" sz="1500" b="1" kern="1200" dirty="0"/>
        </a:p>
      </dsp:txBody>
      <dsp:txXfrm>
        <a:off x="3307058" y="1368793"/>
        <a:ext cx="1379474" cy="9009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7B023C-F9BC-42BE-8A16-45F74A58A9E8}">
      <dsp:nvSpPr>
        <dsp:cNvPr id="0" name=""/>
        <dsp:cNvSpPr/>
      </dsp:nvSpPr>
      <dsp:spPr>
        <a:xfrm>
          <a:off x="0" y="192"/>
          <a:ext cx="6626178" cy="137688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5100" b="1" kern="1200" dirty="0" smtClean="0"/>
            <a:t>Tutelas de Urgência</a:t>
          </a:r>
          <a:endParaRPr lang="pt-BR" sz="5100" b="1" kern="1200" dirty="0"/>
        </a:p>
      </dsp:txBody>
      <dsp:txXfrm>
        <a:off x="0" y="192"/>
        <a:ext cx="6626178" cy="1376886"/>
      </dsp:txXfrm>
    </dsp:sp>
    <dsp:sp modelId="{CDED1C65-5A71-49B3-888E-75CDECA53136}">
      <dsp:nvSpPr>
        <dsp:cNvPr id="0" name=""/>
        <dsp:cNvSpPr/>
      </dsp:nvSpPr>
      <dsp:spPr>
        <a:xfrm>
          <a:off x="0" y="1376886"/>
          <a:ext cx="1656544" cy="289146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0000"/>
                <a:lumMod val="10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1" kern="1200" dirty="0" smtClean="0"/>
            <a:t>PROBABILIDADE</a:t>
          </a:r>
          <a:br>
            <a:rPr lang="pt-BR" sz="1300" b="1" kern="1200" dirty="0" smtClean="0"/>
          </a:br>
          <a:r>
            <a:rPr lang="pt-BR" sz="1300" b="1" kern="1200" dirty="0" smtClean="0"/>
            <a:t>DO DIREITO</a:t>
          </a:r>
          <a:br>
            <a:rPr lang="pt-BR" sz="1300" b="1" kern="1200" dirty="0" smtClean="0"/>
          </a:br>
          <a:r>
            <a:rPr lang="pt-BR" sz="1300" b="1" kern="1200" dirty="0" smtClean="0"/>
            <a:t>+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1" kern="1200" dirty="0" smtClean="0"/>
            <a:t>PERIGO NA DEMORA</a:t>
          </a:r>
          <a:endParaRPr lang="pt-BR" sz="1300" b="1" kern="1200" dirty="0"/>
        </a:p>
      </dsp:txBody>
      <dsp:txXfrm>
        <a:off x="0" y="1376886"/>
        <a:ext cx="1656544" cy="2891461"/>
      </dsp:txXfrm>
    </dsp:sp>
    <dsp:sp modelId="{858FC2A5-F600-4A2A-B234-C4D9AA5F6D2D}">
      <dsp:nvSpPr>
        <dsp:cNvPr id="0" name=""/>
        <dsp:cNvSpPr/>
      </dsp:nvSpPr>
      <dsp:spPr>
        <a:xfrm>
          <a:off x="1656544" y="1376886"/>
          <a:ext cx="1656544" cy="289146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0000"/>
                <a:lumMod val="10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1" kern="1200" dirty="0" smtClean="0"/>
            <a:t>CAUÇÃO</a:t>
          </a:r>
          <a:br>
            <a:rPr lang="pt-BR" sz="1300" b="1" kern="1200" dirty="0" smtClean="0"/>
          </a:br>
          <a:r>
            <a:rPr lang="pt-BR" sz="1300" b="1" kern="1200" dirty="0" smtClean="0"/>
            <a:t>(dispensável)</a:t>
          </a:r>
          <a:endParaRPr lang="pt-BR" sz="1300" b="1" kern="1200" dirty="0"/>
        </a:p>
      </dsp:txBody>
      <dsp:txXfrm>
        <a:off x="1656544" y="1376886"/>
        <a:ext cx="1656544" cy="2891461"/>
      </dsp:txXfrm>
    </dsp:sp>
    <dsp:sp modelId="{EE12E5E5-6B3A-4F04-A13E-DD49B562784F}">
      <dsp:nvSpPr>
        <dsp:cNvPr id="0" name=""/>
        <dsp:cNvSpPr/>
      </dsp:nvSpPr>
      <dsp:spPr>
        <a:xfrm>
          <a:off x="3313089" y="1376886"/>
          <a:ext cx="1656544" cy="289146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0000"/>
                <a:lumMod val="10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1" kern="1200" dirty="0" smtClean="0"/>
            <a:t>CAUTELAR E ROL EXEMPLIFICATIVO</a:t>
          </a:r>
          <a:endParaRPr lang="pt-BR" sz="1300" b="1" kern="1200" dirty="0"/>
        </a:p>
      </dsp:txBody>
      <dsp:txXfrm>
        <a:off x="3313089" y="1376886"/>
        <a:ext cx="1656544" cy="2891461"/>
      </dsp:txXfrm>
    </dsp:sp>
    <dsp:sp modelId="{F3C619AB-7B55-4C13-BFF0-A838BE111359}">
      <dsp:nvSpPr>
        <dsp:cNvPr id="0" name=""/>
        <dsp:cNvSpPr/>
      </dsp:nvSpPr>
      <dsp:spPr>
        <a:xfrm>
          <a:off x="4969634" y="1376886"/>
          <a:ext cx="1656544" cy="289146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0000"/>
                <a:lumMod val="10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1" kern="1200" dirty="0" smtClean="0"/>
            <a:t>RESPONSABILIDADE PROCESSUAL</a:t>
          </a:r>
          <a:br>
            <a:rPr lang="pt-BR" sz="1300" b="1" kern="1200" dirty="0" smtClean="0"/>
          </a:br>
          <a:r>
            <a:rPr lang="pt-BR" sz="1300" b="1" kern="1200" dirty="0" smtClean="0"/>
            <a:t>+</a:t>
          </a:r>
          <a:br>
            <a:rPr lang="pt-BR" sz="1300" b="1" kern="1200" dirty="0" smtClean="0"/>
          </a:br>
          <a:r>
            <a:rPr lang="pt-BR" sz="1300" b="1" kern="1200" dirty="0" smtClean="0"/>
            <a:t>RESPONSABILIDADE </a:t>
          </a:r>
          <a:br>
            <a:rPr lang="pt-BR" sz="1300" b="1" kern="1200" dirty="0" smtClean="0"/>
          </a:br>
          <a:r>
            <a:rPr lang="pt-BR" sz="1300" b="1" kern="1200" dirty="0" smtClean="0"/>
            <a:t>PELOS DANOS</a:t>
          </a:r>
          <a:endParaRPr lang="pt-BR" sz="1300" b="1" kern="1200" dirty="0"/>
        </a:p>
      </dsp:txBody>
      <dsp:txXfrm>
        <a:off x="4969634" y="1376886"/>
        <a:ext cx="1656544" cy="2891461"/>
      </dsp:txXfrm>
    </dsp:sp>
    <dsp:sp modelId="{234F79C9-9D78-47DC-8A3B-0F76999E9FC1}">
      <dsp:nvSpPr>
        <dsp:cNvPr id="0" name=""/>
        <dsp:cNvSpPr/>
      </dsp:nvSpPr>
      <dsp:spPr>
        <a:xfrm>
          <a:off x="0" y="4268348"/>
          <a:ext cx="6626178" cy="32127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7B023C-F9BC-42BE-8A16-45F74A58A9E8}">
      <dsp:nvSpPr>
        <dsp:cNvPr id="0" name=""/>
        <dsp:cNvSpPr/>
      </dsp:nvSpPr>
      <dsp:spPr>
        <a:xfrm>
          <a:off x="0" y="0"/>
          <a:ext cx="6550738" cy="126371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5000" b="1" kern="1200" dirty="0" smtClean="0"/>
            <a:t>Tutelas de Urgência</a:t>
          </a:r>
          <a:endParaRPr lang="pt-BR" sz="5000" b="1" kern="1200" dirty="0"/>
        </a:p>
      </dsp:txBody>
      <dsp:txXfrm>
        <a:off x="0" y="0"/>
        <a:ext cx="6550738" cy="1263713"/>
      </dsp:txXfrm>
    </dsp:sp>
    <dsp:sp modelId="{CDED1C65-5A71-49B3-888E-75CDECA53136}">
      <dsp:nvSpPr>
        <dsp:cNvPr id="0" name=""/>
        <dsp:cNvSpPr/>
      </dsp:nvSpPr>
      <dsp:spPr>
        <a:xfrm>
          <a:off x="0" y="1263713"/>
          <a:ext cx="6550738" cy="265379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0000"/>
                <a:lumMod val="10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5400" b="1" kern="1200" dirty="0" smtClean="0"/>
            <a:t>PERIGO DE IRREVERSIBILIDADE</a:t>
          </a:r>
          <a:endParaRPr lang="pt-BR" sz="5400" b="1" kern="1200" dirty="0"/>
        </a:p>
      </dsp:txBody>
      <dsp:txXfrm>
        <a:off x="0" y="1263713"/>
        <a:ext cx="6550738" cy="2653797"/>
      </dsp:txXfrm>
    </dsp:sp>
    <dsp:sp modelId="{234F79C9-9D78-47DC-8A3B-0F76999E9FC1}">
      <dsp:nvSpPr>
        <dsp:cNvPr id="0" name=""/>
        <dsp:cNvSpPr/>
      </dsp:nvSpPr>
      <dsp:spPr>
        <a:xfrm>
          <a:off x="0" y="3917510"/>
          <a:ext cx="6550738" cy="29486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7B023C-F9BC-42BE-8A16-45F74A58A9E8}">
      <dsp:nvSpPr>
        <dsp:cNvPr id="0" name=""/>
        <dsp:cNvSpPr/>
      </dsp:nvSpPr>
      <dsp:spPr>
        <a:xfrm>
          <a:off x="0" y="0"/>
          <a:ext cx="8534400" cy="189738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300" b="1" kern="1200" dirty="0" smtClean="0"/>
            <a:t>Urgência </a:t>
          </a:r>
          <a:r>
            <a:rPr lang="pt-BR" sz="4300" b="1" kern="1200" dirty="0" err="1" smtClean="0"/>
            <a:t>Satisfativa</a:t>
          </a:r>
          <a:r>
            <a:rPr lang="pt-BR" sz="4300" b="1" kern="1200" dirty="0" smtClean="0"/>
            <a:t> Contemporânea (art. 304/305)</a:t>
          </a:r>
          <a:endParaRPr lang="pt-BR" sz="4300" b="1" kern="1200" dirty="0"/>
        </a:p>
      </dsp:txBody>
      <dsp:txXfrm>
        <a:off x="0" y="0"/>
        <a:ext cx="8534400" cy="1897380"/>
      </dsp:txXfrm>
    </dsp:sp>
    <dsp:sp modelId="{CDED1C65-5A71-49B3-888E-75CDECA53136}">
      <dsp:nvSpPr>
        <dsp:cNvPr id="0" name=""/>
        <dsp:cNvSpPr/>
      </dsp:nvSpPr>
      <dsp:spPr>
        <a:xfrm>
          <a:off x="0" y="1897380"/>
          <a:ext cx="8534400" cy="398449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0000"/>
                <a:lumMod val="10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500" b="1" kern="1200" dirty="0" smtClean="0"/>
            <a:t>Petição Limitada </a:t>
          </a:r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500" b="1" kern="1200" dirty="0" smtClean="0"/>
            <a:t>(exposição sumária + pedido de tutela + indicação do pedido final + direito que se busca realizar + perigo)</a:t>
          </a:r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500" b="1" kern="1200" dirty="0" smtClean="0"/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500" b="1" kern="1200" dirty="0" smtClean="0"/>
            <a:t>- Pedido expresso para este rito</a:t>
          </a:r>
          <a:endParaRPr lang="pt-BR" sz="3500" b="1" kern="1200" dirty="0"/>
        </a:p>
      </dsp:txBody>
      <dsp:txXfrm>
        <a:off x="0" y="1897380"/>
        <a:ext cx="8534400" cy="3984498"/>
      </dsp:txXfrm>
    </dsp:sp>
    <dsp:sp modelId="{234F79C9-9D78-47DC-8A3B-0F76999E9FC1}">
      <dsp:nvSpPr>
        <dsp:cNvPr id="0" name=""/>
        <dsp:cNvSpPr/>
      </dsp:nvSpPr>
      <dsp:spPr>
        <a:xfrm>
          <a:off x="0" y="5881878"/>
          <a:ext cx="8534400" cy="44272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xmlns="" id="{73EDD3B8-5E68-48E9-AAB1-5DE570C28ED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4A897E35-4312-4077-83D3-69953080BC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74061BE-A634-46EA-9006-2D1BD2283319}" type="datetime1">
              <a:rPr lang="pt-BR" smtClean="0"/>
              <a:t>15/07/2019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75853C52-2B92-4B9E-86F4-DB78684BEC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xmlns="" id="{D20E0EA4-BAD2-4335-9446-CA4CCFEC14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D65BC62-3B36-43F8-8B69-D6E5E743DA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65184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D009C0F-181E-40EC-BF03-E928AA5624BE}" type="datetime1">
              <a:rPr lang="pt-BR" noProof="0" smtClean="0"/>
              <a:t>15/07/2019</a:t>
            </a:fld>
            <a:endParaRPr lang="pt-BR" noProof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6AEB063-7F11-4E3B-BA52-07405B1C2D95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8629302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Seja específico e direto no título. Use o subtítulo para fornecer o contexto específico da fala.</a:t>
            </a:r>
          </a:p>
          <a:p>
            <a:pPr rtl="0"/>
            <a:r>
              <a:rPr lang="pt-BR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A meta deve ser prendem a atenção do público, o que pode ser feita com uma citação, uma estatística surpreendente ou fatos.  Não é necessário incluir este realce no slide.</a:t>
            </a:r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5455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os pontos do plano de fundo para publicar detalhes que não são de conhecimento comum ou que o público precisa entender o contexto da fala.</a:t>
            </a:r>
          </a:p>
          <a:p>
            <a:pPr rtl="0"/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Não leia esses pontos principais do PowerPoint, em vez disso, discorra sobre esses pontos durante a fala.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2401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os pontos do plano de fundo para publicar detalhes que não são de conhecimento comum ou que o público precisa entender o contexto da fala.</a:t>
            </a:r>
          </a:p>
          <a:p>
            <a:pPr rtl="0"/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Não leia esses pontos principais do PowerPoint, em vez disso, discorra sobre esses pontos durante a fala.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7350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Dedique todo o slide para a afirmação da tese.  Este é o motivo desta fala.  Use esse tempo para revelar os três pontos principais da fala (slides 4, 5, 6) como uma visão geral para a direção da fala:</a:t>
            </a:r>
          </a:p>
          <a:p>
            <a:pPr rtl="0"/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-[digite o ponto principal 1 aqui]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-[digite o ponto principal 2 aqui]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-[digite o ponto principal 3 aqui]</a:t>
            </a:r>
          </a:p>
          <a:p>
            <a:pPr rtl="0"/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Certifique-se de fazer a transição do primeiro ponto principal e o próximo slide.</a:t>
            </a:r>
          </a:p>
          <a:p>
            <a:pPr rtl="0"/>
            <a:endParaRPr lang="pt-BR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80273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título do ponto principal 1 deve ser claro e conciso.  Cada peça de evidência deve ser resumida para clareza e citada corretamente.  Não leia simplesmente as peças de evidências, mas elabore quando necessário.  </a:t>
            </a:r>
          </a:p>
          <a:p>
            <a:pPr rtl="0"/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[digite anotações para elaboração aqui]</a:t>
            </a:r>
          </a:p>
          <a:p>
            <a:pPr rtl="0"/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Certifique-se de fazer a transição do ponto principal 2 e o próximo slide.</a:t>
            </a:r>
          </a:p>
          <a:p>
            <a:pPr rtl="0"/>
            <a:endParaRPr lang="pt-BR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9452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017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50179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3E3D416-7830-3B4F-A9EE-6BB2FCA93AD7}" type="slidenum">
              <a:rPr lang="pt-BR" sz="1200">
                <a:latin typeface="Calibri" charset="0"/>
              </a:rPr>
              <a:pPr eaLnBrk="1" hangingPunct="1"/>
              <a:t>7</a:t>
            </a:fld>
            <a:endParaRPr lang="pt-BR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493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222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52227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03881B0-2909-0F4C-8921-75F9D168CFA2}" type="slidenum">
              <a:rPr lang="pt-BR" sz="1200">
                <a:latin typeface="Calibri" charset="0"/>
              </a:rPr>
              <a:pPr eaLnBrk="1" hangingPunct="1"/>
              <a:t>8</a:t>
            </a:fld>
            <a:endParaRPr lang="pt-BR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19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título do ponto principal 2 deve ser claro e conciso.  Cada peça de evidência deve ser resumida para clareza e citada corretamente.  Não leia simplesmente as peças de evidências, mas elabore quando necessário.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[digite anotações para elaboração aqui]</a:t>
            </a:r>
          </a:p>
          <a:p>
            <a:pPr rtl="0"/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Certifique-se de fazer a transição do ponto principal 3 e o próximo slide.</a:t>
            </a:r>
          </a:p>
          <a:p>
            <a:pPr rtl="0"/>
            <a:endParaRPr lang="pt-BR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0561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contra-argumento deve ser o argumento mais comuns contra o tópico.  O objetivo deste slide é abordar o contra-argumento de forma a fortalecer o tópico original.  Certifique-se de abordar cada peça de evidência contra o tópico.  Ao abordar cada peça de evidência elaborada com o texto apresentado no slide.  Lembre-se de fazer a transição para o slide final, a etapa de ação.</a:t>
            </a:r>
          </a:p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0541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etapa ação é o que o público deverá fazer ou pensar sobre o tópico.  Ela deve ser uma frase bem pensada e escrita claramente. Também pode ser a declaração da tese reafirmada como uma ação.  O objetivo deste slide é deixar o público com uma mensagem clara sobre o que devem fazer ou pensar no final da fala.  É uma boa ideia terminar com um citação ou imagem poderosa.  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62576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427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54275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1A63B6A-55BD-3B46-9F61-7F8F733EF5B1}" type="slidenum">
              <a:rPr lang="pt-BR" sz="1200">
                <a:latin typeface="Calibri" charset="0"/>
              </a:rPr>
              <a:pPr eaLnBrk="1" hangingPunct="1"/>
              <a:t>13</a:t>
            </a:fld>
            <a:endParaRPr lang="pt-BR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999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etapa ação é o que o público deverá fazer ou pensar sobre o tópico.  Ela deve ser uma frase bem pensada e escrita claramente. Também pode ser a declaração da tese reafirmada como uma ação.  O objetivo deste slide é deixar o público com uma mensagem clara sobre o que devem fazer ou pensar no final da fala.  É uma boa ideia terminar com um citação ou imagem poderosa.  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3507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17067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1598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E381388F-6D01-4763-9497-2C5F78AF5477}"/>
              </a:ext>
            </a:extLst>
          </p:cNvPr>
          <p:cNvSpPr/>
          <p:nvPr userDrawn="1"/>
        </p:nvSpPr>
        <p:spPr>
          <a:xfrm>
            <a:off x="0" y="4818185"/>
            <a:ext cx="12192000" cy="2039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11" name="Forma Livre 6"/>
          <p:cNvSpPr/>
          <p:nvPr/>
        </p:nvSpPr>
        <p:spPr bwMode="ltGray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>
            <a:innerShdw blurRad="63500" dist="50800" dir="5400000">
              <a:prstClr val="black">
                <a:alpha val="50000"/>
              </a:prstClr>
            </a:inn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 rtlCol="0"/>
          <a:lstStyle>
            <a:lvl1pPr algn="ctr">
              <a:defRPr sz="5400" b="0"/>
            </a:lvl1pPr>
          </a:lstStyle>
          <a:p>
            <a:pPr rtl="0"/>
            <a:r>
              <a:rPr lang="pt-BR" noProof="0" smtClean="0"/>
              <a:t>Clique para editar o título mestre</a:t>
            </a:r>
            <a:endParaRPr lang="pt-BR" noProof="0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810001" y="5280847"/>
            <a:ext cx="10572000" cy="434974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5D49A7C-DB02-498B-A296-CC204B2CF232}" type="datetime1">
              <a:rPr lang="pt-BR" noProof="0" smtClean="0"/>
              <a:t>15/07/2019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774326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 6"/>
          <p:cNvSpPr/>
          <p:nvPr/>
        </p:nvSpPr>
        <p:spPr bwMode="ltGray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ffectLst>
            <a:innerShdw blurRad="63500" dist="50800" dir="5400000">
              <a:prstClr val="black">
                <a:alpha val="50000"/>
              </a:prstClr>
            </a:inn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/>
          <a:lstStyle>
            <a:lvl1pPr>
              <a:defRPr b="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6187415" y="2222287"/>
            <a:ext cx="5194583" cy="3638764"/>
          </a:xfrm>
          <a:noFill/>
          <a:ln w="25400">
            <a:gradFill>
              <a:gsLst>
                <a:gs pos="50000">
                  <a:schemeClr val="bg2"/>
                </a:gs>
                <a:gs pos="0">
                  <a:schemeClr val="bg2"/>
                </a:gs>
                <a:gs pos="100000">
                  <a:schemeClr val="accent1"/>
                </a:gs>
              </a:gsLst>
              <a:lin ang="5400000" scaled="1"/>
            </a:gra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D5167D4-2795-4B2A-88BB-CE9A8046298F}" type="datetime1">
              <a:rPr lang="pt-BR" noProof="0" smtClean="0"/>
              <a:t>15/07/2019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pt-BR" noProof="0" smtClean="0"/>
              <a:t>‹nº›</a:t>
            </a:fld>
            <a:endParaRPr lang="pt-BR" noProof="0"/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xmlns="" id="{2A4059F8-A688-4FFE-AA79-3B6D811FA98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222287"/>
            <a:ext cx="5181600" cy="3638764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364910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ente conteúdo da seçã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vre 7"/>
          <p:cNvSpPr/>
          <p:nvPr/>
        </p:nvSpPr>
        <p:spPr bwMode="ltGray">
          <a:xfrm>
            <a:off x="0" y="1"/>
            <a:ext cx="12192000" cy="6251330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51514" y="451513"/>
            <a:ext cx="11288972" cy="5149187"/>
          </a:xfrm>
        </p:spPr>
        <p:txBody>
          <a:bodyPr rtlCol="0" anchor="ctr" anchorCtr="0"/>
          <a:lstStyle>
            <a:lvl1pPr algn="ctr">
              <a:defRPr sz="4800" b="0" cap="none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251D1F4-0512-448E-A0F5-6BCE3F2CA47D}" type="datetime1">
              <a:rPr lang="pt-BR" noProof="0" smtClean="0"/>
              <a:t>15/07/2019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973193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 6"/>
          <p:cNvSpPr/>
          <p:nvPr/>
        </p:nvSpPr>
        <p:spPr bwMode="ltGray">
          <a:xfrm flipH="1">
            <a:off x="12699" y="0"/>
            <a:ext cx="6004585" cy="2041975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ffectLst>
            <a:innerShdw blurRad="63500" dist="50800" dir="8100000">
              <a:prstClr val="black">
                <a:alpha val="50000"/>
              </a:prstClr>
            </a:inn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51514" y="375313"/>
            <a:ext cx="5114017" cy="1139895"/>
          </a:xfrm>
        </p:spPr>
        <p:txBody>
          <a:bodyPr rtlCol="0"/>
          <a:lstStyle>
            <a:lvl1pPr algn="l">
              <a:defRPr b="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451514" y="2222287"/>
            <a:ext cx="5553071" cy="3638763"/>
          </a:xfrm>
          <a:ln w="25400">
            <a:gradFill>
              <a:gsLst>
                <a:gs pos="0">
                  <a:schemeClr val="bg2"/>
                </a:gs>
                <a:gs pos="50000">
                  <a:srgbClr val="4A3030"/>
                </a:gs>
                <a:gs pos="100000">
                  <a:schemeClr val="accent1"/>
                </a:gs>
              </a:gsLst>
              <a:lin ang="5400000" scaled="1"/>
            </a:gra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FDF3AA8-2707-4478-B066-A34DC51817D9}" type="datetime1">
              <a:rPr lang="pt-BR" noProof="0" smtClean="0"/>
              <a:t>15/07/2019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pt-BR" noProof="0" smtClean="0"/>
              <a:t>‹nº›</a:t>
            </a:fld>
            <a:endParaRPr lang="pt-BR" noProof="0"/>
          </a:p>
        </p:txBody>
      </p:sp>
      <p:sp>
        <p:nvSpPr>
          <p:cNvPr id="9" name="Espaço Reservado para Conteúdo 9">
            <a:extLst>
              <a:ext uri="{FF2B5EF4-FFF2-40B4-BE49-F238E27FC236}">
                <a16:creationId xmlns:a16="http://schemas.microsoft.com/office/drawing/2014/main" xmlns="" id="{C95D556F-51D2-4EF4-B60F-D319BF23288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56099" y="375312"/>
            <a:ext cx="5186363" cy="5485737"/>
          </a:xfrm>
        </p:spPr>
        <p:txBody>
          <a:bodyPr rtlCol="0" anchor="t" anchorCtr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544642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 6"/>
          <p:cNvSpPr/>
          <p:nvPr/>
        </p:nvSpPr>
        <p:spPr bwMode="ltGray">
          <a:xfrm flipH="1">
            <a:off x="6187414" y="0"/>
            <a:ext cx="6004583" cy="2041975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ffectLst>
            <a:innerShdw blurRad="63500" dist="50800" dir="2700000">
              <a:prstClr val="black">
                <a:alpha val="50000"/>
              </a:prstClr>
            </a:inn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6632696" y="359551"/>
            <a:ext cx="5114017" cy="1139895"/>
          </a:xfrm>
        </p:spPr>
        <p:txBody>
          <a:bodyPr rtlCol="0"/>
          <a:lstStyle>
            <a:lvl1pPr algn="l">
              <a:defRPr b="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451514" y="451513"/>
            <a:ext cx="5553071" cy="5409537"/>
          </a:xfrm>
        </p:spPr>
        <p:txBody>
          <a:bodyPr rtlCol="0" anchor="t" anchorCtr="0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6354563" y="2222287"/>
            <a:ext cx="5553071" cy="3638764"/>
          </a:xfrm>
          <a:ln>
            <a:gradFill>
              <a:gsLst>
                <a:gs pos="0">
                  <a:schemeClr val="bg2"/>
                </a:gs>
                <a:gs pos="50000">
                  <a:schemeClr val="bg2"/>
                </a:gs>
                <a:gs pos="100000">
                  <a:schemeClr val="accent1"/>
                </a:gs>
              </a:gsLst>
              <a:lin ang="5400000" scaled="1"/>
            </a:gra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4E34946-1A3B-4B35-8E94-689D21DB3FBF}" type="datetime1">
              <a:rPr lang="pt-BR" noProof="0" smtClean="0"/>
              <a:t>15/07/2019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687031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a livre: Forma 13">
            <a:extLst>
              <a:ext uri="{FF2B5EF4-FFF2-40B4-BE49-F238E27FC236}">
                <a16:creationId xmlns:a16="http://schemas.microsoft.com/office/drawing/2014/main" xmlns="" id="{B2B99B50-4971-48A5-8202-4CC55C7F97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7999"/>
          </a:xfrm>
          <a:custGeom>
            <a:avLst/>
            <a:gdLst>
              <a:gd name="connsiteX0" fmla="*/ 404916 w 6526400"/>
              <a:gd name="connsiteY0" fmla="*/ 0 h 6857999"/>
              <a:gd name="connsiteX1" fmla="*/ 1425163 w 6526400"/>
              <a:gd name="connsiteY1" fmla="*/ 0 h 6857999"/>
              <a:gd name="connsiteX2" fmla="*/ 2955534 w 6526400"/>
              <a:gd name="connsiteY2" fmla="*/ 0 h 6857999"/>
              <a:gd name="connsiteX3" fmla="*/ 6526400 w 6526400"/>
              <a:gd name="connsiteY3" fmla="*/ 0 h 6857999"/>
              <a:gd name="connsiteX4" fmla="*/ 6526400 w 6526400"/>
              <a:gd name="connsiteY4" fmla="*/ 6857999 h 6857999"/>
              <a:gd name="connsiteX5" fmla="*/ 404916 w 6526400"/>
              <a:gd name="connsiteY5" fmla="*/ 6857999 h 6857999"/>
              <a:gd name="connsiteX6" fmla="*/ 377830 w 6526400"/>
              <a:gd name="connsiteY6" fmla="*/ 2463800 h 6857999"/>
              <a:gd name="connsiteX7" fmla="*/ 0 w 6526400"/>
              <a:gd name="connsiteY7" fmla="*/ 2203407 h 6857999"/>
              <a:gd name="connsiteX8" fmla="*/ 391373 w 6526400"/>
              <a:gd name="connsiteY8" fmla="*/ 1854200 h 6857999"/>
              <a:gd name="connsiteX9" fmla="*/ 404916 w 6526400"/>
              <a:gd name="connsiteY9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26400" h="6857999">
                <a:moveTo>
                  <a:pt x="404916" y="0"/>
                </a:moveTo>
                <a:lnTo>
                  <a:pt x="1425163" y="0"/>
                </a:lnTo>
                <a:lnTo>
                  <a:pt x="2955534" y="0"/>
                </a:lnTo>
                <a:lnTo>
                  <a:pt x="6526400" y="0"/>
                </a:lnTo>
                <a:lnTo>
                  <a:pt x="6526400" y="6857999"/>
                </a:lnTo>
                <a:lnTo>
                  <a:pt x="404916" y="6857999"/>
                </a:lnTo>
                <a:lnTo>
                  <a:pt x="377830" y="2463800"/>
                </a:lnTo>
                <a:lnTo>
                  <a:pt x="0" y="2203407"/>
                </a:lnTo>
                <a:lnTo>
                  <a:pt x="391373" y="1854200"/>
                </a:lnTo>
                <a:cubicBezTo>
                  <a:pt x="395887" y="1282700"/>
                  <a:pt x="400402" y="571500"/>
                  <a:pt x="404916" y="0"/>
                </a:cubicBezTo>
                <a:close/>
              </a:path>
            </a:pathLst>
          </a:custGeom>
          <a:ln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90396" y="311813"/>
            <a:ext cx="5334448" cy="1453488"/>
          </a:xfrm>
          <a:effectLst/>
        </p:spPr>
        <p:txBody>
          <a:bodyPr rtlCol="0" anchor="b">
            <a:normAutofit/>
          </a:bodyPr>
          <a:lstStyle>
            <a:lvl1pPr algn="l">
              <a:defRPr sz="4000" b="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 rtlCol="0"/>
          <a:lstStyle/>
          <a:p>
            <a:pPr rtl="0"/>
            <a:fld id="{48E9F3A0-6C97-4F8E-A52E-42E5691C8F4B}" type="datetime1">
              <a:rPr lang="pt-BR" noProof="0" smtClean="0"/>
              <a:t>15/07/2019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 rtlCol="0"/>
          <a:lstStyle/>
          <a:p>
            <a:pPr rtl="0"/>
            <a:fld id="{A4942799-31AF-4FF8-9D79-C1A3E01FB207}" type="slidenum">
              <a:rPr lang="pt-BR" noProof="0" smtClean="0"/>
              <a:t>‹nº›</a:t>
            </a:fld>
            <a:endParaRPr lang="pt-BR" noProof="0"/>
          </a:p>
        </p:txBody>
      </p:sp>
      <p:sp>
        <p:nvSpPr>
          <p:cNvPr id="12" name="Espaço reservado para texto 3">
            <a:extLst>
              <a:ext uri="{FF2B5EF4-FFF2-40B4-BE49-F238E27FC236}">
                <a16:creationId xmlns:a16="http://schemas.microsoft.com/office/drawing/2014/main" xmlns="" id="{EB4FB892-38DF-40F9-B034-BC1E61FC6BF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90396" y="2057400"/>
            <a:ext cx="5334448" cy="3811588"/>
          </a:xfrm>
        </p:spPr>
        <p:txBody>
          <a:bodyPr rtlCol="0" anchor="t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1197305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 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 6"/>
          <p:cNvSpPr/>
          <p:nvPr/>
        </p:nvSpPr>
        <p:spPr bwMode="ltGray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ffectLst>
            <a:innerShdw blurRad="63500" dist="50800" dir="5400000">
              <a:prstClr val="black">
                <a:alpha val="50000"/>
              </a:prstClr>
            </a:inn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/>
          <a:lstStyle>
            <a:lvl1pPr>
              <a:defRPr b="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810001" y="2222287"/>
            <a:ext cx="10571998" cy="3638764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C6B79C3-3BD3-4AA5-B22C-568B1FA60E96}" type="datetime1">
              <a:rPr lang="pt-BR" noProof="0" smtClean="0"/>
              <a:t>15/07/2019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337688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0000" y="4489884"/>
            <a:ext cx="10561418" cy="1426004"/>
          </a:xfrm>
        </p:spPr>
        <p:txBody>
          <a:bodyPr rtlCol="0" anchor="ctr" anchorCtr="0">
            <a:normAutofit/>
          </a:bodyPr>
          <a:lstStyle>
            <a:lvl1pPr algn="ctr">
              <a:defRPr sz="4000" b="0">
                <a:ln>
                  <a:noFill/>
                </a:ln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pt-BR" noProof="0" smtClean="0"/>
              <a:t>Clique para editar o título mestre</a:t>
            </a:r>
            <a:endParaRPr lang="pt-BR" noProof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4B4EA67-8E60-4DB0-A290-0B2F77FDDFD9}" type="datetime1">
              <a:rPr lang="pt-BR" noProof="0" smtClean="0"/>
              <a:t>15/07/2019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pt-BR" noProof="0" smtClean="0"/>
              <a:t>‹nº›</a:t>
            </a:fld>
            <a:endParaRPr lang="pt-BR" noProof="0"/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xmlns="" id="{EC1FEB3F-0898-4AE0-B8C4-970BF80A376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 bwMode="ltGray">
          <a:xfrm>
            <a:off x="-5291" y="-57584"/>
            <a:ext cx="12192000" cy="4851400"/>
          </a:xfrm>
          <a:custGeom>
            <a:avLst/>
            <a:gdLst>
              <a:gd name="connsiteX0" fmla="*/ 0 w 10561638"/>
              <a:gd name="connsiteY0" fmla="*/ 0 h 3937000"/>
              <a:gd name="connsiteX1" fmla="*/ 1760273 w 10561638"/>
              <a:gd name="connsiteY1" fmla="*/ 0 h 3937000"/>
              <a:gd name="connsiteX2" fmla="*/ 1760273 w 10561638"/>
              <a:gd name="connsiteY2" fmla="*/ 0 h 3937000"/>
              <a:gd name="connsiteX3" fmla="*/ 4400683 w 10561638"/>
              <a:gd name="connsiteY3" fmla="*/ 0 h 3937000"/>
              <a:gd name="connsiteX4" fmla="*/ 10561638 w 10561638"/>
              <a:gd name="connsiteY4" fmla="*/ 0 h 3937000"/>
              <a:gd name="connsiteX5" fmla="*/ 10561638 w 10561638"/>
              <a:gd name="connsiteY5" fmla="*/ 2296583 h 3937000"/>
              <a:gd name="connsiteX6" fmla="*/ 10561638 w 10561638"/>
              <a:gd name="connsiteY6" fmla="*/ 2296583 h 3937000"/>
              <a:gd name="connsiteX7" fmla="*/ 10561638 w 10561638"/>
              <a:gd name="connsiteY7" fmla="*/ 3280833 h 3937000"/>
              <a:gd name="connsiteX8" fmla="*/ 10561638 w 10561638"/>
              <a:gd name="connsiteY8" fmla="*/ 3937000 h 3937000"/>
              <a:gd name="connsiteX9" fmla="*/ 4400683 w 10561638"/>
              <a:gd name="connsiteY9" fmla="*/ 3937000 h 3937000"/>
              <a:gd name="connsiteX10" fmla="*/ 2077263 w 10561638"/>
              <a:gd name="connsiteY10" fmla="*/ 4251330 h 3937000"/>
              <a:gd name="connsiteX11" fmla="*/ 1760273 w 10561638"/>
              <a:gd name="connsiteY11" fmla="*/ 3937000 h 3937000"/>
              <a:gd name="connsiteX12" fmla="*/ 0 w 10561638"/>
              <a:gd name="connsiteY12" fmla="*/ 3937000 h 3937000"/>
              <a:gd name="connsiteX13" fmla="*/ 0 w 10561638"/>
              <a:gd name="connsiteY13" fmla="*/ 3280833 h 3937000"/>
              <a:gd name="connsiteX14" fmla="*/ 0 w 10561638"/>
              <a:gd name="connsiteY14" fmla="*/ 2296583 h 3937000"/>
              <a:gd name="connsiteX15" fmla="*/ 0 w 10561638"/>
              <a:gd name="connsiteY15" fmla="*/ 2296583 h 3937000"/>
              <a:gd name="connsiteX16" fmla="*/ 0 w 10561638"/>
              <a:gd name="connsiteY16" fmla="*/ 0 h 3937000"/>
              <a:gd name="connsiteX0" fmla="*/ 0 w 10561638"/>
              <a:gd name="connsiteY0" fmla="*/ 0 h 4251330"/>
              <a:gd name="connsiteX1" fmla="*/ 1760273 w 10561638"/>
              <a:gd name="connsiteY1" fmla="*/ 0 h 4251330"/>
              <a:gd name="connsiteX2" fmla="*/ 1760273 w 10561638"/>
              <a:gd name="connsiteY2" fmla="*/ 0 h 4251330"/>
              <a:gd name="connsiteX3" fmla="*/ 4400683 w 10561638"/>
              <a:gd name="connsiteY3" fmla="*/ 0 h 4251330"/>
              <a:gd name="connsiteX4" fmla="*/ 10561638 w 10561638"/>
              <a:gd name="connsiteY4" fmla="*/ 0 h 4251330"/>
              <a:gd name="connsiteX5" fmla="*/ 10561638 w 10561638"/>
              <a:gd name="connsiteY5" fmla="*/ 2296583 h 4251330"/>
              <a:gd name="connsiteX6" fmla="*/ 10561638 w 10561638"/>
              <a:gd name="connsiteY6" fmla="*/ 2296583 h 4251330"/>
              <a:gd name="connsiteX7" fmla="*/ 10561638 w 10561638"/>
              <a:gd name="connsiteY7" fmla="*/ 3280833 h 4251330"/>
              <a:gd name="connsiteX8" fmla="*/ 10561638 w 10561638"/>
              <a:gd name="connsiteY8" fmla="*/ 3937000 h 4251330"/>
              <a:gd name="connsiteX9" fmla="*/ 2482983 w 10561638"/>
              <a:gd name="connsiteY9" fmla="*/ 3975100 h 4251330"/>
              <a:gd name="connsiteX10" fmla="*/ 2077263 w 10561638"/>
              <a:gd name="connsiteY10" fmla="*/ 4251330 h 4251330"/>
              <a:gd name="connsiteX11" fmla="*/ 1760273 w 10561638"/>
              <a:gd name="connsiteY11" fmla="*/ 3937000 h 4251330"/>
              <a:gd name="connsiteX12" fmla="*/ 0 w 10561638"/>
              <a:gd name="connsiteY12" fmla="*/ 3937000 h 4251330"/>
              <a:gd name="connsiteX13" fmla="*/ 0 w 10561638"/>
              <a:gd name="connsiteY13" fmla="*/ 3280833 h 4251330"/>
              <a:gd name="connsiteX14" fmla="*/ 0 w 10561638"/>
              <a:gd name="connsiteY14" fmla="*/ 2296583 h 4251330"/>
              <a:gd name="connsiteX15" fmla="*/ 0 w 10561638"/>
              <a:gd name="connsiteY15" fmla="*/ 2296583 h 4251330"/>
              <a:gd name="connsiteX16" fmla="*/ 0 w 10561638"/>
              <a:gd name="connsiteY16" fmla="*/ 0 h 4251330"/>
              <a:gd name="connsiteX0" fmla="*/ 0 w 10561638"/>
              <a:gd name="connsiteY0" fmla="*/ 0 h 4251330"/>
              <a:gd name="connsiteX1" fmla="*/ 1760273 w 10561638"/>
              <a:gd name="connsiteY1" fmla="*/ 0 h 4251330"/>
              <a:gd name="connsiteX2" fmla="*/ 1760273 w 10561638"/>
              <a:gd name="connsiteY2" fmla="*/ 0 h 4251330"/>
              <a:gd name="connsiteX3" fmla="*/ 4400683 w 10561638"/>
              <a:gd name="connsiteY3" fmla="*/ 0 h 4251330"/>
              <a:gd name="connsiteX4" fmla="*/ 10561638 w 10561638"/>
              <a:gd name="connsiteY4" fmla="*/ 0 h 4251330"/>
              <a:gd name="connsiteX5" fmla="*/ 10561638 w 10561638"/>
              <a:gd name="connsiteY5" fmla="*/ 2296583 h 4251330"/>
              <a:gd name="connsiteX6" fmla="*/ 10561638 w 10561638"/>
              <a:gd name="connsiteY6" fmla="*/ 2296583 h 4251330"/>
              <a:gd name="connsiteX7" fmla="*/ 10561638 w 10561638"/>
              <a:gd name="connsiteY7" fmla="*/ 3280833 h 4251330"/>
              <a:gd name="connsiteX8" fmla="*/ 10561638 w 10561638"/>
              <a:gd name="connsiteY8" fmla="*/ 3937000 h 4251330"/>
              <a:gd name="connsiteX9" fmla="*/ 2343283 w 10561638"/>
              <a:gd name="connsiteY9" fmla="*/ 3987800 h 4251330"/>
              <a:gd name="connsiteX10" fmla="*/ 2077263 w 10561638"/>
              <a:gd name="connsiteY10" fmla="*/ 4251330 h 4251330"/>
              <a:gd name="connsiteX11" fmla="*/ 1760273 w 10561638"/>
              <a:gd name="connsiteY11" fmla="*/ 3937000 h 4251330"/>
              <a:gd name="connsiteX12" fmla="*/ 0 w 10561638"/>
              <a:gd name="connsiteY12" fmla="*/ 3937000 h 4251330"/>
              <a:gd name="connsiteX13" fmla="*/ 0 w 10561638"/>
              <a:gd name="connsiteY13" fmla="*/ 3280833 h 4251330"/>
              <a:gd name="connsiteX14" fmla="*/ 0 w 10561638"/>
              <a:gd name="connsiteY14" fmla="*/ 2296583 h 4251330"/>
              <a:gd name="connsiteX15" fmla="*/ 0 w 10561638"/>
              <a:gd name="connsiteY15" fmla="*/ 2296583 h 4251330"/>
              <a:gd name="connsiteX16" fmla="*/ 0 w 10561638"/>
              <a:gd name="connsiteY16" fmla="*/ 0 h 4251330"/>
              <a:gd name="connsiteX0" fmla="*/ 0 w 10561638"/>
              <a:gd name="connsiteY0" fmla="*/ 0 h 4251330"/>
              <a:gd name="connsiteX1" fmla="*/ 1760273 w 10561638"/>
              <a:gd name="connsiteY1" fmla="*/ 0 h 4251330"/>
              <a:gd name="connsiteX2" fmla="*/ 1760273 w 10561638"/>
              <a:gd name="connsiteY2" fmla="*/ 0 h 4251330"/>
              <a:gd name="connsiteX3" fmla="*/ 4400683 w 10561638"/>
              <a:gd name="connsiteY3" fmla="*/ 0 h 4251330"/>
              <a:gd name="connsiteX4" fmla="*/ 10561638 w 10561638"/>
              <a:gd name="connsiteY4" fmla="*/ 0 h 4251330"/>
              <a:gd name="connsiteX5" fmla="*/ 10561638 w 10561638"/>
              <a:gd name="connsiteY5" fmla="*/ 2296583 h 4251330"/>
              <a:gd name="connsiteX6" fmla="*/ 10561638 w 10561638"/>
              <a:gd name="connsiteY6" fmla="*/ 2296583 h 4251330"/>
              <a:gd name="connsiteX7" fmla="*/ 10561638 w 10561638"/>
              <a:gd name="connsiteY7" fmla="*/ 3280833 h 4251330"/>
              <a:gd name="connsiteX8" fmla="*/ 10561638 w 10561638"/>
              <a:gd name="connsiteY8" fmla="*/ 3937000 h 4251330"/>
              <a:gd name="connsiteX9" fmla="*/ 2343283 w 10561638"/>
              <a:gd name="connsiteY9" fmla="*/ 3962400 h 4251330"/>
              <a:gd name="connsiteX10" fmla="*/ 2077263 w 10561638"/>
              <a:gd name="connsiteY10" fmla="*/ 4251330 h 4251330"/>
              <a:gd name="connsiteX11" fmla="*/ 1760273 w 10561638"/>
              <a:gd name="connsiteY11" fmla="*/ 3937000 h 4251330"/>
              <a:gd name="connsiteX12" fmla="*/ 0 w 10561638"/>
              <a:gd name="connsiteY12" fmla="*/ 3937000 h 4251330"/>
              <a:gd name="connsiteX13" fmla="*/ 0 w 10561638"/>
              <a:gd name="connsiteY13" fmla="*/ 3280833 h 4251330"/>
              <a:gd name="connsiteX14" fmla="*/ 0 w 10561638"/>
              <a:gd name="connsiteY14" fmla="*/ 2296583 h 4251330"/>
              <a:gd name="connsiteX15" fmla="*/ 0 w 10561638"/>
              <a:gd name="connsiteY15" fmla="*/ 2296583 h 4251330"/>
              <a:gd name="connsiteX16" fmla="*/ 0 w 10561638"/>
              <a:gd name="connsiteY16" fmla="*/ 0 h 4251330"/>
              <a:gd name="connsiteX0" fmla="*/ 0 w 10561638"/>
              <a:gd name="connsiteY0" fmla="*/ 0 h 4251330"/>
              <a:gd name="connsiteX1" fmla="*/ 1760273 w 10561638"/>
              <a:gd name="connsiteY1" fmla="*/ 0 h 4251330"/>
              <a:gd name="connsiteX2" fmla="*/ 1760273 w 10561638"/>
              <a:gd name="connsiteY2" fmla="*/ 0 h 4251330"/>
              <a:gd name="connsiteX3" fmla="*/ 4400683 w 10561638"/>
              <a:gd name="connsiteY3" fmla="*/ 0 h 4251330"/>
              <a:gd name="connsiteX4" fmla="*/ 10561638 w 10561638"/>
              <a:gd name="connsiteY4" fmla="*/ 0 h 4251330"/>
              <a:gd name="connsiteX5" fmla="*/ 10561638 w 10561638"/>
              <a:gd name="connsiteY5" fmla="*/ 2296583 h 4251330"/>
              <a:gd name="connsiteX6" fmla="*/ 10561638 w 10561638"/>
              <a:gd name="connsiteY6" fmla="*/ 2296583 h 4251330"/>
              <a:gd name="connsiteX7" fmla="*/ 10561638 w 10561638"/>
              <a:gd name="connsiteY7" fmla="*/ 3280833 h 4251330"/>
              <a:gd name="connsiteX8" fmla="*/ 10561638 w 10561638"/>
              <a:gd name="connsiteY8" fmla="*/ 3937000 h 4251330"/>
              <a:gd name="connsiteX9" fmla="*/ 2343283 w 10561638"/>
              <a:gd name="connsiteY9" fmla="*/ 3924300 h 4251330"/>
              <a:gd name="connsiteX10" fmla="*/ 2077263 w 10561638"/>
              <a:gd name="connsiteY10" fmla="*/ 4251330 h 4251330"/>
              <a:gd name="connsiteX11" fmla="*/ 1760273 w 10561638"/>
              <a:gd name="connsiteY11" fmla="*/ 3937000 h 4251330"/>
              <a:gd name="connsiteX12" fmla="*/ 0 w 10561638"/>
              <a:gd name="connsiteY12" fmla="*/ 3937000 h 4251330"/>
              <a:gd name="connsiteX13" fmla="*/ 0 w 10561638"/>
              <a:gd name="connsiteY13" fmla="*/ 3280833 h 4251330"/>
              <a:gd name="connsiteX14" fmla="*/ 0 w 10561638"/>
              <a:gd name="connsiteY14" fmla="*/ 2296583 h 4251330"/>
              <a:gd name="connsiteX15" fmla="*/ 0 w 10561638"/>
              <a:gd name="connsiteY15" fmla="*/ 2296583 h 4251330"/>
              <a:gd name="connsiteX16" fmla="*/ 0 w 10561638"/>
              <a:gd name="connsiteY16" fmla="*/ 0 h 425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61638" h="4251330">
                <a:moveTo>
                  <a:pt x="0" y="0"/>
                </a:moveTo>
                <a:lnTo>
                  <a:pt x="1760273" y="0"/>
                </a:lnTo>
                <a:lnTo>
                  <a:pt x="1760273" y="0"/>
                </a:lnTo>
                <a:lnTo>
                  <a:pt x="4400683" y="0"/>
                </a:lnTo>
                <a:lnTo>
                  <a:pt x="10561638" y="0"/>
                </a:lnTo>
                <a:lnTo>
                  <a:pt x="10561638" y="2296583"/>
                </a:lnTo>
                <a:lnTo>
                  <a:pt x="10561638" y="2296583"/>
                </a:lnTo>
                <a:lnTo>
                  <a:pt x="10561638" y="3280833"/>
                </a:lnTo>
                <a:lnTo>
                  <a:pt x="10561638" y="3937000"/>
                </a:lnTo>
                <a:lnTo>
                  <a:pt x="2343283" y="3924300"/>
                </a:lnTo>
                <a:lnTo>
                  <a:pt x="2077263" y="4251330"/>
                </a:lnTo>
                <a:lnTo>
                  <a:pt x="1760273" y="3937000"/>
                </a:lnTo>
                <a:lnTo>
                  <a:pt x="0" y="3937000"/>
                </a:lnTo>
                <a:lnTo>
                  <a:pt x="0" y="3280833"/>
                </a:lnTo>
                <a:lnTo>
                  <a:pt x="0" y="2296583"/>
                </a:lnTo>
                <a:lnTo>
                  <a:pt x="0" y="22965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331117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vre 6"/>
          <p:cNvSpPr/>
          <p:nvPr/>
        </p:nvSpPr>
        <p:spPr bwMode="ltGray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ffectLst>
            <a:innerShdw blurRad="63500" dist="50800" dir="5400000">
              <a:prstClr val="black">
                <a:alpha val="50000"/>
              </a:prstClr>
            </a:inn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10000" y="447188"/>
            <a:ext cx="10571998" cy="970450"/>
          </a:xfrm>
        </p:spPr>
        <p:txBody>
          <a:bodyPr rtlCol="0" anchor="ctr" anchorCtr="0"/>
          <a:lstStyle>
            <a:lvl1pPr>
              <a:defRPr b="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818712" y="2222287"/>
            <a:ext cx="10554574" cy="3636511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37DD343-D72E-4104-8BA3-F726303FC3F7}" type="datetime1">
              <a:rPr lang="pt-BR" noProof="0" smtClean="0"/>
              <a:t>15/07/2019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24028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vre 7"/>
          <p:cNvSpPr/>
          <p:nvPr/>
        </p:nvSpPr>
        <p:spPr bwMode="ltGray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10000" y="606669"/>
            <a:ext cx="10561418" cy="3813527"/>
          </a:xfrm>
        </p:spPr>
        <p:txBody>
          <a:bodyPr rtlCol="0" anchor="ctr" anchorCtr="0"/>
          <a:lstStyle>
            <a:lvl1pPr algn="ctr">
              <a:defRPr sz="4800" b="0" cap="none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810000" y="5281201"/>
            <a:ext cx="10561418" cy="433955"/>
          </a:xfrm>
        </p:spPr>
        <p:txBody>
          <a:bodyPr rtlCol="0" anchor="ctr" anchorCtr="0">
            <a:noAutofit/>
          </a:bodyPr>
          <a:lstStyle>
            <a:lvl1pPr marL="0" indent="0" algn="r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7AE4829-E16D-4E41-B316-B1F9735E67F7}" type="datetime1">
              <a:rPr lang="pt-BR" noProof="0" smtClean="0"/>
              <a:t>15/07/2019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576405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vre 6"/>
          <p:cNvSpPr/>
          <p:nvPr/>
        </p:nvSpPr>
        <p:spPr bwMode="ltGray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ffectLst>
            <a:innerShdw blurRad="63500" dist="50800" dir="5400000">
              <a:prstClr val="black">
                <a:alpha val="50000"/>
              </a:prstClr>
            </a:inn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/>
          <a:lstStyle>
            <a:lvl1pPr>
              <a:defRPr b="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814728" y="2174875"/>
            <a:ext cx="5189857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814729" y="2751138"/>
            <a:ext cx="5189856" cy="3109913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87415" y="2174875"/>
            <a:ext cx="5194583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6187415" y="2751138"/>
            <a:ext cx="5194583" cy="3109913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0FB2C7-FED9-4A95-873A-32158211A164}" type="datetime1">
              <a:rPr lang="pt-BR" noProof="0" smtClean="0"/>
              <a:t>15/07/2019</a:t>
            </a:fld>
            <a:endParaRPr lang="pt-BR" noProof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3550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vre 6"/>
          <p:cNvSpPr/>
          <p:nvPr/>
        </p:nvSpPr>
        <p:spPr bwMode="ltGray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ffectLst>
            <a:innerShdw blurRad="63500" dist="50800" dir="5400000">
              <a:prstClr val="black">
                <a:alpha val="50000"/>
              </a:prstClr>
            </a:inn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/>
          <a:lstStyle>
            <a:lvl1pPr>
              <a:defRPr b="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9F6EF8-3385-4975-9457-1647AB17C4C6}" type="datetime1">
              <a:rPr lang="pt-BR" noProof="0" smtClean="0"/>
              <a:t>15/07/2019</a:t>
            </a:fld>
            <a:endParaRPr lang="pt-BR" noProof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898126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8CEC051-1548-45A5-9CD7-01042862E036}" type="datetime1">
              <a:rPr lang="pt-BR" noProof="0" smtClean="0"/>
              <a:t>15/07/2019</a:t>
            </a:fld>
            <a:endParaRPr lang="pt-BR" noProof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340365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vre 6"/>
          <p:cNvSpPr>
            <a:spLocks noChangeAspect="1"/>
          </p:cNvSpPr>
          <p:nvPr/>
        </p:nvSpPr>
        <p:spPr bwMode="ltGray">
          <a:xfrm>
            <a:off x="1073151" y="446087"/>
            <a:ext cx="3547533" cy="2838449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ffectLst>
            <a:innerShdw blurRad="114300">
              <a:prstClr val="black"/>
            </a:inn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073151" y="446088"/>
            <a:ext cx="3547533" cy="2576512"/>
          </a:xfrm>
        </p:spPr>
        <p:txBody>
          <a:bodyPr rtlCol="0" anchor="ctr" anchorCtr="0"/>
          <a:lstStyle>
            <a:lvl1pPr algn="l">
              <a:defRPr sz="4000" b="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4855633" y="446088"/>
            <a:ext cx="6252633" cy="5414963"/>
          </a:xfrm>
        </p:spPr>
        <p:txBody>
          <a:bodyPr rtlCol="0">
            <a:normAutofit/>
          </a:bodyPr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073151" y="3022600"/>
            <a:ext cx="3547533" cy="2838449"/>
          </a:xfrm>
        </p:spPr>
        <p:txBody>
          <a:bodyPr rtlCol="0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26F4C7-4145-4CB9-B0F5-90333767E973}" type="datetime1">
              <a:rPr lang="pt-BR" noProof="0" smtClean="0"/>
              <a:t>15/07/2019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105611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 6"/>
          <p:cNvSpPr>
            <a:spLocks noChangeAspect="1"/>
          </p:cNvSpPr>
          <p:nvPr/>
        </p:nvSpPr>
        <p:spPr bwMode="ltGray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50985" y="1238502"/>
            <a:ext cx="5893840" cy="2645912"/>
          </a:xfrm>
        </p:spPr>
        <p:txBody>
          <a:bodyPr rtlCol="0" anchor="ctr" anchorCtr="0"/>
          <a:lstStyle>
            <a:lvl1pPr algn="l">
              <a:defRPr sz="4000" b="0" cap="none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853190" y="4443680"/>
            <a:ext cx="5891636" cy="713241"/>
          </a:xfrm>
        </p:spPr>
        <p:txBody>
          <a:bodyPr rtlCol="0" anchor="t">
            <a:noAutofit/>
          </a:bodyPr>
          <a:lstStyle>
            <a:lvl1pPr marL="0" indent="0" algn="l" rtl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 dirty="0"/>
              <a:t>Editar estilos de texto Mestre</a:t>
            </a:r>
          </a:p>
        </p:txBody>
      </p:sp>
      <p:sp>
        <p:nvSpPr>
          <p:cNvPr id="9" name="Espaço Reservado para Texto 5"/>
          <p:cNvSpPr>
            <a:spLocks noGrp="1"/>
          </p:cNvSpPr>
          <p:nvPr>
            <p:ph type="body" sz="quarter" idx="16" hasCustomPrompt="1"/>
          </p:nvPr>
        </p:nvSpPr>
        <p:spPr>
          <a:xfrm>
            <a:off x="7574642" y="1081456"/>
            <a:ext cx="3810001" cy="4075465"/>
          </a:xfrm>
        </p:spPr>
        <p:txBody>
          <a:bodyPr rtlCol="0" anchor="t" anchorCtr="0">
            <a:normAutofit/>
          </a:bodyPr>
          <a:lstStyle>
            <a:lvl1pPr marL="0" indent="0" algn="l">
              <a:buFontTx/>
              <a:buNone/>
              <a:defRPr sz="2800"/>
            </a:lvl1pPr>
          </a:lstStyle>
          <a:p>
            <a:pPr lvl="0" rtl="0"/>
            <a:r>
              <a:rPr lang="pt-BR" noProof="0" dirty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254AB1-4E31-4A90-9A24-FE2671CCC96C}" type="datetime1">
              <a:rPr lang="pt-BR" noProof="0" smtClean="0"/>
              <a:t>15/07/2019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1409645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vre 6"/>
          <p:cNvSpPr>
            <a:spLocks noChangeAspect="1"/>
          </p:cNvSpPr>
          <p:nvPr/>
        </p:nvSpPr>
        <p:spPr bwMode="ltGray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ítulo 1"/>
          <p:cNvSpPr>
            <a:spLocks noGrp="1"/>
          </p:cNvSpPr>
          <p:nvPr>
            <p:ph type="title" hasCustomPrompt="1"/>
          </p:nvPr>
        </p:nvSpPr>
        <p:spPr>
          <a:xfrm>
            <a:off x="1357089" y="2435957"/>
            <a:ext cx="4382521" cy="2007789"/>
          </a:xfrm>
        </p:spPr>
        <p:txBody>
          <a:bodyPr rtlCol="0" anchor="ctr" anchorCtr="0"/>
          <a:lstStyle>
            <a:lvl1pPr algn="l">
              <a:defRPr sz="4000" b="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quarter" idx="16" hasCustomPrompt="1"/>
          </p:nvPr>
        </p:nvSpPr>
        <p:spPr>
          <a:xfrm>
            <a:off x="6156000" y="2286000"/>
            <a:ext cx="4880300" cy="2295525"/>
          </a:xfrm>
        </p:spPr>
        <p:txBody>
          <a:bodyPr rtlCol="0" anchor="ctr" anchorCtr="0">
            <a:normAutofit/>
          </a:bodyPr>
          <a:lstStyle>
            <a:lvl1pPr marL="0" indent="0" algn="ctr">
              <a:buFontTx/>
              <a:buNone/>
              <a:defRPr sz="2800"/>
            </a:lvl1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E3392F-6727-4D77-B8E0-7B6304B9F0A4}" type="datetime1">
              <a:rPr lang="pt-BR" noProof="0" smtClean="0"/>
              <a:t>15/07/2019</a:t>
            </a:fld>
            <a:endParaRPr lang="pt-BR" noProof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16846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vre 6"/>
          <p:cNvSpPr>
            <a:spLocks noChangeAspect="1"/>
          </p:cNvSpPr>
          <p:nvPr/>
        </p:nvSpPr>
        <p:spPr bwMode="ltGray">
          <a:xfrm>
            <a:off x="7669651" y="0"/>
            <a:ext cx="4522349" cy="5861051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ffectLst>
            <a:innerShdw blurRad="63500" dist="50800" dir="8100000">
              <a:prstClr val="black">
                <a:alpha val="50000"/>
              </a:prstClr>
            </a:inn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8183540" y="586171"/>
            <a:ext cx="3754460" cy="5134798"/>
          </a:xfrm>
        </p:spPr>
        <p:txBody>
          <a:bodyPr vert="horz" rtlCol="0" anchor="ctr" anchorCtr="1"/>
          <a:lstStyle>
            <a:lvl1pPr algn="l">
              <a:defRPr b="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10001" y="446089"/>
            <a:ext cx="6611540" cy="5414962"/>
          </a:xfrm>
        </p:spPr>
        <p:txBody>
          <a:bodyPr vert="horz" rtlCol="0" anchor="ctr" anchorCtr="1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FB23A3C-67E2-4CCB-851A-154A3EBF4DFF}" type="datetime1">
              <a:rPr lang="pt-BR" noProof="0" smtClean="0"/>
              <a:t>15/07/2019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1836948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842903" y="6058038"/>
            <a:ext cx="10295468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/>
        </p:nvSpPr>
        <p:spPr>
          <a:xfrm rot="21540000">
            <a:off x="998940" y="576868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/>
        </p:nvSpPr>
        <p:spPr>
          <a:xfrm rot="21540000">
            <a:off x="993412" y="575769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9" name="Rectangle 28"/>
          <p:cNvSpPr/>
          <p:nvPr/>
        </p:nvSpPr>
        <p:spPr>
          <a:xfrm rot="60000">
            <a:off x="5958497" y="605163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0" name="Rectangle 29"/>
          <p:cNvSpPr/>
          <p:nvPr/>
        </p:nvSpPr>
        <p:spPr>
          <a:xfrm rot="60000">
            <a:off x="5953025" y="603920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3161475" y="293953"/>
            <a:ext cx="757108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8467351" y="238675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475232" y="2020824"/>
            <a:ext cx="408432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6531487" y="1207272"/>
            <a:ext cx="3885151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536192" y="3621024"/>
            <a:ext cx="4059936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8461249" y="5888738"/>
            <a:ext cx="1618428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1219426" y="5831038"/>
            <a:ext cx="442539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10082786" y="5900027"/>
            <a:ext cx="738697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75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rtl="0"/>
            <a:fld id="{0AC18669-667B-481B-A534-F758045E948F}" type="datetime1">
              <a:rPr lang="pt-BR" noProof="0" smtClean="0"/>
              <a:t>15/07/2019</a:t>
            </a:fld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pPr rtl="0"/>
            <a:fld id="{A4942799-31AF-4FF8-9D79-C1A3E01FB207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689481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6" r:id="rId2"/>
    <p:sldLayoutId id="2147483687" r:id="rId3"/>
    <p:sldLayoutId id="2147483688" r:id="rId4"/>
    <p:sldLayoutId id="2147483689" r:id="rId5"/>
    <p:sldLayoutId id="2147483681" r:id="rId6"/>
    <p:sldLayoutId id="2147483690" r:id="rId7"/>
    <p:sldLayoutId id="2147483682" r:id="rId8"/>
    <p:sldLayoutId id="2147483674" r:id="rId9"/>
    <p:sldLayoutId id="2147483675" r:id="rId10"/>
    <p:sldLayoutId id="2147483677" r:id="rId11"/>
    <p:sldLayoutId id="2147483678" r:id="rId12"/>
    <p:sldLayoutId id="2147483679" r:id="rId13"/>
    <p:sldLayoutId id="2147483680" r:id="rId14"/>
    <p:sldLayoutId id="2147483683" r:id="rId15"/>
    <p:sldLayoutId id="2147483684" r:id="rId16"/>
    <p:sldLayoutId id="2147483686" r:id="rId17"/>
    <p:sldLayoutId id="2147483691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nalto.gov.br/ccivil_03/_ato2015-2018/2015/lei/l13105.htm#art335" TargetMode="External"/><Relationship Id="rId2" Type="http://schemas.openxmlformats.org/officeDocument/2006/relationships/hyperlink" Target="http://www.planalto.gov.br/ccivil_03/_ato2015-2018/2015/lei/l13105.htm#art334" TargetMode="Externa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nalto.gov.br/ccivil_03/_ato2015-2018/2015/lei/l13105.htm#art303" TargetMode="Externa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nalto.gov.br/ccivil_03/_ato2015-2018/2015/lei/l13105.htm#art335" TargetMode="External"/><Relationship Id="rId2" Type="http://schemas.openxmlformats.org/officeDocument/2006/relationships/hyperlink" Target="http://www.planalto.gov.br/ccivil_03/_ato2015-2018/2015/lei/l13105.htm#art334" TargetMode="Externa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pt-br/article/editar-sua-apresenta%c3%a7%c3%a3o-da-escola-44445997-6769-4d44-8b30-f9e3050adbfb?omkt=pt-BR&amp;ui=pt-BR&amp;rs=pt-BR&amp;ad=BR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planalto.gov.br/ccivil_03/_ato2015-2018/2015/lei/l13105.htm#art303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pt-br/article/editar-sua-apresenta%c3%a7%c3%a3o-da-escola-44445997-6769-4d44-8b30-f9e3050adbfb?omkt=pt-BR&amp;ui=pt-BR&amp;rs=pt-BR&amp;ad=BR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grayWhite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A2D37BC-7D91-4F83-845D-70080D7DD6FC}"/>
              </a:ext>
            </a:extLst>
          </p:cNvPr>
          <p:cNvSpPr>
            <a:spLocks noGrp="1"/>
          </p:cNvSpPr>
          <p:nvPr>
            <p:ph type="ctrTitle"/>
          </p:nvPr>
        </p:nvSpPr>
        <p:spPr bwMode="black"/>
        <p:txBody>
          <a:bodyPr rtlCol="0"/>
          <a:lstStyle/>
          <a:p>
            <a:pPr rtl="0"/>
            <a:r>
              <a:rPr lang="pt-BR" b="1" dirty="0" smtClean="0"/>
              <a:t>Tutelas Provisórias no Novo CPC</a:t>
            </a:r>
            <a:endParaRPr lang="pt-BR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9E5DACC-1D74-41AD-B036-C015472B94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lnSpcReduction="10000"/>
          </a:bodyPr>
          <a:lstStyle/>
          <a:p>
            <a:pPr rtl="0"/>
            <a:r>
              <a:rPr lang="pt-BR" sz="2400" b="1" dirty="0" smtClean="0"/>
              <a:t>Prof. Dr. Rafael da Silva Menezes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61397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F3FF1311-DD92-45BA-B10F-C1A324C27B5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809625" y="2222500"/>
            <a:ext cx="5186363" cy="3638550"/>
          </a:xfrm>
        </p:spPr>
        <p:txBody>
          <a:bodyPr rtlCol="0"/>
          <a:lstStyle/>
          <a:p>
            <a:pPr marL="0" indent="0" rtl="0">
              <a:buNone/>
            </a:pPr>
            <a:r>
              <a:rPr lang="pt-BR" b="1" dirty="0" smtClean="0"/>
              <a:t>Contexto</a:t>
            </a:r>
            <a:endParaRPr lang="pt-BR" b="1" dirty="0"/>
          </a:p>
          <a:p>
            <a:pPr rtl="0"/>
            <a:r>
              <a:rPr lang="pt-BR" dirty="0" smtClean="0"/>
              <a:t>Problema do Tempo no Processo</a:t>
            </a:r>
            <a:endParaRPr lang="pt-BR" dirty="0"/>
          </a:p>
          <a:p>
            <a:pPr rtl="0"/>
            <a:r>
              <a:rPr lang="pt-BR" dirty="0" smtClean="0"/>
              <a:t>Entrega da Prestação e Tutela Jurisdicional Adequada</a:t>
            </a:r>
            <a:endParaRPr lang="pt-BR" dirty="0" smtClean="0"/>
          </a:p>
          <a:p>
            <a:pPr rtl="0"/>
            <a:r>
              <a:rPr lang="pt-BR" dirty="0" smtClean="0"/>
              <a:t>Risco de Dano</a:t>
            </a:r>
            <a:endParaRPr lang="pt-BR" dirty="0"/>
          </a:p>
          <a:p>
            <a:pPr rtl="0"/>
            <a:r>
              <a:rPr lang="pt-BR" dirty="0" smtClean="0"/>
              <a:t>Desnecessidade de submissão do jurisdicionado a um processo longo</a:t>
            </a:r>
          </a:p>
          <a:p>
            <a:pPr marL="0" indent="0" rtl="0">
              <a:buNone/>
            </a:pPr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A76B58F-1CF7-41B5-BF70-710D7AC79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 smtClean="0"/>
              <a:t>Tutela Provisória</a:t>
            </a:r>
            <a:endParaRPr lang="pt-BR" dirty="0"/>
          </a:p>
        </p:txBody>
      </p:sp>
      <p:sp>
        <p:nvSpPr>
          <p:cNvPr id="7" name="Espaço Reservado para Conteúdo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t-BR" b="1" dirty="0" smtClean="0"/>
              <a:t>TUTELA JURISDICIONAL DIFERENCIADA</a:t>
            </a:r>
          </a:p>
          <a:p>
            <a:pPr lvl="1"/>
            <a:r>
              <a:rPr lang="pt-BR" dirty="0" smtClean="0"/>
              <a:t>Restrição à Cognição </a:t>
            </a:r>
          </a:p>
          <a:p>
            <a:pPr lvl="1"/>
            <a:r>
              <a:rPr lang="pt-BR" dirty="0" smtClean="0"/>
              <a:t>Diferenciação do procedimento-padrão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3104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2635624" y="1183132"/>
            <a:ext cx="3063240" cy="903713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Ada </a:t>
            </a:r>
            <a:r>
              <a:rPr lang="en-US" b="1" dirty="0" err="1" smtClean="0">
                <a:solidFill>
                  <a:srgbClr val="FF0000"/>
                </a:solidFill>
              </a:rPr>
              <a:t>Pelegrini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Grinover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2" r="28732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2636551" y="2784128"/>
            <a:ext cx="3044952" cy="2893087"/>
          </a:xfrm>
        </p:spPr>
        <p:txBody>
          <a:bodyPr>
            <a:noAutofit/>
          </a:bodyPr>
          <a:lstStyle/>
          <a:p>
            <a:r>
              <a:rPr lang="en-US" sz="1800" dirty="0"/>
              <a:t>“</a:t>
            </a:r>
            <a:r>
              <a:rPr lang="en-US" sz="1800" dirty="0" err="1"/>
              <a:t>Desmitificar</a:t>
            </a:r>
            <a:r>
              <a:rPr lang="en-US" sz="1800" dirty="0"/>
              <a:t> </a:t>
            </a:r>
            <a:r>
              <a:rPr lang="en-US" sz="1800" dirty="0" err="1"/>
              <a:t>os</a:t>
            </a:r>
            <a:r>
              <a:rPr lang="en-US" sz="1800" dirty="0"/>
              <a:t> dogmas da </a:t>
            </a:r>
            <a:r>
              <a:rPr lang="en-US" sz="1800" b="1" dirty="0" err="1"/>
              <a:t>universalidade</a:t>
            </a:r>
            <a:r>
              <a:rPr lang="en-US" sz="1800" b="1" dirty="0"/>
              <a:t> do </a:t>
            </a:r>
            <a:r>
              <a:rPr lang="en-US" sz="1800" b="1" dirty="0" err="1"/>
              <a:t>procedimento</a:t>
            </a:r>
            <a:r>
              <a:rPr lang="en-US" sz="1800" b="1" dirty="0"/>
              <a:t> </a:t>
            </a:r>
            <a:r>
              <a:rPr lang="en-US" sz="1800" b="1" dirty="0" err="1"/>
              <a:t>ordinário</a:t>
            </a:r>
            <a:r>
              <a:rPr lang="en-US" sz="1800" b="1" dirty="0"/>
              <a:t> de </a:t>
            </a:r>
            <a:r>
              <a:rPr lang="en-US" sz="1800" b="1" dirty="0" err="1"/>
              <a:t>cognição</a:t>
            </a:r>
            <a:r>
              <a:rPr lang="en-US" sz="1800" b="1" dirty="0"/>
              <a:t>, </a:t>
            </a:r>
            <a:r>
              <a:rPr lang="en-US" sz="1800" b="1" dirty="0" err="1"/>
              <a:t>sentença</a:t>
            </a:r>
            <a:r>
              <a:rPr lang="en-US" sz="1800" b="1" dirty="0"/>
              <a:t> e </a:t>
            </a:r>
            <a:r>
              <a:rPr lang="en-US" sz="1800" b="1" dirty="0" err="1"/>
              <a:t>coisa</a:t>
            </a:r>
            <a:r>
              <a:rPr lang="en-US" sz="1800" b="1" dirty="0"/>
              <a:t> </a:t>
            </a:r>
            <a:r>
              <a:rPr lang="en-US" sz="1800" b="1" dirty="0" err="1"/>
              <a:t>julgada</a:t>
            </a:r>
            <a:r>
              <a:rPr lang="en-US" sz="1800" b="1" dirty="0"/>
              <a:t> </a:t>
            </a:r>
            <a:r>
              <a:rPr lang="en-US" sz="1800" dirty="0" err="1"/>
              <a:t>que</a:t>
            </a:r>
            <a:r>
              <a:rPr lang="en-US" sz="1800" dirty="0"/>
              <a:t> </a:t>
            </a:r>
            <a:r>
              <a:rPr lang="en-US" sz="1800" dirty="0" err="1"/>
              <a:t>não</a:t>
            </a:r>
            <a:r>
              <a:rPr lang="en-US" sz="1800" dirty="0"/>
              <a:t> </a:t>
            </a:r>
            <a:r>
              <a:rPr lang="en-US" sz="1800" dirty="0" err="1"/>
              <a:t>podem</a:t>
            </a:r>
            <a:r>
              <a:rPr lang="en-US" sz="1800" dirty="0"/>
              <a:t> </a:t>
            </a:r>
            <a:r>
              <a:rPr lang="en-US" sz="1800" dirty="0" err="1"/>
              <a:t>mais</a:t>
            </a:r>
            <a:r>
              <a:rPr lang="en-US" sz="1800" dirty="0"/>
              <a:t> </a:t>
            </a:r>
            <a:r>
              <a:rPr lang="en-US" sz="1800" dirty="0" err="1"/>
              <a:t>ser</a:t>
            </a:r>
            <a:r>
              <a:rPr lang="en-US" sz="1800" dirty="0"/>
              <a:t> </a:t>
            </a:r>
            <a:r>
              <a:rPr lang="en-US" sz="1800" dirty="0" err="1"/>
              <a:t>considerados</a:t>
            </a:r>
            <a:r>
              <a:rPr lang="en-US" sz="1800" dirty="0"/>
              <a:t> </a:t>
            </a:r>
            <a:r>
              <a:rPr lang="en-US" sz="1800" dirty="0" err="1"/>
              <a:t>como</a:t>
            </a:r>
            <a:r>
              <a:rPr lang="en-US" sz="1800" dirty="0"/>
              <a:t> a </a:t>
            </a:r>
            <a:r>
              <a:rPr lang="en-US" sz="1800" dirty="0" err="1"/>
              <a:t>única</a:t>
            </a:r>
            <a:r>
              <a:rPr lang="en-US" sz="1800" dirty="0"/>
              <a:t> </a:t>
            </a:r>
            <a:r>
              <a:rPr lang="en-US" sz="1800" dirty="0" err="1"/>
              <a:t>alternativa</a:t>
            </a:r>
            <a:r>
              <a:rPr lang="en-US" sz="1800" dirty="0"/>
              <a:t> </a:t>
            </a:r>
            <a:r>
              <a:rPr lang="en-US" sz="1800" dirty="0" err="1"/>
              <a:t>processual</a:t>
            </a:r>
            <a:r>
              <a:rPr lang="en-US" sz="1800" dirty="0"/>
              <a:t> </a:t>
            </a:r>
            <a:r>
              <a:rPr lang="en-US" sz="1800" dirty="0" err="1"/>
              <a:t>para</a:t>
            </a:r>
            <a:r>
              <a:rPr lang="en-US" sz="1800" dirty="0"/>
              <a:t> a </a:t>
            </a:r>
            <a:r>
              <a:rPr lang="en-US" sz="1800" dirty="0" err="1"/>
              <a:t>solução</a:t>
            </a:r>
            <a:r>
              <a:rPr lang="en-US" sz="1800" dirty="0"/>
              <a:t> </a:t>
            </a:r>
            <a:r>
              <a:rPr lang="en-US" sz="1800" dirty="0" err="1"/>
              <a:t>jurisdicional</a:t>
            </a:r>
            <a:r>
              <a:rPr lang="en-US" sz="1800" dirty="0"/>
              <a:t> de </a:t>
            </a:r>
            <a:r>
              <a:rPr lang="en-US" sz="1800" dirty="0" err="1"/>
              <a:t>controvérsias</a:t>
            </a:r>
            <a:r>
              <a:rPr lang="en-US" sz="1800" dirty="0"/>
              <a:t>”</a:t>
            </a:r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2644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F3FF1311-DD92-45BA-B10F-C1A324C27B5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809625" y="2222500"/>
            <a:ext cx="5186363" cy="3638550"/>
          </a:xfrm>
        </p:spPr>
        <p:txBody>
          <a:bodyPr rtlCol="0"/>
          <a:lstStyle/>
          <a:p>
            <a:pPr marL="0" indent="0" rtl="0">
              <a:buNone/>
            </a:pPr>
            <a:r>
              <a:rPr lang="pt-BR" b="1" dirty="0" smtClean="0"/>
              <a:t>Contexto</a:t>
            </a:r>
            <a:endParaRPr lang="pt-BR" b="1" dirty="0"/>
          </a:p>
          <a:p>
            <a:pPr rtl="0"/>
            <a:r>
              <a:rPr lang="pt-BR" dirty="0" smtClean="0"/>
              <a:t>Problema do Tempo no Processo</a:t>
            </a:r>
            <a:endParaRPr lang="pt-BR" dirty="0"/>
          </a:p>
          <a:p>
            <a:pPr rtl="0"/>
            <a:r>
              <a:rPr lang="pt-BR" dirty="0" smtClean="0"/>
              <a:t>Entrega da Prestação e Tutela Jurisdicional Adequada</a:t>
            </a:r>
            <a:endParaRPr lang="pt-BR" dirty="0" smtClean="0"/>
          </a:p>
          <a:p>
            <a:pPr rtl="0"/>
            <a:r>
              <a:rPr lang="pt-BR" dirty="0" smtClean="0"/>
              <a:t>Risco de Dano</a:t>
            </a:r>
            <a:endParaRPr lang="pt-BR" dirty="0"/>
          </a:p>
          <a:p>
            <a:pPr rtl="0"/>
            <a:r>
              <a:rPr lang="pt-BR" dirty="0" smtClean="0"/>
              <a:t>Desnecessidade de submissão do jurisdicionado a um processo longo</a:t>
            </a:r>
          </a:p>
          <a:p>
            <a:pPr marL="0" indent="0" rtl="0">
              <a:buNone/>
            </a:pPr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A76B58F-1CF7-41B5-BF70-710D7AC79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 smtClean="0"/>
              <a:t>Tutela Provisória</a:t>
            </a:r>
            <a:endParaRPr lang="pt-BR" dirty="0"/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sz="half" idx="2"/>
          </p:nvPr>
        </p:nvGraphicFramePr>
        <p:xfrm>
          <a:off x="6188075" y="2222500"/>
          <a:ext cx="5194300" cy="3638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0538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4E65665-583F-4DD8-814D-FECA92009E9A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rtl="0"/>
            <a:r>
              <a:rPr lang="pt-BR" sz="4000" dirty="0" smtClean="0"/>
              <a:t>Os </a:t>
            </a:r>
            <a:r>
              <a:rPr lang="pt-BR" sz="4000" b="1" dirty="0" smtClean="0"/>
              <a:t>requisitos</a:t>
            </a:r>
            <a:r>
              <a:rPr lang="pt-BR" sz="4000" dirty="0" smtClean="0"/>
              <a:t> para cada uma das espécies de tutelas provisórias </a:t>
            </a:r>
            <a:r>
              <a:rPr lang="pt-BR" sz="4000" b="1" dirty="0" smtClean="0"/>
              <a:t>(urgência e evidência)</a:t>
            </a:r>
            <a:r>
              <a:rPr lang="pt-BR" sz="4000" dirty="0" smtClean="0"/>
              <a:t> </a:t>
            </a:r>
            <a:r>
              <a:rPr lang="pt-BR" sz="4000" b="1" dirty="0" smtClean="0"/>
              <a:t>são distintos</a:t>
            </a:r>
            <a:endParaRPr lang="pt-BR" sz="4000" b="1" dirty="0"/>
          </a:p>
        </p:txBody>
      </p:sp>
    </p:spTree>
    <p:extLst>
      <p:ext uri="{BB962C8B-B14F-4D97-AF65-F5344CB8AC3E}">
        <p14:creationId xmlns:p14="http://schemas.microsoft.com/office/powerpoint/2010/main" val="386909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916498D-2480-4101-BEA1-C2190270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b="1" dirty="0" smtClean="0"/>
              <a:t>Tutela de Urgência</a:t>
            </a:r>
            <a:endParaRPr lang="pt-BR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21CF0C0B-47F1-464B-88EF-B198966347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3926" y="2222287"/>
            <a:ext cx="5048246" cy="3638763"/>
          </a:xfrm>
        </p:spPr>
        <p:txBody>
          <a:bodyPr rtlCol="0"/>
          <a:lstStyle/>
          <a:p>
            <a:pPr marL="0" indent="0" algn="ctr">
              <a:buNone/>
            </a:pPr>
            <a:r>
              <a:rPr lang="pt-BR" dirty="0" smtClean="0"/>
              <a:t> </a:t>
            </a:r>
            <a:r>
              <a:rPr lang="pt-BR" dirty="0"/>
              <a:t>Art. 300. A tutela de urgência será concedida quando houver elementos que evidenciem a </a:t>
            </a:r>
            <a:r>
              <a:rPr lang="pt-BR" b="1" dirty="0"/>
              <a:t>probabilidade do direito</a:t>
            </a:r>
            <a:r>
              <a:rPr lang="pt-BR" dirty="0"/>
              <a:t> </a:t>
            </a:r>
            <a:r>
              <a:rPr lang="pt-BR" sz="2800" i="1" u="sng" dirty="0">
                <a:solidFill>
                  <a:srgbClr val="FF0000"/>
                </a:solidFill>
              </a:rPr>
              <a:t>e</a:t>
            </a:r>
            <a:r>
              <a:rPr lang="pt-BR" dirty="0"/>
              <a:t> o </a:t>
            </a:r>
            <a:r>
              <a:rPr lang="pt-BR" b="1" dirty="0"/>
              <a:t>perigo de dano ou o risco ao resultado útil do processo</a:t>
            </a:r>
            <a:r>
              <a:rPr lang="pt-BR" dirty="0" smtClean="0"/>
              <a:t>.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§ 3º A tutela de urgência de </a:t>
            </a:r>
            <a:r>
              <a:rPr lang="pt-BR" b="1" dirty="0"/>
              <a:t>natureza antecipada</a:t>
            </a:r>
            <a:r>
              <a:rPr lang="pt-BR" dirty="0"/>
              <a:t> não será concedida quando houver perigo </a:t>
            </a:r>
            <a:r>
              <a:rPr lang="pt-BR" b="1" dirty="0"/>
              <a:t>de irreversibilidade </a:t>
            </a:r>
            <a:r>
              <a:rPr lang="pt-BR" dirty="0"/>
              <a:t>dos efeitos da decisão.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9353A980-ADD3-49DF-ACFE-8E50E3F2ABC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56805" y="375312"/>
            <a:ext cx="5896619" cy="5485737"/>
          </a:xfrm>
        </p:spPr>
        <p:txBody>
          <a:bodyPr rtlCol="0">
            <a:normAutofit fontScale="92500"/>
          </a:bodyPr>
          <a:lstStyle/>
          <a:p>
            <a:pPr marL="0" indent="0" algn="just" rtl="0">
              <a:buNone/>
            </a:pPr>
            <a:r>
              <a:rPr lang="pt-BR" dirty="0" smtClean="0"/>
              <a:t> </a:t>
            </a:r>
          </a:p>
          <a:p>
            <a:pPr algn="just" rtl="0"/>
            <a:r>
              <a:rPr lang="pt-BR" dirty="0" smtClean="0"/>
              <a:t>Risco ou dano </a:t>
            </a:r>
            <a:r>
              <a:rPr lang="pt-BR" b="1" dirty="0" smtClean="0"/>
              <a:t>ao próprio direito</a:t>
            </a:r>
            <a:r>
              <a:rPr lang="pt-BR" dirty="0" smtClean="0"/>
              <a:t> cuja tutela foi requerida ao Poder Judiciário </a:t>
            </a:r>
            <a:r>
              <a:rPr lang="pt-BR" b="1" dirty="0" smtClean="0">
                <a:solidFill>
                  <a:srgbClr val="FF0000"/>
                </a:solidFill>
              </a:rPr>
              <a:t>(Natureza Antecipatória – tutela satisfativa)</a:t>
            </a:r>
          </a:p>
          <a:p>
            <a:pPr algn="just" rtl="0"/>
            <a:endParaRPr lang="pt-BR" dirty="0" smtClean="0"/>
          </a:p>
          <a:p>
            <a:pPr algn="just" rtl="0"/>
            <a:r>
              <a:rPr lang="pt-BR" dirty="0" smtClean="0"/>
              <a:t>Risco ou dan</a:t>
            </a:r>
            <a:r>
              <a:rPr lang="pt-BR" dirty="0" smtClean="0"/>
              <a:t>o ao </a:t>
            </a:r>
            <a:r>
              <a:rPr lang="pt-BR" b="1" dirty="0" smtClean="0"/>
              <a:t>andamento do processo </a:t>
            </a:r>
            <a:r>
              <a:rPr lang="pt-BR" b="1" dirty="0" smtClean="0">
                <a:solidFill>
                  <a:srgbClr val="FF0000"/>
                </a:solidFill>
              </a:rPr>
              <a:t>(Natureza Cautelar – tutela assecuratória)</a:t>
            </a:r>
          </a:p>
          <a:p>
            <a:pPr algn="just" rtl="0"/>
            <a:endParaRPr lang="pt-BR" dirty="0"/>
          </a:p>
          <a:p>
            <a:pPr algn="just" rtl="0"/>
            <a:r>
              <a:rPr lang="pt-BR" dirty="0" smtClean="0"/>
              <a:t>Probabilidade do direito</a:t>
            </a:r>
          </a:p>
          <a:p>
            <a:pPr algn="just" rtl="0"/>
            <a:endParaRPr lang="pt-BR" dirty="0"/>
          </a:p>
          <a:p>
            <a:pPr algn="just"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558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1524000" y="0"/>
            <a:ext cx="9144000" cy="12954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spcBef>
                <a:spcPct val="20000"/>
              </a:spcBef>
              <a:defRPr/>
            </a:pPr>
            <a:endParaRPr lang="pt-BR" sz="3200" dirty="0">
              <a:solidFill>
                <a:schemeClr val="tx1">
                  <a:tint val="75000"/>
                </a:schemeClr>
              </a:solidFill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80968113"/>
              </p:ext>
            </p:extLst>
          </p:nvPr>
        </p:nvGraphicFramePr>
        <p:xfrm>
          <a:off x="2806486" y="1131927"/>
          <a:ext cx="6626179" cy="4589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5416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1524000" y="0"/>
            <a:ext cx="9144000" cy="12954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spcBef>
                <a:spcPct val="20000"/>
              </a:spcBef>
              <a:defRPr/>
            </a:pPr>
            <a:endParaRPr lang="pt-BR" sz="3200" dirty="0">
              <a:solidFill>
                <a:schemeClr val="tx1">
                  <a:tint val="75000"/>
                </a:schemeClr>
              </a:solidFill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314248613"/>
              </p:ext>
            </p:extLst>
          </p:nvPr>
        </p:nvGraphicFramePr>
        <p:xfrm>
          <a:off x="2831634" y="1295401"/>
          <a:ext cx="6550738" cy="4212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2154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E63FF28-EDA9-498B-BF3A-243D718DD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 smtClean="0"/>
              <a:t>Tutela de Evidência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6A720854-4AFC-4B68-944A-8A368C9A86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>
            <a:normAutofit fontScale="77500" lnSpcReduction="20000"/>
          </a:bodyPr>
          <a:lstStyle/>
          <a:p>
            <a:pPr algn="just" rtl="0"/>
            <a:endParaRPr lang="pt-BR" dirty="0" smtClean="0"/>
          </a:p>
          <a:p>
            <a:pPr algn="just" rtl="0"/>
            <a:r>
              <a:rPr lang="pt-BR" dirty="0" smtClean="0"/>
              <a:t>Duração </a:t>
            </a:r>
            <a:r>
              <a:rPr lang="pt-BR" b="1" dirty="0" smtClean="0"/>
              <a:t>Razoável</a:t>
            </a:r>
            <a:r>
              <a:rPr lang="pt-BR" dirty="0" smtClean="0"/>
              <a:t> do Processo</a:t>
            </a:r>
          </a:p>
          <a:p>
            <a:pPr algn="just" rtl="0"/>
            <a:endParaRPr lang="pt-BR" dirty="0" smtClean="0"/>
          </a:p>
          <a:p>
            <a:pPr algn="just" rtl="0"/>
            <a:endParaRPr lang="pt-BR" dirty="0" smtClean="0"/>
          </a:p>
          <a:p>
            <a:pPr algn="just"/>
            <a:r>
              <a:rPr lang="pt-BR" dirty="0"/>
              <a:t>Não é necessária </a:t>
            </a:r>
            <a:r>
              <a:rPr lang="pt-BR" b="1" dirty="0"/>
              <a:t>aguardar toda a tramitação processual </a:t>
            </a:r>
            <a:r>
              <a:rPr lang="pt-BR" dirty="0"/>
              <a:t>para obter a tutela </a:t>
            </a:r>
            <a:r>
              <a:rPr lang="pt-BR" dirty="0" smtClean="0"/>
              <a:t>vindicada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 rtl="0"/>
            <a:r>
              <a:rPr lang="pt-BR" b="1" dirty="0" smtClean="0"/>
              <a:t>Independe</a:t>
            </a:r>
            <a:r>
              <a:rPr lang="pt-BR" dirty="0" smtClean="0"/>
              <a:t> de demonstração de </a:t>
            </a:r>
            <a:r>
              <a:rPr lang="pt-BR" b="1" dirty="0" smtClean="0"/>
              <a:t>perigo</a:t>
            </a:r>
            <a:r>
              <a:rPr lang="pt-BR" dirty="0" smtClean="0"/>
              <a:t> de dano ou de risco ao resultado útil do processo</a:t>
            </a:r>
            <a:endParaRPr lang="pt-BR" dirty="0"/>
          </a:p>
          <a:p>
            <a:pPr algn="just" rtl="0"/>
            <a:endParaRPr lang="pt-BR" dirty="0" smtClean="0"/>
          </a:p>
          <a:p>
            <a:pPr algn="just" rtl="0"/>
            <a:endParaRPr lang="pt-BR" dirty="0" smtClean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60322649-994F-4A10-ADE4-7A676293A7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6975" y="2222287"/>
            <a:ext cx="5048246" cy="3638764"/>
          </a:xfrm>
        </p:spPr>
        <p:txBody>
          <a:bodyPr rtlCol="0">
            <a:normAutofit fontScale="77500" lnSpcReduction="20000"/>
          </a:bodyPr>
          <a:lstStyle/>
          <a:p>
            <a:pPr marL="0" indent="0" algn="ctr">
              <a:buNone/>
            </a:pPr>
            <a:r>
              <a:rPr lang="pt-BR" dirty="0"/>
              <a:t>Art. 311. A </a:t>
            </a:r>
            <a:r>
              <a:rPr lang="pt-BR" b="1" dirty="0"/>
              <a:t>tutela da evidência </a:t>
            </a:r>
            <a:r>
              <a:rPr lang="pt-BR" dirty="0"/>
              <a:t>será concedida, independentemente da demonstração de perigo de dano ou de risco ao resultado útil do processo, quando:</a:t>
            </a:r>
          </a:p>
          <a:p>
            <a:pPr marL="0" indent="0" algn="ctr">
              <a:buNone/>
            </a:pPr>
            <a:r>
              <a:rPr lang="pt-BR" dirty="0"/>
              <a:t>I - ficar caracterizado o </a:t>
            </a:r>
            <a:r>
              <a:rPr lang="pt-BR" b="1" dirty="0"/>
              <a:t>abuso do direito de defesa </a:t>
            </a:r>
            <a:r>
              <a:rPr lang="pt-BR" dirty="0"/>
              <a:t>ou o manifesto </a:t>
            </a:r>
            <a:r>
              <a:rPr lang="pt-BR" b="1" dirty="0"/>
              <a:t>propósito protelatório </a:t>
            </a:r>
            <a:r>
              <a:rPr lang="pt-BR" dirty="0"/>
              <a:t>da parte;</a:t>
            </a:r>
          </a:p>
          <a:p>
            <a:pPr marL="0" indent="0" algn="ctr">
              <a:buNone/>
            </a:pPr>
            <a:r>
              <a:rPr lang="pt-BR" dirty="0"/>
              <a:t>II - as alegações de fato puderem ser comprovadas apenas </a:t>
            </a:r>
            <a:r>
              <a:rPr lang="pt-BR" b="1" dirty="0"/>
              <a:t>documentalmente e houver tese firmada em julgamento de casos repetitivos ou em súmula vinculante</a:t>
            </a:r>
            <a:r>
              <a:rPr lang="pt-BR" dirty="0"/>
              <a:t>;</a:t>
            </a:r>
          </a:p>
          <a:p>
            <a:pPr marL="0" indent="0" algn="ctr">
              <a:buNone/>
            </a:pPr>
            <a:r>
              <a:rPr lang="pt-BR" dirty="0"/>
              <a:t>III - se tratar de </a:t>
            </a:r>
            <a:r>
              <a:rPr lang="pt-BR" b="1" dirty="0"/>
              <a:t>pedido reipersecutório </a:t>
            </a:r>
            <a:r>
              <a:rPr lang="pt-BR" dirty="0"/>
              <a:t>fundado em prova documental adequada do contrato de depósito, caso em que será decretada a ordem de entrega do objeto custodiado, sob cominação de multa;</a:t>
            </a:r>
          </a:p>
          <a:p>
            <a:pPr marL="0" indent="0" algn="ctr">
              <a:buNone/>
            </a:pPr>
            <a:r>
              <a:rPr lang="pt-BR" dirty="0"/>
              <a:t>IV - a petição inicial for instruída com </a:t>
            </a:r>
            <a:r>
              <a:rPr lang="pt-BR" b="1" dirty="0"/>
              <a:t>prova documental suficiente dos fatos constitutivos do direito do autor, a que o réu não oponha prova capaz de gerar dúvida razoável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891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ED597A3-CAEC-4FBF-94DF-5925729E0C97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rtl="0"/>
            <a:r>
              <a:rPr lang="pt-BR" sz="3600" b="1" dirty="0" smtClean="0"/>
              <a:t>Procedimento </a:t>
            </a:r>
            <a:endParaRPr lang="pt-BR" sz="3600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77EF5FD3-E825-420F-8A22-D0B5F329468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rtlCol="0">
            <a:normAutofit fontScale="92500" lnSpcReduction="10000"/>
          </a:bodyPr>
          <a:lstStyle/>
          <a:p>
            <a:pPr rtl="0"/>
            <a:endParaRPr lang="pt-BR" dirty="0" smtClean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rtl="0"/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Caráter Antecedente ou Incidental (art. 294, p.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ún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CPC)</a:t>
            </a:r>
            <a:endParaRPr lang="pt-BR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rtl="0"/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Competência? (art. 299, CPC)</a:t>
            </a:r>
          </a:p>
          <a:p>
            <a:pPr rtl="0"/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Pagamento de Custas? (art. 295, CPC)</a:t>
            </a:r>
          </a:p>
          <a:p>
            <a:pPr rtl="0"/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Concessão liminar ou após a justificativa prévia (art. 300, 2º e 3º, CPC)</a:t>
            </a:r>
          </a:p>
          <a:p>
            <a:pPr rtl="0"/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 juízo pode exigir caução (art. 300, 1º, CPC)</a:t>
            </a:r>
            <a:endParaRPr lang="pt-BR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rtl="0"/>
            <a:endParaRPr lang="pt-BR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462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xmlns="" id="{FDA7EC95-D971-4A86-9927-619CED5AB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793816"/>
            <a:ext cx="10561418" cy="1426004"/>
          </a:xfrm>
        </p:spPr>
        <p:txBody>
          <a:bodyPr rtlCol="0">
            <a:noAutofit/>
          </a:bodyPr>
          <a:lstStyle/>
          <a:p>
            <a:r>
              <a:rPr lang="pt-BR" sz="2000" dirty="0"/>
              <a:t>Art. 303. Nos casos em que a </a:t>
            </a:r>
            <a:r>
              <a:rPr lang="pt-BR" sz="2000" b="1" u="sng" dirty="0"/>
              <a:t>urgência for contemporânea à propositura da ação</a:t>
            </a:r>
            <a:r>
              <a:rPr lang="pt-BR" sz="2000" dirty="0"/>
              <a:t>, a petição inicial pode limitar-se ao </a:t>
            </a:r>
            <a:r>
              <a:rPr lang="pt-BR" sz="2000" b="1" u="sng" dirty="0"/>
              <a:t>requerimento da tutela antecipada e à indicação do pedido de tutela final</a:t>
            </a:r>
            <a:r>
              <a:rPr lang="pt-BR" sz="2000" dirty="0"/>
              <a:t>, com a exposição da </a:t>
            </a:r>
            <a:r>
              <a:rPr lang="pt-BR" sz="2000" b="1" i="1" dirty="0"/>
              <a:t>lide</a:t>
            </a:r>
            <a:r>
              <a:rPr lang="pt-BR" sz="2000" dirty="0"/>
              <a:t>, do </a:t>
            </a:r>
            <a:r>
              <a:rPr lang="pt-BR" sz="2000" b="1" i="1" dirty="0"/>
              <a:t>direito</a:t>
            </a:r>
            <a:r>
              <a:rPr lang="pt-BR" sz="2000" dirty="0"/>
              <a:t> que se busca realizar e do </a:t>
            </a:r>
            <a:r>
              <a:rPr lang="pt-BR" sz="2000" b="1" i="1" dirty="0"/>
              <a:t>perigo de dano ou do risco </a:t>
            </a:r>
            <a:r>
              <a:rPr lang="pt-BR" sz="2000" dirty="0"/>
              <a:t>ao resultado útil do processo.</a:t>
            </a:r>
            <a:endParaRPr lang="pt-BR" sz="2000" b="1" dirty="0"/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xmlns="" id="{D7442235-8F25-4E4C-8750-8CC8C44313A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 rtlCol="0">
            <a:normAutofit/>
          </a:bodyPr>
          <a:lstStyle/>
          <a:p>
            <a:pPr marL="0" indent="0" algn="ctr" rtl="0">
              <a:buFont typeface="Arial" panose="020B0604020202020204" pitchFamily="34" charset="0"/>
              <a:buNone/>
            </a:pPr>
            <a:r>
              <a:rPr lang="pt-BR" sz="4400" b="1" dirty="0" smtClean="0">
                <a:ea typeface="Tahoma" panose="020B0604030504040204" pitchFamily="34" charset="0"/>
                <a:cs typeface="Tahoma" panose="020B0604030504040204" pitchFamily="34" charset="0"/>
              </a:rPr>
              <a:t>Caráter Antecedente – antecipada</a:t>
            </a:r>
          </a:p>
          <a:p>
            <a:pPr marL="0" indent="0" algn="ctr" rtl="0">
              <a:buFont typeface="Arial" panose="020B0604020202020204" pitchFamily="34" charset="0"/>
              <a:buNone/>
            </a:pPr>
            <a:r>
              <a:rPr lang="pt-BR" sz="4400" dirty="0" smtClean="0">
                <a:ea typeface="Tahoma" panose="020B0604030504040204" pitchFamily="34" charset="0"/>
                <a:cs typeface="Tahoma" panose="020B0604030504040204" pitchFamily="34" charset="0"/>
              </a:rPr>
              <a:t>(petição inicial preparatória ou resumida)</a:t>
            </a:r>
            <a:endParaRPr lang="pt-BR" sz="44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296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3600" b="1" dirty="0" smtClean="0"/>
              <a:t>Procedimento da Tutela Antecipada requerida em Caráter Antecedente</a:t>
            </a:r>
            <a:endParaRPr lang="pt-BR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47133" y="2243668"/>
            <a:ext cx="11514667" cy="4614332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§ 1º </a:t>
            </a:r>
            <a:r>
              <a:rPr lang="pt-BR" b="1" dirty="0"/>
              <a:t>Concedida</a:t>
            </a:r>
            <a:r>
              <a:rPr lang="pt-BR" dirty="0"/>
              <a:t> a tutela antecipada a que se refere o caput deste artigo</a:t>
            </a:r>
            <a:r>
              <a:rPr lang="pt-BR" dirty="0" smtClean="0"/>
              <a:t>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I - o autor deverá </a:t>
            </a:r>
            <a:r>
              <a:rPr lang="pt-BR" b="1" dirty="0"/>
              <a:t>aditar</a:t>
            </a:r>
            <a:r>
              <a:rPr lang="pt-BR" dirty="0"/>
              <a:t> a petição inicial, com a </a:t>
            </a:r>
            <a:r>
              <a:rPr lang="pt-BR" b="1" dirty="0"/>
              <a:t>complementação de sua argumentação</a:t>
            </a:r>
            <a:r>
              <a:rPr lang="pt-BR" dirty="0"/>
              <a:t>, a juntada de novos documentos e a </a:t>
            </a:r>
            <a:r>
              <a:rPr lang="pt-BR" b="1" dirty="0"/>
              <a:t>confirmação do pedido de tutela final, em 15 (quinze) dias ou em outro prazo maior que o juiz fixar</a:t>
            </a:r>
            <a:r>
              <a:rPr lang="pt-BR" b="1" dirty="0" smtClean="0"/>
              <a:t>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II - o réu será </a:t>
            </a:r>
            <a:r>
              <a:rPr lang="pt-BR" b="1" dirty="0"/>
              <a:t>citado e intimado </a:t>
            </a:r>
            <a:r>
              <a:rPr lang="pt-BR" dirty="0"/>
              <a:t>para a audiência de conciliação ou de mediação na forma do </a:t>
            </a:r>
            <a:r>
              <a:rPr lang="pt-BR" dirty="0">
                <a:hlinkClick r:id="rId2"/>
              </a:rPr>
              <a:t>art. 334 </a:t>
            </a:r>
            <a:r>
              <a:rPr lang="pt-BR" dirty="0" smtClean="0"/>
              <a:t>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III - não havendo </a:t>
            </a:r>
            <a:r>
              <a:rPr lang="pt-BR" dirty="0" err="1"/>
              <a:t>autocomposição</a:t>
            </a:r>
            <a:r>
              <a:rPr lang="pt-BR" dirty="0"/>
              <a:t>, o prazo para contestação será contado na forma do </a:t>
            </a:r>
            <a:r>
              <a:rPr lang="pt-BR" dirty="0">
                <a:hlinkClick r:id="rId3"/>
              </a:rPr>
              <a:t>art. 335 </a:t>
            </a:r>
            <a:r>
              <a:rPr lang="pt-BR" dirty="0" smtClean="0"/>
              <a:t>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§ 2º Não realizado o aditamento a que se refere o inciso I do § 1º deste artigo, </a:t>
            </a:r>
            <a:r>
              <a:rPr lang="pt-BR" b="1" dirty="0"/>
              <a:t>o processo será extinto sem resolução do mérito</a:t>
            </a:r>
            <a:r>
              <a:rPr lang="pt-BR" b="1" dirty="0" smtClean="0"/>
              <a:t>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§ 3º O aditamento a que se refere o inciso I do § 1º deste artigo dar-se-á nos mesmos autos, </a:t>
            </a:r>
            <a:r>
              <a:rPr lang="pt-BR" b="1" dirty="0"/>
              <a:t>sem incidência de novas custas </a:t>
            </a:r>
            <a:r>
              <a:rPr lang="pt-BR" dirty="0"/>
              <a:t>processuais</a:t>
            </a:r>
            <a:r>
              <a:rPr lang="pt-BR" dirty="0" smtClean="0"/>
              <a:t>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§ 4º Na petição inicial a que se refere o caput deste artigo, o autor terá de indicar o </a:t>
            </a:r>
            <a:r>
              <a:rPr lang="pt-BR" b="1" dirty="0"/>
              <a:t>valor da causa, que deve levar em consideração o pedido de tutela final</a:t>
            </a:r>
            <a:r>
              <a:rPr lang="pt-BR" b="1" dirty="0" smtClean="0"/>
              <a:t>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§ 5º O autor indicará na petição inicial, ainda, que </a:t>
            </a:r>
            <a:r>
              <a:rPr lang="pt-BR" b="1" dirty="0"/>
              <a:t>pretende valer-se do benefício previsto no</a:t>
            </a:r>
            <a:r>
              <a:rPr lang="pt-BR" dirty="0"/>
              <a:t> caput deste artigo</a:t>
            </a:r>
            <a:r>
              <a:rPr lang="pt-BR" dirty="0" smtClean="0"/>
              <a:t>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§ 6º Caso entenda que não há elementos para a concessão de tutela antecipada, o órgão jurisdicional </a:t>
            </a:r>
            <a:r>
              <a:rPr lang="pt-BR" b="1" dirty="0"/>
              <a:t>determinará a emenda da petição inicial em até 5 (cinco) dias, sob pena de ser indeferida e de o processo ser extinto sem resolução de mérito</a:t>
            </a:r>
            <a:r>
              <a:rPr lang="pt-BR" dirty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3237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1524000" y="0"/>
            <a:ext cx="9144000" cy="12954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spcBef>
                <a:spcPct val="20000"/>
              </a:spcBef>
              <a:defRPr/>
            </a:pPr>
            <a:endParaRPr lang="pt-BR" sz="3200" dirty="0">
              <a:solidFill>
                <a:schemeClr val="tx1">
                  <a:tint val="75000"/>
                </a:schemeClr>
              </a:solidFill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356507854"/>
              </p:ext>
            </p:extLst>
          </p:nvPr>
        </p:nvGraphicFramePr>
        <p:xfrm>
          <a:off x="1752600" y="228600"/>
          <a:ext cx="85344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9660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0986" y="1560235"/>
            <a:ext cx="5893840" cy="2645912"/>
          </a:xfrm>
        </p:spPr>
        <p:txBody>
          <a:bodyPr/>
          <a:lstStyle/>
          <a:p>
            <a:pPr algn="just"/>
            <a:r>
              <a:rPr lang="pt-BR" sz="3000" dirty="0"/>
              <a:t>Art. 304. A tutela antecipada, concedida nos termos do </a:t>
            </a:r>
            <a:r>
              <a:rPr lang="pt-BR" sz="3000" dirty="0">
                <a:hlinkClick r:id="rId2"/>
              </a:rPr>
              <a:t>art. 303 </a:t>
            </a:r>
            <a:r>
              <a:rPr lang="pt-BR" sz="3000" dirty="0"/>
              <a:t>, torna-se estável se da decisão que a conceder não for interposto o respectivo recurso</a:t>
            </a:r>
            <a:r>
              <a:rPr lang="pt-BR" sz="3200" dirty="0"/>
              <a:t>.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 smtClean="0"/>
              <a:t>FENÔMENO DA ESTABILIZAÇÃO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pt-BR" dirty="0" smtClean="0"/>
              <a:t>Não faz coisa julgada (art. 304, 6º, CPC)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pt-BR" dirty="0" smtClean="0"/>
              <a:t>O afastamento da estabilização depende de outra decisão judicial proferida em ação própria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pt-BR" dirty="0" smtClean="0"/>
              <a:t>Prazo: 2 anos (ciência da extinção)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pt-BR" dirty="0" smtClean="0"/>
              <a:t>CPC: recurso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pt-BR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pt-BR" dirty="0" smtClean="0"/>
              <a:t>CPC: para contestar tem que recorrer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pt-BR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pt-BR" dirty="0" smtClean="0"/>
              <a:t>STJ: qualquer forma de resistência (</a:t>
            </a:r>
            <a:r>
              <a:rPr lang="pt-BR" b="1" dirty="0" err="1"/>
              <a:t>REsp</a:t>
            </a:r>
            <a:r>
              <a:rPr lang="pt-BR" b="1" dirty="0"/>
              <a:t> </a:t>
            </a:r>
            <a:r>
              <a:rPr lang="pt-BR" b="1" dirty="0" smtClean="0"/>
              <a:t>1760966/SP)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6871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Contexto da Estabilização</a:t>
            </a:r>
            <a:endParaRPr lang="pt-BR" b="1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62500" lnSpcReduction="20000"/>
          </a:bodyPr>
          <a:lstStyle/>
          <a:p>
            <a:endParaRPr lang="en-US" b="1" dirty="0" smtClean="0"/>
          </a:p>
          <a:p>
            <a:r>
              <a:rPr lang="en-US" b="1" dirty="0" smtClean="0"/>
              <a:t>“</a:t>
            </a:r>
            <a:r>
              <a:rPr lang="en-US" b="1" dirty="0"/>
              <a:t>O </a:t>
            </a:r>
            <a:r>
              <a:rPr lang="en-US" b="1" dirty="0" err="1"/>
              <a:t>que</a:t>
            </a:r>
            <a:r>
              <a:rPr lang="en-US" b="1" dirty="0"/>
              <a:t> se </a:t>
            </a:r>
            <a:r>
              <a:rPr lang="en-US" b="1" dirty="0" err="1"/>
              <a:t>pretende</a:t>
            </a:r>
            <a:r>
              <a:rPr lang="en-US" b="1" dirty="0"/>
              <a:t>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razões</a:t>
            </a:r>
            <a:r>
              <a:rPr lang="en-US" b="1" dirty="0"/>
              <a:t> </a:t>
            </a:r>
            <a:r>
              <a:rPr lang="en-US" b="1" dirty="0" err="1"/>
              <a:t>eminentemente</a:t>
            </a:r>
            <a:r>
              <a:rPr lang="en-US" b="1" dirty="0"/>
              <a:t> </a:t>
            </a:r>
            <a:r>
              <a:rPr lang="en-US" b="1" dirty="0" err="1"/>
              <a:t>pragmáticas</a:t>
            </a:r>
            <a:r>
              <a:rPr lang="en-US" b="1" dirty="0"/>
              <a:t> - mas </a:t>
            </a:r>
            <a:r>
              <a:rPr lang="en-US" b="1" dirty="0" err="1"/>
              <a:t>não</a:t>
            </a:r>
            <a:r>
              <a:rPr lang="en-US" b="1" dirty="0"/>
              <a:t> </a:t>
            </a:r>
            <a:r>
              <a:rPr lang="en-US" b="1" dirty="0" err="1"/>
              <a:t>destituídas</a:t>
            </a:r>
            <a:r>
              <a:rPr lang="en-US" b="1" dirty="0"/>
              <a:t> de </a:t>
            </a:r>
            <a:r>
              <a:rPr lang="en-US" b="1" dirty="0" err="1"/>
              <a:t>embasamento</a:t>
            </a:r>
            <a:r>
              <a:rPr lang="en-US" b="1" dirty="0"/>
              <a:t> </a:t>
            </a:r>
            <a:r>
              <a:rPr lang="en-US" b="1" dirty="0" err="1"/>
              <a:t>teórico</a:t>
            </a:r>
            <a:r>
              <a:rPr lang="en-US" b="1" dirty="0"/>
              <a:t> - é </a:t>
            </a:r>
            <a:r>
              <a:rPr lang="en-US" b="1" dirty="0" err="1"/>
              <a:t>deixar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as </a:t>
            </a:r>
            <a:r>
              <a:rPr lang="en-US" b="1" dirty="0" err="1"/>
              <a:t>próprias</a:t>
            </a:r>
            <a:r>
              <a:rPr lang="en-US" b="1" dirty="0"/>
              <a:t> </a:t>
            </a:r>
            <a:r>
              <a:rPr lang="en-US" b="1" dirty="0" err="1"/>
              <a:t>partes</a:t>
            </a:r>
            <a:r>
              <a:rPr lang="en-US" b="1" dirty="0"/>
              <a:t> </a:t>
            </a:r>
            <a:r>
              <a:rPr lang="en-US" b="1" dirty="0" err="1"/>
              <a:t>decidam</a:t>
            </a:r>
            <a:r>
              <a:rPr lang="en-US" b="1" dirty="0"/>
              <a:t> </a:t>
            </a:r>
            <a:r>
              <a:rPr lang="en-US" b="1" dirty="0" err="1"/>
              <a:t>sobre</a:t>
            </a:r>
            <a:r>
              <a:rPr lang="en-US" b="1" dirty="0"/>
              <a:t> a </a:t>
            </a:r>
            <a:r>
              <a:rPr lang="en-US" b="1" dirty="0" err="1"/>
              <a:t>conveniência</a:t>
            </a:r>
            <a:r>
              <a:rPr lang="en-US" b="1" dirty="0"/>
              <a:t>, </a:t>
            </a:r>
            <a:r>
              <a:rPr lang="en-US" b="1" dirty="0" err="1"/>
              <a:t>ou</a:t>
            </a:r>
            <a:r>
              <a:rPr lang="en-US" b="1" dirty="0"/>
              <a:t> </a:t>
            </a:r>
            <a:r>
              <a:rPr lang="en-US" b="1" dirty="0" err="1"/>
              <a:t>não</a:t>
            </a:r>
            <a:r>
              <a:rPr lang="en-US" b="1" dirty="0"/>
              <a:t>, da </a:t>
            </a:r>
            <a:r>
              <a:rPr lang="en-US" b="1" dirty="0" err="1"/>
              <a:t>instauração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do </a:t>
            </a:r>
            <a:r>
              <a:rPr lang="en-US" b="1" dirty="0" err="1"/>
              <a:t>prosseguimento</a:t>
            </a:r>
            <a:r>
              <a:rPr lang="en-US" b="1" dirty="0"/>
              <a:t> da </a:t>
            </a:r>
            <a:r>
              <a:rPr lang="en-US" b="1" dirty="0" err="1"/>
              <a:t>demanda</a:t>
            </a:r>
            <a:r>
              <a:rPr lang="en-US" b="1" dirty="0"/>
              <a:t>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013714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xmlns="" id="{FDA7EC95-D971-4A86-9927-619CED5AB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793816"/>
            <a:ext cx="10561418" cy="1426004"/>
          </a:xfrm>
        </p:spPr>
        <p:txBody>
          <a:bodyPr rtlCol="0">
            <a:noAutofit/>
          </a:bodyPr>
          <a:lstStyle/>
          <a:p>
            <a:r>
              <a:rPr lang="pt-BR" sz="2400" dirty="0"/>
              <a:t>Art. 305. A petição inicial da ação que visa à </a:t>
            </a:r>
            <a:r>
              <a:rPr lang="pt-BR" sz="2400" b="1" dirty="0"/>
              <a:t>prestação de tutela cautelar </a:t>
            </a:r>
            <a:r>
              <a:rPr lang="pt-BR" sz="2400" dirty="0"/>
              <a:t>em caráter antecedente indicará a </a:t>
            </a:r>
            <a:r>
              <a:rPr lang="pt-BR" sz="2400" b="1" i="1" dirty="0"/>
              <a:t>lide e seu fundamento</a:t>
            </a:r>
            <a:r>
              <a:rPr lang="pt-BR" sz="2400" dirty="0"/>
              <a:t>, a </a:t>
            </a:r>
            <a:r>
              <a:rPr lang="pt-BR" sz="2400" b="1" i="1" dirty="0"/>
              <a:t>exposição sumária do direito</a:t>
            </a:r>
            <a:r>
              <a:rPr lang="pt-BR" sz="2400" dirty="0"/>
              <a:t> que se objetiva assegurar e o </a:t>
            </a:r>
            <a:r>
              <a:rPr lang="pt-BR" sz="2400" b="1" i="1" dirty="0"/>
              <a:t>perigo de dano ou o risco ao resultado útil do processo</a:t>
            </a:r>
            <a:r>
              <a:rPr lang="pt-BR" sz="2400" dirty="0"/>
              <a:t>.</a:t>
            </a:r>
            <a:endParaRPr lang="pt-BR" sz="2400" b="1" dirty="0"/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xmlns="" id="{D7442235-8F25-4E4C-8750-8CC8C44313A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 rtlCol="0">
            <a:normAutofit/>
          </a:bodyPr>
          <a:lstStyle/>
          <a:p>
            <a:pPr marL="0" indent="0" algn="ctr" rtl="0">
              <a:buFont typeface="Arial" panose="020B0604020202020204" pitchFamily="34" charset="0"/>
              <a:buNone/>
            </a:pPr>
            <a:r>
              <a:rPr lang="pt-BR" sz="4400" b="1" dirty="0" smtClean="0">
                <a:ea typeface="Tahoma" panose="020B0604030504040204" pitchFamily="34" charset="0"/>
                <a:cs typeface="Tahoma" panose="020B0604030504040204" pitchFamily="34" charset="0"/>
              </a:rPr>
              <a:t>Caráter Antecedente – cautelar</a:t>
            </a:r>
          </a:p>
        </p:txBody>
      </p:sp>
    </p:spTree>
    <p:extLst>
      <p:ext uri="{BB962C8B-B14F-4D97-AF65-F5344CB8AC3E}">
        <p14:creationId xmlns:p14="http://schemas.microsoft.com/office/powerpoint/2010/main" val="273060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3600" b="1" dirty="0" smtClean="0"/>
              <a:t>Procedimento da Tutela Cautelar requerida em Caráter Antecedente</a:t>
            </a:r>
            <a:endParaRPr lang="pt-BR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47133" y="2243668"/>
            <a:ext cx="11514667" cy="46143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Art. 306. O réu será </a:t>
            </a:r>
            <a:r>
              <a:rPr lang="pt-BR" b="1" dirty="0"/>
              <a:t>citado para, no prazo de 5 (cinco) dias</a:t>
            </a:r>
            <a:r>
              <a:rPr lang="pt-BR" dirty="0"/>
              <a:t>, contestar o pedido e indicar as provas que pretende produzir</a:t>
            </a:r>
            <a:r>
              <a:rPr lang="pt-BR" dirty="0" smtClean="0"/>
              <a:t>.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/>
              <a:t>Art. 307. Não sendo contestado o pedido, os fatos alegados pelo autor presumir-se-ão aceitos pelo réu como ocorridos, </a:t>
            </a:r>
            <a:r>
              <a:rPr lang="pt-BR" b="1" dirty="0"/>
              <a:t>caso em que o juiz decidirá dentro de 5 (cinco) dias</a:t>
            </a:r>
            <a:r>
              <a:rPr lang="pt-BR" dirty="0" smtClean="0"/>
              <a:t>.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/>
              <a:t>Parágrafo único. </a:t>
            </a:r>
            <a:r>
              <a:rPr lang="pt-BR" b="1" dirty="0"/>
              <a:t>Contestado o pedido</a:t>
            </a:r>
            <a:r>
              <a:rPr lang="pt-BR" dirty="0"/>
              <a:t> no prazo legal, observar-se-á o </a:t>
            </a:r>
            <a:r>
              <a:rPr lang="pt-BR" b="1" dirty="0"/>
              <a:t>procedimento comum</a:t>
            </a:r>
            <a:r>
              <a:rPr lang="pt-BR" dirty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337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3600" b="1" dirty="0" smtClean="0"/>
              <a:t>Procedimento da Tutela Cautelar requerida em Caráter Antecedente</a:t>
            </a:r>
            <a:endParaRPr lang="pt-BR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47133" y="2243668"/>
            <a:ext cx="11514667" cy="46143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Art. 308. Efetivada a tutela cautelar, o pedido principal terá de ser formulado pelo autor no prazo de 30 (trinta) dias, caso em que será apresentado nos mesmos autos em que deduzido o pedido de tutela cautelar, não dependendo do adiantamento de novas custas processuais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§ </a:t>
            </a:r>
            <a:r>
              <a:rPr lang="pt-BR" dirty="0"/>
              <a:t>3º Apresentado o pedido principal, as partes serão intimadas para a audiência de conciliação ou de mediação, na forma do </a:t>
            </a:r>
            <a:r>
              <a:rPr lang="pt-BR" dirty="0">
                <a:hlinkClick r:id="rId2"/>
              </a:rPr>
              <a:t>art. 334 </a:t>
            </a:r>
            <a:r>
              <a:rPr lang="pt-BR" dirty="0"/>
              <a:t>, por seus advogados ou pessoalmente, sem necessidade de nova citação do réu.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§ </a:t>
            </a:r>
            <a:r>
              <a:rPr lang="pt-BR" dirty="0"/>
              <a:t>4º Não havendo </a:t>
            </a:r>
            <a:r>
              <a:rPr lang="pt-BR" dirty="0" err="1"/>
              <a:t>autocomposição</a:t>
            </a:r>
            <a:r>
              <a:rPr lang="pt-BR" dirty="0"/>
              <a:t>, o prazo para contestação será contado na forma do </a:t>
            </a:r>
            <a:r>
              <a:rPr lang="pt-BR" dirty="0">
                <a:hlinkClick r:id="rId3"/>
              </a:rPr>
              <a:t>art. 335 </a:t>
            </a:r>
            <a:r>
              <a:rPr lang="pt-BR" dirty="0"/>
              <a:t>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3418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32933" y="1139041"/>
            <a:ext cx="1011766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</a:rPr>
              <a:t>Art. 309. 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</a:rPr>
              <a:t>Cessa a eficácia 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</a:rPr>
              <a:t>da tutela concedida em caráter antecedente, se</a:t>
            </a:r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</a:p>
          <a:p>
            <a:pPr algn="just"/>
            <a:endParaRPr lang="pt-BR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</a:rPr>
              <a:t>I - o autor não deduzir o pedido principal no prazo legal</a:t>
            </a:r>
            <a:r>
              <a:rPr lang="pt-BR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</a:p>
          <a:p>
            <a:pPr algn="just"/>
            <a:endParaRPr lang="pt-BR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</a:rPr>
              <a:t>II - não for efetivada dentro de 30 (trinta) dias</a:t>
            </a:r>
            <a:r>
              <a:rPr lang="pt-BR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</a:p>
          <a:p>
            <a:pPr algn="just"/>
            <a:endParaRPr lang="pt-BR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</a:rPr>
              <a:t>III - o juiz julgar improcedente o pedido principal formulado pelo autor ou extinguir o processo sem resolução de mérito</a:t>
            </a:r>
            <a:r>
              <a:rPr lang="pt-BR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algn="just"/>
            <a:endParaRPr lang="pt-BR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</a:rPr>
              <a:t>Parágrafo único. Se por qualquer motivo cessar a eficácia da tutela cautelar, é vedado à parte renovar o pedido, salvo sob novo fundamento</a:t>
            </a:r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algn="just"/>
            <a:endParaRPr lang="pt-BR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endParaRPr lang="pt-BR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</a:rPr>
              <a:t>Art. 310. 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</a:rPr>
              <a:t>O indeferimento da tutela cautelar não obsta a que a parte formule o pedido principal, nem influi no julgamento desse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</a:rPr>
              <a:t>, salvo se o motivo do indeferimento for o reconhecimento de 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</a:rPr>
              <a:t>decadência ou de prescrição</a:t>
            </a:r>
            <a:r>
              <a:rPr lang="pt-BR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algn="just"/>
            <a:endParaRPr lang="pt-BR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6590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 smtClean="0"/>
              <a:t>Fungibilidade Cautelar e Antecipada</a:t>
            </a:r>
            <a:endParaRPr lang="pt-BR" dirty="0"/>
          </a:p>
        </p:txBody>
      </p:sp>
      <p:sp>
        <p:nvSpPr>
          <p:cNvPr id="8" name="Caixa de texto 7">
            <a:hlinkClick r:id="rId3"/>
            <a:extLst>
              <a:ext uri="{FF2B5EF4-FFF2-40B4-BE49-F238E27FC236}">
                <a16:creationId xmlns:a16="http://schemas.microsoft.com/office/drawing/2014/main" xmlns="" id="{5FC6C278-4035-446A-A94B-030E792FDDF5}"/>
              </a:ext>
            </a:extLst>
          </p:cNvPr>
          <p:cNvSpPr txBox="1"/>
          <p:nvPr/>
        </p:nvSpPr>
        <p:spPr>
          <a:xfrm>
            <a:off x="1547813" y="2459504"/>
            <a:ext cx="9096374" cy="193899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pt-BR" sz="4000" dirty="0" smtClean="0"/>
              <a:t>Art. 305. Parágrafo </a:t>
            </a:r>
            <a:r>
              <a:rPr lang="pt-BR" sz="4000" dirty="0"/>
              <a:t>único. Caso entenda que o pedido a que se refere o </a:t>
            </a:r>
            <a:r>
              <a:rPr lang="pt-BR" sz="4000" i="1" dirty="0"/>
              <a:t>caput</a:t>
            </a:r>
            <a:r>
              <a:rPr lang="pt-BR" sz="4000" dirty="0"/>
              <a:t> tem natureza antecipada, o juiz observará o disposto no </a:t>
            </a:r>
            <a:r>
              <a:rPr lang="pt-BR" sz="4000" dirty="0">
                <a:hlinkClick r:id="rId4"/>
              </a:rPr>
              <a:t>art. 303 </a:t>
            </a:r>
            <a:r>
              <a:rPr lang="pt-BR" sz="4000" dirty="0"/>
              <a:t>.</a:t>
            </a:r>
            <a:endParaRPr lang="pt-BR" sz="4000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59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 smtClean="0"/>
              <a:t>Responsabilidade Patrimonial</a:t>
            </a:r>
            <a:endParaRPr lang="pt-BR" dirty="0"/>
          </a:p>
        </p:txBody>
      </p:sp>
      <p:sp>
        <p:nvSpPr>
          <p:cNvPr id="8" name="Caixa de texto 7">
            <a:hlinkClick r:id="rId3"/>
            <a:extLst>
              <a:ext uri="{FF2B5EF4-FFF2-40B4-BE49-F238E27FC236}">
                <a16:creationId xmlns:a16="http://schemas.microsoft.com/office/drawing/2014/main" xmlns="" id="{5FC6C278-4035-446A-A94B-030E792FDDF5}"/>
              </a:ext>
            </a:extLst>
          </p:cNvPr>
          <p:cNvSpPr txBox="1"/>
          <p:nvPr/>
        </p:nvSpPr>
        <p:spPr>
          <a:xfrm>
            <a:off x="810000" y="2459504"/>
            <a:ext cx="10823200" cy="193899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pt-BR" dirty="0"/>
              <a:t>Art. 302. Independentemente da reparação por dano processual, a parte responde pelo prejuízo que a efetivação da tutela de urgência causar à parte adversa, se</a:t>
            </a:r>
            <a:r>
              <a:rPr lang="pt-BR" dirty="0" smtClean="0"/>
              <a:t>:</a:t>
            </a:r>
          </a:p>
          <a:p>
            <a:pPr algn="ctr"/>
            <a:endParaRPr lang="pt-BR" dirty="0"/>
          </a:p>
          <a:p>
            <a:pPr algn="ctr"/>
            <a:r>
              <a:rPr lang="pt-BR" b="1" dirty="0"/>
              <a:t>I - a sentença lhe for desfavorável</a:t>
            </a:r>
            <a:r>
              <a:rPr lang="pt-BR" dirty="0" smtClean="0"/>
              <a:t>;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II - </a:t>
            </a:r>
            <a:r>
              <a:rPr lang="pt-BR" b="1" dirty="0"/>
              <a:t>obtida liminarmente a tutela em caráter antecedente</a:t>
            </a:r>
            <a:r>
              <a:rPr lang="pt-BR" dirty="0"/>
              <a:t>, não fornecer os meios necessários para a </a:t>
            </a:r>
            <a:r>
              <a:rPr lang="pt-BR" b="1" dirty="0"/>
              <a:t>citação</a:t>
            </a:r>
            <a:r>
              <a:rPr lang="pt-BR" dirty="0"/>
              <a:t> do requerido no prazo de </a:t>
            </a:r>
            <a:r>
              <a:rPr lang="pt-BR" b="1" dirty="0"/>
              <a:t>5 (cinco) dias</a:t>
            </a:r>
            <a:r>
              <a:rPr lang="pt-BR" dirty="0" smtClean="0"/>
              <a:t>;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III - ocorrer a </a:t>
            </a:r>
            <a:r>
              <a:rPr lang="pt-BR" b="1" dirty="0"/>
              <a:t>cessação da eficácia da medida </a:t>
            </a:r>
            <a:r>
              <a:rPr lang="pt-BR" dirty="0"/>
              <a:t>em qualquer hipótese legal</a:t>
            </a:r>
            <a:r>
              <a:rPr lang="pt-BR" dirty="0" smtClean="0"/>
              <a:t>;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IV - o juiz acolher a alegação de </a:t>
            </a:r>
            <a:r>
              <a:rPr lang="pt-BR" b="1" dirty="0"/>
              <a:t>decadência ou prescrição </a:t>
            </a:r>
            <a:r>
              <a:rPr lang="pt-BR" dirty="0"/>
              <a:t>da pretensão do autor.</a:t>
            </a:r>
          </a:p>
          <a:p>
            <a:pPr algn="ctr"/>
            <a:endParaRPr lang="pt-BR" dirty="0" smtClean="0"/>
          </a:p>
          <a:p>
            <a:pPr algn="ctr"/>
            <a:r>
              <a:rPr lang="pt-BR" dirty="0" smtClean="0"/>
              <a:t>Parágrafo </a:t>
            </a:r>
            <a:r>
              <a:rPr lang="pt-BR" dirty="0"/>
              <a:t>único. A indenização será</a:t>
            </a:r>
            <a:r>
              <a:rPr lang="pt-BR" b="1" dirty="0"/>
              <a:t> liquidada </a:t>
            </a:r>
            <a:r>
              <a:rPr lang="pt-BR" dirty="0"/>
              <a:t>nos autos em que a medida tiver sido concedida, </a:t>
            </a:r>
            <a:r>
              <a:rPr lang="pt-BR" b="1" dirty="0"/>
              <a:t>sempre que possível.</a:t>
            </a:r>
          </a:p>
        </p:txBody>
      </p:sp>
    </p:spTree>
    <p:extLst>
      <p:ext uri="{BB962C8B-B14F-4D97-AF65-F5344CB8AC3E}">
        <p14:creationId xmlns:p14="http://schemas.microsoft.com/office/powerpoint/2010/main" val="292729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ável">
  <a:themeElements>
    <a:clrScheme name="Default">
      <a:dk1>
        <a:srgbClr val="000000"/>
      </a:dk1>
      <a:lt1>
        <a:sysClr val="window" lastClr="FFFFFF"/>
      </a:lt1>
      <a:dk2>
        <a:srgbClr val="3F3F3F"/>
      </a:dk2>
      <a:lt2>
        <a:srgbClr val="E7E6E6"/>
      </a:lt2>
      <a:accent1>
        <a:srgbClr val="7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700000"/>
      </a:accent5>
      <a:accent6>
        <a:srgbClr val="978869"/>
      </a:accent6>
      <a:hlink>
        <a:srgbClr val="FFC000"/>
      </a:hlink>
      <a:folHlink>
        <a:srgbClr val="7F7F7F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478147_TF45182065" id="{950D0425-7534-4876-8268-801331558C8D}" vid="{B2422877-2D73-4818-AE48-38A80EF24839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C75368-59C6-47C9-94A5-81D396CCE5D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A1DE3E1-BE43-4468-8986-14BA0CF36A3F}">
  <ds:schemaRefs>
    <ds:schemaRef ds:uri="http://schemas.microsoft.com/office/2006/documentManagement/types"/>
    <ds:schemaRef ds:uri="http://purl.org/dc/elements/1.1/"/>
    <ds:schemaRef ds:uri="http://schemas.microsoft.com/sharepoint/v3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fb0879af-3eba-417a-a55a-ffe6dcd6ca77"/>
    <ds:schemaRef ds:uri="6dc4bcd6-49db-4c07-9060-8acfc67cef9f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58C4112-5095-4F1B-BBD1-26FC52CA7D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Estrutura de tópicos de discurso persuasivo </Template>
  <TotalTime>0</TotalTime>
  <Words>1822</Words>
  <Application>Microsoft Office PowerPoint</Application>
  <PresentationFormat>Widescreen</PresentationFormat>
  <Paragraphs>177</Paragraphs>
  <Slides>21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9" baseType="lpstr">
      <vt:lpstr>ＭＳ Ｐゴシック</vt:lpstr>
      <vt:lpstr>Arial</vt:lpstr>
      <vt:lpstr>Calibri</vt:lpstr>
      <vt:lpstr>Century Gothic</vt:lpstr>
      <vt:lpstr>Courier New</vt:lpstr>
      <vt:lpstr>Tahoma</vt:lpstr>
      <vt:lpstr>Wingdings 2</vt:lpstr>
      <vt:lpstr>Citável</vt:lpstr>
      <vt:lpstr>Tutelas Provisórias no Novo CPC</vt:lpstr>
      <vt:lpstr>Tutela Provisória</vt:lpstr>
      <vt:lpstr>Ada Pelegrini Grinover</vt:lpstr>
      <vt:lpstr>Tutela Provisória</vt:lpstr>
      <vt:lpstr>Os requisitos para cada uma das espécies de tutelas provisórias (urgência e evidência) são distintos</vt:lpstr>
      <vt:lpstr>Tutela de Urgência</vt:lpstr>
      <vt:lpstr>Apresentação do PowerPoint</vt:lpstr>
      <vt:lpstr>Apresentação do PowerPoint</vt:lpstr>
      <vt:lpstr>Tutela de Evidência</vt:lpstr>
      <vt:lpstr>Procedimento </vt:lpstr>
      <vt:lpstr>Art. 303. Nos casos em que a urgência for contemporânea à propositura da ação, a petição inicial pode limitar-se ao requerimento da tutela antecipada e à indicação do pedido de tutela final, com a exposição da lide, do direito que se busca realizar e do perigo de dano ou do risco ao resultado útil do processo.</vt:lpstr>
      <vt:lpstr>Procedimento da Tutela Antecipada requerida em Caráter Antecedente</vt:lpstr>
      <vt:lpstr>Apresentação do PowerPoint</vt:lpstr>
      <vt:lpstr>Art. 304. A tutela antecipada, concedida nos termos do art. 303 , torna-se estável se da decisão que a conceder não for interposto o respectivo recurso. </vt:lpstr>
      <vt:lpstr>Contexto da Estabilização</vt:lpstr>
      <vt:lpstr>Art. 305. A petição inicial da ação que visa à prestação de tutela cautelar em caráter antecedente indicará a lide e seu fundamento, a exposição sumária do direito que se objetiva assegurar e o perigo de dano ou o risco ao resultado útil do processo.</vt:lpstr>
      <vt:lpstr>Procedimento da Tutela Cautelar requerida em Caráter Antecedente</vt:lpstr>
      <vt:lpstr>Procedimento da Tutela Cautelar requerida em Caráter Antecedente</vt:lpstr>
      <vt:lpstr>Apresentação do PowerPoint</vt:lpstr>
      <vt:lpstr>Fungibilidade Cautelar e Antecipada</vt:lpstr>
      <vt:lpstr>Responsabilidade Patrimonial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2019-07-15T15:00:41Z</dcterms:created>
  <dcterms:modified xsi:type="dcterms:W3CDTF">2019-07-15T16:20:18Z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